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0"/>
  </p:notesMasterIdLst>
  <p:handoutMasterIdLst>
    <p:handoutMasterId r:id="rId11"/>
  </p:handoutMasterIdLst>
  <p:sldIdLst>
    <p:sldId id="591" r:id="rId2"/>
    <p:sldId id="608" r:id="rId3"/>
    <p:sldId id="641" r:id="rId4"/>
    <p:sldId id="618" r:id="rId5"/>
    <p:sldId id="642" r:id="rId6"/>
    <p:sldId id="619" r:id="rId7"/>
    <p:sldId id="617" r:id="rId8"/>
    <p:sldId id="605" r:id="rId9"/>
  </p:sldIdLst>
  <p:sldSz cx="9144000" cy="6858000" type="screen4x3"/>
  <p:notesSz cx="6669088" cy="9928225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80808"/>
    <a:srgbClr val="1F497D"/>
    <a:srgbClr val="F5F5F5"/>
    <a:srgbClr val="F9F9F9"/>
    <a:srgbClr val="F0F0F0"/>
    <a:srgbClr val="00458A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7" autoAdjust="0"/>
    <p:restoredTop sz="98458" autoAdjust="0"/>
  </p:normalViewPr>
  <p:slideViewPr>
    <p:cSldViewPr>
      <p:cViewPr>
        <p:scale>
          <a:sx n="95" d="100"/>
          <a:sy n="95" d="100"/>
        </p:scale>
        <p:origin x="-1272" y="-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7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44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890542" cy="4967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037" y="2"/>
            <a:ext cx="2890542" cy="4967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65479F3-71F6-4BC6-B16E-C0C941713AE9}" type="datetimeFigureOut">
              <a:rPr lang="ru-RU"/>
              <a:pPr>
                <a:defRPr/>
              </a:pPr>
              <a:t>30.11.2021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9429781"/>
            <a:ext cx="2890542" cy="4967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037" y="9429781"/>
            <a:ext cx="2890542" cy="4967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17A9CAD-1EAF-404A-89F0-AEA9893CF5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07894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2890542" cy="49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037" y="2"/>
            <a:ext cx="2890542" cy="49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7513" y="4716587"/>
            <a:ext cx="5334062" cy="446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429781"/>
            <a:ext cx="2890542" cy="49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037" y="9429781"/>
            <a:ext cx="2890542" cy="49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2414D816-58D6-442D-8796-C7AFF0BE52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4138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D266794A-F0EF-4DA1-A15D-016A09A1E9DC}" type="slidenum">
              <a:rPr lang="en-US" altLang="ru-RU" smtClean="0">
                <a:latin typeface="Arial" charset="0"/>
              </a:rPr>
              <a:pPr/>
              <a:t>1</a:t>
            </a:fld>
            <a:endParaRPr lang="en-US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4075" y="744538"/>
            <a:ext cx="4960938" cy="3722687"/>
          </a:xfrm>
          <a:ln/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854" indent="-285713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2852" indent="-22857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599992" indent="-22857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132" indent="-22857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273" indent="-22857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414" indent="-22857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8554" indent="-22857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5695" indent="-22857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95456190-2036-4110-9943-5D26F4EE479C}" type="slidenum">
              <a:rPr lang="en-US" altLang="ru-RU" smtClean="0">
                <a:latin typeface="Arial" charset="0"/>
              </a:rPr>
              <a:pPr/>
              <a:t>8</a:t>
            </a:fld>
            <a:endParaRPr lang="en-US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6"/>
            <a:ext cx="7772400" cy="1736725"/>
          </a:xfrm>
        </p:spPr>
        <p:txBody>
          <a:bodyPr anchor="b"/>
          <a:lstStyle>
            <a:lvl1pPr>
              <a:defRPr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5CC87-A656-4111-A029-EEBDD123BA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0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01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_2ш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Рисунок 6"/>
          <p:cNvSpPr>
            <a:spLocks noGrp="1"/>
          </p:cNvSpPr>
          <p:nvPr>
            <p:ph type="pic" sz="quarter" idx="12"/>
          </p:nvPr>
        </p:nvSpPr>
        <p:spPr>
          <a:xfrm>
            <a:off x="0" y="3429000"/>
            <a:ext cx="4572000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Рисунок 6"/>
          <p:cNvSpPr>
            <a:spLocks noGrp="1"/>
          </p:cNvSpPr>
          <p:nvPr>
            <p:ph type="pic" sz="quarter" idx="13"/>
          </p:nvPr>
        </p:nvSpPr>
        <p:spPr>
          <a:xfrm>
            <a:off x="4572000" y="905"/>
            <a:ext cx="4572000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4"/>
          </p:nvPr>
        </p:nvSpPr>
        <p:spPr>
          <a:xfrm>
            <a:off x="4572000" y="3429905"/>
            <a:ext cx="4572000" cy="3429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188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_2ш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0"/>
          </p:nvPr>
        </p:nvSpPr>
        <p:spPr>
          <a:xfrm>
            <a:off x="0" y="1340423"/>
            <a:ext cx="4572000" cy="25200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Рисунок 6"/>
          <p:cNvSpPr>
            <a:spLocks noGrp="1"/>
          </p:cNvSpPr>
          <p:nvPr>
            <p:ph type="pic" sz="quarter" idx="12"/>
          </p:nvPr>
        </p:nvSpPr>
        <p:spPr>
          <a:xfrm>
            <a:off x="0" y="3860423"/>
            <a:ext cx="4572000" cy="25200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Рисунок 6"/>
          <p:cNvSpPr>
            <a:spLocks noGrp="1"/>
          </p:cNvSpPr>
          <p:nvPr>
            <p:ph type="pic" sz="quarter" idx="13"/>
          </p:nvPr>
        </p:nvSpPr>
        <p:spPr>
          <a:xfrm>
            <a:off x="4572000" y="1340423"/>
            <a:ext cx="4572000" cy="25200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Рисунок 6"/>
          <p:cNvSpPr>
            <a:spLocks noGrp="1"/>
          </p:cNvSpPr>
          <p:nvPr>
            <p:ph type="pic" sz="quarter" idx="14"/>
          </p:nvPr>
        </p:nvSpPr>
        <p:spPr>
          <a:xfrm>
            <a:off x="4572000" y="3861328"/>
            <a:ext cx="4572000" cy="2520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641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EA75C-927A-4929-AE27-ABA25F0591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325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4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13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9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3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3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9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4867CBFB-476E-4DE7-9588-883C588539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47" r:id="rId1"/>
    <p:sldLayoutId id="2147484749" r:id="rId2"/>
    <p:sldLayoutId id="2147484750" r:id="rId3"/>
    <p:sldLayoutId id="2147484751" r:id="rId4"/>
    <p:sldLayoutId id="2147484748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image" Target="../media/image37.png"/><Relationship Id="rId18" Type="http://schemas.openxmlformats.org/officeDocument/2006/relationships/image" Target="../media/image42.jpeg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12" Type="http://schemas.openxmlformats.org/officeDocument/2006/relationships/image" Target="../media/image36.gif"/><Relationship Id="rId17" Type="http://schemas.openxmlformats.org/officeDocument/2006/relationships/image" Target="../media/image41.png"/><Relationship Id="rId2" Type="http://schemas.openxmlformats.org/officeDocument/2006/relationships/image" Target="../media/image26.jpe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emf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emf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wmf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ChangeArrowheads="1"/>
          </p:cNvSpPr>
          <p:nvPr/>
        </p:nvSpPr>
        <p:spPr bwMode="auto">
          <a:xfrm>
            <a:off x="457200" y="3104964"/>
            <a:ext cx="8458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400" b="1" dirty="0" smtClean="0"/>
              <a:t>Ташкентская секция </a:t>
            </a:r>
            <a:r>
              <a:rPr lang="en-US" altLang="ru-RU" sz="4400" b="1" dirty="0" smtClean="0">
                <a:solidFill>
                  <a:srgbClr val="FF9900"/>
                </a:solidFill>
              </a:rPr>
              <a:t>SPE</a:t>
            </a:r>
            <a:r>
              <a:rPr lang="ru-RU" altLang="ru-RU" sz="4400" b="1" dirty="0" smtClean="0"/>
              <a:t> </a:t>
            </a:r>
            <a:endParaRPr lang="ru-RU" altLang="ru-RU" sz="4400" b="1" dirty="0"/>
          </a:p>
        </p:txBody>
      </p:sp>
      <p:sp>
        <p:nvSpPr>
          <p:cNvPr id="3076" name="TextBox 1"/>
          <p:cNvSpPr txBox="1">
            <a:spLocks noChangeArrowheads="1"/>
          </p:cNvSpPr>
          <p:nvPr/>
        </p:nvSpPr>
        <p:spPr bwMode="auto">
          <a:xfrm>
            <a:off x="11112" y="6372225"/>
            <a:ext cx="91408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/>
              <a:t>Ташкент </a:t>
            </a:r>
          </a:p>
        </p:txBody>
      </p:sp>
      <p:pic>
        <p:nvPicPr>
          <p:cNvPr id="3077" name="Picture 8" descr="V:\PERSONAL\ASorokina\9 SPE\1. Presentations\SPE_Tashkent_logos\Tashkent_RGB_RE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-27384"/>
            <a:ext cx="26543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124200" y="5144869"/>
            <a:ext cx="5867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 smtClean="0"/>
              <a:t>Сайфуллин Ильнур</a:t>
            </a:r>
            <a:endParaRPr lang="en-US" altLang="ru-RU" sz="1800" b="1" dirty="0" smtClean="0"/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 smtClean="0">
                <a:solidFill>
                  <a:srgbClr val="FF9900"/>
                </a:solidFill>
              </a:rPr>
              <a:t>Председатель секции </a:t>
            </a:r>
            <a:r>
              <a:rPr lang="en-US" altLang="ru-RU" sz="1800" b="1" dirty="0" smtClean="0">
                <a:solidFill>
                  <a:srgbClr val="FF9900"/>
                </a:solidFill>
              </a:rPr>
              <a:t>SPE</a:t>
            </a:r>
            <a:endParaRPr lang="ru-RU" altLang="ru-RU" sz="1800" b="1" dirty="0" smtClean="0">
              <a:solidFill>
                <a:srgbClr val="FF9900"/>
              </a:solidFill>
            </a:endParaRP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 smtClean="0">
                <a:solidFill>
                  <a:srgbClr val="FF9900"/>
                </a:solidFill>
              </a:rPr>
              <a:t>в городе Ташкент</a:t>
            </a:r>
            <a:endParaRPr lang="en-US" altLang="ru-RU" sz="1800" b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28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923"/>
            <a:ext cx="9144000" cy="1139825"/>
          </a:xfrm>
        </p:spPr>
        <p:txBody>
          <a:bodyPr/>
          <a:lstStyle/>
          <a:p>
            <a:pPr eaLnBrk="1" hangingPunct="1"/>
            <a:r>
              <a:rPr lang="en-US" altLang="ru-RU" b="1" dirty="0" smtClean="0">
                <a:solidFill>
                  <a:srgbClr val="FF9900"/>
                </a:solidFill>
              </a:rPr>
              <a:t>SPE </a:t>
            </a:r>
            <a:r>
              <a:rPr lang="ru-RU" altLang="ru-RU" b="1" dirty="0" smtClean="0">
                <a:solidFill>
                  <a:srgbClr val="FF9900"/>
                </a:solidFill>
              </a:rPr>
              <a:t>– это…</a:t>
            </a:r>
            <a:endParaRPr lang="en-US" altLang="ru-RU" b="1" dirty="0" smtClean="0">
              <a:solidFill>
                <a:srgbClr val="FF9900"/>
              </a:solidFill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055368" y="1348597"/>
            <a:ext cx="31678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5400" b="1" dirty="0" smtClean="0"/>
              <a:t>156</a:t>
            </a:r>
            <a:r>
              <a:rPr lang="ru-RU" altLang="ru-RU" sz="5400" b="1" dirty="0" smtClean="0"/>
              <a:t> </a:t>
            </a:r>
            <a:r>
              <a:rPr lang="en-US" altLang="ru-RU" sz="5400" b="1" dirty="0" smtClean="0"/>
              <a:t>00</a:t>
            </a:r>
            <a:endParaRPr lang="ru-RU" altLang="ru-RU" sz="5400" b="1" dirty="0" smtClean="0"/>
          </a:p>
        </p:txBody>
      </p:sp>
      <p:grpSp>
        <p:nvGrpSpPr>
          <p:cNvPr id="2" name="Группа 1"/>
          <p:cNvGrpSpPr/>
          <p:nvPr/>
        </p:nvGrpSpPr>
        <p:grpSpPr>
          <a:xfrm>
            <a:off x="4981247" y="5602014"/>
            <a:ext cx="3241965" cy="923330"/>
            <a:chOff x="3080556" y="3081734"/>
            <a:chExt cx="3241965" cy="923330"/>
          </a:xfrm>
        </p:grpSpPr>
        <p:sp>
          <p:nvSpPr>
            <p:cNvPr id="7" name="Прямоугольник 9"/>
            <p:cNvSpPr>
              <a:spLocks noChangeArrowheads="1"/>
            </p:cNvSpPr>
            <p:nvPr/>
          </p:nvSpPr>
          <p:spPr bwMode="auto">
            <a:xfrm>
              <a:off x="3080556" y="3081734"/>
              <a:ext cx="28956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5400" b="1" dirty="0" smtClean="0"/>
                <a:t>1</a:t>
              </a:r>
              <a:r>
                <a:rPr lang="en-US" altLang="ru-RU" sz="5400" b="1" dirty="0" smtClean="0"/>
                <a:t>54</a:t>
              </a:r>
              <a:endParaRPr lang="ru-RU" altLang="ru-RU" sz="5400" b="1" dirty="0"/>
            </a:p>
          </p:txBody>
        </p:sp>
        <p:sp>
          <p:nvSpPr>
            <p:cNvPr id="8" name="Прямоугольник 10"/>
            <p:cNvSpPr>
              <a:spLocks noChangeArrowheads="1"/>
            </p:cNvSpPr>
            <p:nvPr/>
          </p:nvSpPr>
          <p:spPr bwMode="auto">
            <a:xfrm>
              <a:off x="5184068" y="3525979"/>
              <a:ext cx="113845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1800" b="1" dirty="0" smtClean="0">
                  <a:solidFill>
                    <a:srgbClr val="FF9900"/>
                  </a:solidFill>
                </a:rPr>
                <a:t>странах</a:t>
              </a:r>
              <a:endParaRPr lang="ru-RU" altLang="ru-RU" sz="1800" b="1" dirty="0"/>
            </a:p>
          </p:txBody>
        </p:sp>
        <p:sp>
          <p:nvSpPr>
            <p:cNvPr id="9" name="Прямоугольник 11"/>
            <p:cNvSpPr>
              <a:spLocks noChangeArrowheads="1"/>
            </p:cNvSpPr>
            <p:nvPr/>
          </p:nvSpPr>
          <p:spPr bwMode="auto">
            <a:xfrm>
              <a:off x="3563888" y="3561983"/>
              <a:ext cx="3257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1800" b="1" dirty="0">
                  <a:solidFill>
                    <a:srgbClr val="FF9900"/>
                  </a:solidFill>
                </a:rPr>
                <a:t>в</a:t>
              </a:r>
              <a:endParaRPr lang="ru-RU" altLang="ru-RU" sz="1800" b="1" dirty="0"/>
            </a:p>
          </p:txBody>
        </p:sp>
      </p:grpSp>
      <p:sp>
        <p:nvSpPr>
          <p:cNvPr id="10" name="Прямоугольник 2"/>
          <p:cNvSpPr>
            <a:spLocks noChangeArrowheads="1"/>
          </p:cNvSpPr>
          <p:nvPr/>
        </p:nvSpPr>
        <p:spPr bwMode="auto">
          <a:xfrm>
            <a:off x="4866232" y="2593934"/>
            <a:ext cx="3657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5400" b="1" dirty="0"/>
              <a:t>203</a:t>
            </a:r>
            <a:endParaRPr lang="ru-RU" altLang="ru-RU" sz="5400" b="1" dirty="0"/>
          </a:p>
        </p:txBody>
      </p:sp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4635400" y="3394737"/>
            <a:ext cx="41976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 smtClean="0">
                <a:solidFill>
                  <a:srgbClr val="FF9900"/>
                </a:solidFill>
              </a:rPr>
              <a:t>профессиональных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 smtClean="0">
                <a:solidFill>
                  <a:srgbClr val="FF9900"/>
                </a:solidFill>
              </a:rPr>
              <a:t>секций</a:t>
            </a:r>
            <a:r>
              <a:rPr lang="en-US" altLang="ru-RU" sz="1800" b="1" dirty="0" smtClean="0"/>
              <a:t> </a:t>
            </a:r>
            <a:endParaRPr lang="ru-RU" altLang="ru-RU" sz="1800" b="1" dirty="0"/>
          </a:p>
        </p:txBody>
      </p:sp>
      <p:sp>
        <p:nvSpPr>
          <p:cNvPr id="12" name="Прямоугольник 4"/>
          <p:cNvSpPr>
            <a:spLocks noChangeArrowheads="1"/>
          </p:cNvSpPr>
          <p:nvPr/>
        </p:nvSpPr>
        <p:spPr bwMode="auto">
          <a:xfrm>
            <a:off x="5247232" y="4078813"/>
            <a:ext cx="2895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5400" b="1" dirty="0" smtClean="0"/>
              <a:t>383</a:t>
            </a:r>
            <a:endParaRPr lang="ru-RU" altLang="ru-RU" sz="5400" b="1" dirty="0"/>
          </a:p>
        </p:txBody>
      </p:sp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5355480" y="4870901"/>
            <a:ext cx="28212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 smtClean="0">
                <a:solidFill>
                  <a:srgbClr val="FF9900"/>
                </a:solidFill>
              </a:rPr>
              <a:t>студенческих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 smtClean="0">
                <a:solidFill>
                  <a:srgbClr val="FF9900"/>
                </a:solidFill>
              </a:rPr>
              <a:t>секций</a:t>
            </a:r>
            <a:r>
              <a:rPr lang="en-US" altLang="ru-RU" sz="1800" b="1" dirty="0" smtClean="0"/>
              <a:t> </a:t>
            </a:r>
            <a:endParaRPr lang="ru-RU" altLang="ru-RU" sz="1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56787" y="2140685"/>
            <a:ext cx="2278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членов </a:t>
            </a:r>
            <a:r>
              <a:rPr lang="ru-RU" altLang="ru-RU" b="1" dirty="0" smtClean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общества</a:t>
            </a:r>
            <a:endParaRPr lang="ru-RU" altLang="ru-RU" b="1" dirty="0">
              <a:solidFill>
                <a:srgbClr val="FF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43508" y="2812864"/>
            <a:ext cx="44284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ru-RU" altLang="ru-RU" sz="1600" b="1" dirty="0" smtClean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Обмен</a:t>
            </a:r>
            <a:r>
              <a:rPr lang="en-US" alt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доступной технической</a:t>
            </a:r>
            <a:r>
              <a:rPr lang="ru-RU" altLang="ru-RU" sz="1600" b="1" dirty="0" smtClean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информацией</a:t>
            </a:r>
            <a:r>
              <a:rPr lang="en-US" alt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области изысканий</a:t>
            </a:r>
            <a:r>
              <a:rPr lang="en-US" alt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alt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освоения и эксплуатации нефтяных и газовых месторождений</a:t>
            </a:r>
            <a:r>
              <a:rPr lang="en-US" alt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alt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других технологий </a:t>
            </a:r>
            <a:r>
              <a:rPr lang="ru-RU" altLang="ru-RU" sz="1600" b="1" dirty="0" smtClean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развития нефтегазовой отрасли</a:t>
            </a:r>
            <a:endParaRPr lang="en-US" altLang="ru-RU" sz="1600" b="1" dirty="0" smtClean="0">
              <a:solidFill>
                <a:srgbClr val="FF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>
              <a:lnSpc>
                <a:spcPct val="90000"/>
              </a:lnSpc>
            </a:pPr>
            <a:endParaRPr lang="en-US" altLang="ru-RU" sz="1600" b="1" dirty="0">
              <a:solidFill>
                <a:srgbClr val="FF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ru-RU" altLang="ru-RU" sz="1600" b="1" dirty="0"/>
              <a:t>Предоставление </a:t>
            </a:r>
            <a:r>
              <a:rPr lang="ru-RU" altLang="ru-RU" sz="1600" b="1" dirty="0">
                <a:solidFill>
                  <a:srgbClr val="FF9900"/>
                </a:solidFill>
              </a:rPr>
              <a:t>возможности повышать </a:t>
            </a:r>
            <a:r>
              <a:rPr lang="ru-RU" altLang="ru-RU" sz="1600" b="1" dirty="0"/>
              <a:t>свои технические и профессиональные </a:t>
            </a:r>
            <a:r>
              <a:rPr lang="ru-RU" altLang="ru-RU" sz="1600" b="1" dirty="0" smtClean="0">
                <a:solidFill>
                  <a:srgbClr val="FF9900"/>
                </a:solidFill>
              </a:rPr>
              <a:t>компетенции</a:t>
            </a:r>
            <a:endParaRPr lang="ru-RU" alt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-508" y="2185694"/>
            <a:ext cx="4536504" cy="651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eaLnBrk="1" hangingPunct="1"/>
            <a:r>
              <a:rPr lang="ru-RU" altLang="ru-RU" sz="2400" b="1" kern="0" dirty="0" smtClean="0">
                <a:solidFill>
                  <a:srgbClr val="FF9900"/>
                </a:solidFill>
              </a:rPr>
              <a:t>Миссия </a:t>
            </a:r>
            <a:r>
              <a:rPr lang="en-US" altLang="ru-RU" sz="2400" b="1" kern="0" dirty="0" smtClean="0">
                <a:solidFill>
                  <a:srgbClr val="FF9900"/>
                </a:solidFill>
              </a:rPr>
              <a:t>SPE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 bwMode="auto">
          <a:xfrm>
            <a:off x="4644008" y="1398261"/>
            <a:ext cx="0" cy="49668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4027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9377"/>
            <a:ext cx="9144000" cy="1139825"/>
          </a:xfrm>
        </p:spPr>
        <p:txBody>
          <a:bodyPr/>
          <a:lstStyle/>
          <a:p>
            <a:pPr eaLnBrk="1" hangingPunct="1"/>
            <a:r>
              <a:rPr lang="ru-RU" altLang="ru-RU" sz="4000" b="1" dirty="0" smtClean="0">
                <a:solidFill>
                  <a:srgbClr val="FF9900"/>
                </a:solidFill>
              </a:rPr>
              <a:t>Открытие секции в Ташкенте</a:t>
            </a:r>
            <a:endParaRPr lang="en-US" altLang="ru-RU" sz="4000" b="1" dirty="0" smtClean="0">
              <a:solidFill>
                <a:srgbClr val="FF9900"/>
              </a:solidFill>
            </a:endParaRP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3" t="16069"/>
          <a:stretch>
            <a:fillRect/>
          </a:stretch>
        </p:blipFill>
        <p:spPr bwMode="auto">
          <a:xfrm>
            <a:off x="842965" y="4141789"/>
            <a:ext cx="33480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AutoShape 5" descr="data:image/png;base64,iVBORw0KGgoAAAANSUhEUgAABH8AAADrCAIAAAB/8a2TAAAgAElEQVR4nOzc93Ob+Z3geY3bM56brbu9GduzM3vemR2Px2632+7gVqtbWcwAqBxIMQMEkZlzDgAzCQYQIEiAIJEzCBA5Aw9yYkJiJqVWbnv2X7gfHhKk1N1e7954aq/uVK9CfZ8AUFRJVXzr8zzPuedK8gsl+YVy7Km8PzKHisyVrDIQQTo8MIe0TRSYxvJ8tNIAvSxALwvOwY/RkYHZCj+t3EdF+KgID6XMTYG7KOUgYBoBvjpmi2dw18eKLq2y0BZyvqT7tpR0W9J7z8Pu3dfzd+T0fQVtX7ews0zdkU5tCck7AvKugLzLHdvijER5I1HeSJQ/usEbWROMhHmDPk5/kD8UkU6ExGSvYAzgjTm4wzbugIM94mQPOXhEE2cgapU/jboPNhygw00n6GATeFfMdxD3HsTd+3Hfk4PYizfPX3798tXrZ6DXb56DUnv+J6Q+5E/hzZsXr1999WQ3ehQPPI37n8QDB/HwUTz4JB54Eg8cxfwnfEcx97virqcx14sN15t115sN96tN96uo63cbDtDX6/Zja8DXa67v8jriBL0JOV6HHK9DjpcRx8uI43nE8SziOArb94OW/ZB1P2LbW7Xtrdl31u27a/a9Vdtu2Lq9bt9JunZiwE7EmgyatkLmnYj1WNixHXIkA7aE3xr3WWJec8xjjvrM8ZA1EbHGgoYYoE44lXGXOuHRxt2aKLASd2uSHl3Mq06u6uMhbTys21ozbK0akquGZNAY9eo2PdqoVwfacGtifkMiYtlasyVC5i2PfsetS3g0CY824dYlPcZtn2XHb9sO2LeC77BthczJoCkRMKbE/ea4z5oM2MDfcMJvTfot235D0qtLeLSn/Abw29wOW0BbIdNWyLQdMu0ETVteXcKtTbo0iTPigDrh0mz7DMmQMenXR4GVKLASc67EHStx53IMUMQAxRCFP0IVjtJEozTROF0yTpeMz0kmmfLJBcUUa3l6UTm9qJzmrFB4mhmehsrX0ARamkAHoosMc2LjvNBAFxnoIsOsyEAT6mdFBrrQMCs0zImN8xLTnNhIlxjnpaZ5qXleamLKzAypicbVjFLFzd2U3IfI/+M///O5P/+LP/v+995779w//OV71/72Lwvf/9/bvvhP4+k/ncn8l5nMn1Gz/oWW/Qtq1vt0yAfzsA/nIb9iQj9kwn69kPvR4q1Plm5/snT7E/adzzj3LnDvf867f57/8DP+w8+EeeeFeZ+L8i6IHn0uzvtcnH/8Ks3/QlbwpaLgsjT/S2n+l/KCS4rCy8tFVxQFF5eLvlQWX1QWX1IWXVYWX14uuqQquaIuua4uuaopvawtvawDlVzSll7Wll3WlV0xlF/RI67oyq4YENf18OsG+FUj4poRccNUnmYqTzMh0s2IDBMiw4TINCGyTIhsc3mWCZFpQWZYKjJsqCwHKtuOzHRUZDorshwVmXZUlgWdaUZnWNDpVnQGyIbOcFRkAhVZQEWmE53pRGcCmCwnCJvpxGY6MJkOTLYTe8yFgQDYUw4cxIGDOHHZAC4LwGW58NkpAC7Lic124nKcuBwnDgLgYN/KiYWCzuzMdeJvOvE3AcItFz4X5CbcdBNunmzedBFuu/G33bhbHvxN76ncbwPzEmBePAxceM7CH/NW5noqcz1Vub6qXF9lrq8S5quEBQiwAAHmx0O9BKi7CuauynVX5bqrYO4qqKsq21WV7a2CgjyVkBR3JdRVCXNVwlyEm55TuW99XQIU5KrMdVXmugm5bjzsW7lwEBcO4sZDHXioDQ/z4jI92DQnLsuJyQHQEDsW6sRAnWioAwe147IcmHQ7OsOGyrahsu2oLFtFphWZYUVnWVCZ5ooMEzLdgLihh183IG6A9PDrevh15RBSOYRSj+C0YwTtWJV6BK8ewaWohjApyhGsioxXT1SukAmqcbxiBHMGVjaM/2NIh3DiAcwJrICIEPSVCvrKRCTENwn6yvi9pbyeEl5PCb+3FFxzu4s5XUVncbuLwZ3szsKljoKlHvhiD3yurZDZUbzQXrTQVsRqfUchq62A1Vaw0PqI2fKI0fxgvvkes/XhbEMepeYBmXBvqRcziM+/df7nvYRiFWuSMdgy1YFXzo9YeFNWHtklmrayiFpak3GuxcPptrH7bNxhQDjmkUwHlxmrOsF+yHoY9STWnVvrrmTYmYwcS4QdZ22tAinba66ddXfK7obnm/Y2vftR/37MvR8DUg7iru9ymHAfJT0phwn3WWcPHSV9R0n/tzpI+PYT3v2Edz/u34/79+PB/VhoPxbaj4X345GDrfBhMnyYDD9JRl7vR5kTA5PENkp/B6W/fYrYNNnXSO6pJ/fUj3fXgQvQWHfdWE8dua9hvLd+tLt2rKfujzTeU/Nvi9xdM9n1naa6Kie7q8E1ubtmvKd6rA83RkSNEcvH+2rJfU3jxJqxfvxYP4ZMwk/3Vs901892tMx21dN68bReAohOrEqZI1Yxe6sW+qoXiVVLpOqlvqqlXjynD88l4vlEnIhEEPdXSvoJ0kGCdIggGcRLBrGSQbRkEC0dQMn6T0mIyDPKpX2I7yLphX8XYR9CcIaov0I2hJEMoOSDKEYvuhZ+i0qsHm4pn+jCdVc+bsc9Gm5BjrQiJ7oI451V5K7qyZ7aqd666b766b76qd66yZ7aie4acDOFQmxIHaX0NFD7mih9zTN9rdO9bZO9bRN9HZN9XZN9fZPE9gliHbnvXWM9NWM9tZOklklSC7mvidzXNN7beNbJoWbw0FhPwztGu+tHuuqGO2tHuupGu+tBw521Qx01KQNtVf2tlSkDbVUp/a2VpBZCCrEZQ2xCpfS3YFJIzWhwZ28DsqsW3lNf3tuABPU1IPvPINWXE+sQKf01Rf11pf31yN5aeF8dYrgRzuhCsdoKWfV3FppustpvMZtz5hvS6HVXJpC/oWE+m0F+Ooe5wMBf5dRClmqyl2qyF6syl2qy2bU5x2pyOIQsTmUmpzKTU5nBqbzBJlxnE66zK6+yK68uVt9gVl1jEK4xCDeYlel07LU57I2Fymx+w01BywNRR7G0p0zQA2d1ls22l023lo01l517vjL5TDXxbGX8UNEfnEVG6CWRebifVuqnl1vIj81j+f7ZUv9saXAODjZYgF4WpJeD9eWdgYM8Mwj3DBLkopS7Z5DANMJCLZzCXhktvhRkVpjJeeLeO5L+O1LSAzenb8/A21Mx91X0fSPrQDu3J6dsiSe2RBPbgvFt3liSOxrnjSb4YwnheJQ/us4fWeMORfhDYeFQSDjq4w25OYNu7jDAG3JyBwDOiIszCHB7zWzipkXyNOr6w/V1GHUdxTwH8eP6Okgc19eLNy++GTl/OKv+fULr2+vr6xevXj19sht9Eg88ifveqa8z/P+j9XWaYX+wvt6sAq8jzldhx5uQ483b9fV81fkk4jgIWQ/Ctr2wdTdi3V2zb6/ZdlZte2CMRYHdLfdu3LW7aksGTdthy+6qDbQdcmwF7WB6gWJe86bHFAtZEhHrhk+37TM8XbU+WXc8j3ueRV3Poq6DiPVo1f5mP/hq3/dix70TMWxF9NsRfTKkjQcMmx7tO+IBY3LVmly1frO+Em7Djt+647dtBWzfrC8wveJ+wymf6Vvr66308mgTPj2YXlsh8xkn9eXTx12apEuTPJNeMecKWF+JoDHh18dc6m+tr+EZARhg43MSMkNGnpdOMOWTC4rpRSVlSTXNVlG4aipfSxPoZoX649AS6o/TS2JiiE3zEtO8xDQnMc2BC7FxTmxkSE1MmYkpM83LjAy5iSE3MeUmpszElJrofO0YTdjSS7lbiP7hP/zzufd+8L3v/cX3/+x7//UH30//8Q+K/uV/6zj/w4m0f6Rm/ctM1s9ns9+n53xAz/5gLucDBvRDBvRXYHqxboL19fHSnY/Ydz/h3fuUf/9Twf2PhQ8/Ejz8WJT3iSjvU+GjC8JHF0R5X4jzvxTlfSHO+0L6+KLi8UXF40vy/IvyvIuKx5eWCy4rCy4rHl9SFl5RFV0FrRRdXSm8qi66pi69ulJ6daXsshp+SVN2SVN2SVt2WQu/ooVf0cIv6xGX9YjLurLLBsQ1PfyqDnFVX35NX37NgLxhQN4wlF83lN8wIG8YkGmG8nRDeYaxIt1YkWasSDOh0syYDAsmw4LKsKDSj4HFhUq3VaTZUel2VIbjhLMi04nKBNBZADoLwJwJsBMOdKYDneVAZ4ObADb7LCcu24nLBrDZLlzOKWy2G5vtxma5sVlubLYHl+PB5Xiwp9zgApeS7cZlu3E5blyOG5vtxmV78DlefA746iNAfASIlwDx4nI8BIi78pinEuolQLwEiAcP8RJg3wKf632r0I75cad8+Jt+wi0f4ZaPcMtbedNbedNHOOV5N4qgHgLUUwnxVsK8lacpdawS4q7KcYMxRkiBeQi3PIRbHnzuWwi5HkKuBwc7y42HuY7TCwbgoAAO6sJBnTgIgIO4sRAnDmLHQxzYHACdbcdmOTHZTnSOA5tjx2Y50Jl2FFhfOaf1hco0V2SA9WUsT/tmgKmGK1TDaO0YQTdeqRuv1owSNKP4lJVhbIpqFLdCJmgmq8AAWx7FnoGTjxD+GLJh8GdKEE5IKhcSy0QkhLi/XNxf/k59CYlwIREONpigrywVY2BupYB5xuspAQOM01fO7kMyOopZXaWLnaVLnaXsjmOL7cUL7YUL7YWs9kJWeyGzNX+hNZ/Vls9qK2S1FDAb8+h196m196eqHy71YARDdY0F2WVZn061ohZHO+YHmpYGm/SsQTtvxMUfdix2GWfrDbQaG7vHzhuycgYcvHG/fH7DIn0W8+5HfclN7248uBcLpOxGfWftbHpT3jm0t+l/x340cBALHsZDBzHPfsyZqq93muqsJ1vep9u+lCdb3rP+yPo6TPiOxQOH8cBhPHQYDx/Gw4exyGF89TAZPkqEjxLhr5Kr++s++mjf3Ggftb+TQmybIrZMEZsn+5omepvIPY1v6T3+SRr8kfqP1jjRV/dva7K3brrn21F66ma7q2g91TM9NTM9ddO9dVO9NZNEPJmEIZNQ08QaSl/DNLF2klQ10V85Raqa6auZ7amf72qc76mbIxLmiJWgeVJVCoNYxeqrXiRWs4nVXFINl1jJI1YKSJXCgUpxf6WYhJf0E6QDBOkgXjaIkw3hZUNY2RBaNoReHsIoB08tD6JTlIMo1UDFd1kmlX8XGQmZIiWWS/oQUmK5vL9imVRObUfcyfzsce7FevRDxKPMn/yf527e+M1IJ57YUjHUjh3pqBxuxw+14QZbsQNn26Oxoqe+/FQdoqsW3llT1lFd2l5V0otH9OPLSQR4X1VRT/Xj7sr8rsriTgK8A4duJ5S3VRW3EIqa8YVNuILWyuK2qpK2qpJWQlErobitCtFaCW8hlLUQylor4e3V5SltVYizR8HNFPAE8Ci4efZdZ087q6MGedZbh6rhnTVlKR3VpSngt9xKKGolFHXVwsFvHNRVU9ZdVZLSVVncgS9M6cY96sA+aEHntRGKOyqL++uKW4tvEEuucJtvs+puMetuLdTfZNVDF+shi/WQpXoot/HOUt1ddg2MX5PBr8kU1GUJarMEtZln8SvTT6Txq27wq67xq66CuHXpS7XprOq0pdpMTj2U33hT3Hpf3pkv73is6C6WdBVzmx+xm/OW2kq4fWgOCcsiYs8910w+10w+WxnfkxEDtPJ/s/qaQtjoxWT0peHii6GFChM5T9x7R9x/Wzrw0M0nbek4BysLh+r5PSPrUM/cV1LjwrG4YGxLSN7ijSW5o1u8sW3B+JaInBCOxwRjm4LRdT5pldsb5PT52X0+NtHLGfBwSC5ur4fd72MTvdwuO7tnyyp8FnMdRZ2gd+rrMOp6EvccxdyHUdd+zPv/19e/SX39LuL8XQT4OgK8iji/rb4suxHL2frajVh3Nu3bSWA34TpYt2+HLbur1j9cX1GvORa07EXdR0lv3KW2SZmLFNJIZ+XCWLtiYZzSV0uqL8cX3Sy5d2NuvOX5rvvFjvsgajmK22N+w4Zb8wfqa9uj3/1fr74SLk0CUG95dDt+4x+orxGqcGRGOEIVjcyKRuni8XkpmSFL1dcMe2WaszLD04DpNSvUg2UFAqNrXmpmSM3Ha4mJITYyxSamxMyUpZgW5OZjMuuizDIn0JHp4jYi5WEp9sf/9LNz7/3ge3/2l9//sz//hx/84PqP/6rgF/+x9fP/PHrjp5Ssn8/kvE/LeZ8O+WAe8sE85AMG5FdM6IcLsF+zbn60ePOjxZu/Wbr9m6Xbv+be+Zh352P+3Y8F9z4W3P9I+PBjYd4n4rxPpY9+K334W9mj8ynyvM/ljz+XFZyXF3wOUhReUBRekBdcUBZdVBZdUhZeXCm6pC6+slJ0SVN0WVNyXV1yQ1N6TVt6VVd6VVd6RVtyRVtyRVt6VVd2DZxO6Mqu6+FpBniaseyaCX7dBL9uhl83I26Y4NdM8Gum8hvG8jQjIt1Ynm5CgtLMFekWVIa1IsNWkWGvyLQiM2zIDFsFGGMZFlSGFZ0FDklsqGzrycKOzgE5MRAnOseJzgHQOS50thud5UJnutCZbhQYZpnAmQBzH+dWtguX7cLluHE5HizUg4WCUzIXDvqHna0aFx4K4MC3QFy4HA8e4sFDwNrxvh057tPaOe4fLx7qxcO8BHB4ddNXmesl5HrwuV4CzEuApnhOFj4C1Ic/3e8jQP0EmB+f6yPknk0vH+Em+AkePNSDh3lwMA8BevKZsHc+/HQ//q0C9BBgAAEGEKBnwAACzE2AuAk5KS5CjouQ48bnePAQNz7nOESPczTLh830YKEOXK4ND3FiM93oDACb7sBkODCZTkyWHZXtQOfY0dl2dJYdnW1HZdpRYH1lmCvSzRXpJmSasTzNgLiuh1/Tw68bEGCDXV8ZQa2MYLRjBD25SjderR2r1I4RUs7OwVZGceqJSs1kFRhgyjHcGXjFaOUfQz5CkA7hQJJBnKgfKSLBwfqSDJSLSHBw82yACfrKBH2lQmKZkFjG7ytNTcNS3hmL8UhIDrGC2VW62ANf6i5jd5VxOkHwxa5iRufjhc5CVkchq6Nwsb14sb1ksa1kqa10qa2U3V7MbMpnNOUzmguZbSWsToR4qJLRBq+5+wXiThprtJM/0UXtRKnpnS5+v5fb62W3mykE3Vyzgz/kFo07uGN23nRYLzpYA7Y3PPGoL7Hp29p42/qp5Lr3u+xu+E8EQHubwf1o6CAW2Yt6dqOO3agTBDbYXgzYA0dhCXfKYcJ9mPSc4T2V8Jyc5jlIeA4S3oOE71vtx737Mfd+zLsf8+5H/fvR4H40uB8NHURD+9HwYTx4FA8exYMvd9aNkqWpnmb6UPf8YPdsf8c0sW2K2DrZ1zLZ1zzR20TuOW2wSVILmdg83tdEJjZP9rdOklom+89q/Q4tlP6GP8b0O0hvmSLWp0z31c/0voV6gtZbt9BFYHZXMbrr57ua5rtb53pb53pbZvua6MTGhb4GVm8js7dxnthAJzXMkurm+qsZJPwCEbNAwjP7q1JYg9UpiwPVXFINr79WMFAnHKwTDdZIBqplg9XyoRr5UI1yqEo1XL0yWqUeq9aMV2nJ1VpypZZM0E7gteN47Rg+9a9SM4JL0Y5gdSOYFP3bNMOo74bRDGM1w1jtCFY7jFUPYdRDGM0wVtkHZ5IqiZ3Vw701I321xHbCGKl5sKuSReuX8yh8xqhwblQ4NyqkjwjowzzaEJc6yJkZYFP62ZR+1mT3OxYmupjkTsZ4J32kjTbcNjfYOTfYTR/spZI6p/vbJwYaxwZqxgdqJ0gN48Ta0Z7q4e7KwQ78QAduoB1HasWQWjGkFjypGU9swvU1Yfsasb1ndNehumorOmuQHTXlHdXl7VUIUEd1eVslvJVQ1kooa8GXNuNKWvClKc24kkZM0TFsUT26sA5VUIcqqEcV1KEKapH5KTXI/BpkXg0yrwaZX4PMr0M+rKt4cAz5oBp+9xjibhX8DqH0dmXZ7Sr43Zrye9WIuyk1iLsNiHvfpRkObYRDG+D3CMW3HkIu5Pz2p5f+r79qu/shtwHKq4EJa2+J6qGCukxeXRqv/rqgKY3XkM5ryOTXZYlrMyV12dL6bGlDjrQ+W1qfc6whR1abLavNltVmyWoz5XWZy/UZyw1pyw1pivrr/KYsfhtM3HlL2nVf3pOvIhYr+0rkXUWi1seStgJFZ7Giu1TeUybuKl1sKWC0Fsy1Fp57oaW80FKea6f25f1+GjJCL43MI/y0Uj8dYSHnW8by/LSywCw8SEcEZuEnkD5ahZda7p1BeGcQnhmEm4JwUZAnyl0UJDBVbqeXkdGXRkov+RYwxsl8Ue8tEfGOZPCRm0dKatn7usU9zfyOceFAv7CroK5zRtY5wwnBeJJPTvLHtwTjW0LylnhiWzK5JZ6Ii8bXeP1hTm+I3Rvi9IW4/SHuQIBL8nP6fJyBAJsYYHe5lnp2bKJnMddRFACd1BdwGHWBTvLDs5/wHSS8B3HPQcL3ZD/28s3zl29evn7z4h2vXn+Lbx795hu/w5+kvo5ivqOYfz8WOowHj+KBw7j/MO4/+e80/2HceyzmAR3F3V/F3C823G/WXW82XK82gVdR4OsN57v+YH2BAfYq7HgTdrwJO16HHS/Djhdh+4uw/VnEcRix74Ws+2H7XsSxG3Hsrjl31hy7q469iH0nbNtetW9vOLc2nLvrQDJiS4atOxH7TsS+E7FthWzJkDURsMR95rjXnPBa4l7jTtjy+2exZNg8P96OfpRRBLlwN+Oz9M9/nvXF+5lfvH/r+icZn79/5dN/vvzbf/ziN3/X01Sm5E1QB2sP1kxfbQJPN4CtgDHq0ay71BsezaZXGwsYk6vWeNgcD5riXn3Sc/bKQ8OO3/JvUV9vX3no1W8FTNtB83bQvB0CWbZClu2QeSdoTnr1cZcm4VKf1pdbk3Brtnz67cC31pcqDijjgHKEJhyhCUdnRWMn6TW5cHzZIWVJReGsULhqKk8LDrvA+gKnW6ncOiY2zouNcyIDQ6hnio0LUtOC3LIgtzCkZobUtCA3LchNLIV5UW5ZkpvnhJqJeXF7/9TDMtR/+ulPz33/ve99773vf+/P/uEvv3/tx3+V//P/2PL5T0Zv/IyS9f5M9i+p2b+chXzAgH04D/lgHvIhM/fXrNzfLN76eOnWx0u3P166/RH7zm94dz/h3/mt8N554b3zwvufCR98Jnx4XvToc1H+BWHe58K8z0V5X4jyvhTnXxQ/vigpuCQpuCgpvCgpvCgtuiQruiQtuiQtvCQvuiIvuiovuqIsuqoqvqYsvqoqvrZScmOl5Iam9IYWVHJNV3JNX3LdUHJDX5KmK7mhK03Tl6Xry9IN8AxDWZoBnmaApxkQ6UZE+vEEozzNiEw3lKcZytOMyAwTMsOIzDBVpJsr0swVaRZUhhV9UlyoDAs6w4xON6MyLOhsCyrHgsqxoiE2VLYdlWlDZdrR2XZ0thOd40RlO9A5NizMhoXasVA7BmLHQBwYiBOT48DkOLAQBybn+HJBLBTAwVx42ElNwdxYmBubC3Lhcl24XDfupguX68IdnwPgoc6zTlLkBNRFAOc/UDce4sZD3fhcDyHXTTh99RJywXby42E+XK4Pn+vD5/rxuX481I+HBiphgePrBqF+PNSHPz7zLC94weFJGnnwMA8B5sNDA3iIHw/xV0L9BJifkOsHv1YlzHs6xYKmzncTYJ4zfeUhwDxVuceXOOJhXkKul5B7mov4HA8+VVYQDw7qxkM9eIgHBwEjE9yf4sJDTqaI4B9sthuX7cLfdOJuOrA5ACYLQOc40BA7NsuBy3SiM5wVWQ40xI6G2DHHQzA7KsNWkW5FHf9NMCFvmJA3DIhrBsRVA+KqAXENXKuHUSvDGN14pZ5cpSPX6MardOOVKWfnYBpypWaqSjtVrZ2q1kxWqcbxqfpSjeEVI5VnEJZHK5dHq5ZHq5bf2l+pGKmUDeGkgzjZEF4xUikZQItISDGpQtxfIe5HSfpRYlKFiFQhIiJFROTZtbCvXNBXLuhF8HsR/F44r6c0BZyMgQHG6SoS9FcIBzBL3WWcHjivp5zfU87tLON1wvmd8KXOkoXuIlZ3yWJXyWJXyVJX6WJX2WJn2UJbyVJHKbuzZLGtcKH18VJ7EautYLG9aKmjmNdTJh3CTjcVV979ohMBWSTh+SM1wvFaM3sgqJwBhGM2fr+J12dkE60CslkwHTJLdladiVV3dN2/ueqKrzpiq05QYg1IrrtSttb9pzb8Zzd3o77dqHc36tvf9O5vevajnoNN92HUcxT1Hmw69jesBxu2w037YdRxFHOmPHnb0xjwNAY8iTmPoo6jqONJ4oy4/ShmO4zZDqPWw6j1KOo8irqOoq4nMdeTmAtcH0WBo03gKOY4ituPYo6DqP1g07m3CexuAjvrwM6Ga2fDtbcOHGy4DqOe17sRAX2E3F1LHWidHWyb6W+eJDVM9TdOkRqniI1TxMbxzpqJnobJnqaJrgbKSDd9emhyuHtqpIcy1kedIFHJx2bGiZSxvlPjfZSxvumx3unR3qmR7umRrhTKSBdltDtl5qyxHup4b8osuW924hSN3HtqvJc21pNCHemeGe4CUYc76YOts0Nts4Ods4Pds4O9s0O9tMFe6mDPzEDXLKl1lthMI7ZQSS0z/S2U/qaZgfqZgdqZgSraQA2tv57WXweiD9afaKAP1C/01y7017EGahcHarmDdYLhOuFwrWi4TjRSJx9tUIw2LI82KMcaVOMNmokG7UTdsfEa7XjVCYJmDK8Zw2vGcJoxrGYMqxtFfyv9KNo4hDoDYxzGGoeOaUbw6hG8eoSgGsKph/HqEYJyEKsawip6EYrZ7uHBxoB7BbDI3XaV36PzurQO67LVLLObZA69zGmQAUY5YFS4LUqvVeW1qjwWpQpONYYAACAASURBVMeiBCzL386scFoVgE3hMqtcJo3LqHMaNXajymqSmo18s1Fg1ktMerFRKzJohCcEeo1ArxYYVUKjSmBQ8nXLPK2cq5FxUrRyrlbO0cjYailbJVlcFi4oBEyFgCkXMORCplzIlAkYUv68lD8v5tJFJyRcuoxNl7HpUvasdGlWvEgVsWZECzPCBYqAOc2mjbNnxzl0MndugjNLXpwZXZwZZc2MsCgjLMogizLIogwsTA8wp/oZkyTGJIkxSWRMkaYHWif6mpgTROYEcW6sJ4U+2k0f7aINt3+Xuf4m+kATdah1vKeuqxrZU4cabcezB9Gs5vuSOoi8LkvRkLnSmq1uy9S0p2vb01Ut19StN9StGeqWDHVLhro5Xd2crm7J0JxKNzXfMLekm1szzG1ZhtZsXUumvj3H2HXT3HNT23tfS3yo78/Tkgo0xAJld95y92Nlb9EKsVRLLFb3PFZ0Pha1PhQ23RM23RM0P+Q0Pz73Qj3zQj3zSkc9VAz7qRWRWXhkrtxPK/XTyyzkh5bxR/4ZRGi2IkhDpvhoFR4qyj2D9FArPNQKF6UcmC4HppHvcNExE6grw6VX3EyCfipP3JsrJt4XDed5ecRtLWfPuJTQ0JPauV0NY089HxNPB1mDa0sjWyLKjoQSE45t8kdjwrGEeCIhmdjkj4Q5gyHuYIgzGOYei3AHV7mDAe6Inz0YXOz2sPq2bJKv4u7DTeAtqeg6Yy/p30/6DhPe/bjvyV70zesXr9+8/hP/evWnnn0dJIL7cf9ezLcX851cSu4/SARAqT2Hcd+zmOflpufrDdebTeBV1PEy6ny94X7HH06v3627wbu/XobsL4K2lFdB21cR++6afTtk3Y049lbde6uevVXP/pp7f821GwFSdlaB5LprM2iLh+zbYcd2yLEdsifC5mTEHA8aY15DwmNIuE3Poq7DNRNrqgObn1EIOY97nFFZDCl7mPkAcvFO1oVb6Z9Brn18J+vzx7cvZV/7RdaVX2Zf/mU+9MLD9I/7a4ppPbVKxti6bXknZIq6NeuulXWvNhY0JsOWRNgS9evXvdpNny7p1Sa9uqRHv+U1bvvM33XfV6q+/jv3ffmMSY8+4dalJD36bZ9xx2fcDZj3Apa9gGU3YN0K2reDtp2gJeHWxQFNHFAlATVYXzG3Ju7RJgKGZPAb9eVcSQDHkTZKE4zOCsfoovE58QRDOsGUTS3Ip1jH9TXDXqFy1TS+lg5ecyg0gJU1LzYyJCbQvNg4LzYxRYZ5oX5eqGeIDAzwqNTCkFrmJZZ5iXlBbmXKLEyZhSWzLMqtc0IdmSFpG6DmwfF//7P3z7335+fe+/P33vveT37wvWs/+ovCn/2H9t/+7cT1f5rJ/sVMzvtUcPYF+9U85Jfz0F8twD5czP310q2P2Lc+Zt/+hHP7E97dTwX3Phbe+0hw/2PBg48F9z8RPPxE+Oi3wrxPhY8+E+adF+V9Js7/AiTJvyjPv6jI+1KR9+Vy/sXl/IvKx5eUjy8uP76oLLikKrysLLikKrisKrisLryqKb6mLrmiLr2iKb2iKbmqAadexZe1xZe1JVf0pdd0pdd0Zdf18Bvasms6+HV92RUD/Koecc2AuK4vv65DXNMjrhnhN0zwGybEDTMi7USGuTzNjLxuQl43VVw3oW6YUDfM6BuWihtWVLqlIs1SkWGtyLRWZFsrsi0VObaKLBsyzVqRbkNl2FFZjoosZ0W2A5ltq8i2o3Ls6BwHOseOyrajshzorOM1OseBgdoxEDs6x47JcWIhADgxw0ABNNSFhjpRECcqx4XJdqGzTmS60Jmub1zWCGCPx2hOTDaAyQawWQAuG8DlOLHZTgz4mTkAFurEQAAw9rBQFxbqxkHcOKgLC3VhoQAWBmChLgzUhQH3wFwYKICBurEwFxYGYKAODMSJgQBoiAsDBdAQNxbmxkDdGKgHCwPQEBcG4kJD3GioFwNzoSEuLNSNhQJYiAuX68LkurC5ABbmxEIdWKgTC3VgIA4szInNdWBzbViYA5frwMAcGJgdA7NhYHZsrgMLc2CgDiwMZMdBbTioHQtxYnMcmDPQOQ4MzI6B2jFQGwZiw0BtWKgNA7VioMfFi4XZMFArGmrD5NqxuVYM1IqFWlC37BUQByrDisqxoG7bKm5asTAbLgdAZQCoTAcaYsdA7SeXiR6Pv06mneAEzFh+IwWcg4H/C35cXxM1enK1nlyVcnYOpp04Ti8QePfXsTH88khlimKYsDxSqRqrVo5Wgeuz5EN42SBOPoRXjVXLBnFiElpMwoCkAzhJP1ZMQouIaBERJSahU0eFfShBb8UJJDjvSjm9KLGrSNhfIRnEcrrh3G64sBcp7CnndZYJO+GCjjJ2Rym7G87uLgMtdpUudZctdZctdBQvdBRyuooW2x8zWx4xWh4utj9e6ihY6ngMEvWVSPrLRzCQqjvne1E3Fwdrl8ZaZIwhi3zBuzzjEA6aeUN67ohBML3qWN4OO2JBZzTg2fDbNgKGzaApGjIfC1tiYUssYk1EbMmwIyURtidCp+KrtviqLR6xJSOW7bB5O2LejRj3Isa9iGE3rNuJaHcjuv01w8G6EXS4aTrcNB9tmI/WTafWjKDDNePhmvFJzHCG8UnMmFo83bQ+3bA93bR9tWn/atP+dNP+dMP2ZN36ZM1ysGrYW9U+2bQ8Tdh2183JiHFr3by1YUuu25Lr1r01++6q7VnSF7TKJ4n10/2NtOFW2nDrzFDz1EDt1EDtdH/9dH/DFKlhsqeOQmykkdpmSW2zkwNrYXds3bcedm1E3Burno3IsfWIey0EpKxH3BurnvWIG5Q67fjksDtlY9VzKuJZP2Nj1bO56j215jvr7BvXI5711bPc66vu9VXX+qprLQKshhyRoD0csIX81ojfvOo3rfpNqz7Tqs8U8RojXlPEa4p4zasew5pbvebWgCLASth5wqEK2+Rhq3zVKl2zSlfN4ohZuGbir5v46ybemoG7ZuCu60HsDd1SVMeK6lgx3UJctxDXMo/p59ZXKOsrlPWV6XX11IZqclM5uXFiTUFelY+D1mRjcenwiZFN0fAqb3CNNwwKisf84nGfaMzNH3bxhgDuoIs35BWOCgew/JlWvYblscsMKwKrcRmwa+w2tc2uttlVdrvKaVOnOKwrZ1mtmrMslhWLRQ2yWVbsZpXVtGwxyi1GudWksBoVFoPCopcb9XKdTq7TyfU6uV4n12plIJ1WptPK9BqpXiPVqSXaFfE7wJ0alUijFKmVQrVSqF4WrigEKjlPqeArlvkKBU8u58pkXIWcp1DwFAqeXMFTynlqCXdFzFGJ2ErhkkrEUYk5SiF7WbCk4C/KuAtyPmtZsKgUspXCpWXBopzPkvEWZFymnMeU8xgyLkPKmZdw5iScOQl7TrxEFy3N8uenxQzKMochX5qTsmalLJpkgSZmUkWMGSGDwpsnp3Dnxs8SUyf4tNGl2SEubVg0O8ljTDMYQ8zppsUeuLQxd6UxW90M0bbmGttzTW1QcxvM1gGzd8LsnVBbZ46tM8fWlWPryrF1ZqfYO7PcXWmu7nSgK8PelWnvhTlId+z99+0DebbBPMdAvoOUZyPlW0j5ZtJjI/GxkVSgJxXqSIXanvuqjluKzoeyjoeKtvuajgfazvzlzrJzzzUzzzXUlzrqgWLET0VF6IjwPNJHK/PR4RZynoWc56MigvSKwCwyxTdb4aahXFSkm1bhplUAM+VOSrlzGvkO1xxmvOLyUMllD7NSM/FQ3Jsr638oHXvs45G2Nex9I3tbN5/UzG1r5rc189vquZh8ZlM0GRVOHqjmjjRzSenkpmAUtMoZDC6RQpyBCG8owhv6Zn2Flnq8S8Rtu/SruOf/U/V1FA88TfifJoKHichBIvTvX1+vwo6zXocdz1ed++uO3Yh9b9X5h+przbW96Y6DN0kf15cjGbJshS2JoCnu1e34zV+tu+2KhVbsw0Lo5zWlsEbkHcTdK4WwC4W3rhbfvVF05xq2+Ca6EHYn4zPYtd88gl4oun0Z+TCt/P71YtjFYujF4ptXss7/vPjm5fmRtq+3g882ga2gKeY3JEPmZMgc9enX3ZpNj/btp278yerLb0rZDlj+n9fXGJU/NisYpwvJdNHEnHiSKZ1iyadZimmWgrK4PMNWUTkrszwNna+jC3VzAs28UMcQGhhCA0N0QqhnCHXzAu28UDcn0NLBaxRFWrpYQxdr6WItXaSZl+jnJbo5sX5eomfI9DShcmSO20SavFeC/pv/8k/nzp07d+69c+fO/fjcuQv/4Xv3/8tfNv76h8MX/5F842dTGb+YyfwlNeMDWuavZrM/BNEhH85DPmJAP2FAP2XCPmXd+mzxzqeLdz9m3fl48d5vF+99tnTvPPv+efa9z/j3fyu4f55//zPhwwvCBxcE9y8IH3wpyrskzrsofPil6OGXokcXJfmXJHmXJI+viAsuSwqvSQuvSwqvS4rS5KWZ8tIsZUnmcnGGsjhzpSRbVZSpKs5Ul2apS7NWSrNUpVkrZZCVMugKHKqCQ1RwiLocqi6HaZA31cibK8hb6orbKuRtNfKWBnlLW3HbgL6rQ93Wo+7qUPf0mPsG7H099p4Oe1+Pf6DHP9Dh7hvxD824R2bsIws+34x/bCUUWvCFJuxjE6HAUFWgry401hSb6kpNdaWWGrilutReW2SvK7bVFNpqC611BdbaAltdkbOh1NFQZm8oszeUORoR9ia4vRnhbEECLSiQswXlbEU7W9FAGwZox9rbMI42jLMdC3TggU480IEHOghAV5WjneDoIDja8a6uaqCzytlZ6eqq9vTUurprXD11rt4Gd1+jm9gE9DUBvc2uvmagt9lNbPH2t3pIrS5Si2uw1T3U4R7qcA92uIc63cNdnuEez1CfZ5joGe7zjZK8IyTfaL93hOQf7fePD/pG+32j/YHxweDYYGh8yD/S7x8bCJCHfOODvvHBwPhghDwcmRgNTE74Jqe85En/5HRwihqYnAlNUf0TlMAULThNDVJmQhRaYHLGP0n1TVA9EzO+SapvYsY/QfWRZ3yTVDeZ4p2gechU7zjVO071jFG8ZKp/kuaeoAJTdOckHZii28mzzok5YHLeQZ6zk+fsZLp1fNYxybBPMazkOdvkvG2KYZmat07NWybnrVMMkGVq3jg5ayEzADLdSZk1Uxcds5zIzIyppsiCgQGYLDcmw4nJAevLic5yoLPtqCw7KsuKyrSgMs0nd38Zy9NSwPu+tCNo7QhWT64yTFTrJ2sNE9VnnZ2DfbO+To0TlKNVKcsjlcrRqpXxGtVYNbg+SzFMkA/hFcMEsL4k/ZgU6QBWOoCV9GNOuuuUiIgS9lWcQIK3gaWkbg/j9ZQI+1Hi4/pC8HvK+V1wfhdc2IUQdJRxOkvZXWUpix0l7K4yTjd8qbN0qaM4VV/Mlkcn9VWw1FGw1P6Y11PC7iyWDGHEI4SGvCtVDy4NVT1eHGpgj7WYWIMhBc0tprikVKd0btUsTbh0607dJmCKOLUBhzIMqFfdWtCaR7fuM2z4TdGAMe7XpCSDuu2wISUZtibC1kTEkgxbtsOW3Yh5D6yvsGFvXbcb1e1t6vY2dXtR3e6mbi+qP4gbD5PmJwnz07jprK/ipq/ipmcJ87Ok5WnSlPLVlvnZtuX5jvXFru3Fru3VDvBy2/VyC3ix5XyRdL7cAl5uAa+2Xa+2Xa/3vM+33M+S7jeHoZcH4ed74RcHkeeHa0/2wk93gl8frL7cCf63p5sGKWO8p4Y61ALWF3WoZXqwYXqwgTLQSBlomu5vmuipn+ptpA10UEltPOZ0wGsNeCwep8FqVNrNKw6L+lvZTCrwBKdV47RqAJs2xWnVnD0TPAEEvjHFbl4567u+FvghZ78EYFOnuOwaj1PncercDq3bofU51P4zfPaVlKBjJeJUfYeVdUC3Dug2Ac2mUxNzaeNu8IoSddKlinvVMZ867lMlfMqEdznukSXcsoRHuuWWJFwy8Er+GCCPuWQxlzTmEsdcIlAceEvslGALWDyxlAQ4W07eCf62V7rllcYBUcwpjAOiGCBMuMTbPpmY1s6mtEeDeruO57YoPRa116rx2LVuh9btVLucavBPAOSya1y2U06r9pRNC9h1p2xqwKpyWlQOs9JuVjrAhWnZZlJYDQqT/pRRJz/LpJMbtTKDRqpXS75JtyLWqkQapVCrEp3d1KhE4EK9LFAp+CvLghS1gq+R8jSS4wZTS7hvxxhbJWKviDkgcOeyYHFZsKgUspTChWXBgoLPlPMYUs6clDMnYdPFS7OSpVn5El22OCtZoEoWqFIWTcqiSRaoYuaMmDkjYU2niBemRMzJFMX8lIQ5IWSOiebGxPQJLp28xBji0dr4xDJV2yND2yNjR56pM9/SlWfremTvznP25Ll68l29+e6+vO/wyNl/Hxh64BnO840X+snFPnKxe7wYGC1yDBcAA49cg3nAYL5zMN8x8Ng+WGAdeGwi5et78ww9D4w9D/R9Rfr+MtNAqZFUZCCVrJBQ555pZr/S0J7raHuKES8VHaaXh+dRXhrcS0eYyPkmcr6HivTT0b5ZVIpnFuWiVQBUJECrAGgVzplyB6XcQUE6KBUOCtI+jbRTkPZppGO2Ygx5aaTsqo9VpZ14JCXekg88lI7ke9l9CeXCrpa1q2PsaOZ39Qs7hoU9A+vIyj00sPa1zEMd61DL3FuZi0kmN4TkdcF4hDsMFleIMwB6p77CS73eJdKOQ/Y/WF+e//fW18uXT57sRp8kgqkrD/fjob1YYDfq34sG9uPB/XhwPx74U9fXO95EnC/WgP0N596qc38NSNXX3pp7b821swqcWnfvRL3xiCMZcabqaytk3QqZEz7Dkw3nq6RHz6PUl90qv3e1EXmnsijnftpHjzI/Qd6/Vv4wveDm5cJbV6oRdx9kf34/87PSh+kPci/Crv4KdvkXuVc/uJ91/m7WeXheRh7sy9yrv25B5y0Mt/HGupNu3U7EGvcbkgEj+AjEDZc67lbH3Zq4S/vvUF/bPuO2z7jlNx/XV+CPqy+35tvqi0ue5U/QBRN0wdS8cJopnl6QUFiyGZZihqWgspU0jmqWp6bzNXS+Zk6gBgNsXqhjCPVMsWFRYlyU6FhizZLUwF22cJetXJWDo3Zy1C6e1s3Xevhav0DrE+mCIl1IrI9IDBGJMczX+JlS5+SCprGbBrlXceHC7S8vPPji4sPMSw9KcgrrC8rH0JXzNQ1LTW28tk5+axe/rVvcRZL1Dsp6ByXEIQlxWEoalZLG5f0Ty4NTqmGKcmxGMU5RTdBXJhjqqQXtNEs3zdJPsXQzLB1lUTu9qJthG2k8E01goAr0s0LDnNg0LzHQwceGSI3zEiNDqmNIjUyFcUGpW1DpWWoTW69b1OoXNbpFjX5RZ2IbTEsG/YLGuKixsPVmtt64qDMtGoyLRv2i3sAx6Nl6A0dv4BiMfIuBZ9FxLTquTce1azhWHdeq59l0PKuOa9Xz7UYBYBR49DyPju/RCX06gVfL92j4HoPYrxX5NEK/VhTQigMacXBFGFgRBtSSiEqytixdW5atLcs2lbLNZcnmsnhTJYmqJJvLIGlUJt6QCNek4rhUuiWWJESSuEiaEMgSfFmCK01wJNs86Q5bssWWbrOl22zZDk95sKjYZUq3F6S7C9JdhnhnXrTNEO/Oi/fmRXuzgh0af3tWsDMn2qMLd+nCHZpge1awSxXsUng70/y9af7+FP+AzNsf5+yPc/bH2Xvj7L2xpd1x9t7I4vbw0s7I0u7I0u7Q4s7g4t7A4t7A4l4/a5e0sENkbBGZ20Tmds9copeR7GVsd9O3OmbindRE90y8ixLvm93uo231zMQ7KdFOaqyLFu+Y3uyc3Oia3Ggf32gZXWseWWsd22wZXm8aXGseWm8biTYPrDX1R5r6ww3EUH1fsKYnUN3lJ3T6cG3uyjZPdbuX0OrGt7lRzU5UM4Bqslc02pB11op6K67FgW6yIhss8AZLaZ2pqNpQWKUvqjYWVhoLCIYCnO4xVpuH0eRhNY+wmrtI5S24LBchh5TLoRXLUKQMUi69iV6GlEuz4cKrj+au3mNmPV5Kg/Ov4pRpCA4SOSaprbTibgOYbBcmzYHJtGEh36wvsLvO1tfZJ3DoRjHaUZxhoto4WWOYqjNO1px1dg6mm6w+W1/qicpT5ErVWHWKcrRKNVatJteujNeA67NSw7GV8Rr5EB4sLpBsECcbxIEB9k6DiYioMyrAB3KkpO4Q4/eeqa8eBK8LwWkvEfUiRd3lgk4490x6peqL243g9CA4XaW8zkJ222NW8yNW8yN222NOewGI217A6yjidZfy+8rZ3XDpSNVsa1nl3S9rHl6d7USLyC2iiXbd4qhdStuwSo7WbUcb9r11+5OE50nc/TTueZrwgK/Pt/wvtgMvtgMvtoMvdgLPdrzf5dVe6PVe+PVe6M1e6Hd7od/tB36/5//XPf+/7vp+f+j++inw9RPg9ZHj9ZHj9aHj9aHjzZHz9ZHz60PH7/bsKb/fd/zrgfNfD5zg5n974kz51yPH7w9tvzuwfX1g/Xrf+vs95+92ga93HK+3bK+S1jfbttdbtjfb9tfbtldJ2/OE63kCeBJz7G/Y4359LGBIRCzxiC0eNse8uphPH7IpFqf7ZkfaZkfaqEMtJw3WQhs+jjHacBulv4XS3zbWVa9kz0ZDLpdD77LrwFhy2XVvN4/2ncoCbFqXXffN08Cd/11ewOhzmVI8TsNZXsD4XVx2TQpgUzssKqd15TjGLMsus+LEstuiPGZVeswKr1HqOeE2SM6QegzLHsOy1yD36eV+vcyvlwR0ooBOHNQJ/Sah3ywImPhBEy9k4obNnIiJEzGz10zssIkbNPGDJm7QxAmalwKmxYCJFTAtBEzMoIkZNi2kBA2MgJ4R0DOCekbAMB8w0AIGWsAwGzDM+vWzPu2cTzvv0877tIyAYcmrWwBUc8DKnEfDdCzPOpV0j4apZg+tcMddOp5VuWSUcSwKoVkpNC4LjMsCo4qnV/H0SkGKUSUyrpzSqk7pVCL9ijjFqBYbV0QGlRB8I7jQLfN1Cp5awVMp+CnLMu5ZShl3WcpRSNhy8dI7lGeOKiTstzalHIWUI5ewZeIlqWhRImSlyISLSuES2FQKPkvBZ4EL+fGAawEk4zLBTRmXKeUwJOz5s7klXpoVsqhCFlWwMMNjUoQLM2LGjIhBAbtLxKAI56cFc1N8+iSfPiGYJ6fw58Z59LEU0cwojzbMpg1wKQN8yih7ZnRxlsSdatSSCR5KnXuiyjNZ5Zmq8k1W+shY/wQuMIELTeBDU/jwNO7bUfBBKj5AxQWpmBAVHZgu95JLfeRSH7nYP14cHisIjeT5hx+5Bx4CpIeugUfA4GPnUCEwVOgeLPQMFjsGEbahCttQuW2ozDKC1Iziz32lnXuqpj/T0ndkoy4KOkBHhhgYzyzSTa8wkB+bJgs9NLRvDuulY1I8cxgXHQ3MopxUJMgxg3TMVAA0tGOmwjqFsFOQtuly60z5OPLicOll70KlfipP3JerGHgkH8pzMTujEnpyeW5XTd9Zoe/oGNv6hW0dc1s7v6dlHOkXEzLqhmgyLptJyGlx2cy6cHKVT47wh8H6CiyRguz+EGcgwhmIcAaC3JEgdyjM7vUuEXecsq/insOo62DDebDhTAXYwSZwFHODj9w4rq+Eby9x/NSNp/ux16+ev3r96n+R+vr6dy//GC9ePHmyF3u2FfkqGTiefcUj+7Hwfiy8Hw3tHQumogucie3FfAcx79PoyX1f/7P19Z1VtuZ6ueE62HDurb1VXztr7u0119aJ7XU3+JtJrgKJsD0Zsm8F7dshx3bQmvQbj9YcG04lfaiuE3OvpjgH/SgNce/qo8xPimAXqoohmLz04lsX86EX6srvVpXmFuZ+WXL7csGtyznXfwW5+E9Z5//+8kc/vP7Ff824/iH0+m/KH2UW37paBL1UCr2MyL3WVwO3yBb2Ira4Vxdza6MubcylSXg0f6C+Tp6Abzn7rPlv1lcyYIv7rQmfOVVfW14DCCyus7Z8JjDVtnymhEubcGmSLvXWSVbF3JqEV5cIGOIBfTJoTPoNSa8u7tYk3n44B3mGM0HjTdIFU3Th9LxohiGeYUipTBltQTa7IJtdUsyyFXOc5Xmuco6npnO1dJ56jq9mCNVMvnp6yUhkOnuZQPesrXXa2DihqxpSoklyFEle3quCd2tLO9WFrStF7Zridl1+szq/Rfu4VfuoeSWvRZ3foi1oNeY1ah/WqfNqtXm1hrvVuntVmoe12oJmQ3GTrqTJUNZiRbTaS5rMRY2W0mZ7ebsH0eYuaQOKW53FbUBhK1DU6i5u8xS3eR+3+h62+h62+B40++82+u42Bu43Bx+0hm+1hm+2hnJbQ9CWEKwtnNu+Bm1dhbVv5LZHb3XGYG0bue2bsPbNnJa1zJa1jNaNzNbN9NZoWlv8Rmv8RmvyWkv8Suvm1fbY9Y749Y7Ejc7ktY741fbY1a7E5c7Ypfb4xdb4Fy2xz5s3zrdsnm+Jnm9OnG9OXmjb+bxt77OWvd+27p9vO/y0fefTjuQnHcmP2xMftSV+0771Ufv2R+27H7bvfti+82HH7q86d37VsfNh5+6HXfu/7Np/v3P//c7997v2f9l18IvO/V907H/QdvSr5ifvNx/9vOXw5y1Hv2h+8oumJ//S9OSnzc/+ueX5T9te/LT95U/bX/5j2/N/bH3+D60vf9Ly6ictL3/S8vLvm1/8XfPzv2t+/uOGr37U8Pxvm178bfPLHzU+/1HD8x81Pv/b5lc/annxN41f/U3j8x82vvxhw4u/rnv213XP/vr/Ju8+g9rM9wXP/x9hu22D3edMzda+2dqqna26M3PjuXfO6e7T7tNO5Ggbm2iyQBJBCJFsY+MciMqBjJAESggQ+HjL5AAAIABJREFUAqGcc0SJjHPEdjv12bf74gGhdoe5e2/t1mwN9SnVA0iP2/3K3/r9//+n4emX9U+/rH9yGPvoEPZRXO2Dw7UPvqx7eKjmflz1/bia+3E1D+KqH8RWPziIeXCg+uEBzP0DmPsH0PcPoDb3V23sr9r8onJjf+XGPuT6voq1feVreyvW9pav7i1b2Vu6vKd0eW/p8p6SpZjiMCgKI4qXEMUhRHEQURSEigLQeT+iwLenKBBTuBiT792T791T4NtX6Nub5957zhGb7zmU5zlw1rE/x3kw133wrPPAafuhM47/mOc5dNp6OMtyOMv8u9OW3522/P60+XenjIdPGWLTNbHpmi9P6Q9l6A5laOPS1AdTFAeTFw6mLBxMWTiUrvz9KW1cujIubeFgouRQ8mxckiQ2YfrgSXFcwsyhxNm4hKm4BHFsgvjASfGBePGB+MkDJ0UH4oUHEkUHEyf3x/O/OMk7mMA/ED8Rmzix99go+HoQ/IkB/jIA4tng6NB/Tbg1isXrMBkGVJIBnaBDJarRKVpUkh6VpKtK1u4cqaKoTIDBJx/CIvUl68bMd9csEOoVpIaf19dP5mC/UV8ErKQHFwFXFlxfM931n/0KHo7B9SXuqIWLCwYvSvyNCdiOqs/Si3+7Ar7mXi+ZuLNbX+z2stGL5/k3KuH64lwp2zmBo3TsSuloW/HYlVLOtQrOtQpOe+mv1ddYWwGnrZDdVjB2pYjVXjLcVsy5gRJ14Yi4XHTqH1oqMseo1/mDd2RCiknO9jtmHSaRXsUxaDh6GcsoGdXPjGjFg2pRv1k6ZpnjmGZZhpkR3fSwUsKKWJganp8cjFAImHIeQ8GjyXlU+Th5gdOr4PQoOD0qTs8C+7Z07LqUdV0yenVmpH166PLUYJuo/6Kg74KQ3iIiN4lIjcIdfEIDp7OWdRczehs1fLdy+G7l8J3K4buVQ3eQA7fK+66X0NrPUy4XkC8UkFryic15vU25PY05xOa8Tlz2LUx6e0XipbKES+VpzcWJjUUJN2pziG1Vd5tLL9fkXMUW3GlF3rmIuddW0321nnSraaC3va/7clR9XaR3XGR0XqJ3XKJ1XKZ3XqV2XmP03FTNTFh0MvncpEYxo5SJFfOT0eApR4R8TgSDRx/Rv/rMLw5GYL/xKfmc6LP/gGhKmShCtTCplovhoY1eLTGpJeYoFs1shFUtsaunIhyaaad2ZptmxqmYdiqmXQqxSyF2KSbdcqFnQeBZEPgWeEHFeEjBDSk5ISUnrOAsK9krCtaKgrWiHF1VDq+qhrapB1ZUfSsqBmxVzViPsqakrypoO+jLioEdg8uKoRXFyIp8FLauEyyrecEFdlDOWVKOB+XssIIblHPm+2/zyO2yCZpKOGic5Zulk3qJUCsRaCUCjYSnmuUppYJfszAzES06zLZba4o7J+ZESCfZUtHYjGhsSrgLTqkIOLREvBHhxPAvEowP8bmDfO6gYHwIvuZxBuCf8DgDE+z+8bE+zigjgjvKmBhmTAwxxofo3EHa+BAdvuAMUNn9FBiLSRplEEcZRPhihE4YoRNGGb2jjJ4Res8wrXuI2gW/DlI6B8gdQ5TOYVLHMKmDRe0eJnUMEe8NEe8NEu4O9N4Z6L092HszYqDnRrSx7uvDvVf7e9sHu9pHuq4P99wYJl/rv1E1c7vCzGwx0PF6Gs5AwxloWDOtzkLH2hj1dma9nVlvZ/wUc5ezv8HBqLdRa2ykKiepwksp95FLfMRCH6HQ05Xj6jzn7Djn6Dhn68y1debbOgts3UX2niJHx3n7nRJzR6WhC23ortJ3Vai7q6S9deDhbN/D2b7H830rom49BW2lV9r60EZGpbGvSkYoUBCLTHS0hVltZmAiTH1oYz/KwKzS0ZEwLQ2poVXqmSgtrVJFLtdQkWpKhZZR2VH69Z3z31qG62TEPMHNjMk758T38syD7R422TdOCgpIQSHFLyQtCkl+ITkgJK+I6UtCinPk3qKAsjwzsDTdHxTRvRMkN5fg5nTC9eVg3XaybrvYdz2cu17OPQeny8G+52Zdt4zeWjdMPvmfo75ev37+4sXjR+vBx8uupyvOpyvuRyu+RyuLj1b8j1b8D5cXYQ+WffeXHLDdRYkB84NFwxOv4aVX/3JR/9yveRbQ/b9dXyte07LPCFtZNK36zfBELuzRBx0auL6WHdplq+pJwPLQpyO0oVrKU5pKEsqzvsHkJ5xP+7rufHJ9cWp9cSomL74k6wgmPwFfnlVx5mjpqb+UZx+rPHuiPO0rTPo/tub+CZPx92l//t/Tjv9d9sk/FqZ+W5h2JPvEvxRnfo8vO4POTS4/fWJhnLnp1obNMr9+1q+XBE2S/7/WF41NpHPJzAlKH5/aL6T1i+iDQsaQkDEkZI5OMkcn+1ji/rGp/rHpvrEpJnuyjzs1wJ1h8ZVFDcz/cKT9yxO9h4527//27p5v7sR8fQf6+g746i74phN80wO+7gVfEcBXZPANDfyZDr5hgG/p4Fs6OMIARxjguwHw3TD0PWvvUc7e77nQ92zwPQccGwfHJ8DxCXBMAI6JwIkpcHwSHJ8Cx2fASSmInwfx8yB+DiTKQJIMJMqhVBWUogFJGpCqByk6kGYA6SaQZgRpJpBuARlWkGkFWTZwygZO20G2E2Q7wVkXOOcB5zwgx7N7kesDuX5QEALnw+D8MihcBudXQdEGKN4AxZugZHP7tXQTlGzsfPsAlD4EpQ9BySNQ8hiUPgblD0DFY1D5BFQ+BVXPQdULUPUSoF4A9EuAfgHQzwHmJajeAjVvQM0bUPsG1L0G9a9B/WuA3QLYNwD3DuA+7Gr4uOM9aPwAGt+D5g+g5SNo+QiaP4Lmj6DpI2j6CFo+gZaPoPVH0AJffwLNn0Dzp+3rlh9By4+g6RNo/gSaPoHmH0Hzj6DlR9D6V9DyI2j9EbT8CFr+Cpp3NH4CjT8C/CeA/xHgP4GGjwD3DtS/A/XvIdwnUP8BYN8D7AdQ9x7UvQe1P4C6H0DdD6D27e5fqnoLYN4AzFuAfg1QrwDqFUC9BKgXoOolqHyxDQl7CZAvQMUzUPEEVDwGFY9BxRNQ8RCUPwTlD0D5Q1D+EJTcByWboHgNKl7dW7K2v2Rj7/k1ULAM8peg/KWY3PC+3FBswfIX5/wHsv2xZ/1f5ga/zPH/LscXd9Z54Iz9YLZ93ynrvlPmfVnGA6cssWescafMBzJ0h7IMh04ZvjxrOXzWcuCU8UCWIS5TF5uhjk1XHkyVH0qTH05XHEqVH0pfOJg6dzBt/kDq/P4U6cFU6cEU6cEUyaH02djUmS8SRfsTBLHJokOpokOpov2J/AMJgv3x43tPjO47OgR9x/rbpK7hOrwBk25AJenRSTpUogaVokMl79YXKkmNSlJUJSiqEhRV8crKk9H1BQeYvLdmobcOnn3JyY0KEl5BaoiIri8ZCSejNEREl9gcCScl4CNmextmexsi335WX5ENYNNdWDi3IuBFiZ8FGDzv+qy+fvH5YPAjwvj30FM99exr5WNXyzhXy8dhV8q4l0u5V8q47WWcK6XsyyVjbcVjbcXc9jLedeT41QrOlZKxS3ljF/OHms4ONmWPXSpgR+FczB+7mD92qWDsUiG7rWjsclF/U9749Urezaq2yqzTJ//hfOZ3+enfoQuPX23Kv4LPra9KOZP692lH/ib72/+S/e1/zj7yn7O//RvM6SO4vBP1ucfrc47X557AFSRFqy9IwuYn1uUl1OUl1OefQGZ8XXPmCObUN6UJ/1ga/7fotD9g0v+5POFvS0/8p4r4/6Mq6f9Ep/xNddp/qc34O2zWPzSc+aemnP92IfdP7blfX837c3veN5dzvrpV/P3Nor9cOP0vzVn/dDXvm/bcP1049Y/Nmf9w8fQfrub+6Vr+11fzvrqa+6f23D9dzf/z9cLvbhcf7Sg/2VkRf6/sxJ3S43dKj90uPnqv4kRHZcI9ZMI9VPLdqpSBS8XcW9V3q7OIjXm3arLbsCU3miuv4stvtaJo9y7091yJjL8Y9y4wOi4P9l7r77nG6LrWT7zDH6VJhKwZ/gif0z/B7p9g98P/Ph4f6/sN8Dt/0Wdv43EGIuB/fP+i374hl8WMQo8YH2PAJtjMCTaTx2LAA5CfE7Lo4jFaxBSbPsVmwKbZ9Lkx6twYVTZGlrGIC2MkxRhJOUZQsXpVrB4Dp9vE7TaPd1smuqwTXY6JbudEp3OiwzlxzzdxZ3Hi9uLE7cWJW4sTt/z8m37+dT//up9/LcC/FhbcjHIjLLgZ4t8I8q4HedcXBXd8/Lte3h3vxB3v+D3PeIeHe8/N6XBx7lnHe03cXiO7xzDWbRjr1rO6jOweM5cwQ7zYd62G0F433H3FKZ+2zk9ZZdNW2bRZNm1eEJvkYoN8OkK/MKVbEEdopIJo6ll+FIFKKlRLhWqpUDMngqlmBapZgVIikM8KFySChRn+wgxfNs2LmJ/mSacnImanxiVibsTMJAcWmXrtErCm+KwpPmuKNzrFH52cGNk1PhwZcEVGWxHwt/zRvmi8EebEMIM3wuCN0OF5F3eQAuMMkDkDZO4AebyPNN5Hioy8dgZfxHEmgcfoiZigd0ebZHYJ+jt5A53Cvs5JRpe4n8Bj3uXcw+oIWDsTb6TWmmi1FnqdlV5rp9c46DUOerWTgXEyMA76Liej2sXc5WZiff0Nvj6sm1zpJZYHyMWB3rxg97lgz9lAT46/N3+xN3+xN99HKPQSizyE867eImfPeXd3ibsTaetGm3owph60mYjSEdDzBCx4ND/4cG7w0Xzf8mS3joI205GWPrSejjT2oeZ7C+XEYiMDbe6rNjExEcZ+tGEApe+r0jKQMA0dqaFX6pgoDb1SSSlX05AqaoWajrxX8qfu8qO2UZyMmCu4mSG+fU50N0dNa7UMdDpHu/w8wsoUIyikBPikEJ8c5pOdg7cdzBt+do9fRA9OMUJTzMAk3cMjucYJbm5nZOWhi3PXzb3nG+/wT3Q5ud32sXse9k3b2O11o/h/kvraev3i2bOH91d89wPWRyF435fr/pLnwZLvwZLv4bIPzrBHK4uPVt2whysu2IOw7ZHf9GzR9NKnf+bVPvWpny5q/z+rLzi91gKWjZBt1W8OurS79WXXPAnY1myqwc5Ll1HZuMKTZWn/2IbKqC9OxRYl1xQm4UrTG8szawoSMXnx+LIMdF58Ufo3yDPf1xUlN+cn3ypI7K/OmGzLHWs+c7ng+9Kkfzl39J/LM76vOH2i9NSx8uyTOOSZ6sK0v/zt/4Y+l8yl3Foyy0LGuaBB+tsrD/8Hrq9RAo1FpLNJDC6ZOUHt59EG+PRBAWNISB8UMEZEjBERc3Syf2yqf0w8yBYMsQWD3Ml+9vQQX3e6dgj8Uzv4mgC+IYBvKOAbCviWBo7QwREm+J4JjjGh4wMxx4diTrKgE2OIkxzESTY4wYlJGEckTEDx41A8LyZBtDdp+osUyd6k6T0pEih5BkqRINKkIEUCkqUgcR6RKkOkymNSFVCKEkpRI9K0UJoGpGlAuhZK14F0PcgwIrIsiFM26JQdZNlAlg2cdoLTLnDGA856wVkvOOsB57wgdxHk+UFBEBQEQWEYFCxD51dA4TLIC4MCOLRWQNEKKFkDpRugZH1b6SaoeAiQD0HFDuRDgHwEkI8A8jFAPgGVTwDyCUA+BchnoOoZqHoK0M8B5gXAPAfVLwDmJcC8hKq3ELVvoJrXoPoVqHkNat9Cde8g7HsI+x7CvovBvYdw70H9D6D+HdTwCURB4P8K4X9E4P8K8B9A0wfQ/AG0fAAtH8GFT9ua30OtH6CLn8CFj9DFT6D1A7jwAbR++okW+PUj1PIBtHwAze+hlg9Q60fQ+gG0fgAXPoLmD5GWg5o+gqaPUONHRONHCP8BNPwA8O8g3FtE/dsY3DtE/TsI+wOE/QGq+wGqfYuo+wGqfQvVvoFqX0O1r0H1FlSzhajZgmpeQZhXEPoVqHoOUC8A6jlAPQfoZxDqGaLyGYR8CpBPQcUTUPEEIJ+Biqeg/PF2aJU9AGX3QekGVHYfKtuEyjahsvugZAMqWQfnlxDnl2LOL+0vWT5YuhJTGIIKQoj8ECLXvydncX9eYN+5xX1nvAfP+uJyfHFnPXFnXbHZ9oNnbF+csuzJMu/NNO7J0O3LNHyRYTiQoTuYoYnL0h4+rYs9pd6XodibLt+foYrN0BxIUx5Mkx9ImYtLWzicJj+UthCXNh+bOh+bOh+bMh+bIo1NmT2cKj2cOhubOhObNHkgXnAoWRSXJIxLEhxOEcYl8eMS+HHx44cSOF+eZMce4/z98bvDNThjdYYRkww/k02DToYfyxa18jBRWRmvqIpXVMUrkMcVyBMK5Ino+lL01sgJdQuEejmp4ef19ZM5GLkhur7mybhdP62vz8AxBoPXIka2h8G5FSHuqI1Mw34+AYvaIYb6jfoSdmBmenHwvq/xaxUT1yrg+hq/UvYb9cW9UsK+mMe+mD/cdHaoMZvbVhhtPOqac6mQfbFg7GLBaGve2IU8zs0aamt5ReIfq1L+3Jp/vCX/6KWik9QLRWN3q3lduMmeRnFv4xShaZrYNENqlpBbJORWKfWClNIqJ7bAFKSWBULzfE+jrLdJ1tu0QGgSduK4d6pnya0y+iUZrVVKwM324qQE7BwBqyBg1cR6DRmno+L11EYTo2Ubs9VEb7ZQm5x9l7xDV3zD7c6+i57By/7Ra77hq/7Ra4HRy4tDlxaH20Ks9iXO9TD72lIE98bS+I0w93qIfS3EvhYYuxocuxpkXw2OXQ2wr/o5VwPc637uDdvQZfPARWP/RS29Vc9ovVOZgi3PvoqvuHMRc6O5sqsd29d9eZBwFd731dfRNtRzrb/72iDh9ii9Wz4zYdTMquVTavmURj6tWpj611DKxEqZWLUwpZZPq//Vn4p88LOPw6L3gGkUM795n8lfo56f1MztUs2KIjSzQt0s/1dMmCQss2TEIhmxzgw5JEPO2SHn7JB7dtA9O+iQMhxzDNc83SOje+bpnjmaV0rxSUk+KTEsoazMUJdnqMszlOUZyrKEtCwhLEsIy5LeFUnvuoS4a4a4PkNcmyasTvWsiLvDks6wpDM03Rmc6gpOdQXFXQFxt1/UsyjstgsJFhHJIiSaBQSzgGAREg0T3UZej01ENE7SVMJ+FX/ANjdpnZuyyyXWhRnLwoxFPmVWTJkUMxFG+bRhYWqXTBhNPy+I0M4JNVKRdk6knRNpdl7VUiEcYIpZofzfUV+w6PqaFrCm+bvEEyO7dhYcwiKLDKPBSw0FrH74Ag4wuK7hAJsYpkUCjDtIGR+k8AZ2wSW23WN9RD6z9ycYu8TMLmF/B3+wQ9TXMUXvnu4jTA91SmmXzESci4hxEqtcJJSXhFokoxfJVX4y0k9CBkgVAVJFgFQZESRXRQTIVW4qxkuv9dLQ7t4Sb0+hvycv0HU21JW93JMdIhUESYVBUqGfWLRIKvZTSnzkUg+pzE0s9RLKvQSUnVBjIdSYCRgTAaXrQc/3YsF9xfCmfOjBPGNtstNIwxiZKFMfRs9A6frQUkKRjFRqYKA/D7A+jKEfretDqRmVSjpSzkAq6ZU6KlpLQaspKDUVpaJWySmVcnrljeKvuqvibaymud58wfUs8Z28idv5kl6cYeiOm9+7JKGuyQaCc4N+aV9whrY0SXIPXnPTLwVHb7vZPb4JUlBED0zS3TySjdNtY3daWHdt7A7XRI9HQPAKCD4B0ccnWDk9dk6Xi33HMnpnVTf1JGx+GDTe9xs2g6aNkHkjZF0PWtYC5o2QdTNs2whZYWtLtvWweTNk3ghZHq4HXr16/vKXTpx/FfUFJ9Srf/vX1qtXL7dtvfoNW/8Kr19vPXv+aH3Ftx60bAYtG0HbWsi5EbLfD9rvB+33A7bNgG0zYNsI2NaD2yJDsIdhx6OQ/XHI/ihgvb9ovr9ouu83PfYbni8aX/tMrz3GVz7jS5/x1W9WVuSYjS2Xfsulf+XSv/Ia4A8+XTTe9xs2vPo1t27Da9rwWja81g2Pdc1tWnObV33WVZ9l1W9b81tWvLoll2bFqV116JYtmmdB15J1vucSqrk0vak4pSz1n7vw+d24/IvFqfXnE85n/PliTX5NfioqO6GuMLm2MKXi9LHKU0ea8r67kPdHcuXJmYuFypvllp5aJwUvaMruq0qqS/iv+Uf+EzL7L8j8pNqSDPTZ47fxZWWnj5Wmf1d9Ln7k3qVHTs2KaSFsmgsZ50MmWdiqCts0Ybs2bNdu7+PaOXp+ya4NOdQhuypkUy1ZVctW1YpVFbapwrbtN8DvD1lVQYsiaFYEzYqAWR40y0MWZdim+pxVtWxVrFjlYfN8yDQbMs2ETNNLRsn2ifNm2ZJVEbapwlbFknV+yTIP19dnemijvXQWgTFGZLJJfRzKwDh1cII2yGMM8elDPMaIgDEi6GOJ+scm+8fEAyzxyJh4iC3uZ08OCzVnGkbBH29CR0gx35FijlD2HKEgjlCh72jQX+iIo33gL/2Io0P74zn7Eyb2HOfsPcHdd3IccYKLOMGNSeQjTvIQJ3gx8aKYePH+5JkvkqdjEsSIpClE8jSULIFSJIgUKZQ4ByXNI1JkiNQFRIockaqMSVUj0lSINDUiXQWlq6F0HSJTj8g0QpkmKMOAyDRBmSYo0wKyrOCUHTrjhM44wGk7lO2KyfUhchchWJ4fygsgtvkReUFEQQgqCEHnw4iiJUTxMlS8BIrCiKKlPSUrMWXriLJ1RNkaonQNKl1DlK8jKtYBchMg7wPkfVCxCSrug4oHEPIhVPkYIJ9BVXCGPQNVzwDqOUC/ANXPQd0zUAt7CupeAuwWwG5B2C0I+wrgtgDuFcC9ArgtqOEtwL8B+Deg4Q1oeAM1/gBD4N7vwX1C4D5C+E+I5r8imv8KNf8VavoEmj+Alk/gwo/bodX88WciE7CP25Ox5g+g9SO48BFc+LhdXy1wfX0AzR9A0weoKSq9Gt4C/A8A9xaqf42ofxtVX2+j6gtOr1eg+iVU/RKqfoWo2YLQLxGoF6Dy+XZ6oZ4C1BOAerIz3XqyPewqhz0C5Q+hikeIsodQ6QOodBNRdh9RuglKNqDSTVC8DopWwfklqDCMKAjtK1raV7QUcz6MOB+GCoJQnh+R69+TE0Cc9e495/vinPfAOff+s879Zx37z9oPZNv3nbbsOWXak2Xak2nYk6nfk67dn6E7kK45mKmJzVQfzFJ+kanYk7HwRYYyNkMTl6k9kCrfnzJ3OH3hUNpCXKpsf7L0QJJ0f+LsgSTp4bT5uCTJlymzh1Jm4pKnDiWLDyVNxiUKDyUJYxP4B+MnDiXxY0/y4k5wDsdz/mMi93cnJr5K6hmtazBWpxsxyTpUgg6VoEEn/WJ97Txw+bgCeVxecUwOPyOu4oS84oSSUKsgYhWkBiUZLyc3KsmNSjI+4iclRsEvUHdFl5iM3DBHbPw1n5XYz/eARYsk2WcBFjmTQ3gHI7yDhp/O/HMTN8tEXTUzhAZWeynnWgXvRiXvWgW872uifafBLpdy2krYl4rZl4rHr5TxryEn2iu4l0s4F/M4F/NHms4ON2aPtxVOXD6/q+38RFvBRFsBr61goi1//FLexMW88dZcTvPZkab84abzI00FU7cx0g6sordx/FIJ73KZ9F7dAgEnI2AXiPVyEi5CQW5QUvBqCt5Iqt1RpyfU6HoxBmKNiVRnItcpCPUyYr2a0qgk1evojXoqTkfB6ih1eirWSqm3k3E2cr2VVG8lYW3kehu53krCWklYKxnrpDa4aHgntcFGwjqpDQ4KzkbC2ik4J7XBQalzUetd1HoHpc5BrnNSsBEOKtZBx7roODezwcPEuxkNLjrOQcPaKXU2Wr2d0eBg4m10vImKtzCa7IMXXSNXnQNtpNpT1SVZzZj8G82VN1uqbrZUUe60DBKu9nVfZnReGuhsH+6+Pky4NUK+p5iZ8No0NrPSalGZTAqTXmbS7frtXVvwe+ANWtGf+sxnW7Z+Y2fXZx/8zT9d+mvMmjmLej7CpJRGmJWzVsXMr5iyKfk2Jc+h5DkU4y7luFvJ9Sg5XiXbq2Q7NWNOLdulG/Pox7x61qJ+zK8fDeiHA/rhJfXYqoq7ouKuqDkras6KemxFPbqiHl3RjKyqh9dVo9HWlCOriuEV+fCKfHBZTV1SUcNKakhODStoS0pGWMEILTCDMoZbNuCQDTrmBx3zA9bZPouE4ZQNWiRM0zTNKOnXz4zqp1lW2aRVNmNTzFqVsBmzasasmo0wKSXRMWZViH+NWTEdqTW9TKyTiXUysXZ+UjMnUs+JVNJJ5axIIREqJEKFRBAhlwjmJfyI7RM1omIsWnSJSURsiWDXDJ8VMc1jwfu+Ptv99YtJ9t/d9wXjDdPg8zZg0SXGHyCL+om/ZqqvWzTQIRzsmOzrnGX2zPb1SgY7lX1XrD11rs5KTw/S21vp60UGCJVBAjLUWxHqLQ/3loV7y8O9lRGhHmREoAfpIKJcJLSbWOXqLXP3FPl6zi925wV78peIBWFKcYhaEqSWBqllAVpFgFbpp1X6qFVeSqWHUukmo23kWgu5zkKqMfZU6rpRih4s2FQM31cOP5L3bU51mxg1Riba1IfRM1Ha36qvakN/ta4Po2KgFHTkAgMpp1fpKBgtGa0mo9RUtIKKklOq5PSqtvx/vld+wjzaONeTL7iWJb6dz71VOE9pcYz3uvg9vsmeRTHJM0n1TtOCEtrKDHVtkrA8fsc7fN011hMW0YOTDK+AbOf2mNmd5rF7Vk6ni9frEZJcfIKLT/DwCV4+0SWkOid6nGO3rWMd943SZ0uWB0HDdn2FLfByO3jSEn3yxK/U18/GUFuvtra2tra2outr69/6FZmC/ZvvEPl6/Xrr2Qu4vqybIctGyLYWdq6H7JtB22bQthGwrC2aYav+z60vmjcWLRuLlg2/ZXOM74D6AAAgAElEQVSb+ZFfH6mvrX9FfUWO2dhOr1+pr3WPcd1jXvdYNjzWNZd5zW1Z89lWF21rfsd6wLrq1S+7NMt2zbJV/cBjWbHrL9fk4YqSsHknS1L+5TrmTP819DVk5qWS9OqzR5vKMxtLM6pPHUOlfnexNK323DFk+lcNZ4/cKP6eUHlE0pbj6KwN0FqD9AseIt5yB+3srhuqTqxJ+hvUuT8XnPkOWZBYmv5tQ3EWpjCjIOXPDSUZ+KJ0BZfyyK326yRBkyxkXghaVSGbNmTXhX5eXw5tyKEJ2dUhm2rZql6xqles6qWoN0TVlxIWMCuCFmXIqoJ/9RNW1YpVsWJdCJvnQibJZ/UVNM0HTTK/SR4w7T64+Rfqiz5CYLKIfWOkfjZ5gEMZ5FKHxmnDE/QRHmOUzxzhM0f4faOCfpawnz3JZE8Njk0NcaYGOaIRoTy/lQV9fRMcoYAjZOg7KvQdDRyhgu8Z4CgTOj4Ejg2DYyPgGAscG4s5wUUcZ8fEj0MnJsBxHiJxEooXghMicFIMTk6Dk2JEvDgmcRpKnIGSZuHiAknzIEkGkhdAshykKqBUJUjVgBQNSNWATB3I0IEMHcg0gEwTyDSDUxbEKQsiywxlWUCmFWRawWkHlO2CzrjAGReU7YHOLUI5fignAHL8IC8A8oIg1w9y/CA3AHICIC8I8pdA4SooWgfFq6B4BR6FQSXrUOkGBJdAyQZUugHK74Py+1DFQ6jiEVTxCFH+CCp7BJU9RlQ8RSCfIpDPEJXPoG1PQdUzCPUcYJ6DmmgvQe1rUPMa1L0Cda9A/RuAewvq34D61wD3FjS8BfgdTe+gpneg8R1oeBfT8AFqeA81foCaoyqr6RNo+nFnMeFfQfNfQRO8kvDTrlZ4eWHUTy58+qX62gY1fYR2B19vt2dfuDdwfW0HWN1bCF5qWP0a1GxBta9BzRZcXzG1r7frq+olqHwOVT2HflJfT0DFIxhU8RiBfAwqHoHyh9B2d8E2oZINqHQT/t8OijdA8RooWobOL0H5QSg/hCgIQwUhqGAJ5IWgvBCUE9iTF0TkLsbk+PbmePedc+3JduzJtn+R49p/1rnntDXmlAWRZURkGvdkGvdlGvZnGvel6Q+k6w9maPenqw5kafZlKL/IVB9IUx1MVx3MUMamLxxOX4hLlR1Ikn6RNPtFguRg0tyhVNnh1LlDSZK4pOnYxMlDydOHU6YOJU5+mTx5OFkUG8+LS+AdShEdPMmLO8n9Mmn8f0nkHj4x/lVyDwuLM1SnGjGJO7Ov7frSViVqKhO266sqQY2CG+yEvOKYAnksevylItYpSfVwfSkoTSpKk4rSGKEkNUTIKXg5rTFCRmmQUWF4GQU/T2r6Nbv1RWyUEvA/q69dU7sDMTjAaiKHcAjvYIR3q3dgBHeQv4h3q1zcXbddX9cr+LdQ/OvI7fq6+t+rrwt5nAv5I41nh/HZE22FvMvnI/htRfy2Qn5boaCtUHi5QHApj996TnAhZ7Itj9OaM9pytr8+c7ytUHK7avZ2Fa0qhX+pSENoVPXUaYnVOlKNnlxroNRpCNUaAkZLrNaSanTkWgMNG6Gn1umptTpq7fYFqUZNwBjItZoelIGEsVCr7bQaO63GRkY7yNUuSp2TUucg1zrItdZetJWAsRGrHaQaO7nGRql10LEuBs5Jxzrp9U461s1s8PY3upkNvv4GX3+Dl4lzM7BuBtbNrId5mPXefpx3AOfpx3n66z399Z6+ek9fvbsP62HWORg4R1+rs7/VxmhxDrTZ+i9ZmJdsA+0WxgVaQ24TOh9bfqYFk3+jufJGc+XdS9W0excGiVeZXZcHOq/2d1wdJd0VjtBCLv2iU2c1KV1ug8Wusds0Xofe49DBnFb1r9O47Tq3Xedx6L1OQ+QjP+eyaX7tJi6bxmXTRjitmgiXTQvfH+ayap0WTRRlNEcUj1ntNWsi3EZVhMeo9Brkv8hjkNstcw7zvMssdZklbvOs1yzxmqd95imfecpnnl60zPitMwHbTMg6HbSIQxZRyCIMWYRLRuGyQbhsEC4bhctGwbKRt2wcXzaOL5u4K0bOqj4ad1XPWdGxl7XsJQ1rWT+wpBsMawdCmoGwdnhZN7qkHQmrR0OqEZ+S61aMu+Vc1wLHJWM7ZWy3nOOUjXnkHJ9WYFNOWOU8l0ZqV87aVFKrWmpVSy0aiUUrsamlEVaV1Kqataq288ypkkRzqWdd6lmXWupSSx2aeZtGZlXNmRQSo3zGsDBtXJg2yMT6+Unt/KRmTqyW/mSECFPOij474TBadIl9FmPSSa5UyImADzaMPt4wIrrEIscbwgE2yRmKlJhwbEDE7hex++EAE7CYvBF6BH+EDp+3ETntMEI4RBUPkqNQpoYoU0MU8RBFPESZHSJOjfSKR7slQz0LAyT5MFU23KPpu+zuxboJ1U5ytZtS7aVV+6jVfio6QEEHqKgAtSpARfsp1RGLZEyUahcN66bWeai1XlqNj4rxkqt8xIpFYnmAUhGmV4QZFWEGMsSoCjJQfjpqkYby0tAeapWTWmmjosyUWiOlzkSqNvRUGXvQmt4GsKkYfqxhPVb0rQju6SloeLT136uvGkNfrY5ZrWKgFfSqBXqVnIbSUjEaClpFQSlpaDkVtUCpWqBXteX9oaPihHG4Qdqdx7uaKbqZO3HnvGag3cUjWth3TazrxpFbpuFbNtY9L683OElemaGFJomLvO5FPjkkZgTEDBefaOV2WzhdFnaHY7zbxet18Xrt3C4bp9PLJwTFVN8kw8XrdY7dtozeW9fPPF0yP/wftb5e7Hz9e27ym/Xl2AzaN4L29YB1zW/ZFti2smiCrflM6z7Tus+0sWj+N9fXK48B9tv1teY2wiOvDY91zW1e8VjWfNY1v3095FwP2le9pmWXftmuXbIo32z4Ce34kowj+NK0+oIEbN5x0sXye9ic1uIU1KmjNWdPXCxJqz/9l0vnjneXZ3Yg064UHLtefIKATrmd80deY7rtHjrc2/x46OYm48oq5eIK5eISsdlw/XxX4VfVp/8xL+ufS84dy0v6puJ0QtnZpIxj/1x65kRjZVZbTdaGY3rTqQ4Y5pasipBVFbJp/j31BQcY7FfT6/9Bfcl+Hl0RvbQRIoNFYo6R+9iUfg51kEsb/LX6EvZxBQMc0SB3coDNZwkXii9yY/54G3xNAV+TEEfoiCN0xHd9iKODiKNDiOMjiGNj0Pej4HsW4ig75jgXHGWBo2PQsXFwbAJxgo84yYdOCsHJSSh+GhEvjjkpQpycRCTOxCTNQglSROI8lDgHJS8gUuSIlAVEqhxKVSDS1Ig0LSJdi8jQgjQ1lKEFGVpElgnKNENZpj2nTDFZJkSmOSbLgsiygtM2ePYFnXGBbBfI9oCzXkSuH8oJQHlBRF4Qyg1COSHoXBCcC0A5QSgvDPKXQeEqOL+dXqB4BSpdB2UboHQDKtsEJRugdAOUb4Ly+wAJL0F8CCEfg4rHoPwRhHwCVT4BVU+2MwP9FGCeAfRTgH4GMC+h6lfbarag6tdQ7Q9Q7VtQ9wbUvYWw76D69wD7DtT/AHDvAO4daHgPGt5D+A8Q/gOEfw/hPyAa3yMa30ON70HTe3j1IGh5D5o/QE0fEc2foJ3cgpo/QU0ft3Pr51o+QS0/QnCJReoLvluku2CN2380wL+DZ1+I+jeI+h8i9YXAvtsefNW8ATVbMKjmFTz42pl9vQSVz0Hlcwj1HFQ9A1VPQFXU1KviEZyv8BYvqGw7vUDJ9lJDCM7dkg1QvL5dX4VhREEopnAZKlgGeWGQvwTlhRG5QUSuH8rxI3L9e/J80DnXnnPumGzHnnPOfedc+8859mbb956xxZwy7zll2nfasjfTtDfd+EWmeX+G8Ys03YFM/cFThi8y1QfStbHp2i9S5AfTFF9mqb7MUBxKmz+YPHswZTY2ZS4uef5Q8vyXKdK4xJnYhOnDKZLfp0vjksRxiaLfp01/mTL5ZbLwdymiL1PFcQmiuPiJw4nc/5DIOXSc+1VKLxuHN9akGdAJenSCDh2vQSfBD/uKzL7gDFOjElVVCTv1dTxqCHZMRcQqSfUqMl5DbVJRW1TUJhW1SUVtVFIbldRGBRm/i9qooO2SUxvlVLycil+g4Bd+s77miY2wOWKjtLdB0oOT9OIkvQ2S3oaZbux0Z+10Zx1spqtuurN2qqN2qqNmqqNGfK9m8m616A5adAc9eRcTBS28g9x1GynYwb9ZPt2DnSXix9pLudeRglsowY1K/nUk7yqS317Bay8fv1LKvVzCaStmXypiXyqaaC/jX6sYv1I2frmYezGfeyF/tOncaONZXtt5/uWiKOcFlwsElwuElwuEl/IFl3IFF3MEF87xWrM5l84ONGf24dMF14unb1dIO6pomBReW6GW2qwl1WsIlVoiSkdC60kYHRGtJ2EM5GojpdpAqVHTcBoaTktr0NHxekajgdGkozdqaHgNDW8k1+oJKDO5xkSsNpMwVgrGSkZbyWgHGeOgVNvJNQ5KrYNS56DUuWhYmJNa56Rh3XSsh1nv7W/w9OG8/XgXo97NqPf14b3MBg+z3t1X7+qv9w7iff0NPma9j1nvY2K9fVh3P9bVj3X1Y90DWPdAPXzhGaz3Dta7B5pcg5dcg222gYvukcuOgUv2gTbXyHXbYDuztfRKfWlT1TlcxZnL9SU3miuvNVX0XK0f7G0f6L7Sd7e9r/N6f/dNzaxwM+zxe8yLPpvHZ3Ut2jxus9dp8rq2eRzGXc6f2vnh9jt/g9MU/cHIzb0uk89ljhb1NpPXafS6DNE8zl1ep26XS+d16SP8LlPAZY5YtBsi/HZDwKaL8Fu1EYtWndOhddu1brvabVd57UqvXeF1KHx2uc8u91plixaZ37oQtC6EbQtLdtmSbX7FNrdsk67ZZtbtUzvEa3bRml2wzSZYt/Ij1uBXC2/VzFs1T6yauKvmiRXT+LJxfMXEXzELl02CJaMwbBCEdFNBzXRAM+VXixdVYq9S5FOJFzXTi+ppl1pkUwlsqkmrcsapldu0Mqtm3qaZs2ln7dpZh3rOoZlzaOYc6jm7ataumnWoZh3qWYd61quR+DSSRY1kUStZ1M74tRK/VuLXzfi1M36d1KeXejQSl2raIZ+yLYhtC1OW+Snz3KRxXqybn9LOT2nmJjVzYvUOlVSslIrlUpFcKpLPCuVS4cIsTLAwK5BJBPMz/PkZwdwMHyad5sFmp3hz4on5yfGIOREX9osx9vMe+/lxiJOcoUlO5JFf/cKxfrjBYEIWc3J0l3CYLhzZJhqmiYeo4iHq1BB1apgyPUyZGaZIhimSEcrsMEU2SpwfI86xexUsgmaEbODQLTyqbeS2h9LqpOPs/ThHX4NrAOcebPAM1HsGsJ4BrHegzjuA9fbjIjx9u7x9OF8/3tvf6O1vXBxs8g80+Zj1XnqNn14doFeHGaglJmqJiQozMSFmdYCOWWRUe2gYDw3jpmFsVLSZhDGRMBYi2tKDtJEwBmI9eKBmPVKPPpinhyZuaYmVpj6MZbBWz0RpmCgpoWiOWGygo6I3fZmYGCOzWs+o0TFq1AyMkoGWM9AKBkZDw6ipaCUVpaChF2hoGQ0lZ6KvFPyhG3XSNNIw05k70Z4hupkr6CixsG/buD1Wzj0L55aJdcc2etfBuufidNrYHVZOh228a1FMDU0xFkU0r5Ds4pNsPIJ5vMfG7XJwu+zcLju3y8rusLI7nOPdPgHRyafYuV1wfW0YJE9/Nvv67LFXsPVl+8aS5X7YvBm2PlwPvHz57MWrZ5HD3CMi9QUH2L+tmiILFyP1Fb2C8ZfKavvrN/Nr6+nzh+srvo2Q7X7Yuhm2r4WdqyHHetCxEXbdX3LDNpdc23/foBUefK0smtYXzRufMz3y61/4TVs+48/ra7uyvMbXPlPE7kYvt2HLbdhyG175tpcsPvOb7geM6x5d9PO+Vt3mZbdp1WddDzrWw67VJddqwL7iMi07DMt2zZOQza2dQZ6Jr8lPrCtIuF6T03uh/C4ur6XwJOrUn4uS/ohK++ZS7sm7RclM9BkGMuPG2T+TKhOHG7LEV/LvZv7DFDZ9ldS0SW57NXz35dCd16P3tkbuPeu//oiOm794uj33D5WZ/1B+6pvCpK8LU76tOZ+Zk/aX04lf1ZakVJ37E/0m8sWyLWicD5pkSzZ12KYNO/Rhhy6ymyuyASzs1IYdmrBdvWLTrNo0qzbNsm37DfDesMjR83B9RVor8quog+nVK1bFskUWNs+FzbNhsyRsnlk2zS6Z5pZMcyGzLGReCJgVQbP8F6deMAKNRaSPwfVFHeDSBsfpg1z68ARjlM8Y5fexBP0sQT9LMDAmGhgTDHL4g2zRwJh4gC1kieRlbeN7/tst6Agd+paKOMIA3zKg7/qg7wbAXwbB90OIY6PQ0VHoKAs6xkYcZ0PHWeAoCzo2jjjBQ5zgQycF0EkROCkG8dNQwhSUMAUSpkHCDEicBYlzUKIMSpZDKXJEqgKRooBSFVCqEpGmRaTpoDQtlK6F0jRQug5k6KEMI5RugjJNiFPmmFOWmExLTJYNOm0Hp+wg24U47Yo57Y4540Fke0G2D3EuiDgXhHIDID8A8gIQ3GC5ASgviMgPIwpWwPlVULSjZA0q3UCUbCKKNxHFm1DxBlS8AZVsQqX3ofIH8LEQUMVjqPwxVP4YIJ8A5BNQ+QhUPQFVjwH6GYR+AdAvAOoFAv0Sqn4BVb9A1LwEtS9B7dbOXqktUPcawr5F1P+AqH8LcG8B7i3U8A6Bfwe/Rl18QDR8QDR+hBp3Aqn5I7xEMKbpE2I3sT6B1h+hn9o9e6P5/wKR+mr5CLV+BJGdYDvdhWj6iNiuvm2g4T2ofwth30DY7ZWHoO4tAvsupu4dVAtPwF7D9YWo2YILE1HzCqreQqC2QOULUPkcVD0HVTs7vnaWHULlT6Dyx1D5Q0TZQ6jsAYCVPgDF8LxrHRSv79ZX0So4vwQKQ1BhCBSEQf4SyAtD+WEoLwByfIgcb0zeIsjxInI94KwTke2ATjtist17z7r2nbHvOWWBMk1wfe3JNMak6RFpuph0/Z407RcZ2v2ZuoMZuv2p6gNp2tgM3f4URVy68ndZqtjUuUOpc3Ep0rhU6aHUuUOp84eT5w4nS+OSJF/ET8UmTn2ZMhOXJD6YIDycMnk4WXQ4WRiXyI9LFMSeFByK5x1O5P4+nh13jP3HpC4WFmfApMD1pcckaDGJOlT8Z4sPIw0GnzivQJ7Yqa+jcuRRJbFORcJpKI1G5gU9tVXNaFX1tSqZLQpGs4LetEBrjFBSm9Q/paI0Ksl4JalBTsLLyM2/ZoHYpCA1y0lNMkLjbA9O0tsgITTMEhtnyU3SHqy0q1raVQOTdGA+M3MPPXMXNX23aurOT4hvV0ZM3kKKblbAhNfLJN31UgKee7Wcdx3Jv1EpulElvIoUtFeIriAFV8smrhZPtBeNXznPvXye01bIv1bKv1bKvXx+e3PXpYLR5nPsC3m8K0XR+G250QSX8/htubxLOROXznEv5g7hTw3jTwvaiyR3K6dulRMrTwqvF2uoeCW5TkGpVlJqNNRaDbVOR9mmp9TpqXV6eq2RWmOh1LloDS4a3kFttFGbLLQmE73JQMIaSVgjqd5MwZkpODOlwUxtMFMbLFS8nd7gpOMiXDscdJyXgQsxsAEm1s/E+Zk4PxPvZ+ADtIYQFR+m4b30Bld/o2Oo0THQ4GPilhgNy/SGJWa9v7/eO9TkHWqJWBxpXRxp9Y20+kZaF0davSMX3KOXnaOX3cMX/EMti4P4RdZlO+v6YHtVV0vVDWwRriyzCXXuWjPyekvlreZKynU8h3RjqPfOMLGT2XPHqJpbX/EvLrp8Aafb73T5nR6f0+d1RLhdtgiPy+b12He5t3lgPkc0l8ce4fU6fVG8HsdP7d4z6m0un9fu8RgjfF6Tz7fLH81rWvQad3ksix5rxE8e7uw2B1yWiKA7issSsltDdnPIbg7ZTSGHIeTQhxz6kEMXcugW3Rq/Rx3yasJezZJXFXYrwm7FsnthyS1fc0k3XDMbLglszTG95phZc8ysOabXHNOrjpld9uloyzbxsm1qyT61ZJtess+GHNKgfTZgk/psswHzbMAo9RulXuOsxyB16+ec+jmHQeYwyJx6qVMrsahnzSqpWSO36hQ2rdypmfeqpW611Kadt+nmbLo5u1bq0Mw4NdMu7bRbN+3RT4e0orBWtKQXLRuEywbBikG4YhCsGHkrRt6GiXffxF8z8FZ0vCUNP6AULiomvbIp1/ykdX7SKJvSy8S6+Unt/JRuQaJdkKhlEuW8RDk/o5mbhMdiSolQNSuKXCtnhAsSsUwinp+ZnJsWzU2L4AvplHBWLJBNC5QzAvk0f2GKJxNPRC7gGJOJJ+DrSJJFMuxnz/ga/WmADX12JP32AkX24NRYRP/kKHOSRZ9k0WCiEYZ4hDk9ypSw6LMj5LkhwsJIr5JFULOIutFuw1i3idNr4xCc4wQ3t8c/TvSNdZuYN+39F1wDje7BZvdQi2e41T3YHOEZbF4caozw/9TiYIN3qNE73OodueAbvegdafYN1C8N4pb6a8N9dWFmXZheE6RX+2kYPw0TpNV6ySgvGb1IxfgpmAAV7SdXeolIL6XSP4RzDeDBA9Xo+sLAQxl9Xdylp6BMTIxlsFbHqNIwqmZ7i+aIxYafnbphYNTo6LU6eq2aUaNi1CiYNUpmtZqOgade89SqOWqVlFYlZ6Au5/9TD+qkcbhhpjOH154hupkr6iqzsO/aON02bodj4p6T1+0VEP2T5MAk1TnRax7rsnJ7vUKaX0x380m28V4rj2DlE8y8Xiu3y8bptHE6rewOC4x11zJ618LptbA7nGO3rayOB+a5X6yvz9Lrp/Vl2z51I6q+dg+32Pr3Dqm2duZm8MgregvZv2uSFlVfmyHrRsi2tuRcC7s3l72P1gJPNkOPN4IPV/2bS57NkP3+kn0tYIHra/nX6+vlv6m+3niMrz1GeLfYb9TXise85DGv+u0bS671ZffKsnPZb192WpadxiWb9uWGl3SzsfzU0bzE/1aVffQWNv9CWVpN9nfI1H8pT/6n0vi/R534+yunj4zU5A6jzjBK0/qQKdzGs1NX8i0EjBib7rhW8ZR5/Xnf7bes7nfs3h/Get+yen5gdb0fu/qwD8+rTbp6+g8Np/5YcOzvzn33X7B5CeiClFMJf6rIPtZaEn/+xN+ohIObbl3QJAvBKw8d+rDj89nXskO7tF1fmhW7ds2uXbNro+trN9J21h9G19fO5rGf1NeS+ZfrK2xeCFvkQYsyZFEsW2W/FmBE+hiJwSYz2Tv1xaUPchnD44zRCcboRD+L38/i97MEA2OCIZZweEw0NCYeHJsa4EyyRAuV7dw9f7wGfUtGHKHEHKHFHKHFfMeAvmOAv9DBd/3QdyPQ96OI71nQ0TFwlAWOscAxVsyJ8b3x/D0neYiTPMRJIeLkJBQ/CcVPggQxSJwGCdNwfYFkGUiWQcnzULIMsd1gSkSKGkpRQ6kqRJo6Jl0dk66F0nVQugFKN0IZRkSWcU+WeU+WZU+WFXHaBp2ygdMO6LQdOuME2W7orBecXQTn/ODsIji3CHL8UE4AyglCOUFwLojIDSFyQ4i8MKIgjChcAueXwfklULwMlaxCpWtQyTooXoNBxWugdANRugmvSIRK7yPK7iPKHuyc1PcQIB9DyCdQ1TMI9QJUvQBVLwD6BcC8AJgXoPoFqH4BarZA7RtQux0toPYthP0Bwr6FsG+g+jdQwzuo4f3O6/sY/AcE/sP2TAz/AWr6sDOe+gg1fYTwH6Cmj1D0qsKf+8kaxcgGsA9wfSGaP0BNUfXV+BHCf4DwH0HDB3j+Bhreg/ofIvUF6t6CureI2reI2rdQ7RtQ8wZeeQjVvo7M9xCYVwjMFoTeAlXb4y9E5TNE5TNQ8RRUPI2qr0dQ6QN4r9dOfd0HJfCRkhsgevZVtAoKl0BBCCoMgfwgVAivPAwicv378v1fFPhi8rzgnBucc0HZDsRZO+KMA5yygyxrTKZ5u74yTTEZxj3phphU/Z4M/Z4MbUyq+ot0bewp3aFT+gPp6rgs3aFMXWyKMjZV8WWGMjZ5NjZl9nDa/O8z5YdS536XMn84WRqbNHsgYXp/4szBpOkDCeLYxMlDyZNfpogPJ4sOxk/EJvJ+lzwZd1IQe5z7+6SJ/zWVf+g456ukbi6u0VCdulNf8VpMog4d/9niQ21VorYqQVMZr0ImKCpOKitOKJHHlchjioqjCuRRFQm7W1+0C2pGq7qvVcVsUTKaFfQmBW3Xz+tLTW2Ct4f9dn3J4foiN8uIjVL4+A0ifpbUKKU0SXt/Ul+zndXRJB0YyT30zD309F3UZ6LrCw4wmOhGOVxf49cq+DcqBTeqRDdQwmuVgvYKUTtScLWcd7Vkor14/EoRXF+C62WC62XjV4rGrxTB9cVqyYHri99evKPos/QSXM7jt8EBljt+KW+o8fRw42nB1SJpB2r2XhW9JmX6doWB0ayl4LSkOh0Zq6fUG6g4UzQaztTXYGLgrHSci97kojU6qI12apOV1mTeqS8Tud5MwVmoeBu90Qqj4W2MBjsTF+EaaIQ5Bxo9/fjAdnfh/Ez8IqPBz8AHGfgQvTFEb/Qx8J7+RjdcX3345f7mlb7G8ECjf6jRP9Ds798VGGjZNdTqG73oYbV7xq76WG2BkdbFoUb/2GUb69roVRTlck1XS8UldA4OeaYVe/5qc9W1xqq7F2sHu66ziHcGuq/zBsg+szLkNS16jC6X0eHS25x6t8vkc1m8O9wOU4THafK6zL/G7bb8lDnCG3VDr8vicZqiRd/E57ZGsXhdxgif2xQtEMXvNPrs+ig6n10bsejQR/gd+oA9iiOKXR+0aIMWbdCiCVpVQZsqaFMGbYqgTR60yQP2hYBjIbmVnkAAACAASURBVORcWHYtLDtlS07pimN21TG76phZd8xs2Kd/0bpdvG4TRmzYRRt20eaOdatg3SpYswrXrJNrtqkV+9SybWrJOh2yTIVN02HjVMgwFdBP+/VTfoPEb5j1GWd9hjmfUerRS+xaqUUz93+T957BbSVmmu45oLJkezy7Xntnxu4Zh7HveB07t7tbiZlUzokSM5gjwCQxiDlnJEYQYEQics455wwGiYqU1FIH9d5bdX/cHwcEIanb7rm1NXfqLuupU6egIlTFf0+93/d+GilPLxMaZAKTlGuTsC0Stl7G1cs5ejnHIGMbZUyzlGGRMSwKhk3B8CmW/YrlgGo5qF4OqmlBNTWopgTVlKCGtKYl3dEsraqXQkqyX0n2yqguCc0uptlENKOApuLRlJywfcm5y3I+U8JjirgsMZchYVMjc4liFkXMooi3TIzPpPGYNEjAOHRKxMRYNBKPThLRl/jLSzzaAo+2wF9e5C8vQtIVAbIv6BkJxKIFDDq+/Fd2wyJQiRPLhAhjVDyWOoOmzqCoMyjqDJo2jaXhsfQZDHsGzcGPcKeHhPhBCWFIOjuonu3TzfYb5vvNC4P2xSHnwoCXNOSc7dVhG/VjdYbxWuNEnWny5mtYJuvsU7XfhnWizjpZb51qtEw32YgtdnyzZazahqu0o8sc2BInttiBKrCPwB1DOa6RLM9opmf4RmAkw4tOd2DS3GPp/un84EypawrB68rvzTkBhPjjQR7ugXhshdotHcxSYfOU2DzpaLYEncPovcIZvP4t9lUkQxWJ0YUidKEAUyjA5Iui7Ws0hzWaA2VfA/nxivESRtf5pcbjpNvnlzpvKKZuawndmpk2DaFZS2g3LvY66CMOOspFxzqpOCdl3EnBOagoOxVlpY4aSEOapX7FQq+a2AlFXpqZDjW+XY1v1+LbNdPtKny39v9f9rXdzfGd7Eu75taue43rQeudkPPuintjzbOx6lkPOlb8tpDXvOY1rPsM0Pjl/3f2pfFbNT6bJugyrHjNQb/Z7zN6nUafQe/Vq+44DWY5M/dCXM65wwnv/suVpHcrriVdS/jT1bjfpSf+8Xrsr+EJ/1qV+sfWEx8ulFylIrOZNwto1emspnTNUKFhqMDcmbc2WLc51vl0uucFYeDz2cEXhIHnMwOfzfR+NtX4BFflbs1klxxHZcXnJv7u2B9+BE/9c0PhlezzienHD966nnTto1/03yy551S7lByXRujUiF06mVsvieRX/177iras/3f25dXwoDFIr1YY0PF8Wu43tm5Ejx2Ojs+hJuZRE/PoyQVo5hCHJ+HwpLEZ8tgMeZxAGSNSsLPkcQJpnEDGk7h5TYQd7zUBH46AH46AH47APkLF/AULfowBP8aAH4+BH0+Bn+KBCAfxsCOEnXELMUcXYIeh+IsExlLAOAosjgrG0oCjy0AsA4hjAfFsIJEDJnKABDaQwAESeGCSCJYiAZPFYLIYliKBpUhiUqU7jsmBFDmYqgRTVWCqGjymgp1Qg8dVsBNq2AkteFIfc9oAntYDpw3AaTNw1gYBnrWB553RAOccsPMu2AU3cNETHmm76geu+oFrAfB6EEwPgdeD4HYgswpeX4taUlqHQfKQcSe80ZS1AWRvhIcPc+8D8Pth9Qp3IT4C8jfDo3r5m0DBJlj4DFa0ZV/FUN/GZ0Dpc6D0BVj6AgbZV0SEKr6I7GWFs6mKL8BvKNuIAvkVWPUSRL6EIb6GVX4FID4HkF8ASOj5JQzxFVj5JVj5FQQMajus+BKo+AIo/xwo/xwo+xwofQEWPwdLngOQfRV+Bit8Bit8Cm7NHAJbqVfYvuCbIPwxCH8MpV4QYNZ9cLtv4x6YeQ+WtQHLuAtLvwOmrwHpq1GLXttjh+E/+9UAeMUPu+KFXXHHpHlhVzzgZRdwxbnjouMHad7915ywC2bYeQvsvAU4bYg5Y4g5rYed0sJOaXee0e44rY45ptxzQrPrmHJHinxnqmLvSfXuY/KdKdJdyaLvnZLvOy7ZlSLYe0J8IFV0IEV0IEX4/VTB/iTW3iTGvhTmD1I4f5fE/kECa38880AKZ1cCfXcCfV8y83vH2PuTlg8kkv/rccbfJVP2xy0eiF/6+xTa9xPIB2Lnfhg/9/fJ8987Ov9BfO9sabkiP1kOj5Pmxcrzjsry4uR58bLw/GGcNCcWQpJ9VJx1RJIZK8o4Is48LM48LMo4JMo4KMo4KB4qEQ+VSUcqVdgaBapGhqmWYaul2CoJGilGISRo5DYohGT0daAETDBUwRtGfhuCQYRwCCkcRvIGK9nQAthgBXuokjWCYPeXsHsK2D2FEBENi5axcAL2Kt8WhZGbMyH7mm/KIrfCya1wSnMuuSmb1JBFacgmNWYuNt6ICNjcrWtQYrbYeGOhPm3+5tW5uiszVReINZcW69OWGq5vc/NyBNKtKxBLNy8v1l2ar7s0WXl6qvI0qTGN3QXn9uSPl52gt2VJR8qlgyXKoVLlUJl6pFw1XK4e2UY1Wi5Fl8tHy1Wj5XoUwjSKNI4g9KMIHQqhRSFUQyVb6lWmQ1Xo0ZU6VIV2tFwzUqYdKdGPFEcwjJZEUWwYLTKOFhlHi0wjRZbRYge63INDeHAIF6bCjqu0jVdaJiqNuDIzptSOLnOgSq2YUiOu1Ioqs41uY0eXR7BhK4zjlYbJWuPUTctUjWuq2jGJcBLq9TPNU/VZg4jMgeqsNsSN8pyzeeknkcU3GpGFjVVFXY3VM0MtY723aDMjfovcquXZjBKLQWIyiPV6iTFqC+uvL2K9hlEnjcakl23z177zlS+xGOTb6OVmnSKCRa+Mxq77K8jsOmkEh14WjfMVpNvopC6NIIyW79bxPHquR8+B8OrZPgPbb2QHTaygkRk0MFYM9BUDbcVAC2lpIU0U2gjLIQ1lRT23op6HWNUsvIIq8k8LQfWSX73kUy16lEse5ZJPTvLKl9zyJZd0ySldcsgpThnNLqfZ5cs2Gd0spRoky3opx6AQGhVCo0JokQvsMp5NxjMq+EYlz6jkmRRci5JtU7DtSrZDzXaq2X4VK6BmBTWskJYZ0jJWtIwV3fKKjraio63pyes60rqWsqalhrTUgGbZq6K7Fcsu2bJFwtSKmFoBXcWjyblUBZ+hELLlApaMz5LxGTLusoy7LOXQIA2DgLbCBOxlAZvOZy3zmDQekwa9QA7GZ5BFDJKQQYK8S0BfEmxFYREgAXszB4uOwiJ7Yq+th0XCsXBENjfFmI0wsUwYWyZitsAyCOMs4jhndow3ixUQ0WICSjo7Kp8fVS2MmBaGzIsDVtKQkzTspQz7yEOrtFHffI8efVOLrdON3dSP3zJM1BsnG6IxTTVYpuu/DdPkLfNUgxnfZMI324ntVkKzDltlRFWYRkusI3n2kVwnCu5Gw70YeACX58fmhLA5q9icEL7UN19tmyxkt5wdvHEw98N/OPHrH6f+20+AFe7ECnf8vmA8QOkWDmQrcPkyTL5oJEeChjN6r/GHM5VouAqTp8bmQw6mRMPlqAIpqkiKLhKjCsWoQiGqUIQqEKDz+ag87iici4JzUXAOCi7A5jde+/NwcbxsvJjWfWm+6dRiy4WlznT5ZLOO0KcjdmmJrWp8h2au00DuNVMGnXSsiz5hJ4/ZyFg7HW2hjZrIQwbSgHahR05sV063qfHtkHqpptvU+HYtvkM31a6YbFNNtxrwbaqpjlUN655XfcelXHeqVl3qFbduxa1fcW2ve0XtfRlCHt2qW7Pi1m+suB89evB489Hmk4ebTx5uPnn05MnjLf7X/Lw2efhXxg6fPHnyaHMT4vGTJ5tPITafPH0czdNnjx8+WA/5rCte052A5W7IsbHm2rjjubPmXltxrgTtfq/Z7zWvhez3Q7a7Acua1xB0agJOjT/cuhHmlb0vp/KxXbVpVW7alI9sysdWxWOrYtOm3LQqH1uVmzbVk2+cPIxImlUB/coDu2rdqQ5ZFQGTLGhWhiyqFas6ZNUGrNqg2xj0m/0Bs9dn9NuNfr3OZZBvrjvGu2sLL8ZdTHz309/9OD313eyUd8589PMzH74FT/xj5bG3m868O5gWO56eKm0uNQ82qjqrpI2F1qFq/0SjB10bRN16ONH1nDD4nDj4gjjwgjjwfKbvOb73M3z3C3zbU9ytzZGq1Z4SVXP2QE7Chfd/fOKdn+SeP1hy/Vhm6ke3rsTCY39bef34ukPjUIvcOrFbK3RqpU6d1K2TuHUSj07i1csgoO0vr17i00v8eolfJ/FtqVe0fW011IvfnDzc/kQnihTTe1Qsj4rlUTH9arZfzfGpuT6NwKsVubUSt07s1Qu9OoFXzfUo2S4Vy6VmutQMt4rhVjEh+xrGEcNjhxPz6MmFb7OvcSIVR6RMEMiTRCqBxC1umd/1fjPwwTDsgyHwg2HwQxQYHj7Egp+Mg59Mb9vXx1PgQXzM0VnYkVnw8BxkX7BYMhhLAeIoYBwVFkcDYhlgHDNiX+Gqw2QumMgHkoSv2deOYzJYqhRIkcOObdnXcRV4QgUeV4En1MAJNeyEbsdZM+w0dODLum1f5+yv29d5B3jBBbvoDqvXJV/YvtICsBsh2Kv2Bbu+CqaF7QuWfgfidfvKuQfA7wPw+5CDgXnh7AtWsAkrePKKtBQ+gRVBE32fgcXPgOKnQClkX58BpS9iyr6IqfgypiI8DQir2BoOjORUUAL27cEXNHwIq34Jq3oZg/gahngJQ3wBC8dfXwLIr7bsK/yFr9tXWdi+YCUvwJLnQMlzyL62W+a/xb6A3EffaF9b3Idl3gOz7m5NHm7bV7hy4zX7uhaEXfPDrvpirnrAqz7wkge46AKvenZcdO274Nx72bHjkh12zh5zzhZzxrzrnHXHGXPMGeOOM4ZdZ/Sw48qdJ5T7z+h3H1ftSJHtSJHvO6XefUy+K1WyK1W8/5R81zHxjhT+rhThvhTR/mThgWTBD44Jv3+MtzeZtf8Y+++P83+QxP5+PPNAIvN7x7i7k1k745b3JjN/cIK3P2n5QBLlB8nUHyRR9sct7Y9b/F7i0oEE0t7Y2QOH8fuP4g8cnfswsY9QXKrMT1bkxUvzjsrgR16zL0jAJNlHIaRZceLMWEnW0bB9ZR4SZx6UDJdKhstlowg1rlaJrpFja2S4Gim2WoqpkqCRUkzVNmikFPUKEQETDlfyR6q+DeEQUjRcJRyp4g8hwttfgxXsIQRnFMkZKOX0FHJ6iyAiGhaRsXAC9gavRWFRGpbF6Clm9Jcv3M6mtudT2/OpLXBKUw65MZvamENuylpsuhERsIWG61ButtSUvth4Y+HWtfmbVwnVF2drLy81XCc13thmy7hIt66Q66+S669GBGzh5uUpxJmpytPkpuvsLji/r3Cy4hTl9g1Odx67I4fbkcvtyOV35fG68/jd+byePF5PPq8nn9OTx+jN4/bmSwZLNKOVRhQSQo+u1GEQqqFSSL20o+WQfWlHy9XDpcrBYk1/vq4PruuD6/rytl7g2l64rheuGchXjBSqhws1Q0WGoULzcLEDXe4dR3onqly4StcE0jGJtI1XGrFlRmypCVNmRJXpMGUaTJkeVWKMwowpi2DBlRvHK42TtWZ8vQ1f58bXOCcRTmKDfqZ59jZ8oj5vpDarpzqzvvRq7vVjBVkXairyb1VXNFZXDrUiJ4ea5Lx5tZgq4S0qpXSljKlSsFVKrlrBV8sFECo5Pxq1XKBRCNVhBBqFMBqVXAChVkBP4TbbXyhQywUapTAatUKwhVCrFGmVIs3WU60QaRQijUKkVgg1SrE2CoMijB5CLoqCp5dzI+ggZFydjKOXcQwyrkHGMcg4BinHKOdFwTVJ6SYpwyRbNsloZsWyVUm3KKkWJcWqpNqVVIeS6lTRPGqaR01xK0le5ZJPsehTLPpVJL+K4ldR/CqyX0UJaKjBMLSgihRSzIYUc1vMhuTbBKSEgIwYkBH9MqJPOueRzrkkc07xrF086xLPOUWzdtGsTThnFcyZhfNm4aJZRDIJyQb+go5L1AuWTDKWRSU2qyRmldimFDkVAodCYFYJzWqBWS0wq3g2Ndeh5jo1PJeW69bx/Cp2QM0KatghbVjAQjpGSLcc0i2vaslr2qVVHXlVT13RLwd0yz7Nslu17JJT7XKmRc41Slg6IUPNW9YIGSoRSyVkK4UsuYCl4DMUfIacR4/WsHBFB4ch4jKFHIaATRew6dAL5GBCJhUaUIS8C3qBTCwCJGBQMhY9lxhJw1gk4ptziRGiTYw+P82cizDJmB1nzOG2GGPPTnDnJnjz44J5nGQeI5tHK+fR6kW0loSyLPbblwac5AEPZTBAGQpRBu8uDwfmu3UjSM0oUoep0WNrDbg6A67OOH4rgmn8lnniVSYj3DRPIM0TVaapWuP0TSuh0TxVoxkp0o3kG0bhrpF09+gNDzrTi4N7xwuDM+V3FutW5mv0Q7kziAvIU3+88vYvL/3+x2l/+l7ZkZ80nP1VT9bbwDp36i4Pf4837qP0iEcLpbhCKbZQOAqXYApY/RmC4RzlVutG2L5QuVJ0vgRdKEEXilEFECJUAR+dz4PsaxTOHYXzUHl8dF7dpT/2FBySjBdRuq8Rmk7Pt10kdWZrCF2WJZR5acC02GuYH9DN92gXOk2UASsNbaFizGSskYI20Ea0pEHNQo96tkNNbFXPtGhmttULsi8dvkM/1aGeadPi2wz4DhW+Z1XH2vCo7zjVd5yaNZd2xW1YcRtXXIZvsC+PIeQxrLp0Ky79xqr30cOHjzf/6p7V/4qf79i68ejp62w+ffTmteXHD1bWQs47q+6Nde/dNe/dNc+dNVcoaPH7TH6fKRgwr686Htzz3l+xrbp1qx59pH5j5Vvs655T+cCpemhXPrIpH9mUD62Kh1bFI5sycgFs0/4N9hXdwwG1ID6wqdadupBV5TfKgmZFyKJcsapWLdqQVRt0G/0Bszdg9vqMQZsxoNOGnOqgQ9yQd67g9OGjb/8i4Z1/as5NyT7y68R/PZD28T+P5J0YzzkxnX1yNv8cqypD3430Y1qcg/W+wYY72I4Hk70Ppvoe4weezg6/mB/5fHbwBbH/OaHnBb7rc3znF/iOF1Ptm2O3n2Aan6Ib76Buitqzqs++nfz2T+I//Gn6qfdzUt4uP/1u2em30+L+oBfRXUaNSyf16kROncy5PTW+hV7+WrQFJWNvroe9aV9v8qp9hQmoeQE1z68W+DRCr0bi1kicOonTKPEYxF41D7Ivp4rpUtHcqmW3irHdt/G37GuCQJkgUseI1EkiZYpII5B5FR2kfR+2wT4ahn0wBPtwBPbhKOwjDPgxDvwEB3wyDn6ynX2BB2fAwzPA4RngEBE8NBtzeHFnLBkWRwZjyRH7AmOXwTgG1DIPJnJgyTxYMg9MghbABGCyCEyGxg4lYQdLlQIpMiBFASQrwVQo8lLDTqjBkxrgpAY8pYWdMoKnDOBZExg+/GUDz9lh5xywCy7ggjPMRRdw0QVecgMXXeAlL3DJC172gVd90dkXEJ19pa0AaWvQklJEwMD0O2DGHTDzLgidAsvZat0I29dDMP8xAH8E5j0Ol1JAo3qFT4Gip2DxM2jyECh5BpQ8A0qfQQtgQOkLsOxzWPkXYNnnsEgJB7TxhfgSRIQ7NmDIr8DqryOiFQb5FfjqJzDkS1jllzGIr2IQX8IqvwChS83b2dcr9rXVOL9tX0DJc7DkxVb29QwsfAYregYWfYt95W0CuY+A3EdAVPl+OPtK3wDSN8D0DSD9LpBxB8y4A6bfAb4l+9r6a4eAa0Hwig+Eqg6v+mIu+8DLHuCyO+a8Y985x55ztpgLtpjzDtgZ844z5l1nrTtOmWNOGWNOG2JOaGKOqXYcV+0/o999XBmTLNmRItl3SrnrmHRnqmTvcdn+08pdxyWwVOHu49K/O6XYlyTYnyz4u+PC7x/j70pi7kpk/N0x3vcTWd9LYO5LZOxOZOxIXIbFUnbG0/Yk0vcm0PYmkPfFLR6IX9oft3ggnrQvfmHXkbndRwj7D+P3xU7vOUx8P6mPUFKqLEhW5CdI847K4UdleXFy+Ov2tUWcJDtOnBUnzooVZhwSZhwSZx0RZh6UDJdJRyqkIwgVtkaFqZNjquXYahmmWoap2nqGiejW6/HXKEI0ihSMVn8bopEq0XCVYBjJH0JwoR6OYQRnGMEeQXAGSrm9Rdy+YoiIhkX7WHQI9uZW2Jv2xewt4Q4hllpyKW1wans+tTWP1gyn3s5dvg2nNmeTmjOWmtIh+1psvEHvgDM68ygtWYtN6dCcIbHm0lzdlVfUq/EGuf5aBEoD9HJ16eaVhdpLc7UX8cizeORZyL6EA8XTiDPU5nRWZy6rK483UMobKOH0l3AGS5d7C+j9RdTefEpvPn2wmDNSwRsq4/cXq0YQRlSVYRRhRCGNaIQBW6lDVUDo0ZV6dKUBg9CjK6E0zIiutI5VW7BII6rChK60jVU7Jmvd07ecE3W26Zu2xWYbscE1U++cqDYNFblwlb7JavdklWsC4RyvdE1WOScQJmyZcawiQGlbZfYGGT0rrL5Vdp9/uTNA7woyun20jhVWT5DRHWR0rbB7bYQ6A7bcPH3LSmy0z9x0Tde4pqscM7cMhJb5lvyF9uK+8kuDdZmtyPTKgsuZ106UFdxorK28XYtoriukzaOf3vM4zVKdkuOyqzwuXcBrCvjMQb8j4HP4PbaAzx4KOAM+h89t9XttIb8zFHCuBN2rQfdqyLMa8qwEXRChgGsl4FwJuFb8zpDPEfDaQ37nWtAdYet3Xash91rIsxbyrAbd66vetZBnbcV7Z82/vuJdW/GsBt3rK971Ve/6CvRP7lDQ5veaAz7Lasi5uuJcDTnWVpwQd4KOuyHn3RXXvVX33ZBzxWsJ47Ou+myrPtuq17rqta54rUGXKeg2hzyWFa911Wtd81jXPNY1r3XNaw05TUGHESLkMKw61SG7MmiVBW3SVaciYBOve+RrLlnIIVp3SO46Zfdcsrt28R2b8K5dsGHjbli5G2bOXQvzro25YWfds7M2bMwN6AlhYdzXL0fY0NHuaih3tVSIDR3trpa6pibf1dE3DMx1HWNFSw9qGEEtI6RlhDT0oGbZr2b41Cy3iu5SMW0yukPBcsqpTumiXUIxSehWldCsFJuVYptK5FAKHUqRRS2yaIQWjdCqETi0ApeW79by3TqeW8cLaLgBDSeg4QS1nKCWFdQyglpGUEcP6pZDGsqKhhzSUkJaalBH82uXvVqaR7PsVlPdaoZTxbfKOUYJS7dVsagWslRClkLAUgqY0fYVcTAphybmMcU8lojLhBByGBEBg+wrXJzIIEVeXtOw16Kw6BwMUq/oocRva02kL+AZ8/ho+2LOTTLnx5nzY8z5Mdb8OH9+kr8wIVwclyyMyxdxKhJGv4QxkrFGKsZBHXZThr3UIS91KEAZCpH6NujDvtkOwyhSj6owYiqMmEoTFmHCIqzj1dbxKstYlXW82jJWbR2vto5VW8drrOM1lrFqM65qC6QZV2bCVRjHEcYJpHGyWosuVQ3mmkbhltFcNyY7MJm3QigJEkodE6W81utDGR8XH/4f1/70w6vv/hd43I/qL/yxP+OD0azfjqb/62DaL7ov/wuwxp1cZY+vszCOuRbxcAFkX4KRXAmmgDOQyR/KVqDzFOg8FbZQjS1UYgoUKLgUXfA37Ys7Cueh4LdvvDNUGiseg+zrzFzLeXJvrnlp0EbB2mgjVsqghTSiX+zTLHQbSP1G0rB+cUi/OKpdHFIu9Crne1RzXeq5Du1sm262XUvo0Mx0qKbblFOtYfua6dTjuzTEDi2hQz/ToSb2rur/U9sXlID9zV2v72ZfDzYfrm6seyHurLrXQs6VgDXgM/m9xtWQ7d5dz727nvWQbdWjDzk10IHj/wD72jTLH1iVq3bNilUVNCv+in2FHCafVnXPb2DPjxZdiE9LfP+j3/y4+soh3mBp8/kP0t//782XP1qqvsK5lc2pyxE25Ot7qhxD9WvjnXcmu+9NdD+eGXg6O/xsbuTZ3MgT4tAz4hCUen2G7wrb13TH55NtT8dvPxlr+mKiZXPytg1VMVFxJv3obz793Q8TP3rrevzvi068XXHugyuH/01ImgzadE691GuUeswqj1ntMatewaT8Rvvy6CSvrYd9R/vy6fheDdej5ri38Gl4fg3PpxH4tCKvTubRyV066TfZFx3KvqLtCxo7RE3MQ+r1jfY1PkudJFCmCVQCiVfZRd7zQTPw/gD4fn9YwP6CAT/BgZ+OgZ9OwD7dzr5iDhPBwzPAITx4eBY8PAsemo85QgKPkICjZCCOAsZSwVgaEEsD4uhgPAuMZwEJbDCRAyRywCQumMQHk4RgighMFoHJQliKBEwRg8nimFQpkCwDUhRAihJMVYbV64QaPKmBndaBp3XgKT1wxgCeNQGnTcAZM3DGBp61w847wYh6RQFecoMXPcAlD3jFA171AFe9wDU/kBYAb0SX760AV1eAtFVoTyk6AYOyLzBrA8yOyr7y7odf4A+BnAdA7iMQ6j8seAoUPgWKnwJFT4HiZ0DJc6DkM0i9wLLPwLLnYNlzaO8Lsi8wPHn4Aqj4Iny2C/kViPwqBvkShOxrq3gDfK1cfnv76ysQ8QWI+GLb3BBfgYgvYYgvoio3voqp/ApW+QWsIqx80P8ObZ3BSl6AJS/Aos/Aos+AomcwaE6ycPO1yo1t+8p5COQ+BLZq98P2lQEJ2D3IvsKBYcZ62L6i1r2iRj1DwLUAeNkHu+IFL3ug0nngkgu47Nxzxf13l137zll2nDfHnDfHnDXtOGPcecqw66Rhx0n9jpP6Xaf0sGMqWKpi90n13lOancdkO49Jv3dWs/ekYkeKeEeqZN8pZUyqGEgR7UwVff+EbF+SYH8S//vHBPuSObuT2DuTWHsTGQcSGN9LZB1IZu1KWN6ZSN+dRN+bmNpfFAAAIABJREFUzNibSN+buLw3gbI3nrQ/gbz36OLe2IV9cQu7j87viZ3ddwS/J3Z6z9HZ95J6Z0vLldDkYX5cePIQHifLi5fnvWlf8ZJsSMBiRZlHxFlHxVlHRZmHZaPl0pEKKPtSYeoUmOpo5OiqCN9mX5JRhPiv2pd4pFo0XCUcRgqGEbwhBHcI8Yp9banXNxIWsJ7C11bCIi0dr22FUVuz6d3FvGEkqSWX0gqntuVTW/OWW/KWW/LozXm0llxKaxapOTx/uNh4g9mVz+4ppLZmLzWlkxpvLDVcn6u7snDr2mv2RWm4Hg25Po1cn7Z08+p8zaXZmov46nMzVefITdc53XmiwZL+rCO0lgxuTx6nv1gz2+bjYfwCXEgy4ZeOu8U47XKvktpl5AwHhJN3JNPcvlLJQLkJWwfZlwldacJWGjCIaIxYpBGLVA2VaEfKXEsd6+Kxu5KxO2LcQ+X0Ew3xoXL6M8P8pmpmQz7x3Lr0tYX0P/Vzq4tthoFC73iVb7rGNYVwTSOc4xWeSaR7EmnBlutwFY+VY/+3n/nSTnlhWvjMSnpmW3puJz+zLT02zT+zLj2zLm2a5x8a5yzzjTpUsXn6lo3YZMPXuaarPfhqO/6mkdhKaMyeaciquvDxYPX15rLLNYUXC2+czLyYUpp1qaYoq7YsY7CzZmFqYGy4BTNwGzfYhhlsQw+0ovrbRvvbh3pbB7ubh3pbRvrbezsaO5prO5rrultvdTbXdbbc7Gq92d12q6e9vq2pprWxqq2puv12Tcftmo6mmvbG6raGqtZ6ZFtDVXtDdYSWemRLA7Kloaq1sfr2LUR9TVljXcVNZHFzPaKjua61sbrjdm1ny83utvq+zsb+rqbR/nb0YOfoYBsW1YpDtWFHW9HDzZiRFuxoK3qkGTPaghttHRtuGR9pHR9pxQ7exg0147FdcxN9sxN9U+iOKXQ3HtNHGBuYmxyenxpZnEYtTo8u4VGkGfTSNGppcpQ8jabOYGkEHH12nDE3Tp8dp8+O04k4OmGENYfhLmK5ixgeCcOYHRTRcOJlnJCKllCwUipOThvTMKe0rGkNY0zHGNMzx4ysMRMHY+KNmngoiwBjF+Fc0gm3bNKrwPvVhKByLijeJiSZD0rC7wHRrF9I8PCmXTy8g4e3c6YdPIJDMGflzZo5BDN3xsKbsfKJVsG8Rbhg4M1ZJRSTiGSVLrukZLd4zsiZscsZNhXfqhJblGKbSuxUix0qsUUtsmpFNp3YoRM7dUK3VrBtX1p+QMv363h+LcevZft1LL+O6dcx/Dp6QEsPapaDmuWAdtmvXfZq6B4t3aOle3TLbi3LreLbFRyLlGUUMw0ill7M0ohYaiFTLWQqBcyIgL2GhMcS81hiHkvCZ0v47EgOxmfRo+3r9Rb7rXHE6ATsG1fCXtsKix5KpC/gX4nCFl6xL/bCFHtxkr04wV6c4CxOCBcnRIsTkqVx+dK4ijSmJWONFIyZirPScO5ltGcZ5V0e9dFGQsujK9ThNepQYL5bj6oxosst2FILtsyKK7fiym1jFY4JhHMSaR+vtI0j7JNVtgmkdRxpGau04CrNuIoIJgzSiKk2Yuv02Do9rs6EqzWiKxzYinVCrXe2Vo0umK9OvX3mnbwPf5L2+x/mf/jD+mN/GM78eLzwjxOFvx7L+wU646fo6z9DX/+XwWs/77n0K2CNN7XOmbzLHXPMtfAH4DJcUcS+uINZvKFsBaZAgS5QYQuV2EIFpkCByvuO9sUdze3I+QBblSTCFVK6rxGbzsy1XqAO5RvJQ/rFERN5yETuN5KG9UsDmvk+7XyffnFAt9CvnRtQz/cp5nuUcz3K2U75TIsCf1sx1aSYbFZOtUKEJw9nOvUzXRpih5bYoZ1pl093hvSsDe+/z75WXYaNVe/jR/9B9vVdihO/o309ebQW8a6Q3+b3mAMe06rfcn/d/fCud2PVteq3BtyG4Kvq9R9gX/ctylWbesWmhgQsbF9mTciqDW3Zl8drDDiMAaP6rk/fgsi+mvTxqYN/Snj3p7S2GxvkdmbtJWzWEUrdZUUb3DFU68a0+MbaVqe67k73PJjpf0QcfDQz8HhmYJMw+Gxu5Ons8BPi0FPC4LOZ3mfTPc+i7OuLiZanE01PJ2+/mGh+iL3lGilnNdyoPP520nv/Pfa9fzr9l19kxf++5NR7mQl/4BAH1xxqu07iNqt8Vq3frvXaNRAem8Zj03itar9R5n/NvvRSr1HuMyq8BjmEzyh/077ceuiG2DYevcSr47k1HFeUfXnVXK+a69XwvTqRRy/z6OUug8xpetO+GG4V061iQWOHr9lXdPYVGTvcsi/KJIEyTaQRSbya/uW9HzUD7w+CHwyCHwyBH6HAj7GwT8dhB8dAKPs6OA0cDGdfwKEZ4BABsi/Y4cWYI2TYEahvgwyLpcKOUsG4ZTCBCUtmgwlsII4NJnCBRDaYxAvbV7IQTBYCSQIgUQgkCoEkEZgsBpJlW3tfStgJdcxJDXhSAzulhZ3Rg2f14FkjcMoAnDYCp03AaTNwxhIu3oDOfEU4D33iAi54gEtu8IobvOoFrnqBaz4gLQhcX4VBYpC2AlxbAa6sAGlrwFZRRHT89YZ9hR0MzLsPwqGjw49A+CaYvwkrfAIUPQGKtuyr+DOg+BlY/Aws/QxW/jzcdlj+Baz8i0gYFVP5FVj5JYj4KtJkCCK/gkXGC6ME7LWW+a2rX18C1V++VocIQ4ZjNABSL+TLGMRLsPJLWMUXIHReDErASl+AJS9iSj+HlbwAwgtgn4GlnwFFT4HCJ0DhE7DwKezV1g0Q/gjIfQzCH0F18zD4IzD7ASzrPph5H8y4B6RvgBlR2VfGGpABlZeshXUrLRQumk8LAGkB4FoAuOwDLvnAy17gsgt2yQVecoBX7PuvuX6aHfrRNcfey5bdlyy7L5j3nTf//VXXvnOmnad0e84ad58ywI6pYMdVMSfUO4+rdh5T7EyV7zmp2H1SBksS7kyV7EgRx6SKYaniXcck+1LF+1LF3z8u+cEJ4feO8famcHcmsvYkMvYnMg8ksvYnsXYl0nclMfckMfYnM/cl0vcnM/YkUHcnkHbHLe1LIO+JW9gbN78vfml/4uK+ozO746Z3H519P6V/vqJCWZAkh8dJ896wL3hslIDFRyPOjhNnxYqzYsVZRxXoStlohRyFVONq1dibKmxNNEpMdQRIwL4RCapKiKqJ8Lp9jdaIR6pFI1WCYSR/GMkbRnJHkNwRJGcUyR0s4/WXfBuvCNirK2GRxbDtasTIPlhnIWugYrE5h9KWR+sooLXl01vz6a35jJb85dZcSmsWuTkTGjVcakqHXI7amk2+nUFpSic3pc/fvLpYn0ZuSo+G2vAKlPoblPobpJtpCzVX5movzVSfI1SfJzdd5/bkC/qLbp3+I+X2DX5vAae/RD3b7uZgLPQhtwDnEo255VMO2YRJhLGIxwJi/LqMyBmoFA9U6NDVhlGkEYUwYSrM2Ipvta/hUsdyb1BDXNUSVzSEO4aFNd2cTz7lV0yv6ebW9LNryqkHSvwX2rm1pU7jQLF3vNqPr3FNI514hGui0j+J9E8gbdhKDbbyrgz7yDAXEGFXpePrurkNC+mOcWFNP/fARrlnId8zkx7YKPftNOtSqx5dYsHX22dv22duuvE17ukqB+GWkdiKr89cbCsoOfF2U05Kc9HZW/mnq3NOX4h7+2Lcu9eSPrx+/OPLye9diH/nYuJ7V5I+vJL44fmj7509/O65I++fi3v/bML7Z+PfPxv//rmE9y8kfXQ2/v3ziR+eT/zgfOKHl1M/vpz6yZVjn149/unV4wevnTh0/dSRjLOxmefiMk4dyTh1JP3UkfSTh7PPxuVdTIZfTApzOTn3UnLOxaSs8wlZ5xNyLiZlX0jIOBtbkn6qNONM7qWknItJWefjs87H51xMunbiUN6V1MbyzJaq7MbKK7eR1+vLr1Tln0HAT1XknChOTy7JTKnMPdlYcvl26ZX64os18NPl6akVGcdq887W5J2pyEgtTUspu3EckXmqKudsbd6FhuKrdfkXKjNPFV9LLr2ajLxxojrjVF3OuXr4hYa8S435lxog8i42ws81ws/Vw0/XZZ9AXk8qvXy46kZ8TVZSPTw1//Rfso+9l5XyTlbK27nH3i08+V7RyXeLT71XfOq9yvPvVp7/c9mZPyDOv1179QPkxXfKzvypIPUP2fG/y4n7fWHCnyIUJf65OPHPBfF/yov9Y87h35Wm/Kkv78RI6YXh8ou4mnRU5fWeogvdRReGETf6K6/0VVzsK7/UW3G5q+xSc8HZ2/nnqjNSS64kIq/F112P66y4GtBxHSqeTSWyqCR2tdSlkTrUEqtGbNOJ7XqJQyd26UUendCjE3j0fI+e79cK/Fq+X8f363h+Hcev4/h1bL+e6dczA1pWUMMOaNh+LduvZXvUDLeG4dYwXFqGS8N2q7hOJdsmY5qlLKOEZZSw9RK2TszSiMM3rKH5w9eQ8tmSKCIJmIBNF7Fo4YqONxAxydA44jcug0FEt9V/YxQGrYRFYC0S2AszW0xzFqc5S1OcpUnO0iR3aVK0NClZmpSRJhXkCQ1pTEfGGqkYCw1nXx5zLmOdy2jXMtpDQ/loo6Fl1CoNFVjot021hkjt/vn64GJTiNS8Qm4OLd1eo7bdobWvUlqCpGY/uTWKlihag6T+AGnAtzTsXhz2kEZC1GHHdDOzIR19PaUo7peX3v3Z5T//sPjobzsuvYvJ+j0+70/EvN9NZfx6Ov0X+Iy38Ok/m8l8C3ftHzDX3xq6/ovua78CVjkTa5zJOxyca7FdNLKdfYnR+ZyBTMFIrgJXIscWy7FFUnShFF0YUa/vYl89+R+P16aKcIXUnrS55nML7ZcWerIVxC7t/LCJOmyiDRopwyYKykrDGEkj+sUB7XyvZr5HR+pXLfUr5rrlM+2SqSbZdKNy+rZyqkUx2bKtXoROPaFbR+hWz3VqZjs1hHbFbO+qmXPPq77r0tx1adfdulWPcdVjWnUbI2UbEfsKeQ0rXuOaW7/mMd5b928+frT5H2JfT58+/ZsC9l3s69mzh5sPV++uedZXXAGvxec2BbyWuyHHw3X3w3XP3aA95DYGXYaAUxftXWH72j6yrIlu3YDs65FDFdGtRzblA4v8oVXxpn29qWFQOcdjk+y+RQFlXyGLMsKKSR2yakMekz9g9vrNbo/ebdWuO0x2JTPj5NHLiYcP/eHnpz75Z81w3sPZBkd/oaYjx4GuXhlruIfvujc3+HBh+OHc0EPCwIOZ/vvTffeneu5P9jyc7tskDIbB929OdT2Z7Ho23fX5TPfn+M7Pp9o+H2t4OtHwZKrx+UTjQ1S1q7dQeDOt7fzHKe/+5Oh7/5j0/s8ufvKvBcffux77m5musg2nwqgWOGw6t03jdWrdLp3bpXM5tU6H1unQuuyagFkRMMpfOe1llHssap9V4zWr3SaVx6TyRkVk2wJmUnhMqijUXpPcrePZVSy7iu3QcCBcKrZLyXJr+F6jxGuQu4xyl0nhMkvdOqFHtWVfaqZbzfKo2B4VJ9q+vrF1Y5xAGSdQJojUCQJlnEAeI5InCeQpIo1A4tYN0g580gJ8NAJ+OAJ8NAp+jAU/wQGf4IBPceCnY+AnE2H7+mQaPIgHDxOAQwTgEBE8PAc7vLTjKDkmlrptX7E0MI4GJDCAeAaQyIEl8Xck82HJHFgyD0ziAYl8IEkQtq8kEaReYLIYmjwEU8KTh5B9gae0wGkNcFoHnNEDp4zAaSN41gTVHoLn7MA5x5utG+AFJ3jBDVzwQfYFXIlkX6HoNAZMWwPT1oBrq8CNtWj7Cj8z7oJZG2DWVuUG/D6Qew+E3wfzHwDwB1ARBQh/AuZtwgqegNsC9gwo+gwaQYwpfQ5lX0D5C7AiXIYBQ7wMPxEvAcRXQNVLAPlqr8a3Hfh6ha+287Hqr8Hqr8Hql2D1S6Dqf4JVXwPIlwDyJYh8GcnBYhAvwYovw5fHSj+PKf08Yl/hpK7sM6DkGVD0FCx8ChY83a6bD9vXYyD38WuTh2H7yrwPZt6LyboPZt0Fw1tza0DmGpi+Bktfi+x9wW6swm6sgNeDQJofuOYDLnuBS17wkhe84om55AYuOWBXHfuvOv4p0/9Wtv/v0517r9l/cNX5X9I8P7ru/eFlx/7z5l2n9THHteAxNeyEBnZCAzuu2nFCE3NMFZMq23FMuiNFEpMs3pkq3XVMGpMijkkR7UwW7D0m2ZvM35/C3Z/C3ZPE3ZXI2Z3E2pfM2p/E2pNA35fM2p/C3pfE3J/A2J/A2Bu/vDuesjuevCt+aXcCaXfc4oGExQMJpP3x8/sOT++Nx+86Qvzg2MBceZkiP0GeF2VfebGyvDh5XpwsL2JfUd6VFQslYJItAVNhkXJUpQJdpR2/qcHdUuNqo4k2MQWmWoau+kak6GoRujbCawImQdVIRmvEo9Wi0SrBSBV/pIo3WsUbreKiqnhD5fyB0m8j4mCcqOlEiOjFsEgUFu6s7ynhDiNJrXBqe/5yZ+FyewGjrYDRVsBsLaC35dHasiktWaTbGUtN6aTbGZC8QdtftOZManPmUsN1clM6tTmTcjsjAq3xFagN6dSGDPKtG4u1V+frLhNqzhNrLlCb03m9BcKB4q60j8lN1wV9hZy+Ev1c1yp/0rY8YmOM2jkYp2jCIZ2ySyedCrxHMB0QTnGGqkWDSA2qKsq+yr/NvjTDJS7G8LqecldPXtct3TNS7+hIIeWcUzDhk82s6xaDKvyGivBcRQzNdRj6S/wTtYGZWhce6SAgPFMVgamqwGSVHVtpmKx5bCI+tpMC8smQbHpFs7hupq3oSWsG8hMv/6GTvWog3zFR79oYlqV2I7bUOtPgmGt2EG55Zurc01UuYoOR2DZWc40zXNWak1xy5r2m3JTbBSdu5abeyj5GHqoj99dQh6ppw9X00ZvM0QY2qpGLuc1BNfNRbSJMBxfXzB5r4o7f5ow1sXGNTGwDE9vAn2zhT7bwp1olxC7pbLdsrkc+1yMhdIkJnVJil3y+VzHfqyB0KwjdSmKParZXNdv3CksDqqUB1WK/YqFPudCnXOxXLPSpSYPy+V7pbDf0iXppQE0aVC0OSIndsrkeIb6dia1n424ysTdZ2JucsXreRCNnvIGBrqWja5mYOtoggjaIoA0hl4eQy0NI+nAVbQhJG0LSh6vow9X0oerloWraYBV1ALHYVbrYXbrYXbbUXbbUXUbuKaf2VdIHkMyhavpgFX0ASR9E0geQjAEks6+S3lNO7yljD1ZyhhDM/jJadz65E84cKGIMlnPR1SLsTTG2ToStEmOQInSFcLSMP1QqHy2XD5cKe/P5PXnC3nzJQJF4oFDcXyjqyxf1FYr7iiOI+opEvYWC7gJ+Vz63I3e5KZ3RnElpvE5qvEFpyiQ1Zs7XZ8zWp881ZBIb0mZuXZusu4yrvohFXBypPN9dcLyv6HRnwYmmrITb2UlDNRkreq5LxbOrRHa11KGRubRyp1Zm00rseonDIHXqJW6D2KsXefVCr0HgNQj8WqFfyw+j424JGMuvYwU1vICa79fw/Rq+T8N3qdguFdupZjvUbKeK5VayXQqWQ8G2yjkWGdss45ikXKOUo5NwVCK2WsRWCVlKAVMlZKlF7AgyAUcaBZSDibhMIYcpZi9Ht3REI2ZRoBHENwcRvy0Qi7QjRq+EvWJo5FnuEnGLGT6ZwKfM8Cl4PgUvoOClpGkZZUpBmVJTpnSUMT0ZY6HibMs4Ox1np485lsecyzjXMtZNQfsoo6sMrAXfWX/ig6pj/1Z75re3zv2+8eIfb1/+c+PFPzVdClN/8U+1F/5cd+HtmxffvnnxnVuX3o2m7ty7NefeQ5x9r+L0e+Wn3ilI+P3Vd//57L8dSHv7t6VJv7l95bcjuR+i4e+gMv7HROb/MZP5q/msn5Oz/2Uh+1/xGb8hZPzrTPovx9PewqX/YiT9l903fgWEWOMrrPFVBspCaIrOviL2JceVyLDFMmxxRLq+o32xh3P6iw6O1aRE7Gu+/dJsV6aU0GGgoG1MjIUxYqAOW6g4G23MSBrVLQxq5rsVhDb5TKuY0KGY7dbM96jnOjRRk4cQWkKnntitn+3Wznar5zvVcx2qmTbVQv+KmbPxv419PX6wshp0hPy2oM+6FnLeu+N7dMd3f8W17rOuekwhlzHoNAQc/1nsa82qDVl1AZfB5zdB9uW0ah74rOJFzNWkT6+mJPz5Fz+Gn/6ze6JiA4dYxyCDuFov9tYarnljsnOD0P9wdughcfD+dO/9yZ77E90b410b4133JrofTPU+mOp9hO/fxPc/m+n7bKb3+Ux3xL6+GGt4OtnweKrh6Xj9U0xdaLBUWnW55/QHx9/5bx//+UeJH/385Ac/v/iXX53/6KeVF/8SMrBsRrnVpnfZNR6X1uXWOV06p0sL4XJqAiY51K4RZV9Kn1Xvtxu8Fq3PqvNadW6jMqr8UOIzSHx6ic+s9ln1PqvOa9F6zFqvWeezqNwGgUPDtmu27cupYTvVbLdO4DVJPWaF26x0m9+wLxXTrWJ5VFyPivc37QtifIYyPkPGzZDGiORJAmmKSCGQ2HXDtAOfNgMfjYR7Dj/BgZ+OAZ/ggE9wsE8nYg5OwQ5Ng4dmYg4RwYMz4GEC7AgRPAy1bizBDpPBI9DeFzkmnr4jngHGLQPxy0ACE0jkxCTxwUQukMgCk7hgEg9Mgu59iWApIqh1A5YigaVIwVQ5mKqEHVOBx1ThtsOTGtgZHXBGG7avM2bwrBk8awLPWmDnbOA5R8S+YOdd2+8XnLALbvCiD7wMTR5637QvIC0EXFuFXV+HXQ+r19+2r3D29QDMewCDPwZzNkH4E1j+ZkzhU1h44+sZrBi6YvwZrOSzmJLnYPlzsPILoOJLAPE1gPgq0joIlL0Ayl8AlV8CyK+Bqq/BqpcxyK/AKijX+hqofglUv4yePwSrvgaiA7Hqr4Ga/wnU/J9A9f8FIF8ClZ8DFc+B8mdAxXOg4nOg4gug8ksA8RWAfAlDvozZauMAoLrFb7Sv0tftCxIwWP5mTP4TWN4m+KZ9ZT8Acu4D2ffBrPsxOQ8g+4pJvwNmrAPpq2H1urEabje5sQq7sQKkQfblhewLuOgFLnpjLnqAi07wkmP3RetP0lz/7Yp19zk97Kxh1xnjntOmfadMu08Ydp00xJzQw45rwONq8IQGPKEBj6vB42rYcfWOY4odqbIdKdIdKdKdqbKdqWJYkgiWJAQT+TuS+LuSuHuTOPuTeXuTeHuS+HtS2HuSmPuSmHsS6HsSGfuTWd9LYR9IYOyLpe2Ope6Jp+2Kp+xNpu6IW9wVt7A/buF7ieQ9Rwh7Dk3ti8PvPjr7QerAbNm2fSnC3hW2Lzm0A/bq8eUo+4oVZ8WJs+KUGIQcjYDsSzt2S4Or00ahxtREUGKq5d+CDPPX7EuKqpWO1opHa0Sj1cKR6u9uX5CAQbr1WizG6S3i9BSyt6SL3VPA7i5gdxcwu/I4AxVCVA2lPZ/WUfAN9tWeA1UjkprSyc2ZUG5Gbc2mtWYvt2ZTmzNJjTfITRm0lixqc2aE5absCLTGLFpjJq0xi1KfsVR3feHmFWLtBci+uD354qFSYs0FUmOaoL9Q0F9uJvYEGFg7ZcixPGqjo5z8Ma8M75bPuGR4t3DGL5rhjdQKBpB6TO13tK8AHfVYx3ygoq6L5+9IFjZkS6ui2Udq2gMFJSQhrhoWHxlJz9WzK0td5qEy/2RNYKbWOVPlICC8U5XB6ergVLUDW6mfqL6vwz90kNYNC2uq2ZB66Z6V9cjJe+ziP/EI71mYa3rqPSvzjoVlWmgzYstshAbHfLODWO8l3HRNV7tnG42z7RjEJQG6bq4lrx2eiqlP7yw93ZCd2JiZON9eTO4qo/cWUTrz6N1FtPZCRmcps7OM01PJ60ZyuxCMnhJGXzGzv4TRV7zcU7jcU0TrKWT2l9B7i6hd+Yy+EmZ/KWuglD1Yxhoo3aa/lN1bwukr5faX8QfKBYMVgqHKCLzhSu5IJX8UIUAh+aMIIbpKgqvjjVTyRhECdBUfheSPIgUoJB+FFGGqhdAnKKQQXSXCVEO/wh9F8FFI/iiCO1zBGixj9ZfyhyvZfSWM7kJ2Xwl/qEIwguANlvMGywXDCP5wGX+4hDdUzB0s4gwUMXvzGD1wRg+c3gNndOUyOnJYXXB2Vx6nO4/XW8DrKwzTW8jrKhR0F/G783ldcG5nLq8bTm9OW26+KujNYffCWb157G44txvO74Hze3MEvVminmxxb7a0O0felSvvzpV15Ug7s2XdufLuXEUPXNmbp+yFK3pyIsi7s+Xd2fLuHHl3NvSJpCND1J4hbM/gt6VzWjM4rVnslkxGc8Zy8zXa7WuU21eXGq8sNVybrb+CKk0ltWYyeguWOvMJHUVzfQiviu7TiewqkV0js2tlTq3cpZPbddKwfRlety+fTujTCX06gU/HC6Pn+PQsn57p1wj8arFfLfKrRT6NwKXiOtRsR9i+2G4l26VkO5Uch5JjV3Ascq5ZzjVJOUYpVyPiRNuXRsxRizhqMUct4siFXFkUEj47sgYm5vw77Os1ou3rG66EkcMC9sqwImWOR5rdgiCgEARUgoA6I6DihVS8goJXUqbVlGktdVJPGTNScGYq1raMddLHbPQJG33cRh93Lo+5aFgPDbPKnHDO9Rcd/M2193984+BPMg//Y27sW3nx/5Kf8POcoz/LOvxPubFv5Sf+MifxV5mxP79++GdXP/nHtIM/vX7oZ1v89MaRH1878qPLh3504dP/euYvPzzz/vez4v7h5uXftab/sfPKr3ov/2Lg6i/R1389mfnrmaxfEjLems94i5T1FiH751Pw3+Bzfz2e8S9jN36Oy/j1SPpve6//HljhTITouBX6qJV4WzCY96Z9yXClMlyY9CGOAAAgAElEQVSJFFsiwRSFQRd9B/vKYw/n9BZ8OnnzuBBbEM6+Oi4vDeZryYNm+piFhbEwRy1MrIM5ZaONa+YGFDOdSmK7HH9bgm+WEjuVcz3axV7dYrduvkM3266f7YJOLUNXv/RzPfrZHu1sj3K+UzXXqSK0y+b6Qmbuhlfzv4l9Pbq/shKwQ8Ub99a9d9c8637bitMQchpW3aYVlzHkNAT/09jXikkdfCX7MjitmodBJwnTdiH2w5OHPn33V/8wUHUuOIVcR5ffQVUF0bVebMMqtmUF07o22bkx3bMx3bMx2b0x1rWB67yD7biD67w71nV/sufBVO/mzOAz4tDz2YEXswMviH2fz/RE2Vf95nT9k7HaTRTy3miF8daNgdPvn3znRx/94YdxH7x14sNfHn/7p6ff/8n5j/5ByxwLeM0mi95l17hdGodH5/DonB6d06t3evVuj27FpgpZlEGzwqvfWt8yq4MOY8hp8tv0AbvBb9O7DYroBTCfUeYzygI2XcBhDDgMPpsekjSfVeUxCp06rkPLtWs5EE4N16Xhegwir1nmsSg9FpXbonSZ3rQvjkfF86j4b9oXenIBNbkQvrY8Q8LOkMaIFByBPEakYIkUHJE6TqTi5qgzVHYjivX9g+3AByOwv2DAv6CAT9CwgzjYwTHw0zHgk3HYp5OwT6fAT2dgW/YVc4QIHiKAB2fBwwvAURJwlATGkYE4MhBHAWJpMQmsmAQWEMcCEjhAPBtIYIX3vpL54bHDFBGYKgJTJECyFEyWgqly2DEFBHhMCRxXgcchB9OCJ7XASR1wUg+cNgBntpa+ztnDnLeBF+zghegQzAG76IJd9sCueIDLbvCqF7jiA9L8QFoAWkYC0kLgtRB4DeqBWAGvr4bPLm+NIMLS74LpG2DmfXBr0wnIuQ/kPAByHwLwhwD8EQh/DMAfg/lPwP+HvfsMbvM8E73/PCBVnWx2z2ZLeuI4TuJk7ZR1nNiWrMIiUtWWZXVLYgXA3jtVWQEQIEF0doAFLCB6770RAEF0gqTYRFKkqh3be3Z23vfDQ0IQZXuze3bP7Mz7zvyHA3I4/iD7g36+7vu6oa0bORuw3Edg7kZMzqPYvKdA/qOYvA2w6DFQ9BTIfQoiV3dnz/9D2d2f3Zj5bePiHxuXf3tn9kc3Q98qn9mZtxyb9wgsfgorf7qz9BOw5DOg9Aug8s9A5RdA2b8CpZ8C5U9jSz6JKfkUqPgcKP8UVv4UVvEZUP45UPYELFjfXbjyjxUzb9yZ34dZPkxcONS+8Cfs8s9vLvx96UxMQRjIfxBb8tmO8k+Akk/A0s9gxZ/Cij4BCp4C+U9g+Y9jcp+AuY8ir5MBORtAzn0gewPMWgef3ftaBxEbMMQ6CF+DzhzC4KtAxj0w/V5MxgqQvgykbe08TJkHr92FXZsHrj63cuP5poErIeByALgUAC74gHNe4LwXOO8FznqAc1M7zrm/edH915cnd33kAE9P7PjItfMj544zjtgP7OBJM3DCHPO+CThpBE4YgBN68LgOdlwHHlXHntDFntTuOK7ccUK+64Ry90ll7FEZLEkSc1S285hsV7J4T7Lwm8fFLx0V7Uni7znK35vMeymZ/42jgm8eE37ruGhvEndvAmdP3PjuRPbOIywwnglLZMYkMHfEDe45PLA3YXhPXP+ew/S9cYy9ccw/Jbf25+drkYnQe186eJwGEa9FxquR8Wp4XOTkYeTVr8jUKzL7UqbH6ykFGlKRhlxm7Liu77ilp1XraVWRdNTKZz1/EHFbGlKZllyuJZWrCCXb0rRXaIlVWlK1mli1abAtmMnwmy+GQUlbCyLJWgvkrQWySLh8KTYvqhxJS7YYky1CI0WYLDEmW4TOEqKR/KZMYUu+tK2UVY/gNWXxG7METUh+Q6agIUPYmClognMb4dyGTAharNupnPoMXiOc25DJqc+Afrg57LqTxq5Lj8S9/VycW2njN1LGaq+O1lwZrro8VHFxsPLi+K1UUXOWEl80VPsx88ZVMS5P0lpg6bnjE3ZMSXumlL1TUopPTJhW0mY09IC63yenTwmpgrZSRXuJiVpmIhVZyCUWcpmZWm6iPMtMrTBTKyy0SnVbgYFQ5B1vWzaNzuuH5gxDc8ahaV1/WDfwYFKwZGAu6oaXDax5I/OBbWhmpMGBz/H3lPj7y/29JdPdpb6+8hC9fKa3xNuR7+yuWFT3LttGwwb6nKl3Tt+3ZB5YNA2sO1kbTtYD1/iafWTFNnzfyfIMN9qIRQ5GrWvojnPwtrv/lrvvtptRZ2HcJpeeZ+PKx9BFLGzJMKqAWHr5ZkrS7bTkkeaCUXQRG1M43pw/1pQ31pjLas4fRxVw0IUcdBEHXcjHlXIxRRx0IQ9bzMEUClpLBa2lHEwRD1vMwxYJWkskxAp+a4movVzUXiYmlIsJ5eL2clF7Gb+9XECoEBIrxaQqEalKRKoSk6sllGoJpUZMroWSkK+LybUSynUZ7aaEcl1CrpVSr0uptVJqrYRasxmlRkyuFpOrxZRqCaVGQq2BfkFMqRaRq0SkKiGxUkCokBLLoWSkChmpQkosl5I2E5MrxeRKEalCSCwXE0tF+CIOJpuHzea35vJacnktBUJcoRBXJMQV8lsKNsMW8DB5XGw2H5PNb0JIUNmypiw5Ood3J51zJ02EzuKh4CJstrglS4xGyrE5Sky2CpOjweRoMTnaFqQWg9C0INQYhAqDkDVnKFBIOTpLjIJLmtMUqKsKVIoClaJsTtWgMrXoTA0qU9MMVzdlyppTFKhUWVOqpCFFUp8iqksV3E4R3E4R3Erl3Lk2fvsq+9ZV9s2r4zdSGBUXcVlHxzG5tlG0abBB3V2vGsZ7bWKnVeGy6qbMuimz2m1Vum0Kj03lsW9LCRWyyKa3CpmlW3MwcdAk9pklXrPEYxZPmURTW/8zdzODyK0Xu/Vit14CNakTu7Qip0boUAutCpFZITLJRQaZ0KAQGxRSvVyqkUs0MqlWLtEqnqWWiVRSIWQwpYQPfVCIeHIRd1tbaxLZEv74tmTccRmHJWWPScZHtyVmjYjGRkRjw1uNPIs1JGExpGMM6RhDNtanHO9TjvepWL0qVo+a1aMf7daPdpvGui3jXVZ2t53d7WB3ujidk9wuxzhtcpzsGSd62UQvr8Mn7A7yO6YGmslpB4ip7xLT95HS95HS95PS95PT95M2v91HyXiPmvEeJW0/Me1dQso7+Kt/wl39IxYq5U+4tDdRV35x+9x3b3z4d9ff/7tb73+/7sOXG8+8jDr3k/ZLPyRd/iH12ss9qa/SU382mPazodSXmakvM1NeZqb+ZDDtJ70pL5Mv/bD97HfJ57/fceWn7Vd+CYSFPdO8ziCH6OivVxJydZQ8LTlX0QZXtSMlLWnyNriKnKOh5qnIOdAETE3JVZFzFMQsGREpJSKl5CwpOUtCzhaTckTEbCEhS9CeJSRk8fFIfhscmx3XXf2+hJTNQl8Zqjs71HR+GJdtYZMcgh6HgDbJJ/v53ZO8DgurXTuAlvfWy3vr5L11ip46dW+DoR9tHsIaBzDGAbRxAG3qazb1Nhl7mgx9TQYGyjzUYh7CGYba1UMtKkazthetHWifcygWA9YFn+Wux3zXY573Wua9lrve7Y99zfossz7bnNc25zVD+lq5v7a68d+ur7UHG6sb6yv31yKtfdl7Yi/qa3VjfXXjfnRrG/dXlu/OhX3zYd9C2DMfdM14rGGPdWbKOuOxRenLEp6yTLstoUlzpPCkcdu9rzm3cdFtWnIbl93GVbdhbVK/5tatuZ/d+PqaIHqtuXQrTu09p2bJqVlw6WddlhmHKTxhnHWaoMIOY9BlCvlt0yFHKOQI+m1el3l51kdrrUza99q7b/z06Bs/VOKyZ2jF08SiMLlsmlwVINX4CbVBYm2YemOOdmu+s36hq3G+o+kurXGxA7NARc1TUMud2LVe/IN+0oMhwgaz9cEg8dEA6TGD+LAbu9HR+JhW96jj1gatap1csoLPnsem+O9cHklPvPC7v3vzZzHvvLEr6a1/PPnWy6f/+MP3//CP5Ma8e8sBi8vomjJOeoxOr8ntM3v9Vp/fFvDbAn7rjM8wN2UIWZUBs8JnVXtsmsCkJeydiBR0W30Oo8+qDVi0QYs2aNV5bVr/pDHgt3m9Fq/H7PNYAh6Lz20OOHUBm8xjEnlMIo9ZDOXTS30Gpc+m9Tn0foch4DAEHAbvhNZjVPh0Ur9O7DOIPEbhlFE4ZRRNGb9k9vU1+qJC+upnUYfGe8b4d0iivz7YBLyFB/5IBP6EB94lgPspwD5KZPwF29cN7OsF36MD7/WBB+ngwT7gvT7wQD94iAnGjcLix4Bn+mLFHoFufPGBBCEQzweg3RtJYiApoi8ZcFQKJCuBo2rgqBpIVgFH1eAxDXBUDR7XPtPXCSN40gScNAOnrMAHFuC0HfzQCZ7eWjd/xgV85ATPuiB9wc56oK+w81H6uugDLgagS0ebN76iSXAlDPt4BnZl5pm+UubBL9HXPSBzBYSvAog1KBB5H9xcNL8B5D4A8h8DhRtg/mpM7iOw+AFQ+hAoeLgra+Zn5bPnKHP1/HtDlidS/wNNaEMf+ETvfyL2PqRaH1YK758g3P1u5SJQ8BgseQqr/ARW/mew4gGs8lFs+b8ClU+Byqdg6Wew0n/ZUfa/d5Q/BWofAeVPYvLWflQWOIMP1wnW+l0PpcGn5ulPnbPrjtlPDDNPdf6nI7ZHZaKlI21LPyhaBHNWYEV/3lX6WWzJJ2DJJ0DhU7DgMViwAct7DMt7vF1fWfefX3v4nL7AzJXNq1/Qg8tpW+99pSxG1pYAV6L0tX3rxjR4ZRq4HAQuBYGLXvCcB7zoBS54gXMe8JwHdnYy5qwj9qwNdtoOOzMJO+OEnZkAP7TDTtvA963gKUvMB2bwlBE4YQBPGsDjOthxLXhUFXNcAx5Xxx5XxByT7j6l3HtKtfOobOcxOSxZsuOodFeyeHeSYE+SYE+SYFcyf08S7xvHBN84Kngpif+NJP7eJN7uRPbeI9y9iZzdR9i7k8ZhCcyY+KEdCcO74pm7Dw/ujhvac5i+N46+N46x6+DgO8fxzMICLSJBh0jQZsbrMuO0WxOwv1xfBkqhllykIZcZO28YOm/rO2oMHdWRovW17UrYi9fDoA9qQomaUKIhlkbStlfqSNV6co2WVK0kVsgJ5fKIvtpL5PiiSC/qK5IMl/98uVsAyxJjsqAPIjRS0AwXYgukbaXj9Qh+c7awKVu4pS9RU6awGcFrQkD6Gr+TNn4nDdIXL4pkY7dSWLdTo+n19fqCbn8NVV6C9KVqL2ZUXRy6fkWMyxPj8i30hhnNUFA7HNAxA+oev5wcUnXO6IYCGqZX1jclpPLaimXtRSZqqZlcbCGXWCjlFmrli/qydlRp8IUGQnGAT1yxjM1o6HOmoWUHa3WSu+bm3jUMzWkYy/rhJe3Yin38kWMkPFLvbM/z95b6+8sDfaWz3WW+voqIviY6y+cV3WsT7LvmgTlT74K5f3VidHVi9IGbc9/JWnOOrTnHVidGVxyjbmaDnVQcpa/bU/Q6d3+9lXGLWnGRjSsfqM9h48pG0UWYnA8rzh9oRr4/ii4awxSPNuaONuaymvPZ6EIOpojbUszDlvBxpXxcKQ9bwm0pFraVC9vKOZgiPq5U0FrGbSnmY0t5uFJRe4UQX85vKxO2VwjbK8TEqq0qhaQqEblaTKkRU2vF1FoJtVZKuy7ruCHruCGl3ZRSb0WSd9yWddyWQ3XeknfejCSlXZfSrktpN6S0G7LOm4quW5HknTeltBsS2nUxtVZMqZFRquSUKjmlCvqgpNVEklJrxdQaEaVaRKoSEcv4rQXcllxhW764vVCELxK2lQjbSoTQes/o2opFhEIeJpvfjFTiCpSYPDkqh1+Xya3LEGNy+GiEZOu/ajk2V4XJVaFz1ehcDTpHi0FqWxDaFoSmBaHFZGmw2Rpcnhqbp0Bny1CZCvQ1BTpVhUpVodI06EwNGpqSwdVNmXJUqqz5mrQpVdKQJmlIE9eniurShLfThLfSOHdS2HdS2bevsW9dY99MG6q5Qi46zcbmq+m3dX23td310n7spEXknFC5rHqPRe+xaKZsKrdd+QK9nhWtLwhgkfwWideyqS+3SThlEk6ZRJsZn7nrBYCJ7CqJRSk2KyQmhdiokBgUMr1CqpFLNTJZNL0gfUUABp1FjJ6GbSuyp17CZ0cn57LlXLaUzZKyWZLxsejErNGvbJwpHe+XsfplrH45i64c71ON96lZvWpWj4bVYxjrMYz1mFk9lvFuSF8TnC4Ht3OS2+Vkd0yyyV420cche7m0KV5HUNDpZTZ3wA/SMvZ3wA9s9V7U5wMdme91pO+npe+jpr1LSXuXmPpOe9rbUIT0twkZf8Jde63h/HfvnPn2rVN/e/vU91AfvYK7+HPcxVfIH/+k49rLnak/7U17lZH26mD6z5ipPxtO/elI6isDV3/Yd/l7PVdf7rj6U9qlH/Vc/Un31Vfwl18F5iT0sKB7mkeeYNQp2rP1lDwtOVfeBle2IyUtabJ/T18ScpaEnCUmZ4uIOUJCDh+P5OOzhIRsHh7Ja0W05iZ0Vr4vJiDHMVeG6s4ymy6M4fMc/I5JMd0t7vaKaB42zTyE0ww0a/qbVfQGRW+9orde2VOv7mnQ01HGAUwk+yBuoh9rpqONdJShH20abDENthqGCMqBFhUDpevFqPva5hyqpYBt3mf9n6yve/fXIv1H9PVcaxvrK8t3Z6e9s8GpGZ8z7LXNeK0zHuuMx/aCvqx/mb7MS27T/6G+lp2aRZdm/jl9maFmXObgpCngswaD9mBwIuS1TjmM9+Z8BFTpvt//8Dcvf/vy/te0rTkBUr4PXxAgFAeJlX5ClRdfHSDWzFBvzHfVLXY3LfWgFrpQC52opU7sUkfLak/b/b72BwzS40Hq4xHy4zHikxHa0yHaYzrxYTduo7PpAa1+g3ZrjVRxr71gEQefw3w83XhVW3mx6ujr+16B/fOrwMHffOv4mz888YfvH/v9t/OvxN+dddi8ZrvH6IzSl99vC/ptQb91xm+YndIGrYqASemzqn0T+oDXFvI7oIK+iYDX7nObfVZdwKILWXRBq843ofN7LL6AzeOzeDxmn9cc8Fr8U5bgpCGiL2ijkdcs9uvlPqPab9f7nEa/0xhwGoNOo3dC96X6cn+FvradPOygj9H6RmmMURpjjEZndfSzOgbG+kZ5DVTR3x5uAt7Cw94hgu8SgXcJwD4yuJ8K7qMC79Jg+7th+3qA/T3gfjp4kA4c6AMP9sEOMMBDA5C+wPgxIH4MTGCBCWOwBDYsgQcmCsBEIZAgABMF4BEReEQIJokgfcGgwddxBXhMDR7TgMc0YBTAwONa4LgOPKGHvoInjcBJM3DKApy2gB/awdMO8MPJrSe/nOBHTvCcG3Zuk17gGTd41gOe9YDnvbCLPvCi7wV9hZ9bg751MQnSFwhtO0xZ/FJ9AZkrAHztGcAgqORswHIfAAUPgeIHQMFabN7T3flPd2Wu/aL8bt7o0vDU5/aFp6HFxZn58PScPzQbDM6Ep8PTs+FwYHHBc2/Bdnd1yPZpWs+D71SEgeJ7seX/e0fFo5jKjR0V/wpUfQZUfgpUfAFWfL6z/LNdFV8ApQ/+tnLmXNcKw/KJe+7R3PxKaH4xMDcbDgXnQ56ZGV/wbnh+aXV57bHv8eeau//Sa/ns/fa7f5N/Fyh8ApR/AZQ+BYoeAwVPwPwNWN6jyOxrc+dhzga0dQPM3jx8CMvaABEPQPj9Z+99QX8g6ffAtGUgdQlIWQRSFsG0JTB1894XeHXzxtdX6ysEXAzALvlhF33gRS8ICfm8Fzw3BTvrAj+ygx9OwM64wA8dsDMTsDMTsA9sMR/YYj6wgKeMwEkD+L4JdsoIO6EHj2lij2t2HNfCjqpijsl3HJfvOqHYfVK5+7hi1zEFLEkSmyTZlSzenSTanSTanSzemSTccYSz96hgb7JgTyJ3zxHuniOcvUmcl5K4uxM5sfFju46wdiQM70oc2Z0wsuPgwN64ob1xzL2H6C/F0b+Z0L/ncP/bR1uYhfk6RLwOkaCFJ+ghfcHjNPCEf1dfW1s34ozUIh2lREstN3XdNHbdMXTWGjtroF7QV+W2W2HbrodBH7SkMg2xVEsqe1Z7lZ5cY6DU6sg1SmKlglih2NrPISeUKtqLI0XPweRthYqo5NsxlhsBmKQlWwJ9wGQJUQgRrlCGL2M3IAWoHFFzjqg5S9AIFzZmipvhIhRS0IzkNcKhSRe7Lp3XCOc3IfhNCOiH0IFDSGXRfY2+RmuuDFdeZlZdZt9OE6Gy1YSSnrKzQ7VXRNhccWuhZQAdVA7axL0uVX9QPxBS90xr6TOGkYBuxK+ge8UdwvYyGb7QSC21UEqs1FIbtcJKq4TEFZl6WTuqbJ3V2vYiI6nUx21dtY/eszDnLYNhI33O3O9TdbgE7XOa3kXdwAM7f9U5vmZhBAZvuwj5gb7y4GBlkF4+21MerS9HZ8WSmv7II1x1sVaczFUna2OSu+7i3LON3jUOLpiZK/ax1QnWom3UOVD/vL7ueBj1UwMNtv7bHVWX2Lgy+m3kGKZ4DFPcVng+7+Qf7qQdZWFLR5oLRpvyIHqxmvPHmvLGUQUQwyIS42FLBK1lwrZyQWsZBDBhWzkbXSgiVPJaS4XtFSJCpYhQKSFVQYlJVYIogAnJ1ZHPEmqtiFwrIj1LTL7+LEqtmFLzpUmotRDetgh3XUKtlVBrxZQaEalKQip/FvH5KDViaq2IUiOiVIqIZTxcvghfJG4vEuLzRfgiUVspH1vIayngtRTwoefFoXCFvLZcATZXgS9StRYqMXlKTJ6wAcFvgEuxeSJMlgSbI8flybG5CmyuujVfi8vXYvN12Hxja56xNdfYmmtqzTW25hnb8vS4XB02R4vJ0bTA1S2p6pZ0DSZdg8nQYRF6XJauJUuLydJgkMqWTGVLhgKdIUdlylFwWTNC1oSQNsIlDZm8+jT2nVTunVTO7VTOrbSBqo+pJR+xsXliaqWm56a+r1HUh3JbhJMOzaTN4LUavFatx66emlB6J9RfVcimmI5kVYQs8kgBq9xnlfmsMo9Zsj2TZMogfT4IYCKXVuzQyGxqqVUls6ikJpXMqJQblHKtQqaVy7fpSyMXa+RiCGDQ1wjAtiUX8bZuiG0aLJKcx1HwOHIuW8YZhwwWaRvGnos9LGMPyMcH5OMDinGGik1Xs+ma8T7NeK92vNfA6jWwes3sXiu7x8rutm3py8XrcnI63Ryqj0v28cheHs3N7QgKu/0jmK7sxE74gei6kYeeK+twF/JgJ/wADXGQAn+PhHiPhHiPiHiPCN9PzHy39dobjRd+XHfmO7dO/f2d97+HOgvp62fkj1+mXnmZ8vGPKZd+RLvwA+q573Zf+F7/xz9mprw8mvEKC/mLkazXB7PeGID/mp76s64rP2279CowK2PMSuh3JV2OoUZ5e7aOkqch58ra4Ip2pLglTfqX6itLSMjm45G8NgQfjxQSsnltCCE+687VP9HKT8goOSz0x0N1Z5mN59nEQrekxyPrnxR3uXhExzDBPIQzMbHmYZxxCKPrR+n6Ufp+lIGBMvajTQOYSPZB3MQgzjaAtQxgTJskwxmGCIp+tKYfZaBj9QPE+Un1UsA27/3/iL7mZ0JT0z5X2DsR9lhnvJv0+p+przm3dXrSEvCY/X5rwG8LeCzuCf3KXX/zjdy3fv3d377y7Y8P/ErTmuslF7hac6bwBV5CmZ9QNU25NddxZ7G7fpWBWR9svT+AX+vHr9Lx9+mEDQbxCZP2hEl7PET9ZKTzk1HKJ2OkT0c7Px3ufDJIeTJAfNyPe9DXfL+zbplUtYAvWMAh5jApM6g05+20rtRDJ365682fAvt+/VLCb/4u+a3vHfnt35xN+IXVxJ8MTVg9RsdX6Cvs0oRsyqBZ5bWogy5jMOgIhJyBkNMfdPgCE/6gw++zBez6kE0ftumDVl3QaQz5bD6/FdKX12MOeC1Br216yvwl+jIqfGaN32HwTZp8k6agyxR0mb5q9uU2inGUvjYao43GwHf0t3cOELoGid1DxC/R11gHfbSDPtrZx+pijHUMjNJHeE000bcPNwJ/bIW9Q4TtI4H7SeB+Cri1ciPmvZ7YA32w9/rA9/piDveDB+ngQTp4oB92cAh2eBg8PALEjYKJLFjiOJjAAuPHgXgOkMAHEgTgEVFMsiT2mCT2mDjmqBRMlgJJmycPgaPQqkMVkKyCpl7AUQ1wTAse10Xe+4KdNIAnjcBJI3DKDHxgBU7bgNMO4LQr8uAycNYFnHODW898AWfdz578urBdX8Dz+to8iHhlBrw6C7sWtW4eeskqbVNfMPgKDL66pa/VbfqC5TyA5T6A5T6E5a0DBY+B/Ed/i5i81D4z7nrqWtnwLSzOTM/Oh6dnZ/2huVBgLhSYCflDIX9wOhAKBoPe6Wn/7NzdwNLDrolPD+OWXspdgVU+BWqfxFb8GSz/F6DqX2CVn8MqPwOqPwML196sWyDrHk4uP5henA+Gg77paU847A+Fg6FZ3/Sc/+5saGWVIQ/c6gsVja29j3XSbU/cG/8PWr7x6vUAkLcClnwOFn4GFnwC5H8KQg9/bV1U2xp/PQShw4fI+7Cs9ZjsDRgyWl/LQMY9MFpf0OwrbQlMnYeWzsOuzcVs6euFp5angcsh8HIIuBAAL/qBi9CueS9w3gOc9wBnp8BzbuCsC/zIGfORCzg9AZy2A6dtwClLzAc22PsW8IQeOKEHTxmhk4fgURV4VBlzVL3juCbmmHLXCeWuk8qdx+WxydLYZCnsiHjnUdmuJMmORNGuJHHsEUFMIj8mgbvzCG/3Ed7uRM6uBPauhPFdR8b3JHF2H+HsTGDtiBvZEcfcFc/cGzf80uHhb8QNfyNh5Kj/GcoAACAASURBVK/iB79xuO+bcfSX4hnvHEMPFmRr4Ic18MOazHgdPE4LT9DC4zXwBA3iL9WXiVasp5ToqBXm7lum7jpjV61pq+36iuKWkVYVHeQu6AMkrufOJRKrDJRaA6VWT65VkaqUpErl1g0xBbEsenN99BxMgS9SRqXYjrE8eWseBDApNiciMREKIcYVytvL2Y1IASpHjMoVo7KFTQhRE1yCQojRWQJUFr8JAR01hAZfgmakoBnJj5qJsevSuQ2Zz/X1+qq6PFz9MedOuhiVrSWVdRR+MFj7sQibw8cW2EfblydETiXTrhjwG5ghHWNaPxAysPx6Vkg9GFL0SslV8vYiI7XUSi21UctstEprR5WFVhnJ2lFl7aiyd9XoCMUmctkUCz2n65nVdS9YGcsu5qJjMKCh+eXkeX3PPePAIwd/2T66bhsIMe+4CPnBvsrgYE2IXjXXU+Xrq4zW17KG/nBKsOYef+Adf+jh33dyVx3sOcPgrH5gyTq66mDfd3JWnJzJoedOHnoG67z9DZ7BRvvAHVrlJXZrObMpf7i5YKA+p+8W4ua1I+js0yOoQmZjHhtTxG0pZqMLRxpyGDcyeqpT+mrT6NfTGTcy+mrTGDcyBm7Bh+uzoSEYH1cqbq+UEqu7q1M6q1N6rqf33shg3IIP1CEH6rI2q88aasphNucOo/JG0PnM5tytb/NH0PkjqMLh5oJIo+iiZ2EKRzEFkYZReV8V9Asj6PxhVN5wc+5oU1akkUYksx4RaaAeyahH0O/A6XcyGLfTmPUZgtYCKbFYQiySEEr42MLRBuTQ7Yzt3Umn3/p4tD5dgS9W4gpULflqbIGoESloRMhx+ZKWbAkmW9map27Nl7fkQPszVOgcFTpH15JjwOYasLl6bK4Bm6NFIzVNmZpmuB6dpW9B6HDpemymDpupw8I1mEwNBq5CZyqb4YrmTCkqXYrKkDSniZvSxY2Z4ka4qDFTWJ8prMvg1adx6tK4dWncLX2Riz7ktxUZBhs0PTfl1JvS/pYpq3jSqZmaMHmtRq9V57FrPBNqn0P7VU3bVeGtpu3KkFURKWBX+G0Kn1Xutcg82zLJPEZ5dFMGmVsvdeslkzqpUyu3a2Q2tdyqlpnVMpNKblTJdUq5VrFdXxGDqWWiaIkpn1+NqJQIFFEzMeiVsEgKPhfSFwSw6L4OY8/rS81haDgMLZuuZfdp2X16dq+R3Wfi9Fo4PVZ2t3VLXw5el5PbPcXt9HGpfh7Zy+/yCHpD4l4/C9edm9yFOBhdb3Zcb05cb3Zcb3ZcX058X058T3Zcd9bhjuxDNORBatZBStZBctZBctZBCvIQPvUPqEs/bzj7o/oPv9/w4Q+aPvoJ9sKrhKuvYU5/F/3+3+POfKf9o+9SL/ygP+VnzNRXWZm/ZCN/xUa+Np712gjyjX7EG/T0X9FTft599dX2j18DpiV9YXHvgqrPNYqSErI1tDwVNVfSDleQsvnYVAkeHkFXJOjGl5yUJSNlSSnZYjJSREIKCdmC9iwo6LOYkF11/p9p5afk1LxxzBVm/bmhhnMjrTmWcZKd12Xjku3jbc4RomOUYB/D28fwtpE2MxNnZuKsTJx9CGcbwtqGcLZBrHWwxdKPsdAxFgbGysBYBjDGAYyegTIO4vSD7XIGSjOAMQ20mYYpC27Nf1BfllmvdelucHXj/urGg/8+d0EXvVbX76+s3/+v0te9pbnpgDvkdc74HDM++6zPNuP9En1F+np9LU2Zl6fM99ym/7C+XPoNl/7+pH7VpVtxaZcmNfMu/YzDHJ4wTtsNMw7TjMM057TMOM1Bl8nrNvn91kDAHvBYphz69QV/dUH6G698+7ev/O3lAz+Xo7PclAIrDmnH5bjxJX5C9RytbrG76V4famMI/3iU8mS04/FIx+MR2icjnZC7Hg1SHg9RHw9RHzOJD4baHg5THg7TNgbJD4dJ94dwKwzU+gB6kVYz15Y/i0PcbUmfxWR669KVpWdy3vn+m98H/vBKzP7XvnHg9b9NfOOvEn/zLSGbEp6fsrgNTq/J5TNP+S1ev9XnswZ81oDPEvJoQ071tE0VNCu9FtW02xwKOQNb+YMOSF8hhyE8YQzbDSG7ftptCfvt/oAN+uf4fdagzxry2cMec9Am81nEEXp5zWKfSRG06wOTJq/b6J00BlzGgNPkd+q9ZtVX6auVSt+mL1I3k9zNpPQMR7Zu0PpGO/pGO/pGOvvGeuisroEx+ggX3SH6h4Qm4C0c+DYBeIcA7CMC+yjgfhq4H7r01RPzXm/MATrsALRvgw4epMMODMYeZsLihoHDI8DhUSBuDBbHAuK39JXIA+L5QIIATBKBSUIwSQg7KgGTpWCyDEyWA0eVALRvI1nx7PzhMQ0074o5Zdyk1wk9cMIAnDQC75uAD6zAB3YwSl/gmUnw7CRw1g2cdT/bOH92CoSeXb7gA6Cdhxf9wOUgcGUa2P781Ax4ZWbrqlLUe19XF57X1yoI0Qu69wXpC74OIjaArHVYzgaQtxGT93B39kMg589/VThTzpq1L69N3w0Fpv3+u0sW/z2ZY13i+lTieiJy3LcFV2fuLs3NhOfCM3dn5sPhWX/Y77vrm763ZAl/huhb3l02A1Q/jq14GFP+OVj1BVj9OLb6k5jipTjCgtD32eL8vfnw1HRoMhQKBMKhmdnp+VBwNjQzs7A2GZyT6zxM1er5Js9e5BRQsPD6dTfHvnHv8VPe5JP9d4Iw5ApQ/Dms+DFY8AWQv/nyMrA1BANyHgI5D8HshwByHZZ1f3P8hdwA4fdB+Orm7AvauhGtr5RFIGUBSJkHUueBa3fBCL2uRpb7b/05Xw4Bl0PgpSBwIQCc30LXBS9wwQucnwLOQe9lu8EzTvBDx+arbh/YgFNW2ClrzAdW4IQeOKEHThqA43rwuA44qgSPKmDJqthj2tjj6h3HVTuPK3cck8ckSSCA7UyW7UyWxiQKY4+IYhL5sUcEO44IYhO5e5L4uxI5uxLZOxPHdx/h7Erk7Egc33WEvTtxfFf8yO644W/Ej34rfmTPocGXEoa/GTfwjUN9Lx3q2XOob98p7HBhrhZ+SJMZp8lM0GUmaDMTtZnxGni8JjNOk/nCzsO0+G0pU+NMtGI9tVRPqzR33zR11xm7rkf0ZeysidaXsaPa1FFt6qjeRi8IXRDJDNTKF6+EGUjVBkqtkXpdT6nVUKpV5CoVuUoB9Z/Vl6ItPwKw6DmYCI2UtBYpCBXcpmwhOhfSl6gZIW5GQPoS/nv62jxq+Ly+eHcyeHcyvlRfY7VXh6suD1df5txJl6BztKSyzuLTg7Ufi3G5QlzRBIs0a+ZbxAy3bixkYfu1dL9uwK9nTWnGZvTDs5p+GbVGSSw10cqstFIbrdxOq7R1Vm/Tl62z2t5Vo20vMlPKvZyWu/rukIo6Y+y+a6XftdIXbIx5U9+SqW/FPLBiHF51jH4yxZoernPgc0P06uBAbYheM9dT6+urnKZXzPSW+DoLHJ3lC8reNQf7nmN0w8N64BXedwvuOTiLNtbyBPv+JP/+JH/DI3ocUvjHcRF9uYbueAbrvf0N3qEm+8AdWuXFcWzZKLpouLmg50bmCKqQVpXSWZM20JA73FwQOXA40pAz0pDDRhdGfsLBFEHHDqGfiPAVgtYySF89tenM5gIuvorbVikg1AhJ16OLTLqgIVXks5R2XUK5EZ2UevNZtBtbpw03gwZckTFXJOgcY+QXZOSaZ5GqpaSqSCJSlZBUKSBWCIjl/LYiZn2GCF8kIRSJ8Pni9mJhWwmvpUCAK5K0l4nxpaK2EigxvoTdkjXeBFfii1WthRpcoaa1SNycLUJlK9oK5S258pYcdWu+Bl8oRWeJmuBiFELYkCFqyJQ2whVNCEUTQtWMVDRmKOrTVA3pmsZ0IwZhac024jIMOLgBCzfiELoWhLwhRdKQIqy7Jqi7xq27wr1zlX3rCuvGx6wbV8ZvXWXfTGHfTGPfSOXUp/Ea0nl1abw7adzbGczaa9TSj8SkMvs4Vtt7S0a5oWS2ee1Sl0PjcZh9NqPPpvNOaDwOjc+h/6qm7epwVNN2VaSgXeW3K7cA9lwes2LKpIzkNircRsWkQT5pkLv0cpdO4dApJrRKu05p1SjNaoVJrdCrFHqlUqeU6ZTSiLugz5C7IHpFT8C2A+zZgsTn9KXkc5VRAItm2DZ9PWcz7qiCO6TkDCk5QyrOgGabvjh9Rg7dzOuz8Hut3G4rp9vO7ZqA9MXvdfN6fLxOP7/TL+z1SfrDMoZ/vI2WldiReWDTWtlxvdlx9NwE6HNfTnxv1mFoAtaFONSZdYiGOEhBHCAjD5AQ75GRBzuyE0kZ+1uv/R5z6ZeYCz9Dn38Zdfbl1ku/pGX8Hn/+J21nf0D9+JXetF8OwX89hnydjXidi/wnbtbrnKxfs5G/Gs363VDW7wfgb/SnvUZP/RXp2utAWNEfkvTOK3snWRhxe5amI19JzRW3wxXkbB42Vdz+dfqSk7MhfQmJSCEhG0rQniUi5ggJ2SJCzvVLf+iu/lBJy2O3XB1uOM9sujDalqsfbjOxKBY2aWIcPzlGdo0SnWPtzrF2xyjePtwK5RjabGIQZx/E2gewVgYGytyPNvajjQMYQz9WTcepBrHGkTbzIN44TFmY/A/ra8ZjXfy/oK+1tfX19ZUod/2f6uvB+vLibMg/GfI6w76J/yp9rUyZ/9P6WpvUr0zqIH3NOs3hCdO03QCNv+aclrDDFHAaPZNGn88aDE4EvVaPy7C+4LtRjPjFD771u1f/OiX+teGKi2Z8lqkNqUdlOluLQqSapa6m1b6W1X7cAybx8QjtyWjnk9HupyPdT4c7Hg9RHw6QNxjEDQZxtadtfah9dbh1sb/N1X5LXV/Er0rlVF6R12a42yqWe2/PthfP4LLm2xCzGOQ8Onu2KZN8/k9xP9/1x1dj33ol5o8v7zn++jcTfr7jVsGF5WWvY8rs8llcPvOU3/ps9uWzBNzqgEMZtKmCZqXPog5NmkMBRzDojBQIOPxeW8hhnHGYZuyGabshPGUNB+z+gM0XsPn9toDfFvLZNvVll/sskmh9eU3KoMMU9Fg8UybPlMnnNgUmTQGnwWdWf7m+SL3RDy5vrj3sGiJ1DZG6h7Y9uEzrG+nsY3UzxjsHWIxhDrZT8r1EFPAHHPB2O/AOAbr3BdvfAe7rhO3v3tJXX8xBBuwgffOp5QNDsENM2OFhMH5sE2CHxoC4cSBhc+EhmCgAoBIEQCI/cvIQTJYDyQogCXpzWQ4mK8EofQHHoUtfmwwDThqgV7+AD+zgh47Ne1+nneCZSfCMG/zIDZ51Q/e+gDNuYGsRInDOA0J/s4f0dWlz60a0vjYNdnUWuLZ18vDq3a/RFwhffU5fyAdg9kZM7gOg4EFMwTosa/1buQu3hQ/nVv5ldmFtOji9OjdnnXl6oW3q55WeV2/O/OL6ws8r5s6S5wZcn47Z7o/Y1kdtq8bAqn9pbWphzT+7cu/uinflixzW2jeLZ4HyT2PL/7yj/F/Byj/vKAi9T55VzP45vLTsm7s3Mbvunbs3Pb/kmV3XuR6Ypx/oFjZ6DMuj+vXuESdubKbT+ef3KYuwwkcv5QSrBqdlzkWj/5HQ92+HGqZjc2fA0g1Y0ebbX0DuQyDvEZj3vL42jx1uBiLWQPgakLkSvfMQhNwV0VfqApC6AFybB69uH3wBl6c3Z4xbgy/gnA+44IP+7YAXfcB5D3DODZxzA2fd4Dk3cMYB+9AJfugA3rcBH9iBUxbwpBn2vhk8aQBOGoATevCkAXZCDzuuiTmujjmmiTmmjTmuiTmmgiXLY44qYMnSmKPSncflu44rYpOlsUfEsUcEO48IdiULdiQJdiYLdh8V7Erk7D7C3ZPE3ZnAiYlnwRJYMfFjO+JHd8YNvxQ/+s2EsW/GD++JH9oTx/zG4YG9B3v3HuzecaDn7eMYZkGuLjNOk5GgyUzUZsRrMhK0GXEQvTSZcZpM6M3lxC/Vlzo9QZUWb6QV6Wmlho4qU9cNU3edqetGtL6iN3CYOmssXbXmzhoIYNsOH0YPwbbpy0iu2Zx9UWu11Bo1pVpNqVZCPa+v6FOIyvZiVVQvACw/usgcTIzJkuFLVKQqXnOOCJMnQuWKUVliFFKCQm7qC50NHT6ErBV98jB6/Qa3IRP6CZSgHs6vy4wAbNvsi1lxaajyIudOuhSTqyWV9VacH7p+RYYvFLUWO9mUuxa+VTowqR0NmsZ86l6/lhE0jnu1rBkdc1bTLyZWqF7Q14snDye6azX4Qgu1IiTE39X3eKXEoLYjpO+cMfUu2PpXJoZWLP2Lut57xoGVCeYjx1CIeduBzwv31wb6a6YZ12d7rvvpVeH+ytm+Un9XkbOrYlnDeODmr3s4Gx7W2qRgfUq2ZOfecwhWXcINj/S+W7LqEm74FH522wS52MG47mLWTTLrPIN1Hka9j4myD9yhlF8Yw5QMNeYNNxf03oSPYYp7b8I7qlP767JHmgvG0YVsdCEPWzLamDuOKuC2FEfiYIqgO2DjqIJxVIG4vRICmIxYTb8JZ6KK+MRaPrFWSL4hIF2PLlpf2xD1NfqSUJ/7zeijhtuK8Az6Vkl9loJyXUasiSSl1EqoNWJKtZhSJSaWRfQlJRZLCaVifCkXky/Gl4rxpVJCuaS9bKtSLi6H3YxQ4IvUbcW61iJdW7EUlSPD5inaCtXYPH1boaatQEsoEjcjZJhse1eNnlyqJ5daaNWunpsWSrmNUu6gVkx2lE9SSo1ouAGVPoHPsuLgJhzChEOY27KNbTmShhQzqdBMLjYQC7Xt+Rp8nrotX4MvUuLyFC15CmyhqDGbezuT15AuaMrk1aXx69IF9YjRW2kdZeeEhFLzCMoy1GSgN6mG8b4JqduhnZowRfTldWj8DsNXNT2hfT5dpKBd47ep/DaVz6r0WhTReSxKt1kVyWVURDepVzr1Sqde7TSobTqVRaM0a5QGtdKgUhnUCr1KplNKow0WvYHja/qqK2EqAS+iLwWPo3x+FBatr2ieyXljSh5TxWWquEw1d1DL7ddy+3Ucho5D13HoBi7dyGNY+HSroM/C67Fwu228rgl+p4PX5RLQ3cJev6DbL+zxiel++WBYNhAYJxAzEyip++hZcYzshP6cBEZ2PCMnoRt+sAd+sDN9P+Xa27TUd6kp75CvvU269jYp5e3Wy2+2XX0L9/Gb7anvUBEJlMw4Qtr+1iu/x15+DXXup81nf9x2+bVO+FsdKb/uuPbz7rRfMTJeH4K/PoZ8g4N8g4f8DS/rN7zs33Cz32DlvMnMfnMQ8RtG6i/7Un9NTvktMKMaDCsYYWmXawwtJeWqOvMUtFwRAS6jZHNxqSICXE39T+pLSsq7c/XtvusfKWh5HGzKaNOF4eYLI605hpE2M5tq5ZDs4/jJMbJ7jDTJIkyyCK6xdsdIG5STudnEIG5iCOdktjmGWieGcBODOMtgi2kAY+xHa3qalX0tupE26zjRNNhmZFIW3dpFv/U/cu/r/9fXf72+Flz6OZdl1mmOHD6M1tfUlCkYnJgOTHgn9WuL/ltlub/4wbfe/MVfn3nre30FH6owaQY80ohDOtuKw9QbK93Na33YVUbrGqNtjUFYH6A8HOp8zOx62E9e7yOs9eCXO7BLNMy9TqwXXyu7nTmQe670wK8uvvbta29+pyT5V3XHf8/IOK67mRFsLVgg5M/jELNo5AombwOTLS08fe6t77z1i9h//in4x+/v+Oh3/+v9f3qp4OyBxaDVM2V1eS0un3kqYIW2bgT9toDP4p9U+icUAYsiZFEF7LqAyxjy2qd9E9O+ibDfMRNwhv2OkOc/ry+fWRlymYNeq8dr9njMfo85MGX2Ow2+L599ibDEnlZybxvlGcCInYOErsHNIdjW4g0qfZRKH6HSRzrorG7GeNfAeD+T29ot+34iGnizBXyHAL4bpa93O2H7u8F9PbB93eB7PeCB3q17X/2wg8yYuFFY3Ch4eAQ4PArGscDDHADaNQ/p6wgfTBIBR4SwZDEsSQgmi4FkKZAkjegLOCIFk+XgUQWQLH9OX8cN0NL5mJMG4KQBPGUAP7AAH9jB0xPABxPgh5C+3M/0FfXe1+YTzOemwAverZOHX6kv8EoYuDoDpMyBKfORdfPAtQXg2iKYugSmvXDvC7EKINcAxBqIWIdlPYDlPIjJexiT/wjMe/hS1swN1krg/mfD5vsD2hVn+LHY+TB/ZPUbeXNA6edA+SOw7ClQ9ufY8gffqV3+YU3ouzWz/1gZfgc9f54yi6RNtQxYBUq30RmYmH+c0Xt3R8FybOUXOyu+iClaO4AKqYKfzC3OmAOLWV1TR9tnL9GWMxkrFzpX37o+cwAzf5Cw8INCz7E77l7tvfpBbybRynB/8bsKz6HmGUno34owUtyQbXbtE7778Rs3vUDeBlj8GCh4AuQ/AfIeAfmPgfzHL+or5uv1lbYMbm3dAFIXwbTFKH3NvDhjhPQFuxSCXQyC5/3R+gIveoDzU8C5SfCcC/jICZ5xxnzkivnIBY2/wPetsFOWZ/o6aYCdMsSegvSlAqHTqkfVYLISSFaAR+VgkhRMEsOSJbHHZTHJkp3Jkh1HhLuS+buSeTuS+DuS+TuTuLuOcHclcnYlcmITOLB4Fix+LDaBFRs3sjOOufswc88h5ktxzN1xg7sOD710eOCv4vr3HurbeaDv7ROY4cJ8bUaCJiNRk5mkyUhQpydo0g9rMg5vGSxenRmvykxQZSQov2z29fX6gg4fRvoafRlpVdBY7MVXwvSUiq/Rl4pUHv1q89fr6/kKIkXmYND4S4ovURAq+KhcITpXgsmToHMk6CwpOkuKRkow2SJMTkRf0bOvCLSgn7+or20AY99MhZ5dhvTFrLzEqYP0Vd5XcZ5546q8vUjaXuoYbZ/RjbnVwz7jmFfTF1D1+FXdfvWgXzcSUg/OqBnC9jIFocT8tbOvaH15Odg5be+stmfWRPdrOmZM9EX74Ip9eMUydM/Yv2LunzN1rZq7w8N3XIT86f7aQH/tNOPmXM9NP6MqPFA5Ry/zdxc5uyrvaRkPpwT3HKNzpt4F6/iqS7Jo491zCFecogdexeOAesUpumvlu4bRDkpJlL7qPYx63zB6YrCOXHae01reX5cz1Jg32JA72JDbfT2DWnmNcSdr+AV9QZs2ovUlaC2DLoNB+hK2lctI1YzbyNGWUgH5Bo9QwyPU8InXBaQbW23Ou750hPV1+qLd+Av1tS0l9VYkBeWmjHQ9kpRyXUKtEVNrxJQqEbF0uCFT3F4sJRbJSCVSYqmkvQzSl6itJIpeZRJCKbc1h92MULRD+irW40tk6Bw5Nl/RVqjF5htaC3WtBQZCiagJrmrNn+fj5/htCyLCkpi6Ku9akpDnuK3zHOwyryU8eNOAhevQaTY8wt6KtGARJhzCgs9RoTOF9VdDw3X3JIQZLmaG0xJmY2Y5uHk+/p6EvK7smeeT1PhS7h0kvzFT0JTJq0/n12eIGrPG72RSS87w8SVObptrHGfqR0GzL6/b4HVa/HaT3673ObRep9bvMH1VoQn9VxW06/xWjd+q8VnUXrMquimzetKsieQ0qqL7Gn0Z1QqDWv6lANPIxV+vr68CmErwDGAv6iu6v1xfeh7dwGeY+HSLoM/C77Xwe6z8rglBl0PQ7RQy3EK6X9jjF/X6xP0e6aBfzPCOEzpyj3dlHuzPih/MSRzKPQJ9ZSDjBrIThvOTmTmJI9mJQ8j4fvjhvoyDdPjhzrT9HWn7ehAHBwqSO7KO0uDJ5Ix4Ysq7bVfewJz/Kfrcj/Ef/6ob8U5nyj91XPtlb/rrA/DfDCN+y0L+loP8DS/rt7ys3/Kyf8vN/s2mvuC/Y6T+aktf8v5pWZ9fQDEP1sko+UpavpyaJyIgZeRcLi5dREAqqflKClQelIKUKyPmSEk5UlK2mJwtJGcLiNlCYq6AkMsn5AoIOQJiLp+Qw8Nn16fvp9++IKXksVtSRhovDjdfGsHnmcaINnandZxkHye4xiguFsXFIk+yyJNjJNcwwcUkTDLbJ4dboVzMNvcwwT1McA22OvuxriG8Y6R9gk22sIgaBlbV22IYbrOPEcyMVsMgad6jnfdb53zWWY951mOe81qgZn22bc15bXNe26zPEvZZ5+cCaxv37//F+rq/sdnaeqT7W33VD++vra+vrN9fef7w4X+3vqIBFqUv88ykCWrWbZ51m+fcpqUp4/KUcWXKuDZlhHbNr7r1a1OGtSnD6pR+xa1fcetXv0xf9136+66tDfWTunuT2iWX8e6kdc5lgY4dzjrNcy5L2GUOukw+l9HrMoYDE7N+h9ehXV/ytTXd+tWP/v6Pv/6H937xV7Tsk0p0qqEV4cDnedtLwpTri931813Ns1T0LLlpltQwT0UtdWGXe9rmOhpD5Ft+4vVJXOUktlpakpn3x18e+u6u+H/ck/id/5Wz/9eU9OPjpecHkB92pyW2n/0DN/+kFwUPt6TPYbNWcIVruDx3Q8aN079LeH3P/td2HXl1b/6bfwP/5V4Ornoh5PJO2nweq8dr9fusfq81MGUNuC3BSXPApfFPqH02VcCu8U/oAi5DyGMNeewhjz3sc4T9jmnfRGjKCukrPGGYnjCEJ80zHmvQb/MHbD6/zR+0BYL2UGBixmedtqt8JqnfJPWZpV6z1GOR+iZ0wSlr0Gfz+Wx+r80PLUicNHpsGo9B6tWLfXqR1wDRS+I2yrHE3lZSXxuZ3kZhtFP7CbQBYscgEVp72M0k9zApvcOU3mFq3wiNPkqlj3bQx7oY7M4BDoPJx/cofpyMAd5siXmXBHuXBOwjA/sowD4auL8b3N+z2Xs94IFe2GEGeJABHGDADjJhh0dgh0fAQ8PgoREwjgWL5wDxbCCRAyZyYEf4MclCWJIITJKASWIgSQhLloBJUnBTX/Jns68kBZiko4EmFAAAIABJREFUAJJVwDE1cFwLHtdDxw5j3jc++zv3B1bwgwnw9ARwegI84wQ+fF5fZ6dg5zzgOQ94FnryywOc9YAX/LBLAdilAHAxAFyG9BUGr4SfP3k4C1ybBVLnYKnzMakLMdcWYq7Ng9cWwZRFIHUpsnUjcvIQRK6ByHUAeR9ErINZD2A5G7D8jR25n+7OXL5AXJ1e+TPLtvTrauPbdXaM7vNf3wjsLV0EKj4Hqv5tR+XnOys+ian6BFb5BVj2KVD+CCj/FCj/IiZv7e/zp+LvmMYsa9qJu8bJaf9MyBR+HI9djClcAUtXflbj6Xd+PruwODvnH7Xff6VoCsi5DyAXQMQskLcEVDyNKdkACh7uLb4PH1wenVhlaJazWp1d2vlWYaB13D299MjsWrH5VqenQ+HFJYL6yXfy7wJFj4HCp7D8h2DeYzD/CZD/BMx7BD0VDWY/ALLWwQi9IH1lrkI3vp6dPEx99toymLoIpi6AaYtAyjx4bQ68MhutL/DjMPhxGLgShvQVAwHsgh+84APOe8HzXvCiF7zgAc9NgmcnwY+csDMO8LQT/NABPe8G+8AGO2WJed8EnjLCThmBE3rYST3suAY8poYdU4FHVeBRNZCsBo6qgaNK8JgcTJaCyZLNl+WOiGOOiGKThDuOcHcmcnYe4cUkcmMTObFH2DuPcHYlcWMT2bAEFiyBFRM3Ghs3EnN4KPbQ4O5DQ3sPM3ccHoiNG9xzqP+lw4y9hxkx7/W8faJluCBPk56gyUhUZyZrMxK1GQmajHhtZny0vtTQ4Ct9u76UqXHK1Liv11dkA4exs8bcVRutr+hMUYcSX9zJYSTXfqW+yBXRrzZHz8FUhBJ1VKrnMaZqL4wUAdjmNbC2YllbqQCdJ0TnSlsKpJhcKSZbhsmWYbKkLTliTA50+BCCFr8JIURtHkeMXr8RmYlBCRsQwgZEBGC8OxnQ+AsC2HDl5eGqy9z6DFlLno5cQa+8MHzzmoJQLG8vtg2g/HK6RznoUQ+45Z0BJc0tJk0IaC5pX0DVP6vpF+BLlcRSS0e5lfpMX5C4oovoy8/DL5mYy5aRew7WjHFg1jy0ZB9dnWCtWseWDQPLxr55S+99a2+IecvZnhfuvxHovzlNvz3XczvQXz0zUHmXUR7oKXF0VSyqejcmefcco3fNfQs29qpbtmAXLE4I5238Zad43aNYmZTOT4hcTEy0vrxDDd7+Bv8IemKwjlpxkd9e1XcL0V+XPdxcQL+NjOhrBFU4jnqmLza6EFp1CMVtKebjSiMnDyWEKghgcnIN407WMLaCT77FJd7gEm/wSTcF5FtQQvLNbXx67jxh9FHDbT1/8jB6/+HXp6LdjqSk3pKTb0SSUa9LadAK+2oxqWykES4hlEiJxXJyiYxUJiWU81oKIHFFP3wnJZTxWnM5KKSyvViDL9G3lejbS2WYXAWuQIkv0uMKjG1F+tZCE6FU0oRQtuXP8lpnea1LMvKKtm9W0jEroSzIKPOi9iUhLjR8U9uSpsOl2dsRztYsGxZpxSGt7Tn61ixh3VXv4M0lSXuIjQqyUDNc3AwX5xtp9o2g7/JJM5x2GbaYdStT0AwXNsP5DRmChkxRI3LsVnpXxXkppdLJbXOMtUTry+eyBibMgQmD36nzuXT/g/SlURg1zwD24u2vr+9Ld3KohXy1kB8B2IunECNBPNuMz1Lx/1/y7jM4rvtME/05p0FK9ux6PTuznrjW2JZtybZkiaKoyIgMMGdKBAmARGyg0cgZIMGAnNEB3Y2cG+huhG50zjnnnBAIEImkJCvYu7X37ocDNkFQkr07M3dv3ct6igWArFIVVYXCr973ff5k0RxZNEcWz41L50alc6Oy2RHZ7LBsdlg6NySnDysYQ8r5QTVjUE3v1zD69PN9Oma/kTlmZY46mUMu1pCDNWrjTDjYI/YZbE/u6YGMiLHsqImc2Imc2HFUzDgqZigjfCInVtZ4U9+GtDQjzS1IUwvS2IrUNWcY27MsWDS/JoGMjidlHidlnCKmx3WnHOtKerfl0182f/IzTOIb/ZmHe2/8vifpt4Opvx/L2DeZuY+G3D+LfIeetY+etW8u6+3ZrLep2e9NZB0YS39n+MYbgzfexCfvA3zswQB32Mfu0U7c5xHyhaRCPiGPjUVxcDmzrWnMriw+IQ8OF48OhYPLYWNRTGw2A5dNx2XTcSgGLpeORc9hcuDfZ7tQs12ohuzovppPWPgcWlMyufbTiYZrk5g8DY1gmBnUUbr1VJyRStLTSHoawUgjWKgEMxlnGsWaJ7pM5FYTuc000W4mY5w0koNGsg23m/qbzCMdhgmMYbZHx+iTT3ZLh9qVEx36iU71YJt8DLdoly64NAGHBn7U6+mYSxOw63ZlwaYN2rV+p9rr1AaDzo3Njc3Nv0hfG9+mo5CmQl/ZSazv+fv/Wn05TF6H6cW7r50JtW6EGOY3qwPPJ2hRrVjlK1b5qlW+blWsW+RrJtmaTbFm385Dm/yhTb5mlb+orzXT7qyalYtWHawvmF4LZo3PqvGYVW6T0m1U+G1av1Xn1IlWfHr2HPm913/53ps/3f+rH+GyToibb8pb0kztaA+u3E+6Exiq9w02BgZal4daAqS7Pny1o7PUiak0dhSpW9Di+nR62dWRjLP3og58+pt/Ov3aT8ri3x8rzeA2lho7K+ytaFlNNr3k8gQqdiIrTlB62dV6M9iOfNBeuNyV7+tAjWVF3zz4DxG/eenCGz8YPPX61Nl3XNN9PrfFatC4zBqXVeOxaNxmtdugcmkVLq3CaZDZ9VKbTuI0yF1GudusdFs1LpsWjtOmcVjVTpPKZ1QGzGqfUenRy30Ghd+o8lhUTrva4dI6PDqnR+dx6X12jU8rdil4XoXAreTbVDybXui0qpw2rduug+O0apxWjcOqtBllZhXXomDZZUyHbN6mYJmVfIta1tLV34YdbMcNteOGOvDDnd0jXYRRDHEMQxzDksZxvaP4vjF83xhhgEwcnCIOU0gjkz0j0z2jjMEJRucA5xfHm4EDrdBHeMRBIniIABzEA4eI4JFB8PAgcGgAODwAHO4Hjg2B4cPQsVFE+Bh0lAwdm4TCJxERU4iIKTCcAkbS4NkXGDMLxc5BsQwohgnFssFYNhDLBGKYQAwTjOFAMTwgFtYXH4zjQ/ECKE4ExAnBeBF4XAQel4Cn5NApGXRGtv0z9ykF4qwGcdaIOGfYXj48bwTPW8ALFuCidfvi67INvvsCL1oQVxzgFSd4xQV+4gKveoCrbiDBDSS4gUQvkOjdUQURAK4vgElB4EYQSl5EJC8hkpYQiYtQ0jKYtAz3+23rK30N3jyEkBtgxhaQuQFlroNZW4jsDQi9AWQ++n25g+34k9j/+eVWbVz34t8VBn56dzOs8BGi+BtE6R+B0q+Asi/B0q+g0q+h0j9B5X8Cy74OK/v6r/KXL/Stl0wtkXh+98rmYiDoDi46/I6FhdVh5Zf/XOJ6KcdfTl2zr256vG5/IMCxbnx4y/h3aOvFvgc5M5+9cWcJUfQ5ouxPQMl/+6uiB1jNV4rFbxJbZS3yr7u461zb5zbfstfn9gV8Hm/A4wq4vU7nwucphEUAtQQUfh2GfhyG+gzM+QJAfwGgHoNZm3DrBlw6D8Cl8xmbQPoGkPoQvLkKpTwEUx+C8Owr+cF2N0nyMnhjCUyG20qCYGIQuB4Er/m3lZvgBa97wese8JoXTPAAn7rAT1wQnCsu4JINuGyD/8eBlyzgRQt00QSeM4LnTOA5A3Bmu3UDOqFCnFA8bWGRQScl4HEREC8A4vjb54LbEQDHuUA8G4hnQ/HssHgOGM1GxHH2Hue+FM98OWZ2b/RcWPRcWMxcWNxMWOxMWMz03thpKJoKRVHDoqh7oylhUVNhUeSXIskvh4/vjRwPixrfGz700tGhl48OIw4NHDzdNoXOFqVESFIjhWlxktRoaWqkKC1KnBb5LPBkLDVanBotSomCs0Nff2b2tTO79BUSl5JUoXp+LLY7360vEb5056vNO+dgoh2d9WJskeh5jIkw+aHsAhirPZ/dXshsyWU0onhtedyWHC7cYdCSxWnNZrWgmE1ZoUMvRkPmfFMWvI4IfxEedtHrM+CvwGHWZcL6ggFGv5cGj79ggE2VX5usuEavTeO3omXdZcPln07eThZgi/iYAtNYY0A46hCOWPiDVm63m4N1sDA2NsHK6XcLRxdkY0xMibi7RNtXpiEUhvS1Kzv0VeJmYB8oyAuysVU9bVk7taAmP9BR1vTT61raimL8oWpoWTu4pR/wT94xYdDekVuu4Rrv0L1g/133aEVgvHxxpNQ9UGjqK18RD22ZZx8apx4axxe1sw/N/BUj+6GZu2JkrxjZy3rmhk340CYyk1sNOzYPHRO1jrE611SzYfw+qTyB3lXeW5UCD7sGazIGbqf3VN4cq0VRmgt26QsuNgw1zjPai5mdJTPN+bMt+VxsBQwwfnfV8B3keEsJHV8zh69hdN+l4+8wurcz310TWguEdfTcqIpYszM79cUlPjfR2lkxvyu8p4E/FZHuhiIk3uF33w6FR7zFIVWziVUcYiUbXzpVn8HGFHJxhTx8EQ9XwsGUMNry4Z1D7tN6Ty62lIstoXfkzDYhhZhCSVeRvLNIjinmteTw23OFXQXy9jx1Z4GiI1+FLeI0ZHJaspxTDe7pliCz00xtNc60+zjdztm2RWbXMrPNM1kjaUuRdqZqOzPM7Vn6NqS2HanBoGTtWaz6G7ax24uMNjetwTfbGqR3wPqyTzS5KR2+aYygo4R2J4PRmDHfmM6oS5uvS2fWIal3U/vKPmHjS3TUZvV4vWywXkjutOs5ZqPYblS7DWq3QeEyyZwm2ffoy/X0EZpviU7m0kicGolDLbarRDvzv60vpUSgkDwD2Iv9h9+T7zoJEzMZsL5ggO3U13PcmpuB/3Q7DJqIMSmmT4rpkxL6hIw+JqOPyedG5XMj8rkR6dyQjD6sYAyp5gdV84Pq+QHtfL+e2adnDZhY4zbmqIs55GQP2dmjds6EhzfhoncTck4NpEeQUTGTOfFT6HgyKm4q9/hoZtQEKlbdmmHtRHva0c72HEdbjq0NZW3LtrajzO3ZgupPKejjhPSTxPTTxPST3SlR2OQDbQm/arn6M2zSm4NZR/pT3u678cZQ+tvjmfunsg5MZ787h9zPQO6fz95Pz943m7WPmv3+RNZ74xnvDN/43ba+nNOkAHMwyOk3TDQICAWSviIhqYCDy/k30VcrOq7v9hV2N3q6+eZk3VVy4zVyF1pNIxhnh/Q0ooGGN0/3GmkkA41gohHMVIJxEmcYxxonugzkNgO53UDuMJIx9ukex0yvdbjN1Neo72vWDrUZKATzXL+OQlKOYVTkTt1Eh3qwTTnRveSQBf+d9bVzhPX/SX09NMvWzfINi2KnvrZj+0v0JV21KJdthkWzZrvt0KReMGv8Vq336SAOlphLL/GYJCsB6/XTcW+9+pM3f/ZX9cnR8pY0adNNfVeBq++ea6hF1V3HbSmfuZM5WZ48hLo4nHmWXpygrM1SN+ZpW/KltRnU3Avdnx67G/HO3bgD2OvRzZcPIY/+JuHQm1c+ei3lo180xR/ouXZ4JCOCjIznFV52NqYudaBXOgqX29ELnTn0wjO3zr154d0f33zvbw0Vn7qqkh2DbUs2rc2kdZg1DovaZVY7TSqHTuHQyBwamV0ndehlDr3cZVTA/54eq8Zt1bqtWrdV4zSrHSaV06DwGhR+k8prUHj0chhgLqPCYVE6nBq7S+t0ad0Orcso82iEHpXAqxS4lXy7iu80SZxWldO6W18um8pmlFnUvJC+rAqWWcW3a+UtXX2t2IE23GA7bhAegnUShrsIoxjCGJY0husdw/eN4/vGCQOThIEp4hCFNELpGZ7uGWWMTNLxI9xfnmwG3m2FPsSDHxPAw0TgcDdwiAgc6QcODQCHBoHDA8CRAeDoIBg+DB4d3tbX0UnoGBmKmALDp8BIGiJqBogM3X3NANFzUMw2up7qax6MZYMx2+7a1lecAIoTAXDvfLwIiBeDJ6XQKRk8+AJPKYBTSuiMDjprhM4agbN64JwBOGMEzpmAcybgohm8aAEuWIBL1qdHXxbwkg247AAuO4ArTuBTF3D1aefhd+krKQA+7TwEkxfBpGUgeRlIWQFSVsDUVTBUeJj2EESug5lbYOYmInMDRG5BWY/AnC0E0lNEX3uw9d/H5EvH70rr2Jvv1nmBgk2w5Euo5Cug+Guw5Gug5Eug5A9AyZdA6Z8QpX9ClPw3RMGX7919wPX9Setds/uWHIEFr8fj9XkcAYfH7XMufZnY43+30iR1fuUPutxen98XtLmW2mjWTlbQvLThfbzZLHj4t2j33uJvwsq+2VO4+X5tMI38+NUKxy9Lbe9ksFrJpuBC0Oe2O7wet9vt9rhtHvuCf2nG8NkrpU4g5wmE/jws53MQ/TmQ8xmAegxmPQKznukLHn8BGRtA2jqQugamPIRSnm0eQjdWnukreQl+pRpIWgASF4DrwWePqiV4wUQvcN0DXPNACR7gUxcAq/iKE7ziBC5agItm4JIFccWGuGxDXLaAFwzgeQN03oi4aALOasGzGuCUCjqpgo4roJNyxGkFeFIKHBeDx0XgcQEQLwDjRU8jBON4QBwHiGWBcWwwjo2IZSFi2WA0E4phhsXQX46eeymGvidmbm8sPSx2Zk/cbFg0bU80bQ/MsGjanigKImpyTxT55eipv4qc3BM+tidybO+xgb1H+39wbCjscN+h083UPJQ4JUKSGiFIi9mhr4g/qy/BjYinrRtFcmKpnFSh6KlS9NUoe29/d6pVvZXKnkoFqUJOLFf0VCpD6a1S9VTCgTEWEpqKVKEklCsJ5QpCuYJQLidUSLsrJIQKMaFSTKiUdJdJ8CWhiHHFoUhwxVJ8sQRXJMEVSnCFYuxz2Tn72qUvfmcBr6OA1YziNOdwm3O4zSheM4rfhOI3ZfOasnmNWbzGLE59JrM2ff5+Gqsug9OA5NRnsuozWQ1IZgNyvi6TUZvBqMuY3xFm3XMAY9xPh8df07dvTN1KGqtIGK+8NnM/jdOGlnaXjlRcpdy9yevM52NLdOQWv3DIxu218Hptgj4Ll2RmEfzScY9owi2YWJRNsnHlYnyZrrdSRyzTkcr1pEotqVLdU67uKdf0Vuh6K3W9lRpSuaG3UtKWq8YW+eZ7V7TzC0qqT0Fe1FKWtFPrOtoXBvoTGe2RnLyhGVjVjDzWT3knm41dBa7hCudYpXuoOjBwxztSuzBSszxU5u8rtA2Ur0lHHls56yb2snp2RTezZmKsm/mPXao1i/yBQbKk468Z+ZtWgY3Spu8uNo7WmCZrTeQ6B7nBMd7oorTpJxqI5dfoXeUDt9PhzsOxWtTo/ezeqpSJejSttYjSlEdtzp9uKZxqzKU2F8x1lMy2F8OZ6Sib66pkYKsozQUz7SUsXBULW87ClAsI1aP3kNS2Ega2aq6rgom/xey+zdoRDuEWl3ibR6rh99zh9dzhkWp25M7O7JQYj/TcRGuXuIQ9zyLqvSPuvSvqvQN/Ku65E4qIdEdIrAmFT7zNI1bzidV8YhUfX0atz2B3FghwRSJ8sQBfysGWzjajudhSDqbkeX2V0ttzZxqRYlyRFFso7ciTYwr5rWh+W74IUyLpKpBjC2VdBQpMIa8RKerI9U63BJhdAQ7GRG2wzrUFBd0eVqeP2b4w3+aj1cnaM9VdWSYsytSZaezMNHRmGbqyVe1IXuMN5+SdRXabh97kn2nxz7Z6Z1tdM80OWpOb2mQbqxO25c7V3GDWpnMasth1GezaNHZdxvTd1P6yBCamXEvB6CY7ZIMNorFOj5Zn1UltJo3DpHOY1E6T3GWUP8cto+r5KHbmuaswvdSpFzt0YrtWZNOKrWqRVS2GY1FJTEqpSSExyr8lJrnYIBMbpGK9VKSTiLQSoVYi1IiFGrFIJREoJYJd4y8YVxI+W8Ln7MhOmLFFXNbT7D4PE3HmRex5IYshYNIFTDp/fo43P8tjzPIYswJGyFozAsaMkDEtZNCEDJpwniqcp0rmaRIGVcKgSulTcjpZTicr6BMK+ricPi6dG5HPjSjoI0rGiIoxrGEM6eaH9fNDBuawhTVm5oyauSM2zoSdNWljT7lENPtcdz/q1GD6MXJO1GRuzGRezCQ6hpYXP4WKouREy+sSjS1ptuZUc3OKqSlF33jT1JZu7chyYHOFtz6hoON7MqN70uNJafGk1Gj8jQ86r/2u69rrxBvvDCOP9KX+vufma0Npv5tC7pvJfncme/9s9v451Luz6HfnUAdmke9OIfcNp709kPTWSPI7IzffJqS8BXjnBgLzQwvsAd1IPReXJ+otFBDz2VgUF4/epS9edy6ckL5YONT36Gu6I+te+rGe6sscQu5MSwqlIWGq6ToFV6CZJuin+/VUgnG620TrMdKIBmq3gdptoHTrp3A6MlZH7tKS2/WTHfpJjGEKb6ISjRSiaajV2NugJtUrexvVo50mGkk3SZQOtyvG23UTHZqhdh2lZ8khC7rUfrv6f0lfCwuuXfraePor9OkOfT1j1YubhDv19SLSXvzT/3fqa+0Ffa07lOsO5bpN8Rfqa9GuX7Bq/Wa136QKWDRBqzZg0/lsWo9ZBS9Geswql15q1wi3lj2E+jtvv/qTt179ceGZj1WtmZKGm1pcsZZ4h3YvvybhzLWP3jz95k8P/9NfR//Lf7ny21eqoj+gopNUjcW2rkpbZ4moKpnwydHb4W+WHP098uPX8iLfunZ43xuv/ONr//z3+//pPxW8+/Pct36C/+S9qYwT0tKkxfb8B52FK53FD1rRCy2Z8uor7Z/sL4x7NX3/T3Sl1/zVmU7s3Q2z3GnS2k1qu1nlMKmcJpVLr3Rq5U6t3GVUuU0aj1njMWt8Vr3PqvNatV6rzmvVeaxat1ntMqudBqVLK3XrZC6tFP7AZ1B4TEq3RWW3qmw2ldOhcVlUdo3IpRJ4VAKvku9S8OxqvtMocVrVsL48Dr3HoXfZtLC+HGaFTSuwKtgOOcspZ1oVLItK4NAp6toJDR3Exk5SYyepsbOnGdPbiutvxQ204gbhOsTtLsSeMWzPOL6XTOifIA5QiEMzg2M0wgjn9dPNwP4m6KNu8GMCeJgEHCICh4jAoT7g4AB4ZBA80g8cGYBnX8DRYeDICHhkAjoygTg2AUVMAeFTUNQ0FD0LRM/A+gJjZsEYOhg9D8ay4OsvMJYFxrLAGDYY+7y+ns6+4Ce/gOMi4IQYPCkFTsmBUwrwtAo8pUGcMUJnjeBZI3DWAJ4zAGeN4HkzcN4MXjTDY5PQ0RcEP7t8xQlcdoBP9QV+m76AF/QFJi0CyUtA8jJwc2X7eauUlWf0Sl8DkZtQ5iaUuYnIXIeyNqGsz4HMh7+t9o5pHzPYTqbxy17pE4b3f1wY24AKHgGlXwGlX4GlfwJL/giWfAWUfgmUfgWUfb2n5BFY9iWQ9yh99JFj+bEr4A8Efe7FgDcY8Pocdq/X4wsuLC9Q1YH2eVdweSPgtvtd3qB/0eX1O/z+pQdbgUDQu+QWup8cqgsg8jfDyj5DVP4JLPoiLG99T87qkfrlDuYWW7Pi9vq8HqfT63G53U6v0+61LzgcnuXV5L6lsPQlIPdLKPcPIPoJkPMEQH0GZj2GdugLeqavDTDtISJtDfG8vsDkB6EASUtPH6refnP52WVdkg9M9MJth9vjryvOp/qybuvrsnXvVQesL+iSAbyg33PFDJzTQue00Gk14pQacUIJnZRDp+TACSl4QgydEIPHhUC8AIoXQnEiKE4ExQvAOD4YxwFiWVA8BxHP2RPHCYthQ9FMKIa5N5b5w1jGSzF0KHI6LHoWHnwhoqiISEpYDA0RTUVEUPZGU16Ko4VFTuyJnHj52MSe8LGXoid+EDn8w/ChH4YPvHSk9/Dpempeljg1QpIaLkiPlqRG/uX6Et6IEN4MF94MVxJLFaRyRU+lordK0XdL2Vvz3bml7N1+B0wG62vnZOypvkJzMFhf6p5KNbFUvd0hUaYklMu7K6SECimhSkKskhLKZfiSUHa+EibFF8u6i6X4bX3tyi59hQDGbUMJuwqEnfmcZhS/Fc1rzuE2ofhNKEEjStCI4jdk8RuQgsYsfn0mpzadfS+VW5fBr8/k12Vw6zPZDdnseiSrHsmsy2TWbm8bwnlRX/D4a6bm5uTtpJHKq6OVCdO1aew2tKS7dLQygXY/ldeRx8UUqcjNC9JRp6DfzO0x8fqtwmGHaMzGGzYzBxzcMRdneLa1QIgt1fXe0pMq9KQKPalKS6pS9ZSrdumrp1LSilZ3FSxwRp7YZcvaOb9mcslMWTSRl/UTG0bKppbyRDu1pRnd0NH+YGL6yO1GbL5zpNhJLvaMFAeGKu3j9z1jtwND5Z6+Umt/9bps4nMbd9M0v6anrusnP7PPb5q5mzb5plWzZlZvWpWPzMLHNp6D2qYjlBrH7poo9SZyg4Pc7JhodlE79OQmQvk1elf5yL0sakvhyL2s8bqckXtZsL6oLYVTTfmU5kJaa9FUUz6lpXC2o2y2oxQOraOc1lU9g6kmNxXQOsqYuGr4PWUBsXqiNmumvYSFr2ZiK1n4ag5h91CLR7rD77kr6L33/eH33H2W3js7uSXouxOKsO/OTmLJ+u7J+u9L++5Jeu+Ke+5Ieu+GIu65IyTeDoVPvMUnVguI1UJiNR9fNl2fKcCVinElIkyhEF/KxZXNNufynj6rEKIXD1fG6CiYacqS4ItluEJpB1qOKeC3ovltBRJMuRhXJMUVSrEFckwhrxEp6coPzLUHWF0uRpub2eFmtjsZbX4eZlmEXxHgFuaaZW2ZypZMQ2e2EZNpxGSaMFmmrixNB5LfeMMxUe1jNjroDcG5tkVGR2C+w8toc0w3LjI7g7Otwpbs+Ts3OLXYkF7uAAAgAElEQVQZvPpsbl0mpzadU5tOuXWjp/BTJqZKRyGYqN3K4WZuf7NbyfGYNTaL3mbW2cwap0nxv60vh0HiMIjtepFNJ7LpxBa1yKKWbEclNSvlJoXMKJcaZBKjXLorBplELxXrJKJQ9BKRXvKcvuQiXuj6S8xjSvgcqYAbyk6JPa8vlpDD3JldG4k7T8IE8/BV2KxwfkY4PyOcpwnnKcJ5ipA5JWJSpcwZ6fy0hEGT0ily+pScPqmgkxV0spw+IZsbk8+NKOijKsaYhjGiYQzr5kf088MG5oiVNWbkjup5o1bOpJ1FsbJpDvGMZbZ7BHVmOPMYOTdyKi96Kj+Gkhs9nRdLQ0fP5ccZWlIcXZmW5mRjU5KxOdnUmmLpyLR1ZbsJ+YJbn5BRMQNZkX2ZMX1pcX3p0cSUg9jrb2GvvdF78wAZFdmf/tZg2u+msvfPod5joN6fz/lgDvUeDbl/MnPfVNo+atrbE+lvDqe9NZj87uiN90dT95FS3wZWxbRlwdSyYFwz2sjB5Yl7CwXEfA4uh9edO9eWzsJk87pzBcR8XnfuziEYPBxj43Pm8Tl0XDYdl83A59Kx6Nku1DN9dWbfSzvaX/MJl5g305pCaUiYbLpOxeVrpgm66X49lWCaIZhoJP1Ut24Kq5nEaqdwhhmiloJXkDvkE22qyU4NBa+nEXUUonGm3zKJNQw1q/qbVEMt8sFW5UiHagwrHmiRDDVrx9o1Q+3G6f4luyzoVHutSp9NGXBsG8xvV3+nvhwqr1OztOje2Fjf2NgKWWv96a8X9bW2sbGyvgZn9YUWjb8ETjvzLfb6i/X1YMnvdpi8zu/T167ijRf15TepAmbNglX94Km+1izydbN83Sz/C/UF/+V1sxzW17pJ9sCsgP+RvRa116wKnaJ5zWqXUQFfo7nNKpde6tCKV5xGPWcufP+v33j1P1/58LeKJqSiOUPUhr53NfL8mz97/+9+dPTnf3Pxw99cPLj/esTHyYffufb2z7IOvMq/jVroqX9AuqetSe84+W7ZR6/mHXw1Zd/fY2/GT93JP/KLn0a8/gssKlFQfnMGfZpbfkV1N8vXVr6GqVjDVa52la605Cw3pZvvJAwmflgR8dPkX/9IkHFpsTrPWlu4Jp11GNQGvcKsl9n0codB4dQpXDqFW690GtRw3CYtHI9JA8dtVLkMSpdB6dIrnBpJKG6dzG9U+swqt1nltKrsNqXDqnIYZDaV0KUWuJR8t5wH68uqE9hMCodF7bRqPA6912mAx192s8JlVToNYpuS41SwXQqWTck2K/k2jazifnNVbUtVbWtVXevtho6axo47TZ13m7H3WnC1bd117YS6DmJ9J6mxq6epq7cF09+O6+3EDXYRx4l9o/gBxpvn24D9jWEHCWGHSdBhEnSkBzhMAo/0I44Ng0cGgMP94NFBKGIEihgBj42AR0aho2TEMTIinIyIpAARU0AkFYicBmNmgeiZp5kFoueA6HkghgnGMKE4NhgHbyE+1VcsD4zjQ/FC6Olry0C8CDghhvUFnlaApxTgaRVwQgOdNoBnDOBZPXBOD503gufM23dflyzgZQt02fK0dcMMXbRClxzbP99fcQKfuJ5WbnjBRC+Y6IMSAxAMMLjn8Km+EMlL0I0l8MZTfe3YPNxeO8xch7K2QOQmInMTQq6HZW+Fob4E0xdS+hc1gc87plyF4yvx7d59zSs/yH8YlvsNouwrqOJrRNkfn+rrK6DsG6D8j0DFH8CyL/4623V/fsm3suxcXBNZH0/pVuZtG+bgQ69/UetaFrg2Be4v6d4vxd4npoV1RyAgcTxg2L9g255wTY+ZphW1I+BffoIafwTkPQbK/giUfwGWf4ko/e8/Qq9kkpxW/3rQ99Dp8bm8drfb4/AE7F63y2P3O72+JW+v9PHf5/iA3C+h3C+g3Cdg7hMA/TmY/RjKegSEZl/bm4cbQNoamP4QkbaGgEvn01aBmyvQjRUoaRlKfoBIfoC4sQImLQOJC2DSApS0AFwPAtf9wPVQpaQXSPQCCR7gqhu85gE/dT/T1yW4aN4CXDBBl0zQRRNwXg9e0ILnddBFPXBOA57RgKfV0Ek14qQSfoQAPCkFd2wegnF8ME4AxglAuEIzlgPFc8A4NhTLCothIyKZUNQ8FMN8KY61J3J2b/Tsnpg5RPQMIpqGiKKFRdOgiCkwYgoRSQmLpIRFTkKRZETE+J6Iib1Hx16KnNgbPvbDiKH/GDn0H8IHXz7ae/h0HTUPKUmLkKTB+oqSpkaKnqErSpwaJU6LEqdFiVIjRamR2/RKiRCmRAhTwoUpxwQpx1SkUmVPuaKnUtlXrey/rez799BXmZpYpiKWqYjlSkKFbJe+dvRz7CpL/B59ibryn0+esDNP0IHmt+eIMIVCTAGnBcVvzeW3oHnNOYLmHGFTjrApR9CYLWjMEjZl8xuQ3LoM9v00bl0GvwHJr8/kNiA5jdnshixWCGAv5Lv0NVqVMFZ1bbo2jdOeKyWUwR/zO/O5mGI1uWVZQfZIRmzCAROv3ykZD6hoxvk+/VyPlT3sF45zcBWS7gptb9W36kvbW6nrrdT2VBh7q6RtuRpskXeOtKnnBMQTSwbqAzvNZxjzG8aC5slly/S6kfZYN/PYzPjSzAhMNpnxKM9YgWey2DdasjBcbpksd5IrPKOVzoEqy0DtIwXlc/Psmnpw09i7ZRpf01OCcvKKnrVqFAaU7FUDb9PEXtPPWcgNelKZafyemVJvnoT11QTri1hxjYGpmGzMpbYUjt7PHr2f3Ved2luVMno/e6opn9JcQG0ppLUWUZoLptuKmbiqeWwlnNmuyumu6jnsLVp76WxXBQtXzcZVsHEVQtKtyXrUTHvJzvnVrqFWiF7Cvvvfk+/Rl2jgXiji/ns7iSUfqFUM1skHamGDfU/EvXdFvTXi3hpJb42QUEGry5CSKiXdpWJ8sZhQwceXMzsK4TcVRMQqIaEyFFZXMaMVDetL1pmnwBYK2nIF7YVSbIUEVyTDF8mwhQpsEbcRKenKX2R2BZidttlm51xrgItdEHT7uF1+dvsyF+On1cvbkIYutAWXa8JkmjFIMybbjMnWdWYJGm84Jm75mI0ueuPSPO4BExdkYb2MTi+9Y4VDWGJgJO35zLup3DokvwHFq0dy69J59Zmz99L7iq8KSHet9H4TFa8YauINtLgUbK9Va9+pL5PiBXH9q/WllpmVCrNS/qK7vktfcHbp6/nrr79UXy/k2+/B+Cy6kAlfhc2JmLMi5qyIOS1iUkVMqohFEbNo36UvBX1CzhhT0EeVjDH1/Pi36ssA64tNsXFoTsmsda57JOfMCDJ8Ki+KmhdDy4udzo2ZzYubRsfQ8+IMTTcdnUhba4qxKdnUfNPclm5uzzS3Ix24XMGtTyno+KHs6H5kXH/G8f6M2N60w91Jb+Ou/a7v5nuU/NjhzAPDKb8np+2jpLxDvbmPemMfLXX/dPqBaeT7s1kf0LPfn0EfmMr5cBJ5eDzlg9HU/aTUd4ANDWtFNrsio2rIrWx8gbjnz+sLHn9x8WhON5pFQDO6UXQcio5FhwLra6YzuyErcujeVT4pP6QvCiZXRcVrqX16KsFAw1lmeh2z/a75AfNsj3KiUzvdLZvs0sx0G+lEDQ2vmMRKRjuEQ22i4S7dJMZMwzoYPS7WoJsz4mSPaKcIsuF2YX+9cqhZM9SmpfQsOWSBf1N9ra+tb2xsbG09e4l5/fkHu/5/pa8Nu3LTqoDz3fqSrliUQac+6NC/+F/3mFVwI4jHonYb5C6tJKCXrVk1l+M+fv0Xf3vs169I67JUbdm4zLioV354ad8rLannx+8gMUVJWeeizh585+rR/TePvH71rf8yivzkMbn7i9E2b0tR99n3W84cwHxy6O6xX3Zf+picc3WyKFNwt0hek8NEXxFXX7N25Lk7Kx5g729ia9ZxVQ86S5YakIu1NxcaU2bSjpR9+NfVh38xdTFekXjFUpYRnCG5zFqdVmnWSW16uU0vt6lldo3MoZFbNUo4dp0KjkOrcGjlO+PUbk+9XFqpRy/3GhQ+o9JnUnnNKpdF5bSpHRalQyd1qEUutcCl4LvlPLeS79AIbHqRxSCzGhU2k9JhUT87J7Oq3DaVyyB5UV85RRXokip0SVVuaXV++e2C8pqCipqiynvFVbWlt+rKbjeW1zRV3GmuvNdcfb/1dl3H3Yb22iZMXRuxpbO7FT/15rk2YH8D9CEecYgEHiQBh4jA4R7wSD90dBA8MgAcGYDgwdeRYfDoCHhkDDo2GRZJgcInoYgpKIoKRk8D0TNgzGxo9gXXHsJd89tFCLEsIKSvWD4UL4CnFkDs9pNf4HExcFwCnJCAJ6XgKTlwEo4q7KwBcdYAntEBZ+HowQsm8IJ5Z+M8PP4CL9jAS3YQHnzt0leSD0zy7ajj8wPXgkBiEEgKQEkLiOTlsBvL2/q68SCkL7juD0xfA9PXwMwNIH0NTN8EMtch5EZY1hf/AenFCFaWH31RPb30SqHuR3keqGDpb8se/LJ67eWizbDSPyBKvwZLvgHKvgLKvgbK/wiV/xEo+ObHecuo8dUp1QO171HF5OJHVYaDt40HSqVpGLXW9+T+pPPtKutH1e6Py4zvV1tzJhZlga+yCPrflJrev22PqNBGFDE6adrV9c266cDLWW6w+AtE+SOg+BGQ98Xv6pfY7q+C/gW3y+3wuFweq8flcbgDNq/H47G7XYvOoFfq/Oy92wEA9QREfw6hH0Pb+noEZW3B+gJ36it9DUhbhVJXoZRVcJe+kpahpGVE8hKUtAhcD4Lba4dB4JofuOoFE3xggm975zPBA1x1w5uH20uhlx3b77NdNIOXLcBFE3DeAJw3AOd0wFkNeF6HOKcLO68HTyvBUwrwlAJxWg6dUoAnpdAp6ba+tudd2wFieUAsG4xnQ/FsKJaFiGYioplh8WxELAsRzdgTSX95e/NwDoygIKJoe2KmwyKpe6NpeyIpeyIo0LEJRAQZCh9DhI/tDR/fGz72UsTYf4we/atj/f8xYugHx/qOnWui5WdL0iJ36CtKlBYtTns27xKnRYnTIkWpEaLUCNhgwpRwYUq4KDVClBIpvBmh7ilT9Vao+qrV/bdUAzX/9vrqrdSQyjSkcjWpXE2qUBErd+pLRniupeP5ssQSOb5YBu9ovRAJpuC5dOWLu/JFnXnCdrQYWyTCFnJb0cL2PEFrLr8FLWxBi5rRoma0sAklbMoWNaMEjVm8+kxObTo8ChM0IHmNWdwmFLcJtdNgoXyPvqZuJ49VXx+vvj5bn8HtyJMSysarr8/UpQu6CvjYUjW5dVE67haNOCUjNtGITTjqFI3buMN29oidM+LiDM21FYpwZbq+aj2p/Lv0peutNPVVy9rztLjiJdbg50bBimJ6VUtb1JADyrEl3eSylraqoz9UzT7S0zcNs481ZP/4HRsO5R8t8ZMr/CO3loZqAhNlCxMVC2OV3qFK+9Cdx/LRz41Ta+qBDV3vY/N4QNpr5RAWNbRFDT2gmn1omt8yz28Ypq2TDYaeCvPEfQutwTLVGNKXjtxErLjOxFVNtxVTWwrHalHDd5HE8uSB2+ljtaippnxqS+F0W/FMewm1pRD+OJSp1pLJtjJKexmtrWS6o4yJq+LgKzn4SlHPbUpTLqW5YK6zjIGpoHeVw7/vDANTMY+tZOKq/heCr2TiK+C2eia+Ymf/IYdQxcM/i4BwS0i8DffL87urd/4RD18FfxEOF1/FwVdw8RVcfCUXWzLXlC0mVoi7S+XEcimxUkio5GJLhYRKQXcFD1cWat3g4sq4+DJ2Z4G0u1iOL1RgCpS4ImF7nrCjSIqrlOKL5d3FclyRElfMa0RKMQXLLKyf2emkt/k52AdCUoCDcTFaF7idG2JiYLpB0YY0dOaYMTkWbJYVk2XDoKxYlL4zS9iU4pq8s8hpDTDbVpikByxSkNntmevyz+MCczgXuVXSXjRfk86ty4Knwbz6TF4DcvpOam/xVTa2Wk8lqMfaZAMNkjGMV8Vzm9S79OU2qUP5t9KXRaW0qBShCdhz9FJI9XKJTibWSkW7sktfOw0mFfyl+hLz2DuzS187T8JELIaYyRAz6WLWnJg1J2bNiFk0MYsmZlO/V19kBWNcOT+umh/XMCc086PfrS+qnTvtks7Z6cRR9NmxzAhabvRMXuxMftxMXiw9P34GHTOXE6OrTbK1pltbU61tadbWdEtbur45TdeUZu1Ci24nzBScHsmJHco+Pog8OYiMH0g/SrrxTvf1N/tuvkfOiRpKeaf/2m9GEt+g3tg3n/E+L+cQL+cwN/cIL+8oG314PuejGfT75Kz3x9I+mkj5YDztQE/afmBVzXygYiwqabLJlnl8/gv6QvG6817U1/YKIiGXRcidJ6AZOBS8cziPz6Nj0bOYnJkuFB2b255/Yrj2+tPZ17WppkQKvhDePDTQiA5mn5M5KBtsmawvoLSU9NQg76Mulqec7KpK7a3N6bmP7r2HbipIqsm4jL4UkxK3vy7rXFdJ8t3MC425CSONxRoKyUofcrAGrdMExUCLYqJ7ySHzO5Q+m9JnU27Ty/b9+lL/2dnXxu7Nw82H26dfm8/Ta2N141uWDL81D58Sa/3/vL6UAbN6t74s8nWLfM0mX7PL1+yK9R362rIpt6zKTZsy5K61UEzwB7IVqyroMi24jH6bDhaXy6hwm5Tw9uP2WMyq8RiUbo00oJM9cZszr578/Wv/+N4rP2FUJCvbcmo/+SD9yC86kCcIqAt50e+98Z9+eOT13+7/6SsJx46kRXxw5c3/SslP+Xpu6GsyZqG9ZA55moI+N5ufMJ50YvhazNDNC7PFqMnspOHEk9yCBEtLjgtbvEy4t4Zv2Oi686C91N+YG7yftnQ/OVibKCs8KSw+pb6boinI4Jw/bcxLdg82rwadHo/NaVHZjUqvTeuzaF0GpUMjt6qVcOwaNRyHZvskzKGR2VUSu0ri0EhdOrlbL3fr5T6TymdSeXfoy2VTO8xKu1biVItD+vKohE6tyGEQWY1ym1FpNyntZpXDonZZtW6b1mVVe+xqt1FqU3Kf15f04rWky4k3Life+CQ55erNtISU9GupGYlpWUnpqOSM3JvIgtTswjRUUQa6BJlXll1YiS6uyCu9nV9xv6zqTuV9wlvn24H3msEPsMCHePBgD3CQABwiAod6gcP94JF+8OggeHQQPDYEHB1BHBtHHJuAjpHBY2QwfAqMmAKjKFD0DCJ6FhE7F1o+hE+/gCg6EM0AYkLlhyF9bXdvALE8IEbwdPNQCByXACek4EkJcGr7qWXwtBI6owHP6MCzWuAcHB1wzgCcMwIXTc9eW75gAc5bgOf05drWV4IbuOYBEj1gYqjt0Adc8wPXd+prCZG8BCU/7TxMebp8CG8epq4CaQ/BjHUgYw3MeAxkbSKy1hFpWz8r8jLNf+AYt86061EjSzXTK5ewDvTkym3lN/9QvYHIe4Io+XJ77bDsS6D0G7Dk85+UPYxtcTE831BYdpriD69kq39S4CnhfVM687By0CJwPbo5sgLccJ3EPeoQfnWg6cGPbira2JtnsUEoxf3p5JMm8ect3E2W5cHykp+jWczoD756ewlRsPI3Zcs/Rlmu9bksy1tOl8vmdrs8bpfH6Xa53W6Xw+t0eTwu96LD57EuPLqIWQKQayD6c0TOYwj9GEB/AWVvQXDfRohemRtAOqyvB+DNZShl5Xl9LcGXclDSIpS0ACUGwcQgeD0IJASBBB/4NMBVN3DVDcDNk9+qrwsW4KIZvGAGzhu39XVGHXZeH3ZeF3ZBC55VgWdV4PbgS7Zr9gXBieVDcQJEHA+M4UBxbDCOBcayEDFMKIYJr7wCUQxEJH1vNB0RNRMWPQNFUoHwKSiKuieatjeS+lIE9aVw6t6Iqb1RU4iIcUT4+La+Isd/ED70g6P9PzzaH3aQcOxcE60gW5IWIUkNF6TFSlKjpakxorTYZ/RKjRalhugVIUoNF6WGw/oSpkQIb0YJb0RqestVvZWwvtSDd/499KXtKdf2VGh6KjQ9lWpS1U59yYnPtXTs1Je8u0SBL5bjimTYwhcjxRTsiqQrX9yZJ+rIleKKxbgiXtu360vUjBI1o4RN2bz6THjwJWzKFjZm8Ruz4DVFWF+78j36otTcGL+VGNKXjFge0pcAV6qaaPXwhxy8Abdswi2fcknJdsGYVzxlY4+4BBNBySQTUyrElup6q79n9qXvrTL1Vcs78vX4Et9Mz4pobkM++0hN3VCMbShG1uSDq8LeJ4rRLQV1Q89eVlMeyvr9o7ec2NzgcGVw/E5gqGF1sHlronqdXLE6URIYL3SOlzxW4r+wjK0bR5c0g6vqvjXNoE/SE1CMPtBNb9mYj2zzW6bZNc2kdaLW2FtpIddaaY1WStNz+qq8zsJXz3WW01qLxutyYH0N30WO1+XAUy9YX/AHobXD2Y7Smc6KGUz1LKZ6Hr7swldzuqs4+EoB6dZ8VymXuHvMtSvCvvui/tpdEQ/U7YxksD4U6XC9dLhOMlQrHrwvHa7bGflwvWq4IRT1SKN6pFE13KAcqlcO1csHakOR9d/fOSUT9dwR9twW9dwW9dyW9FTzscViQrkIXyLpLhXiS8U9twTdFUJCpYhY9dzsi1jJI1RwMUUSfJEcV6jEFqrwRaKOPGFHkQxfKesuVhBKFPhiFb6E15QlxxXB+vJzsX42ZomHX+Z3B1idK0L8pojon6pVtGWasXl2bK4Nm23DZtsxOXZsjqEzW9ycGqDVroswD3iYZQZxgU7wM/CeOaxzutM7jVmYxYlai+ZvZ/IbtqfB/PpMXgNy9l7GYNl1RkeFcgKjHG0N6ctr2T37+vfQl1W9ra8XJ2B/ub52HoDtpNf/eX3NT6jmx9XMCS3rz+jLwZ1xy+bsDOIo+iw5M2ImN2Y2P24uL24uL24+L56BjmXlH7c2pbraM60tKY6OLEcH0tSaYWxF6pszze0oftWn03knR9FxI9knhpGnRrNODKUf7bmxn5j0Vv+NA6MZR0ZT902m7aNnv8/J+ViEPiTJPSLKOyLIPcLNPcjOPcLOOzKb+/448r3hGx9OpHw0nv5eb/oBwCcgLymml7Q0MaVpGoMWkoo5+HwWNpfbXUDvyOLg83mEQh6hkEco4ODzvzUsbC4Lm8vC5TNx+Ux8AR2XR+vKoXbl0HEFregTY/U3+aTC6eY0WmMypSVtortSPUMyTfc56ANs4p2u8k/vZp6+m36uKuVU4fW4/KQT6MTjZZmXq5BXcxNPp16IvBL/YcKpw1nXT2UnnEq9EPtp3KFLUR9+Gnf43LEDJw++k3omllhTaGeP2lhDEkr3sk0WtEqDVumiTeG3yt1mhceqepFeAbsuYNcH7DqfU+d264OLvtWNrbWNRxsb2xp6Nvv6Fvk8Wtt68nDz0erGo9WNrVAebj5ef/Rk/dGTta3HfzarG49W1h893Hy8trX17BJsY31ta3P90dYOYm2FsltfWxuri36f0+JzmLxOg9ep826/JfV87N+mL4vSb1GEErAqF22qVYtq1aJctSoe2pWrDvmqQ7ZmlW5YZZs2+ZZdsR2b4pFFuWVVrVvVq2bVQ6t21apbtmjgPLBqV+26VbtuyWn0e+0+t8VjM3jgJUOjwmNWes1qeO0wYNf5bBqPUeXRqTxa2aOAvTz7+m/++Ue/+4cfDpd9qsCgMTeP1Jzb15IUefZXf3f1w98nxh155x//LvK1Xxaeiqs4E18eH8m9W/AlffgPZOwSpsRQkywvuyGtSBOUXJ/JOjeUFEe4EkG6GkMvTFLfy7O1lgewtzdIdVv4e+sd1Q8aC4P3M/x3k3211933E6y3P/U1pj5oR21iK2W5CSrUtWB73QObzuu3BDwGv1vvd+uDHqPPpXOalC6Nene0CqdG5lBLYXrZVRKbWmozKh0WtcOsdlo0Lqtm+3e4wNCitpmUZoPcopXY1dutRPCgzKmTuoxy+Bur26R0mZRuk8pt3v7O6zTIHGqhQ8WzK7k2Bdcq59iV/N/s2/+7/Qfe2H/gzQPv//69D/Z9+PE7Hx189+CRA4eOvnco/P3DUR8djf04PP5w1PEjMSePxZ+JPHEm5vSFuLOfnjp3+VJi/tsX2sEP2xAH8eBHBOhw79PTL1hfAyA8+zo2BIWP7YkgQ8cmgGNk8NgkIpICRVHBKAoUPQ1FzYBP1w7BmFkwemZ79hUzD8YwwVgW8FRfQCwPiOEC25uHAihOBIQaFE5IgJMy4IQEOCUBTsm29XVWBZ7RgGc1wDkNrC8Q/mH9ohG4ZN4G2EUrcNEGXLCB8ObhJ66nrRtuIMENXN+++4ISAztaN4JgUhBIDsJ3X4jERShxEUpcAhOXdusLvvvKWAMy16GMz4GsTSh7A0p9+P69oGHpfzSMWSPqhZLV/1tlf6R2fDbOXT3e5vhx4eLLeSt7i74Ay78Byr8Gyr4BS/8EoB+fHfl82PBklO6cntcrfV8kDQVfrTC8WiI+1GDMJ28Ig/8XcnQJke6OJT6s563/vt7/nzO0naIvzvQs/SAj+OGtwPm7ysw2sdqzFfS5Hb7FOb0vbSz442zDLf5/GxI+IrNdzuWgw+/yOn0el8fq9Ts8Ho/b4vLaHB6/x+31ehzOpY2ckQ0AuQyhP9uDegLlwLOvLQC58R36Wnmqr4dA6ra+EDeWntErKQglBcHEAHQ9CF0LQtf8YQl+RIIPcdX3rHASZhh8j7etLzuwfa0X0pcROKcHTmugs1rgtBo4owLPqsCzSuCMAjolB0480xd4QgiE6BXLh2J5L50U7j0hgI8MwVgmGDMPxTDBOBYQOw9EzkFR9D2RM4gIGhhBhSKpYAQFjJgKi6S8FEn7QQTtB+HUveGTYRFkRMQ4ImI87OgI4shwWPjoDyKGXj7S//LhvrCDxKNnm6l5WaKUcHFquCA1WjfVifcAACAASURBVJwSLUmJEqbsoFfKLn0dE6UeFaYcE6YcE6bArRtR6p4yBbFM0VOp6r+lHqhRD9xV939XatT9t0KRkypkxIqQwXbpa2cFoopQoiaWqkllsL7khEoZsVJGrJaSqnfp67meekKpsrsklO9iWAhjIX3Ju0sluGJ+e66wPZ/bhBK05opac8UtueKWXFFzjrglR9ySI2jM4tZl8OozhU3Z4pYcUTNK0IT6Hn3B0zAYYKHq+aezr6Sx6muwuLgdeZLu0sHSK9R7KfyufAGuTDnWZmGQrJwBK3/EIhh1iMku8aRHRHFwx7yiyQ0dg40tZ7fl63qr9KQKQ0+VsfeWvveWuqdip74M/dWmvmoVpshMqvTPETeVs6uSsXX5yKZqYFNBWpMRH4hxa/LuFdnYQ41gUUnbUo4vjdd6sHkrIzXB4TvLI41rI83B0WrfWJVnqsY8VqGbKF9V4p/YR1ZMQ4uGoQVp90Nl74pmaFE1sqKf3LTOrOom1zTkZfmwdbzW1FsV0pdzssU11eqYatOM1ZOqEuc6y+ld5XOdZRP16MGajOG7SLiEY7qtOKSvnSMsBqaCgamYxVQxCHdZxLvz+Fvz+Fscwm1udxW3u4pHqGLjKznEGn7PXS6xBl4g3Mkt6VBDKDt99f2RjTTIRuqY+Iq5rhLx4H3ZSL1kqBaOdLB2J7EUg3VwvmX5sP++bEfEvXdEPTWinttCYrWYWCUmlIu6y2SkCimhTIgvFZGqxU8DA2ybYcRKPqFCgC8VYgrk+CIltlCJKxJ35gs7iuTdVRJckYJQouwuUeFLuI2Zyu6SNT5xkYNb4OMDrK5lHv6RcmhFSFjhY9f5eD/5vqIlw4zJdeLznPgcOzbbjslx4fNMXShpc+oqvXlD2LXE6XzA7AnO4Zc4PUEWyUZpc1M7gjNYWUfpfA2SV5+9ra+GTF4DcuZuWn9JwnxnuWykQznSqh5tEY10BrRCn1XnsBocVoPDqnNbVB6LCr4qh/MCwBTfFadBulNfNq3EppXBsWrkOwdfJoUMZphZKTcp5XqVTK+S6ZRSrUKikYvVMlEoKqlwZ5Q7MKYQ8xVigVzElwl5uyS2C2O7slNfQs78znZEEZOxc/NQwp6VsKcl7GkJhyblzMjZc3LWrIw5I2NQn9MXg6xiTaqZE2rmhIY5rmWO6ZijeuaokTVqZI1aWWNGzra+HGyqnTvtUTBsdMJwzhlKdvRcTgwdHcvIjWPmxXPzTzDRsdzc46b7Sc7WDHt7prU109ycbm1H2TrRxtYsSweaX5UwnXd6JDtmNPvEeNaZiayTw+nHepL39ya9PZz24UTmsUnkOzOofay893h5H4hyP5AWHBQXHOTlvj+fvY+S8vbY9Tf7r7+G++Q17IU3x1M+mkj/YAD5EWCd6/Pwx5ZUFCmlcWa3vrJ36Kvw+/XFxhWwcAVMfAGju2Aam0vDoOew+S3oEyP3k/mkounmNGrjDWpL2gypSj9HtMwNTHfcLk08nnc9ovB6bOa5Y1mXoqqQnxTdvHj9TPjFmA+vxHyYciE67Up8YfonlbnJtZXZtRU5jdWF3S01o4SW5EvH97/+009OR8Z89M4v/+blS0ff7K8rUDMGHnm0foPQbxT5jWK/RfGv19e3zZ0erW199nDz8erGo515uPl4/dFn648+W9t68mfzrfpa/X9KXz6L0mdRhOK3qRZt6hWLZsWqWrEqH9qVqw7FqkO+ZpVtWOSbVsWWTRnKplW1YVOtWTWrFu1Du2HVbliy6xcd+kWHfslpWHYal53GBZfZ73XA+vLatB6L2mNWesyqnfry2zQes9pl1Lj0skdLrvbbJe/+/Cfv/suPu3PPqboLBtHHm698gD78y1M//0lh/OEu5PWaS/GkrOTpygJiSkLdmVh1S+VntP4nw50rXWXBFnSwscTfWulsLbE0FhkaCtT383T1xZb2W35c3QqpZaO3ZYvYuIm7t9ZevVyfH7ib5qlJ9NxLcN9PsN76xH0/cbE+zVeH9DTkB+4XWe5XLZqUXr856DMHfWafxxDwmZaX7G671qlW/UX6MikdFjV8wbUrDovaalSY9DKLTup4GqdeBuc7vreqHHqFQyd1qIUOFd+u5D3VF++//vyX//UXv/rpL37101/86pVXf/3Kq6+98uprr/zy9X959bV/efX1n736+s9/9duf/fq3P3vtdz//zRuv/u6tX7/x9utvvv3rtw68/vt97x488eapRuD9VugQAfyYAB3qhY6QoMMk8FAv3DUPv7MMHh2GwscREZNQ+CR4lAxFTCGiqVA0FYqmImKmoahpMHoGiJoGo2cQMXOI6Fkwhg7GMBCxTEQsC4yB6cUBYrlALA+M4YGxgu3WhDgRFCf6n+zdZ3Sc5Z03/uu6RzaQ7LMkm90kmwABDJgAARInAWxs9W4VWy6yjC0X9T6j3ovVe++9WNJIo96lKRpNLxpN7zMa9e6CDSSQ8Ly4JVk24D+b3U32/5zV+R6f2zN6IUs+Pv6c33V9fxj7aYzdvr7Q1g06dGaCM0zEhQ1duOAsB57jQhcuOMeH5wXwvABeEEDXuYMnD8H53c5D6KbYzSdKcFUF3He3LSPXdBj3vatf7lp02zK4MQ+vGzDXDZgbC8iNJXB9Ed5chh4HWjd8VqHvGvBbhb6bh7zvQf9NELQNPBdPFyjmNr+opN49lW+wLV3IGtkalX5ZS79/unz9X8LVFh0bP49cAKGbSPQDEPcXEPMFJuLBkWgZnrWpUC3L1Ets1WYtYyuFdC+WvPGHHD24wovuWQ3Dr2KCNa8lam2TFGezFDnDC/SFz+3LdMBb7XX7YT3p0/qpDZZ8U61SqjRquVY3Jd1xyGAH14o5ik85oiUya1YsN+g0BoVaIVHppSqNXC1WqhQKpUaplKqUMq1+/Vb3GsZPD3F3DwXfxwTfBcE7IHALBmwiAVvInr4Q3w3osw691+CBVcuPti3fXAA3DODGArxpADf04LoO3NBDdy1ydTfwigZ8ogafKMEnqt052GUVuKQArnK0EwVcFMMLe4cPz8+Bc7PAhQ9ceMCFa3RBAM/ywBkOdGYBJwZ0pGFO0xD7GXh6Gp6eRhyoiCMVnCZBexK0m4J2k9B2HLEbx9iPg33n24xA2xFoNwTRYaxlH8ayx8iyB5p1A7MuaEEA5l3Qohtj3nXIvPuQebeReRfGvB0xuw3N2hCzVoxZK8a01ci4wci48bBJE/JxjYlT1gDOn+JpSfEyn/ZEL3eZT3tZUj2tKV7WFC+r6V16me9NvUz26LU3AfOw+Jv1tb8QjF4bx6iN+376imPXJjBqEui1CfTaJFpdEqM2/mBz/UF9Maui2ZVR+2FWRDDKwp8SelkYrSR0phhHLY8gl4ZNFYZQS8NJBdh/qL7i6G0FKmKrbKpNMN6kYhDUjF7FdLd6uldL7dNMdxtohNGy6KmSCE5dArc6hlcTx69N4NUlsr5TXwna4eJNXtsyrW6F0bjMaF1gdKzwh1dFlA2NYEsjeqAXPdCzv1SObxBy9KVh663JC7cTVzqS1vEpS6zOHQ39/pLk3oJ8UyW4o+Xd11KWhT1L4q5VbvMaq2ljtnNb0rMu7NIxW3S0llV25wqzQ4LPPjj7ekxf8dd6CyKGy+LGq5JabvmhU6/GJO/dxvmCiJ788MGSmIHiaEJe2EBx9GBJDGqwvpK4/vKk4crk4YrE8eqUyZqUqerEyaoEYnXCRGUCuSF9qvbWRHUyuSH9iWHXwdtcT6vZeOLdhlRyU+pYVfxgWfRUXfJ0c/p+qE2PmWq/b4NSm0KuSX7a1a+m9JmmtJnGVGp9CrU2abo6ltGQNFMTQ6mInKmJp9YnH6TXQYlNVsaQq2Jo1VG0CvTkYfh36Msf1dcSsXqeVKWfKF8l166Qa1bI1Wukynu0hrWRIm5xkLAkWFkZpqwMkZcHyctDlFWhotJgWo6noSdjdapoeapsfappndi4MF6r6C+REPK1A+X6/rKZ4qiRWz7E7EBKXggpJ5CY7U/M9u9L8WqIujJWlsDGV7DbizjtBdO3S7VcklrE/cfqi8em8dg0LmuGw6SyGdMsOuVR/s76enz29d+tr74AmxGs7QjWbgxnP4E7TQx1nAi2J2IdROk3ZHm+4gI/eUmQrDhIWhIsLglRVERoauNIie59uLPtgTYdQY74wLOdAY5tPmZ1137XeON33UGmnf6m+IDf9wT/rj/w2KDvb/u93iVc/zXe/WjH1Tc6rr3Ref3drhu/x/v+vivwZG+QVbePWaf3ieaAj4FirFU52aYitRBbUgZL/wv0tT/7GijD5Yecbs+8OVUTjuqLkOtBabk1N1hdEuUZeN7G45zlZedT7mdMvS/Y+VxyuOFi84mDpZPZ8dMn/3DJ9uNb4d63InwKUsNrim8VZERVFafWlmakxAbGhnpFYT3cL9obf/SOtemxj3935MTbv7R8/+U4zwvs/tYtLX9eTFPzKVrRf8Hs6/9JfanFLLWYqRYzNWKmVsrWyTjzMu6ChLso5ixKWCsy1qqUsSplronp62LGhoS5KWWh2ZCy1iWcNSlnVcJbkfBX5HPLcuG8UqhXCfUq4fxedCrxrr6ksxopXyPhqEV7i5739SXmyEVsmYQrm2MsSLk80uAV649PvPKTtMtm/JrogbjLbQGOuRdO5rlZll91bPV0JYTcxAddK7lkX3rZoS3gCjsrZr2lcqepbLU0abkgfLUgbq0sfbU2Z6Umd7Eqe74qd7G2cKmhdL2+ZLO+aKOucLM6d708c7kweSE7fD7dV5N6Q51+VZl+RZTspsq4oc/wmou9cacqQ58RzctOXFQI9IsKrU6k04l1erFOJ543yOQy3n9eX2iNoXiOKTm4rONb/jE9cKiAz5Dy6FIu9Zv6QtH18utvvvLGr189+tarR9858uY7rx59+9Wjbx05+vaRo28fefOdIyi93n736Dvvv/Wb999+992j7/7+6Nvv/fYj6984ZqH6Qk7WwJO14GQ1PFUDjOuhSTNi0oyYNiNmrYjZbWDaDkw7EfMuI7MujEU3tOwGlt3AkoBY9zy278uqH7HqB1aDwHoQWo8gNqPI7uBrAtpNQjsixo6E2JGhLQnaos11u79ChxlUX4gzHXGkQycmcGZAdPZ1hgNdUH3xwLnZXX1dnIMXhY/ufV0QQVcxcJUhbgp4WYlcVqL3vnavfj2qm39SX7uN89cM4PoCuL4IPZb3ty2j+gI+qyBgDQRsQL8t6L+BBGxBD+2FCt2I9guLTOWzgRsIduPHUfNHYrQ/x4n8+u5YlWjPNBj8OtdejNEeCt0AEXdAxL3DEZvvRPCHGKtLixq9QUIVGZzT6W+FUV0rFR/Gy1/y5+bT7gS1Lhy6TPdt32Avfi6aX9Utz8uW15yLZM/4id9LmrNO55nET8W3MWQLKyqtXqNR6zTaGelOQBEpr2OWqf3qNlHfPq3jKNe0er1GKVepZAqVQqnSKRVapUKmVIo0BkP64DrGfx6E3sdg7yHBd0DQDhKwhQnYwnxDX8B7FXqvPLoF57UCPJagxxK8uddzeGN+V1/XtODqwTOHanBZheoLfKIGn6jBZSV65hBekgNX6XfpC57lGLnOIS484MwGjnTgSAOONHh6BthToT0FBRiwQxvnScB2CthOAOtxaDMKbEaAzQhiM4qxHQe2o9B2BNoOApt+aN0PrXqhJQFadCEWBPgo3Rjz7sOWPYeteg5ZdBlZdBpZdCDmrUYWbYcs2ozM2w6ZNh4ybTxs0og5WWN2Jrs/2IfsZUHxMqc+0pcF1dOa4nlw5LV77PCguyheFmRPC9LNv11f7MYkVkPi7kbm760vTl0iszaRUZfIqEum1ycz6x4bmh2cg7GqYjgVUfthl0eyyiK+K8yyCGZpOKMkjF4cSi0LJxbjJvKDaeWR1JJwciFuuhBHLcBRC3DT+SF/N32RSkNJFbEzLXlqYruMeFs+3aljD6oZ/QoKQTqJl0/htVSCaqptrCyGVB7Fro3jVEdzq2N5NfHfPHl4UF+akcKN2eZlZv0So9FAa7mvmv7y0/m/fnnn66+//Mtf7//lK/lf7zP+oulZ7ojXFwdttSWtdiasdUZt9sZ+vk3569eGv3y98/XXf/r6r1989eXdv9zXPNSSN6UDd4Xd29z2rVn8trhnZbZDR28yMNq2+b3bvD55d76gPu5b9VWfeH2wJKYnP3y4LA6lFz4b25Do1ZYWgN77IuSFDZXG9hVGNiZ518bdrE/wbEjwbEj0rE/2q0nyq0/2b04N6C2Mnqq9RaxJItYkTTfc6swIbEj07sgM7swK6cwKac8IQh/w2diuHNzBdOeGHgx6u2w/j7+LIxTgCPk4fE5wV25IT0HofnrzQ/vzHmUgP2wgP6w/L7QvF9ebg+3Lxe2nJzuEkBW8n86MgI50v850v/ZUn/YUj+40L2pNHKMugVYTQ69PnKqIGcgLIWT630726Ez17kr33c/tW5592f7TFRG0ivCnzL6IuQGs6uiVyaolYtU8qcowUbFOrFkYK1ul1KyRKreIVWtDhbziIHFJiLo6XFWFlVcEK8uxqqowWSWOXeSv705bnSxaI5YvjpRr+4tEnZnS3jz1cLF+uFQ/UDxTHDqa6kXKCZzOx5Jzg0k5AcScgJ5kz8boKxOVSbO9NTx8KQ9fTOus0LCJavH/6mtXX9PjI9SxEerYMHV8iDo+9BR9MYYJjOFu5nAXc7iLOdL1t+lrMNB2HGc/gTs9iXMghjqSw5yJWAdKqJMsw0NdEKAqwxnqonXVkarKcFlZqKIiQl4eOR5zuT/UpTPIFh/o1BXk0hXg1Blg1ez5QYvnH3uDzTu8jctc3yi/9Fr95Teb3N5svfxWz81jg74fjWGNx3AmY1jz8RDzQdypXqxZX7BNr79Fl+/JloBTQD7aop68rZ1qJjckj5RhSQf0Nfi4viarwvaDugt9Hq/AjVfgJirDxyrCRipCB8qxfWUhveXY/lJspp/V7cwb+/oaKPSZqo0ribjiZv5bF4sPLzqan3UwPmt/ys70j3YmH9iZfuRsaeJkYWJvfPy89QmvSw5ujmYxIR515RkttfldbRWE9qqM5NBI7M2kmEBHmxOOtsfNTX77we+OGP/hTZsP3zrz8XvXbE901eZq5ygLUqZydlopZKjFLI2Ys38P6gl9qeVcpZKvX9CsbGyvb+5sbj6qmEc/vkNfd9a27hwE2OrmzvdB1+rmzhNsW918xKpvdtMf1NcT2dje/Ka+1HIemn19qaVcFDzoN2H3WcJVSzgqEUslYmukHK2Mq5PxdBLuvJS3IOUty7irUtaqlLUmYa5JWGsS9rqEvS5lr0lYK2LWspizJOEuSnhLMsGSQrSkkmjVYpVarFaL1ZrdaDQStVKikArkIq5awlWL2Qf1tXchja0QcyQSrnSOIWOTd3TCqbYq41f/FWfzLr86djrbn5bpP5nk1eJ3rtzVuuq8ZYGTcb6zcYvfxanMUEKUx0xiyE5r7f3b9etVmRtliVtFieslaevVOdsNRdsNJdtNZdvNVesN5Vt1xds1hRtVuRuV2etlacuFSUu5kQuZ/rq0m5pMd1nq5bkEV2nyJwtZ/htliUs5cdr0aEFl3sq8cn5BbdDLF+YVaHRaqUzEk7NZaL5VXzL2jIw9I+PSpELWN911EGAyMUcuYimFTDQKtOxojqGcYyrnmI/t8Zily2eZMj5DzqPJ2RRUXyjApMypF3/16osvH3nplSO/evX1V15745XX3nj19Tdefu31l4+8/uprR199/eiRN9488sabR9586/Vfv330rd+89dY7b7/99tF33j/663fe+8DsXacMeLwQfFyJMa57dO/LuB4YN0HjZsSkGZ19QbMOaNYJzfBG5l0Yi25g0Q3M8SjAgEUPsOyFNgPQqh9Y9ELLPmg5AKwGgNUwtB5BbMcQu3Foh+praren7lFlwt7+ZXsKdKRBRxriSIen6YgjAzgyoDMLOLOBEws4s8EZNjjLBS584MIH52ef0Bc4L4IXRcBVgrih5w/l+/e+oDu6/Hd3G9UuwK7pDu77Qq4Z4LUFcH0R3FxCAQb3Th4Cn1XgtwEC1oD/GvBbx/htYDxV52oNZdxPf4pVI9GfInEPQfRDELYJsGvnazbK6NtOMVOE2Qde+DXor3wxee2X8StHk/VNvM+U2jsyzYJSp9bPzxOFD3O6V0NqtfEdix2sZdHap20zi/GN0p7p1YXlDdWCVrywxFGt4ukb1cSVkkl98cRq8bChj6NVGQxiuU6q0KmUYrVOI1RttIyrL5cLX4sSvxghtc0VDgo3tUuLao1UqVQolVqFXKuQq5VKsWpBlzi0Av0WAe4+xG2DkG0QuIPx28T4b+7qy3cd+q5Dn3XgvQa8VqHX4/q6uQRuLoEbBnTHF3TXw2s64K4F7vtrvvbodVkF3RTwshK99AXdFOCSDFyUgAsidEf2XlGKEJwTwP3Z11kOOMsBzix4hg3PMIEzAzjRoQMNnqaiCwmgHWW/53D3r43NBLAeAzZj0HYUWI8Aq2FgMwJtRqD1ALAZQKwHEKs+jFUPYknYPXZo3g0tCIhVj5EF4bAlwci8CzHrOGyFP2TZiTFvO2R528i89bDl7cNmTYdMGw6b1Bt9XGV1NmcA60P2Mqd4mU17Wu7py3zac3/kZXGgb8Pi0cjL04LiZUn2sPrP6IvVkMBqSGA1JLIaElkN3/PkYRynLpFdl8SoT2LUp9AbUlj1iegno3lsg3P1k/p6elh7AKNVRBJLQsdyA2fKIqgl4ZSiUGpR6Exh6Exh6N9ZX8SyGA6+XEvGK4jt8ulOOZUgo3RJJjslE51KIkFFwSsmW8bKUX3F82pi+LXxs3UJ/PrvnH3N1cZrRms254bXOPg1dvMivfyeouWrnZHP7g7fu9O/s4nfXm38dKXmS1XJahfWUOq705a8jk/dwCesd4fvLNx6eL9+Z6fz4YOJ+5tjd5eGvlgcfKjsuCO9/UDcd1/QuyPo2pzDbwq7Vvmd6/zuO4LBDWavpDNX0PCN2VdXIac9qy7h2lhl4u30wL7CyH0v1cV7oB306NUvlGfduaH7xw7RzsPekoSRqpTu/AhCQSSpPo1Um4zqqzs7uCcvfLwqaaomZbwqabIm5eD464nLXQfvfZHq08gHQmnMmN4LpTGN0pSKlhySG1MPhtKQ+pTOw4Nl9NN1tw7Ovih7Jw8ptYlTFdEDuQEztfH02jhKeQS1Jm6yImakKIxYGTtVGTu51zs/VRFDqoobKQkbLcLRa6JnysOY5eEHZ1/Te/piVkYS84OYNTG6wWLdaOk8qWpxqnJprHx5vHKFVL08Wb42VrHYkysowcrLI9RVEeqqEGVFsLICp64Ol5aH8ktCtB3JhsEsw1D+8kjZ8liFerhIPpAn68vVDBSoe/MoRcFj6Z7k3KDpfBwlL5iSG0jKDexJ9myMujJensgjVPPwpYLuMkZXlZo1pRZz5f9QfXHZNC6bxmHNsJlUFmOaSafs5++sL+r46Mz46Mz4yMzE8MzE8NP0NdLDHCGwRrp38936koy1CybQxvlu2XivdLJPzRiWDFW3BJ8ZDLKfCnWYCnUkhjqRws5QI1zIoU4zYc7yjBu6kqD5upilpkR9dbSqIlxRHi4qwgoKQsZjrwyEXewKtusKcu4OPtcd6IwPsGr1/qjV6489gaaEAIv6mx80en7YHWA6HGI1jrWZCrUnRTgQIx1GQm2HA81HAk72h5zoCTHrDbbtD7Dq9jduCTQGemKnfqpDN9E8XZs0WhpCqoucrAobLQsZK8f25fuOloXs6+sgww7qa6ISN14RiupruBw3UI7tL8f2V+D6SrDpPpa3M29OVof1F/j25noMlwRWx7oHXjB2MT921vbUNVenM3bG777zqzff/MWx377+4bG3j//uHfPjHzhZmJ4+9QfLD9/zcT8XG+oTFnjd4+pZtzOW5sffszjx7s1LDi52pxwsPgzydL3mZm9p+vuPP/yNs83H7mfM3Gz+eOOceVqUD3W4fVHJUwoZKhFT/R/Q1/cpwNg+OMJC833otQ+25fWtb9XXt1Vr/Bfo6+CfHWWPUsRRibkaGV8rm9XKZ3UKgV45p1UI9ArBgmJ2ScpflXLWJOw1CXtVupsVCXtZzFwUMQ1izryYq5fwDPI5g1JsUEu1WqlaK9VopWqNRKXejVopUUjn5CKe6sCGZZ2Up5fx9TI++mWoRByFiCsXMORcipZL2tHM+p+zuPjOT8i5wYLSSHFJhLAokpERMhR2o/2mS1+wOzUtlF+cyClJHEny52RE3MO3POzBrzcWbdak3a24tVOevlGZuVWVs12bv1FTsFadv1FbtF2Vu1meuVZ6a7U0ebkkYaEwZjE3fDEzYD7TU5d1XZZ6WZBwcS7ukibVe7EgeiUnQZ+VIG6pWNTK5DKhQshTigXzSolBI1dJ58RcpoLDfrq+5ByanEeXClnojOtpBhOzlSIWGoWQiea79LW7554zLWeTZCzifl74xQsvvvDCiy/88sUXfvmrF1/41UsvvPyrF1566YWXXnrhV7966ZWXf/Xqyy+/+srLrx555bXXjrz+2utHX3/tzTdee/2NN48cefWtY8ffO5OBOVmMMa5BjGuBcT14dO+rCRo3AxM0LdC0HZp1AJMOxAyPseiG5l3QohtYEnb1ZdELrPqgVR+w6AXmPcCiD925jFiPQOuRvebDcXCwcuNAEHsitCfB01SMIx05TUdO0xFHBnSgQycmdGY/yhkucpYPz/LB+VlwUQAuHNDXOSG4IISuEnhJClwl4JIMXFbstW6oobt6t4VvD2DAXQuv7bXPX0MNtgjcDeDGEry5BPdvf3mtAO9VjPcm9F5DvFeB7zr02wFe87almkreF78IVQPsAgjdhhF/AVEPQeT9f8UtRAxt1zG3uZqHHZyd10PHbs3cxXatvxY43cV7qJ6/W9kr6GYuU4UL4/yN5mEVNscouQAAIABJREFUU/WnadkduubuJG+RKFgmye4yVVuTgoVOynIVQXp7VDUt2pkRLPJV98Y5qzTxPYpoZZynK2tnUhgavUalVkp1Ohlfv3UyRwCwqyDqcxCoNi1W1bA2OAq9XCVVKGRyhVKq1CgUCtXCcjhhych7FQn5FOK2AXYTBuxg/LYw/ptIwBb020DpheoLeq5CzwP68lwGN5fAjUVwwwBvGJDrBnBVB/Ydu7fma1dfbspH+nKTw8tycEkKLorhRTG8iK7G3tOXiwCem4W7nYcosFmICxueYUInOtyr3AD2FGhHRuwo0Ja4v7Mb2BKh7RRiOwlsxqHtGLQZg9aj0HoE2gxj7IYQmwFo1Y9Y9SFWPYglAVoQgHn3gdkX3si8E5p1YCw7jVB6WbQfMm89ZN5kZNZ82LThsGnTs2YNzxrX2p3LGcJ6U7wsKF6m0x7mZE8LsqcpxdOM4mH+jROGlmQPy72ueYvd33pYkm5acuqimTXRjLo4ZmMSqzmV3ZT23fq6xW5M3g+rIYnVkMRuTOY0pXAak79VX7vLl2ti2LUx7LpYTn08pz6RXZfIqk9k1SczG5K/S1+Mmti/TV/M0nB6ZRSxJHQ8L2i6JGy6OOygvqgFWGrBrr6msvy+v75Gs/1Hs/YWMWf4DqX7DKR59d3y6E252ZV8oyPxWnuCe3+m32RxKLUqpiXmcm+6N7EkbKosltdVuUDrUxC7pKQuKblnbrxTPIGfp4+qyf3yyXYNsX28LI5cHs2pTeDVxvPrEvj1Sbz6ZE5dArs2nlMbz6tLmK1PnGtMEtYnsssiJHXx6pHWTRF1g09YZzesMErXuOmfz6c8WI6/t5Z0byN7ZyXrwVbOXw1Z64TA5dKAu20p253JO52J213h9xYCPruXuL2dt71Tdm+z5M8bhV8ult2T1WwJmx6K+z6TDNyZ69kW9d6TD23M9W7N9d+dG1yewYvaMoQNcWJ8pqQ3T0zIk3fnKbrz5L2F7I7smvjr41XJ7RlBvQURnVkht9MDu3JwdfEeHZnBaN18f1HUQHF0b0EEekBxpDx+tCJ+tCJhuDJpoCJxuDKppzCyvySGWJdKqk0h1iRP198i5GCHK+Kn6lOn6lOn6lKn6lOJDWnEhjRiQzqp8cmyjYMV85TGDEpTJqUpi9KURW7KIjZkEBsyiQ2ZxMYsclMGpSmd0pg+3Zwx3Zwx3ZxJbUGTNdOSuX/Xi9GciZZtoABDDfZdmWlMp+4fU6xOGC3ATVej1yATmPXJpMrYidJIWl0yrS6ZWps4s5+65LGyqJHCUFp1zN7sK3y6BEcuDqNXx9PLo5hV0cyqKHZF+Ex+ALc6UtWbox4uWCJWLE7Vz49WrVFqd8i12+OldycLFwhJs6W+ijIfVYW/qjpUXx68VB6yWBmoLLvJKrii6ExSD2RLe1MVg9nzowWLYyW64SJFf466P0dLyGYU4SbSfMi5wdQCHCUvmJwbSMwJ6Lvl1RR9dbwikdtdyekoFvaU0zorVMxJlZDzlNkXCrADBnuavuSCadksRcp/TF9i7oyYTdvVF5MmYNDmmDQBi45mlkXnHKTXnr4YdArj++kLBdjBPF1fjx01nBxF1zejr3xPfdFHeplP6qubPYpnj+I5o53c0Q7+aPvsaLtgrGNuvF0w0T430S6cui2ZbJdN4iVTvXLGqGi4Bh/sNBJiRwp3JOFO0yIc6eGnWeGOMyGnWREX9PmhC8URS2U4TVmApCRIWhkpqogUFIRJiqKoiVfHIp26guzwwc5d2HNdwWfw/latNz9o8/yg2990IPQ0IcC8J8hiEGszhrUbw9qNYu1GQ+yGsXYjuNPD2NPDWIshrEl/iEVfsE1fkGWv/8ftgSeBdqpDNdKiGa6fqU4cK3mkr/EKXH+B31g59m/TV18Ftr8MVxDi0JHtOVoR0pvnNVTkjc+4HnnF+qr9h+ftT3pdO3/dzfmcncmHx9967w+vvX/stffff/2jD35jcvzYJUeby07WtsZ/tDjxu9//5sgbr/z0D8fetDf5g/kf3nK1M/nE0fyc1Ylw7ytZsUHnbY7bW5wwPvXHs2etL5wxNfnjr+xOvn31jFl2fIhqjqqX8zRSzsEOwP+n9cX5XvoSsRVijlLK0ygEOpVwXiMyaMULOqleK9GrRQsKwaKMvyrlrks4q1LufpbF7CUh0yBk6URsrZijFvN0sjmtQqJTyTQqqVopORgV+iAXqqQClZitErHUIpZGxNaKuTopT7+HQLWIo5njqvgMJZciZ02sqbmDrcXObzzfGnROWhknyg+VFkVKi2LkxcnyoluKkjR1eYa6IlNWmsZMDZcUJd7rvf35yOBme816XcZOxa2dspS1ksTVkqTV0pTVivTl8oylsoy1woSV/JiF3EhDbrguF6vJDdZnBs2n++rTPXRZ1xXpV4SJroIY15XckO3KtHslWaKYEM1gi0oxK5vjq3hcBZfzKBy2ksNRcthKDuc/ry+5mC0Xs56IUvg0fSm5VAWHLGeT5Gwimn/78fM//Zcf/ewnz//0J8//7CfP/+xfn//5v/3o33/643//6b/84qf/8sLPfvLiv//bS//+05d+8dOXXvj5Sy/88uUXfvHKi7948cWXfvmLn7/66/ffdU7FnChETtXAUzUQbd04WQ1O1YNTTdCkBZi2AJNmaNoKTdqhSTsw6URM8Yh5F7KnL4xNL8amH1r2AYveXXqZ90CLfsR6CKUXsBoGVsPAegTajMFvoxfawAHtyfD0DOJAwzjQEXs6PE0HDjRwUF9nOKi+kLP83eKNC4/NvsBFEXCVwEtSeEkK3eTQTQEuo1e/Durr0SlE5JoOuabfo5cBc30RXl+EN5aQm8uI5wrihc6+VoD3GvTegF5riNca8NsAgQ+A98aHCZJh6ZcBVdoTGaqPizaej9oAEQ8PRTxEwu49HyS/VsESq5ZVytVCAock2G6aWj+fTsbT9ZLlu1FtQvcifng1L7Ra6lvEx9XxAyuYQRXs8ApWTDUrvEp8q1PlX876JJseXStMbVwKLZ9NaRd457GxZbORFbyoJtnlfKZXkWCCuWxQyzVKmUIr4uuXnbPkSOAiEvfp4cgHz4asv+g73Tqt1SzqlAqxQiERq6UKlUw6v32jbtHIc+1Q4F0Euw2xOzBwG/HbQjcsQ78NsKcv6LMOvfb0hZ7D9FiGHssH9QWv6cHet3EXtHv6gm4q9OoduCQDblLgJgWXJMBVjLiKEde9H9Z5ETw3B87ywVkedOHDszzgwoYuLHiGibiwEWfGvr7AaSqwJ0M7MmJLQWxJGDsSgurLhgRtphBbIsZuCmM/gdju6gtYDyFW/RjrAcSqH1iggy8CYtmDsexBLHowlj0Yi25o2oGYdmDMO6HZbcSs7ZBl+zOW7c9Zth0ybzxs0fyMWeOzJk3/ZNH87Klqe5ecwWAvkocZ2XNfXyZP6IvkYUa6abFnLYv95/3w66PYtVHM2lhGYzKjJZPdnM5pStvPd0vsGzA7gKgnsk8yTkMipyHx6Z+J0oteE8OsiuFWRu/noMS+mYP6olVEEotxU4VYSnHYdFHYdHHYTHEYrQgNbqYwZDo/mJwbiALse+prONtvONtvKMt3MNNnMNNnIMO7L82z59ZNQsoNfLJHZ5JHW9y1gazAiaLw6cq4lhj3vgz/yaJwUkUCB1+uoxAk412q6RENfVzLmNDTx3W0EclYh2KsXU/Ej5XET1fGc2uTOTUJ3NoEbn0yp/4WtzaFU5PMrU6crU0W1t8SNSSL6hI4ZRGKhgT1UPO6YGpztnWT27jDad3gFv15MenLrcSHa9mfblbsbGV9up325XzacmfwSgn207akOx2R9zsj7uHDt3Rx93dyd3aaN3fa7z+oe3g3+/OV4jvi1h1B/2fSvgfi7jtzhB3R0B3J6JZwaEsweE84fG9uQNmVJayPlnRmS3uKJIR8OSFHTshRDBWyOnNq4j0ma1Lw2Vh8NrYjMxgtmq+L90BPBhLywvqLogZLYvb1tV8WP1QZP1gZP1QR31sU2V8SPVGdTKq9RaxJma5Lw2eFDFTETTaljdffGm9InWxMm2pKR0Ns+paqw/1Qm7OmW7KnW3IoLbnkljxiU85UU+5UU+5Ucz65KWu6MW26MX0/1KaMmebMmZYs+lP19ZTMNGZQG9KpdenTdWmU6qTBHCylKn6mOoFWk0ivTaJWxU+VRNJrk2g1iTPVCfuhVieMl8eNF0fRa+IYlVF7nYdYcjGOURPLK43lVMUwqyP55ThOrrewEqsfzNKO5K5OlGxSWtfpTZuMinvEijuDeXeJ6SvkTOVQ+upI6spQioKQrKuPWC4NWa3yXepwX6BErAubV8WEZUmTYbZklZq/PlJgGChSDeSoBzIWCBlzJZFTKX7k7CBUX6Qcf2JOQH+qd3PMNXJtmmiwgd6Sx76dT2op1HCIGsnTWjfUIq5axD0wBHtMXMo55v4lBYWAppijygXTstlpKZ8q5c1IuDQxZ0bE2d22LGTS51j0ORZdwKbzOXQ+h87j0Lkc+hNnDtEHJo3MpJGZM5SDYVDJDCqZPk2iUYj0aRLjQFCG7WPsqXOw8YPZW988RpkcfUJfMxODMxP9MxP9M5N9MxP9tLEB+tgAfWyAMdrHGu1ljfawRwloWLsPXeyRLt4IfnYULxjDz411CSfwLFKHcBIvm2yXkpql5BYxiSBmTMyN1I8EO0yH2LBjnemhVqwwM16k2WyEJSvEdi76ynpZ8kpezEZ+4Hypl7ImXNmULCgPFhUGakujeYnu01E2hGCb7lDn7vAL+NCzXYE27Tc/6vQ80e1v3hvq2O9jPOxnPB5sOYG1HsfZjOJsR3H2Izj7UdzpfpxTD9Z+KMRiMMSyD2vTG2Le5/dBT8AJoBq7re5r0PTWUqqThktDSbVRk1Xh4xW4iUrcYJH/eAX24IHDPW7tJ3yiMnyiMmy8Imy0InSkPHSoHDdYhh0sx/WXYftLggpDndqyvcerwgbyfdrSbsRcM/d2PHH19Amvy06eV1zO2Zk6mX1kY/HBhx+9ffToz99++8WPPnjH5PgfbMxO2JodO3HsjRPH3rAzPuZs+aHnZUffS6cvWn1085z1Jw5m15ysajMSk4O8bE4ecztrd87R+ryjxQVH47PWH5z83RF3F8vAa+dK0mPnpdwlpUAvYuskbJ2Uo5PxtDK+VsbXyPhaqUAjm1XJeQoFb96gXtvYXN/cXt/afCJrW9vfyM7a4ycJD2b/rfXNOxuPZ33zzsrG9vLjWdnYXtnc2sv26tb22vb20/WFvrWxvbls0KgVYrVcqJLPqeQClVygks2qZHyVjK+W70XGV0t5aDTos4SrlnDUUq5GxtcphfNaqUEnN+gVeq1cr5bOK0UGuXBROrcknVuUzy7J+YsyvkHCnRdz9GK2TszWStBwNNJZrWxOJxdpFWKNXKyRi7VKiVYp1SqlGoVELRer5SK1TKiSzqols2oJXyXmqsSc/S9GJeGqhBztLEvNp6t5NAWbrBPQ5ihD7u++FHvqLXFVPDMnUJiLFeWGSotilUVJmtJ0TVmWujRLkp9MjvUXl6Ts9LX8ebxnu71qvSZ7uzJzuypjvTJFnxspTg6QpASpMsI02VGanCh1dqg8I0Byy2su6QY/7rok2UueclOTfkOTcVWZfkWQeIEfd3ElC7tTmMDF+Y0nxKxKBQq5SCMXasSzSiFPKeTJBRzZLFvKZ0n4TMUcVznHlfGYMi5TxmXKuXRUX7v04tBkPDraF/+t974eP4LIRnNAX2zVHFs5x1QI9sOQz6Khy3kzch5Vxp2Wcyhonj2MPHcY89xhzHPPIj94BvPcYeQHzxr98LlDP3zO6P/84NDzP3jmRz985kc/fObHP3zmx//nuR/98z/95J//6V+f/8Hz//z8P/+fH/z0hVd/45Bk9FEB/LgKnKyGJvWIWT00roWn6qFxM2J2G5q2ApMWaNoGTW5Dk3bEFI+Y4FGAwd17X72IdT+07EOs+qFFLzDvQSz7EKtBxGoI2aXXELQZRmxGoO0otJuAdgdOG+4FsSNCezI8TYWnZ6A9DXOaiTgwoAMdOjOAEws6s4ETC55hI2d5e/rigwsCcGFu/7/y4LwIuorBRRF0FUNXCXSVwt3mw/2Th48BDHHXYtx1iPs8cn0eQcdf1xaQfX15rCBeqxAFmM8a8FsH/uvQdwv4boGAu9Bv69VgaQ/7vkS/ydTe6Zc+eDdFhITeOxT+AAnfeSVGW0nWaXU6nWJhVmjgzy3hp1QD7CXZgkGiX0hu4d3MoRcSVJE1/LA6mV8hP6pKHFJMLe7X5HSKs/F6v3RKcB7Hq4CagudF1Qv9S5ipndJrmaTcwXlcGcMzj+5eyPXOZ0+yDHqtQqXQytUqkcFQN7nzdpwOido6FPolEvLF0Uh5P3NFrZ9XqFQqhViiFsrVUqbmrmmmDnpvHArcxITcAcE7MGAD3fGF+G8i/hu7U689fSGeK8BjCQUY9NibfaHHDq/Nw2v6Xcde1T6hL3Bpt+QQXJKBSzLgKgGuEuAqRvZmX7s/r/NC6CIALnxwlgeducgZ1jMXZ41c2Ki7ECc64kiHDjRgNw3tpxF7CmJHQWxJiC1x9/yqDRFYEzF2JCN7IsZ+HNqM7s6+LAcxVgOY3b+TfdCSAC26EQuCkXmPkUWPkQUBMe9CTDsR006MeQc0vY2Yt2LMWg+btz1n0fYDi5YfWN3+gUXzMyaNz5o0PGdc43A+ZzDYk+RpRvYym94dc5lQPE2fnH15PKGv3ZBumpNums82RLFro5l1cczGZFZrFucfqq/Hzyv+/1VfzdFXetJ8J4sjJkujBb3l8zMEJQkvI/eKJgkaxqiS0svtr1cSO9WTeP0UfrQ4jlIe+xR9zdXfEtYnC2vj2aXhsvoEzUDDCntgjdV4h9t6l92+yS75XJf49Vbin9fSPt8ovL+d+fnOrb/Mp650Bi4WB99rSdhqj7zTEbnTHr4li/18u/jOTvPOTuf9e/V/2in4s6H8gbDjM8HIQ1HPXUHHPVHvXcnI5tzQtmh4jde7ze9/IBrW9OYJ676hr8FCVmduddwNYl1qVw6uLS0ABVhHZnB9gmdnVgi6bflv0Vd2yGBl/FRT+kRD6mRj2tP19dhBxJbs6Zac/ZCbsshNmeSmTEpTFrUxjdaQTGtI2Q+98RajKZXZnMpsTv/v1tfBzNQkTlTET5REM2rjGVVRrIoIdlXkdAmOXBLKrI3jlcVxqmJZNVGzFWGsHK+5SuzyeKF2JH9lsmxromiLnL09k7tFLNshVn0qbvpse+KLB6K//En31UPOn7a7VmeKRLVRc9X+y9SoLx62Pnww9ucvuV/+hfL1p/gvhOUbw3n6vnxFX7aiN13flS4oCSel+VByg9GzuORcf1Ju4ECqT1P0VVpTlmqynYcv5XYUUtvL0NmXVMSXiQX/q6//Dn2xSR3CyS7pZKeU1Coht4lJBClzYm64bhTnKMDaSCNteZHGrJgTjPhT9DhzaoQlN9JhLc97sxC7VBy5UBWuqYoVFwTryq/Pl15YKvdSZgTRI670Y+36ws8QIi7iQ126gmw7PE7gvU4QAiwGwpwGfE1G/EzGgszHQ6zGsNbj2H192Q/gHPpD7IdDLIdDrPqxtv0hFoMBx/uCTwHNRKe6p1HTU0uqvzVYHkGqiZ6sjhivwI2VhwwU+Y5XBH9b08a+u3YzXhE2VI5DM1iGHSrHDZSG9BUH1N5yb88PHK0MI2R7JnnZXnc6EXzJxtPF6oKdmcXxY2+98ovX//1ffv/Wa3987+hv337pj++/fOIPb5449s5H7x+1PP66i9Vv3Z0/9jprEnTB6qb98Ws2H1y1/eMVh4+9Xe1jfd3TAn18zjm5OlqeNv3A+qPfuNp8fMXB+KqD8WmT37k5mYX7XfG/6nK7umBBwl2UcHVihl7K1sm4WhlfI59Vy2c1UqFaNqeS8xUKnsGg3thYX//2MdT3utD1zSHY+uadzY3HsrHxLfp6Iqtbd9a2735PfS0ZNGqFWCUXPYpMsKev2f2grxyMWsLWiNkaKU+nEM5rZPNahV6n1GvkOrVMp5TOK2UGhcygkM3L53QyvlbK0+wPD6UcnYytk7F1Mq5WwtNJZ/UygU4h1iokj0UuVstEaFCYaeTifRmiUUp5SjFHM8tQzzLUPLqKMzM/y1bSKdkXbGM/eouWiyVmefGy/YV5OGFBmDw/WlmcLCtMExekUuKDZm5hpZWZax2VXw633e+ovNNQ+KCx+NOm/LuNOYbCWE60x5Tf+emgS/xYb35KEP+WP/+WJy/pGjPKjRbqxoj8hBPrJku5okz9RJ5yaTbxAivOVZIRwgm/2Y/1XRTMLSwuKTWKea1kXiuZ10m0aqFKMSsVsyUitkIxq1HOKWU8CZ8u4dGlPPp36QvNf1xf3zzw/WgUJuXNoJFzqGgQBEAEQAQgCEQwEGIggoEIBiAIwGDAIQw4bAQPY+BhDDxkBI2MkGcxyHNG4JCR0SEEPPf8vx61jjl0vBAer4Qnd2dfiEkt5lQDYtwMTduAcQs0bYOmbdC0HZq0Q5NOaNKJmOKheRcw7wIWu/e+EMs+aNkHLXqhRa+RVb+R1SC0HIDo1MtqENoMYmxG4MHe+cf1Be2IwI4E7MnQfgba06E9A9jTwGkacKKjUy/gzAbObOjM2d287MKHFwXgwhw8oC9wQQQvihBXMbwoBq4S4CoDbnLwyT66VLsHEa+qoLsGXtXCKxp4VQfc9WggevXr2gK8sbTbfOixDLxWoNcq9FkDfivQZwt6b0G/VRC0fNhHdWtgU7eoUWslfM26U6kShN2BEX86HKqJmdjWL9+XqVRilU6l0qrmDW2DtDGaVLOwqdOskHgaAkNJESxMsPQjdP3IjKGfrJ7gzFPm9GShkig0DFLnB6YNw6yFSbp2kqcd5+kHx+Vk7gJZOD/JmR8kq4dmNBOMeYFUq1CLVAqtUqGTqcWq5bVAwhYIXkTC/wS8VUGdy2r9skKtEil1KrlMrlAodQYCf+ulcCkI3saErMPguyBoB/qvAt914LuObljevfHlvQa916Hnt+nr+iK4Pg/Qyn53PbyqQa5okSf05aZE9QUvycAl+e6DqwRcEMMLYnhhn14ieG4OnOGDszx4hgfPcKET8/A5LuYMEzrOIA406DADT88Au2lgR4F2ZGhLBjZkYENEbKYQuynU8NAGrdAcBzYjwHoEWo9irEeMrIfR2ZeRzSBi1YdYEhCLbow5AWNOMDInGJl1Y0y7MGZ4jFkHMG0Dpm3QrBVj2nrYrO1Zk+Yfmjc/Z9b6nGnTYeOmZ00ajI5XnD6H6suU5GFCuWn2uL4ej4cFaY9b+y+SPMxIHmazDVGcuhhWfTyrKYXdlv0P19c+wFjVMZyq6P0c7D9kV/6P1ldT1CddKV6TxRHjJZGc7nwVsVlObFdSe+RUgojYOTvazOmvkU22aUnduin8cGEMpSzmqfpKmatLmquJY5WESesSNP01K/SuRUrtOrVxi3p7i1F+TxT319XYr1YT/ryS8elK8mdbiX81JK91By0WB+40x220hW+1R2y04Da4uC83c+9vVd7babi3XfbVTu5XuuI/81q+YnXf53ds8druCAh3xMMbgsH12f51ft82v2+D3S3tSBc1xHyXviZrUrpzQ1F3oQuX6xM80ZOHf6u+sEPVCcTmDNRdT9HXE0u9DtArm9qUSWnMoDamURvTZhpT0YeDmWlKpzVn0Foy/w6zL/QVNLTapMnKhMnSGGZdArM6ml0ZyamOopbgKKVhrLp4fnkctzqOXRstqAxn5XqLa8I2yeVLxNJ1UsWd8bq7k9XbpMrt0cq747nbrKhNfcLGYs69lfKHCylf6oLvjHssVbmv1bo9ILl+ofTakePuqhLvKGNWxBELU9ErfWlLgwWqgXxlb858V5agNIyU4T2dF0IrCqMWYMl5geTcwIFUn8boK6SaVOlIs7C3crarlNldrWJNqoQcqZD/v7Ov/0594aWTeAnptpjULiH1yljjwsFqUqijONRSnWS7jr+xzQhfo4QbRkOVbR7y8guG0nMrJZdWiq6pyj9R1OLkFfGykkBVqbskz40e60yLcRoJcxyKPNcbeaE79AwhyAbveZzgdbwvwGIw1HnI32Q0wHg8yGw8yHI02Gp//DWKsx/EOQzgTo9grUaw1gM4u4EQi+GgE8M4M6AmdcsGm9XDTZSW9KFv6qsy+Ns6D7+XvvpLg/GFgfii4Im6mLLIC34uH7k7fuxm+7Hdqd+/d/SVF3/24xd/+uNjb7164ti7pz543874d47G7zocf9vlxHs+jibY8ycjXE2Srtlm+ZwpDLyY63M2z9elINgtF+ce5+2a6H/9pr2V37nT/m52VseOXLI85nvOxNPx+GWz3zieePOqk3Hw9TOpUb5JYV74xlKtkKETM7ViplbK0cp4fyd9bX3L7Ovp9Pofoi+DUragkC0oZHqZQCvhoFe2vo++9qGlOaCvfZKp5YKDXxKqL5WAoZplqHh0JWdGyaIuzLGJxbfKL1oPRF2dyvBmZ/jP5mAFeaGi3AhxXpwwJ5GXFU9LCdXV56lrcxabC+92VNxpKVouTV4uSFCmhEiTAvgxnozwa8TgSyP+50YCL0zirlJjrzMS3Bmxl6nhF8d8nYgh59gxn4gSL8tvXZamXJpLcmUkXfE7+V6w+YfLbMr24rxKq1JopHqdFAWYTi3SqUUKKU8pnzXoZXqNWCHhivm0f6C+0P1gCu4MgOCxDwgBAADuBkKAIHA3EEKIHILwMAQYDAYDwOHnfvS6WeThE0XgeDk4UQVO1oCTVfBUDXKqATnZCE42QeMmYNwMTjUhJrcR005o0gmMOxBTPDTrAubd0JIALQnAvBuYdUPzXsSyD1r0Ilb9iOUAtBwAlkPAchhYjezOJXY3L09A20loO4mubDqgLyLYHX/R4Gk6dKABtAXRiQ6dWdBUGMz3AAAgAElEQVSZBZyYwIkFz3DBWR5wmd3/fzy6txdcEO6tYBaDi5LdqYubHFxWgKvqR/q6ogBXFPCqElxVg6sa6K4D7jqANnBcM8Dri7v68liBnnttE55L0GsF+qwA7w3gvQl9V2HQCvBesilaEOk2lQqxZGklhHAHE7wDcJ+9FCMqnFnrIulFihWJWiVTKZV61Sh9tmtyjjCtq+9kz4pWxJoVpmhRptnW6Q0qvUE5v6yc1yt0BrXOoJzX8fTrLPmaemFFp1lRanUqrcKgXFSr9HKNWqWZ12oXtBq9RqNXqBVyjUShVCrk80qlXLmovtKgBf6LhwJ0xpmyntkNjU6uVIokSpVMoVHINGrDRlLPwiF/NQi5A4O2QdBdGLwD/FYB2rSxW7axgdIL8VkDj04eLkGPJeixBG4swBsL8Nr8nlQN8KoOXtXAq+pd0F5Rg09U0E0J3RTIZSV0UwA3BbwsR9xk0E0KL4p3b3xdEMELYlRfu7OvM1xwhgOcmMCJgXFiGDkxMA50aD8D7KjAjgLsp4EdGdiSoS0Z2JKgDQmxJWHsSYgtEWM7hbGbQmzHEZsRaD2CWI8eshl9xnbkGZvBQ9b9RjYDGOs+I8uew5Y9z1j3HbIkHLbsOWzZY2TajTHrwJjfhmat0LQFmrYYmbU+a3b7h2ZtPzBtec6s5YdmTc+YND1j2mh0osLeJWsoxBMV17SHOdnTnORlsjfyMiN7mqFF8yQPM5KH6X72xmK7L842RHPrY9kNCezmW5zbOZyWjH+gvtB3dy+M1cSyqqP3c3D3F7Pqf7S+GiLc8MmeE4VhxIpoFj5bPFo9N1IjIbWr6D1KGkFKbJORWmRTLToyQT+FHyqIJv9/6UtQm7inr3h1X9kGo3NtumGd2vqA3X+HXrtOj/mLLurrhai/riZ/vpT4p7X4rzQJS+2+80X+m81xa20Rm7cj1hqDN6heX68lf7aRfn+74P5W+lebiXd5MVsTGV+Qyu+yW7Z4t9c5HZuC/m3RyBq/b53fd0cwsM3rlXdmiuq/TV8dObUJniPl8d25oX2Fka2p/rfTA5uSfRoSvdozgtDCw79NX8PViaSWTFRcT9fXwfVfKL2ozegesEzUXTONqbSGFHJj5lRT7lRTDhpiUw6pOZfcmk9uzZ9uyf376it5qjJhsjSGVZfIqo5hV0ZxqqOopaHTpeGovng18Zy6GEFlOCffV1YfuUOt2mHVb1PrtqeK1yfSNiYzH0wW/Gkq/iuB95fzHn/S+X2pxn2p8/3z4s2NgcsrZdfXKi5/RnT9etH/T7rgzxQRXyhxW3KvVXLY1nDOylC+dqBAP1S82JMnqMCRMjz39UXJCyLlBvanejdGX+0viGR0lLLbC2cas+j4CgVjXCvhS0X/e/Lwv0tfHFKHcLJbMtktJnWISR0SUr+COSHqr5gJdVBEWC5n2T0YuH6Xi72vynpgKP9UX/xAkXV/+Ia+2Fldcn2VGvDnzca/3uN9uaH8bFmwJOzl98WSi86NhzuORl0YjLrQG+rcF2jd7Xmi1/v4YID5cJjjiL/xRIDxRLDZaJDZWKD5BNZmHGczjrUdw9kO4RyGcKfHsVajWOtBnN1QiOVY8MnRMAugovXKptqVU21TzamDpWGkmujJqoiJytDxCuxgsd9EVQixJgLNgRtf39BXZfhwRehwRegjg5WGEEqC2wv8CSXYgcqowPPHHU/92tH82EfvHvn9b1577zdvmJz80N7ipIudsfmHv7X84P2Lln+4aXMsxOGjvJtnO2J8Bm/5jKT7TeVhmeWxU7nYyexgWnHsZH5Uc4JvPtY9F+vhY28eddkpO/Bi8JnjEa4mBUHny3Cu2d72EW6mLh+/dubE6+FeLgm46ykxvuTR9nkpWydhaaUcjXRXX1qZSCObU8l5Cjlv4b9OX+j5w/Xtu+tbd9Y3dg5mbWPnv1Bf61sbi/Pqx+j1HfpSSnn72X1RytFKOBopTysX6tXSea1Cp1Xo1DKtSqpTSucV0nmZRC8V62UCnZS33xGvk/J0Uu5BfWklfJ10VisXPSGug3k0EFMKtco5NLtflYSjEDAUs3QFb0bBoSrY1EUJb7anrubGmS6s22SGLy3Dn5UeyMoM5mWGcNLDmalR00lh0ym4mTQcPSOckR5KSwyQZEUIEv3r7T/M+t0rVSbvDl8/zY3z5iT5dnk71LqZNF2xvn3dajzsPC3u8nSUa8cV04mgc+y4q/zYS5Kky6KkS8JkN2rilbeffzbS+/q9FZ1SJFDJxRq5SCOf0yiFGuWcSj6rVQnlEq5cytVqRBqlQCbmiHk0CY8m4dJkXJqcQ0O75ncBxmdI5pjfR1/fdu/rsbu2yjm2co51oHqehkbJp6v4dBWfDv5jHwgCAAZABIPBAHDomR+/bhLx7MclyMcVmFM1iHEtPFUDT9YgpxqQU02YU82ISRM0aYLGTeBkMzTuQEzwiGknxqwLY0GAFgTEsgeaE4B5FzAnIJZ9RtYDiFUf2nkILQcgqi8UYNajwGYUWI8AmxFgPQZtJg7qC7EnQXsSPI0Wi1OhAw040qDjDOLMgM505AwTOcOCzizozMa48KELH7gI9pobxBDtLr+IRgwOHjtEdy4/0pcCXJGDK3LkKgowDXJdj1zXIdfR5vR5cH0RXF9E9QUO6AvxWYVea8BrHfhsAN91jN8G9N/6WagUz9kyaHTieYNLmfhQ4DomaN21YTmyU+4Y28+XLcnVSqlSppJLFWoDmavKbaclN8x0jM0JlMuVnYyaPrpIO69SqjSKOYlmVqieV0n1Wt1K5fiCV9msSLdpUEgVCoVEJZUrlDKlUq6UH4xCpVSolHKlQq5Qq9VKpmblowzdP/koHPLFI8qHcoNBoZAoFTKFUqpUKLRK+Yz6/vFUDQhYQ4LvwqD7MPAuDNyE/uvQbwPju7nXMr8OvNeQPX0Bz9U9fS1Cj0Vww4DcMMBr88B9Hl5bgNcWkGt65JoGuu92S4IrKvCJEr3xhVxWogCDbnLgJoWXJI/6Ni6I4AURPC8C+/o6i+qLDZ2ZiBPTyJGJOc2A9jRoP4M4UIE9BaUXYkeB6IMtCbGZwtgSjeymDtlPIjZjGNsxxGYUsRo9ZDN62Gb4sPXQYdsBjFUPtOo5ZNV3yLL3sGXPYUvCYcvuZ617D1v2Ysw7jCxuY8xbMeatRuatz5i3PWt2+7Bxy3NmrYeNG58zqXvWtMHIuM7oRPlpl4zhYE+Kh+n0AX2RvB7pCwXYQXp9l77Q2df/Ze8+g9s6z7QBv+eAlJyyPdl4W+JkEycucbdcVNibJKr33imxAexFbBIp9t57AzsJdhIdLChEIUAQ5ZyDDlaAXc2y7Njx9+OAFC3LXjtxdrM7n+YeDkzrD8ceja55nvd+hA1p3/DuS1iTKKxJxL8prEn89vr6rsFnX2MV0Zv1tQEwQWmEoPRrizeEReFjFTeZuaTBNN+RgrCnWje4uUGjOcThrEBOhj873Y+V5svJ8B/OChzK8Gdl+G/Qi5bmt9FziFcdfoO+2m9daY671HDzfHeKHyMvbLQstjLkeEv8ZXpOKKMoXNSegjIr5dTyCXqNlFanHm5GhhuxYbJmqAGlNWGDDdT8GE5RtLgi4Sl9icoTxGVx4+XxssoEWUWcvCJmLD9ksjza0FW4Mta2zCOvjXU8lPTdG2tYGE28Jwv9oyHij+a4P5hu/WE29lN19BTZx5AbYK29OVsfamkIt9YEzw9c+MwU9Xg+4aEl6dHirU9no5ZGQlfpKQ8YWcv86rvyNouwcV7ccVdNW1NRF6Tdq7KelfEupC0Vn32pOvOUHVkoJQPt3NDXlf7Cmx2ZIb35UY13/NszgmsTfGrirzUk+eEV8Jv1tXFtebA4tq8kpr8srr80risvojs/klWZOFSVxKlMHK1OpmQGUytv4ZuHHHIquz5lI5z6L60aPnVS+Sl9jdSm8MhpwzV3BPUpw7Up7LoMTl36ejLYdemc+ozhxmxeY5aw4Qm3hA3pwoZ0HGDPzEYVB7cuhVubwq1OGa1OHqm49ZS+uOVxnKKoserbT20e8ioTmOubh2PlUeKySHF55GhR6EhRmKg6TlYSJ62ME1VFyUpCxVk3kOqI5ZGSVWH16mj12lDu8tDt1dHURyN5D1mxjyauf75I/GQh6vO5W59ZIx8t+pq7Ls4UB8+W+C8OnvvcGv7xbOSnc3c+MUd/ZL5kZZGslJS57rSpwbzpwWJLb760mMS8c2U4i4RvHg5nBQxnBXbfvlYbeZZaGCNqLxlrzBY1ZY82F2mFTL1y/KnNQ1xcT9y1Ti9UNvYNrRuY/E/XFw4w3GB/mr42+g+fWYH4ZYbRn5kRFo3LoH2dvnjMXj69T0Dve6a+RLROMa1TTOsQUzvGqe3STfqSsFsUzA4Vk6LgtE1y2pDhPq2QqRssl0UfmA51XUv1uF+9x0LeY2o5a+q4pms5ZaWcWK7ZPZuxx5x9bEHobl04Yl2MfvCw+eEn/R993PvwYfMUI4AdvJsRcWQw8nh/+JF+klfXlQ/7fLYPBLjSQvfRA52YAQ7MQCdGoDOd6EInutFIHjSSBzXIfSBo72CwNzPIgx7kORC8hxrkwQhypIe5A4OgRyfo0nBb2bVJg4Vh7IrIdX0F9+X7MsuDN/SFA+zr9EUtCxsoDe0vDt4wWHsBqfz2+b6S0JL4i+7bXvjwjRd2vfvSSy/89ICXw6lj+3a773Db+fr2136+43f/fnT7a2HHXe6cdSMHnxEXJqjKUlQlcaqyeLQmCalOVFUlonV3sLqM8ZLbnILY5tsBBYFncm6cKiGda4i+VE483hBxbrQweig3hJ1J5BRGlgaf2Pvq8yccfh9yaX8U8Wxl/m2dnGdUCY3Ik9mXAVXoEbkGkaCo5HvU18bhL+vy05Ou/3LtcENf31C2sVlf02adFp380vhrXV9fF5w9erXEiIwbkHEDKsf1ZdCjeq16Q18mRGVUKUyIzISMf7mt5Gl9GVRSHTL5THfhMWrUeDbrS49NaBGpVi3B5AJEylNLRrFxLibhmlWSSVZLa8RV9u3AwcSrzFvXhuKvc+KvjcRdG4rxY0YHMKIDqNE36q4dTtu/q/7a0S7i2UHSudZz3kXu79bu/bD9mLMyMUCXHanODB2+eant+v6uwOM9pCOdAXtH4s8Ibl9sPO9MJx0VxV6Qxp5RJJyeiD8liTsxHHN696svdNQWmzQKpUigkQi10nF0clytECFKMaYex9Tjqknh5ARfIR9TyseU8jGVlK/EZ1/jAkzCx2dfauEoIhxFxDxcX5vffWEqyVfyRF8bQzCt4kt9R9pJ/CD100fAtH+qviAAYABBBAIMILutf/ufDkHP7ciHd5Tg976gnTjAquFddXaO9XbOZNipnuDUQHCyvfsiOLcRnNu3eHRDLhTgSgFObcC5HXLthN26Ybdugkcv5NazoS/IbQC4D+L6gjxpwGMQeFKBOxXyeJa+vEdg71HYm4sPvqB9PMIBAXRAgOsLPii21R4ekYEjE5Btkw0/HoUXHiqg40r4hBo6abu5DE5vwECzHhScQaGzGDirBecN0AUjdAHXlwlcNEOXbPoCV+ZwfUE+Fshn/faXjxW6vkjwXSLcWLTzX4Z9tBfKDXrDA41h4VKDxi5wyj5wOrp/JbZGntqCqI3TCKZHtQoDNqnDtDq9bkK/2K2436VaGdIu1dJ1LMW0EtUZEZ0JG1fpJ5VajRGTK02LB3O1f+cnrRlbmTWatYgO1SKIVqXSYqhGg2qwjeD6QjQYqkGNBk3n+NIv/KSHMg0i/V3MqME0chTVqzQmtRbTYmqDeSZxYPE5PwMcuEYIvAsC1oD/MhSwBPktwr7LdjeW4S+tHVohHwu4Or+hL3Bl+sv6ss2+4Asm+IIBnFvf5zyrhU5rwCkUnETXWzdQgA++TqjAcQU+9dp49AWOyJ/UzR8Ug31CsE8AvG2ll+v64kJ7R8DuIchrCNrNgXZzbE+/PFnAnQG50wledIIXjeBFtdtNh71osAcV9hjA333B7l2we+f6zmHHVveure6Ure6ULa4UO7c2gluTnWsTwaVxi1uTvWvjFqfGrU4NW53IzzmTtzpU2jlU2TlWwR8U7j5wpy/w8vDVb9LXZmht/oz/42Z9jdXeGvvG1o3/Hn2tv/uKEVREj5VHbURYHiUoixSURfJKI/gl4d9Qfigoj2bkEgfTfUcKQodygzff+xrNCcInXTi9cH0NZQZw0v2Y6X6MjICv6gtvmf9mfTXFXmy4eb4r2ZeeG8otj6sOO9mR6MPIDWUUhonaU5XUEtlAmYJVL6XXTrLIak6Dml2nHW7SszuwAfJg3s3h4pvjVbe/qi9RaZykLE5aES+riMX1JS+NmuovWRNT5kdq54cbFkbbVnhNM4zUWVbIA0nQZ+q4T5HEB6rIx7KYaXKAPoc4VxNtqgueJYdaa0MsFP/HE9Efa+M/Nid/bE66r4ha4yZ/zK++xyld5Fc/UDxp3VhVDlolXSvSnmVJJ9KaoqiJVrakqSi5ivZMdXuauiMN6ckWNKWVx1ymlyX0FUQPFsc2JPm1ppFq4q9Vx11tSPLb6Dzc0Bd+ahmfgPUW39zQV1deBLsqCdfXSPWdrpwwRk0Suz6FXp3IrL3zlL6eEtfmcG0GSx8hp4/Upw/XZ4yQM7lNOfSqOyN1qbz6ZF59Cq8+hVuXPFqXzCenDlXf5tanCJsyNug1Rk4TNWaIGjO+AWAbZfTcuhRebSq3JoVbkzxSefur+hoqjhbWJD5TX3jrxlf1NVH6RF+izOtITeQat3yJV7EyUvlgtPout2iNV/RgtHyNnbQmC3i0GnVvNeHjpeTP16IeL142t52wFARYCq8u9J/441LQJ9bgzywxn08HP9KfXqSHrHblLPVlztJyZwZLLH350qJA5p2rw5kk/ALecGbAcDaxL9mXfPNCd1Y4vylf3JIvaclj1+egfNp/ra91ev1F9bVhsD9TX19F11eKEJ+tr1E2/Zv1JWD0/5f6knxFX+PsFiWjQ8XonOR0yDkUdGRQJ2KaqeXIzQOzEQ6Pcty+aDnwx65jjzouPKBcut9+5FPKwZVS9+UMrwdFOz+R/+bu1POrmpdXJrdZxt+Y4721yHbWZr09ErafHXWUHnWcGn6YSvLqufrBgM8HNH9XZog3M9CRFbCTFejAIjozSc70QBdaoBuV6EYlug6Q9g4G72MGeTCCPKnBe2jBnqwgR2aYOzDzew2iXg23lVtzh1EY8Sfra7AkZKA0dLA09Im+ikILYk4yqiLO737t5V/+g9OON99788V9ru8c8trx+u/+/fUXn3/z1//4xs+fO/jOL+JPuRYHHG6LvqAsSzRWZ0/X5M2S82ab8mdaCqeaC+a7y2e7y6ZaipHqLGV9Vl8ysfj6ge64a/y8KF5uNDOZyM0MU5QlqCsSsKpbSHWCoiqhKfqK14s/OeH4atDF/UnhPjx656xWpleLNvSlU0/qkAkdJtVg0u9x89BWvLG0Or/0X0+6/kx9zZp1ekxh0Kj0mBKPDsX7D2V6VKbHZLaf9GmASQ3IuFEt+fb62nQxTPyd9YWpDXieqS+lEJkQqKU8VMbXSPl6+ZhRwR5MjWDE+fbFX+mJPj8QcbE//Nxg2Flq2OX+EJ/+8Bv0OP820lnS9t/7vvvbrCNuhUfcSw+6Vh5x77p8QBJ7zVhwU5cbpcuN1ORETGYET+RFjmcHce9cGr19VphypTtgHyP0pCjuijTunDT2pCTmuCD6KCfqpI/z63Ihw2RSaxXiGcX4FKLWYwpUJdFhEya9ElVJEIVYrRSrVWK1QqScEKhlArVMgEgF2LgAk/BR/NIXfvLrr1dfBABgCEAAJkAAELb86Je7/Ldsz4G2F8M7ysGOSmhnFdhVCe2shnfVwg61ds5kgjMZdiTDDo147SHs1AI7tdm5UiDnNuDcYZuAuXbBrl2wWxdw6dw8+4Lc+sHmuOOhAQ8G/mgHeDKfnP/asz772sezZT8f7OdDBwTwQSF8EK/fEIOD4+CwDDo6CR1VQEcV4OgkODwBjsihYwro+CR0XAVOqPEXR7bZ1wa9zmjAGdSWcxg4v/5aCT9adcEELk2Bi1Pg0iy4PAuuzoOrczi9IB8LLhPgswDfWCDcWLTzWwIByz8hIpXD981TSwzF8o4Y2avh4i6ZVYZOSzQmDENRzKDST6L6SYUGQ0wzvcqHH8ZJ3ozHPHNnPe6MDxkfGDCDAdWqdIhSq9OiKv20IYs98w/BCCDOuuehXMMDrc6gxVQopsEwTIMhm/WFR4WhqFYzbZ4upWreDGG2T3xkMppRDMEwDYLpVFpMrdUgJhND8eCdaBT4zxKI9+CAVch/GQpYIgTgLfNLhOuL0PUFcM0CruE/Jn5nGc8cuDIDLn9VX2boghk6b9zUZaKFzmpt4tqsr5MIOKGCTiih4wroqALeOA9wRA6OTIDDUujwOHRIAh8Ug/1CsH8M3i+AvHF68cAevGt+GHhxIC/8zBfT9r+NBxO404EbFfKgwp40yGMQch8AnlTIkwo8+oF7D3DtAm6dwI0CO3fYuXbau3bau1IIzq2QYzPk2AI7N8MujZATmeDSaOfaBDnWExzJW5zIW5zq7Z1qtzpW2jvV2DvVwB8Wee5P7Cde+ebZ1zfra+iq81+zvgTlUZvDL4vkl0VySyN4JV97dllYFD5aEsHMC2LmkIbygjk5Qf/9+qqLPNOV7MvIC2MUhks6MrXsGjWzHhlukTMbJlmNak4TwmlAWQ0YvQXprx/IjeYURou/snn4dfoy9hatSCgWfuMcr2l2tHmaXb/Mq1pg37HQSR+NxX0sTv5UmfRo7JaxmqTNDp6uvqmvDZquJ83VkKbrQx/zEj6dvH1/MuHh5O01Qfw8I2uBQ7aM1M8OV1jHai3CxqWJHst4l1XabZV04bMvtC11sjpK2ZKmpOROtmWo22z64jemlt28SCuN786N6C+82ZQc0JwSWB13tSr2SlNyQFdOeGd2WHduxHfTV9Wd7twIWvVtDjmVUZNEq7rNqkv+lvri1yfz6lNGyekj5Mzhhmx6bSarqZDZWNhfl8+qTR+uThyuScLDrU/l1qfKKPljTZnceluzvKA+VdiQ/teir9JQUaYPVht9X1BlGS5ZHa16OFK3Oly6xi36aLTs0WjaXUnw46WEj1ZTHi+lfXHv5kdzlwwNBxYLrlvyL1j7j32+Gvx4OeTTxZt/tBA/wk7O94Qvt+VZu1OnB9JmqSWWvnxpcQDjzvWhDKJNX1kBQ1mBlITLNZFnqYWxEz1V4pb80ZpUVl0OwqXqFBJEIfv/+vpL60vO6ZRzurBRqn6MMd1fqo30no57/375zs+7d3/Sd+BR/+mHgyc/YXh/2utpLXS3ZHgt17z12PDm4+XXP591+KPhzc/1z3+B/tsfel82RL3Kizw8dPMYM/IYLfQALdCj78r7gz7vM/ydWcF7WQG7WP47WIEObKIji+jEIOIAc6UFugyQ9lI36Yse7MkOcmSFuYMpXo9R2GMUUMbqU5mFkayKKGZZBKM0dJO+IvCwKsKZ5WH0Z+mLhr/7KgkZLAvrLwnpKw7uKw5qLwhpyQsoiz376vNb3vn9Lz/Y9qrj9tectv321//29y/96ifbXv33Ha/+bN/7P8/y2d+X5D+QdGOiNFZXnTpbm7/QUD7XVDrXXGalVC/3NywONi7TmlcHW2baq9R12dSkgO6YixNFkWjl7cmi2/KCeLQ8yVCVYqpJmapNMVTewsrjdY0ZNSFnvH///FmvbTGB5yvyEnWTPCMiMa63bujUEzpkQq+RretrcWFpxbq8/JV853dfCyt3LYsrs4srM0tP51niWp5bXJ5fXJlfWplfXLEsr1pX1r6tvqYNOo1Kr1U/iUah18gNmkmjTmHWq8wG1ZRBNW1Cpk3IjAmZMiJ6bEKjflpfUwbUqEcM6/oyYWojojKqN/Q1vqEvvfKJvoxqqVEtM6plOkSuQya/MfgKovwpfWmQcUwlQifHkAk+NiHQTAiwCb4J46raSji3if1xVynhZzqDznQFneoJOtkbcr475HJvuE9X2OXeqGtlvmdCXd4jffh6vOsH2d5OxQc9evxPjyXcUGaEYjmRSGaYNDFAnOjPiL82GHuem3pNmHZFnOYzGHacHXVOnHBVEn9OePO4IPoIP/oYN+7srVOuRoSnNysNGumMdtJs1JpMGr1mQq+RG3STeo3cZFCaDEq9XqHXTuo1cgMqM6AyAyIzqmUmpdSgkOjlIo10DJPw1BL+t9QXphTi0ahEtijEmsmn8gx9aaS2fCd7QRCMB8B2EADwlh+8sPPG1h2567OvKmhnFeRQCe+qITjUEXbVQg61kGMtcKiDHcmwUxPk1AgcmmHHVoJLB+TcBpzaIBcK7NYNnCnAqQO4dALXTsi1G3LrtfMcgN0HILc+W/eGTV8DwGMA9mJAnownALPpiwX2DIE9w2DPCD742nj3BfbzwX4BtH8MHBDBttaNCVxc4MgkOCy36euoHBydhI4qwXEVOIGAEwg4iYJT6BN6ncbAaWRDX9B5HXRev6Ev6IIRumgCl8zg0jS4Mgvw1o31k182n+DToesLBN8F4L8Grs++m4QOoauzejNLMtclWVJrTHqtHNFLUFSJYBpEp1JrlJhe1ztm+fCWEvabgvysIHDlB4Ga+Ha1QbOkQIwKrQlDdEaDuVv14NV4DSAuw2Ef/dBfG9gxJZ+xalAE0Ri0GkSHKhEMxdGFYOh6EA2qMukNbSPY+cyBEa1Vo9VpEKMGMao1KKqR67U62fTd80XYjy9q7YiLhMB7kP8K8FuEApdg/yXIdxG6vgD7LEA+C+CaZePA9DP1BV2ehi9OQReM4LzRpi/bpS+dbbp4ZqPq0AYwm76OK8FxBXRsEhyxgRlfOwRHJsAhKXRQAh0UQwfF0H4RdEBIOCiC9wnAXp5t9mXbNuRAu/GODSbwYECeDOBOhzzokBCCCFUAACAASURBVAcN8qASvOjQk9XWAchzAPLshdy7IbdOyJVCcKHYuXbauVDsXDpgp1bIoQl2boacGmHnRjvXFnvXZoJzA8G5wd610d6lgeBYCztUb3GstHOq2+pcZ7+zdM+h5H7ilW8z+9qMrqf2D/+q9VURtTn88kh+eSS3LIJXYnvi9cyMFocz84LYecGsHNL/yOyrJvwUJek6IzeUnh823pFt5jbrR1qxkQ4lu1XJbkaHW7HhFjWDPNlbq+qpGcy7ySqIFJXHfxt9TZZGmfpLFsWUqdH6WUHTgqRrRdz7YLxzqi9d205aY8Z/PJJ6nxdnpUZqSkmarDBzZYy2hmiq87fUEA3lweZmn3ujQY/EUavc8Fla6OJQ0ZKw0yRonOVVL0vIVlHj0kTPnLhzXtK5KO1ekXYviyloa4q8KmKyKUXRniNvTX8y+2pOK7t5abAotjUtqDs3ojklsDWNVHfremXM5abkgK+++/o2+hqtTqZkhXYURNJrEln1yfTqxO+kL379HW592jA5i1mXPUqp7KkrTArzpbaRWa1V7KYidmMRu7GI1VDEIBcwG4tSSBdaChL57SWCuuS/utlXaago0wetjlzlls1yCpdHKj5i195jFt/lZD7iZH86nLLGD/7DXPLjxZxPLZlfrCSsaK/pao7cLSbN51+Z6z3xh9XohysxDxcTPl8MfaA+OdUcMV+XO9uaaOpNnKeXzvfmjpcE0lP8ORv6ygwYyQ6kJFyujTw7XJWsGqwXNuWOVKeMNBVpx5g6peSpxvn/r6/vUV9SVouSQVHRu+WcLvlQDzZK1/PpM71FxkjvmYTX7te+9TnV+RHN6yHj6H229+OhHUsNryxmuy5nH1locb9r3jO/dPTugv+j+eMfL73xmfXN+Yb3FCSX0bB97IhDjPDD1OB99AD3/svvUa+9x/B3YgfvZQXsYvvvYAfsYhMd2UQnZqATnehMD3SlBboMkvbQgvaxSB5Mkic1eA8j2JMd5MgOcweTffUqegPGbmTWJvYXRzIqYujlUYzSCGZJaH+uP7MshFUVxayKYlZF0SsiqGVhg6WhtKfoVRwyWBzcWxrSUxLcXRy0kZ6CgP7ikIATrq++8M+O7/3e4YOXXXb+/v23Xnnn7Ve3ffDaru2vHXR4/dalfZz8eFFBgrz4FlqTrGvIsjaVLTdXzHeULPVUrg3Wrw023KM2f8Rs/4hDWR1sNDUXifNiJ4riDXUZptoMQ1myqSLVQs61kHOtDXkWcu58bcFsbfZMTfJUVWLa4Z27XvzJxeMuCWHnx4d7lvQqs0pmQKR6dFyPSnXouBYbx9DxqSn94sLywuLdb3m269vc+7J8u9nX/OKSZWkRf+L1bc58bcrStGVKZ9YapvXGGYNpxmCaMZin9dMzhtk509y8aW7ebLFOWRamZ61T84szC0uz8/NmnVaFqSd0yIQBkekRmQGdMOsU0wbVlF5l0iJGjdrWkIEoDJjKiMhxX305UqNaakRkU9ikGZWbkAk9ItMhMt2XKw03PzwzaORG7ZPB1wbANKgUVYsQ5ZhazkflNmCYMMFEb/VwatjQrRsU0rEWv+NtAcdbAo80Eo82BJ9oCDrVFHCSEnyhMeRy5sndSd6Oad5Ot522pbvtaLp0ghnlz4/zH4vzFd4O5CaQio7t9dv264xTu/rjz4hTfaR3fDk3L/HiLoriz/Hjz4zGnhiJPToWe3Q06lBF1FkdKtIqxQatVKdRmLUKo16h0UxoMJleN2nQK80mxGBQ6gxKjW5SZ1DojSqDSWUwqkx6pUmnwH8iTCWRj3MVsme0bnxVXxqlWDspxINfo9YpRNhX34YpnqGvjXwLcW3+BUMQBAMCgO0hAGD7517Y4bN1Rza0vQjeWQ7trIQdKu2cq2GHanhXDWFXHexQB3bV4PqCnPDq+Wbg0ExwaoOd2yGnduDUAbl2r5/5st37Ai7dkFsv5NoPXPoh1wHgOgBc19+AeQzCnnTYkwE8mJAnC/ZkQ54seA8H2sMGe4dh71FoLxd424LPvsA+LtjHx2dfttaNIzKbvg5PgCPrs6+jk+DoJHxcZVs+tE1gUHAOA+cwcAYFp/AWRA04owHn8CZ6/cb5L5u+LuL6wq8tW2xPv67NAx8LuDa/oS/4xiLstwT5rwAf5GAhItbd15tNWp0BQ8walQnTYIhWpdagiAZFMcxg0hbT9FsuMH8cbHwhcvoHQVZwBQlqUHGkxoERiVaLGXX6Yf1DzzzM3n/GLvQRIezRFtLjfw5WJbLmkalVVIuodBii0W6eej0BGKpWYQqlxsSVmqRqNapV61AdgpoUWq1Wp8bMD4JbZ7f4ToKAuwT/B3YBq7D/EvBfhP2WYN9l6MYidN0K++A7h5YnufaUvqbA5RlgO/Nl3NjYtE0Oz+nBOR10VgvOaMApFJxAbYPHkyg4gUC4vo5NgqOT+OwLWl87tOnrgBgcEMEHRPA+IbR/DDowBu8TQLbNQx5hzyjkxQGeTMiTBXuxgAcDuFEhDwbkQQfuNMiDaudFhz1p+HYrcMPPG/RBnr2QRzd+Wxl27rB367J37YSd2mGnNsixCXZuIjg32Tk3b3FttXNuJjg2wI5kgjOZ4FwHO1ZDDtV2uyqgnVVbHGu27izdfyS1L/DyyFWnkSub9HXViXPlm+j11PelT/SVIKxP+ZP1JayOE357Yv25+ooYKwobKwoTFD6dscIwbnEEM5fEzCExs4mjBWFDucHDucEjOXiCRrKJQ5v0xf6SvgIZGYH09ABamj89PQD/QE31G0z5L959beiLkRfGLY+rDD3eEn+ZlhNCK4gQtmXrOA0IqwkZakdGOpCRDmy0QzPShrCaMEYLMlA/kBvFKowSff3sa7wiXloRO1ERK8gPnSiN1vUULY93WUWt0/wGLavaPNRkGKgwdOcae27NdMfNdMbPUmNX2cma8jBVZrCx4qamimSsDZytIhnLQ9eo0Y/H4+6NRT6S3p5jRq/yyldkXWZZ09xY3QN5x+oEZV5MmRprm5d0LU70Lkt7rCKKqiVlojJysilF0ZYtb01HOjIQSgbamytsyaiIuUwvje/Njxosjm1M9m9NIzUk+VfcvNx4x7894+nG+c366iu+2V8aN/BVfdWktKcHNWWQqJW3OORU1nfZPOTV3cH1xanL4FIqhnvI/W21zeRySkd9F4Xc3lLT1lbb3lHf2lrb2UHu72xubaga6OsQDLaLGjJ5dam82g2ApQsb0sbI3/Tu6y+vrzBR5g2kOnJpuGSWXbA0UvoJq/0PrLaHjJK7/dn3aXdWRkM/mkl5sJzxYDnp85Wb90Tnp0sPfFoauJp3ztJx+IuFyD8sRn1qjfzCEnRXcsHcEL3cUrzYlWHqu2Ohl8715IwXE5nJAZyM9c3DrMChrEBK/OXaqPPUwhh5b7Wyp1zSkjPaUoTyaTrF09eW/wx9cdGJ0f9b+urlMnq5zB4es1fA+IZ3XxQxjfJMfclYrUo6RcXomeB0Tw71akYZWgFturfIGLVvKemVz5rf+CPL4THb7ePhfY9HXT4bemcu798+ztnzOPP4owbPx6a9cwvHF62B9xZOPVx655HxDTTjXdT/wBBpNzNkHz30EDV4Pz3AbeDKNtq1bcwAJ07IXlbALnbA9qGAnUOBjhyiEyvQkUF0ZgS6MgJdaKQ99CBvJsmDSfJkBO1mBntwgpxYoR5A2F4m769V0+poVQn9JV/RV2kIozISD608fENf9E2hFocMPEtffUUBdUmXz3m+6/reK47vvebp9I6H81vb3nzpjdd/+9bbL7nsejPk/IGmlJCx8hS0KsNQlaavTTU2ZC81la42lVnbipY6S+/2Vj/oJ3802PwJve0Rq+MBs225p3a2tXi6MdfaWrjQUrjQmL/UVLDWVnK3o+wepfxuR9m9lsrlxkJrbepSbepcW9F5hzec3vh339NubRWZq2bs/5K+Zhdmpi1TM9bpGev07MLM7MLMnHV6ds40O2eamzfPWaYslmnLwszMur7mbPqSb9QP6rEJk04xZVCZv7W+TMgEHpxeBpVUpx7XIni+m760qBRFxIhKqJ4U2PQ1IdCoBOZxdn/WzVrS8eaQ4603Drf6HmohHakLPFThu7/kqndDwIkm/5Nkn2MlZ3YXnXCvvXiw+dqxurP7WnyOdwVd4ET6DfpdqD/uHf3eG8RXfxvn9m7hJdeBW+elmf7CW5dHYi+N3bo8FnuGG3dyJO7EaMxRYcxRQdTh9tSACfGISiRQTYyp5FJMLkHxhWyFFFNPoKoJVDWh1ygNOgWKjCNqiQaT4dEiUq1aqlWP61EZMimUiYaVMgF+7AtRiJ418vpe9QVBG3nmr82/AYYAAQAYEABkDwEAb9n6yx3Xt+7IhLYXQjtKoF0VBMdKgmPlFpdae6c6wq5a2LEecqwDu+pgRzLkWA87N8K26vkWvH0eOFOAcxfkYqubtxnMtQdy64XdByCXfuDcB1z78emE7asHDfJk4Ptj+BseW+ch3rqBV417c4E3F8b1dUAAHRiDDwrxg8vQYSnAc2QdXev6go9NwseU8HE1dAKFN5r3zqHgHAadQaHTKITvIp7RQGcx6LwWPm+AcUWsAwxcNEOXZyD8yvCVdYD5WKDrVuBjga9b4etW6AZ+IGsZ9l8GAcv219BTZUa+fs1g0KKoXKPWoohJoUUVGkSNadSYFtWj9Im54EZV9tBC+8SjG9XIvnRhy/i9NuakRKXVTemH9fcOlpi2kgz2kR/DEY/gsLUt4Y9AyPLPIjRZ9GX11IpSZ1BpUHR99mUDmAZDUFSFYRNaFEORKQTDMIVKo8ZQtRZBNfop2fTdyPaZv7uu3hI09Y+RU89dX7DzX4EDloD/IuS7Ct9Yg64vguvzkO2515PZ17P1dXEKvmiGL5hs9NqsL5xepzFwCoVOYvDG4OuJvhTQMQV0ZBI6qoCPKKAjcnBEDo7IwKFx6KAIOiCC94tgbyHYywf7eGDfxvIhF/Iahrw4kBeb4MUm7GZCHnTgNgg8aMCDDnlQbYMvDyrkQYVcB2C3AYLHoJ1nP8Gzx86zm+DeSXDvhJ07CC6ddi6ddi4Ue9cOgksrwbXJzqV5q3PLc84tz7m0bnVugR3IBOd6gmudvUutvXPdVsdqws7qrY61W7eX7DuY3Bd4afiK0/AVx+HLT2ZfnK/ZPPwqvThXnETVN4VVMWOVMcKqWEnNbcmX6TVWffvbRFB9i1cbx6uNE9TECWriBNWxY1WxtqrDytix6rjNEVTF8itjBFWxotoEcW2CaP13bhQe4ve+8PDLo3llUdzSSF5ZFL88eiO8sij8+6MlEdzSSPzDSHH4cFHYcFEYM5fEzCWx84OfCic3mJMTxMoi2mZcqb6MjABWFpGVFUjPCKRlBm2EmkGiZpAG04kDaYH9qQHfoC9KwpWWmxebos933/Gl54WOlMdWhZ9sjL/Unx00UBQj7KqclVARTpuC2aTld2v53SiXohrtmOS0YsMduuH2/oIYVnG0sOa2pDpBUh0vqb4lqUoUlicIy+LxiMoT8K8j+ZHC0jikM3dqqNrEqrTwG638ppnhWh2tVE8vEzenCBtTpZQCITllpCRMWhE5luOHVUToKiNMNdGGyhhdTUrn7attef60ttsF8Se4NXFrgpYlftOqvNMq7lgQUSzCDv0QeU7SNSvtm5VR5+SsKRlb0po3Xh2rbstA2rKUbZmK9uzJ1hwVpUDUkF5980JvYQS1NIZWFttwx681LagpmVgefZmcGEjJiqRkPXn3hW8n9uZH4Y/EqCVxA0UxtNJ4/F+xKhNZlYnsqqTh2pSunHBqSdxQTfJQTTKn+s6XDnzVpQw3pn9dOOTU0foUXn0aqzpNNtJ9+uKJX7394q92vvjywddePPDaix6//9Bvz46oY9uI+/7m1X/+11f+9Zdv/Oc//Ms/Xr94YnKglV6VOVKXKahP49UlCchJAnISr+EOt+HOn6YvbmXCcEUcqySaX5s4UhnPrb61Kbe/Rl/houo4eXnMRHXceE2MvCxKkhWorY1b5VZYR4pXR0sf8hse8tofspvuDpStDqSscSL/gMV+sXjrk9X4Txbi71PPTBcfXqy4YSg6p68/9rk+8gtL5OfzoV+Yb67Sbumbw6e7Emf7Msw9WVZqyVx3nqQwdDjJZyQrgJsXNJoTNJoTPJQZ3H3LtzbyPL04TtFfKe8qGG/LGG7ORnj9GrlArZAgSimilGgUIu3klzoP8eatb6MvrUygkwq0Ur5mnIf3IaPiUUQ0ggiHVUKuUiRUiAQ2fYkFMrFAKuZLRDyRkDsu4m1u3cCbD/H8afriDTH5w6yN8IaYXA5jI3wm/WvDGuSzBp4ZHrOPz+gW0LsF9O4xeqeI3iGid4hp7WJam5jWJqS1iqitYlrbOL1dSmuTUtsmaO1yWscknaJkdqrYrYohyiSnDx3qw7h9SjFNQ63SxhywJr/zef/2z+VeDyc9H6nd/oDsfNT/7kz8m3/IPLmU4T3Pcrs/72FdPLWy4PuR1fOP1rdXhl9Vx29HAvdySN7MkIP00CP00EP0QI+BK9uo194dDnYZCd/L9t057L9jNMCBS3LiBjkPE505RFcO0ZVDdOMQPdmk3cyg3cyg3ewgtyGSy1Cox0D4fqAcbEAYTSpaLa0qYaA0arO+BnL9maUh9IoIPBv6opaG0TYFP7L8VX31FhHzw48e3vWqy3uvOO946/QxLzfHt1975Zdvvvabd9/63cl9TsnBFxpSSGNlifraLFNFsqnijqkmbZFcsEIusjbmLTQVLDeXrLaWr7VV3W2rXu2pf0hrvd/feLe39l5P1f2uyjVK+Vp76d2OsrsdZQ+6Kj/qqX7YVfVRS+X9ppK1huzV2vRHfTXC8hTH//zpcefXUsOuT/LZU+ikAZEakHED8r9eX9OWKXzwpZ/S4TGatXo9YjBiM7PGuXnzvGXKsjD9VX1p0QktKtOiMh02YdQppgwq03eYfdlie/SlkGiUNlF8Z31hMg0qQdUiRDGG6wuTj6nl4hlMZlHx2E0ZNVGnKYFH2q7vbwk61hJ+ui7oaMGl3elHHMrO723yOdZy40Sr78nG68dKT+9N27frlvs20pu/vf6r/zj3058E/vLnBR4O4wmBgpRATprvaLa/JNNfkHCJm3CJn3CBH3N6NObkcMzx4YiDkptHFLfOjlTckXCHlPwxhXhsUiJVS8ZVMolSJlNNyJQy6eS4RCGVIpMyVC5USflqmUAl5eNRjvPw76hlAvwzMjG2YaeNqsm/kL4g27kvCAIba4VPBeCBALADwA4AGMAA2AEAEey2/nqX73M7s+EdhdCOErCzHNpVQXCssHeuIjhV2TnW2jk3wE71Nn05ke1cm+1c2oBDE+zUQnBugxzbYGcK7NINO3dBLhTgTAEuncC1C3LtAa7rrRuuttrDTaFCHjZ92d7weDLBbhbYzQG7h6A9o2DP6JdnXzywjw/tF8KHJPBBCTg4Dg5LN8Zf0FEFOCwHR+Tw+lYbdEwFnUDgUxh8GgMnEbxlHpxGwUk1OIlCp236gs/h+rLNvmwjnUsm6PKM7djXlXlbrtpmX7CPFb5uha4vQH6LkN8K8F+GAleB/0M7H+3+bG3v5EfymSmVXqJAFXItMqlFVahWheoRDarVGA1Gs9GIGnUGhdY8aZ6jc9XVjcPY7KMu+X33TJ19wCyIeARF3Yci70Hhq3CEFUSugaAHPyMh0a2zEt19ncmAatRq2+svFNUgqAZFMDWCqSa1egTV6NQqpQaVa3RqTG0yTXOwB6drjT/wlf9T4PS1+tWUgQXXjDno+jTBfwn2W4L8VmC/u9D1JeAzB/nMr8++5oHPHPCxgGtzNn1dmV3X1zS4NIVvG+LuWqeXDpzTgzMacAZb1xcKnUShU7bZFzihho4poeN4z+EkdEQBHZ6EDsvB4XV9rQ++gPcY5C2A8adfX9o85ECeLMiDCXsxYU86cKcCDyrwpMKeNBzzsCcN8qDCbgME137YtZfg3gt7dMNuFNiNYu/eRXClEFw67Zwp9q4Ue5cOO5dW2LnR3qV5i1PzFqcWe4cme6cmgkM97FgPO9XZO9dsca7d6li9xaF2y64a+w+K9h+4MxB4efiK09AVp6HLzpwrTpxrTpxrX/LV19Hr6/Ql/nKV/PeiL0HV08H1JcQL6PHrXt+fvjgFIfTsQJxbjBwiKy9oI+zcoM36oqb6MjICmJmBzMyAv4C+SIPFMZKeKv0oRTpQg4606QVd6uFWhNuOCjpVo+0Gfo9uuL0nN4pVHC36dvoaK4lDuvON7Gp0sMTEqZkaqp3nN00N1xlYVXpmZdJlj8gTzmEH39v/m7+lp16Xl4Uh5RGaykh9TbSmMnatryr1rPvrz0On97z49i/sOnNCH8q654bqF8Xts4LWeSFlVkgx89ussoGFSfq8nD47wbCquZK2/PGqr9VXT0FYZ05Ib0FEQ5JvQ1JAQ1JAxc0rDUnEjszwzbOv76QvWmn8d9XXUGP6aH0Gvy5NUJ/BqEoXDnUePX/YnXj2RGG4R5bP63H7dyafOFrs99bNfa55l948+s72gL0ns/x/8uufHtznLO1pGChPH67NFNSn8evvCMh3BOQ7/6P6isX1pSqPtrAKLSNFyyPF90aqHnDID9j1D9mV99nZS4yIxSH/R6qox4bYFYHfUsOZ+ZLL1uKAmeIb2tLTps7TVhFxRUKa6rtsbImY60kwdd7WtCbq29Nn+/LnegukRRGcpGvDWf7cXNJITtBIdtBwVkjfnYDq8HPM0oTJvkpRS+ZYU/JwczbKH/gf19dTU6//2/pCR3uVYpqGVq2J3m/N+eAzrscX5lOfz539Yu70F1MH5utfNsVve5x9+m7engfDb39uee/xfZdHy26P5l97rH0VqXoNjdutDtzLIu6lhxykhx6mhRykB7gPXn2Pem3bUJDrUPgelu8Ojt+OocBdI0SnEZILTi82yZ1NcmeRPBgkLzxMkjub6MwKdusJ2QdQRgvKbFYM1gxWxA2WRdv0VRbBLgsbzAtglYWyqqIYlZH0igj8K7UsbLD8S+kvDekreaIv/GtXEakzPyAv4uTuD36z691X3BzfP+Dt/Pabv3r91Re2vflblx1vXjrsEXHBuzrh+lhFkr4uY6YyxVSaYKxImqnOXKzLX2zIX2rMX6gvsNYWWOuKlsmli63lq12197rqHnTXPOyu/qir8mFn5Vp76WpbyUprMc6wtbbStYbiVXLhUn32cnX6Sn3WQzq5JvyS069/mhJ0VTI0qFOPG5Bxg3pdX6hEq5HNTBuXF1cXl75JX7Y6jU0fnqo6fIphf4K+vlOsK0vmOZPOrNWZtVqTRmfW6qZ0ximdyaydmtbj9Jq3TM1ZpmasU5al2YXF2fn5Kb0O0SIKDTZhG91oJgwGpcmkMuiUm/WFx4hMfFVceuU4no0/I7B1fWnU4xv0espaOMA2Yuud10xoUAmGiDUqkUYh1MjHsIkxRC5FZGKDSrQ0J2vLC28KONIRcKQu8GDHzfOdCVdqg0/G73036IPfxjp/kOC268qrv/H4+x8cf+H5cKf3Uvd6hLz5Vv5ub6avvyQsEEv016bfUOeEjueF8nNI/NQbvPjzo3Fn+fFn+bGn+fFnhqKOjITuV8ef0iZdlDbmTvBH1YIxpUioEEtRkRSRShGpTD0uVY9LEakMkcrU0nFEzEPEfETCV4t5eJRirlJim/KrJDxEKkAnhN8w8tqsrw10fYO+sE1I++qfuT8E8A8B4YeA8EMA/xBAP7IF/AiAHwLwIwD9EIAfrn/+MQA/hMFzENgKIAJktxXa8qt3L23dngtvLybsKIV2VsAOlQTHKjunKjvnKoJzLeRYBzuSgUM97EiGHMmwYzPBuQPsaoEcW2CnNsixleDUQXDqJDh3Qi4dwIUCXDqBSxdw6QSu3cC1G7j1ATfb4OvL+qJDbgzgzgTuDODBBB5MgD8A8+JAXkNg9xC0dxT25sHePNsDMG8uvE8A7ReBAyLooAQ6PA4dka6vHSqA7W/z6z0ctndfanBCBU6owGkMPqOFT2ueFEKcxsBZzUZjxMb+IXzBCF00Q5emoctz0NU5cHVDX3P4/iF8dX0L8YYV+C0DvyVC4DwUsAQCH9hfnXorQpXav8DTL6nN0xqtWquRo5hSpcFUGgzFUI1GgWplGgzRY5jOgCLTC1zDZ4mDS69FI3Z+VhDxMYhchcKX4JCHIPwxHP7ALuweFP4YhD78UYB2T5aplrcmNy1i5hmtTqvRopgGRTEExZQIpkARRIegOlSJ6jXqaavEcLeIaXn/jopwwwx8l9/NXMjoma0eMPq3W34YoCH4rsB+ayDQCgKWwfUVyGcO8pmDnoy88JXLOejKHHx5DlyaBpenwJUp6LIZXDJBF8zwOr2g83rovA7CyzbOaCBbvzw+8lJDp9XQKTV0cv0/wXEldEwJH1NChyfBIQU4OAkOToBDMujgOLxfTDgggvdLwD4R5C0g7BPY7RPA3jzImwf2cuE9HFsrpieL4MUieNp2DoEHHfakw55UghfNNvtyG4Bde2C3bsilE3brJLh3Qa4U4EqB3ShbPbq3unfbu3bau3RsdWvf4tq8xbVli2u7nXMzwbEJciBDDvWQQz3kUGfnVGPvVGW/s3yLQ9WWnbXPfVB08GDioP/F4ct4p7wj54oTfkAZlxX7suNGnnr0tTmb9BUnqbktqkkUbsr3oi9+ZcxT4VXc5FXcHMNXDStjBBU3xypjvrx5+Kfra6Q4vD/txkC6LysvCB+CbYSVQ2JnkZiZgTi9BlNu0NLw517+tPQAXFyb82fpKyeoryBK2Flu5HYqaPXYcBsy3DrJblSNtGL8DtVIm5bbZeR29hfG0AsiBJXx4up4cVWcuCpBXHl7rCx+I8LyBEFpnKA0jpMbzi+KwXqLp0caNdRyA7NGz6gysmrMQ/U6euWCsO3szt+89zOCyy+2I8eBOwAAIABJREFUvvdj0BJ5VlUbM1keoaqMRmvi1BXxS31VudeO/O7vwHu/Br/+W0Arvb0mplh4LXNjLfOSzoXx/pmxTvMYZVrcY5HR5uWMOTlzCeONt+V9jb7SamMuDZREt2eS+gojW9OI5ES/hqSAyphrjXdIbelhHZn/ffoabkzn12cJarPG6rNpFWkSXt/uo7v/adfLuxIuvHDyjRdIDr9PPuqRc/nX13c4FFw5lO97oioiSdzwgZ+390FncWfNQHnqSF06vy5FQE4WkO8IyMk8cjK3Ifm/WV8TFTGymjhJday87KY4mygrDTdTc2Y4BVZ2kZmSvthXuMYsn+vNWqKnrzBiNeRzovw9siJvpOSQseispcTXWkhcKg0yFl0QpXtwUpzHcvbNthKnOmJnum7N9qaZutJ1benTPXlzPYXS4kh20rWhTL/RHOJwFmkokzicFdKfHFgVdpZVljDZVylszhA0Jg01Zf016OuZU6//k/pSc3rVw124vtAob0v6ux+z93ymu/i54cpnUz6fTB7W5Pxal7BjLfvkcpbXpz3vfqF9/5HxtU+Mr3xufGll6DVllocq4oiKuJtJ8qaFHKKGHqGGHKQRPQZ8Phy8/h4nyIUdtpfhu53tt5Pj7zAc6MwhurJJbmySG5PkySJ5MImeNKIXnbSbTtrNILnRA52oRBcKaTdAGS0Ys1k+UPWUvlilYQO5/n+OvrqLSJmhx466v+3p+N7OD9922PXOe+/+7u03/vP9N190++D1Azvf8Du8q+7ODVbJTWXVnenKO6ayBF3FLWNV6mxtjpWct9iYv0AusNQXztUUzNcWWMjF8+TixcbSu20Vay0l95qLH3ZU4NuG+NrhWnvpckvRCrnIUpszW5O5WJW+WJW62Jxl7ik9+tbL1w+4SUeoGtW4Vi0x/u/XFz77Ms0a8ZjnTFOWqZk50/y8eXbOhL/+mp0zzcyZcH1ZF2fm5s0zU/pZs37KjJnMiMmMmMxqkxkxmlQGg+ob9LUZXZv3kvFoVLYJz+bB13fSF6YSaRRCDF8+lIpRqUQlHZs2yITU+uLrh9uDT9UGHmiOOtOX4tced6Ul/HzxBe/Ine8HffhB0PYP0w/sJ1+71Ox7lREWaiwqfdDYtFSYjSQQ1UnXdJk39Lkh8twQQU4QN+0GN+ECN/4UP+E0L+4ML/70UORhQcRBNO604fZFaWPWBJ+DjQkRsUA9Pq6RSLAJCSKTqKVitVSMyMYR2TgiE6vH+XhUEh4etYS3ITEEL6CfEH7DyOv71dfzALYFgp+HoX+BoX+FwL9A0PMw+BkEfgbAzyDwPB4A/gUGzxPAz2DwzxD89xD8T/DWV96/9NyH2fCHxYQdZfDOCtihAtpVAe0qhxwrCC61wKEOdqiHHOshp3rgWA8cG2CnFsixBV8+tHPpgJzaYCcKwYkCnNohVwpw67Q9/XLtgm3V8/34X45tT7/cB4DHIPCgAXca7MmC8M1DTxbwZANPDuQ1BHkNg91DYM8otJcL9nKf9B/uE0D7hbi+wOFxcHgcHJKtt27I8c3DdX0pwQklOKGCTqqhk2pwCoVPawintRunqMApDJzZrC/DE31dMINL09Dl2SfLh5tuf8EbR8BuWIHfAuRntfOdh29YIf81OPAu5DvzN77Y7lRt1uAqR7mmMlo05inMZEKNRo1+Wmc0aaa0mqkZhWmBrrSm0ebd0rQ/DtTYERfg0I+hsEeEsLtw2F0Q9giEP4bCH8HhD+DwB1DERyDsAQhc+EmI8VjxVBF7cVS1pNStoIZVrd5i1BuNeqNeP6cxLU4YrYNKSxrdsjdD97wfBvvNEYLXCIGLL8QaQzosqX3z+4pn7X318I012O8uFGABfgvAZwnymX/S67jxyO1L+jKDK+Z1fZmg80b4Ah4DfEGP62vTdS8MOomCkwh0Sg2fRuBTiA1gx5UAf/F1eBI6PAkOycEhOTgoAwfwvg0h5C0E+4TAm0/YP0bYLyDs50PePLB3FNrNAV4s4MWCvdiwJxO40zbpiwZ5UGFPKg57yG0Adu8juPfArp2QSwfBvRN26wQuHQSXDoJrxxbP7q1ePfauHT/woGx1bXnOrdXOpYXg1ERwaoIdydCuOmhXPexQDztU2TlV2u0os99V+ZxD/Q92lBw+nDjof37oEq4vh+9FX8Kab8Wt76avipu8L4dbHs2ruClYv6rML48WVNzELzJ/L/rqSb7Wm+LDzCUxcoibw8wmsjKJjIwA2xWv5OvrBRt+1DT/wXTiRr6fzcPCaCGlDGM3I6xG3Wi7gkFWcpom2Y2TTLKC04wMtWFDbb350fSCCH5lvKgyTlQZK6qMF1Xc2qyvsbJ4fkmsTV/FMfKOXB2zRsuoNg+R9cwa0xB5jteC0SrvyvuyAk7//sfA+ef2jv8MqohHFHW3pGVR8qo4RW3iRNXtqa7SQv+Tr/8UvPdL+3f+gyBpz10a6zCy6/RD9VNjHbPivqmxLouMap2gz8sYFjlrboKhE/YKGtKkNXHPnH3VxFzsK4psTvXvL4pqSSM23gnoyAyruHmVnEhszwj/b9YXryGfV5fDb8gdrEgVc/vf3P4a4Tf/6Bl/6d1rjj8/+ob99l84R587Ux59qCgc/GLrf7i87kE6C/4WHDixd6KvjlaVOlqfwa1J3qSvVO6zijf+YvoKE1XHTZTHyKrjJdWxE+U3hVmkibLIaXq+np47Tc2d6c2yUPNWWEXLzPx7QzmrjKSZlmBx+jFZ+ompiuvTZVfninwsBTdm86+Yis5Pk69NN/vNNgcvdSaY2+OnKXfm+7OnenIMlJzp3qKpzjxRfigz8Sonw3ckhzicSRzKJLLTST2JfjUR5xkl8ZN9lROdeZLWdDY5QzXaq1MKEeU4ohz/H9TX5rde/2f1NdSvZvcoOZ1KMV1Dr1FHey/GvDaf/vpCy+5P2ednW9wMRa+p439nuOW8nHPybvaxT0r3f0L3+ETs+pnQ4RFzm6nqQyzjgjLspDJoN524dzDoUH/osf7gg4MkrwHfHYPX32cGuzJD9wze2Mnw3cnyd2QHurCJ7njHBpPkxQjaTSd5UYmegySvQZIXlehO9XfoC3BqDfQCGLMVYzbL+yuplfFPNg/LIhiloT1Z15lloazqL+mLVhY2UB7Wvym4u57SV2chsasoqOzW1eMe27a/9cq2d157d9urb739m/e2vbjrvZdd33l5z7u/vbZnW27oifZ0f2FprLHytqk8HquIRyoTdVVp07VZc/U58w15c/X5s3WFloaS5ebyleby1abyu81lqw2FK3V5qw0Fy63Fq20l+ODrYVflg+7Ku+3lS63F1pb85Yacldq0meqElcHKgsBr+955hUvrMmon9ajUqJIY1P/r9TW7MDNjnZ5bnJ1dnJ1fmptfnl9Ynl9YnJ2dM808S18Wy5R1fnrJMm2xGues+jmrYc6qn5rBjGa1yYR8S33hC4f4neX1zsMn6NJjE3i+q75QuQA/KKyR8HViISoRIxNj85i4Pjag2v9IU+jR2pCj7QmXe5P9qclE6m1iT/AN7q2oycw75pI8U362OTdrOi/LmJmE3Q5Xxd5QxF1Dkom6zDBjBlGeTeRlEUfS/ASJlwS3TvISTo3GnRmJOcEJPyiJPqqNPW1KuDBWnSRi96P8UbVoRD0u1EiEmGwMlQkR6RgiHUNlQlQmRGRCpZSPRyUT4LGVzo8LsHGBRjqmlQq18m967vX96uslCHoZgl6CoZcJ0Mt20MsE8BIB/I4AXrIDL9mBl+3By3bgFTvwqh14xQ68sgW8ugW8Yg+/Ykd40Y7wu63PbXe49qPt2eD9QrsdZfCuCrCrAuyqgBwrCM5Vds71BEcy2FUPOdYTXBogZzLs3EhwboScGoFjE+zUYu/aATu12zl3ws4dkFM77EqB3DqBawdwoQDXLoJHL+zeR3Dvhz0GbZUbbgN48yHsSYPcaRuDL8JuNuTJBp5DkNcw5DUCdo+CvaPQHi60SV+wtwDeL4IOiMAhCTgkBofHweEJgPc3fFVfx5U4vaCTqqf0ZRvRnNE8qUrfKN7A2/wuTUGXpyHbq6cn+oJwfV2dA1fnoOtW4LsA/BYgvxXId5Xgvwz7L8LEVUC8B19f+Btf/e/jNAdLzeHdC8XDy81cSydvqYm3UjC8ENZtOVxufu2W+m98MYLvEghdA+GrIGwVDr1nF/oQDnsIwh+AsDUQdg+EP4JCH9qFrBHCVkHEfRB8D/ad+zuS7s1bulOF05Hk+ZSBpXTWSiZ9NbnPGtRk2l+geSkO+4E/BvlNwUGrIPiuHXFha8CSve/8LyNMb9w2/ShQDfvN/j/27jO4zetM+P45NyhbctzixNnEqZtk13bc4hZbtsXeRXWrVxaxgwB7772TYkVhQ2HvBAmAJIheWAAQvbD3CpKSnXl23k/vh5ukKFn2puw+ZWY9/9FAlG1pbH/Qz9c510EC9qD/FgxYQgLWgN8GOKDXs/S1DLwWntTXk5s27k6B2yZw03hkv7zhYMD4hL6Qq1qI6utrNUTBfFEJLijAhTFwfhSek4Fz0scb58+K9weeHnx09gXchqHLMLpsA3EdBC5s9N4XcB6ALgNW7mzowoTO/Vau/YhzL3TsBA5twKEdcepEHDusHNoxju3QsR3j3PGcS/vzjq0vOrU959CEcWiGdnRoS4M2DfBUA8aacsyWirGrs7Kvfc625phd7XM29c9/WX7+UtpA8D2ulx3H+4nZF8qqo/oa9rIZ9rL5Pn1JyfEHJw9T/xl9CesSxbWJf5u+4kWkeDE5QUJOkBzoC/01HOrrKWWhH54KdddTl75GysIZuQED+UFDJXhWIfYpfaFPKrNygwayA/qz/Jk5gazcIFRf/Xm4/tyQ/tyQQ4Oh30X1hdKrN9uvN9uvJ8v3UF/tyd5Ncfca4+52pfszi8MEpCRSxFV6sld/SRjjQQyfXqQZqFMz69Ws+klmnXqIImfWTgzUTA5TddxWE7e1syh6sDxGWps6SnqsL3TYtd+BvjjFkYLyOE13xYqsc0HYvCRqneHSZrh001CDjlmzKGpmVqV9+BLG4bfHT74K8u+66BrzFPUZ8vqMCWrOBCV/sb+eHO357qvg018fs/7jCS2DOM9tnBqmmEaos9KOxQnGtLhzYZS5MMpaHB/c0HBXJweNojYRJVNel6xtydO3FWnbCvf11Vk2SsuribvXWxZFzwocqIqnZwXTM7EtueHkBF9KWkh7QXRn0dP6QhdvoPoaqExkE1K6S6J7SmOGyelDpDROTcZIbebfqy9+Yz6/MZ9Hz+PQi7mNJcKm0gFyrqCvMTcvyQt7LzAlyDf2jhf+5l3vGwEJIcElST5pYZ6+93zv3r12+ZLHhbPpqXHy3hpWTbaAkiduQPWVLaHkiKi5Qkr+36UvPjEJXa0hJKfwycmovgQ1Kai7BDUpaIOVCazS6Kf0JaiMGq9PUZKTlXVp43UpcmK8tBCvIsavDlcbB4qmevLnWSWzzMJlZuH2UMnecNFaT8Z8c+Iuq+QbDmGnN3eu4v5S+f2Nat/lKq958n1Dnf9MW9x0S5KKHDXbkrbOKFrpfzDXXTrT9WCVVbPUWyEpDR/MuM8tCOIXhaD6GskP7U4LrI+5N1idrOmvUfeUT7TmDVPz9KI+s1qqU48d1RcqrsMO6fXP6UuqlkkmZWKlVKQYFctHxROjov8OfYm4wyLu0FM9U1+iQdZ/j77aFKw2Jatdxe5QDXaqBzs0wy2qkXbVSJ+W063mdGjG2CZ2rTrO/WHMX7ZiPpOGvM8PeVsd8dZc7LvTsZ8upLpvFFzdzb+5mXpppsROV24zW+62WHp6pvCiKdtbEXFZGe7RH3K6P+JSb8SVntALDLxbX8CpPv+T7FAnZoQ7I8CGFWjLCnYYDHEawrmw8W5svBsL787En2bi3Rg41168Wy/OlRHixMDadgXbNoWcBvrBJv1go5pVz6pLZVTHsciJTGIcmxjLqoroLgocJkYNk2OG0KtfNTEscnQ/MZJBjGIQo4/WWx3ZWx3ZUxXRXRneXYl+G8YgRlcle9t88JsvPvrTp5+8/+GHb338ydtffPbB5x+8ZffnP50/+d5d5w9j7tnT0jyF5ZF6YvwUId5MSDIRMkzEzOma9EVK/jLtwXoLcb29Zr27dqeT+qiT/m0X7dvO+m/ayXv08i1q6TqtdK2xbK2lcq2p8mFHzV/b6x62E3Y6qnfbSY9aCbv0orX6lK3WAlFhqsfbvxnqpC7O6WaNqjmdYlonnzLIzXqFyaBcXJjZ2tzY2HrG9a0fbm1r56n+d+prdX1pdX1pdWN5dWNpdWN5bWN5bXN5ZX1xdWNpdWNpZX1xZX1xeX1xeXNhdWtxdXNhZWN+dWNhdX1+Y2N+c31+Y31+bXVmYcE4N6ubm9EtmHVzJu2sUTNrUO+nV6LKerxpQ69cNCjQlgxKtDmjYtaomDUq5kyHTc5Pqfcz7zc7pZ2e0k6bNNMmzZRJPWVSm00qs0lhMEzotWNatUyjlKjlIoNcZJoQG+VSnVy8bJ4cG+rO9b/cGnWbhrveGHG7I8V3ICdkICOoJ8yrI/BWX8g9Fs6HHXKfiw8cCfUdxN3h4m7y8ddG4+7q8vGGkihtEXYs31+cHyDKuS/JvCtJvylOuylKucWLu8KNujiRcF2fdGcqzVNTl6IUMjRjApVcqJHLjBMCnUKoUUh0SqlasW8tjUKskYtV40KNXKyWizRyEcownUKiV0oNkzKdQmpQyozqI3Z6prt0E2a93KQdN2nGnup7nDaKZlBJ0fSTErTPn0PQTh5HvjiBnDyBfH4cOXkc+eI48uVxeOoEcuoE/Oo4PPU8sD4BTr0AbV4A1icQ6xOYL5+3+uKFE3bWni+fKoEnKzBfVmGsydCGDKzJ0I5sZV9rZVOP2FChDRXaUTAOVGBPAQ5UaEdF7GmIXSO0bUTsWhC7NsSuDXFoQxxaoWM7dOwAju3AsR3ad2CcezEuDMS5D6K75p0HgHM/+jQTdEGPILK+qy/EXQBOC8Dpx/pCzonhWRFyVgrPysA5GTg/Bi6MgUvj8LICXp7c33x4SQku7QMMXNGAqxpwXQuuaQ/1tb+B45p+/+rX7Sf1dWca3EHPH84hnovAawH6LIP7y6i1Dum1ry/fVei/jglYxQSuguAtgN1FsLvHsNtW2C0MzgJDHyGhewC7AgJmjwVNvYoz/yLU9Ksw489CjS/ijTBkFmCXAH4DCfsWE/ofx/DbSNgWjNiDkd/A8G9h5CMYtYNEWmDkQxD1VxD5DRKxi4mwwMjd58IfHg99BCK+AeF7ALt+PGj+eMj082EzL+AWT+CmIdYIsEsg5BES9tdjEdtI+BbA71rhtjDYTUzIXxG/HeC3CvAbSPA29N8BvhuI3xLG/wl9PabXd/XlPQ+956Hn3MGK+emDk4fmA30dbjg0gGt6eE1/QN/9k4covcDXKnBxcn9WeUkJLsnBhTFwTgbPy8B5GTgnBWcl4IwAnBECDwE4I4QeAuQ0F7pzEHcOdH2sL7ivLxbiykRcmWB/rMrAOPdBpx7o2IU4dWKcuqBjJ8ap65hDxzHnTujUBp3bMM6tzzk0vWDffMKxBePQiNjTEXsatKVirClW1hTMqQZoU4vYkqxsyVa2NVZf1Rw7WXb+UvpA8B2uN6ovVFxPoOup8RfH58h3DwZio7XxEtI+fsZqU2TflVVNqpicIq1Nk33/oURJbaqwLpFHjhOQ4sS1ieKaBAk5QUpOkJITZKQE0Xf09biDiRb6C3jKXYe4+uEO6cUtj0BjF4UwC4KfGnwNFuOGCnFD+Y+PHQ5kBxzqi5WHZeSG9GUH92UHo+J6ogN69WT5ovTqyvDpSPNqT/VsTfRsjL1Lj73TkerLyMcJSElV+Eu0ZK+BknBmRZy4qdg8TNUy6yYHaib7a1SsWu0wRcelqYepel7brKirqziaVRYtrU2VkRJlpAQZKUlGTBFVJwoPEhGShNWJYmLyUEkktyxG2V6+Iuud5bbM89sWBO2zvBbzMN04SDUOUg0sypm3f33q58e+/CmSftVeQc1ll8YMlMayKlM68qO5leklIdc/+DH4/FfHXN553ciimIfpxiGamdesF7ZOjXbPjPbPjQ4Z+AwTv29FMbyuGlyQd0tomfLaZE1zjmFfX4Xq1mJdV/koNbcm9i6jIqYpJ5hFSGzKxtIysA2pgTWJfg2pwe0F++999T6IRd/+6iuLO1x7iAJskJjaUxrT+yCWU5PBJqSgBusuiWYTUlB6oQbj1mXx6rP5DTl8Ss536SVoKhA05vMb85lNhUOtJdym4qG6/K6qXAaVyGxrYLfVcLuJg11kdkc9u7W2p7Oup7thuI3Kb29iddCZrXRmXVV3dfJgfY6AkiuhZkuoOVJajoSSK6LkCygF6Cb6w47qS1CfJazLFtZli+qzBTXpjIIwASlZXJMiJqeIalIFNSmovkR1aSi6+ORkHimJR0piV8QzS6JExHgpIXa0OmaUECOsjBRVxcgpaZO16QpK5lh9upyYKC0MVZISVkaIZlapqTvfOFA8z6vaFFSsMvOWuzJ22A864m8UejvmBXgQsWdWSZGLFUGrhIAFYsB0fXiYw+99T/3O1+ZNety9vWHCUk/RXNeDRQZhaYC8wqxd6SdKyqIGM325hcH8YhyvEMcrxI/kh3am+NdG3eEQU3XMOmVnqbQxk0PLN0r6zSqJZnJUqxrXqcdQfRmVT2RQSHUTYr1cYlQ+43+//m36EqhlEpVUrJSKFBKhXHpw10smHH3mqsPDntSXmD9y2HfpdZiIO3yUW08lGR5E6SVkM58G2N+sLxmrTcZqG2W2jjJbRpktT+lLyW6fZLer2B3qwU4Vu1091DzJaZvk9GqHuzUjHSrZgI5BUETYr8fa/rXCb7E8cLbk1maO61r0l/NRtovp5zfyr+0V39ipuqzI+4Id/ak67YYp5e5cntd0vqc08owY79GL82BEXe6OuNIZerEH59bl92WX38kBvBMj3L03wHYg0H4gyImFdWHiXAdwbgM4dwbuNAPn0Ydz78G5dePcu0Jcu7CO3VjbtiCbRrwH0LIbtexG3RCVWZvSR4hnkpOZxAQmMZZREd5ZGDREiBomRg8RowcP9MUgRjKI0Qxi7NH6CDG91dE9VVHdlZGH9RNjSmJvOnz0e7uTH/7l0/c/+vitTz5++5MP3v7kT/9m/d5bp//yzjXbd7Fff94Qe01QhFVVRZkJsdPViTPV6dOErFly+mJd/lL9gxVq9UY7eXegYa+3Zbe7ebebvtvVsNdd+01PzcMe0lYnYauXvM1ssDCp3zKb/9pL/7at4lFL2aM24sN20jed1d90FFua8hfoFXc/f6enoXx12WTWKWe1ymmdYsqgMOsnjQbVwsL05ubyxtbW36uvH4bZf6++tjfX1peeamVjafkZLSxvLCxtLCyuz6NtrC9aNpc3VucXZo1z0/q5acPCjHFpxrQ4bViY0s+ZdWgLJvWcXrlgmFw0qReMqgWjatGoeqwvoxJt0TSJtjylWp5SL0+pl6c1S7O6g/RoC7PG+f2HxTTTJvW0ST1tVk2blSbDhEE3ptPK1CqxSinUK0QGpcioEBqVIoNCtLZg7KzOrfA+34S7Sw26SY283Zbs1Zvq0xvpRfe7Un/3PPmGR/Vl9wcejuXn7Sl3T3f7XeJF3lHlYHUlOE0ZTl6GE+f5SvPuS7LvCdNvCdNuSNJvi1Ju8+KuCqKvTCTc1qR4GdK9p+tT5rQivWZcrRszGlRmrdRsHJsyKrUqmUYlNeomDLoJg3Zcrx7VTUr1qlGdSqablGkUEq1KplXJ1JMS9aRErZSoJ6V6zQ/p63AVh1E7btRN7PefDMr232I+fJ1Zp5ai2Z3A2J7A2J1A7F/E2L2I2L2EsXsJOryIOP0IcXoRuryIcXsJ4/Yi4v4idH8J4/4yxuMlePplzOlXjp1+6bjLj044fXnz5a+K4BcVVqcIiDUJnCKCUyRgQ4J2JGhdC6zr97cdOlCBHQXY0aAdFdpRoS0d2jQhdi2IXSu0bYV2rYhDO3Q41Ffn/gYOh27g2Is491u5MqETAzj2QdcB9DfN0IUJXdjQdWj/HSfXIeDKgW4jiBsPuPOAOx89fAjPihB09nVWipwbRS6MwfPj4PwYuDgGLsrBJcU+vS6i+lKDQ32hN46erS/jk/qaPkQFuDsHPReA1wLwXgQ+i8BnCfgswfsriM+Bvg4W0GP816wCV2HQGgjehMEWJHAHBu+CkB2I28DgtzBhDyH+G4B7BPB7AGcBuB0QsgNwOwh+71jYI6vQXUzoLhK6i8HtIPiHMOyvMOIbELEHInZB5C6M+AaEP0I/g4iHIOqvIOJ/IeF/xYTtgfAdEP0IxPwvEPUfMPwREr6NhD6EYY9A+CMY9giD/8Yq9CEmYgfBfwOw34IQCwjZhNg9TOA2ErgJsTsgcAv4bQG/dcRvFfFbA75H7no9GfRZRnyWgNc89J6D3vPQex75fn0hN43whgFeNyA3jPC6AV5/Wl/g6v6xQ3AR/TelAJcU4JIcXByD50fBORk8J4NnJeDswQMDHnzgIYAefOjGAW5D0G0YuAyBo/pyZh3s2+jfh70TAzr1YVwYx1wZVq49Vs49GMfuY07dzzl2Pu/chTi1QqdmxLEJY09/wbH5Ry6tVk6NiD0NcaBj7GkYGwrmqwbMqQZoXQtOkaysyRhr8nM29ce/rLh8LZsZcvdg9oXSy47jbcPxtnmKXujsa9jHdvgAYMPethwvmxFvW1lNvJT8vfpC6SUiJUtqUn949iWoTUD1JapJEJETxAdHB6XEZxw7fBwhFgXY4VHDo6cNnyLW93VIr5Gy8JGycHTZBrMgmF0UMliMYxeFHDZY+MTg679DX3xiYhX+Ei3Js784jFURJ21+MMWhG9gNGmadbrBBw67XDNaZeI1TwlYDv93Ea+0oiGSWRkrIyVJigpQYLyU8cTb1AAAgAElEQVQmSgnJguoE/kECQiK/OkFITGKXRHDKohXtFSuyvmlO88xIy7K4e17QMc1pnhpuUvXVroh7Axz/8umriM0vrLy+eHOoIqktN7SzMLbzQUrHg5TxprLKSN93X4Kf/ovVmQ/+1cCmGTlNZl6LfqRRL26dmuibnRhcnhQtjPNMwoFpMWNFzlhW9EjpmeM1SeqmbH1robatUN36WF/k2Dt9FTFtBfj+yjh6ZhAtI7ghNZCc4FufEtSWH9lRGIGOttC3v9Bjh4zy+EOAHc6+/jF9oVMvLi0X/TzYWjTUXDhCyeHUZQ/VFg3WPmCRS9nEPG5lKqM2jVGfyalKH6hK6apM6SxLbq9OayFl9lZlMcszWJQcQXMxrz5T1JApo+dKaTkSap6IUiCgFP4D+pKQU0Q1KXxy8lBlrKgu7XDq9bfoS1mbIadkjjakT5CSJYVhk+TEFR55arB8ZuDBHIe4IKiZHyya781c6Mn+Dykl7sKXH71m9e7rz3t++acNStp0RchcVdBUFX6Gnnvt3T/+EYDfAVAV6vVXPnWpu2ymo9zYVjbVXT3bUz3bWS4uj2Jn3OfkB/KLQrgFOG5+CKqvuug7w9XJ8q7q0eYCMS2dQ803iBhTGplmclQzOaZTjxlVMtPk/+jrn9RXq4LVpmS3q9gdKnbHU/rScjsnZQPavmpjjIsEf4oS6N6fGSwquGtIcVyIspmKcprLuLBX5rVHvLna+fUmx29vMHK9IcqU6mXKvGssuitJPMfBn+4O8eiNvNIRcbUt7GInzq3N98t238968Q49Ye5dfrZ9Afb9gU4Dwa79IW6MEPdenEcvzqM35Ex3iHtniGtHiHsb1rUj2L4jwKbR/1Q91g1o2Y364SbdEJVBSuwj/pfqixSbHnzW6dM/2p/88PPP/vzxx3/64P1/fe+tn3/8p99++e7vzn3+7g3r96Mu29Fjb/ILgycrI03VMVOEpClC+gwxZ4Gcs1BTtNJQvd5Ut9lWv9VRt9NJt7TTtlvqt5tJO83Ve61VD9sqdzur93rI3zCp3zLpez0N2y2kLWrhCiXPUJM9Vp4iKY431uXu9pC+HW7xtf/0QVrM+vLUlF45o1XO6J/S18r/Y/qybG1ub6BtbK6hrW2trT6jZbSVzSW09Y2lzY3l1ZX5uTnz3Kxpfs68uDC9vDC9ND+1OGuemzaizU/p502aBbN2waybN2nQFs1qtAXTQVPqhSnNwpRmcVq7PKNbntEtzeoX54xoS/MmtJU5w8qsbmlGO2+anDMqD1JM68bNmlGzZtQwKdEpRAaFwKgQGBUCg5yvGeXM6EaXdRJSmCfZ/xoVe70h4gY1+kZb3J2+uPudYXcb/a/WeZ4nXfcgXjlNvOrehb0hS8XqC6NnKhNMldGailB5WehYcbAw21uY5SnKvCvMuCXJuCtKvj0Sc0UYc02edFeX6mNM8zHXpq+blVM6hd4wMT2rM09NmMwTCzM6nXrUbFDMTWtmzKq5aY3JpJyaUh1mQF8DM6umjEqTXm7UyzWT0h9+ZPn7BmJ/l74Osz8B7I4Dhxeg448Qhx9Bxx8BpxeBy0uIy0uI60uI20vI6Rehx8vwzMvQ4xXkzCvIhZfBmVcxZ35sdf6VY+dfPu5hc/OVU0XgZAXmy2rkYOsGxpYMbYnApgbaUjB2VGBDAXYUxJ62Py6wo0G7JmDdCGyaEZtmjF0rYteG2KP66oSHb385dgGHbujUB50YGOd+6MSAjn3o4Av9rTPiOoi4DUHXIeg6CFzZ0H0IXbFweO8LeojgWRE4KwJnhPCMBHNu1Or8GObcODyH6mscXJoAX8vBJQW4qIQHizce0+uaFl7XoVs3Dk/H7X+4vT/+gnenjp48fEJfB0GfZeizcqgv6LeG+K8B/w0QuA0Ct2DQJhK8CYO3AHYHYB9CrAVgd0DIQ4B7CPF7IHQXhO2AUAvAbQPcDsTvIGF7MGwPhllA+CYIt4DwXSRiDxO5g0TuwIiHMOIbEPENjHiIhO8iYbswfA9GPEIi9mCEBUTswPBdGPYQifgGRj6CkbswcgeE70L8rhV251jILhK6B0J3QNgWBrtrFfQIYi0Qa4FBezBoDQatIEHbSOAmujoffbjsgF4rj8dfBxKDPktP6eu7b3wdPrIMbxoP3GUAV3WP952gR0CvauDhpa+Lk+CiYv/BgIsT4MIoPD8Kz8ngWSn0EMEz6ClTATjNA+5c4LZ/7BCgizGd2cCZdSQmiq79m4RO/dCpDzr2II7dGKdujEMXxr4TY99p5dBu5dCOcWi1cmx6zrnleefmYw6NxxwaMQ50xJ6G2NOgHRWxoWBONWBONcBTNdCafOwU2eoU6YQt5cSXFZevZDJD7o542R6MvL5fX+i3PrZHAcb1suV62spq4n5AXyi9hMQkMTlFUpN6tKf0xa+J55Ji+cRYITleSIoXHVzQkhDinqKXgBD7uANcHb3Tdcit7w64ntkhvQ43yw+V4JkFwaxCLHr48DD2warD/ix/Rqbff7G+0nwZ+TgeIaESd5GSeK+vKJRZHitrLp4aohhYtdqBGh27Vj/coB+qV7HIE/1E9XCTgdPcVRTNLI0UERMlhHgJIU5CSJBUJ/Gr4nkH8asTeFXxAkIiqzh86EGkto+0LmcZh5umeW2Lkp5pXtsUt9XEaVH11y+LeshRQad+/oLtG89feOcNLilT0JDPJuc2l6YM0srk7QRSXMC7L4CPfwJvfPXuNL9Nw6ZNCztmRJ3msZ559eCccmRBKZ6fEK5OihfG2ItjPXNjLWJq6jg5UdWYpWsp0LQWPNYXLZccc6evPLrnQVRfeQw1PYCSFlifEkCKv1+XHNiaF9FeEI6OvzoKI9oLwntKY9BJ1+EE7PDe1z+sLx49j0PJHqHm8Bvzec0FPHqusCFDUJ/JpxTyaGVcapmgoUBam8ajpfNomWN1WdKGLD41W0TN4zXmDbUV8RuLRNQCTmM+h5ojacqT0XMl1GwpLVdCKRA1FAkaiv4xfaH3vgYrYo4eOPyb9ZU92pA+QUoRFYSpalLWBDWzI9UrI4Q5NnmBU7s8Ur7IylsYyPt2tCXf59w7x8EfjgGs86frzWmmqqCpKv8pQpihJufme299dPz594/B1tSINQZxtu2Bua1spotgaquY7q6e6nwgfBDRn+Y9nBfAL8SO5GNH8rCcPHxznBc54uZQdfJoW5msKU9Cy0DvfZnVUrVSplbKNJMyw6TUpJT+j77+GX1NMFvlzFY5s3WS1T7Jaj+qL81Qt5bbpR5lGQZIW3lX66699+/Hwcc/f9X+Dcj0f385yV0f5WrMuvD/0bDi+LO3/vJ6yt33S/xPMmNdpgq9DLl+moJAfsKVofDTndjTXRFX2iKutoRebAtxab5/svn+Z50h9p14l3Zfm24/++4Ax54gl95gt96Q090hHt0hHl0hZzux7m3Bzs3Brk1Bzq2B9q0Bp2h+X9YGuwEtu9HIadEOUnoJ8QxiApOcPECMZ5HiBqoiu4uxHFLMMCnmH9VXdLKf++kv37H57IOTn334yafvvv/ebz946yd/+tdXPnv7F5e+eu/2l+9kXHdpj7srLsZNlkcYqqJN1YmG6tTZ2rxVSv5aa/VKF83QWKeoJ8nriBNVxYa68qVG4lYjwVJfZiEW7NUW7jYUWRqKdmllu7SKtdqSJUKBoiyVFnkv4Yqtr/sn2PM2fq4nS/0ufyvqyA64XZWXurlsnjGp5gyq//f1tb150NbOfpvPaGtzdwNt3bKOtm3Z2N5e395e39pe39pa29xa29xc3dxc3dhYXV9fXl1dQltfWVxdml9bXlhbXlhbWlhbWlhdmltZnEZbmjejLcyZ0BYPmp+fmp+f3m9uv6UZ3dKMZnFaPW9SHpxUVM4ZldO6CbN2zKwdM6plhkmJUSEyKoQGucAg5xvlAt0Ef3VWzWsmlfterQ++Sgm/Sou+0RR1syfei5Hoy0wIGIgPYMYG8NPCR/PiNRXp04SsWUL6LCnVUB03WRk5UR4hKQoWZN8X59yX5PpIcrxkWT7CpDsjUVdFsbcmU7wN6X6GNN8pStHDlRmzVq7RiM0zGuOsUmscm5vSqBRig3YcfVJ52jxpNCuNZqVaO6o3KUzTqqkZ9cy0Zsasmp/Rzs9o56Y1WpVMOyn9gfe+DmH2w0j7YX0dfsX+BLA/DhxOAMcXoOML0PEF4PwCcHkRcX4ROv8Iur4I3V6Cbi8B95fB6VeRMy/DCy+DMz+GHq8hF17BXHrl+Qv2t1+1KQJfVB47RcScIkFrEsaGbGVbY+VQg3GoR2wpGHsatKMCWwpiRwe2dMSefvjmMrBphjbN0LYFY9cG7dqQIw8uQ4du6NgNHNC3v/qAYx90YkAnBjg4hQhdmMAZffiLDd3YiDsbOT2InB6C6Or50wLoIYIeYnTpPHJWjOoLOStDzoyCc6PgEnr7axx8jf5W/hn6gtd18Mb36OvWUX19z+zLexH4LACfeej9tL6g3xrwWwH+q4jfFiZgGwneAMFrIHAdCdi2CthBAncAdgfgLQC/DfAWELoHcXsQa0GwFgS3A/F7AP8Ihu7BUAvE7SChu0jYDhL+CAn/Fgn/FhP+CBO2h4Q/hOF7MHwXROzC8D0kfA+G7YKwXQT/EIPbg2HbIGITRlhg+EMY/hCE7kD8NsRbAN4CcRYEtw1DNhHsLgZrQYLXYNA2CNyBARtW/uuYgA3ojz5ftgn9N58eeR0cszzQ1+KBvhaA1xz4Hn3B22ZUXwg6WryqB9d06JLDfX1dOehpfY2Bs1J4VgbPSJEzEuAuhGdE8JwInhWC07z9XfOovlyGgMsQdBmEh/RyYu5fI3Tef88AugxApz7o0APtuzAOXVb2XVb2XYhtO8a+DbFrtXJoPebYfMyp6XnXFivnZit7+jF7upUDHXGgYxzoVvb0Y7Y0zKkGjE0dxrrm2CnyMeuaF+yoPzpVeflyen/w7b9FX5zv6GsE1ZfXf5W+UnjkuBFSLI8YKyDFCUlxP6AvfnXMYYKqaGFV9NGlGoe7NJ7S1+G1rmfGLY/glIVzHoQdLpdnFgQzC4JRhh3Gyg9m5/736yvkAiXhbl8RfqAsRtJYaB5s0A/UaBhENZNs4tKmBU1qFlnSUTbeX68fbup7EM98ECUgxB/VF686nnukkao4HiGBWRI+WBap6SXPCXom+xpmeJ1zgm49u8nMaTMMNuvYTXPcLnFd6WevIV/81Mrxdz/rK44fqE7vqkgvTcSScmJG6gvJCYHvvwzefwn4unxm4rQp+upVLJqJ124c69GP92nE/eZRnlE0ohthLk+MrE0OzI+3iCkpY+QEFT1T25yvbslXPaGv271lUf2VcT0PIilp+/oixvnUJQe25Ea05e/rq70g/FBf6E0wdALGrEpC/4R/Rl9D9ZnDlCx+Y76QliulZEkpmZKGTAEln9dUymkq4dLzBNQUKSVjvDZntDabS8keoWSP1+WP1xSImkp5LaUjtMKRpgIOLVdAzRLWpYspWUf0VSxuyPnH9MUlJrLLo/9efcnrMiao2aMNmROkVGFB6GRtypqwdp5P3BDWLjNr14Ypm0Ly0kjJFKvAImsq8P76w+cwHx8/lnnVcaM71lzjPUv2nK0JmaHk3Hnvrc+ftzr1ygvjpNyVHsJsW/lCD3G2hzTdRVhgkOd6K7lF+L4Uz+G8AF4hdiQfy8nDDufiWuK8yBE3B6uSBLRCCT1b1pTFoeWruF1GpUilkKpQfe1T6n/09U/pa2KgRT7QqmS2PaUv7XC3jtetkjG1fdXb+Verzr/zCwBfB+DTV58fjbdbSnTXxLhPZp/fa/Auu/zpT8CJ32Je+Q0ANb4n5yv9Z0piTKUZw3G3GREu7SHuHZFX2sKvNIdeaMW6NvmcbPT5SwfWrh3v2nrfutPXrtPfsTvQpTvYrQt7ugt7uhN7phN7th3r3hLs0hTk0hTo1Bxo1xJgTfM7VRPsBvRDzaaRVhWzto8YxyAmsGtT+wlxLFIcszqqpxg7Qo4dqYkbJsUMkqJZ5GgWOXqAHN1PikHR1U+K6yfFofpiEGNRgB0yrKsiLDXAw+3k2/ZffPTZpx98/Mk777z9y7d/e/yt37xw8t03znz6B3+794i+F/qTvGVFeEUJXlsWrq2IVVckTdXnzzUWcEsTCoPv+J938b9wJvDSBU+Pr4IufpXrd5EW6cmI85XnRk2VJy8R05dImfOEjKmKtInC2FbcTT+bP9v+66uf/+bEF//+U+s/vXHyzTe++t0rTUk+PRWZDCphc9E8bZicNWmm/+/Q19rW3/vM15Gl8zuWp9qwfLftjZ1NtHXLBtqWZXPLsrl9pC3L5qZlc2N7Y31rfdOyiba9vbV98IfFYrFYLNvbW+tba2gb2+v7ba7ut7Hf2vrq8tp+KxvraKsrc6vLM6vLM0sL5oU548KcEaXa3Ix+xqydMqpNhkmjXmlUj+knZTqlFE0jF88YldwuWjn2DhV/oyH0a0rEVXrUzc54z8GsYEFh5GhpoqIiTUvIMdTkm+oKzYScaWKmmZCiqowZL4uQloRys/35OX6SfH9J7n1p3n1Z1n1B4h1ezA1Z4j11qq8pI9CQHmhqIX2zvTpjVGnVQoNRYZxV6ozjZr1CpRDrNWNz05qFWd2UUWkwyqemVQaTwmhSGk3KmTnt3Ixmdkq9OKdfmNXNz2i1KplG+fi15acf73pqo8b32+zIF8e+O/I61Jfri4jrS9DtJej+Mjz9EvB4GXi8DM6+gpx5FTnzKnL2x5izP0bOvgrPvwov/hj5+lXM5dfg5dcwV19DrryGufyTY1cdbr52Kh98UXnsKwLyJRGeIoJTBGBNwjjUY+wbELsGxI6K2NExdo2IHR3Y0KEdHdo1QvtmaN8M7FqgXSuwa4E2LRjbVmjbDm3bEft2xOHg2KFTN3TsQR9fflJf/Qf3vtjQlY24sTHubMR9EHHnQLcR6D4CTqPjr4PHvs6KkbNS5OwocnYMnhkF50bhBXT8NQEuycFFOXJRiVxSwa/V8LIaXFGBq2pwTQOv68B1LbihgzcN8IYRXjPBayZ43QhvGOEtI7xlALeN4K4R3DXvv1t1ZxbcnYH3FoDnIvRegD7zwGd+/wgiKhN0Df3+4cNV4L8KfdeA3zoIWIeB60jAOhKwgQRuwaAtELQFgrdB8DYMsSBYC8Ruw2ALxFogzgLxuwD3EIbsQdwuCLFAvAWEoacNv4Hh38DwRwjqrrAdGLYDwnZB2B4IfQhCH8LQPRj6EOIfglALQH8odBeD24X4HYDfBrgtGLIFcRaA24U49GfcgsHrSNAmDNhGAjYRvw0YsA7814DfGuK/gfivH7hrf8s88Dk02DK4vwh85jCec1aey9B7CXjPInemre7MwXtmcHse3JkGdw3g7hRAN87fNMDDl76u6sHV/T2H8KoaXFGDK+qDe1+T4KISXphALsqRi3J4YRw5NwbPyqCHBPEQgdP7sy/03hc8zYNuXODKAS7DwGUIoo8THI6/nJjAkQEc+hCXAcSVtf8flVMfdOxFHHqs7LuPOXRb2XUhdu0Y+zYrB9RgLVYOzVaOTRhHOsaBdsyx0cqBDm0o0JZiZUs9ZkO1sqZgbOoQ6xqMNRFjXfPcV+QTJ8uuXEpnBt7kellzvG053tYcb2uOt82It+2I19NnDo9yi+tly/O243nZ8LyseV42ElIMeu9LQoqXkpJk5EQpOUlKTpaQU8TkVBEpWUhKFZLSBOR0ETl5lJQgIyVKyYlSUpKYnCImp4jJqWJyupicIiDGCYixAmIsus/w+0JnXyi9eFXRaPzqGAEhVkiIFRJi0R/d//qTA64f1tfh7Kv/QWh/aWhPQVB3nn9/UfBAYSArP5CdH8DOD+gv8u8p9u0u9O3Oud+b5TeQFczOwg5nh4xk44ZycIwcLKqvp+mVg+3NDurNCuzJDOjO8O/O8O9K9+tI821L8WlN9m5N9qbF3WmIvtma5ttfGD5SnVQZerUuzrOnMKKvNEpMzZ7lULQssopJ1A3Xa4YaVMxaVT95sr9OMdAw1kPqLI5jlSdyK5MF1UlCQpKQlCggJ/KqEnmVifzqBD4hTkCI5VXFCAhxzKLwwZLoyS7CjKDDMEif5rWZhpsMg/Qpbqt5pEU/2KgfpMwJGi58+IfPfoL58l9eacuL6a7MaawqjouILsgrpTU25Kcn/PHl4289D8K+ttcNUuQMoryfbODQ58UdKla9rJug4zbPjPbquM2z0q51ed/KWJewNlNCSlPS81XNRerWElVbqbKlWNtdIaPnkWLv9JXFDlQm9FckUtODaBkh1LSQ6hifhhRsS250cw6+LT+suyQaPXmIDr7Q2RfaQGUiqi/UXcPkdE5NekdhFKs6nV+fz63L49Rkc+vyuHV5vPp8fkMBv6FASM17HC1PQM3lU3IF1DwRLV9ILRBRC9GElEIBtUhAKxbSikS0AhG9QETPF9DyRmi5I7QcPiWHT8nl0fO5TQX8xjxpY56EniuhZcvouTJ6jpSWI6XlSqm5Eip6E+xxYkrWfg1ZfEoOrz6HV5clqM/m12X0FIaOEJP4pGQBOVlQs68vFF1P6iuZWRHHKIkUEOJFVTHi6hhpdSyvLJpXmTDekD1RlylvyJyoT5PXp4w8wCsaMy0T7bNC6qykeY7bssxrWxLQpjlVOmbx+iilIOjK288jbx4D2XfOqClxAmKEuDZyqCRATEy6/NHbfzgGbP74L2NNJdNdpTO95fquEnV7ob671MwoX2RVCx6E96X5DOZjBwuxrPzggQLcQGFYfbxnVfitQULGeEfVaFPpKL14hFaqFfQblEL1pFSjGtOqxgxPHzuUGhRivUKoVwjQjHK+SS4wK4RmpcisFJkVwsNMcp5JPmKc4BrGRwzjI/oxrn6Up5NxtVKuTsrTynhqGU8l5SolPIWUL5fyJyT8UQl/VMwflfCfTS8R9weIJeE/kXBk6DARZ1A8fDT2kw3sN9T/+PPwgHh4QDTEEA72oYkG+ySDfVL2fhJ2r5TVI2V3y1jdo6zOUWbb2EDbGLN1nNkyPtAyxmodP2iM2TLGbBlntsrZbXJ2m2aQphpqnBzsVA92qQc7VNwenZip6a7U5d1OsPvDvwDMa+C5e5/9cjr3vDHytCrsjDLeY6suOOird14BVq8DjN0vfqwuCpvJ858rwxkJkUNJt3vDLrXiz7WFf90a+nUz/jw9xLHW9/M638+bQlxa8Ocb79u1+Nm1+ju0Bzl1BDt3BLt0BLu0B7t0BLu0YJ1pIc50rBst0KXB374+wI7kb0MMdgNGTquR0zw5UMsgJfSTEtm1qf3VcWxyPJsY01MSwiHFjNTE/gP66qmK6niAz8JdPHPqvS8+/NMnH73z5w/feuvffv7Wz5//4A8/tvno1x6f/Crjui07yYuXFSAtCBnPC5osxmkq4ibLExTVGeXBNy7/5S3Hj978+M3f/vk3P3/rlRff/Nnzb/4MfP7b42fe/YnvV38gBpzn5YboymNNVYnqkhheelBt4AW849uX3v3l9Q9+i7V+q/Sea4nXaZzrJw6/e8H97R8zqrNUIz2rs/opvXLaoPqOvv7P3Pv6J/RlWbfsPdWGZW/DsvtkOxuWrf12DrI8o9XtjZWt9eXNtTXLJtrG9uMlIpuWvU3L3rplZ82yhba+s9/G9tOtb2+vbu2grVt20bYsW6j6NrfW0XOS65vra2sbq2trq2vrq2vrKyuryysri0vzC4uzc/PTc/PTs3NT07PmtfXlSdlIedj95qh71LDLtbhL9Mjb3Sk+rNwgQUnUaHnieHmysjJdWZWlrMjUlGdoy1NVZfGjJeHCohBeXhAzxWso3VuY6y/MuS/K9RGne/MT7ggT7o4l+6hS/KYyg/SpgUvc3t2HluV5k0rOmZCNKOTCyUmRZlKqVoh1apnh4L6WUTtm0k0YdeNG3bhBO2bST8yYJ2en1DNm1YxZNW2a1ExKNZNSg2YU7e8/ZPjdfkhfF19DLryGXHwNufQT5OufwMs/hZd/Aq78FF75KbzyOrzyM+TK68jV1+H11+GN1+Gt1+HNn8FbryP3Xoe3f4G5/otjV22//ql1HviiAjlZZWVNtrIhIzZEYFMDrGusHCgYByqwbkBs6Rj7Jox9E7SjQzs6tKdjHJoRu2Z0/AVsmoF1M8a2Fdq0Q5t2jH07xr4dOHQA+27g2AP29dWDHkHcn1cc6suZBZxY0IWFuLGgKxtB3/ty4wB3DjjNhR77xw6BhwieEcMzUnhWBs6OgrOovsbBpQlwcQJcnEAuKhH06tfXKojq6+r+EAxe02Ju6DEHy9DBDR24qQO3jOC2Gdw2gTsGcMcIbpvBnRlUX8BzAXii71zNA+8F4LMM7i89S19rwH8d+KGjpPX9AtYBSq+DkGALEmxBsFswZAWEbACcBYTuApwF4DYAbgvgLAC/A8J2YfgeCNsF4XsgfA9E7ILwXRC2s08stNBdgNuBOAvEWSBuF4buYUJ3ENw2xO0gITswxHIYwFlgiAUGb8PgbRC0hQRtwcBNJGAT+m+AgHXgvw781hD/9SP6enLwdX8F3F8CPivAaw16LkPveeAzA3zmwb15q7szmDtT8NYCvDUL7xjhnSl4exreNoGbenjDAK8Z4HUDvKJD9QWvaeA1DaovgO6i/HoSXFDACxPIxQnkohy5MAHOjcFzMuSMFHqIgMfjt92AhxCc5kHXEeDKfawvp0HgzIYuB0vnnfqBEwM690PnfuDEAI59wKkX1RfGodvKvsvKoRNj347YtWLs2zD2bYhdM7RthAcXFxEHGmJPQ1/6QqwbkFMNyKl6jC0FY1d/zJZsZVN7wqb2xS/Kb17JYgde53mdGva0HvY6hQLs+/TF8bbledlyPW14XrY8Lxuu5yk0MTFaTDxY5k5IkJASJaRECSlJTEoSk5OFxEQhMUlASuaTUkTkZCkpSUJKkpCTxORkETlVRE4VkihbgdYAACAASURBVFMF5HQBOfWJ21xHIz39lUN6cSuj0A4BdkgvbmUU71nHC3+gfX2VhvaXhveVhHfnY7tyAhgF2IF8LDMvmJ0XNJgbzCj07y6+313g253r05Pl258dxMzGDmaHcLLwQ9l4Rg62NyuoNysIFRcqMTT06z2Zgd0ZAd0ZAV3p/h2pvm3JPq1J3i3JPtS4O3XRN1pS7/cXhnOqkyrCrtfEenYVRPQ/iBHUpukY1SomQc+p1w7VqwbrNOwGDbNezWzQDbdo2NT2gpiBB4n86jReVZKgOolPSuSRE7iVibyKJH5VPL86VkiI5VVFo/oaKo4Zaykzcpr0gzTzSLOJ02QYohuG6FoWZZJRO9Fdua5sj7vl+sGPwBc/fb4+JaS9PKOxqjQ7Lfu+byiR2vCgpODNn770RyuQ4nXOxG1UD9Wph+onB2pNbKppiKYdbNAMU/SCppnRzqWJvuWx3jlhB5+UKSGlK2iFyqYidWupqu2BvKVY01Uho+cRYm4zyuPZhNSBypSG1AB6Jo6Wga+O9mlIwbbkRDdl41rzQruKo7qKo9DZ1yG9UIah+uoqjkL1NUhM5ZAz2grCGVWJnPqskYbs4frMkYZs9DOXksOl5PJpBY+jFvAo+QJaoZBeJKAX8ml5RxPQ84X0fAE9X0AvENIKhLRCIbVAQCkQNOQLKPkCar6QWiCiFYrpBVJ6npSeL6XnS+j5YlqemJYnpuWiiahPJKTkHMZvyOXVZ/PqMvn1Wfy6jO4CPIeQyCMlCshJwprkH9ZXX0kknxAvrIoRVcdIqmO5D6JHKhJG63Im6jLl9ekTdakT9SncijBla+6esmdR1j4t65gX96yIeub4TWYOWccqX5E2lITf+uNz4E8vgGLfy2Z65uCDiI4sf2FFxBgp9eJ7//Z7DDj/0ZuzrHpTd7G+q1DekjXenKnpKZweKJ/pKxsuDOlJ8WLlBTMLgvvyAnvzQ3oLQmvi7lVF3mFXZ4y3V481l080VwgaKzV8hkEp0qqk2n19PbHh0KCQ6BUivUKgV/D1Cr5ewTNO8ExyvlkhmFIKp5RCs0JwmEnONcmHjBMcwzjHMM7Rj43oR7kH+uJqZVy1jKuSjiglXIWUr5DyJiS8UTF/VMT7x/R1dKe8mPfEsEvEGZQMP+47iw2fPd0SD/c/oS92n4TdJ2Udtq+v0e/oa2KgZfy7+kLnYOw29VCDaqhpkt2lZneqB9sVnC6jbMjQVyNMueb7yS9fB+BnAGae+2gq77Iy9vJY1MXJ1MtzVaHuv/vFT6DVawDEnPlqnpA6nRtgKvSfKPJlxHzdE/p1S+j51tBLraGXmvHnqFh70v2/kH0/p4e4NuMuUn3tm/ztmwMcW4Oc27AubcH7tQe7NIU4UfFOtBB3apBbrZ9Djb9tlZ9NVbAbMAy16Icalf01DFJiP3lfX4M1icPk+L4HOA4pZoQcN0yKHSTFsMgxLHLMADmmnxjDIMQyCLH9xLh+Ylw/MZbxLH21lYQURVy/YPPBpx/8+8cfv/PnD9/+05u//PMfX//knV+e+vA37h+9Ue5/WpDlLc72l+SGjOUHTxQEaiuipIWhD3zOu33w75//4Q3r9/5g997vvZ0+jz5rG+VhHel+Ms7ji4Qznyec+Uupp2tfss9ELl6VF6bIwvWH3ay66Zh+4WTeZVvSbdduvzO8sK9Hoq+x4m4W3bWz/vWJ6uSQRZVk0TA5pZOb9PIpvfxAX+qFxZmNzbX1ra217d2n+qf09f0AO9xQ/w/ra91iWdvZe6oDgB1t93AOtrmzg/bMv+Ha7vbqztaKZXPVsoW2dkRf6N9tfWd3dcdy0Dba2vbTrW5bVrZ30FYtu2hr6GHH7e317e217a217a21ze3VDcvq5s7q5s7qxs7KumV5fXt5Y3NpfX1hbW1xbX1pfWNhdXVtZ8dsVFVF+TWG36BHXqkLvdwQdqM57nZHshczK1hYGiMpjRcXx3HzYoazIyWFcaOFsZLCCG5uMDPzfm/Kvb6ku+x0H35ugDDHT5Bzn5fqKUi4N5bko0j1Vaf7m7KwuvyovenJ1c2VteWZOdOEZlyoUUhVKolKKdWoRzWqUdWkVKWUTiokGoVUI5dqFVKtUqaRSzRyiXZSplGNTirEKqVErZROKiRa1ahBM3GYUTth1MpNOvnhI2A/8BqYSTdh1o2bdeMm7ZhJO27Sjpu0YwaNFM2okaEZtDKDVmbUjt74GbzxM+Tmz5FbbyC3f4Hc+QXm7i8w996A934J7v0K8fw14vkr6PlL6P1L6PNLeP9X0OdXwOfXGP9fI/d/i/H83XO3nC79i0MB+LISY020sqlBbMhWdmSMbS20qYW2dRh7yv7dGHs6Yt+4v6TbjgZsaMC6EVg3AusmYNMMbVsQuzbEth3atkP7duDQDuw7gEMPcOwBDt3QsQc6PKkvpyP6chwAzizgyoKuLOjKAa4jwG0YuHOAOxe6C/d/O35GCM6I4BkxOCuB50fBuVHkSX3BCwrk4uRjfaEAu6IGVzXwuh65YUBu6OF1LbyhBTe18JYO3DKD2/Pw9hy8PYPcnoG3Z8DtWXBnFtybAfcWgefjY4fAewH4PENfj+9K+a1B/3Xgvwb810DAOgjcPKovVEEQ+xCEbEOcBeL3YOgewO+CUAvAPYK4PYjfhQf6Qk8boqH6go/1tYMJ2T6G3TgWsoHBWZDQXUzoDga3DXFP0GtfX1gLDLKg+oKBm6i+EP8NlIjAbw36rSH+609tmT84drgC7i9BnxXotQq8FoD3NPCehp6L8O4icm8ac3sauTMH7szDO1OYO2bMrRl4ywRu6sB1PbrzEF7VHbl3p9n/t3BZDS4fLJpHb3xdnIAXJsC5UXBWipyVImcl8Iz4iL4E4DQPfXobunKAyxBwGoTOQ9Bl8ODS1/4bBtC5HzoxEOd+4NgLHHqAfTdi3404dGEcuqwcOzEOHYh9G2LXCmyaoW0jYt8I7agYBxp6mBbaUaEtBbGlILYUaFMPTtXBU3UY27pjNqRj1rXPfUV68Yvym1+nD/hd5t77inPPmuP51YjXqREva67XE/p6vHJj/6KXDdfThutlM+L5FefeVyP3vhIRokSEg33u1fHo7EVAThSSE0SkBAExTkiMFZBihcRYETFJSEoVklKEpBQhOUVIShWSUgXkVAE5TUBOOeqrJ252fSd0rsWtjBqpiETjVkYdPY6I/hD3WdOtH+jg2CF+oCi8vyiyJxfXnRXcn4sfyMUzc3GsHBwrG9+fH9Rb5NeX59eT7duT5duXHcDIDh7IDmFm45g5+L7s4J7MwJ7MwKPiOtoz9dWc7E2JvV0bdb05xYdREDZclViOv1YT69mZH97/IJZXk6buqVQNENWsGvVgnZZDNY40GYcb1UyKgdu2NNrXXRLfWxjDrUrhVibyqhJ5xAQuKX6kImGkPIFXGcevihUQYh7rqyRmtKlUP0TXMBt0bKqOTVX21Sh6yYpe8iSjVtFHWpP3tBbEvvcjq09eAQ/CPNvLU+qKU+sqy4ryCsg1hLz0hN+/dPytF5DKGF8jp0k9RNHzmjTDtMm+GuNwo5HXrB1pNIra5sZ7lyYYs6KOGX6boCZbTEiVU/MVjYWqlhJVW8lEc5G6s1xKy62OvtVXFjdITB2oTK5L9m/MwtMzQwnR9+uTg1tyohozsS25+M6iyM6iSHQIdnj1C/3QX5HQURjRVRw1REpjE1JY1cnD5PS2wrCuylhWXdpQQ8YwJXOYkol+4FCzONRsLq34aCPUIi6tmEcv4dFLuPRcLj3nmQmoBaKGElFDkaCuUFBXIGooEjUUiSnFEmqJmFYsaiw8TEgvENDyvy8+Ne8wQUOOoD5DUJcuqM8Q1Kb1FoTwCHECYryQlCAkJ/1d+hopjeSUx0trMsdrMybq0sZrU8brkrkVYaPUtGUhbU7cvCTvWZD0LYr7lqSdc6JG00jNuryDlBL0h+fAv5+AddGBi+3FnLLY/ny8rDJWSc64/v5bvwfA+8uPVtkUU0+prqtY212s7SlRdxcZekvNPQ8GC3BdyV4DuYEDeYE92X49OUHduSGk6DvVkXcHCZnj7VWjTWWK1kphc5WK22tUirRq2WN9KaR6ueQgsU4u1Mn5OjkP7T/T1/D/Nn09tVn+/1p9qYYok0PNSnaXmt2pYrfLh7qMY1wTi9oZ7HLujz9+A4F/gODBxc854W592LOdwc59eKcu/JVPXnrlX6DV748jrYk+ugfhhmx/c3HY5INQRuyVdvyZZvz5ltBLzaGXmnDnKMH21d6fEnz+Qg12bgw513DfnuZnT/d3bAp0bgl2Oaw12IWOdaaEOFGwbg2BbjX+DkQ/m4r71pVBrsDMaTMMNSn6SH3V8QOk+MH6lIHqhOGatCFiEqMMxyFF8WqTR2qShkgJgzWJ7JqEgZp4JjGORYhjEeKY1bFoA4TYQ331VEX1EWJ6qqNai3APgq5c/erdDz/6458/efezj/788Z/f+fSTNz/+6M1P3/1Xh3ffKPZzHcq8KcrxExdGiAvDJPl+6io8I+3eLeu37D5+89Kp9yK/tim569rg69bk40i959pwx51+70z9HbcaT3eS/9me5PuS/PDxgrCxjIDBsGvUuy7E606k6/YNN+yYwRf5MTc5cTf6Yi4PpNzKuWmbEX5/1qTdmDXOamQmo2zKIJ8yKE0GldGkn19eXt3eXX4Wlv5hfaFcWdva+e6bYE88C2axHJkmbaN9zznD/7wNy8539PWMtnZ30DZ3LI/1dfDLeGaHP8UP/2l/11+4ur199B/10vrW4tom+u3C6gb67fzK+tz69ozZQE/wbwo+R4u4XBt5rQb3dW3IVVrEnbaE+33pwezcsIEsXH82npGN688KYWZjGen+XQn32uNutybc7Ur2YmX58/OCRXnBgmy/4VRPUbynJt5HlXJXl3tfmOKv7Wv8Zm9tddG8tji9sTy/tji3Oj+7tDy/sDo/tzw7tzwzuzQzuzQzuzgztzA3Ozc3MzszPTszNTszNTtjmjKazDqTSWc0aQwGjcGoMRp1JqMRzXjwwWTQmPST35dBp0AzH+pLM2ZUj6Id7qNHb8eZtWMGrcSg+//Zu8+gts99X/TP8xd2nObYyUpWSV8rxUmcxI7TXJDouMS9YAOmiS5RRAfRe+9FEgLU6FUU9YYKvfdi00EgCVyTvfa9L859IcCO45W19j5nz5x9Z898h2GQB4HEC3/m1zpmJrud3gGO7wDsu9D5PcTlfQO39/e4f7DX/UMD9w9RHn81wP0Nhf+rAf5DBP8hyuuvBj4f7fH5GOX98QuEj1/w/nQf7tDLLues/mSWDk4VIoZkaFiMMioxMKYaGJUimDLEmGZgwoTGDGjMgMZMYMQCGCbEsHZSDjHlwLACQVejjGtQJnWIST00rkdM66FZPTRtBCZN0JQNjBsRs2ZoygZmzdudh9sG4zyZ/rLkw9M8eIaPnBEhZ6TIWTE4KwFnpeCsHJyXg/Pt21e/LqrgxQ7kche81I1c6QVXe3f/K49cGURdHYZXh+H1p/SlX/xgPQFsJoDNOLQeRW6NoW5N7rGZRWxngd00dLiDOMyhHOcQhzvQfgraTQGHO8BxETgsA6flX+tr+ff1BT039AG4jd/oS4vC30d5baG8N1E+ayjCGvTdhD466PMQ5f0A8dUv4bgPCFvQbwvqPz4B2D3gvwX8twDhnn6TB/C9D322UL6bCGEL+t4Dvk/0Bbx028FvApw+WuipgR4biMcG4vG7+nqycmMVuCwDl2XgPAecZhH7BQP7pb32cwb2s9DxLnCaANhpgJ0DTjPQfhLazgKbOWA9vU2vW5NAP3e3e2TZagTo347rQ/DaELg6AK8N7Kzc6AMXe8CFTnBetT3jd35bX/AnOXKuHZ6VAUsxsBRBSyFiKUIsRcCcD8ye3I7TuwuxaIFmbGDaBEyagGkjNGlATBoQk3poWg9M6xCTWmhUDYyqoFEFyqRij2nFHrMKlAkLmrAQE5Z+nyfKhImYMCCGhhjSEMOSvehig1MlLxhSX/4x59bV6BbXqxL7E2IHQ5HDSbHjCbHjKbETWoQ1Ejs/mfISORsJsRiRE0biaCRxxEgcMRInw90oSIEKcoi+609BIrYXh0up4bKScFkJUU4Na6eEtJOD5OQgBTlAQSbKKTHy4mg5JVpBiVZQovRRUiIVlIhn9NVOCmknh+rzNL12S1uSgkBxQaA4P0APsN0uRFlR8LbKflvaeirPpZcw21eY7cvJ8GtL92tO8mLH49qSfTjJPpxkX26SLyeRwEnxbkvHtaZ6spPcmhJd2Ynu7CTP5mSvlhTflhSf5kScHle/ddfv6SsSSw+xLQm8WRmNbUkjCAvD832tioPt69P8mrOC5KXxU9ySobbi/hbyhJg53V49La2aEVdOCCumZXVzysbGrDB2erC4IFJaGCErDJeSiVIKUVxAlOSHSwtCpYXB+ldst/bVV1swp6ifELBGODR9Rrn0US59uLVsmFN2V1430MQ49e5bn+0Bcc5XWykJpWnBWfHBOUnRKTFhGdEhn72x//Bre8viAsYFlWOiykl53YyqcUzAGhewJmVVs52Nc73Nk8raaVXdHWXdnLKhnZqoJEX3M9P6y9OHqrKGarJ7KzOG6/M6mMmkYNudW17h9BiPyiRCRaIfOcSlNAJXlRTIisdXJfvo2w71RbCm7OBdg+kvgOk3c4iocTxSFKcwQlQcW5cZyC6M5FLj+SUJwrIkMT1FREsW01MkjFQJM03GytxJloyVKWVmyFiZsvIsWXmWjJUhY6XvRspMk7J2wkiXMTKk9HQJLU1CS5MxMmSMjHZ9a2J5pqoiYzcKVpqcmbobBSvt6fzqIUaighYnL41V0uKUpdEt6V7t5FAFJVRVHKakRkopkf+KvlTk0A5SqDg7UJQbqiqO7ymJ6yuN7SmJ6i2NFOf5KkrCF2WM2XbWUj97pZe/3M1f7+ct9TROt5frRviVGWEf7AWfvLynJNJfRE6gJwUUhLnw8onigogzn7z/FwDCrc4ucqn9FYnD9Rlj7Jyx5tzhxswxds5Mc74w068pxoWbgmtL9WxOdmen4NmpPsUhdkUBt2VlaYNsaicru5OVLS3PG21vnRr6de3rGX31ycf6ZGN9Un3+R1//cX0xB4XVA4LGEX7DqKCuV9g00dM+ya+i3D554s8v7ofA6M8HeREOnSm4uiBbmqvxSAG+3N/lr6gX/wDAT4c/6CgMnCL5z2b5TWYG92X4NwVdq/E7W+l7qcr3aqXvtXKfizScSaHTd0XY7+g4C5bXhTJnY4abMdPdtNzTvBJn8XSYeHOalzkdf5bmeYbqakpyRec6n8pztwTz8qa77XV9TSR2YSi3JEKvL3FpnIAS0ZrvIykOkpVE/kpfVCKvOFxQHC4oDueTif9QX0VBVbmEbD+rc0fe/+KTPx756qNTR788cfTzE19/8t0Xf/3mo3fNv3gvzdGSF2PXkeLemeWvyAhQZfuNsxISHc8affLHiye+cLb8Psn+bF3IbXmcsyrCtiXgRjX+Et3BgnwTTbLFlLqfaYu0H073H8v0G0rxFIdYFducyrl+Is/Bsi7EThKPUyR5d2QS2mKxtcFWdD8bRl6KTCKe6OvdXJiZne6fnRyYnRz4H339N9DXhm7u7kxVhHeVx2WWzzV6oDXN/xbV52axjxXF+0aJnzUjyI4Z7FAR5kTzt6X5WZcH3a4Mtq0Nsa0LvV0b4cCOxgqSPdpTPOVJHrJ4l/YIB2WkU0+M01SM43CEgyg1dHN1dn3t7vLc5PrSXc3qgk69cm9jfVOn0d7b0N7b0Gytr+vU69rVtY2VZc36smZ9RbOxot3OmnZDvZM1zfrKhnpZvba0tp2VdfWyWr24urq8uryyurSyurS8sri4NP9M5ubv6DN/d2b+7vT83em7sxOz0+Oz0+MzU2PTk6PbmdrOzNTQzNTg9NSg298Qt79C978hnh/twX3yAv6TffhPX/T6dJ/Ppy/4ffai/+cv+X/2YsBn+/wP7Qv87MXgz18OPvxyyJevEQ+/Fvzla/5fvuZ53upPpmngRIFeXxBNQTAUFKbUAENDjMoQYzo0oqOMWYheX0Z6dzEQIybEMCGGBQwrILoKMaqGRjUAU7s992VSh5g0QJMmaNIETdm/1tf24S9gwYEW21e/oKUAnuYjZwSos2J4RoqclYBzO/o61w5/at/efHhRBS91wEsd8FLXk7mvp/V1bRheG4Y3RrY7D7d3b4wh1hPQegxYjyG3JpFbsyibBZTtXcRuGnG4gzgtQMcF6HAXsZ9GOUxDx1noMA8clgB2BWCX/qm+oJt6u/blsb6jL83T9EK8NiFeZ4DX7MXrDPAPUN6bewhbBr4PDbw3Dbx1Bj73Ub76wa0tSLgHCVuQsAX8dNB/C/rrGxG3gP8WDNiEBC303QSER4DwGCFs7fHRQcJ9QHgMfO9ttxp6bUK8Dur1hdPp6bWjr3Xovo7oGyP1P/BvLyzv7D8ErjtXzpyWEIelPQ4re+xX9jjN7XGeA9glcHsB2CwCmwVgPw8cZoH9FLh9B1rPQuspaD0Bb45ttxo+tfNQry94fRC5PohcfWrh4ZU+cKkHXuyGFzqR8ypwVrF9ZfsnBTwnR87K4GkJPC0BliJoIYQWQmi+PfcFzTnQrHV7jNCsGZo3Q4tmYMqGpk3AtB4xbUSZ1OuPH0DTOsS4FhpVQ6NqxLgKZVyOMmYZGJcjRsy9phV7TCsQIyZizECZMBFjOmJEQwxp0LAUdYr0glHZK8a0V47n3rwS3YS9LLr9o9D+hMjuhMj+uMjhhNjRUPTcdfO/oy/Szn6LojBZcbiUGi4tIUpLQqXFIRJSgJwS1E4JkpH92ylhckq0vDhSQY6Qk8JVZGIHmagkhXZSQlWkkGcaC38nT/SVH6CPvvz1dE1MnB/wHH3trDR8bvT6EmT6tKbh29LxzckeTXGuLcn4lmR8c5JXc6JXS5I3J4XATfVrTfZqSfZgJ7s3JLo0Jrs1puAbU3ybkn+lL30RbDe/o6/KCMdtfUVhm1MJwsLwPB8raohDfbp/U0aAjBo3ySkZ5lDHhYy7qvoZee2UpGpSUDEprJxVNA5x6JVJ/s0ZIeKCSElhuF5fEkqYOJ8oziNKC0JlRSFP60uQFdJXk7+gapwWV47xGON85hiPsdt8OM5njnIrZsRN17/76n0I/G9YtpJjqvOIjJwIUnIoLSuBXZr/7dtvffbqnqr0yHFhzaycPSlvmFI2zshqp8TV04q62a6mCWV9n5A5Lq9d7G2bVzZJKfEKUlQvI1Wvr8HqrD69vhjJ5BC7unT/8gQ8OyeUGYerTCJUpwSSQ1xKIzwrEwPLE7yqkn3qMwJ29aUHmJ5eTdnBLXlh+kdF1DhuUWRrPlFAiWnICuEVxQvICUJKkrgkRUZLl5alyWjpcnpmOyNDsSMi+fboV5qyPH0bTswsBSNLwchSMLOUrGw5I7OdnqGPjJUuZqaImckiRrKQniRhpUrLU6XladKKdHlFWicrpZOV0lmeot95qKQnKumJSnqCkp6gYiSqGEm72X5oZ/RLQYuXl8aqymJVpVHNafh2cqiqOFRFCVYWh0soEYKCkH+sr4AntS9ymDg7QJAToiDHdhfH9pbE9JRE9pRGCHO8VWWRG101dxTld7pq1/qF6wPS1T7BfCd7ur1mY0hUnx/7wV7wxWsv5EUE0ijZsTEhgQQnZl54TU644Sfv/gGA7EDHWW7RQGXyVEv+NKdwtDl3tDl3qrVgoimHk+bdFOPCS8Nz03AtKR7NqV4t6QRqiF2Bn62KlT3BZSgZmfLSVEFZ5picMz2kelpf+h0bO1GO/d+rL+E/2qvxf5W+BkXlA8KaAUHTCL9+VNTQI2IPdkqGeDWp13/85o2XXgYo88/fpgVbs4Ls02+fLnc3G8n1CLlodhDAvwCQ6XZ1jBHWne48nkW4UxAzWRjdGmFd4X+a5X2xwvtahc+1cu+LZR7GBY7fFzp9X+ZpzsBdKHE2prkZ091NmZ7mLJxlOX47FXhLupd5qZcZDXe21ONMsatZoYthjrNhtttpsKhsnmuv72dT2AUhu7UvcWkcnxzelu8roQZLn9FXCZFLIeprX7vlr+fqq44UUBbuYPv94cNv7v/0tRcOvfzCF2+88u0Hf/zu0/e+/exDk6//Fm5tJk73nighzjLihijhvSQiJxEfZ22a6nmzNNaHHoHjpIfwUvwlyX7d2SGcGOf6oFstQTZV7hfINsYl2NNt4Y7T5NjFsoRVRnyz32WKo2ljuGNtmEN9uJMszac7O6Any0+a4FaBu0jxtOnkt3b39tUwy6VtzQuzE3cnh/5HX/8t9DW3rllcvMtOjqrF2VR53yzztmIG3KaHOJYG2lEI1iSfm0XeVkVeVhSfWxQvqzJfa4afDSvApjbUvoHowI52bo1zESS4SRPc5fGu0hgnebijItqpJ95pOtpFGe4x3yPW6NSLc+PL85PqpTua1QWdenlzfW1Lt3HvvvbBw80HDze37ms3t9Y1m+urW5pl3caSdn1Zt7ET3Yp2c0W7uazVLWm0K9rNZZ1uSafdjla7pNMu67RrWp1au6nWbq5pN9e0umeyuqHdjkazqtlY1Wwsr68vqdVLavWyWr28vp3FtVV9VtdWV1eXl5YX8Yf24A/t8Tr0gs9n+wifv+T/xct+X7wa8OX+4K9eDfnqtbCvDxCPHAj7+jXi0YPhRw9GHDkQ8c2BqGNvRh99I+LYGxHfvuV76dY7Jhngh1x4vBCeoiCYYgRNRtAlBhgaQJdA4zLEmI4Y0REMA6CZ0KgcZVyOGDERIybEMCCGBdGVEF0FMFUAUw0xdSjjBr2+oFE9NG5EmbJRpmyUSRPyjL70tQtLLrTkAnOOvvYFTnP1nYfwrAT+tKuv7atfen2Biyp4SfVbfcHLA8iVQXh1GFwbBteHd/UFrcYMboztvTWOaZGscwAAIABJREFUujUOb40jNlPQZgaxnwd2d4HNNLAeBdZDwHYE2IwD2xlgd8cAO4NyvAsdl4DjMnBaAtj53+881OsLuKmBuxq4r0PPDeCxATw2flX7wumgl87AW4Nym9/rOvei28Je/BLKVwt9ddBbg/jo4PZqxC1I2EII96D/5nbbof/2tnqEoAEELSBsAoIO+OiArw5F2IKE+8D34ba+vHTbLY54HcDrAF670wCpgZ4bu/oCz3Dr2bmvZeC6sqOvZei0hHJYRpwWoPMiynnZwG5yv33/xx5jR3wnDvsO/sljArGfBQ5T4PYUuDW1e90L3thu+HxKX0PwxiC81o9c7Udd2XHXZX3nYQ+82IXs6uvcztt9pn1XX/C0WE8vxFyA6E9+WXAQizZEf8PAvAUxbwZmTYgFG2XBBib1iGkDyqQemNYB01pgWguNagC6EqArEaMKBMPaY8TaY8Tag2HuNWbtMWIZYBgoY6aBKQsa0SGGjhjSoWEpPFm0z4T+qinj5eO5N69ENTicF1h/J7x9XGz3o8T+uMThhMTJUOJkJH569MsRI3LCiB0xUoedzkPHU1LHU1JHQ6kjWkUJfrrzUF/7klDDxMUhYnKwhBIqLQ4VFgVJikOl5HBxYYS4gKigRMkLQ0VZBGVRsDzfv5MU1EkKllPCZEXBuxs15E/1H/5WX/8IYL/64j/rM/xthNm+vHQvdopLUzK2KcWFneLWlOTWkOzBTvMW5IUI88PEuRHNif6NCXh2smdDgnNjiktjsltDMq4+2bshyasp3kNvrd1Pno4eXQ2xbg2xbo1x7o1x7nXRLlXhjuVEe0bobWqAVVWMS1OyNz8/LBt/jRbu3JQZ2JwdrChLnuLSJkWscSFrpr12Qlw1zGGMtrHG+RXDPNZAa1l1SmBjapC0IEpaGCkripCRw6XFRGlhhDg3TFZIlJPDpIVBsqIgWVFoW7qfICu4syL7TnvtlKhijMcY4zH0o1+DLSX97OLB1tK+ZtqstCXa6fabADhbHudS49lFkc2UWE5ZGr80m0vN+v6dNz9/bR+7IG2EU3NH0TatbBlpb5iW1d9pr59RNE6pGic7myY6GqdUjUs9nClpnbQ4UV4U1UtPGajIGKzMHKjKGqjJHmnIVzGSKKF2jVlBrHhcVTKBHuNZnuBTlxZMCnYui8RVJATo5770vqpL96/PCNBPee2GnRPSmBVUm+bHI0W1FYQ354ZySVEN6QHc3HBhUbSgMFpMjpVRE9tLEuWlSYqyZCUtWUlP6GAmdjAS20tj5WVxKkZiBzOpk5XcXZHaXZHZycxQ0VOVtNROZrqSliIvTepkpqtoaQpmcjszQc5KlDHi9R/bWYntrERlZUpnRUpPeXI3K6mLmdjJSNB/7GQkdNDjVbQ4FS2ugx7fQY/vZCSoaHHykmhFaYyyLFZFi1MyEuX0BBUjUUaNkZDDWzN85NQIBYXYURqpoEbwC0KEhaF6d+lXHeojLY5qyw9hZ/rJKeHywmBZfmAnhSjM9BfmhiopsR2kqB5qdDc1sosazsvESSmhC1L6lIR2p6NmSlo3I2u6q2BPSmrHRVXL3Vx2YdJ7KPDlgRdSQ/zyiouDYqKJUUEFKaHVufEnP373DwBUpgbMcgqGajPH2fkTbYUjzXn9DVlDjTkjddmtqd6N0W78NC9eOn679pXmSw6yLfS3ldMzpoXl3ZV5PRW5Inq2fu5rZFClXzo/PtA50d/x+/raBdjMgHy6v/2pSKb7RVN9osle8UTPr/Q11ikZ6RAPdYgHVaIBlWSgU/a0vvTu6lBIVHJxh0LytL5U7eJfb9p4IrFnFhvuVsDkYr5CxH9WXE+lQ8x5BlrPzbP64jZ3cBs7eI1d3MYubv0z+tKL6+ns6qtfWNknqOvnNw7z6ob5dd2i5qEexYCwKfLij1/s2/cqePG8+Vdxflf9rxvF3zBhe50eTne9+s0newAweu/PwswAUaK9KOrmYJbvRF7McHZ4fcgNup8lHXee6XWF5X2F6X2x1NOkAPtDIfbHMpwlA3+Z4mxCdTUucTMt8zCneVrQcZa7KcWZF+PMSjzPUN1OU1zMC5zR2S6YLPczYK69cVZSM9Bc3JgfzKGG80qjWouIotJYXlFYc46XhBokKY6QlkaJqBF8ajifGs4tCecVE/k7+uJTiFxSKIcU0koJbSZvz321kEMaCwNqs3DyrMDFmrKBksL82zf9MacuHfr427df+/L9g8e+/ODE0Q/OfPOuE/pw5A3z0gCH1tSgbnomPzuiIsKtNTusyPtWeZhLiZ9jLv52hod9ppdzsvXp+PM/pF44mXnRMO+6KcXupxL366rC2Elmxhg1odDGPOUKOv3m6fCzx6MunirxvFGGu1kX6NiREtDgY1Pq5ZAdF33KyOzk8VOmJ08O93Yv3R3X62tyanx+aXlFs7ms0f3/W1/aew/12dh8zujX7/vqd570P6evNd3GqlbzW33tZnFtQ585tXppeU7BLCVjb9b629PxVnQfW2aoCzPMlUV0o4c4lwY6UgMcSvzty/zs6H52DD/bikD7+lDHxnBsc7RLW4wzL9ZFluAui3WRRjnKopzaY7F9Ma4dIa7TrRW6e2uLCwtLdyeW5ibUy3c0q4s69Yp2dUWzsbZ1T/Pgweb9Bzo9wx4+unfv54fah/c37m2qt3TqLe2KZn1pQ7uk0S1pdMvazRXd1rJ2c0mrW9RtZ0H/yebmkm5rWfvPs6TbzqJ2cze7X1zevKePWrep1urUWh3+0xe8D+3z/ewlv89eDvjilaDDrwYd3h/85f6Qr14N++rV8K/3Rx49EHn0YNSx16O+fT3624NR3x2MOvaHuGNvxHz7etR3fwi6avOhSSb8Ph91vAicIANDMkSTIZoK0aWIYenOFrgyFJoBTjGgIROiWQBN168rgBgmxJQ/pa9aiKlDjGoRo1oEUw+NGoBRAzRuhMaNiCkbmjZDs522w2fWhVsIoCUfnuEDSxGwfEpfZ+TIWTn8SQF29XVBCS4qn6sveHlAf3AZuTGyPXGkB9itccRmEtyagDYTKNsJg9sT4OboK7adx4L6b2ROuxWNuxaNX8+e/j5i7KBTD7AdQTneRTktQqcV4LQEnOYhdhE+T19g113b57PUwE2NeGwATw3w+FX5C+C0EH9vv8/czbIFYtUKsXzVpWrlzyHzwHsL+qwjhA1A0AK/TahfuaFfYOinA36b+l5ElJ/OwF+310+9n3DnD77jb/hOv+i7CvzuQ8J9lK8W+m4Cn03gpdt5Iv2YmRbgN/SBnuvAYx26q/+hvlzUv9bX9q+Jwi7vwS4g2EXosvqC/Rg6YjhPoGX3P+APb/BmNzxYK6gbI8B+FtyeeEpfo9vLTp7oa2RHX73IlV7UlQHkcj+81Acu9YKLveCCfutGB/KTCp5TPq0veEYKT0uAhQhYiqC5AJoLoBkfmG9vO9T3HELzVsS8FWXeDM0aEfMmaNoATOqBWT0wrgUmddCsTq8vaFQFMBUQzUQwTAMM0wDD3IthGBjSUIY0FJpugKEjxgyAoUEMHUEzgGEpOElCoUtexJS+dDz3xpWoevtz/FvfCmx/FN/+QWL3o8juR7HjKakTWuJoJHXarnSJHdD6T6QORlJHI6kj+jf6Ct7Vl5wcJqOESiihInKYqChMUBQmIBFb84N5pHA5I72vjtRTnSelJnQy08bqckeqMlSUCFlugKIoeHem67ejX093Fe7SSw8tUZ6/KM//t/oSPa+98OnsbpbX5+kzX+xUl6Z0t7pkl/pkVwEpWFwcwSsgMmLdM72vlYS4iQsSGpIJ1Qku9UnYhmTnhmTnhiSP+kTvxgQvfV3rufmtvhpi3WqjnKuIDqwwe3qIbbG/VVW0c1OyFz8/LNPzchkR25QR0Jge0MFIX5LVTIsrh7m0YR59gEMf4bKWlC3j/Kq+1rJRPrM2LagxNUhauDP3Rd6e+xLlhkkLw9pJodLCwKf11VWZo9fXhIA1zmdOCFgTAtZgS0lfE6W/hdrTWnqnvbUmI+EdCK79eLiNFMUjR/Eo0YLiBDE5WVaWeerDP3/zp9d41LzuOuakiD2l4gwq2LOq5ilZ3Zi0Zra7dX6QN9XFnu5kL3S3jQgrBUUx8qKoHnryQEXGQEXGQFVmf3XWcH2eip5UFGTTkhdWk0pgxOLoMZ70GBwrzqcw0Kk0AleZGFiR6F2d4qtfN/+P9KUfCWvNJ7JzQvQ76GtSvNnZvryiUF5hiLQ0SlISKSuLbi+LkdNi22mxstK49rL49rI4KTWmvSx+uyrFTO5gJatYiQpGnJwWq2DEKZnxSka8khnfUZ6oYMTJqNEd9CRlWYK8JK6nPK2bldrFSukuT+0pT+ti6W98JXWykrtYyfrFhkp6goIWr6DF6StgSnq8khYvL4vTk09Bi1fS4qW0JDkjVc5IERXHiilRTRkEWUmMjBIpK44Uk4icnAB956GiNOaf6IscJsj0E+SE6PXVvaMvboanlBK6oiy/Iy+fUVVPy2qnxbXjgqoRbvkwt2JaUl+fE/uBATj57puU2PD4qJj0jMzkuPCi+IDmvHj0B3/52wuImBQ/05Az2pQ/0Uqa4JLH2kjDzQUjzfmjDXmtqb71Me68NO9tfSXjmlJ8KMG3C/1vcwtiB9nUnso8RVl6e0XBsLR5YkAxMqD8F/U12Sv9HX1N9W3ra7xb9F+hr9+pff3r+nq6zCXnN/9X66tXVN0rbOjjs4e59UO82i5Ry+hgXzef7W1x9K8Q9da+g1a3MA42p7Bnvs9xutDqe54TcOXYH1/eB0DgTyf7SERZomNnhntvpu9gVmhPakBVwFWq75lS3AWa11W691Wa16ViD9Ncp+/znH6gep4uw18huZgUuxlT3U1LPc3LcBZPpwRnTsGZF3uepbidLnIxy3M2ynbGZLmfAYvK5kUVe7CV2pQfzC2J4JVGthaGScriBeSIf6QvPjVcsFP+4lOIPHIYhxT69NaNFnJIY1EgL5fQ4mVVdfmM1NdzKiN5gZonz4jAYg599gfw5cevf/f1X0yO/NH8o/0/vv360T++8fXrr3z79pvul85l4u2Tbppl25hG/XTC5utPrnz1xXdvvvHV6/tN39x/7S+v2f/1zXD00WKnK9UB2LCzJ5rjg+5UkRaqCtMvmwSfPOLz/deOXx06/c4fv3ph79FX9lm8/bqX4bc1ftgyL7vhLsX4zGxLa2tBRvrM+PDc1PD/6Ou/g740C2r11OzU/MhQYSCu2Mea6WNN87Sl+Tsygl0qiO4VYe7loW6sEFdmkDMjwInh71ge6Fgb5lIfiq0PxTZHYrnRzsJYV3mChzzGuT3KSR7trIpxFYc6q6jZ93Qry6sLq3PTi3fGVhamNpbn9J2H2tVljXp1a3Pj4X3dg3vaB/e0jx5sPnp47+Gjh48eP370+PHDR48ePXp07/597dbWxtbmmlazotnQl61WtdpdLz2Bk3ZzRav7p3muvp7DMJ1WH6+PX/A99CLh0Ev+n70c8PkrgV+8GnR4f/DhV0K/ejXs61eJX++PPPJa1JEDUUcPRH37etSxg1HfHoz+9o3YYwcivz1APHog6IrVx+Zp8IdC1EkS6hQJoikQTQKGFIimQkMqNCyB6FIEQ4doGjxFh4YMaEgHp8ogho4YMxAjFjQqh5gqxKgGMa5BjGshphYa1SDGtdCoVl/+2u0/3NaXWcuvAcYBFlyoH/06I0TOSFDnZMg50Xbn4Zl2vb7geSW8oAIXVeC8ElxUgSf66oVX+sDlXni5d0dfw/DGELAaAlbD4OYouDkObCeA/Ti0nYA2k8jtsT1Wqs+9epLYq5Kxjb4769PTC7PTd0Zm19snHxUKtSfCJvfYjqKwy9B5BTgtAscFiF1CsMvQeRk4rwLnNei8ClxXgOsacN0A7hvATY24rqHcV4D7MnBfRdzVEKdG4VYRzzXgqQG4LYjfBDgt8Nx8mzBZMXRvflU7O78unn14JGYGeG4hvhsGvlqUjwbx1ULCJiRsIoQHwO8+JDxE+TxGCI8g4R7ivwm9N66X3aN1PKS2q4s7HljkagBODQhb0Oce8L4PfHSIlxaF10C8FoXfROH1018b0EsN8WrooQbuG8BNg+gvLLupgesq4rKKbI94qYGLHpBrwH0VuK8Bt1Xouog4L6Oc1AbYBYBdBvYLhwl9TX1bd+aXJqfuTE9NLKytJtQvG1zrB7cXoO0MvDUFb008pS/9ovlRcEO/83AI3OgHV/vglT7kch+83Asv9yKXepGLPfCnLuR8F3K+c0dfCnBOjrqgQs7K4WkpsJRASwlyWgItBMCcB8150IILLLjArA2YtkDzVmDaDEyboWkTypwNzRqBSSMwbQSm9cC4FprqUwONagCmWq8vlBETQTPhKTpyio46RTPA0A0wdBSGbmDEQDA0aFgGDenQkIYyLEYMKXsMKS+dyLG6Gllrd5Z381ue9Q9Cm+9Ft38U2R0XOZwUOxhKHDG7+pI80Rda4rBLr1NSR0OJo6GSHKwgBe12HioKAxWFAbLCIHFhiKAgrK0ggkuJl7GyhYwMelp4uIf9NaNjZl/+zeLLDx0tvk1wuyKixHWUZ0jIkcIcgrQwqH3HWs9s0XgmuwUuYa6fMNdvF2C79BLm+ol+t89QP+K1G73B+JnenDRccwa+Ic2rJcdfRI5IcL1kb3Lk4jfvoz984/u3X/3xT6+G3jjNKYhiRDvWJmNrEx3qE5zq49waYvENsbj6GNfd7Ba49HlGXw2xbvUxrjWR2Mowe2aoHS3YhuJ3ozIK25jkxc0NSXO7WBrmVJ/m15QZ1F2eNcNjjXBoU+Kqu8rGWUXDXUXTtKhOWVXU30obE5TXpAY1pASIC6IkBeHSgnApabvzUJgTKikIlRWF7AzFbeuruyp3Wlo9zmfqAaZvOBxqLe1vKh5opXY0k7rYtPaK0mNvvX7m8LttRVGcgnB+QYSUFCcnxSlpqYZ/ffvEB2/zSwo6qpkTwpZJBW9I2brQzZtqbxiV1d3p5c4N8ie7Wma72pb6BXdULWJKQntBRHdZUn95en95en9lRl9V5lBdrpKemO9/szWf2JAZSI/xpMd40qI9SyM9CwIcyyJxVUlB5Qn4qmSf2jS/2jS/3+pr9xBzbZpfS15YU3ZwW0F4W0F4Q3aQoiajvTJNUZ0hq0iVVaQqqtMV1RnKmkxlTVZ7RbasPLu9IltemaOoylPV5Cur8/TpasjrrM9W1mQqazM76rI76rJVtVmKmgxVfVZ/I6mvpqi7Mr+vltRTXdhVmddXUzRYTxmsp/TWFnXW5HbV5nXX5ffU5XfX5nfV5HXW5HZU53RU5fTUF/TUFXTV5HVW53ZW53bV5HXX5vfU5ffWF3bWFnTWFqqq83rqCnpqc1sLIiSl8e1l8WJKlJgS0Zbt/6/pK0BFCuVnEPjZwQpyjKoososS2VUc0Vkcxkn3kJJD1lSVdxTlU4rKcT5zuLl0oKl4uKVspIUxzqnkkpK/eMXA5KN3WwuTcom+qaF4ckJgUy6Rnx998i9/OP72WwM15LGarMmWoqk28iS3eIJXPMYlT3LI4+zClnS/umg3biqek4ZjJ7k1JXk2JnuRg2wL/G0bs8I6q/M6mNkSSpKEmTsgapzoVwwPKIcHOocHOsd+Ra/n6GuiV7ILsOn+dn0pbCfiyV7hZK9wvFs43i2c6JHsbpz/P6UvpVS0G4XkP6kvpbBVKWyV85v1+a/WV7eotkvU2Mdnj3Drh3m1Hfzm8ZHBLkGb/anDfwXg/QP77Z0sPF0tg2+ZZWEty73PZdw69TYK/GUfihlopUzzVia59eR4qzLw3Rl+yiQvJuEKyecc1eOnUs8rZbirpbgLZDeTbPvvcxx+oLhblHheLMCakFyNyW6mxR7mVE/LkqdCwZmTcGYUjzMk1zMFzma5zkbZzsYZ7ufAorJ5XtE03Faqn/vilUS2FoZJ6QliajQ7Gy+hBkuo/1BffApRSI0QUMJ55LDd2ldTYWAzKbi1OIyb5Z1y6lD8R+8kfPlptvEJfojHSEmiJAGPM//6h08Omnz3vq3ZF6lOFgWeP2VizRKtMde/+dv3fzxAMP9OnOiTc8sswPCrlOvnSnD2guQgbrIfLwbXGuJc5nSB6X5Nlh7Az/TPsD+tiA9ZZeQ9aqA24m0jjY6VudiUOt2o9nWoj/CpiXGvjXZlBdzmRrpyE/x7lYLH/+t/La2vDHQrVuYmZsf7/kdf/y30tbKxMTA8eGd6akDOSfG8UuZ1sxLnUIK/XebrwPDDsgJdygNdKoJcK4LdWMFu5cEulcHO1SHYmmDHmiAHNtGRE+UsjneTx7srY11VsS690S6dIVh+SvDK/NiKemPt7uzq/NDS/Nj68p2Nlfn15XnN6pJmeUmztnJft/Honu7hlvbhlvbx/c2fH2w9un//5wePfn746OeHj//+8y9/f/zL48cPHz6+/+Dh1tZ9nXZzQ6NdW9tQL2vurWjurWjvrWi2s6bRqjUbv4nmmaxqdCuazRXN5vKG7rfRP7Si2Vza1Ojj+8lewqF9hEP7/D9/KeCLlwIPvxz05SvBX74S+tX+sK9fC/v6tYijByOOHoz85vWoY69HfHMw6tgbUcdejz76KvGbAyFfvRZ85fohy2TwYwE0JBsYkiCaAjAkxLAYoikAXQzQVIAphcZ0xJgB0DSApkM0A5wqgxgaxNAhhgmNygGmUj9as7PeoAYx0m+Zq0VMmqBJEzBpgiZsYNwMTJ+cXd7pQuQC8zZozgEWfGApQs6IkLMieFYIz4rhGRk8046cVcCzCnhOiZxXwQt6fXWAi53gUg9ypVcfeLkHXu6GV3rBtUF4bRjcGIJWA+DmILAaBVZT8NYUcnsEuT0Db88B68HPfFQVXZvjc0tTo/1D0+NTd+dn705NTo5MjA/Nzt4R9j/4PqQf2s9C11WIvYs4LCGOq4jzIsTOQ+wqCruGYJeh8yJwWQWu69BdjbguI64riPsKcF+F7moDNzWCU0PcOvTcQDw0EKcD+E3gqQF4zVu+I+U9ujsr05MLk+0TuiNxMwC/BX22DHx0e3zWDHzUkKCBfmrETwMCtqDP471ejyDhISA8BAFbCG4pvGF5YVUzNndnbHnDnroGPJeB/xb0+TfE+2fgo4E+G4i3Vl8Bg14b0EuD4LUAr4FeWojTAI8N4KZBXNXQTQ081NBVvcd5DeWqBq7r0GUNcVmFLiso1xUDl1XEZR1xVRu4L6BcZxHsCsQuAZdlYD1plz05fkc3MdI3Nj7QPTrP6X3kQl0C1h3w9l1oMwOtJ8CtSXhrHLEagzdGoP7U8vURcH0E3BiBVsPwxqB+3Au50g8v98BLXaiL3QYXug3Od6HOd8ILnfB8Bzyr1Je/tmtfllJoKUUs21GWUmgp0P+d6De1IOYcaNoKTVv1f0uIKdvAlI2YsoFJMzRlA9NGxLQBMa1DTGsRk2rEuBoaVQNMOcSwAJoJMEwEzUKhWYj+trJRGQpDR6EZCJoODUvAqTLkFAM5WbzHkLzHiPrij1m3rhJr7E9zbx7jWv/At/lBePu4yO6E2P6UxAGz02H4q4jtT0oc9CUvQ4nDKYnDKbH9SSU5SF4UqL9uLC8M7cj3U+b5yvICxHnB3NxQJSOzq5aSiHc4ffSjz95+89MPPvju8Gdff/zBt5+8993f/vzNewdNP38Hf81CUZE1wIwRZPvISSFyUqh0GwxB0qe3aDxJgCQ/QJzvL87zE+YQBDmEXYDpGw6FuQRhDkH46+rWMxFk+TwdvcH4md6cVM+GVAKfFFMa7nrhyEfvGiCfvoz69NU9ll9/ZvbVZx++uOd9BARZmZRG3S4OvVKdaF8b59gQ49IYhWuIxNVFOddFOddGOddGO9fHuDbE6q3l3hD7rL7qY1zro12qI5wqQu0YIbfLgqzJhOsVkU4NSV6cnOAk7Dm9vupT/FW09Hlx9YykephDH+Iyx0XVI5yKruriKVH9EJc50FZWkxrETg+WFESK84mSAqKYFCoih4rywoTZIeL8EGlhkDjf/0ntKzO4qzJnXMAaai3V62uUS5sQsEZ59MGWkoG24iFBSRe7bIhbb2ti+M1br7QVRPILIsQF0bKCWGV+pKo02eTjt89/96WQTu6qrVpStU91CgdUbTMdbRPSumlV89yAYLqnbbK7dULVfLeHs9QnlJWmSPOIXaWJfay0PlZaX0V6b2XGYG2OgpaQ73+rMSuoPiOgPMGbHoNjxfuURHiSgpzLIvFVSUHMOFxVkndNKqEmlVCb5rejr8DGrKCGjID6jIDGzKD69ICaVEJbQXhzXhg7J0RIiS4iultbnPK8cRZ7wcTpvJHTBWPH80bYi8bOl0xdLpm6XDJyvohxvohxu2LqecMcd8PC87q5+zVT96umuBtnPK+fdr9q4X7VEm911v2qhcc1S4/rp92uWLhfN8deMfKwsrD/6ST2spHjRYz7DQuc9VnX6+YuV43dLmM8rhrjrpt637TwvG7qfsXY/Yqx22Ujt8sYt8tGrpfQ2POnHM+dcDh73OHscaefTmDPn8JeOOXy03HXn350O/8j/vKpW4ZHEjyuqSqzBNR4cVmStDSOlx8kLHq281C6ra/QXX1J8wKURaG8dAIvK1hOilYWRnRRIrso4R2UME6au4QcvCxnTUvpo1LmpJAx3loy2lI6yWGOsmnTvOp2WvbRg/vOfvGRiBzblkNoIRObioJ4pABufuA3b71y7tiXfW2M3oa8iTbSRBt5nEOZ4BZPCUpmhGUTraSWdP+aKDdOCp6T6tmU6NKY5FmfhC/0u5lPsGnODldVZKsYmT0VefzSjEFR0+SgcnhAOdTfMdTfMdqnGutV/o6+xnskEz3bAJvqk032Sp+KaLJXMNEjGO8WjHUJntHX6BN9PZn76lG19/xH9PX0Ua9nZ73+JX0JVEK+QrBd9Wrnsdt57B1ute6kRSFoUQhblIKn9dX6v6E0CD91AAAgAElEQVSvui4Ru4/frNeXnMeemZ2Z6OuyPXnkHQC+ef8t29to2wtHo26a5nqepQRecDT8+EUAzhz7VJbtKYt160rCyZM9FJn4rgwvRYI7w/dqke8littPVI9LJZ5XqB7ni1yMM+2+zbL/juRqXux+Ic/JuNDVuMjNlOxhTvG0eDokT7MinBnJ/WyRi2UB1izXxSTbxSTD/RyYFVbPiCpGWku45EgBNVJYGtlMIkpYKUJafGOen6g4VEYlykrCJSVEITVUSA3lU0N5VCK3eDs8aji3OJxTTGwhh7WQwppJoeyi0GZSWBs1gp/qU3j6+yLMt8xLZvRbZ3OvGXGILn15Ia1JnjdOvn/mu/f8b5xkBd5oibzJjbHhxTgIE3H8BO/mMMfxwtC7JcQpcqgkEtvif1Ma7cwj2rb6WzOdLtBdLvOjPGdYaTUhNkkXvlOGe6+V5fzczBjOjY23/IFPdKbZW9IcLOq8rzYEWHEjHKTxLiO5wb358cq2hof/z98npsYGO2TLk6N3JgZnJoenJkcmp8YXlhZXNZqVDe2/oi+1dms3/5xh2q3nAuzJd9NtPcnmdtY3dc/Jv6Sv5x5cfnbj/D/5/pva5+R3nnfn3/zH5r50mjXtr17wlQ3dyoZuSbOxqNlY3FAvra8vq9WLa+pV9cbgwIiqo2Nlda5H2JCCvVnoZMPwtKV53CrzsGF4OTC8neg+zgxfZwbBkUlwKPd1qPC9XU2wqwuwbybaC6Jc2mM9OmI9VdGuXTEuqmg3fqLf6kTnmm59fn5VM7+0Oj+5vDC9vjK3vjKvXp7bWF1cnp9dW5rf3Fjb0qgfbGr0DHt8f/Phpu7Rvc3H97f+7eGDvz96+G8PH/z8+MHPvzz+5d9+/uWXx7/88vjnnx/ee3B/Y/Pemla3sq5Z3dCqtZtrGt3Khlb/2z31++rWNNpnsrrr/w3dc7L7Qml1K1rtilbr88lewqF9+gUben0FH34l5KtX9foiHjkQfuRA+JEDen1FHjsYeeyNqG9ejzrySuiR/QGfv+x3/uLnZ1LA8UJoWIScLAKnyABNRtDFCIYK0cXQkArQJcCIBo3oEMMAaDpA04EhTd+pBTAMiClHMFUQU60//AW3129UQ6NqlEk9NG6Axk3AlA31ADNr+VWeLK/jAHMesBDC0yJ4WgjOCOFZCTgthWfa4VkFPCMHZ+TwnBL+pNJfXgYXu+DlHuRyD3K5B17uBpe6t6thVwfA1SFwfQjeGAJWg8BqBFhNIjemULemgd0CsLtjcLMvrGphdGFhdGB4emBWNqjObJhKqhnjdi+PTk6NjAyN31nO4CwesOsDTmqInTdwWEKwy8B1EbiuItg1A+cllMsydFkHruvAbQXluoxyUQN3DfDQQjcNcNcgHjoUbgPiHyK4h4iHFsFrUPgNiNsEeN0B/ExM21Ztj7qyY7VI9uCj8BngowGELeC7Af21wO8h8P0F+D6CPjrEVwf9Ng0C1oG/GhLuGRA293rOBdVOz8zPDk9ODt5dtqYsAI9lQNBCn629PveAjxZ464DPPei9Cb11wGfdAL8CcRqA3wK4TYBTQ48lxH0Fuq9C90XgtozCavZi1dB1DbhpgOs6dFMjLqvQcRFlv4LYqYHjOnBdB+5LwHUJOC9DrNrAaty3eG7izvrYcO/E7FxU2cBf7KQvOk8Ax3HEfhraTgDrMWg9gVhPIFZj0Gpk213XR8D1EXhjFN4cRqyG9Js24OU+PZWRi92oC13I+Q7kvApcUMHzKnj2SechclYBLCXwtARaShFLCbQQAAsusOAAcw405yBmbdCsDZi2ArMWxLwVMWUjJk3QuAnonW/ahDJtQOn1ZVwNjaoRTDXEVAAMC8GwEDQLnmKg0EwDDNPAiIbClCFoGjSkQXQpRJdAdCk8VQZPkl4wKt6LKX75eI7NtfAau9Pcm8e4Nt/v6kvi8Hx9SRzQYvuTu2e+dg0mJwXKCgOkhQHSgkBZQbC4KERcFCItCOBm+XRVZtcVJV22OP7Rn187+reDRz959/ChQ59++P7nf3v/8w/fefcP+w/uBXsAQAFw/NAHnJywLlYKNz9AUBAgKgySFREVRURFYai8MEiWHyjND5QUBEsKQkQFIcKCEH5+GDcvjJMXysvx5+f4CnP9RHkB4vxAYX6gIC+QnxfIywvk5/gLsn3/UfhZPk9HkO3LzfDiZ/k0JboI82IK/F0O/2HfHxHw3Qd//v6919GH3j310Z+N3v/TBxB+CpDPX0JhzY6WRjg3xzu1xto3RGEbozzaEr1aU33a0nxaE/GN0S7sKCw7Gtsc59IQjW2IwTbGezTEu9fHudXHutXFutbGuNREOVdGOJaH2TNC7csCbUm+N8ojsA2JXq1ZgamuP1GCbtel+tSl+kmoycNNxaMc+rSocozPHOGyBltpnbWkUX75pLBijMuoSvKrTfIT5keI88IleURpAVFWRBTmhXGzg8R5YbKCMFl+qLyQ2F4Y3pYRIMwN6yzPGOfSRzn0odbScQFrUlQ5KaiYFlROtLFGuLSpzso+Hm2ivTHG0+6DfajKjGBhaQKPEskjEWUF0XJamuln7zpYGCsYJcOtDYs97aOy5hFJw2xHy4yq+U5P22RXy1B77WQXe1xRP6NqnGqvE5BjpEXELnpiLyulh5XaW57WW5k5XJunKE0s9LduyAysTvGtTPIpjXStSPQpCXclBTuWRLhVJPoy473KE7xrUv1r0wJqUwMa0oOaMkOac8KaMoKbckLrs4OackMqk32qUnzbCsLb8onNOSFSalxuMNbom09Tw3wSAr0SAn0SAggZ4WHJwUFJQYHpxJDkMO/4YFxSmE9GdEBOfGheQnhOXFhmdEh6VHBaRFBGVGheQiQpLb4kK6UoJZaamZQSHkhwvh3l5xHh75mZHBUWhI+N8E2O9kkJx2XH+BVnRJPToovT4ooSI/PiiLmxoXmxobmxwVnRARmR/hkRfskh+KRgXEKgR3yge6S3Y6DrrQCXm35ONwJcbgY7Xw7GXgx1uRbmeu3K8UMRdpbDDbn8QqK4OFpOiZXlEUV5YXJqbDs1VlocLaVEy6kxCkqMjBzZmu/HzvCVUyLkBSHyAn8VKYCXgeNn+rcXRbeTopSUKAUpXEEKa03HScjEeSljQkSbkFWOCVijbdQRTsloG2uQzZzkV0pomV8deOXyt0f4pOiWDHxbfhAnz1+c78/JCTr81n7bs5bT4trR+pwJdsloa/GogDoqpA5yiif4tKnWkuYk31oiti3ZuyXFqynRsyHJqzbRq8jfNpdg3ZQb3llToGBmSEuT2UXx/aK6yUH5cL9iqF853Kcc71VM9Cgmep9kvKd9rEc21iPVZ6JbPNktmeyRTPZIp3p/nR7JRLdools00SUa7xKNd4nHuyTjneLxTvFwp7i3U9TfIRxUCYZUgiGVcEAl7umQqDpkyg5Zl1LWqZB2yCWqdnGHXNwhlzxJu7hjG2CiZwa9nhu5mC8X8xUinkrI3Y1SyFEKOUoBRyFoUwpaO/iNCn6TmNck5jXL+a1KXquKy1bwGtsFDUpeo4rLVnHZKg5b1dbcyW3t5DareE0qfoOK36jiNap4jR3cxk5ufRe3potT082p7uZUdbdVdXNrurk1PbyaHl51L7+mh1vVw63qE1QPCGt6hLXdgvpeXv0At3ZQUNfBaZgZ7h/pUJw5duQAABfRX0X7XIt2MM/Cns3xvJBNuIb5+A8vAxDtekme7ylKcZFn4MRp7opc344cgiTRg+l7rcjjfJH7GQruEgV3mYK7lOtslGp3LN3huyJP8yL3s/lY4yJXE5KbGdndnOxhQfG03A3Zw5LkbkFyO01ys8h1NsrCGqVjjbM8z4FpPmuKRx9qIvGKooTFEaKyyGZyhICR0lYa25gfLCwmtlPDZNQwaUmYiBoipIYIqCE8ahiHSnw6bcXEFtKv0locKcsMqrl9nmz+Q6vTNTnRo8nHptjaotz7ujzXP87J5OrxD0NvohvDbYQJDuIUN06UQw3hWqP/TUWS10AmYbbQd5kWOZjmV+V8vviWUZmdcTX2PNffsTczYqIk7Q4zoznEjuV0dig5bL2C9KClUttYpkwgTOYTe9N8W/yti6zQWee/K7E15QXbjeWEKZJCJeW0//ff/31ibHB6oGdpdPTO5Mj05Mjktr4W1jQbqxuaf1Ffv0XU7+d39fWc/CvQ+gf6+tduhf1nv//v539z64Y+S7qNRe36wsba0oZ6ZV29rF5Vr6xNDIx1dXZ096jWFmfHO9pzCPi0q2dKnG6UuVgzPOzoOIcyvGMZzqHM06bMw5qJs6n0tq0l2DcFOfIiXaRxHh2xnt1R7t3Rnooo98YIt5lOzpZuaW5xYXVpTT2/uDI3s7J4V70yr16ZV68ubKwtLi/Mrq8sbGnUuvXVe9r1e9r1+7qNB5uaB5sbD7e0vzy892+P7uvz86OHjx///Msvv/zyyy9///vf//3f//3f/v73x3//5cHPj3T3tzY2dWua9TXN+opGt7yxtbyxtbKxWxD7l45x/3529LXP//MXAz9/KeiLl4O/eFL4Cj96cLf2FfnNwfCjByKOHgw/ciD865eCv37F/9CLPqfPfX4mCfyYB04VwBMFwJAMDMnQkAIMKQBNgYZUiC5FMDSA1ouLAdB0YFgG0GUAQ4NoBoIuR/SLN9CVO7e/agCmGjGuRYzroHE9YtKAmLLBdvMhG5g1P1df0Jy/oy8RPC3UX9qFZ9rhaTk8LUfOKOA55XYF7LwKXOgEF7ugHl2XusHFLnCxC17qAVf6d5oPh8GNQXBjGFiNg5vjqFuz0G4GWA9+gO1q6lyfmBgcGR3uHlm8ldT5shX/hZuS0+Eq8dha/+TU0NSkaFR7hNAPbi8C7CpwXgMuC8BxBtyeRdlMQbsJYD8BHO4A50XgvmDguoRyWQfuGuimQbmtAbcl4Di/x3lqn9vkXpdJ4DIHPNUIXoPgt6DP1oteW2+6T/3Ro+NN964/efS95L0M/bXQbwP4bgLCfYBTv+ix+Kb33J+97h7wnAOei8BvC/jroN8mxG2g7MZ8WZPjCzOjE6MTs2u2uVPAbhyFX93juwbw88D9LuK2DNwWENwc4rWJwt9Hea0B9ymIndrjdBflMgPdFlGuG9BdDdyXoeuKAXbDwHkFuM8BtxXovAkclva6TL7tPfKJ3+CnhOG3PUdfsB8FDnPAVQ1cF/Y5zL56ReJH7Z2YuzM90jM5s+6W2vnSFamB413oeBfenoW2U+DWuH7FPGI1hliNguvDTwB2YwRaDYHrA7s3vuDlHuRKL3K5B7nYAbffTRU8r4Tn5OAnOTgnB+fa4RkZPC1BzkiR0xLEUgwtBNCCB805iDkHmrU90ZdpKzBphiZslCkb2RZ+AzTZ3ftSDTBVCKYawVRCTAXEsFBG5Sg0C56kgxM0BE1H0GUIuhRBlyLoMhSmFGVMhegSAzTNAE3Zi6EYGJJf+jHb+iqxxu407yl96atbEgf0MwCTOKAlDob6YtczkRb5Swr9RfkEUZ6/tCCwrSicV0QU5BP6KhLzwpw//NP+/Qf2/fmtl99/HfXHfeCdfai/7Tc4/NarX/5p/9fvvnn8k/d++Oi9Hz56Zx8AP773l9aiGEFJJKcwUEIhyorCO4qiOwqJioKA9vxAWX6QND9EUhAqLAjj5hM5eREteZHNuVGcnAB+jo8g10+YGyDadlcQNy+Ykx/CzQ3kZ/vws33/abiZ3rwsn5Y0HOf/Y+8+g9q80/3h37fA6XHqJpuT3U02vTpOsmk2xTbFvcbdxqYX00VXo0k0CfUugUQXXYB6B9GbCiqIXkXHNbazz5vnhTBxcvbk7J6d/zP/Z+ZovsMIDby7X+gz3+t3/YpjNbTk+uzkXS++8Jo78NZz4CfPgx8+Dex5+9m9//FEwKd/Kjh7RIZKzjlzZM9rz+WFXhBnh0hzguRkeFsxjBJ7DhlyFB1+mpJ4tTEPqiYj5bjkOkSQMCe0FR3SiI5sREc25EbU54TX54TXZYcJMkOqkUFViMAKWCAvJYAZf74KGdqcHycipBRHnaRDLzYUxtUXQTW8IqOQM9TEMgg5FmmZXV09Ii8fFpcOibgWEc8mKatBx9ag4+SULX3pKAg9FSmnwtoIyWoKvJ2C1NNQeiqqg5YpKU5R0OA9FdgxedWImGeS8O2a2hFFtU0psEkF45K6CW2jQVfR1cZ2dAnp2QkfvPRUWVGavLxAyIGJSmAKVpamutj3q3eiTx/rqeaapPUmvbBPWmFTVo/pmx3dbZauZrO+wdrdPNrbbNPXjevrRxRlEgZcy0H0Veb3VxX0VRb2V2EHqwmmempnST4tYav7qscmliBDy3OjuIgQRloAFxFcnRdTiYmvQMfXFaXUY1NrC5ObsGnNxRlCPKwFB2sipgvwSU3k9JrCeEFRgpiGkNAQYgqsnZPLQISe9NtNzU/BIqFFiNSsxIRiVGYhDF4IgxOyUQRMBjY7hYCBkfJR5PxMcn4OOT+biMkmoLMJaAQBAydiEAQMgpyfySLk8ai4oqy09LiwfFgyPD6eRiYWFRcyGQRKETwvJYQAi+bjchiYLFo+mp6PZhRg2Lh8FhbNwuWysDmMwkxqPpKYm04vQHEJ6FJSHpeAZhRlknIzCuAJRcikYmR0ISw8OykMFn31nNeHmOCDhqq8DmZGOwvRxUB1EtN1pLROTpaOk6nmIHUlWR0sVDcTpaWmi6hxwuK4Djaqg5bRSYd2sRLlxRFyfIKOlqVhZerYWVoGQseACYtuaNjI2fZqg5hrU9dYFAKDuMQk41jktTZF87CIJ2YXfPnqS5f3eSi5BUIcVEzMUJEzdKR0FQO9689/jAsMmJDXTNQXW5p5xjZudxu5W0wZlJcMCtnGOqYkD9qKCmvLi2vJjxfmxTfmx9flxzNTAonQyzIuZkDI1vALpAxUKxszrG20G3SmoQ7TUId5sMM20GHv/1Vsfe3WXt127H3aR9HY+7SOAd12Rrc+3Iq1R+WKrUdl6lH196iHu5RGvczUITbpJcOdir4uVVeXttM1fKjX9jyy1uPp+QVgqt9Zcrjtri19qWW/2WTYqRTpFa0d8tYOWUu/vLFXJdSpRGq5WCMRd0sl3aLmDkmtRiboljX0SJp6Jc294tau1pZeSVuXVNgpb9IravWK+k65cAtgssYeaV2PtK5XUtsrEfSIBb2Sus6W6h5xTbe4qldcPSAVDCtrB+VVw8pqg6pxWNkwpKgflNcPKZr6pU1zxn5rd8d3n3zyNAAEnfYojDpdFOiHDfTBhZ/KDTv9znNPfPrGa/W4ODUhTEEM11Lj9HRoBxnaTkwSoyPL4s5xIo9To/0Z0cfpkSfYMacJwfvzr/2tKOgbRowfNcqfGuLDCPNjhvkxw/1Z4f6cyEOP5Sgr7DAzzJ8Z6U8I9SoO9ioK3keMPgaMKatH5RVDTTQxA6nkolz6UlYWibhZTZQUNReh4yJ0XISmBKHiwhRcmJwLk/6aXv9QX21shIaU3hJ1sfbcofaY64PZibxLh3L3f0G/6i/NDuOlXrrm9T7inFdj6mUJ6pocHdwMu9QKv1oTc0qdHWUkptkpqQ4acoqZP07PMxfDzcXp41TUbEnBdBlhvIwwVobrKoIOFCaNkjGzJeSfxPW3hJWTrEIzNtVBQ86UYBz0TDMh3UaBT7FzZriYidLiLj7L0q2fGbdNj47MWiwTNtP/6uv/Qn25lgrOrjjnl5cWlpYWl5cWp6ZsvT2DfV36Hl3vQOfU1PjM2Gg1GpX940nc+TP8kIDy8Kv8GwFlMdf4N66W3bhcGX1VEBfQnBQkyQjXZMa2o6N7siP64WE9qNgmWLRF03RnfXZ+bmJhYX55fn5h2jE7Y1mYnXDpa3lxZnVpbsU5u7m6dGdzfX15cWPFeffm+q31lbWlhY0V571bG9v0+of6un///p17d+/dv3//4YMHPz+8fffOxubG8vpN5+rN+eX1hZWNxdXNR/l39ZXw4ZMufUE/fir546dTP3027bPnMnbtdAEM8eVLyK9eRm3lJeRXLyG/fBmx+yXYF8+m7noO+sGT8YcOf3q4APiWDHjQIHvogAfDpS/QiwN4sSBeJRDPEognD/TkgR48iKdr3wYf9OZDvPhuXuVuXlVunjUQTwHoLQC8BKC3awTRte2gbuvmpQNNgE8zxLcF9GkBfFrAraNfItcgGeAnBv3EoKv7OqgED6kgh9WQw1rwkBY8rIMc7gAPd0COdECO6iHHOiGuu6GOd4MneiEn+9xO9bmd6nO9gZx2LeEwAD8agXMG4LwBdK0+DzBDLjvcrliAc717oZ3dpiXLiMMwZm7ssb0ZqAECJ4Hgydcva8uV81Mzq47xycHZW/szzcDVMTB8EQxZeuK6dTds6BrDDiufRlUuJpQsnMGO/znaAAl2QCJv7ghb3hE590TkinuI7S+pxqvUGaRgPq9tESFcvF46/wnM7h42AcasA3HO52MWDxTN/Uh3/EidOEleeCNxFYy/CUm4CUQtvZowcoY+ndu6yNTNMjuWChVrQaULf0kbA+NmdsTOf41dieAtlsmnRsZtplGT3TrNbHNEVc7vIzqfibWcKFlKEyxlVG4m1mx8hLSAN5xgzIMdUYvHKXPI+qUswUJy49p7iHkwdA2M3AAiloGIRUjoChg+B9yYdgufe+a61Tt7HC26Vde3ITEsSIzzgp6VrMalr1PMkOt2INDmWzCDb3M2dFlM9hG72TBimxLqJlmy5cuMefCyGQyYglwZAy7Zt/UFnjcDZ03g+a3hQ/CcGTz3yw3LwOkB8FQ/5HQ/eKoPONEFOdENnugGTnaBxzvBY3rgmB442g4c1QGubYeHNeAhFeAnB/xkoJ/EzV/q5ieB+IogviLII325+YshPm1uPi1uPkJwf5Prxjlgfz2w9RzWuu2rA72rAa8q0LvSzasC4lnu7l0J8SyHePFd+gI9SkDPUog3F/RmgV5cd+8ydy/2jn2cJ7y5z/9ACjgLr7t2UHrxa+nlb+VXt7svT1e0QV6PxfWhx+PZoho9SU1znb9KUlNTVRSYhpyuISV38XJ/ePePTwDAC8889drT7u899/Sh998uvnayKfNGU2aMOA8qzU+qSgkSYxLVxWms+MA/73BHXjvaW1skZ6SpmBlaOryTjuqkwTqoSVpqspaSqqGkqmmpSmqajJwmo6RLyeliUrqEkCglxMmICXIiVEFKkpOT5ORkGTlZQkmWkqEyQvw/E0lxrAgbLSmOlRHiVORE/w/+9OZTO958EvT/4LUE713Zx73pUSeqUq505CXOlxdtNhSv1BSGffNulO/XbdhEJSsLAw3b//mnn//HS+/+5bm/vP7sX//44vefvhd03J8KixORswSoEGFueDMmquFf0Rcj6ZJLX1oe1tRaMtTI7K+nDzazRmTlFkWFQcIbFHGHm9mmFq4Ak9BQAFVQUUoyXE2G6yiIDipCTslowyeryDAdBdFBRXZQkR00lLg4WU7J6KsmOlQ1RjHPrhY49M0Wbf2IotYkqh5prXGoGgYkpT0tpRZVnZBZ8M1fXmciY9VlhWJ2poyTKWfBNbUFJ/d9FHf1qK6O0Scp75Dy2lsZJjl/RCWw6ZsNmlqDrnZsUOToE1p0NaPttTZ1lZyF0rJ+pa+BqmJDLVnPzaMmXHRtzmjAJfGzIvhZEaWoMHpqABcRIiiIr8LEV6LjawuTBYXJlXmJNYXJytICTRmus4asryXISnIaSal1OGhtUaKYjpC69MXN5WRFXjj6HQWTjEUkYlITcqCJWFhGQVpaMRKOR6XjMhPx2VBibgohJ4WQnUrKgZFz4eRcOBmNJOZmkNAZ1HwkoyiLic3i4NFMbHY+LAEeF8LE5hahEFRCcVYmnMsm8WkFOFgUC5NSScQwMCgOFsMjFpSRi8ooBaVEdBk5r4pRVMUo4JPRrKJMPjmvioErpxaUEtAlBDSzKJOCzqAXIOkYKD0PioXH5kCDr/ruyg87MlyZr2NktLMz9UxkJyNNQYzXMtM0nPSOMlQHD6llprXTUjtYGSIqtNmlL3pGBx2qZ0CluEgpPlFLy1QzUTpWppYO19IzWrAxGjZyQlVmlHBN8nKLvMYs4w2LmSZJlVXeaBDxZCW4PX9+PfTQfjWvsKU4SULKUJDT5eR0IRnx1bt/LspMtcjLbc2EkZZSs4jTIyToGrA9rVSThGeoZ7ZiEpoRIUJ0tDA/rjkvtjEvthYTR0sKICVdUZYW9DUyVaV5Sm6ujI8d0bfYje3/vL5+lT6drb/9l/RpbL3q7Wzry9qjsnVrbJ3tIx1qY4d8uF1i0MsNnarBDu2grn1Ap/8dff2T9Prn9NXWIW/Vy1uHlC1d0iatRKiVtKnbhJ2i1nZhnU4k0MprdVKBpq2mXdTQLRd3Slq7HhVfnYo6vbzhcX11S+q6JbU9YkGPuKZHXNMjru0V1fZJanvFNYOSWoOszqioHZbVDIgr+8RVA1LBkKJuWNFgULb0S5vmTYO27vYv3n7rzWd2pAQeyYs4nh/klx/ki71xBnph/x9BIPK0r4gAVRaFd9GTO+kpenKSFp/YSUmT5cfy4s5zYk6Tog+SIg+TQo4wo06Sgn2KAr7BBn5Lj/EjRR+kBB9ghPgyQv2YYf7MMH92xKHHcpgZdpgRdpAe4UcI2YcL8ioM3ke4cQyY0NQ5VJUDTTQRA6koRSlLUC0MuFaAl/JyG8nJqhKEhovQcBFqLkLOhUk5MOmviy8xBybhwsQcuIiFcLmr1aUvFkJKShOlh0kjrvQn31DGBzFO7is+vIdx+ZC+ILYtJyzzglfuhX118ReaUi80wy61Ii9LswIUmSHdRdBhfMZsaf4Cn7BaTlvmkZdL8culuBV+wXxp3gwPN1tFNdMxQ3jYJDt/nF40xSHeaa19IKp18kh2LMyCTZmkZU4xsue5eU5e4WJJ3iwbPckp1ONzBxoqnZO2MZt5ykBIOXsAACAASURBVGIef0xfs/OzztWVxdXf09f2tOHjiHp8CvF3ZhH/8//+r74e19djI3nrC+sr82vLCytLC8tLi0vORadzemLU0Kfr6+/oGujS93V19faZzJaFqfGetpbisNDC0yd4gZdrIq7WxFyvig2sjL5aE3utMeG6KDVUCb/RnpnYnhPdgQztSA9piA8ebKq+dWtpbnFqyTm/4lx0zk3PTlrnZq2L84+6r4XpFefsxuri7Y3VO5tra0sLq85517mvW+sr68uLq8752xurP93evH/n5oM7N3+6d/fevZ9cL5fB7ty5c/vO7Xv37t2/f//nn3/++9///uDhgzt372/cvLOyftO5sr60sr60uu5cWV9c21xYWZ9f/gfzrv9kEj96MvGjJ5I+eTr5k6eTP3467dNnMz5//nF9PaLXy8ivXkJ+9RLiy5fhu1+Cf/Fs8mfPJH7wRPzBg58fzge+oUL2UN33MoC9NNCTBfFgAh5swJMFepUAHlzQsxT05EE8y0APvpt3OcS7HOLFc/Muc/eudPOqcvcSQDwFEO9awHNr+7yLXuC+OnB/Pbi/AdzfCBxohPgJQd9m4IBw69zXQcmv9OUrBf2UkIMqt0MuemkghzTgYS3kSMdWjnZAjndCjneCx/TgsS7weA94vMf9ZJ/7qX5X3E73A2cGgDPDwBkDcHYYOG8Ez4+AFyzAFZPb5XHwih340eCR3t1lWTKbRocdlsbe8beC1JArE5Dr888FGC4SRgvq5jDVo8iG6c9SR4DgOSBy8aWQYSh7Vmm8bZxYdExMjY3Pj04sGMZXy/W3PZFWt+Bpt6g1SOyie5jjcK6jduCecWJ9enx6fHLKMjlrmVqWGu6exk+6R4wBsYuvRNu5vbfNziXzzJx87M5ulAOIWwNibv4ZasWp1gzj61OOmenpCfvsjGN6wj6xxuu6+2nmqHvoeFzdgn15yW6btFhGhm02u8lhHx+1ba4gxYs7gnvgkpsT8/fHx5Zt87cD+dNA1DQQf3Nn3Civc2NiwTk6syAfu/cJwgGEr0AiV4HIZSBiHghbASIWIJGrz14bv8K09Y1uzozNzzjGp6ZnxsZHHaM2x7Szbfju93AjcLYjunRyZmVt3GEzmxwms8M0Yhl1jC0urRQ0Tbhd6IEETEOujgOXR136Ai9YwPMml75+GT48+5i+Tg0AJ/vA0/3gqT7wRDfkRDd4ogvc1tfRduCIFjzWDm6tm1eDh5SAnxT0lwE+YuCA6BG9RKCvCPARgb5i94NS0KcN3N/sdqAJsr8ecqBh66nbVwfZXw+4nknvaoh3lbt3JcSzzN274ol9lRDPMogXH/QscT3YoCcP4lUC2ccGvDigBw/iyXb3ZLt7snfuIV8/h6y/dlB64R/qy+M3Q4bbZ71+oy81LUlFSVaQEhWkJBUlRU+Gd5Jhw3x0CTzyBQB45qmnnnvyiSt+3mIccpSJXK/MWxPgnBUF6zXFaxWFiyVZy+WYGTZyo40be/Lgid3vdZbnyhipClqahgZvpyM7aBk6SpKGnKIhp6gpKSpKioqcoiClKIjJckKSlAgV4eNFxfFifIKEkCAlJspI0F9CTJDi4/7JiHExcmKChpbMSz3/Rwjw+pPgt2+9yY0514+5Mc/JWmsgrDYS12sJm4K8eXbSZkV2bezl87v+0kzLPOv/zSsvPv/Wa2/+8fnn33j7la9/+PIHT4/PP9v1+gs7P3z9ZXxyhISMqs+O+le7L5e+6goTVdyC4SbWUBPL1Foy0MQ2inkmKX9IVDIsLrVI+CNtpXX50Lr8RCkJriTBVKQMLRneToHLyOmtxUlKUoaWBGunINopCB0FIcImychpfXUUh7repq4zqwUWbYNZ0zggrrKrhCPi+kFh+ZCIb1HUmiRVmjLy8d0f5YSe0VcUy1nZClamkpHRLsgPOLIrJfiopo7UIykxtFebNBUjklKLuna8TzzWLxrta50YEtt7miy6mrGOerumWsHK/I2++ipxQ9XEDg6amXS1hZxRV5RYW5jAywwvz4kqz4mipwawYUE1eXE16IQqdEJNflJVPpSPjisvTOxuZvS0sgZkvLGOmhEpt5mSIShKqMUmShkoGQMlocI7SjCczIirJ79nFqSSc1LI2TA0NC43MRYZHZEVF5WTGJmTGJiXEpqfGlaUHkVAxhNRUCIqyRUcMg6XFU/KTaLlp9EL0tnFSBYOkZcRBYu9SsxJ5VMJLBqpsADdKCjn0wqqabnMXCgZGVeYFlOUEV+MSMQjE4qRsThEDDEznoKGUjGJpOw4AiqRnJNCyUnBwuMKM2KKkQmFGTGY5Ij8tBt4xA0ONp2GSaWikxMv+RRFHh8oR2vp6Xo2SsvOFJNT5UzYQBNBV4FuoaXKuYiuqryO0hwFE95KTWoujtexUTp6egctuYOeJMZGSYoT1FSUioHUMlEaGkxDS28ujFIz4VOaiqE2tlFWNqpusCorh8XMQSF/uLXKqqzsrKMf2fVB9Ck/KTu3FZ8qpaRLyWlicno9Efbdh3+tohdNd9aa6rG9fHwPv8DSSp3VVwy3McziUktrqRAd34gKFWJimjGxTeiYBkxMTW4MPSmAkhIgpCK762k9teTOSpy6kmjpbP2Xui9zr3Y7I306S3/7dqy9msfF9Wt9aW369hG9ZrhDMaCXDXYqBjvVAx26gXb9QHvn7+irS6fq0qm2ffXv66tD1tIpauqWt7ZLWlQtjR2SFmO7wt6nHelXduuFWoVAJa5StFZrxE16WatetqWvbll9p6xR/5i+uiS1XWJBt6imW1TdLarpaqvpldYPKpqsHWKrrnVQXD0orrSoG4elNQZplUlVZ1I3DCkbB+XN/dLmOdOAUSt97+UXf3jnDUzUj7nBhzHB/lnXffJunLp04Ks3QYANi1BTMrooSXpyip6W1s/N6mZl9pfkKgmpJdBL1Bsn8NEH8TcO40OPMaJOkYMOYK9+g7v+LTX2ID7mMDH4AC3EhxbqSw/zo4f5MSMObocVfpgRepgW5k8N98MHexUGeuUH7sdHHgXGtHUOTfVAC6OViZRxkUouUsiAqauw4pKsZkqKggNXshEKDlLOQUo4CBELJuIgJCWIx/XVxkpvY2WI2UgXwFoZMBELIWIhGkgpNYiwDljsEAIqjrpWGXiGef5QU1LwZEWBIj+yJPECK/Z8RfRZQcK5upTzbahLSsy1joLI7qIkMylzgpW3UEpYLCEtsIpnyTlj2NQJUuoMK3OMhe7HIvqxiKmS4mkubpKFn+ZSVwVldxqr1vl0Jy3fXpQ6QUZMUVCuzNKypujZY9QsBzl3qrnSOW622UcmrCPj9i19jY5a5xfmltZWfnMM6T/r6x/uz/ivSq3fL8H+V19LG2tLG+tL6ze3T3w51zYXV9edq6vO1RXnyrJzaWlp0bk4v+gYt/UZO3uHu/sMA/1DQ719g709w/3DwzOTEys2S0NhHtxvH/Xs8bqYYEF8sCA2sCE+SAgNFiWHyDMiNIgb+qyY9qzousTrCibu9tLc7OLs7OLsyuLC8sLc7Mz4zKTdOTe2vDjjiqv+2lxz3t5cdXFrZXHu1vrKvVsbrvUbt9ZXNlacriNht9aWb25ubGxs3Lx58+7du/fu3btz587du3cf3L//8P6Dnx88fPjg4cMHD39++PDnn//+4OHff7r/8O69+5s3b6+srDmX1xZX/119xX/0pGvsMPmTp1M+eSb9s+dc+tqePER99XLm169kfvXKtr5gu1+Cff5s8mfPJLzvHufn98XhQuAbutte2o49THAvDdjDgOyhgXvZEE+Om1cp6FkCeJQAHqWgBx/YywM9+G5b1QHfzasC4lkJ8ayBeAkg3rWglwDwrAG8BIB37dbX3y2A1YM+TYBvM+DTCBxoAn3bQD+R68Llrbu/fMWgrxSyfa/uQTVwUL01e3akA3DFtY/hmB48pgeOdQEneoGTvcCJXvBEL3iyFzzVB57qg5wZAF36+tEAnnM1MBbIRcuOi5NAgB04Z9mVOKQyrVvMwybzYL91JoDQ9dQZPXBxFgiccgsY2HGpZ8clwxNXh54IGoFErLkF2oPYFvv4yrhpzGoeNYzOdY8uGsfG7eaBsYmFup5b78cPAaGLQNjsZ4hRxfCt6bEx64hx1DZqGF2wj07aR4btjjHVyO3vs+xA5PwLMVPl7Wtj42MTNnO7aelvmTYgZuXZGxPI1hX77Mq4Zdhun9YZ12Sm1RH79LjZODHlxCtuvhQ2EFk+OzK7ZLFM28zWIfvoiNVqGLUNLazBWpeAwMGT5HHT6NrEyPDEuCW7ZWFHxAQQs/xOhllsWBx1DIxO2NnyuVcjzWDksnuUE4hwAhELQLgTiFxyC5z/Ns0hGV1zOAzjI+ZBwxxP5BB2zozYp2wjRsfUDFm1tPOi6jJ5RmtdHhh2mMzTBovFODLUPmRVWlejq2bAi72Qaw4wwA5csm13X8B5E3DuP+nr7BC4fS/2KVfx1QMc7wKPd4EnOoHjrtarY1tfkCO6LXodkgH+UsBPCvpKQV8J6NMGOdDm5isGfNtA1/zhgTbQpw1yQAjZ37C1ddNVuu6v39p26FUNele7eVe6P7rsy82zDOJZ5rpYGeLFBzz4LoxB9nFB7xI3zzKIZ4mbB/vJfSXP/0AKPIeov+YvufCV9PLj575+pa/fiOs3+lJf36umQlWUJAUpSUFKUlHSOinIdkJ6T2kOOvrqExA39x3ur+58IfrkEWFmvBmXME6Ic5bmOEsxS6W567ycm7ys1ZLMOVqGnZXLhaWc3P1+Z1mOhJKkYcLUNJiWhtDSM7TUJDUp+fEoCVAlAaogQOXFCa3YhGZsghCX0EqAtpKgIlKShAyVEhIUhEQ5/l/Ql4wQL8bFaGjJrPiT77zg/vmfd6ad9+zFxs0RU50UmJOPWW+grAtIi+W5i3zYKj+3tyjt8u53jv/wyQvPgq+89OzrTz339s4X3nj16Y/++h9fffjeu6++/KdnnnoJAN57+gl6algzLr0hN6IRHfGv6qu2IF7FLbCIeKbWEoOQMyTkGMSlg62c/hb2oIg71MweamQK8hIaCqBSElxBzFASMzQkmI4Mk5LSWnFQBTFdQ4LpyHAdGa6jINqwUCkpraOieEzfbNXWmzX1Jm39oEJg0bWMd0q7G8qGhGVWeYWhrdQur9LxcUk/esMu7e+pxCqZKBUDpaYhRprpaVd8ifCQEU3VkKzMrKqyyiockgqrus6sbRjRN5r1DSZ9/UhnnU1fN9ndZNdW/7b7qsb2VmAHqvDt7Fxm8tUGXJJrqyEz/XolOro6L5aeGsBIu1aJjq5Bx1ehE6rzoBX5iZzcmEpiWgs/r5IKa6koUFYWDrbQG4iptdjEBnyyS19SGqKjBMPNjoy47FNBzWEXwXmEPDwyjY5BMjBISm46DZPKzIMyMInUnDhWfjIPhygpgnMKYKy8dCYmjY5JZeSnsQozOFg4uwjGI2TWMPLJOdCcpGBWIZxWmIVFZ2ILMHVVvGoWroGZX5wWTstOJCBiich4cmYCLSeRU5BGyYrDIyLxyAgCMpyADCcgY0moeBIqgYCIJaHimZhUBjqFgU4pxSIZGGg5OZNbjCopRsKCjxXfODlQhtbQ0jo5SDUXrSjHKcqKYs76HPv67SNfvHH8q7eu7v+iiYQYbmaKWbBGXIKWg9Ay0nS0ZB09SYSNFuESlXSES19qGkxNS2vMj1QxYFOaCoOYa1FWjrcLx7S1NlWZVV5rFNUYxNy+ZuYV769g108pSjGthFQpJV1CSROT02txqUe++LCNjClLCWAEHqRdOcIOPFZ246Q4L8rRyprV1A3W0tqwyQ2o8GZMTDMmphEdXYeOFmBiORkhlOQAGTdvqJXbLSDqygqlpUVGXdPoP9d9WXq01l7dSJ/O1KNx0WvbYK73ll/3XY9PHpq71QOd6uEu1Ui/1tKvMfepjf26/h5dl17b3dnx+/ra3qXx3+rrlz97pC/X1V56RZvLYO3ylg5Zq04i7JS1acWNxi7VSJe6kUcholOLchPYzOwOlcDYJ+nUNElaKrWy5g55m14u7JY19cnqu+T/QF9dbdXdoqouUXWPvMHUKeoUV1VRMdkJ15OuHU+6chSbHNxMQ7cLyH2tpUMywaC8vl/e3CcTzpn6Olvr33xqx7nvP8PfOJsd6IsJ8YUHHciKPumz6y3/T/4sIaVLcUntdJickKyipCmpaUJsfH1eNA8eSE08x0g6S4o9TI47SY46TY88Tbp+oPjKd/jr35NjD2FjD+ODfcjBvuQQP0qoPzXsIC380HYYYUdooUcooQfJ4f64IO+CIO+8oAO4yOPAmLZ2TFcz1MZqZaFkHISyBNnCgKsqsSJOZjM1Rc6BKThIBQcl56KkHGQbG97GRW7ry0UvETtDzIb9Rl9iNrKakVaaHd6ek2wrymqNDmyICxTEXVflpRiZCB0htgYZVJJ0tTT6bGXs+drk85KsSzpsUE9xtIGMcrAKJ9gFY/S8CQpmvBhlx0AN8BAzOtxBTjEUp/UVZYxQMBMs7BSreIpDnuMxlypL16v4mzzGLQ5hGo+cIiKcTPQcNWuelr1Iz5ljoidpqAUicq6KsWgbso6OTIxa/ldf/xfoa2N54/Y2wJyu265XVhZXlpxLTqfTubS4tDy/OD4x1m/qHzQMDBuGjUbj0JCxv294sH9weGjAYTOuTto05dxEv/3Z/t6C6OsN8cF1Mdea4q8J465LUoJVyJDenDhxSlgbOXd+0jg9N7mwOL8yP7c+O7s4NzU1PT47PbkyM/Of9XVrffnm2vLGinNlcc41cHhnc+3Oxurdm2u31lduri3fWlu+s7l6c2N9Y2Pj1q1b9+7du3v37p07d+7fv///PPx5Kw8euvLwwYMHDx48ePjw559/fvjw4e07d1bWXHXfvzV/mPDJU9CPn0r6+Onkj55O+fhpl75gu3bCXSs3vnwp85G+XJOH8C9fgu1+KePzZ1M+fSbxA/dYnwO7D+YDX1Mh35F3fM9w86CDHkz3vQzIXhbEg+PmWQLu3dIXsKcU2MuDePAhHnzQo9TNqwziWQ56VEA8qkGPGtCzBtwyWC3gXQt4CcBteu2vh/g0gr7NgE8T4NMEbK+e9xX9cvOyr8xFL8BPCfprgINq4KAaOKQBjrRv5xd9He92nfUCTvS4zoC5joFBTrv0ZXx0+ssMnh8Bz1vdL42BASbgysh/XB+o7VgdtRvMxgHriE1rWcioHvtbas/OS+3AeRNwfQoIWgHCVsDQOferk5/G9rcY162joxaLRTu8GIzt8YPruAqn3TZrGzGYp51h3Cn3a5bnrg5nNK7ap6fGLL1G+zxW6DiE7s2utA/Y5wcdVsv0IrrJ+USoaWeMpbxj3j7hcFitetPqN8gJMMS5N9eucWyMW2y28XF21/we2MDXyd0k+ZxlYsLu6OscW/LONr6XPnG6YJTcMGEdnzaMWi0TEwW1I8fR5t2ISUjUzCdwo3R402G1j4/beB3rf7wxBYau7Muyd5uWrdZh64wztWLW/boVjFiGRC6A4YtAuBOImAMjV5+8bkmrnbVMOY02S8/YehjVsPNS22fxqmq90zY6OWo1aEc39sBH/hBk+ixanlXebxmfsY70WUbHUumd791Qvxo9CgaMuwVMAFfHgEu/dF/AeRNwzgy5YPkFYGeHwTNDkNODgOuq5S0z90BOdIPHOoHjevBYx6O0A0e14LF2yFENeEgFHFQCB6WAnwTwk0J8ZRBfCXigFbK/FeIjAnzaQF8x6HpzoNXNRwjZ3+C2vx6yrx6yNXZYB3rXgd71oFeNm3eNu3cVxLPczbPMzbMM4sF38yoDPUpdw4egBx/isXUGDPDkQTzK3Dy5O7y4O7y4L/xADrmAqr/mLz7/peTyN/9jfSlIiXIiVEZIkhOTVeT0dipSS4bpuFnluLTXXnwOAIE3X3v14CfvxP/wQeONkwZc4kxF8WIdc7WRsVRVvMDLXeBjpnkFcw2cLh4j0u8rBROmZKTJqalKaoaaBlfR0lS0RC01WUmAqohJanKykpysJCUryCliXKKckKwvyVMws9UlaDk3W8RANBKTWknJIjxURUyR4xMeHy/8fXqJsNFtRTe0tBRa9NHv3nt11592xh38rDsrbK44+VZp0c1W/l1l7WYzz1lHnhMUz1dRxkuIMfv/9s6L7s89Aez6659uHPGBHvML9dlbHHapLCUCe+UoK/pyFSxq35//uP+9P9XhEE15N1zocrnLlWpkUAXsWln6dX7qNUbsubKMwEZMjJiYSog+TYderMuPacBCVdwCu6zCLqswtXANrVyjmGcQlw6JuH1CVn893dDEqkLHthSnSYgwMS5FVpyqIqRriOkSYmorDqoiwzTEDC0JpiFmqIkZbViomJjaXU0cbW80KqotugZ7T5u9p22sWzIgqh4WCUyiSpuMZxZxZjsEujI0Lflq4sk9fVV5clpaX2VhBw/HgUVe8f406Ni3iYFHK4jIhSH1tF5slghMCoG1o9mgrTV11Js66s36uvHe5qnuZpu6SspAqBkw103EfZWFfZVFfZW4wWpiN6+AAb3SWJwsosIbcEklyNBKdHRZdiQ1+Qo9LaAi50ZldmxlbpygIKmqIImTG83HJTWVoiuoGU1leUJ25qCQ1khKq8UmCooSxHSEmAKT0OD60jxe7o3Y60dqmfllxJwqSgE5K7WSXCCgF9XQCmromFpqZhURXk1C1VKzhZzCZja2iVnUwCiso+ZXUXJqGXm1jLwGdmEju1BcQZZUUkpxcFxGZC0zv5SIYZGwDApR3FgnquI2MQvZudA6ag4fByvHI3nY9AoCopqE5ONS2Pnx7Lw4bmFCKRbKyUstKUgrxyNrqeg6OqaBkV9Hx1SRsgTUXB4uo4aRyydmlxJQyLBT+OjTA+XoDhZMx4R1lmNFDPTJr979/s2XD7z9h893Pvfp008d//jda99+kHxqv4qX20ZNUzEztMx0DT1VQ0uT4BNbcIlyKkxOhWmZKB0DqaFnNBdGKegZDnnpiJxvVVcbxdVGcdmopmK4tXxEWmuSlvY0UkMP/YC5cUFVlt9KzJCQ02SUtFZiWlNResDX7xf96CeBBo7kJ08VZ88QM22FSe3IMNyF/cZm7rSiRohLqcuMaMbENKFjGtHR9ehoATq2BBZKSLyk5hcNCNn6qmJNaV4rO8+gbbQbdIYBnWFAZ+zXWfp+NVto62t3ocvW127razd3qY3dGkt/u3VQP9LfbuxWD3eqzL06c5/O3Kvd7r4s3cqRLoWlW2ntUZk75ZZu5VCHxDyoHh1QD4lr1Xyqmk81SButvZrhfl1Hh6K7Xd2r1/bqtS5rufqu7darQy1vV8lcebzg+k1cOw91SmmnVtWhkrp2ymvETWpRo0bcpJMKtZJmvaKtXdailDWpJQ3mHnUtq/jQDx/vfvuFj/+044v3n//m81f8fng3PuSkRlLZo2tVSRp0cmG7tKmjrb5f2tQpaeyQNXdKmzqlTV2yRn1bdaeoplss6G6r6pUK9NIqQm5CUtipGxf9z+3fdeybtw989Mqevzx7dNcbsGsH+Zj4/rbyQWXjoLKtV9o8NdgpLKG99exT0Uf24qNO5Yceygv3QwT7pYcc/uKPz8CuHmpnIuXE5FZCsoiUUp4Zgrjkeen7N898/eqPf/vDyd2vXvrhHeiRj7Hhhylx5yg3zpBDDhVf+QF79TtitH9hzOHiYF9ysD85xJ8SepASeogWfmQ7lNDDlNAj1LAjpFA/XMiB/MD9udf3EaJPAQ5trU1V1dtMb2Gh5CWZCi5KSIepq7Eyfk4zJVnBgSs4mQpOpoybKeWgxGykmIuScJESLkLCRUg4cBEbJubARI/pq40JF7EQYhaygpbCQkdIMYk2ap6ZkNWaFCpMjRDCozuLoSpsVG1WYGnqFT70cmXCxbrkC6KsK+q8QF1+RB8udbAYYSEjxxn5cyzsDBU9hU+fxUHHCQnDeTH6rOjevNQpDn61mrkh4DjLOTNc+gyHsVTCXOdQ73LJG6XYkQLoSH7iFAk5R8meJ2fN0rJnqKhlImKcg5s399nGLKMW47jdNPZo8nBuYfb/Y339Q3Q9pq+N/1n+/6Wv5Y3NpY1bzo3NxbWNhdX1xfWNhbW1xZXlxeWlBefi4qLTueh0zi9MjE8YDIahwSHD0LDJaDSaTEPDBnPfwFB/X/9Qz4i5f2V6dLRdQ4oMyj7sVRJ4tv7GtfrIy8KYAFlyUHtmmCQxUJaHcE4Yp1cmp5yziwuzq3MzqzNT89Njk9Nj87Oza7PzKwszy4szywszSwvTywszm2vOm2vLm6tLm6tLq875taWFe7c27t5cv725fufmxp2b67c2Vm9urN7eWLt9+9bt27dv3bp19+7dn3766d69e3du3753686Du/ce/nT/5/sPfr7/4O8PHmzpa4tgD+/fv3/n7r3Vm3cWVzcWltcWVzeca5tb+PwXJw+3u6/UT59N//x52Oc74Z8/j9j1AuKLnajdL2R9+WL2Vy9lf/VK5lcvo758GbX7RdiXz6Xvei7t0+egHzwB9dn/zaFc4Bui+3dUyPc0yA9UYA8d3MsEPTjgXg64lwvxKIV48EEPPriXD3rwQQ8euLcU4sGDeLp+rYB4VLl7Cdz21YJeAlcA71rAu3bryi/vBsi+Rsi+RsiBJtCnCfBpBnzatlYm+IhAXwnoKwX9pIC/HPCVQ/yVbgdVEH8l4K/6rb4edV+Q453A8S7wsX0bwIk+4EQ/eGoQPD0InhkGfzSCZ03gORN4wQxcMAEXje4XxyBXLcC10R1nh+NZ1pHp+WGLyWgatpkMI45JrdWJb7Ydy+3/Q1AfeN4CBs+CIUvAxbEfccZ+x6LVbDI7xpP4I26XeoHLZh/UcJd9xWozjo5b6Yr1FwJH3okZaBxYs41a7fbRuu7Ft+N6gCDbnyIH69qdjvHRSYe9uW/9jQTLsxEjPO2cBkAYWwAAIABJREFUdcpit1nazYt/y7QCQRM3+PPmqTn7iGNobOkUqR8InAKC5/zzRgZGV62j/dbx6SjuBBA6C1yzR/Dt1uk5i3XEMjF7jT4KBJt3xC66JWw8H2OmqOesk+Nmh01uWtmd4QCuTV4iWQbGZs12U9/o5hHcBBA2BkauuocvABGLYPgSJGwRCFt5JdrM75wdd1ht9tGW/uV3YtuB0FkgyJzAGx9zzDlGDKaJxWD6GOTiMHB+8AbLNuaYdRgNZsfyVbwZODsEXJ2GBE6C1ybAK6PgJRtw0QpesIDnR8BzJvCcCThvAs+bIOfNwDkTcNYA/Di0ddnXqUHgVB+4lR7geCdwXA8e12/VX8fagaMa4KgGPKIGD6vBQ2rgoALwlQG+MtBHCvGRgAdEgE8b4Ct6tHJDBG4f+trXAO5vdPdtdjtQD9lfB9lXD3o2QDybQC8BxFvg5lUN8ayAuOjlWQZ68EEPvptXOcTTBbAS0JMDenEBj1LIXp67J/tJL84OD/bLe8mhFxFNAb6y87ull76RX/lOEfD9o52HezVBntogb23gPk2gpyZwz6NVHP9AXzICVIqHSoqh0uJkBTFNToYpaQgZLUPIQH705z88vQN844VnvnrpGcK5feqscD0uTVYAk+Mx3QyspaTIWUterKeb+URK5PWsK2cD93ysoKWrmOlSSrKckq6gwRS0VDk1XkWKVxIS1ORkFSVVSkxpKU6SUOGd5dgWQlrm9ZOwgJPI4LPZMVfKcEmq6iJNeb6IlCLFp8gJSf/S5KEIG60kQ0uSz3q++4cvX38qft+HNlzyeF7ycFZKGzyxJimin5BtZubRgs6QLp0qj7jCiQn6+JXn//QMgA49PV1Hm6miLNZzN5uYG9X4+43EzZrCW20MFT7D6603iElhrUXx/62++OnXf9FX4sXavOi6wgQlJ2+krdTYwh1pK7XKyi3yihF5uUHC629lDzYxR9pKBXkJTdhUET5djEuWFads66sFC1WSMtSEdA0xQ0PMUBLSW4sSxYSUzircWHv9qK7OrK7ul/ANKkG/uKxdwHComkZV9Q5VxYSmYqq9XMbKKM8KrsgJVTDTBgWFCgb8woEvDnz6xtFv/ur1+euf//W59/7oFnP58ESvytqjHFbUOrpaTO31po56k77e1C4Y7WoY09fbNFViGkxFz3Dpq7eioLeisK8CO1hF6OYXUuMv1mOhCnZ2XVEiKyOQlxnOhgVRki4z06/zsyIqs2Nc+qouSOLmRPMLEoakvPZGqqymeFRXNa6rbCKnVWKi63BQGTNTQoVLqHAdN5eXcyMx6FgDO7+SnFtDy6dmJ1eS0PXMAmEptomb38jMFXLyW7iFYj5eVk4W84htJYQWdrGQXSzmE+roGEkZsY1X3FqKE5cRpBWkcjyClhVfR0c3lBLLORQWjaQWtYqquA30PHZ2bD0VVUvJbKDkCJl5bezCZkZOLRleiUupJcFqiGnl2KRqAlxARDZQs1vZ+eKSIlFJoaQU20jPFRCRZbj0ek5hFT2/jJSNCj9Fijs7WIHpYMHVtHSTgJDguwt77XAHCdlPy1HlpqpyUycrqQNEhNfzT/z4/YcyFkxOT2nnwjS0tHYmSlgQ30ZI1nKzddxsBSVDQ4N1l2Q1F0aJiEkjbUyrsswg4Sn5pN5G5lAbq6eeY5YKHLpKfR0x6oRHYdwFKTezlZQhpaa3FENFJERJahjy4HeGvNQVUs4aPnsZn7OKQ87nJc0RYG3Q67DT3pPy6iZscnVmeDM6pvmRvmpyY0pgoZSUACWvsL+J1VGJU5WgpaVFlq62UWP7f6Uva69upFsz0q2x9bWbOlVjQ13ztkHHkN7crbL0qBfsQysT5hlLn7lbZe7ectd2XAAz6WWGDulYv3K6s6W/hq4sgGtyUtvz4JKsNAkRY5TWWbpVvXqtq/7aHjV8PNsnvn6HXq7iS6uQaORivUYhbWlolwqHuzQOY5+xRzfSr+/TydtlLRpRo04mlMsabIYOZl7G39545uDnrwf4fvrj3rcPfPLCD+888e1bT378B9Dvuw/EDSUDnTKlqE4rbeqUNPbLmjolDb/oS9rQLanrEgt6pXUD8vp2IS8l+Ngpjw/9v/iPU9+8dWzXG0c//cOlb98K+PatM5+8cv7bNwN9Py3NSxntkXdLmgaUorEebR0N9+mrL2Rc8MOGHy0IPZQX5p8VdujGWY/PX99JSLgkzIsS4xOqCm4Ux51OOf990P53Q33eiz3+WfThD6P8P7j4tzf2/8H9yjdvZlz0xsWcJkYewV7dk3/pb8Qo/8Loo7hgP1KwPynEnxR6kBx2iBp+eDvk0CPk0KOUsCPEMH9s6IG8oH251/fjY08DDlWdTV7TU09vZSDlpblSbraQAVeU50q4iFZKsoqNcOnr8cg4KMmv46LXdiQclISDFOCTuOjIBnxCRdLFUWr2LBM3wcCLUyPEGWGqvGhhTlAV/EoZLKAi+UJtysXWzCBJZqgEFaJG3+gqireREeP0/EkGdpKW78BlDKMihNFnZKnBYmiIJClipgTvrCSuCujOcu40izTLKF5i4zdL8Jtc3B0BZYad2RJ1rDXiR0Nmsh2TOlqQOo1HzBKRRlbRrLHXMWaxWw1jduOY3WwfNdtsIzNz00trq4srq/+Mpn5/g/zv5x9+h3aJy7m2+Yu+fje/c6PX8ubm/yFZ/fv6Wt5cX1xbca6v/vL3m+vOzbVfZWPNubqyuLI8v+RcWHLOLsxPz8+NT05YLJbh4WGj0Wh69DIajX1DA33D/cOGfvNg35TZODsy2FFdwowMZl49VxZyqT7mmjghqCrsUlM+6u7qwq07mzfv3r53987ff77/4Od7G+tLi7OT8zMO59zE0sLkysLs8sKsc256aX5meWF2Y8XpKr5uri2vOuc3Vpz3bq3fvbVx69bN27dv3759++bNm5ubmxsbG5ubm5ubm+vr67du3bp///5PP/109+7d27dv371z595jr+2DYQ8fPnzw4MFPP/10995PN+/eX7t5x+lC/satpX9DX0mfPJ362bMZu3bCdu2Efb4T/sUL8C92Ir98AfXVi5lfv5j59Yuor19CffkyavcLsN3PZuzemfH5zoT33aEH9n1zKBv4luD+Aw2yhw5+TwH20IE9THAvF+LFcfMsAT15EC8+xLMM4lkGepVBvPju+8pBLx7gwdvSl2cV6Fp76FENeNa4moetn/satvUF7m8EDzQCPk1baw99fvkODfhIgAMSwFcO+MohfgrIQTXo79q7oAWOaIEjui19HdWDRzshx7qAY53gqZ7H9NX7mL4GgR8N4FmjS1+Q82a3Cybwih24bAUvjQDnR14L7CoUOw2TiyM2g8U8MGYYdpgs1vHpnrEVnnrxFHr4mYAuIMTpftmWXGazjM3YTTaTbeFIngEImARDl/5yY0DY5RyzOcx2a33fypuRQ3+DGXWOFYvFNjoxWdg89kyICbhx2y18EtO2aZu8aRx3ttoffIicfSbMWqpetE5YbVazzrzwt0wrJMSW3bbmmJwatVl1lsVv4GogxAoEOz5P6dYZVsesFuv4XGrznHvMBBg5F1k5bZmatlpGLOMz1zgTQOQkJGENSNgEwieieOOWiVmrbXhwbP5Y8RgQYEipmx2ZXLCOWiVDSx+nmIHIRTBixS18EYh0guFOMGwJCHa+n26TGJ0Om3HM4eArp16O7IOEzwNBo6exVrt9zmYeto7PZlTNuF8dAi5Z41njY6PTdpPZPL4aQLEBl2yQa3Ng4Bh4bRy4Ygcu2YBHZdcjfRnB80bIeTNw1gCcHQZ+HATPDEBOD0BODYCn+rf1BZ7shpzsgpx8NH94vAM4qgEOq4DDKvCIGjysAQ4qAT8F4CsDfMSgrwj0EYO+IsBP7Bo7BH3FEF8RxLcFcqDJlSf8hO4+DVtbN70bAI96wLPGbZ/A3bsa4lnh7l3u5lUO8eADe3mPjn7xQM8SiFcpxJsLeLGBvSWQPSXue5lPenOe2Vf6iic19CKi6YrPtr7kAd+rrv2gvv6DJnCPJshDG7hPE7hPE+j1+/qSFCeIcYkibKIYC5XhU6W0TAkFJiUkadlIr/f+8iIAvPeMe+ie3Q4Ouj0nihxwNPmQJ/zHE4n+nnD/b3To+EFqVv7F47G++zHXr8DO+CooaXJaqpScLCOnyakZMlqKlBKvIyfoyIlKUqIEn9RYmKDlFbXScuPP+X/755c/fP6pT15+7p0Xn37tafBPL7od9fi8ND9ex8+XEDLaCuOl+FhJ8VZ+h16S4lgxLkaMi5HiY+tzgna/9PTHT4KM4KNjJETVGV/aMT9O4AWU/x5pcvBcKa7wpH/xuRPMqyd1+KyvX3/1/ScB7OV9VnLaFCdnpqx4s468UVngZME3K9CrgqJNRQnsrG9W4EkpIak+J+y/1VcDJqYNn4y/cYqWeEGAuSHIj9NX4CdUNcYWrrGFa1NUWhUVZlmZ0bV1Q8i2Scrq8qENhUmtuFQxLmVbX2JCirAoUUFMV+HT1IR0NSFdgU9rKUwQE1I0JblDLYyhNpZFVW7rqDGpKwdEpWZpxZhSYJVW6yopUk6esjRXwoQLSVAFB64tzVGzso5+/NpHbzz9/Tsv73vvxe/ffuart59+/yVgJwAEnzo0aesd7RaZ1LVD6poBVdWwVmDtbrB31o/rG6a6GqUMhJKW3l2G7inH9JTn95QX9JYXDVTiu3gFdOjlBlxSAy5JUBDPSLtWlh1ZnhNFhl6ipwaU59yoyImpcOkrH1qRl8hCRpTmxNQRMpqoyGYKTICHVhfFV2Ci67CJclaWhIaQUOFadg4/NyYl7JSwpKiGiq6l5zMxqTU0dBO3oJ6dwy5M5ONhVeSsCiKqkpzFwyHr6IWtpaSWEmI5PqeGlCsrIzfQ8kvy0oVsrLSMrKigCUi5/EJYM6dQVEUtoeIqSzk6qbi1nN1Ezy9Bx9ZSYLUkhISNk5cWN1FzBcXIRkqmtpLQTMsU4NNr8GkCfEYdEd5EzWxh5IjYmDoiXMLNl3ILWhk5/KLUWnZBLRsrYBZgYi9QEs/3l+W2M2EaOryXm404/KWZmzVVlr9Ygb1dR1mrLB4lwee5aNa14+8+A1TmR3dWZCnoSWpaai8vX8PMlFFhEkpaCw7ay8/r5+dp6On1mDAFLd0uKxlqYw20cfuby3obWFZl2fKgclRVP6otM0hY2MSrDFRICyOjjQRvxSfWF8apSopCvHYVn90/Wpg8iYpfLUItklDLeNgcJn4g5XpXTlzKoW+acRlSKrIaFSbExLomD13dFx8ZQUkJkLDRA0J2fwO1vbxQUlpo7hD+Tvdl7dWNDuhNnSpLj9Yx1GXuUuWn3UDGXr9yxPPw959EnD+cGResbixbtvc7ehTGdrG5U+Equ2y9aku30twpN3ZIbf26CX1bHy2rG5exwMWusYuWmYUTJHQ7Jq0tN2lM0TDQre95NHn4G3ptf/L4/OF/pS+9RqFTSrVKqc04YOzWsoiFsaEBiKQYcmFOU1WpsUfXp5MrWuqGexRCPunink8iPD/NPP1Dgu9HyYc/Zd44ib/mc/mrN33ef/nbt54/vOcTWXNZp6pVLW7okgv7pM16cUO7tEkvadRLGjsl9V3i2i6xoKOl0qxri75w+Mcv/yP9rFfswd3pJ74rvn6oNjWoi5DRU5xWFnH66AfPHPnslfOenyjrSkztij5F2+SAnouBf/3GCwURp/OC/QpC/AtC/fPCj13y/NjzvVfLc6Ik+LiGvLCcUP+447uTz3yNOP9d7pW9Rde8ajIu9jFTR8pQvOgLF3a9dsX7g8CDnyICPItD9mGv7aFEHS6KOlIU6IsP8ieEHCSGHiKGHiKHHdkOKfQoOfQYOfwoIewQNtQHHbQ/57pPccwZYFRZa5FW9TYwWulIWUm2rCRHyIDLy3JamOktJKiGg1L+j/Ql5WYKsIlU+DUpF16Reqkq9OQoMddZTrfS8lVZMbLsiLac4LrM69WZQTUZV2pTLzbDr4tQISJEsDw7XF8Qa8SnjxBQVmLOSBFCkxTC+9FLkvz/sndfUW3f6d7of3/hTJzmlkmdJJPuJO7Gjm0QHWxj3E3vvXckuhBFvVJEr6L3JgkhJNFEN00d0ZvoYGxP2px9cS6EHc9M9pz97ves9Z511tZ6lhYXQle60Effp7ip8inDRHSB46MqH0cRBinPxE5nk6YzcasFlCdlqRt5mM285AUGWpUe0xfvmn7zct59EwHCfQgdoMAjlERkHzVhYbxfNS1TKv5HX//n9fWH//JSX+rNjeU19cLqyvziolKplEgkk5OTGoBJJRK5TC6WikcmR4fGBsfGh+WTo4rxoRWFWD021F9TWpQSXRwTLMqiDlSVbMxP9XQKMtIZTjb27ta26LCwIkaGfHz0t789fbq7sbmxpFbPb7yiL02r4d7W+kt9ba+v7u9savS1//Tps2fP9vf3NQDb2dnZ3t7e3Nzc3d19/vy5JgH7+ZefXz5eekxjME13okZkT//28/Off91//tP27v7mzt76Hx37/n/oPDz5p4gf3kCcehNx6s1IzbbDl52HB/o6knDxCPriEfSlo6iLJ1AXjsZeeCv67NvRp4+En3w9xEDv4o1k8GMa7FomTDcbppsF082B6eZp6RceMiqEGbxoO9Qr0myZh+mXaBkwIb1ioFMEwZlAtxSmVwEzqP4nfWlav4B+HdCv+11fRg3A6F/0ZcKGTDnAmPuKvjqh60LoIPt6oa9bvZBFH2TRD7s9CO70Q/cHwb2DnsODZjaNvh6MgoejkOU4ZDWpSWAOWU8Cp3HgMPGalVzLTgXs5e85DQQxZjhD62LV/JRcJRdPjMslowqFQjU9otwKLpg97Dj2luNjQuO8dHpeLJGPKTZ00WLguATzUB/3HGVy1bPKRbFK1jaxfDKw9wZWPDS7KpPJZHOz8dXzh7ymQeBTyH/9LHr+AXX6JkVqSFb+OXzlbR9FgUAtn51WKqS9klVtlPKQxwS9Y212dkYulw7KF/DNitDK+fDKeXy9ckg8PyUTK6YXklvVr/uqIO9Ff+asYn5eLlXIZhfcCmeA7yIUsgdC94DvqmHK9Ih0Z0oxLpufC2TOHnbtobatKacXVTMzOR0rx3wnYD5bh7x3IN9VzWkv4LMO3Ja1UfJeyapCJp5SzWVxF496j0PeK8BlyjhZPKZYkcrEyul5bP3ca84jwFYWmqWaml6QSicmptccM2TATgpzXgKu08B5FjioIDslsNWcWpb+o77EwHIcWI2CRyPgwUHk9UrLqOZ6W98Ler3IvjT6MhdCN4XQdb7mI6F1vf3FR4X9Cr04wLgVGDdBRg1axk1aJi0w4waYUR1kVAsZ1kL6NQBeA+lXwQwqYXplWvplkB4T0i0+CHLhJQBeBOBF/6AveB6kk68Fz35dP+91/fzjOuledgmNDqZcq3OvZF9XhS7XhC5XhS66Qmd9obP+f6YvoYuuwFlH4KzLoYSwyWFsYiibFMalIllpKE5ajIAcPJwZmelj76Gnc+7NQ75XT43gQgSRjq0I18a4sKZkVGVkYIm35QgudJiEwNw3S3h4l+RiS/N6xGdE8zKR3AwENy2ynRHdxkByMoJ7M4K700K45KBmcmhPKak4OeLSZx+9pwW0v/4U/sM3Fz//+NzXH5/84t2vPjvxwbHDH70JczG9zEtP5KdGcyj+bdTANqpGVv8u+2KR/NuoQWxKQDPe+9HZ709rvdYU5T7HQA9FBeQ+ssh2eTRIRM7gA54V4acZ5IZQHyEqaL252OyLz2588WlnUoCCFl7maZH8ULckwFJZiF0uJ0syY4kP4Ay3O0URdgRXcw4l9N/rK+cVfVH97jFCrKswflW44O4SylhjzmANQ9bGlHdUiHllE9wScUeZpKNMximZ4pbWYEPqCf+sLzYN0UQM7aBHC2hRQlq0gBbVQY1sIYSwqYiewiQJK3OClSXm5k3yC6dFVYv99ePNuc30aGYyIsXfKzshrCkziZWdyC/BdRRiRmoynfW0PwTg5LuvX/3wiO0PH7ld/fLRub/YaX/tfPns+wAw8NGr4s6RtrKxzurJ3lr5YJNqpEXeWzMjql95zOJlx3cwkP0lKQNM7AATP1hKGGSSRsqpfUX4zDDb5tSo0mS/ckxAXqxbSaJPDTE0Lcw2E+lYjgkoTQ7S6KsKH16OCSlNCkoPc6IF2dECbOkRdgXJXrW0iGpSaC0ljJudwGHEtTHievIxpdigaJ+HLUWkakZyTSYuHx9VkYZuzMe0FGFK6ZGcCkZTCb25hFaVheusL+qozsci/I0vfn/u0xNnP3jH1hguKMvuKMksIya0F2bwSjLr0vE1dCyniMqpTC/JopUV5A0IOrgVxU3ZhCJMcG16TE8to4KMvn/l3IUP37r8yXH9b95L8rUebMztqUpry8e2FxJ4RURhKbWrnNZdkVpJjmRlp7BzMQ3p8UWEiMpsbFUOsTafTI5wygixHCpC9+TE9uaje3PRSZY6XZRwaV7yVk3Gfm3Ws/ocdRFJlZ6Q62L+1VsQExvYXRLfkR0xzEwpjnZ3Nzj/8MJHttc+fXj2vQCz08xYl/EKfDPRtzM3blZYOtSUOdKaN8munulqGm7KQrlb3rv0lZ3hFz53z5ND7Vtz44Rl2FZ6XBMppI4cWkaO0v30WLrTDTkmYBkXoSaj5nMSlhmxc/igcZQHP97LU+d7SqCDIDelNsG3GRvUhAls1OgLG8RE+6YjHPhFhPHWwsf1maIyEisfNyqslT7mTzzumnjcNTHSJR/ulg++utWwR9LfqRjqlg50rk1L7e6bX/7qPbubV4wufPHdB6//9Qj4+E3w/p+00AFO6+IeeV/7RG+7RNSu0Zd0gC/p44lF7cqxvh5m6kCyjzItajE9ei8vcTMLpcCHiSmRbdHuHVTUoKi7r1so6uzo7xIMdP8zwERd/F5N/+G/yb4EvE4ep5vPFXUJ+nu7woL8z3335ecfvfvVp+9//ekHp77567eff2R99wa/tWFioKurtSzW5d5gHpEX71/hcYsVbtUZ76xIi9opJjRGe3rAT9ldPfnFOwATEzDa185vre3hNgxw6kWchu62hl5OfS+nXsSpHeTWiliVk50t5Qz8pc/e5RPDF+oYskL8Yjl9vSp9s5y+mo9byUxSEpHIu+dtrn5mof15uJuVpFcwyG1ZHB8owETfPfcV3vdekpshwd2E4nET43Lz/rnP3E3PFaI82tKCUpyuueh+hrh7HmOvWxZhyUl06cF6L5Um79aStirx8+XkFDujh7pfWBt/a2P0WbzNhVQPA4aPOdnrFsnVjOp2neZ2g+5+k+5hnuZ56/fysEj3vJPmfYfmdYvsaYZxM052MaUEPAIKXpW0raK/htHMiGsvTG4vSG7KjhWUY9n5sa3pEZ0FCf+97ItbgC5K9ExF2rTmIDmUAEGS7zAOKUtLUWWRJlITBCl+rES3OpRLDdqjFuVSFWVfH+vYmuDWFOvEinMRJPsO4sOGcIhhDFIY6ZtndV0Y47tYnqUqzlIV5TaEh/id+8Hr1BdRBhdwdwwK3B90JYc+JiFHcCH9aO9KJ/NRTOB0ZmxrkANa71zqQ4PmUPv+WJ/HiQHtGMTsmOgg+1L8j77+T+trd2djZ2tjZ1tTm7s7Gzu/62tlfW1Jvbqysb6iVqtUKplMNjExMT4+LpFI5DLZlEyhVCom5eJR6di4dHRCPCKVi5eXFtUz02tz06vzyk5OUyEJF+nmYmt+0+zy5btw+O1zF6zPXbD45ju9z7/S/f77AHc38fjI5rb66bO9nQ31+sri2vKCeml+e31VQ6+9rfUn2xuatYd7W+vP93f39/f3958+e/bs2bNnLxOwnZ2dra2tnZ2dp0+fPn/+/NWAS5N3/fLLL5qdHPv7+9vb23t7e5rxsF9++eXFwsSf9/b2tre21/4XARZ28vWIH95AnHoDceoN5Ok3o8+8E33mnZgz77zQ1zsJF4+gtY+itY8mXDqaoH0CdfFY3MW3Y84fiT79TsTJ1wP1dLTNU8DVdJhOphY8RwueDdPNgenkQvA8SD8P6OcB3bwDfRkUA4OSg9IvAfBiCM4EukwIXqZlUA3p1wB4JTi4vKzZulELM6w7AJhBA8yoEWbcBIyaIJNWyIQFmbBe7k6ATDnAhAtMeZApD2bWAZnxgZngYPTLvBOYa/oPe8Gtf9LXALjbf5B93RuC7o/8o74mgPUEZDMJbMXAVgbZirWslZCdAnKSQTaK1+9PfO835MgYpnNnOiVbcumCbFw8LhkVyyWjU0/u4WRvWvOorSuyqVmJbGxIvnIlbhw4zQPvpSMeIzlstVI1L54a7RKvXggVPiSLx2ZWpDKxdG4ponwR5j0DQrZg/pvAexn4rgCvdeC9BHw3jvjKCgRqxey8UiHpES9fRk0d9hzL4C9Nz0xJpFKZTDE9tza/sLu4uLGwsDo9rZhRypYWFzPb1970nQK+i36l04q5eblEKZtdcCuaBj6LIGgfhG2D4LVPQ5R1oh3ZlFIxp6KzF7/xbavqUU9PTSln50KYM5D79Gt+m6/5rEG+ashnHfJWA5914L6klyQfli3LpWLF1EJa68I7HuPAewO4zeujxvplq5NymWp6ltI0fchpENhIwzKnlDMLk9LRcdWKQ5oY2Eog5wXIdRo4zwH7KWCrALbyf8y+xJD1BGQ1AVmNA6vH4NEI9HAI9uClvl7QS3Pv67boVX3BLDohcwF0UwCuCyCzDphZh0ZfMLM2mGkbMGO/7DzUZF/AuBkYN8BMmmDGTZBBPWRQBwxrgH6V5rcAyKAS0i+H4KWa0tIv1dIrgXSLgU4xBC8G8CII/ru+YHp5h+CFMHiWlm42dDXzrUtkLztUo6PJq/riO10ROF8Rulz59/p6eexL4KzbSg5tIYY240NaCGFsckQLNZZNi+6mIwS4gOZo99F0bNx1o0efvD+MCepP8O7Eoo/VAAAgAElEQVRDB2TZ30m5Y5LpeKcd6baUk7jOJPNi/TNdbKn2j/IC7Hh0hCAzqi09nJOO4DKi2zIi29LDu2ihfGoQhxTQmRVdlhx47uOjX7x/7It3D3/34YnP3/jTqXffOPfp8S9OHP7iz4d++OhPn77x+lEAPEyuDTLpbdRgNjmITQ7iUILaqIFc2n+agGn0xSL7N2A9K8P9wq9cKvW4P52GWs+jzGUSVXmklfwUNclvMz3maUX+SkH6RnHqbmPh/e++drlyfpKRwIuwL/W5x2Ogcv2sSgJsBulxuR53mhLCcv3sU11MS0OtW3ABB52HiV41aI8ajb7i3cpinZhRLsWRTowgy+Io5/oUfxYlnOJ7NyPMuhrrX4UNEhYQF4XVSk5xdxFhsIL6uDL1cVXqcG3aSEu2nFcqbSspTwmux0dwKFFcMoJHQfDpUYK0GBYN0UwMbadHdlARAhqST49sp0U2EcNaaZH9FUQlr+BxU9rjlrTRVoZMwJQKmOychJwwe5SVKcr+ISPCt4mW2JKWUI1HUAPsqvHRt8+f+giAeCv4aG6yLBe7UEVTFqXMFBOWqxlBxlfvXTk9N8xS9TdKu2vkvXVyUb1yoEHcWaHoqV4dZ7XnJnAzokXFyX3M5IFSTH9JynA5aaScKiokpAfZ1lMjKrCBmp7D3BjXkiTfF9mXX3FKUAk2pJIQUUOIqEgOqsWG1ePDGwiIFnJUHRlRQ0VUUyIq8CF1VERbJoqTHsthxHYVYErxwdHeD1sLyFVpmKo0XCE+piUXxynCZ+P8ySi3Qkpccx6lu75wgFtVmIq58MVHbwPwIQCfv33o67cOfQggnc8/qUvF1WcSWXk0fjGjjp5Ul5rUVEDoZhf3dzQ1lTOl/f3CuvKmXFwRNqizkkoLczH8y7sPTn9r/s0n2se0fnzvzXPvAEfd77kFhJY8bGNGArcA31FEbsvD80vI1dTIpswEdi6mMQPNJEfW5eGqsvC1OQRSuHNaqM1AUXJPbuxQSRKXhoi8+2OSpV6c8XlhXNAINibb9lZ5gL0gOTTxtu6pE6/V0hCCItRQJTbF0ejGp285nv8m8qY28vrpLP979QkeTuf+QnI37ypM6MhNmO5gTrLy++szZ0UtHaWUB1f/avTt+8bfnrh55pjpD0evn/mzteHnGXEO3QW4FkIwJy2qkoI0/OpYwr2rghgXUZznJC1WWpCkyEP1JXkxXa/netxy/PFbL7PLXAaqLtG/CR9UjwuoxfnXYfxrUgKLY7wzo9y5RfjBxsz+uvTuylR+WdrsiHBWNjI63DMx0it9LBIPd0lHemRDPbKhbtlQl2KoSzHcLR/uXlGOlqfiTL7/OtbJ3N3glJ/xRaLHQ5TdDSfdk1f+evyTtwA9PmBdOTLaxRL3tcsHBcoBgUTEE/e3S/q44z2c2pTwCWLYYn7yal7ySmb8el7SbFrMKC6EE+FQg3Qf6REM9PBFne2iLl5/d8dgN3+wiz/YxR/o6ujr5ImE7SJBu4jfLuK39wl4fQKeSNjeK2x/uWCjV9jeI+R1dbT1d3WIeCwvm3tn//qhzumvL339semF729on7qpfcrwzFefHH3twqkv+nrayigJRVG+myzmbkXaSm7ian6iOj9xKSNujhTeh4mIsdC9e/6zb44e8rS8NTEg6GDVdbMbReyGXk5jd1tjD6e+h1Mn4tQOcut72dUTXS1+1hYoxztPm3IXi0kblWn7NZl7pdQnJeR1RsIqNWaeGJHpe9dR/1t388uelmbdrLpBPmt6qLuKkhh4Tz/BzSzJzQjnZkxyu45xvh5pZZDsfrsaH1SW5GZz9miOn8UkEyOrIKxzc//WWfK8Pe9ZS/qzeup2GU5dTuMRwtxvnjXX+dTg7DtO8L/gnOBpPjcp7jfILqYUV1OKmxnV/TrN4wbd8+bLSvW4leZ5O9X7FtXrBsnDGOtmlOxiQg+2BDJuhYRT3led3pIZ316Y3F6Y3JwTxy/HsvJiWQykMB8lKEzS1O/6KkBzC9DcAvS/0Vd7YWJ2pENmlG1LLrKR7M1L8RkmRSqy8IuFabP5xH5SaAvatTbeuSbetRblWhXjUBfn1Ix2a4h1aoh2aIl1YUW582O8eQjPIluLAoe7I7TkkWzKYBatP53ehknK8nSNNoMH6V3007/kefV0zC14pseDfM+HqXZmJS63R3DBY5Swjnhfht0thO73lPs6rYE2XbGeHEzE9Gjv9LR8Wj45rZhUKcQKhVh5sHVja21r+78y2fVfnPv6Q6S9/N68tr2nWbP+UlyasZ/1nScbu/v/f9LXf1Ybezsbu9sb21vrW5vq9bX1zY3Nne2Nrc3V9TUNvVY31jUJmHp9fXp6WiaTaXoOJVKpTCabksqn5HL5lFysEE9IR6enpbv724N9/YL6liI81fnOXZ3z58598bnRD9/evXzeweiauxk8yMI4/LZpiImxN9xI/5tvburr1tRWMHIyOLy2dfXy090t9dK8Rl+a1EuzXUOjr93Ntad72y/1dTDi9SIE29nZ0ejr5eEvTeql2TuvWUP/008/aV65v79/8A7Pn+/v7//tb89//fWXn3/66cmTJ+rNbfXWzn99ACz85OEX+nodefqN6DPvxJw5EnvmSPz5Y3HnjqAuHEFdeAetfTTx0jH0pWMJ2idQF4/GXXwn9vzRmNNHEScPhxjoXrZIAVfTYDqZMN1sSIcB6WTBdHKBTjbQzYb08iF4AYAXAb1ioF8CGZRABsWQARPASyA9JkyvDOgygS4TplcB4JUAXnEw93Vw+Otg7zzMsAFm0AAzaoAZN0HGzS/1dWAw41bIlAOZcYEZDzLT6KsDmHVANwTgphDc6gK3uoBFN7DohSz6wK0+6PYAuNMP3R84+AZ/X3N5eQi6PwLTdB5ajh+U1TiwGQd2Y5CtErKVADs5ZCcDVqPASg5spMBGAuxG33bt00GMUuvmRmQLo5KpUbl0SqVMZa/+2bEto1U9rVTJZKP9ssUrMWPAaRZ4Lb3pMZ7RuqJQzUqmJkWTG5dD+6zJsvGpFYl0Qjq7FFo6o+WlBIGbkN8m5LsGAreB/xMQuA38to/6ygoEavnMnEIu6RWvXE2Yet1jnN6xMa2aVUomxGJlS+9MqWCR2b1a2LNY0LWSz98t7NkLqNx6PWgG+Km8mdOKuQWFVCmbnXMrVAHvBSj4CQjbAuEbh/2mcY2rspnFKaW0oWfpdixPOLY2JRePzq5cJ8qA+/qhgLXX/BZg/puQ9zrwXgG+68B9WQ8tH5IsK6RihWo+rXXhbXcJ8F4G7vN6qIkB2eKkTKKcmqE0z77mNAxsxOHZSsX0wqRkZEK17JQmBraTMKd54DIFnGaB3YG+wB/pC1iNAct/1Jdmy/xdjbv6gEUfMO89ANjtXmDRCd06mPuC3RQCsw7IrANmxoNM2w6UbvpCX8YsyJgFmbRCJi3ApBHS6MuwHmZUBzOuA/pVkH4V0KsE+mVArxSClx7SL9fSK4PBSyGdg/hLs7cT0iuC9Aoh/XxIPw/Syz2kV3jIIFdLN+uQbu6xq3Qvm7hGR2Ou1dmXnYd8p2sC56tCl6udrnCNvoQuekKXa0IXXaGL3gtx6QicdV7+XU8MrsMHV2ODanHBjaTwegqyKTWuKTW2PS2um4hs8LYSBDsz7e52J/uLUoIltPjVEupSAUGZhlIXkRayU5bzMDPp8TPpaEU6bjwV3UlE8GnhnNRQTkYEJyOKkx7Dpcf3ElBtdEQr3VeUE4G4r/fhide//OaDjw5D32iBuBv6rXHuAlp4Y5JXVYw7xe7Wg2++vPjOG8cBiHGyEWUnsUnhLYRAFsmfQ/VvowW2UYPbqKFt1NCXvYgv2w5ZJP9Wol8L0XeUGNXgaVVoZTacFKxKRa3lEfbL0/aKKX1IVwHSazglajQ2fCc7baM4NeDKD84XP+uhIycpsawQxxz3W+Xud/ti/LaZaewwJ6bfQ4bLdS7KpyrQujHJpzHZpz7Rqw7tqanaBI+qONfyaMeySOcCpCM16EE+0qEB7cvGh6Z43KCHW9fgA6oxwaPVOWPFtBRLveoYZ0Vh8noJcbWIIC5I7qvAP2Zny4UVhYnBdVhEGz5CSAwVkkPbUyM5GahWKoJFDuPSI7iUUD49rJ2O4KRGNZKRLWkJ7SWkYU7+SFummJslbcuWdpeX5qCqs+MKA61ZoXbS9OhuTBgLFVwZ7sVwfZjja0vxsqymJ1/+7H3Gfe3NGspKbep6Q/pKYcpyNmqzKrU+IVj7oz8/7iicGa6WcAoXuupnu+sUvXXygXqxqELRV8bOS2JlJHQzMaLShMHyhKFydD8zabiCKsghZwS7VROCy1L8y1L88+Pc8+Pcs6OcGQgHjb5yccH5hFAmLrSWgKhJDG7AhNVjw+rxYbWE0FocshYfWUlCMvHhFYRwbiaamxrPTovpyE8qJAVHeN9vyaVX0EglVHxFKqY1IzHo9o8G545fufyu2eVPbn33iauRTiEj5cuvPvr4LRB77wbDw9HLRO/h+W9v/PX9Hw6/funTDziV2a3MNEExrYESWU0NrS7CiTrreA35nPKiucdjnfUVLUUpdVlROYl+Rp+cYDo/XM6jiqmJDeEerbGBJV72nqf+GmFpxKtNb85GdRSTeEVprVkkbgG+ihpRlxbJzsM2pKWUEBGthbj6LAwrn0QKdUkNdxmuonfmxYqKojtpIYU+9/O97udbmz+ORghCAxNuwN0uf021v5HmaH77wofNjDhRFYWZ5OMJ/7YuymWCFj1FjtrJwz+to/+dlfOYGGXywdux7re6axmz/GpZS5FKWKMQVd7V/csd7fdc9b/0NfneRefze2dPWOl+dv3SuwY/vJUdbtOfiRZSo1qIoRbfHk/3vZ/rbxlhcdHV8JsqpGtRoK3Hpc8QN84nWuuF3fjR4dKXHZkxZWivBlJwJTmglOxbg/FpQAdWxQRTQ93bq2mjHTmtpdgSWkJJcrSAWTzcKVyYVi2IJ8W9XWNjnSNjXZJBkXioSzIsUA7wpQMC6Uj3nKwXZWkkpsTMlSZLsMHbGbhNBnYlPXEg3hv16OqZLw8b/fjtZB97cog7NsCV9fOnRUJlH3+8jz01yhttKa6O8hdh47pTIsepycuF6TMMgoSCHsZFtoQ6V4c4q3q5EyJut7Cpu4fd28V53MUbFbY/FnCHBew+YVu/sG2Izx3i84Y7OoZ5vKEObr+A3Sdk9wna+wTt/QKuSMjt7eT1CvgTvZ2UEK/yCBcBMbI+JZyFQdaE+1b5Odf6O1WHuXiYnv/s48NeAY4jFYX1sYHyPOwak6hm4tfL6fMFRFV20gQNIYrzj799Ve/0ie/e/5ObubGkXyjgNPdyWnvbWd3s5l52c1dbfRe3VsSpE7GaerhNorZqhJUZNz5wLjVhNj1xNR+3XkRaz8dt5WNXMxMW02JnqIgyPwdn+Pc2+t/6PjQUsasHe7hTA53MlKhAW32UqynGxSzFzRTjZoJ1N8a6m2DdrzdTELE2ZjEWP/6Nlb3Hyd8UlG711W4P1G+Jqte5hUtV1IUS7BwjfiozEXHn8tmvXtc58+e72p+FWurQQ+9TXPUJzvokNyOSuxHZ3ZjiYULzMnulbtC8zGle18mexgR3PZy7QbKLQVaEDZC3V0rb/klf8R2lKez8OHYmUpAbLyhM/G/qK8I2E2nFKkBWkz1ZGA9unOcgIVKZhpvOxo2mRrHRrnXxztWxLpWxTuXRtpUx9g0ol/o4p9oo+7oox6ZIN26Ue633ozzrG7VBHo1xiCZMNJeSzMInN6Wgy6MjMv1ccE4PUDZ3kXdMQm/ohJteRppqZ3rcb4nx4if5dGH9BCkhdeFeMYbnfc9+VOl1RxDtxiVE/rG+1Cv/S/pSb+5o6n/09d/Q19rO1trO1vru9tbezu7e7ubWpnpNvapeXV5ZXttYf6kv9ebG6sb66uaGemN9bm5OKpW+1JdcJlPJ5CqFYmpKoVBI1lYWdtZXKbhkne+/C35gHXzz3u1z2revXrM2MbG7buh8A+5xU9fvjoH/fWMXcz0X3Ss+evp3rlyuqy7jdfLyiovSGJnMovzJsZH9nc31lcV/1demenlnQ72/+wf60oyB7e3taeKvv/3tb5rg62XboeZZs4l+b29PMx72888///LzT8+fPnn+7MmvPz//7Zef/uPvv/z8t2frWzsrGzv/9Q0c4ScPI757A/nDG5GnD0edeSvmzDsxp9/R6Cv+vKbz8Cha+1jipeNo7WMJF4+hLxyNv3Ak7tyxmFNHkN++Hqqne+02FlxNPaTD0NLNhK5lQDqZkE420M2F4LmQbj7QLQS6RRC8GAYv0Tq4klQMdEsgeClMrxyCl0K6TAheDtOrgOlVAHgF0Kv83WCGtZBhrZZRA8xQk301w4ybIZNmyKRF4y5g3AKMWmGmHMi0DVxvh8zaYWY8yIwHzDrADT64yX+hry5g0QNZiMAtzc5DEbjXD+4OgHsD0P1B6P7gwTTRgxHo0Qh4NAosx17qC7KZBHZS4DABbJXveYq1o0Z+jHysGz30ffjEIZdp4DgP2UqOOfLw9Uq5fEEslqnkExVdS5+5c8kNM9OqKbFcMqxc0YmbAI6zwGPpdTcxg7WknJqdUEi7J9cvBI/cw8vGlUtSiVSmmo+pmYV5Tmn57Lzmt/JBsPivoeN/iRR/ghC/GbB8xEdewF9VzE0rFbJe8fKVBNmfPCbI7VszU3Mz8tF+6cr15P6jfkPHQlQnAuXveo4dcR9/02PwiI/4cOgq5KvwLpmVzy7JJXLpzJxbwQzwnYWFbEFh2yBiD/jMW6fKJmc2ZhWS3uFpVE7XoHhJNSVuHVd/FaEAPlsgQA35LAJfNfBWA+9l4L0CXJd+jJ/qFq/JpeNT06pszvzbrlLIawa4TBknSceU8xLpuFK1kFK/ALN/DOzGgnNliqlFqWREPL3snC4GthMwxzngNAUcVZCdErJVANt/nft6kX1ZjgLLEfBwWLMoBXZ/UOveoJbm2NftPnBLBMxFwEIE3dHc++rUut116HYXzFwIM+8EZh2aflTItO2VzkM2ZMqBjFnAmAUzZUPGzcCkETLRnFrWbJyvgQxrIIMqmGElZFAGGZTD9Mq09Cu09MsheKkWvFRLvxSmx4T0S7QMmDD93/UF08vV0it8zSAPppv1GjzvhE6qj118g4Mh1/oM1+5Su8OVDudrAmcdzejXy+zrP9PXy6rDB9ZgAytTAqoxgQ3EsDpSeC0popEWwU2NYqP9BrHhAwkBvQk+rCjHIVzoDCNFXUR5UpX1U33hWiFtKYe4V5GlLqBMpSavlGZNFZI78GFcckhbWhgrPVyjLzY9VkhCcFNDGii+vKyYW5e+/uTDdz4+/vq5o0dJtmbLmVFb2THrhaiNsqS10qTFPJQsPY4V5+2lc0rnxBut+DAuFcEmh3BpIRyqpgvxQF8cSqAGYJp9GyySP4vk30L0ayb4tiS69pGCWSF2vRHu0iTEQip2KYe+WprbmxwTpXvW79QnTV52ckLCGCGmxPsh1daQi/JWUeJXGNjZXOx6IWWaHK/OwquoKBUjaTYXp8xIYoU7NyX7NCR5v9RXbYKHRl9lUb/rKw/p0Ij2a8UGJ7qa0sMsa7H+LfTovHhfz/Nf1gU5blQzdivSn5enbxdSpwoJ45WUzrzkeX5VIzmuDoPgkpB8YoiAHMqjR7ZloFqpiFZyGJce0UYJ6aCFtdMRHHpUIwnRTEfxmJSJDuYkv0DanqvgFY61F7Mq6ZxiQiXSYzEbs56LVpdQ5gto47RESUbKWk02HxvRRktKDXBvDXUaS0tox4S3ov1lOdipHJyIGNtGSTH7/mQ/K296oEbZUa5sr5Lza2XdDVPDzZKeqt6GtMa02D4mdbCM2F+YOFKMHmEmjpQTRqszeNlkeohbHTm8HBNQT4nIjXHNi3XLj3NnIByyIh1Lk/3yMUFFuFAmNrQGH1GRFFKNQVTikeWEKCYpuhIfWU2MrCAhmYTwCkI4l5HApcdyUmM685OZhGCkq0VrNqUijVCZQy4gRrtc++7RV++HGP9w68y78LPHDb44euZtmPZfT5z54pjxl3+WZBD2qvJ3motUpVRFPmE4Ldnp0ikqwrO7Nr09H8vOiKuhhzbkE3rb6jo4lezWWvHgYHt5cVNmUkN6tK3p5fAHpnMZaBU1bjmXoC5PXatiLBRSB/GRyNuXatIjOYUpnAICK5fUkk3glVCq6JHVqZEtOcm1qUlMUlRbCbk+K4mdh8f5PkoPsx+ppHblxg2UoHvTkc3BDnNZ+Jl0/EwOdZCSOJ6B48cH9ieGJptcSLLVb8IGTlSSU+z16+Lc1pqy1qvTntVl/kdL4dMS8kpG4nwmLvDqdwZf/llUmzXb3TjOKlFLhGlRrmafv0X3ulMd5TZZgGej/XN9H5LdzO+fPm70zWHn6yf52fH8jNg6XKDlhW9yvR+mW5tG6p9C3dAeRoUKI7xzH5iQb1xJf2SMvwd3PfdxbYJ3PSagARdYTQooJ/lWY33q0IEVsUFZUX7tTBLW73bwnQtx1oYkl7vxD82c4Bci7O9LBS3bqrGJx7yxx4Lf9TUokPQLpib7hS3FJLd76xUZKyWk9QLKk+qCjepcdSFtq4DWHONrcubjS99/0l5XODXROSJii3vbp/oE0h7uZB9H1sdqwEZTne95XDnpdO6v6Dvw8RxCnNmlKOOzkabnSPYmpVFuneW5sj7uQDerr5/X28Mb6uYPd3YMCXkDwrYuYXunkNcl4HULeL2C9j4ht0/I6ets7ets6RO29Ql4/QLuAJ/bz+eNCoTDDU0EextJKma1gLKST98oyXlWyVxlpIqTo3vigxLu6t848/k9oyui4gIhBTNfxlCX0tVM2k5twU5z6XwhdYSA7Iz2JlgbWpx67+w7INbuwWR3eyensbetuZfb8qq+etl1InbzoIDTw64k+tl1pETMZhMWckgrOZSVPMp+dc6zmmx1AXGGjpJiIjriA2Pu6xh++icvE21lL3ewh60Y4JckRQQ/upbgbJLibJriaopxM8a4GWLdTTBu1yuTA1z1z+T4Wm1Xpa5VZaw3F21xK54IarZ5FQsVaYsl5Ll87AQlfIiE8DD4/quPtS58fdT45Huety7ggizIPsYkVwOiqyHJ7UBfVE/TV+o6zcuc6nWd5GFMcNfDuuknOxtkhltrOg//QV8tOfHc4sTWvBhOVmRXQcJ/O/vKCHqQhXjUUhheRnJtTHGtDLJMNr5Q8Mi8xOl2R4IXN9GjNtqhHOlQHuNQFmNXFetQE+dYF+vYGO/chHLjoHw7Yr0a/CwL7W9WBHkUhgYWxwQw44PKE5DNpOQ6TFxRtH9miAvZ5VHcHUPUHT3MQ0OajXF5gGVNtGtzoldbig8L5d+E9M+wtYjSO1kfYt2F9uESo6ZHe2em5TP/e/r6n+zrH+rJ7uaT3c0nu68C7HeS7W1rntf3XgBsb3tjb2dzf3dnf3dvb29vd3dra1O9urq8vLy+vra6caCv5TX1wury4urK6vra4uKiRl8SiUSTfU3LFdNK5axKub+5Lh7od3vw4MyJ4/fP/GBz+rSttraN7jV7A31XYxOXG6a+FteR929G3bsZcNPM0cDYWUfH4tsvsvFJI4/7q5rrqpubG5tZ9dWVJQW5A71dm+rlf9XXxurS9vrq/s7WH+rr2bNnT5482d7e3t7efvLkiabhULPe8KW+NONeu7u7z549++23337+5Zdff/7pt5+e/fp8/5dnT54/2fnp6e5vPz199tPPazv7mo/Hf0VfiG8PI79/I/KHN6NOvxF95m3Nyo3Ys0fjzx9DXTiScPEoWvs4WvsEWvvdBO3jidrHEi8ci79wNO788bhTR5Df/ClU99oV8yRwmXroapqWDgOmk66llwXpZgLdHC14PqRbAK4VaHbNQ7olMD0mBC+E6RVr6R20csH0yoBuCdBhwnTLYPBySLcMgpfD9Cth+lWQ/suzy3WQQT3M8IW+jJuBURMwagZGGoO1QJotiGZtkBkXZsqFrrdD1zugG3xwU/BK9tUN3e4FFt3gdq9GX9D9AXDvZQ0Cjb4ejICHI8DyMbAcA1bjkM0EZCPWspXB7CXgodgCq+iY2u0Rbw7LdrAti4ccRZCz4pDbNLCcuJMwOqZYkIon5ZKJ+t75L13ZqCq5YnpWPqkYky8bJg0Cxyngvvqmx0h2+6xSOTOumGgfXzoVNGKKHh+bWpGJFVNTC+g61SFPCcznCfCc8atYY40+qx9bLxp++kPs0mF3aS5vWT6rVMhlIon6Klr6J5dxcuvazPS8Qi4TyjZ/TJkAfssgcOtE8PRN8sr9dNXDrKnzCfOvBW4CnznP4kXp7IpEIpFMz7sUzALfKViIGha6A0L2gd/qOdQob3JbJVdOSiTc7uEJiXR6eorBXX3LWwF8NoD/BvBdAz7LwHsVeK8C72XgtnwKMdU2vqlUjCumFKWChfc8JoDPHHBVPSRKJ5Wz0snHCtVCBHNGy24C2A8H5IlVUyuKieFJ5ZJz6iSwmdBynANOSuAwBbOVQzYyzdaNV+e+gPUkeDQBLMeB5RiwfAweDGuuAmjdG9S6Nwi7OwDd6Yfd7ge3RJBFH7AQgTsicKsLuiWEWXTCzIUwcyF0Qwiud4DrHRp9QSbsgxXzmuDLhA2MWTATFmTSDJk2QSYNWsb1L+591cCMamEGNVpG1ZBhOdAvhemVaX4geM2g4jWD8oMVMnolL24uFwK9PADPgcFztfQKtfRyYPCsQ/Dso1cpXrbRjY4GXOvTXDvtdvsfeY7X+E46fCcNwHSEznr/FX3VYP2rUvzKE30rkvxqccHV+MAKfEAtKYhLR9THe/TgQ1S5yc3hdrVh1u2xHoq0BDWTrmamqrJx/UnISRpGlk6coGI6YkMmMrCjjCQuLoRNDGLTQ9ipYZz0SHZaNIsew08NY9MDmqiBrRkJZ7/84IMPjnz1zqF4Yx6k0G0AACAASURBVG0JNWiFGriE91uiBq5nhq2kBy7SAubpIdMZkYJ4d4N3Xs8JcRJmxLYSgziUQDbFj0MJ4FCCOJQQDiWETQ7QAOwlvVqJfi0E3xaCb3GcVU2CQ5n3XbavXX9U4Bg2TplByrd9hDcxLfVwqPC2Dvvus6zbxqOEmJYoT6a/ZZnvw2FU4EoGZrOIqqInDCUEPSlNl+Oj5tOS1gooXSg/VpTbS33VJ3rVJnjUoNxrUO6VsS6lkQ5lyN/11ZTo14IJovjdy4iwqU30rSOEeVy/WOhuvVPC2Mgh7hXQnhbQdnLIC/nk2fLUgfTETB/rclRwPRbZSorgEoN45BAeFdmeGt9CiWghhbbRwjnkYB41lEuLYNMjG4gRTbQ4PpMuE1ZLBCWS9oJZYcVQY35qgn8tLX40h6iixG6mRW/n4reL0naZGdtF9K0S+nwhqQMTOZ6f9hgbmWllGqF31urLY5w4P5ThOeevPqA6WaHtrYfZRYqeqpmuOgmn8nFz6eO2CnF3naKnVsJjcjISWolR3Yz4vrRoEQ0xkBbVignoycd1MzMooa71lPBqQkg9JSIr0ik3xrUk0ScT6ajRV3FyEDMlpCwlpBYbXpEYVIkJq8CFlxMiSonh1ThEPT6yinigL04Gik2PZafHdhSmVBBDYh1vtuYQytNx9UXUGM87Xte+mqDFL+aTmkNdioIta4Id+ggxblfPPNT+3At+fiItZQgfM5yBVpeTNkoIT+tzs30eBT7UHWTltxXgmjNQlRlRnFxSOT6prDi1tDK3i8fhl5dws4mc7BTDC9+GPTIbx4YsZKZsFtMWisgzeYSVYrqCgQk2PluVGsEpwbGLiK35xFpGUks+tpyGLKcjGnOSajOSy4lITlZycwaqr5zURAlppYaIqwjdWZHDxYlCamitv818Kq4vMgRnDk93sFgpS1/PI/GDHGj3rtbHe3bSoway0M7aJ3vTUfv8qr8Jqnebip81l/5Un7dRTJ8go0IML3z5JoxJiZsd4Ij51dOjHEe9C7WxPnsdFbutxfstJdsN+XusEmUZLcf3wYPz7xldPF5DC2vLjK3HBydaG+a63R3DRclIqAlCzFo2eYaEVhFQS+m4nki/zEcmqTYmLExwQ0pAEyawlhBQSfCtwvlWJ/gzo/0zwj1dDU/56n/LDLjPiXPuJQQNUZD9hAjcAwNfs4sTghqVWDgxxH+pL8UAXz7UuTg11labS/d+1BHt/Zgcs1yS0RQfHHvfEH3jakeop4gYZ3nth68/OFKWgZ+Z6Brr50oG+NLejslermKEP8atyvS0Lw9wJTy6nuP6iBUV2IeLyba3SLe67nv2U4q1Uab7XV9zvf6WylERr69P0NMjGOzuHOwSDnTyRZ3tXZ18YRe/s4vX2cXr7OJ2drO6ulp7O1t7u5pFQk7/C30N8Hljgs6+yhqSvY0oGbmaTVhKxy4xSBOYeH6ET1eMb0uEC+L6BYOvjur88Am7KLeKkFCXGCouIMuL6CWBzkF65+Jv6ZaHOQnjvPM8LG5/9hbd6UFLcvwQq6a7raG3raGH29DDaXpVX33s5k5WfX97LTcTw0oK6yLFDxBQM1nk6UySABVSH+7CifcVoUO6o/z6UyIotsYO3/+ZaGveV10wKmJLB7hF6KDw+5fRTsZJzibJLiYprsYproYYN2OM2/XqlEB3g/MFIc7KfNxSFWO7pXSHVfm0o36PU/2cV7PVXLhcmSbPjROk+HkYnfnoCPjrMa0fjv7p3uUv8Ii7RD9jgoseweUfAPZKmVE9b1I8zYjuRng3OMZVL8nZgBFmBRT8aimvor82nZ0d11GQyMtPZGXF8ouT2FkxnKwYYWGisAAtLEQLC9Ed+Ynt+YntBYncgsR/0VcCOxelqbZ8NCcvob0wiRz4MB1hw8mLrCa5VSU51KOdnM58Fnr5e4rF5QInk7Yk9/JIm+IwyzKkTXmkTXmUXU28ax3asy7RqynFn5Pk35Xoz0W6FHreLQ5yLvB3Kw7xKw73r4oNacFFtacmsClxLGJUTZRXmrM51d6w2O9uTZiNINmfjw3ppSCFuJDqEKdSH9uaYOf6UJeuJL/+FM92fMjseL9KJZtRjM4oJqYUYoVCLFdIl1aW1rc31Vt/sHH+f0diL99Ec0341frDua9XR7/+YA397v4/1R/oa/fJxu7eP9f/i+nW3s76k50NzWGxne3tvd2t7e21jY3VNfWKWr22sb6xtbW1s7O5s72ysa7e2lRvbmzsbKu3Nta2Nje3tze2Nrd3dnb2drd3drZ2dnaf7O/uP9vc3ltZ21hYXl1cUa+sra9vbK+tb6nVmysr60vL6qWl1cWllfnlJZlCPj45OSGenBBPSqRSpXxqdmpubWWtt7MnPCj0/A9nrn30l0DtS4HXdB2vXL575aKdIdzFUN/thkmi5SOStWXczRuB+oa2cP37ly9F2DxSDPfy2hpb2Q0tnJZWVgub3dzcXFddXSaXT25tqre313Z2Nnd3dnZ3tjc31tWrK+vq1e2tLU3Spdkvrxnl0rBqf39/Z2dnc3Nze3tbM9P166+//r7e8PlzjdP29vaeP3+uScZ+/fXX33795deff36yt7Oxrn66v/f333795Zdfd/f21w8+HnurW09Wtv5gVnBl56AQ3x5GfPdG5A9vRp16I+bMWzFn3oo5/Xbs2aNx547Gnz+GvnA88eLxJO3jSdrvJl46gb50POHi8YTzR+POHo0/fST65OHQH89eNYsGl2laVxiHrjFgV1OBbiYEz4F082A6+TDdAnAtH1zLB7pFmoPLmktfWnAmdI0J6TBhemUQnAmDl8LgZVrwCgheCelXQPoVkEEVMKgBBtVAvwbSr4MMGiDDRsiwBWbUDBk3AaMmYNQCjFqBMQsYtQLjVmDKAmYsYNYGM2uH3WgHZm3ArB3cEADzTsi8CzLvArf+SV994P5B9gXuD4C7gwc3lzX6ejQKHo1BVhMwmwlgN65lJ33NXgk9HLmPHXysmpaJJ1UKRQF39i2bQeCweMh1AViKb6BHhxRzk5IxqUxe0bP4gXOTb454UrWgmFBMylceUYaBoxx47b7vP1jZO6+QK8QKcc2Q+iO/kYuIsR7polQmVkxNU1oX3vQcAf5PDrnLSS3LczNL88rH3VL19zGKN9wnsjsWpTMKuWxyQLKim6yAuUhi6palc7MSqWRwWn2bMgz5LoOAjR9RE93KXxTTS5KlLffideCzAvksOjPnpHOzcumEdGbRNVcJPBUgRK0VuvNa0PYh/50/+49mChYUU9NS8eNJmWRSOq5QLSFKFg+5SYHvOvDdhHw1c18rwHsBeC8Bz7WP/CYqetTTCqlCJmcNbXwbOATcF4HzRFieXDKzLJdIJpVqG6oY2EmAw+OA3FGlakk2OSRWzjunSiHriT85qLScpMBRBuxkwFoKNKfVDrKvSUizdcNqAjwaA48ev9i6MQjuDWr0pek8hCxEmlWWmlPL0K1uYN4JmXdCN4XQDQF0XQCuCzTxF2Tarlmz8aJblQWMWiETNsyEDYybgWkjZNIAM67XMtEArAZm+GLfhkH5IYMKmF45TK8cplempVcG0yuDwZkHt7/0SiB4IdAtgOB5EDwP0skGujlaenmwa1mH4LlvXaF42SIbnfS4Nqe4dpd4Dld4Dlc7HHX4TroCZ11Nb2Gnq0ZcGmj9s7s0VZXiW57oU5rgXYb2qcYEVmF9q/C+lVgfDi2EhfOvjXLkJnnXImzLQh5Uh1nzUH7j6egBSmx7UmhTpD/xwU0/7dOup79huNhWh7mWhdjXx3u3U8M4tBA2PZSdhmSlRrXQotmpYSxaMD8tipkQ/Pn7Rz5877D51x/zEc7TVC9VRuQSk/ysKXunkryUE6vOQS1nxU/Ro2cYqMAr52MtzXqyUS2EwDZqEIfqz6b4s8mBbHIwmxzMIvlrAKZxl4ZezXifZrxPeYpreuAd4kP9fMc7tQGO3ZiIx7S4gkc3uW5uw/HIDoRPs5fDYHx4R5RPWYBNnt8DZqBlW5T7CDZCmZYoQPlT7sOTTS/Qza+NJIfL0hLrEc7lCMemFN+G5N/1VR3vVhXnWhHjzETalyOdNPrKjXRoSPJnYYMJHubpwY94xAi6n2XAXR0hKnQlHb+ajt3Op+zlUfcL0tbz0xbz6UvFaYR7xvH3TQQ5+CZiOIscxCUH8ygIHi2umRzeTAzhUMM4pOB2akgbNZxFRdYTwxtpsR2FNFlHjURYJuYWLvXUDdXnYwOd2emYyTyaHB+zSonayMKvZpHXsqkrGdglRrI8Dd1DiOUlIxWYCCk+ghvp1hjqMJuPr/O1KnC0aEL6UO3vdFelTQ80q4QNc10scXv9CLdqrKNaIayb6awrRLjmet57nB4rSYueJIZLU6MESf7lkW4tqXFpCOdaUlgdObwsxT8T6Zgb41qOCchEOmYiHUuT/UrRgWWJwRVJQbWYkAq0b3WKXw3GtxbnW0P0bsKENadE1uIRFbiISnw4Oy2uhR7bzIjllGEqqGEJTjdbc/Fl6YmNBfgoB8NUZ5OlfOxWPuW3mvy/12X+RyXj/6rLb43xsT//cRsRwU0OIVgZext8x4pynWMktSO8aW737M0udLGLmovIFXR0E5MiyMJXIX1KqdGl2SkTwtau8rymdGxTJsbK4Ec3g8ucKN8hfKyCQZwtzZTkUluRATXBXsE3depyUhpyEhtykpvzcU15WH5lam1mfCkVWctAVaYn1BEiuhnxA3mogRykgOLdhnMZyQ0fzY0czY0R0EKqo5z7EsLLbR50RAYU2Fu0hdhPYkPr/R9mOJtUx3oL6XGPC8hBBpdqYwNKQzyb4xDL9ZWyvMwBeoK4kCTKxDw6/9UHMMBIDlcNtkm76qWixvAHeswgW8xdHfytq3IGJuOBEf2hYWO0Zyclykb7oysnX2cSAwQFic2ksNxAyyz7mxJ83BQursH5oTAppD7IOdfm5igumofwIlpcK/R52E4Mr0Z7t2KDGvABVXjfKqxPTUoQMy4o0uo6xuFWDzFyMTvxSRVpu5q4W4bdzUtU0iLxdiaYCEfluEA63CUe7H3ReSiQD3UqxkWSAY6f4ZmoH79C39DmJYfTvazw3g8bkoILXO62p4Q/vHTyL2+81pxHW5jsHRVxJgY6JnraJ0Vc6WD7XC+7GhHQFuavpBIUZOx8OkWOTx6ICZvExPIjfFjBLrR7BjgP26ke7uNeXmcnr7uns7+3e6BTOCjk9XW2jXTyR7r5Qz28QRGvT9TW1d3a3dXa08nu7WSLBNx+QXu/gNsv5PZ28ga6hCJ2a/jDW4gblyl34I9TwsrdHyGv/UB6ZJjpcr0uxpHscf3qJ6/9+PUJXnWJzx1j/Q8P46zMpiqysFY3gg0vBuifKQi2mUiNakY4xhic6cfF85NR/Q1l3e31vZza7rbanrbGV/XVz2np5jQM8Or6mGlE+1t+xuddT31a6WknwkSF6Hz36OQxb92v4k3PN/nZD6CDmJ73onVPZtvd6S3JGOtjiQfYhQn+iNsXEh0ME51MkpyNk12MMG6GyS6GSc4m9YSw4FtXiW53Z5tyJWWp0pKMmcp8cUEaFxNdgfSqivWujnHnJ3mISOEpTrc+exN6HwKfAsjizF+IEfdw3oZ4Zz2Cs8GrAHulTCkeNygepkR3Q5yrbooLPNFJPyPUEqi66mSCyv7adE52LL8A3ZGPZjGie0px7bkoFiNaUJDYVZDQWZjwQl9J3IKk/0RfB9WWn6gpXMDDjBgnbl5MDcGtLNGmEe9Kdr+ZdPtqmac509W0NtK6ONwyP/ARM8y6LMK6FGlbg3KrT/ZrwAQ24YI5yQEibMgoLbIx2rUS6VrgbZdq9YBmdSfd4Xa25z1miH1zUqCAGNVLiO7Fh/fiA/sIAYOE0L6UkG5sOD8ljG59M83KlJ/gL0wMHKHFjdAQnQmO7YTgRfHQlEqqkg9PK8ZVv+tr8f8L+vr3R8D+lWF/pK9/rf/+7eZ/r6/t3d3t7e3lpaWpqSm5TC6TShVyxfz8/Obm5tr6unJaJVdNyVVTyulpuWpKOTOtUqlmZmZ2d3Y0gNnb293c2lnd3FlZ31pUbyysrC2uri+pN9bXt9fXttfUW6srG8tLa8uLa3MLS7OLC3LV1Jh4UlOTMqlcNbu0ulHT2IIj0RpaObWtbbf19K9//LGXrq697tUbF067mBgGmJsH37qVb+/KvGdN1jeO/PGqnd5Vi6vnx3gs6YCwu6Olq5sj6OR08Flt3NY2bmt3r3BuXrWxubq1s7azu72zs7u7u7u5ubm6uqpWqzc3N/dfPDSdhBpZaVYaal65ubmpib9+ffH4V329XD3/29///vz58+3t7d3dvZ9//vm33/7+66+/7u/vb23vrm1uv9TXyvbuP9XyzkFFfHsYcfJAX9Gn34w582bMmbdjzh6NOXc0/vxR9IVjSReOJWufSNY+kaR9HHXpOOriCfSFY3HnjsafeSf6u8PhP36nfxMJfkyDXck5dDXr0JVUCJ4F6eVCOnnQtXzoWh7QzQc6eUC3EMCLgG4xgBdBesWQTjG49n9Td5/BbR7WnvCfB5RjJ5Yd2c69addOsx3bsmU1S2IXeyfF3gB2FAIEWACCJHohQQAk2HvvFawA2HvvBZVN7ABIsEiOHafszDvvB1CycpPN5t377s4u5nxgAYfDGX54fnPO+Z9KwLAKMKq+yu82qQVMG69yDswbAPMm/c1lwLwZMGsFHwuBx+2gRSdo0QlYtQOWnYBll76DAVrrY8S7AVsRYNMLse0HbXtBWwlg26c/+fVSX4DTBOA0CThPAq6TgNu0Xl/AkxnQbRZ0mQVd9QeXFwCPBcDjhb581gE/GeAvgwQoAM+VR/Ezo4qDddniumxlcPWpTdL0a25T17ymfxEg5rdsram21tbmlKqn6aJjA78BZ5ZsXqmWr68rFE8ZTcof+Q4Bngum5PkxqXpNuiLb2srp0VwLX/oFarV56kyl2FEpVoSLmg9j5oCAhY/QM20TxwrV1oZCWTOjuxGjeDNiLW/gWLazI1dIp6SHxmwVECZ3L1Qt7BxvSJcV21vsTvnb4ZOvhy5iKzYUm4dbssXFzQNbvhJA7QHwjeCq3Y2dTaV8Qb6xk9Wuuhk3+TOi3CD6wCD6DIL55lqYKqpSqdg6VKwtLssUK3L5vFztnCw1CN8C0VoApQWRR/oC4HsA/BBAnvwgZInVdqDaeqpaW1xRHKIKV34aOPgltr91bFe2oVDK1oeXT29HzwGB20DAOq5gSbWxI12bXdl4GpAlB3zWDaDbBlA5ECgF/WWArwzwkQLeUvCq1kDvVdB7FeK9CnguAR4LgOfiC33NQPQzhy7ToMsU4DShP+MGOI0DTmOg4xhgNwzajwB2wxC7If3pbcC6H7DuBa37INY9EGsJxFoMWolAq27Ashuw1EtMP3kohFgKr1m3X3XAzJsBs3rArN7AtPY18zqIac0189rXHtcZmNUCxlUQkyp9+CHEuAJiUm5gWg4xLQWNiw2MiwDjfNCo2MCwEDQq+tEjAdKf0BZo1ON7s8f/fn/go/7AhwNQw0GYyVCQyQt9mfzDftff6CsZVcdAVFEiqqnwOgaqIQVRnxzewA5v50WKBTHNjHDnX18TBFs1JgY24gM6EsNHeYQ2YkRTXISYGteeFJcbEpgJ9Wc/ccoOcckNd26jI4ez43sEOElmrCSbKMpO7MpI6sgidvJjJzMp5VjY72/84NfvvFaI8lOlERphRvE299mwJxUxIROZlNXC5I0y7noue4RFHGcTuZ62eMdHk8WM9pTIzlSUKC1SlBYp4mNEfKyIj9P3u/SNL33Lq5sX2ZmK7OAgWjnwcrxvJco3P9AlO8C2Duc1wcM+zWNoBanKFMoCO3ErmzNAQJbAnIoiXIswTxoSg9oSQ4YYmKlk/Fpx8nQOtTMJPkBGj9FxvUnIegKsONa3jYVsY16NHTZTwxrJIXp91RADa/CB5QRoBs6jkBgoZKFF3NgsjHtZPLSfhYs0+TTG1WiMHrefyzmryz9rLjqpzjktyTopytkScHayOX2JWMSDm735bGF6XGc6VpKG7U3H96WTOvmxnfxocXqMJA3Xm4btyYjrFhBaubHtGaTRqmzVcNtCT9lqX7l6qmOiOiefgBELWGs5vFV2ooJLVAhYu8XZGzn83UL+YUnaYjq5j5NYhPCfiwm9KONrq9KnWdjdKsFGYcpRRcZ2Kb8G5S3vqzla7t8YEu6OSzbHe2QTItlw29ZQ23JLWSbMti8JJk2L3eTHHgjiN7mxu4W0uSxiYZS7INK1NR3fnZNUzUQVEGFllPBqJioXH1BAhFUzUfU0TC0lspUT25iMq2FE6rPpO7KJwky8OJ3Un8HozCBXMrB1qbGibLIoi9SVmySuZDZkxFFDHNqL2C35zM58OsH5bk2UmzKffFqb/YeW4mdNgmc1vMMi5kRqFOrhL8cEhJU8pjAutAjluZjDKA90Q3/269AHn0e4W4xKKrsq+M0CUjUPLyQGjZFDxjPxEn60rClnvj67oyS1tZCLdLKKc7DI8nNBf/ER/uGXI1xacURg8Ie/xhs9oPm7lXFJ4lLueFNOTzm3PZ9RyyfmkhA9FVxxWWoZJ7aNhZCWJs2ko5owFo2RJs0Y0ylOwHYF8aCOMZmFEyDsh/iJkgSsEA4Twn3H6cg+Jpzudi8zzL4iPkjMI8yX8ZK9bFguFr4f/BTx2ccTKayEhw9df/lWwK1fNDKw4dYmH735w97yTNV457KkZnOyvYQA43uaky1uNaP9T+sLhAi/ZJv7VOs7vcyooK9+Y/KbNzpz4vuLqM1sdFm0X46/7WACqj3USxjiwXQ3Jjs+yAt2bIkLrkB4xhp/XBML7RXENzJRHSx0JwfTzEE1cVBNbGx5EprobVdJCF9Np+pKec/r+Nrq5PMK5kkGYSEptBTtyYyDzk+IFUvT6zPf60s5P6panRI15jN8rDNdjOmO9yQkVAXKjx/smB3q0IYPZLs98vn8lyxPp6ZU6tPV8YVx0fJ0//J479JEz/KkaHeqR5gUXR8SOM+k9uAiyz2cCxxtupGhCgF7jBZb4GvPffJ4vCz7cGFsdkQyPjk8OTk2NTI0N9S3MiJZHu5SStrW2urm26tnumpWRjtXZ/qnRsTjw33jg4OTw4NTg71Tgz0TQz3Dg5KJ0cGFiRG4i5XP3fejH3y4IaC1R8F4rmZMu/uJJr/tTggQxvu7fvDjKOv77ensjhRScYjHCBl3XJUvz+GuZaWsZtIPa/jKPLIkMUSED+uLRUuoCfNdDeM9LZPi5tGepjFJ27ioY0TSOtLTPCFuGetqHRG1zvS3jpSmcf3tECYfxxt/NohH7OSnNkdDs8IcWJ6GlaHO6xz8HDWqNdK7zN+2Ozp8palseaJzfVpUlBCe5HqfBbVgwCyZQRas4MfsEHNm0GMmzKqFg2MEOrp+9n42xovmbYV8cLOLjJ9IY0fc/hhtcosPd493fVgMNVvOSKwlhH/0usGtt95CmxtRvK1TkPapEWa8EPPUoO/pxQ+1eNEEs0wLs0kLs00Ls+aGmqcEG7GCjOlQ0/w4H2BrTKgabZ5szhblJ77U10Rtak8huTs3YbicMVpO//+kL3ExTVJC7ytnsZGueYmw3pKkRk5IAyughRlUTw0oRtpWhVvXwm3rYzyq4/yqsIFVOO+qaPfKGM9GUlBXMqY7FdeZjJUkYyf5cdICyhg3uoMEl9Cj07wdfH/3b2x3YwHMMhfhnBZil+prnfrEItvfpgLuXAl3qo5wbor0rsUE2tz4EfTj38zwE9ZzSKsZBGkuaTgZ1U0KHMgm7UnnNzakW8rF/+v09fLN/4foS3dxfnh0pFKqFCrl1s72071d1eaGQqVUazXqE61UpVyRrss3VPINlUylXJPLZHKZ+vhYP6qnX5RSa0+OtLpDzemh5vRAfbJ/rN070hwdnaiPTzVqnfr49Pjo5OhAu7d/uL23u7GzvSqTLq2tLq+vrSsUWwdHbeLe9LyCqsbmioam+rbOwf4+XDD00397z/LWTcsvb/obGcXYOjE9/aoCQksd3fKsrTnmJk9ufpDPxp+olpcneuZm+qdnB6ZnB2dmh6dnxpZXFnb3tjTaQ4328PxC+/f6Ojk5ubi4ePbsmf5PeHleWd8Be/78uU6n02q1Op3u66+/fpl2+J/0pf/Bb7/9Vv+t8/Pzl+OIf/3rf/vrn//07OL88vKZ7uxCc3qu1l0e6y4Ozs8O/7ZeMuxVfSV98Sb5y7dIX1wnfXmddPttyp23aXdv0O++Q7/3DuPeu4z73+uLcvsG+db1xE/fwD/41NwhAXyYDXlUZPAw/wdGOaBJAWCYDxoWQoxKQcMS0LAENCoFjMoA4wrAuAIwKQeM9FUBGlUamNZATKpBs2rQrAYwqwfMGvT6As2uwg9fnF0W6hPnQYs2QH9zWQ8waxFoLQKsRaCtCLAVA7a9ENt+0KYHYt8H2g9cHVy2HwEcRgCncdBpQv+8fhWR5zINuk6DV0/zV/oCn8wD7guAxyLguQx4rYDeaxBvBeivBAJXAR/lewEzRYO7cpVsbUW+JNsRLeySa9awRbOlvdJF+d762vKqdHJ+Q+fDkwM+a58gV9rntDK5dGN1eky2jSuae0IdK+9Xy2Uqxfrc6rY2OEMFBG8YwNaIdScbmxebq1Mryp0c0VFA6mhm+4ZMub2mmFvfO4mr1QIhT98M38zrO1Fsbatkq1PSYxO2EoDv/oa41j5/sSfb2FhbGVUeJgufMmpVY6tHCtmSYktRM3f6ftwqEKUFkLv+uQeqrYMV1fSKXLYq3RyR62Kajq9FKAHsGYDTAYinlvT1ablGqVhYl65IlcruBe2nsSsA4hhAnwAoLYg4giD3AeQREH4MiTgC4RowZOtxsnxs60KlXFLJF6bkO5V9yvbpTblCti6bVTzdZzWq3gpYAMKOwYD1uPzVcD6CqgAAIABJREFUbdWGXDqzsn0AzZEBfisAbBeAboCBsmt+UtBPDvjK9JOHgNc64LUGeK2AXiuA5zLguQR4Lr6qL33OIegyDTpf6QtwngQdx0HHMcgLfYH2IxD7YcBuELDrB2z79Ae+IPqyFEOu8lrEgGU3YNEFWHQAlkLAshW0aAUtWiEWrRCL1mtWbRCLJtC8HmJaoz/zdc289pp5rf5c+DWzGtC4EjSuBIzKISblBqYVoEkpxLRUry+IcbGBYSHEuPj6QwHa74W+/O71BTz4J/r6JwbT66uSHF5BCquhIerZ8FpGSAMzvDkF1ZSC6srCUwPNeWEOVcQgYWJ4GyFklBMnJqFzfR3TXG27CNHygtxxJjPD60kFPrgoyqsjGdPDx0nSsT1X+kroyiS1Z5M70xNm0hOFMf4o409NP3izixYxnhTKt72JMb+THOSFMblNtP6qk4KpjYZhjT+nejpgDG/FmH/JgdoNZCWK06K7uJFdPOTf6+ulwV5lWFtqWDM1uA4LrUb4V8M9Mr0MayOdu4nB43TCOJsoSkTVowPotvdrowMKUE/YvibFmCft5PAJbtxyJq0swj3N27I01C3H3bI61H2UFdtICCmPC9RvfDVTw/TrXg2k4Jf6qooNqCBAM3CeBcSAVhZaxIvlhtnnoT3GUuLyglwSnAyVBanSDPpiNnUhn3lQn7eXn3FaVqwpKdjMYA/T8CRn884MilCAb0+PEqVhJen4HkFSJz+2ix8jSovuSYvueaGvltSYjkzyUGn6mrhuoj1vqafkaFzYm8XKxYaXRcMnqPGzVHwTwq/I/0lZcOAwizTKILRiYM1xYQ3kqIww37G4yHEiZoyMFeEjcnydc31dR9mJQiJcSIJvDNc/ne7aGGpVDLZvjIuX+ltkw62aabE4jVYUbCfGuY7gfaT08O1k9EE6XsHFTSWjWgg+RVi31nRCRyaxioEsIMIqaPBqJio71q+ACKthRjbSIuupqMbkmLpUQm06mUOAo6FPvBzNoe5OGA9rAS6ghhfXmkep5cb15tL6syg9GYkDBbQGXgwxxL6lkNmWx2hNiaU73h3lRK4XUVQVvKPWgqOunEtJ0UEDb5QbGWPyfkucr7o2Q1uTI89lP63LXc/h9CVExVk9ZGN8RoQZQ+X0QUGMhBW+zAnTFMRqyklbOTEjSYF9nKi+hozmEn60my3dxXqAEduEgvaRcEvZKTPprFFqwgIvOQceUEhGr3VXpyB8nL/8D8fPf2Lx0U8e/+49n4ef5ScgJEXJE1nYzeKYDqz1Vi5qlu4xRXZdSPaTZkUc15J2amlFUc6xbg/mqrPVbXV7Nbm1eF+cyxcoq5tVhNAaMnQgM26+iFGL8ZlNTeiLixhPxKrS2eMEbAsiINfHqZ9FxJo9SnS060lnLAnL5oVFW0ONYnb0HC9xp5i3ziWtsIhKLuWwOE2Zl7ycScUafgI3/n1/bqIoK74lGZ0Dd+V4mVdjfJtRfjVQl6ZoaCXcIx/m0BIfkuZvFfP4s9F8ajsvppGD6U7GdiajWzmolhRUGyemgoKJ8bJOD3fvI0Qo0yiaKsFxNfe8mrPPJ8yR4TmhzoIk5EivULE8+6q+5LPD8qXx+WFhEz1qmBzZT0PK0ynLLOJ8asIsJ2aejW6P9c0NtO1CBndyaJvLo0uTkpWp/pXxvuXJ3uVpsXKiu41FrAiH1iFDeklxtRHQIv8nkgSsmIStxgWlQx2T/WyWhZWbUwOTw+LJqdHx0cHFkcGN8f51Ue1sQ668LENRkr5cwu3PIGfjYG25KbKJgbG+3rHBibGh4cmBnskByUS/eLRfMjcystTfnxzinwlzmk3G7+emLnPI86mkSXr0Gjd2PRXXEe6SaWdcHuTZkIjdrCnYLxbsZ6ZclhfspKce5qefVWSeFDMXU3Etsf6tWOgkM3Eslzfb3TgpbpkWtYz2NI/8rb6mxB3D3a3jkoaRMkEXDTuZHLeSHH8oYO3yqAp+0lFN+rO2gtMSziE3YSgmpB7h2UuMmOVSpe01y6Nd0klRXmww2f3hq/piBZunhFlzwu3beHF5McFw87ssL/N4y3t4w9sj9KSN4rySIJ86bGhWmHs5LkCaTVTlUBuig+68AWLNjSbT2YVIHx7CjhNiyoGa8EIe6/X1sv6RvoyZMCM61LSYGABsjur1lSUuSBosYwyWMcT5SWPVKaK8RHF+0mApfaSMNlpBGyqj95fS+0uZvWXMnlL63yXO/42+xMW0waoUFtI1i+AvKUpoSg1pYAW0sIPqqf4Vsc4NWMdmrHMd9kl1tG8dNrgK41mCcixBuVTH+jSRQjvY6DZGZCcTPcSNWcpNXM1LmuTHzWdTFksEdYmRHcnRknTCaBFzvIy/LaqfL+IpG3NWKtiyqpTthoyNmrSFPA7e+O5SLuugLmMtK16RGy/NixfTQpqToEMV6UfbMpVibVO+uPU3k4f/XX2pdRf6DS716fnLD/6JuLRnl9qzS30mx9+j6+/19a+3vPSjia++/x/o6x+MKT77h+Hv/0V96S4vtKcnm1ubUqlsZ3dXfaI9OdNpTrS7B/vHen0pFasy6e7hgX6Da/fw4OT09NtvvtFHtJ+cnJycaE90Zxrd5fHJ2ZFWp6fXq/rSA0x9fLp/cLT5dGdjZ1umUup7X4rNzd7+4eraRmF7d0OTsKmlvbG5rUsiWVicTYjBffKb943v3bK5cwthZU318U/186O62iZaPaSa30eZ3txc6Hu6PrW2MLS6Nr66PilXzG1urGzvKA+PdjXaw2P1vlpzcHauPTs7PT8/1ytRo9FoNJrT09Pz83O9vvQAe3lM+WX7S6vVarVaffyGfvVLH3j4Mh1R//F3332nD6DXtwG/++67v/71r3/+85///MdvdFr1xbnu8vLy5PRMc3KmPr84enZ2eKnbPz85uDg9vNQdnJ8cnZ0fn10c6y7wH79B+OQN4mc/Srj5I/3kIemL6+Tb1yl3r1Pvvk2/9w793ju0e+/Qv3qX8dW7tHvv0O69y7hzg3L7BunW9YTP3sA//MTSMQHyKBvyqNDgYf61RzkQkwLQsABiWAQ+KgYNi0DDIohRicHVAlg5aFwGMS4HjSsAowrAqAJiWg2aVoOPqwGzasC0FjCrA8xqr/RldqUviEWrgaUQYimEWApBi1bAqv2qLDsBq86r81+2+snDK32Btj2gff/3+rIfAR2ubi7rn9cBl0nAeer7R3mXWdB1FnwyD3yvrxW9AQy81kB/FRCwDvgqALclW/LsqPRcLj9aX1WsyVYVyi2lYlcm31hflaqk8tUtNaX54F3YOBj69AcBy9Bc+cLWsy2ZdEW5Oru5N7ehXVPuK9eXN7af5g8c/wy1BInQGITufBa31Dyv29jaVkjlMtWBfGN/fXNfJV9T7W3WzB9/EbN0LUz74wh50aD66b7q6cbS4taJRYoMhO//IGLTK0c5ufFMtbUrU8o3Nrc3duRK1ZJye2N848xTsPWD8F1I9B+AyNP71K1+5fPVgw2FamNXtbavPkqTHL0Rum6AOTbA7oCovV9FLjdMHck2VuXSadWGIrfn6Hr4MoA+u9IXXA1B7APIIyDiGIw4vhZxAEGofxi+iqrcmt0+U25tqTY3drYOt7d2Nze2lndO8gYOP8SMgsE7QPgRJGA1tnRz+/CZdPtQevCn0BwlxHvGIHADCFRBAhXX/OSgvxzwl4O+ctD7avgQ8FoGPJcBjyXAcxHwWAA8FgD3ecBN3/uaBp1fAmzyqhzHIa/oC+IwAnEYAewHAPtewK4HtJFArCUGNj3XrCUG3+tL3/jq0ifOA5atwIsb3+DjFsC8CTRv1OvLwKwGNKmCmFYbmNUAxpUGZjUGptWgcaWBaRXEpNLAtBJiUgYxLYWYlkJMi0DTQgOT0muGhdeMi94xyoj2T2gPMOr1/Vzyvb4eDcKMhoL+Bl3/XF8NbGQtHV5BCqsghVVT4TX08GpqSB09vJGNqueghdnE1qwEPtozE+1ThvEXEkKbY4P6aLilLOZiOns2hdqPxzYFQ9ujkSXxQXlRnl2p0X3pMb3p0eL0aFEmoSszXiggCgUJ3VlJwym4MVJIGdQMa/6Lumi3KUbkAie6DuNHs3tENbtVEeS0nkPJ9bcM/fKnJIfb6Ecfkhwf5mN8JWl4vb46ufBuPqqbh+7mRXXzsPppQ33pBw5FfHQ3D92ZimzhhTckwyU8UhM+siMO0YjyzPV/nBZgQ/NzwTsZRZp8FPHot/kYbyELnYl0JTrdYXkalkU+acUHDTPj5gTUQXpMGcytAxc8wowTEsIz/e3q8MH6Xa8mSmgTJbSBFKyvukRYdXxAVYx/OT5QgPXIj/dvZaG7UqP5ofbFUd5zvIRmDDTR8itZbnJFsCvN4T7N8UFlqKcyg7vG502yaDvFaT20GIKDcV9BchM/pi0tqjs9SiyIE2UkdaT9jb4k6bFd6fhmTnR7BmmsIkPZXz/fU7TcW7w/3CBJp/CCPatw4csppHlqbHGga0mwd4an22x6clWYN8XsFtfDvAQLq8QjRXicEBOR5e5QAw9qwmLSPD0Fgb6cQJe+XLJqtG6xu3SiMXehs3JtsGWsrXSlt+5ovL02Hp7r+7gL6zKI911hImUs9CIZPkuOGKPBhTjPcqx7azpekk+ppCP015brU6Iyo30KiLAaJqqBhmxkoGuTYxpzGO5Wj/7jJ28721kbPTL69NM7pjd/bf77ty2//BmfGNyRS+3JJPfzE/v4xIl8RisfHxvk0FTIbs2iiZLjRITgSQ6G5/EQfvf9YrjnSgmL5XQ329dETAkuR9q34X2mUqJ6EyO68GHVaB8xEX5cnVOJ8uJFOg3VUoZyMENk36105Eku9rw0Xl0Qt8OFb6eET7Dgy92lw61lLTw629VilIndK0tbSyOPMWNmuEkyPuNpXlprAmqmJgPnZHrvnR84ffpT2w/fDjP/wv3WBx9BgM+vv1ZFjxrghHRE28ywA541MFZYQSusoGma72oGfJDuPUD3m86KCTb90Nf4JifIC274ifPnNwItf5+K8q9IxPTnxfUJcDO5CdVwF1U25Y/Nhael6ccFnP1M2kVx9llF0TgtIf7e52O0xMmMZEV72XJ74f5IQw89aigBtZqSUOJonvbodh888CiXu5nF6o+HN6H9RNRIMT+2U4BvTo7MgrvgHe4IIpzaSfDpFMI0GTtFwU0nE9riQxPt77P9LRfr0yrJodW0iK5kbGcyui0F1ZaMamPhipNQLLQ/yc+qLQa2mE6eFVBkufQ5FmaaDB+jROaEuCZH+M72tW+vL67NjL/U1/rUoGxxfGWiqy05dj41fjolTsmjjeHgy8z4pzn0NQZGjPNpifIdwiEWa4pVyyOrUz3LE71rkwMrU33zM+LV6a7R2pxKbHhVeBDd0rgs2K80xJf/xKYmKqiLHUf3tqylRC531S8NiyZHeycnRxYmR9cHJLM1BaOZSeuldE11hrqcf1ieul2WMsSJEYQ+GakuUM5MjfYPjw0MTg32TA1IJvskU309sz19Mw0tvZzkGWZ8e5iPEAGthnmNUvE7hbztLMpsYmh3hKs4MqANGzaUz50t4q9ksLZzedt5Wd2R8EUOVZpBWeJghsjhjbGB2VDHLjp+rbtxQtI82d0609k6LGkd7Gkf624fFrcMS5rGRc1Tks5Rcdtge9VIhWCUm7SVwdpKpX1XXnDApU3FhCtSiEe57KM0iiopSoINLkd5N8eHLRTyNwc7lka6ZaOibGxQgvsjBtTyVX2xQyzYITYtHFwVBV2MDVjOos9xyYoc/lFZ4V5R7mZehrah7Ly96o/9jZrGzDl2dGm4K8nFUJiAGGbGZYc48CMdUkIfc6CmqUFm+snDl/ViBNE6/W/1xYCaliXBgM3RVsVww3hjpqSApE/XkBSQRquSRXmJ4gLSQCnthb5o/6K+JCX0nlLGYFUKG+mWGe8vKUxo5oU1JkObmNAmBqw6waspxq0j1qMB516D86mPglWi3Isj7ArC7Usj3apj/VsoEc1keAsF0cVETmfEygvJazmJs5nxawVp6/kZC5kpM5msgWRyRoBvfjCsDgEVJ0ZWBLuU+tvke1ilO1sNUXCqwtTdijR5Pk1eSJblJUxykc0J3lWJwZNtleq9TZV8dVu5vKVc+1+qr39Cr/85ff19vYquq6iP/436OlQfK1VKpVJ5pNWodafqs9OTy3PtxZnm7PRQq5YqFesK+ZFWoz/kdfbs8vnXX+t0upOTE/2E3vnZ2dn5hT6eRH16vnek2T1U7x9pj49PtJqr4UONWqdVnx0da54e7G/v7W4+3ZFvqGQbyqnZ2Ya65s52UXeHpF3Y1dbS2dnW3SXuGxwdn5uZw2Aif/u7941v3/Q2NY7z9qL5eiXaW9AeG7JMHvXnczU7y/LFcZV8bvupdHdfeXS0rTneOzraPVbv6xtfGu2h7kzzUl9nZ2darVavr5fXuvQA03exXm5/XV5enp6e6t/58qKX/tiXPpnj2bNneqfp98Repnfo9fWXv/zlL3/8w7n2SKdVP392cXZ+ptGc7B+rtw53n6oPDnWaI53m6Ey7rz3aPTo+UJ9qdBf4379+lbpx883Ez6+Tbl0nf/kW5fZ16t03qXffot67Qbv3Dv3+u4yv3mV+9S7j/juMe+8x7tyg3rlB+vLNxJs/jP3qIwsHvMHDTMijfIOH+eDDLMAwDzQsgDwqhDwqAh8VvQQYYFiq15eBaQVgVA4xqYKYVAHGlYBZFWBeBZhWAWa1gFn9q/q6Spy3aAUftwCPW/TdiRf6agOs2gHrLtBGBOgnD6/01Qfa9gI2308evhg+vNLX94/szlMQ5+kXNQu66qPnFwB3/d7XCuC5DHqtQLyXAX8p4CsFfGSAr+JHHmOutNmakZMZqXpdrpQplVL53rpsf1aqbhlXI7JUP4HNGUA3DMIOICH714NnQ/M2RTPn80rNqmpPptxeUx6PrJ4mt+3/JnoBiFAZIPZejzg2CFE8IC9nDeoGZbpV+d66dH9m46RvXZvWfXwnQfpauAqCPn4TLiW0alsXNE2Te6XTX99lbBsg9l6LVL+OWHFIV+QMa3vXdDOygwnFQe+qLmtYZ5+2/RZ8683Ikx9ijoGYkzcwOy4ZW4Ke49L+48rBw6KxE2j57uso5Q/QpwZoNQT77O3QdV77pnxzS7k+L998iilVXQtXAGgdgFIDKC2AUEPg+yDiAEAcgIjD18KeGiAOAMThjdB5x5Q1lnC/vP9p8+DTuoGdzK7dwLzNn4fNQ4I2IaHHBsEHkECZMU1KrNyJLVHGlGw9wK9c8119LUBpEKCA+F/RS595+HL1C/BeBb1WQK8V0HsZ9FoCPBdBj0XwyRz4ZBbiNgNxmdGf+QKd9WOHE4DDGMRxFHQYBexHDBzHIA6joP0QYNcPOvQA9j0Qux4Dux6IjQS0EF2zlECsxC/01QVad4LWnaB1O2glvPofu6rm/6wvkyqIabV+5hA0qjAwrYaYVEJMKkHjMtC4DGJaamBWBhoXAcb5BsYl14wKXzcteedhOh6a2BFo1Ov7+Yve14MB6IMBqOEgzHg42Ohf1Fc9C1FDiyhPCi1PCq2iRFRSQmuo4XU0eD0TKcxJzEgK6SrnjDdkMwIcqd5WuVif0jhoZWzwRCZtPoc9zMJXBD0p8XUUJUVm4HxLiFBJWpyEGyXhYiR8bLcgrj2D0JIe3y6IEQqiRSmRc5SIUSI0y/9hQZjFQHzQQTbjWUvBYRX/sID5NIOoLqYvpEQO0iNacX6jNEwjDpaH8e0VENpTIttTEJ1cRBcP2cWN7OJiurhR+jbXy7rKPOQghOzQ7iIqytu6o6r4eH66k0UWkyNFSaFV0YHcCH821Inp87g8PkiUmVBBDmlMRuLdbkfbfYqz+SQ1yLoyBjqQHLdZmaEqF8jK+H38+GR/K5avRTUhWL/o1UAKrk8Kelm1CdAqgn91tF95bEA61j2X4NfMRHWkYPkhdrVx0HkOcTARUxPuW+Rp24kLyvW1ETx53IOFy3kckqlxgrVZqqsJz88eZ2/YlUNr4OLa+JiONExXemxXRkLHq70vPlacFtOZFteUgmvLIPXmMRfbC5cHilcGi3YGqiYLUwojoeWowHFS1E4mU5nDXs/irGVyd0qz19Ko0wysCB80yInLCXEvDvbrSYrujEVUBHpnubpxHB3yw2DZkb7j1ayNsZrF7uK59qKVnuqlvrrVkWbpYP3FrKgeH8ZyvF2PdulNCh5ICBtOgK9wE2aT8Z2xQR2xMEGAdXNa7GglRz95WMtGN/NiBFivwoSgagaqlo6sY0Q2pccLEsN/9Tbk439/y+7hLZu7t37z47ce/PztBD+rx7//6e9/DKlPje3PZ3Tz4jvTCIMlTGFmYjzMtbmQ05bFmMhkzKbErGcQe8nh1UifYRpBnpWc7WZOM/mkEek6kYzqIcMm03AlCKdqnG+i/VcpTkbdceHpPlZZsd5jTawGsnc3xuEsK/qQH7UliNVUM3ezY3bZoWsshLSxYLatsr+YlxXqUhrqNsHEzyUnCZ5YZTyxGScTutHwtqQoVrD7bwDA5lc3nH//TrDxTZ/bv378i3c+vgZ+9qM3WEGuRUiLDqKrooCwlIJa50QtMpH9RP9JHrIwwozu/OF0TlRPGjHS0tDts99affBjnMP9Zh4R6WZnfefTtmzyTLVgpTazi4zuxEd0xYb1EVHi2PD6MPclNnGBS8n1d2qMCpniUAdSErd6Kpc7cncGyutjA7tiQgYTUBXe9p1hPn2RQYtMwjQzTpyIGGbFDLFiWlmR3TlEIRebE+UR7/kIZXeTE2A1QMWoC9PlAnol3INg/YXbJ+91ZcQP5CW1MiObqYjOFGx7Cro9GdXFjhQyogoSkWlJiKQge77PY0GATZzVrQ4crNDrMcPyJsvhXg7UiRPowokKUi2OyRdmXu19rc0Nr0x21ZNRlTCnXF87muHdHHfHtjhEY4TnaGxwT1xgOdq7h07YHRXJZvtXJ3tWJ3qlkwMLE5LJ2e6JSeHccIMgxKs+NKg+IiTLzTHV3iLby6kpJiIv3CvByXChLnuxt3lutHt6Znh8amhM0lHDJtXHhi7zcOqypNOatJPqNG05e4EOH4gPbIoJZAW69NeWLk2MTAz0Tg726vU10dczPzQ01SIswCCb0dAsJzOBq20bDjGTSpugx81Q0b3Rvh1oz5Yo/ypc0ERjSR0TX4ENq4YH8Z0dG7GY0VRmZxKimxTUS0VUYvzoPlYtfMpEd/1AT8tEZ9tcW9uAuK1f0j7W1T4kah4SN451N411CUfFwoH2quHy9M4k9BQ1fpSIK3a1S/zio7Intgo+bYaEG8GFj2DDxXHwclygMCVmU1wv7e+cHxZJhyQCJDTW3Yj+ir7YIebJoZYpYXYNLEwDO7aZHPmHzoo/iup3ijP/1C38trtlMZW+KmD+oavmvL1sOZs0SkflBllWErw2G3k95FCG11epGPtkuDUnyIwDuwLYy3oBsL/VF9SIDjWtooYCqpEW+VDDSF16d17iS32NVLI7s+PF+UlDZYz/OX0NVCXTw53ySMH9peRmbkg9y7+ZCe3mo5qoIQ3RnqKEgIaYJ9VR7g1on0qES3GYbQ7MMjfEthzjVRMXWBMHq8IHVRMDJcywtSy8IjdxMSdempMiEySvpNGW02i75flbpSUjZPJQXHR/NGKOFqPkk5Vc6gY/+WkOezuPsVVAV+RT1vJI85nxInJgc6JHBTVCOTOwu6VQyVa25MtbitV/ZfLw/wp96X+p9tV7zf/r9bV/eCCTyba3tjVnp8fnp5qLM3344cnziwOtWqpUyFRKte5E9+xSd3mhe3ahO9Odnp7qdDp9PKBOpzvVnZ2cP9ddfn1y/uxQc6rvfR0eajRq3an24uRlnZ4d604Oteq9o8ONnW3l1mZ7V1dNbWN9Q0tjk7C1rbOru2dgaHRoan50fnVkZGpiajqeGHv7o9+6PfiK4euXERREsrXk2dtlOrs9nR3fkC0oVuZVyvWd3c39w1310eHp8bFac6DW7Ks1ByenR7ozje5Mc3qqfVVfWq325OREp9NdXFzoe1Z/ry/9MWWNRqNWq19tf/0nfT17/lyn052fX1xePru8vNS30f70pz/95S9/+cu3zy+0R+fao+eXZ8+eXZycnG5ubS6vLqxJVw6O9k7PNFqdWqGSLa6srSs2j0/O4j/94Sv6eot06y3yl9fJt9+k3b1OvvM29d4N+v2fMO69x7j3LuveO6y7Nxh33mHc/jHl9g3Kl9eTbr4ee/931nZ4g6/SDR4WQB7mAw+zAMNciGEB5GEB+KgIYnTV/gIMiwGjUtC4HDAqA4zKQOMK/YMsYFIFmFUD5tWAWfXVzKF5A2BWD5o1Qcxb9GNg+thD4HErxFIIWggBy7bv21/WXaCNCLQRg7b69lcvaN0L2EgAux6I/QD4Pb1GQYcx0GH85abQq/p60ft6MXnosQB4LoHeK+DV1a9VIGAZ8F2HeClAP/lr/vLX3cZ+Ceu3TpoL4S0j8qRhOSood82OMvs+fAzwmjUI3H4Ntvda0PZrwbsGoZtg0OzHMbNOKXKYQAEVrD1JVdwlrL4RsgKEHkPgR5CIHYPwYwhcCwapboQv3SOvufFkrumblrztmyTZdbgcEqqBoC6AKPVrqIP3ojbex8nej1L9HLf1I8zBtagTSNQpBHP6WtjmTyJXP0tSmDGkZnTFF0mK61GLAGofiNH9AHv8BvoQjDkywD2/Frb1dujie+jl99CqHyO3f4jcMcCeGETpQOQuEKr8WfhoZf+WSilXyNdG5Tpz+iokYgdAaQHUIYA8BhBag4hDCPwAQO4DiP1rEU8h8F0AoTEIPYIEyH4InfspfOGX8OV/D1v8EWwOCFwHYccGIUevB2+8Dtu6FrwJQheveU1c8xw18JiA+K2DQQcGAZsQPwXoKwX91vV7X6C3FPSRgV4kDoyWAAAgAElEQVTrgMfK1din1wrotQzq21/uC+CTOfDJ93tfgPMU6DwJcZkCnSdBp6veF+gwqp881OsLsOsBbMSAjRi0EenTDl+ZPOwCLDsAq3bAsg2wEoIvmqsvhl2bAbMGwKwONK2+Sjg0rrza9TKpgphUGZhWA4ZlgGEZaFx+zazCwKwMYloGGhdDTIsgxiUGhgUGhgU3HqQRoEkdgUYSn897/O73+j94ATDDQZjRcLCRfuzwVWgNwgwHYYavfjoUZFTHhFdRwsuTQssSQ6rI4ZXk0FoqvJaKbEqOacxIdDH6SNSU+/+cbfXk8kgwx0CHL8gRjhzUkzJSWH8OeaqIuVDKWSlK6aRhcvABDWxUJz+6OxXTzUGJeVFd6bFt6fiWdHx7elSTANXBQYyRwqfJYfmBJiVw276YgA1q9GEZZ6OYPpUQephF/lNj5l4+5aA05euWwsvybCEaVh4f0s2L7eRi2lMQHanwV/SFeZVe4jRMFxfVzUMP58WPFSbm0eM//fBjTFTMt99+d/FUtTfQuJBD6WdiRcz4VhK6mRjWk5aw2ppXy0Fnx/tBH/8u0vmWn8kvg20+wjjfw1h9QXc3zUd6sgKsgy0/CXj8cV48tJKkp5ceXbC6RFhdIqw+EVYTH1CJ963G+ZXF+KdFPckh+DUxUZ2puPQIx0Kk+3FF1hwzfpQc3YkMkKVR1wTUFQ5FyqKus1mFsECKq234l/+R4m9HgzoJBUlNXFw7F9ORhulIj20TEDv4sd28l/qKEvGjO/ixTSk4oSCpJ5cx35o3K8md7hLIuvLmyrgtJExnQuRoPGKTl3SYz5Hx6DMM4mlVgbY4XcEl7BbQR2jo/ECnXD+HmjCPMQpmOzdlNZU1RIlnOZmJ+THyLr60v2hZXLTWWz7XXbLQWykda9ocb1G0FRWGuSa7PhT4mzEd77EdHiaYfN6EgdEs7pMf36Va3GW6GjdwcV3ZiVUMZB4hsIqBbBMQ0qM89X2wanpkLQvTyMcHWX9uc/NdGsw6G+NZjPXNj3CTMPFLZRnlCRFON38mwPkPlia3ZRAb0+NaS8h1AiIJ6t5RktaawRzhU4YSIlZ4+NOmvMPKvKOSwpOaMmUO92kpT1VAHWNEtMV4jnPQvfSIbnJEJsIjM8itDhua7GdXmowZac3gR9g3IV3U2YnaXOpWLr2fgRDFesjpIXJm5LyAud5dV8mKYsOs8yMCWvFRtcjQSmRoUTC0PAhWj0TkosIefPCLW9cApMnneZFe5QRYhNEnjr/65ScQiOetj1Og9vH2H/awYdNpuD5iyFIqcY5NaEL7pHh8lYuwgd5/MyPCSFmd3hCLaaIk1CRiBwSMTCTU+uGdD371yzu//o8wJ5uqZEoNhViACmW72aV6OtKdLajOjxOsvsxBupO9zAWhbpW4oF4ecaOvcrYtc2ekrDTauwrnP5yKHyCjRyhRcxziLDehm4RoiA9uiQ9tjw/t4EY3crE9uaQqKhztdBvtcgfveCfO8OOERx9jv/qNz813H3/wWojNLcVAxURlipCBaowP7k6J6khFt7ORnUxUBxOXQwhD+liiPIwyg+1TfMxKsN7TnPjFVKIQDy2Gu9RG+dOcTMrIqN3VEdnc9Et9yWaH1+eH5bOS9pS4tqiALJh7Fy1eyCTw4F597Jj5FHxrbBDe3biAjDpYHlkdF69MSKRT/asjPYuTkskFycRsx9J8Rz0jlmFh1k9NmExlDtITmqIjMmFuCU7GcU6P1rsq1sZFk8NdkzNDUzMj3fWVqeF+EjJyvyDhz/XM07r0wyru182ZMi6uPcKhmwAlOHxFjvBamx2YHu6bHOydHJCMD4hHBiUTI4OTfWIGPJAf6lwW7j5IjB0kEYUYRGtE4FBssCjSswnhlhdol43wVgyJ2tJZ1bjIFDvbogBoVRgy1clRRMbOZ5PFJHh6oF0G1r+zmNfXWdPbJxzvbJ9vax8Ut/dL2sa6hN/rq1M43N0y1FE9WZfdQkTVoyOqEEHZvm41qODepJjqUN8mJKw/KaqfjOsioFh+ts08wsZg63Jv+8KQRDYo4UcERnuYUGEWTJjFy94XK9giOcS2PCmskoxqJKFUZdy5DEoHHlkR5seys0x7Yj2XQZsTkFbymSP8OBEpJCvEop4eMJKNYzp9Rvd9kIyxpcOt2TBTDtSUAzNLDTLnBpunBplxg8x5wY/5IY/5odbp4a/qy5AONa2hhwPKoSbFYMNwNa8rlzhUzhwsY0kKyYMVrI5sgjg/caiUPlJGH6mgD5bR+1/sffWUMv65viQl9P4KNjnYvpQe0VtGbuJH1DH8mpmBQh6yUxBfjXnSmwTtIgWWIh0rI5zL4c5FYfaZgRZcb5NMmG0Ryr0iyrcC518W7V2P95rgRK7nJsxlEZYzKdIs+nIGeZSJG2bFLmSnbFUWaOrKNLVF6pqcwwrBbiFXlcGSc/EbmcSdAro0j7KQnTDExTQn+lQS3Fuykk72FPK1RcXa4sb6wpZiZVO59kJfh9oz3f9QX5p/QV9Xx5r+t+vre/v9A32d6+vk8uJF/RcA9lJfR4dSmWxra+voVKu+0KkvzjQXZ9rLc83F2YFWLZXLlRsbZ5cXF8+fnZ6fnZ6f6ZemLi8vLy4u9AmBJ6c6re7i9PyZ7uK55vT84Fi7e6A+OFBr1Drd6cVV6S50Z+cn5zqt7lRzenKs1SyvrdY3NbV0dosHh0emZifmFpek8nXV5rxiY3xFNj67NDQxta6Q+jg4PPrpLzgunjGm5oH3vwx+dLeBRdeqZOuzU0uzEyvLc6oN+fbTrcP9/ZNjtVZ7pNYeqjWHOp324lKnO9Oe/CN96YcP9fp6ucGl19fL9pdWqz06Ojo5OXnZ/vrmm2/+8PXXzy4vnj+7/OO33/zpuz9+8/XXl5cXWq368PDg/Pzs2fNn3377zZ//8ue/fPv8QnNwrjl8dnby/PLs/Ox0e0u1ujy3vDC9t6O60KnVh0/XVxcWFxfW1+XHGt3f6ut60hdvkW+9Sbn9I9qdt8h33qbcfYd29z3m3fdY995NvvcO+84N5p13Gbffptx+m/rlddLN12Pu/dbekfja/fRrjwogj/KBR9mAUR5omA95lA88KtTrCzAqAgwLQeNSA9MKiEklaFwBMakEDCtAo2rAtBowvbq8DJpdpW4AZvWAeRP4uPnlJBhoIQQt2kDLdtCiDbTsACw7AMt2wKoDsO4GbcSgjQS0uco8BK17AWsJYNsD2vWD9iOgwyhgdzV5CDqMA47/WV+vTB6+oi+PJfBq9WgF8JIC/lLAdw3isw76SiHeCgNvBeC/AngvAh5LgNcM4DkPeCwBXquA3yYEtmUAewoJ3oGEbUJCtyAhT8HwHSBUAfptgz4bQOA6AJMBoZuQiH2DcPVrYWpIxBEIPzCAH4GIIzBCC4TuAaEbQPgmELINhB2BSO01lBpE6cBILQSpBRBqAKkBkBdApA6M1F6LVEMiNRCsFhKlhmC0IPLEAHEAoPYB9AGAPQSjzkCcGsBpwKhnYNQJBK0D0FoISgNEHoEoHQT5NYi6AKJOr2F2jPlbPrnSlNaNBemefH1mY3OjZPz836JWICgNgNIAqCMIYh+MUBtEHILwAwBxCIHvgYh9AHkMRuxDwvauhe0bhO8CYTtAyD4QegCE7ULC9iAhBwZB2z8IVkGCNiAwJRCyA4TsAkGbQOAWELgFwPYA/w3QTwnxlYK+64Dv95EbgMeaXl9Xe18eLycPF8EncxD3Wb2+IC4zoN5dzleBh/rUDdBhFLAbfpG6MQDY9gA2kqu9L5seA5ueq/PcViKIVbc+ax6wbgeshYCl8OXeF/i4BbRo0e99vdBXDcTkqvFlYFJtYFoNGFWAxhWgcQVgVAoalRqYlUFMSw2MS0CzItC4BPKoAGKY/+6jdHxgQnuAkcT7H+hrKNjoP/W79PR6qa9B2NVXauioSnJEZQKsNhHWkBBQlxhUmRRWyYhuzkqNR4RaGj1ChUdoDtQXmrOJ3k4q0sfn0UfRTneJXg+ZEbYc7BMmwoPk6xZtZ1xC8BByUUIepo2Pa+VhhTyckIcV8rBt3Kh2LrGDR2xPjuxghHZS/IuCTWoibAbjg2ZJyFlKTF2ofyMmONvfuQkX0hDmV+vtvEKPW6VG1YQ419MiOgTRjXx0Ew/TykF3c6IkXEw3D9GeChelYMVctDg1XMQJ6eaG9OcTxIXMNDwyxNnW3sbV3MLl9n2j0srqi4uTC/X2H/ZlyuEOcW5qV0qchEXY6u+VTg0GeJl9+NHPUEHoHAKLYPVFwL03rR/92tnw9zZ3P7B48MvHj943vfUB1t2+joxpZ4S1MaBNFP9aoldtgncjyb823que6N1A9K6JfVIV5VsSA+VHeeTG+zWzEZ1cHBfumIn2HOXTBpNQk0khiwysnE+RCdgTLNIoLX4sMWaFTFgjEyZoiXnBHgmejxs5sZ38OEkKri8FJ+Jh2wXY7jSchIft4WF6eJFiPlIiQHekR9WnoFoFMe0FycuShjVxzWJrgbQtb7VRUBPr108MWSJGyBMxM7HobmRwR1REZaBPhY93jY/vKIHYHx/fR06owfoy3A2JLveIbg9SgmwjzD5Jj/Je6C2Z7C1cFGfPdmbOSIpmhqoXJpoWBuuejrY2kSMJRp+kuRhXBLsKnE2K/exb0QFDJHQLJiDT05Jg+HuWm3EOIaAxFVdGCc+Lh1YxkE3caAHWKz8eWsVA1iaja5nYAnq0o8lneM/HYxSMuph5UsX+to73hzLKjiBqlh+TCrVlhdiNlDGEvKh2fnRvHqU5I4GIcBOW8jryeQ3k6JIQ10lW9EoGdSg5sYNMmOFRplLi96rShpORFdEuJNcvamMD9iryppKInYRAIdmfE2SYGmndlIGfqs3NRQbx3G0b4X6TbOwcP7aLECiMdO+L8pmnooZJyIUyTikLHhtoxUXAGknRgwy8GA3rgvv1E1H5CD8qwufmz28wbR7tlvE1DdkH9ZnlkT4hD39z8w2DaCdjvPOH/p/9UMIIkZAjmFZflfo9mWNTMl2sIm++L0kKK0O5Bd76dwknoo7gV0/EjpSVp5MSfNzsLc2M7n95++4XN3/x83/78NaHRqafZ2NgU+SYeVrMVlG6KBbdTYmqTELG+9vgvU2yMa5dabGqgbqF3pLdxeoSRmik490crNdwVuJsHk1MgTdE+zbFBVRjfQsjXeoYAWOVlKFqQUthobOVbRqbUp1BIDh/yXa7l+DwIcb6Zx733kR5mzeWF2Lg0L62IlEpvZ2LG0wO608O7mKFtCUj2jlRRbiAYrR/iotpsa/Dcmr8Ijd2NZ0s5VPGiajNTFIj3I3vZyPtrd1bGleOjysmR9dnhlfnBlZmxNKpjp2ZTlEOtZIQIqHEDyRhhxKDV9Jws9yovuRYhpd1nO2DvtSEnYm+lbGeldH2lfH21XHRyljv8ljf7GCnbLZ3oLnI1/hTwpN7Aujj4kAXgZtNmo8D1vZBIZ2Qn5ysnFpRLExPj7TPj4iGG2sYwT711EiWv3UuyleRnXRQxetm4ti+FqUxHuWxrjTfB3SE+/LkyPiwZGK4e3pQND0gnh4QTw50L492lZAwHB/r2Hu/oz74lG37ONvfuw4JG04M7o5ybUS7M/xc8miUlZn+yY6ijpToqlAfgYVZpbvTNDVaVpTSyyRWIJzqsC5VxOCWdGp/U8VgV/NAZ9OoqGVc1DAkqu4XV/dJ6vt6Gvt7mwd7mkdEdRNdFeOtefVsdCnCPc3VLsvhSbala5qRZb2v9xAxcpCCbI4J4ARaY+xuNfMJaz01iz0Nq0PC9VEhHeUd7W+VCDWkhTykhz5mhFgzg+wYgXacUJcSQnAxIbAwFlZPickO9SmGBxUE+2cH+oxwaS1EZLq/dRcN2UEJr4j2SQmygZp8dOe9N+FWn5EDTdIxjrRQY2agVUqgLQdqkwqz5QbZ8mG26UE2gmDbjBBbXqgNJ9yaE26ZHGbGCDJkwIyYQeYV5GBAOdCo7K0freKK8xOGKtm9ZazuElpPJaM9nyDJJw6XUIbK2ENl7MFydl85S1LKkJQxe8tZPaUMvbJeJhxKXpS4hC4qpvWUMRNhdmU0uLicXJUBb2RBhclBNZnYgbaSUox7X7x3Hz0sM8QhJ8iuIMw5M8g+PcA6xcuU42WaHeJQDHerQj6pivSowHh00uBzBdS5AuqSgCLPZKpykhc4iT2kyE4KqoOO7qHjJHRsLz1KTEJ0EoIlSeGzyUhlTvxGEXM1nz6XRxSlwBopXplYz5ne+r1t+frCvGJxbmNtdlu+sKlY3lCsqTYUhxqt+uzy+J/eVvrvZWb8k7f9/6uvvz/89WqnSx/L8a9m1v8XAHZ6cX56ca67vNg/PlpXyOWbG4cate7y4uzZ5dmzy5PzM+2Zbv/wYGtrSx8AqA+WePbsmT4t8PLF6/z8TKc7P9Gen2jPz8+en+meaY5PD/bVR4dajUb3okV2ql/BOnvx0ul0x8fHu3t7u4fHu0eavSPN04PjnYOjzaf7KwrFzNLyxPxK/8z82uY2MyHJ6KcfMO2fYIxNrH7274a/+vnsRO/TpXnp+Nji7PjK/NSGYvXpjuLgcFut2dNqNGqN5uTk5Pz8/Pz8XD8hqdfXFRRPTvSNu5erXy/p9ccXr+++++6bb745Pz9Xq9X69tc333zz3XffffPtt99+/ez5+enz89M/fn35/Pz0m8uzC53m6Hjv8HhPe3J08ez06z9c/OnP3/z52+cnh7tnmsNnOs1znebr85P9beXawvTawvSWfPVMvX+wrVhbmFpZHFfIpcdaHeGTq3tfxM/0+rpO/vI65fZ1yp23KXduUO+8S7v7LvPeu+x776TcvcG++y7r7nusOzeod96m3n4z8bM3Yu/+ytmR8Nr99GuP8iGP8sBH2YBRLmiYp9cXaFQIGhcBRkWASTFoXAYalxsYV0CMKwyMqkDDasC4GjSrB8zqQNMaiGmdgWkTYNIImDUAV3HzzeDjJtC8CTRvBh+3QSzbQYs2yOOu/5e9+wxq/MzzRf/8/2rP7Iy73R6PZ+xxDt12BzexyUEECZFBoEhOIgiRc04i55xB5JxFzjQ5g8hZICEJEbrbM7N77j1Ve1+oG3s8s7tzzt0X91Yd6leUECqVeMenvr/n+0Bvzuq0ibIvgGICTSZAd0PoboDugVB9sFYPpNUDtPohUQOe9m3z4bio+RB+q6+fnfuaBoYzbzoPsfPAdAmYLL1pPsSxAHEHENcAaQEirsK4LQi/AUgsYHYAzI+B+Q4w34XMdyDS9jvkw3fMdxAWB5D1IWyzC1kfQFYnkNUBsN1GWJ7eseYA+wNAOQD2Rwhb9jt2xwi7U8jhDDgeIRxOIcopROFADmxAOQVO3DeJk9MZ5HwMuZzBTucwhQ85nUMubMiFB7leQE48hCMXcuLBzrw7rlzYVQioF8BVAGh8QOPCVB7CRYCg8mDaOaBdQjQ+ROUBFwHscgG5nMFUDuTKhd14EO38HcpKfDdn40S4sbW3tbK+ub68viswz94BdhvAWQCcuMDpFKYcww6nsMMJoJxCFM4dhxOIcgYoXNj+EGG/A+yOgf0xZLMP2xzCtkfA7gDYHQKbPdj6AFgcAetD2GIHsjgEVkeQxTaCzILJLEi0c0jchggsiLgGEVmQqPPQdA2YrEK4VfhN4eFbfWHngPEsEN2L/bb2EDaYenOKT28c0huD9MeA7iikMwJpjwCtIaA1CNADEKYPoHsgVLdogCYTEq0dopgwqhNGtyO0OmBUK6zZAqk3wWrNkFoTrNYIqzUh1BvvqDcgkHWionlIuRJWejMI5TcSQ4gWERVLYeVSWKUUKBVDSsWQahGkVAgr5sKKefdlk73Jvq1khR6CWDdRupcs02cm028uO2AhLyLWL2Ku/2gYoQ6MUAdGoG2pj3mFv3llKKWa7l0Y7hXkaK2nhiRgTVUVkAHewQKu8FLAP9lZzo3ytVEXp6g/ddB4RFb8iqz62M1YM96JVBpmUxvrUkt3rqO7NMRRmxNcm+JdmxJoTQm05tiAtoSgjkSvugjrEk/DGKxEgbVaf5DtXKxXCVG3kGw4FBdY6moVpq2chddtcbWqdzRtpmELHbTrIh1aU91rE6j1CbQGunNbjEtnHLUtwak5gdIR49gV59gR6ziY7TdeGlkQQjFREZd79I26jLSxIUnPkIjWMZJXUXsxO8s553DYh68FnNenRyO1lXNtnf8muNlenFOSf4RUlydirfIj0zuTQ/N9cZYYSYLKYyv1x3Zaj4kaj5wIBnHeASR1VKyLTWmIV3NSaEOsW1kQuTzIlBFgXBeEq/XHMTwMy91MiryIya5GOb5mjdHUpmjXJCejXG8yw9uy1dNiKd5zMda3k2bb5+feF+K/kJGwmBIz7kM7To57ERYUZ4yKMMMwwlzaE7174jz64kT6orUne3QkuXcm0bqSXDuSqR2p7i3JHtWxbvUpfh0F9JXuqrUuxmJzwVJb4WZ3aYm3eQ5ZayaIOu3r3OlsNRBAm0mOaPehlVlZ1DjYVdvbldnZLOakb5SkV3nZhRipuqiIEZ98RlOV7E4MnavNY/XVrXQULHTkLPSXzY/WzgzXjrbkb/dWb9blJBgpR2v80ONjsZYSsJLgNxbotJsVNRFOHY+iTkRTq9xxxaH2FdEuhUE2BYHWxSF2FVHO6R6EHB8zRqRTWSSFEeFaFOdvjlX1xKkyva2WY6kbmV7bqR4nae77GR5ruWElHuaWCg9rol16sgKakty7csIq4z1jvYjdlWn1ObFZ/g7BWIW2ALuxSI8WV9tqO4skLeUmJ/NJuk+NBzHTSTeYpGAm93mmLbYvwnc8xT+GKB9lpVwabd2aHfSiMiuPahupo1JiodfiSlhNC+j3tehywa2EUuf9KG222N4w6mhxTIAFJpCom0u17Iz2HswIGcyLKA+08zNUjnclP//ig4mEIE515lFZ4nFlykRKoIvyI8XfwdlUfWelD53F7s8nebAyw1YTw/dSE28qyk6yU4WVef/aWtIRaGsh/WE8Wao70bk9LcKDbEa1t3F0sNJGo55LSstIi4s/eayspvhc4ZmrKXomLaLLn9Id7rGQFjeWGp3gZEHDY4qinOIdNOpi7XbHqhZ6S1ijpUNVsWTFrx01n7ihxAL15T00JJOtDPNolqmOpGwv+9xQ1yRvOycTE7S87kcfflfBqOPuLzPi/CqD3BpDPHOopCq6z+nKMrN15MOPHkjJyViSsSnhAUM5MeO5Ed0p/s1x7o101zwartDJtNKNnG+pt5oW1uVumWOMztDX7HS16fO2qXAw6kkJPJzrYk0NsSYm1ibHlqeHF2cH5qaZq9Odu9MdG/3VIURUe4jXVFrUWmHsVKp/c4B1qqW2rfz3AVj0TEXRwdTwyljP0nDr3HDT7EjH7HDfzODg0cb65Eh3YrR/iIsFGfnYU0cyWFslXE8rDKtTFOZzvr2J1yWYYMizL6ZWlqdO9zZmWpszqJbZDvoBGHGK7MNGR8OVtAAHya/IP/zJU/P7XAoq2VadEeu9NDEyOdz7YrBreqB7pr97arBnZoQ52VvflR8fYKxS6YyvtNKpp1kN0AMrXEhVzka1rib5zgQPPDY2KCI81Gtlsm2tq6QvNnA8Mng9PZZdld4b7Z7tQCqj4doj7BjBlKWu2rG2+t7m2v72hoH22pHWqsEORl9XeV93dV93/UB301BP01hX/XgbY7q1vLs4NsoRwwh0YgYHVJlZTYWGbGbGtoVQwsjKrkbSDlpSFG3Zinj/uc6quZ7a1eGW5cE6f1sdT5J6iJVyuI1CpK16pC062lo7ykKbbq2d64HP8zZNdTbMdiL3xAen4A2S9XXWs1LGIoNyifpDkV6zmWG5Hji6laa3rjgF+Ujj8/e9DSXCLJQz3Y1i7NSjzFViLdViLdXirNXibZAJNshEW7UkO/Vke7V4e804e/Qv9FUabAW2hxo2+2pHGElduYH/LfrqLAjrLAjrK4v2s8QURjj1lQfXpNvX0O0r6bTGipSTw+3CEKdmP2KXP7nQRjuBgEwyRyVZoJMttCKwisH6srEk9WRzVJ6DbgFFP5+iX+VFHkj0nM4LXc6OWMuIWE0LW0oKGgqnMcNc6v1tKtwtqzwsq93Nyp1NGc4mbX7Wi/Fu+znB+4UxKznhExne7dHWpd7Y0ggX7t4ca3matTC3MT+ztjCxvTa7w5pfWZzZ3GKd/R99/S/qS3B1ecY739rbXdvc2Ds65Ar4POEFm8vZPTw4453zBIKbm5tXL18KhcJLoVCELhHARPS6ubm5uroSCi9F57sE/KtL4csLwTWXIzg75XHO+ALBxeXlpUhfl5eCS+GlCD+iw1d8gYDDuxA1JYpWFjd3D+bX1qYXF8dmlvqnZtcPDttq6o2eSpZY2yUbY8NRmqZPH82NDe6ts7YWF/c2V4/3tk6Odtkn+1zuMY9/xufxeDyeKNr6Z/R1Wzr/C3395S9/ubm5EQgEZ2dnHA7n+vpalIz9+dXNy0v+rb6uL3gc9hH79JB7zuZwTy6E5y9fXf71X1+/uhJwjvcveWfXAu4Vn/NSyDtnH64vzW2sLGyuLJzsb2+tLa0tzq4sTWyw1ji8C99Hv/J7/BtR8BX4w92gZ++FiN0LkfhtqNTdMKkPwqQ/CJd6L0r6Pbr0e7HS96OlPoiW/H2U5O8ixN8LE3vP/+ldH6lPjXXdEdLJsGzmHcUcWCETVswACtlAIQdSyAeKhZBSCVAqBMr5QKUIUiqBFUtgZcYdhSqEYiVQqYRV6hCqdQhkNQJZAyvXwaoNkFo9QDYAtWag3gKrNyLU6xFqLQDZDkTRBLITUuuENDsgVBtAtUHodoDqBJpdQJMJobsBuhfSHILRPbBWN0APAcwQpD0MtAeBzhCkOwzpjgCdEaA7htB7AetP3uoLNpiG9acgg2nIeA7GLgDsAjBZBiaiy6aWIfwaRGAB4hogLuThcbwAACAASURBVAPCMsCzAIEFEdYhIgsibwDyJiBtQqQNiLwJkbcR5C3YYhuy3IGs9yDrfcj6ALLaB9Z7kO3BT2N3BNsew3YnkP0JsD8BDicQhf12TgCFDRxPgeMpcDp7M84c4MwFzufAmQucOTCVB1N5kMs5cOZCTlzI+Rym8mBXPqDygCsPuPIg6jmgngMaD6LxEa5chCsHcjsDND5wuoBdBDCVA1EFgMqH3M4g9/N37FcSOo/3OKesXRZr63B28yak8ewDpxXgcAo7cUSfBKKwEQ5s2IENKGxAYQOHE+BwDByOIPsjyP4QsjuE7A7/5g+0PQC2+8D6AFjuwuZbsPkWZLYLmW9DFlsQeRMibcDmLIi8BhG3AGETIqxBhHWIwAJ4UeHhGsCtwoQVGL8McMvAZBGYLkIms5DJDGQyA4ymgPEkMJ6CjKcRRjOi0nlIbwLWG4P1RmGdMUh7BKEzCmkNA/QQQA9AWgMA3Qehen7SF6obQjEhdBes1QWh22B0O0KjFVZrgVVbEMhWWK0FVmu6o9H0jkYTrFoHi+4/UK6+1RekXAGUy4FSOaTMePu9DCiXAeVSoFwKlIthpRJYKR8oZQPF3HflUgMsAtrIikyCOJMo2UuW6jeX7reQ6beUHbSSH7L8h/qS+/thhNqVBdvn+Vrl+9hURroVhnmGOJjZGmKwKHVjjI6eli7BlKwirxoRFM7m8HbPzgSc446ynCCyXpIdlm6pl+FuMVKdFeZMTPGnFEe7V8e5N8TTmuOcm2Mdm2KdGuOoDXG01rjA5ji/1iTvpnjXmggbX92n4UZSjb5mE/GeY+G0TCwyVEOqPYg6QvdLMlSNREnWeRKZMfZ5LroNUU4tye51Ca71Ca5N8dS2WJdWulNDnFNdnGNbrMNQtt9gfkRekKOjoYb8918pSYlhNNQ0kKpoDR1DQ7yxKUlOVdOC4nrCv94+5Fy9+nNNbbMJ3knX0Ck9o3x3c0MPo4TFamujdHSUNO2NdfPD3TtzYipjfbNphCSiSoadfmagb3V5m46+zXv/8qdnnz7CyCj5WJkVRHrUJLhVRtowgvCl3oZlHgZlngZF3sbJVL1cH3IT3bMt3ifZxTjPh1jqS2r0NptLDJyI9Gl0tukN8smzMgvRQvooPa+xs2xysM7HGzHcbDLcyJWR1LZ4L5G+mIlubam0phSPphT3lmS3tiRaWxKtPdm7Ocm7MsarLim0PTtssTV7tilnrDZrvrt6qqOyMjE4l2rdSHOciQ1dSAvvCaA2uFr3BnvUuzlUUe0GYoLzrYkbJfk7FeWsyrKB9MQMe+t0C7Ox+PiJhAQWo2y7sZ7VUs7qLFvrrZ7vq5nrrZ7rLDscqt9uyiuwN4zGPCs0U52J9Wi0M8nRVR4LdKkw02mlkQaCrTPMVBqSvUWFh0XBtvkBVsUhdplepGwfM0akU0mYQ0W0W3VmuCfFyAojxqCaTMVT5zM99gpD9vMC+wIsCu0Mit0tic8+j7XU6csKbk7xac+LKIpwKY5wnmjOr0wPTQuyCyKq0fGq8+mhi8kRrVTbKmtCjy91hB6Q64AvCXFK9bV0MZZHfXdf47PfID+974CSCLbGxHng2wqiRiuzsp3Ns8i6Pd4WYyEUdknCUU7ESXrodV7cnJddLV57Mi6Q1ZBXHk5LdbUI0lXx1VO01JfE6v1ginwQY67bnBCoJfHQR0M6y1xrNTcyTF0sSF28ysvaXfVRtSc22VTMW+GPbb5EdmUapzxrPiqkz5064ktbSw6do3tVe+Jc0V/mOim3JThGelgoyEnJPn+eGh+vp62rglRXRyrJPX6mIiOP1tZUfv7En6jTlR7WnR6eaGZMUZZzMTLoq6vsrcqIdlDrzHHZGClaHmQs9pSvd5cEEFVIsl/5YJGBBJ0Ye6swWysXE1MzjI6ROgYpo6ogLvP8qaL8c+MH36mnZJRd3VwdsFaL41NzghJm23uFO4fsDU5wQMFHn6k8FNP8+DMxscdqJJRhmAOlPDaqKzexOzsi39ssgqhSFWybTTUucybUOJiX25BLrUn5ZKNqZ1IiCbXZzZgbalicGlx9MbE0OTo/MzQ/Mzg/27c83b0xydyd7JxtLg430ky0Ns3ydPQn6tB0ZKwVv/UwUOoozOqsbRjpaD1anX7R2zQ50Doz2r+1xlpf3iwvr5JXUgoM8J8fGQ2mOQTZEsOsLAtDQhc7O3bn52fHF1Fq+Ht3v3ksoYw2wvkHhBZHx9b4OnT5k0rNkdUOxivxXluZ4eX2uCyyTq4Fqt7dJIGkXBDsvPxi9EV/z1Rf93Rf71Rfz4uB3rHBjiFm/XxfvRtWPVBPrjPQihnuWErF001VCl1J8bamPma4+LDo5qZuLQxaRfGHwuTg7ryUulD/rviAHBfjCKJaiot5WZBjZTh1a6BZuLMy0tnCbK4f6Gge7mgYaasabGP0d1b0d1QPdDYMdjYPdjSNdzZNtNaN1pRPN5V3FdNDrAwZQV6T+RmD6dHZNJItSsxKR5akrWhloJUY6DXR2TjW0fiiq2Gut36ppzrYGhNAUomwUY2wVY6y14iyQ8XYaEVZoeg2qAIfXEkgoSzYLMFWt8LXdi4rrjfAs8/XfdDfczs3ZSUnvsrLytccSVb8wk/nB4YnlvTkrpfuw1Bz+RQX/URbHbqVEt1aPtZaMc5WOdZOKdZWOc5eJd4BmUBRi7PX+PvsqzTYCuwMN7P66kYqUrryggf/m7Kv7uLIoco4H0tMXoTzICO4LsWmOtk33JPK7GUen7/qa68tDbAaCLNtcDGONVUONVGOICCjSBpBRgpe2lLBxooRBNUEa1S6nU6OvX4x1bTW36o/xWc5N2o7j76dHb2XHbOZEbGUGjIR798b4dUX4dkXRusLpQ6GuS6lhbALok8Loo9K4lfzI3vjaXVh1pmu2OXeGu7e4vrS1Nbi/Nbi3OrCC9by1Oba7Nry3NbWxv/Jvv439CW4ujw6ZYvaNTZ3d7b2dlnbW2+aNkS5lUDw8uXLq6ur2+xLtHkoOgF1fX19fXVzIbgRxV8C/pXw4obLEZyyz0/ZXD5f8JO+ri5ENYm3G4BcDvfk7PyEwxM1JR6dcncOjle2tuZWVqcW14ZmF1iHh0WZOdhn0vW2Dhla2jVmVpRHz8qiEy65l0dbuyd727zTYx6Hfc5l8/hnPAGHz+eLjnX9M/q6laSo9vAX+nr9+vXV1RWXy+VwOKL2+devX7+8urwSnP94c/nX1zc/3lwKeZzT44Pbng/hJe/lq8uXry4vzk/ZBztXfM7Nxfm1gHvFPxOenx7sbO5tb2yuLa+vLGysLu1tra8svRDpy+/xr/928/BWX++GSb0f/vx3EVL3oqTv0Z/fo0u/FyP9u2ip96Mk70eK3w0Tu+f/9J6P1KemBp6wTDJCPguhmAPJZyAUsyCFbEghB1YsgBSKIKUSoFgIlAqAUtHbf1LLEQrlsGI5UC1HqFbcQVbCanUQsgFWbUSoNSLU6mG1BlitCVJrA+qtkEYTpN4BkEyg3g40moFGG6TeAWl0QJodANUOoTsAqhNoMgGqC2A6ALoXoIeBVi/Q7gaYQYAZBKLsS2cY0vlJX9DPsi9gMAUbTCMMphGGM7DxHIxdgEyX3uprGcItQfgliLAC8OsAzwL4DYBnQYQ1GL8GE9ZhEgsisSASC5BYogIJiLyJsNyBrHaA9S5kvQ9Z70NWe7/QF/xzfTn8NBCFDVFO39DL8RQ4ngEnDnAS0Yt7+xhyOReNSF9vnnHlw658yJUPXHnA9Ry4coDbOXDjAxofovEBTQCofODCBdQz2JkDOZ8DZ94dZw5M5bzjuKubc+bfxvGp33Eu30PFbb3vtIJwPEa8pZdIX7ADG3Jg/+zTHgOHI2B/COwOYbtD+O/1ZXUILA6AJQu22IAtd2HLI8h8BzLfAeZ7MHkNQXxzixogsCDCBsCviwbCrwPc2tv7vpaA6RIwXYJwS5DpPGQyC5nMAuw0MJoERlNvq+cngf4LSG8C1huF9EZFa4cwZgTGjEDoAYDqB+gBgPop/gKaXRCKCaGYkEYn0OwAmm1AvQXWaIORrRCyBVJvAWpNkEYjpNkAa9YDtVpIrQ5C1gKVahhZDYvuWVaphFQrIBUGpPx2VMrfTilQKUYolcJK+UA5B1bOv6uQ5m/h10ZWZBLEuomSvWbS/ebS/eYy/ZayA5aygxZytwnY7QxYyA5YyN66S/RjWZB1UZB9SYRbQbhXuKOlHdbQBI0y0caQTXA4Q5yqEtJA39jSzBqthg4Mo+/yXq5u7V7yTlcGmJnujnQr0wRHs6Xe+qH2yor8zLy4kNxQKiPSsSnGqTmG0hhDqY9xqaPTmuk+TXTP+lj3piQPZra/n4m0lcxHqZbIliCL5bSArazwHl/7Tk/bDjfrMjPdoRCn7XI6w8MozU6jke7SlOhWl+BaF09tjnNui3VqiXWqT3BrzwrqyQktDHGy0VGU/OZPChLP9LQwOjr62jr6KBRGWkJGQU7ZCEs0NCU/k1WtaO7ivf6fRxd/NiJTvpAyRRIikvMbB0dHySSsvj5aT1dHT1tHX1sXi9J0MjFODPTqzIyZTQldzU1I9/JNyayLSK5/7/0fHj6Q+vxPDz/54AvZR2I2+npp/q418d6VkTaF/saFXvr5PoaJzlq53sSGWI+mBJ80N3yOL7nAlxhLVJtMCOkP9qSjlD0knjpJPHaRF7eXepxNNskhG+eYYccyY9KpxJYk365k3+5Y9963+mpIcW8U6SuR1pbo2pHo1ZzoVR3tUZ8Q0pEZuNKaNlmfMdxQcMya93ZzkhN7PFJb5a2jW+bq0urntJoZt5IYORjkPhzlP5UWnYTT6Q71uWxtnskv2Wxq3WQyU6nUraaW5eLy+eyCjYrqpTLGSlX5aj1jra12o7dpva9hvadmt7f6gFlWQMUHY8Qi9SRSTdUqrPFd7k7lJJMKS1wOERNnIBOmL1kX796Y5JUfYFUQaF0a5lAQaJ3hSRRtHjJCHRhhLqXxvjRLjAXqaZq1ZryxZKDmNw1uJr3BNu7Sn7nJfptCwsRgkRXe1v3pgY2Jnm25oUVR1MIwp9H67Lr0sNwgpxQXQqy5ljdaYjgtZLkkeSo1vDva119PLdnZuqs0Ky3MMznI2c9an6D0vYcF0cuGGO5hM97OGG4s6i1JjyTp5Vvrc8pjh4LtGZZ6Pe5mQ+5mw25mXY74cnOD3viA/uLkxd6GudbKXAdzuinKEytPNZFNoBjUBbhMlGWlh3g6Kj31UxdfyYuZTPAfiPI8aSzMs9PvDrWZoNvEmvzQHGbRFmRTYW/a4+fa6k5pcrUutzWqdsYWUnWd1T8eS7VrT3L297KUUlWQlVO0MiWjVFCqamgVZQWkuAxSDqmpq6uElDPVkFV99In0p+9qfvdJsidte3bxf/75/6ovzUsPJPeU+qwNF8z1lC4wK1eYjOacMBJS3J1gEGhv54AzM9A0VFHQVlUxkFcyUEDiFFT0pZ5jpKWNvn6ompxTevXXP+saG2tqmdjaB1AcvbZYBzzOKwNDj88fYB6K6T0VM5B7biYjoScjhlSWUrE2Mk7ypxVEuse4YJvSfBPdsDmOpk1ulDJ7cg3VpiOAVu9LCTRWO5zqXprqXZgdWp4YXJocmJ/un5vpm5nqXpnrXZtkLg00nS2OpDgS1L78nYmSpKm6LFFD0p2E7q0u5J+epeRWaCDRW8sLB1vr7KOdmemZgIBIOUXMZ988++qRWE19O2tha2OJ5Wbr2F5VL2BzVqbnXozMdHXOPH6MfvhU80sx5O8fPP+X97/Eq6K6wtw20zxuquKOs2NOc+mckpSZaL/9/MT9fPpAoG2ciXJphMfa7MRET+dMb9dUb/dEf8/EYN9gf2cfs3ljfiI7JkTryRdU9ac+2hIRpsqxFnqeOL1gF2phdml+UWNL5wtDLPG99397Bwb1xbmMpBhnPYUgc2Q0RS/J07Yuk348N/rqZO9wbXllZmqsv6+jsba3uWqkvWawtXKgrWqwrWaovWG4o3G4rX6stXaqo2GorqyvNGe1rYqZm2yh8hyn+JSk+QSn/j0JI2umrR7m6t5U07y8sDoxMh4RFLw8ObYw0DbfVRluqxtCVIqwUYqwU4m2V4920Iix04yyUo+3Q5cEkCvDLMojLIsirULJqmm2hsPxQcwAj5Wc5C1GTn0ozcdUWVfuYzPFz6t9SX1xzkXuhg7or4NtVNNo2ARL7TgLxThL+XgrxXgblThbZJytWqydepyDZjwFHWf/DzYPS4OtwO5Yx1pv3XBFKrMgYqCc3lf6Rl8tOb59BUGjJRFDJdFv9FUS1VMS1V0a1VMiuvXrzbxhWEkUsziyqzC8qzC8uziyv5zuZ4kujXXrLQlsyKRG+Lph8TZTa7vjK2e7J6fVmdHMaFdmgE0iUd1LT9bLSN7LQM5TX5aKkaBpS3kZyfkTlWMtUbkUo2IXXDGNUBvi8CI9eKc44aw8nVeazitO5ZakcsuzDkuz94uzjkuzTssyT0vSzsrSBeWp3LLkg7L4xYLIrgSvXC9yU3rI9cHq5uI4a3Fya2Fme2luc3Vuc2Vmc212c31pY3P95IzzH+nrn9TUKe9CNLfPnPGFf//k378t9+1Rsf+SYf+Jvm7nXHj9n6Duv11f/EvhIftkc3eHtb21vrW5tbfL5nKEL6/5wguhUHh1dSWCys/FJeKNqLvi5ctXwouXfN7lOfeCz7sUXtzwzoXsEy77hMM9511eCi+vhCJ9XV1diwotOBzO2dkZ+5R9yOYcnXJFc3jKOTg52z46Wt3eWd7ce7G8vsfhxodGmojLpJPwcVqoAHl5mrScjyl5b+eQfcQ+2dk5Z58IzjkXgvOLCx6ffy7Sl1AofNuGzxetPoo+sAhjIoCJFiCvrq5+fuvXX//6VxG9RI9fv34tFAq5XK6off7ly5uXV0Ihj/Pq6uIvr65fXV0IuKdnJ4cc7gmPf8YXcET6unkpPDveP9hmiYIv4fmpgHNywT3lck5P2cdbG+sLczM7WxtHh/tLCxMbG2vngkvR5uHtoa9gsXsh4vdCJX4bJvlumOT9COn3I6XuRkvfjXl+L0b6vRjp96Kl3ouUuBspcTdM7K7/k7u+kp/ijb1g2WRYPhNWzAYKmXcUsxCKeZB8DqSQDysWwSJ9KRYAxWKgWAqUSoFiKUK+FFasBKo1sGoNpF4PNBqAWgOk3gyrt9w2bQBkE9BohlGNCI2WO6odMLIDUm8FGq0/05douoAmE6A7AaYNaDEBuh9o9wOdAaA9DImK5jFvuzd0RyH9MaA3Bum/gAzeZF+wwRRsOI0wmIINpiGjWWA8D0yWgOmtvpYBfgkirEK4NYBjAfwWwK0D/AYgbALCJiBtwyQWgrQKSCyIvAGTNiDyJmyxDSy2gdUuZL0PrPaA5S6w3n9jEpv9v9XXMWR//LcAO/nH+hI9cOIAJ87P9fVmXM4BlQe5nEOuoviLD1y5wI0L3M+BmwDQhDCNDxxPgOMRcDwADifAng0cOMD+HDgcA8c9YMcCZnPvWC0ibLdgyvE7zpw7Lpw7TmewM+c/05f9IbD7x/oCNvuw9RFseQCstoDNDmy+eoc4f4c0gyDNQ2Zrd8gr7xA2AGkLmK0BwjqE3wJ4FsCvA/wahF8HuFWAWxHdtgxwSwC/AkwXIdwihFuATecAdgYYTUPGs5DRzE/60p+A9Mch/XFR5QZCexTSGoa0BiGtIaA1BND9AN0LaXZDKCZAdUCoLhjNfNM1r9kBozphjXZIrQ0gW2G1ZoRG8zuoFkitHqHRgFBvRKjVA9UaCFkLq9XAqtWwahWkWglUK4DK2+BLuRxWZcCq5bBqOaRaClSL76iUvaNaBCnlwkr57ytl+Fv4tJEUmESxHpJUL1m6762++i1FypIfslL4L/VVEmRXEu6W6O3oamZK1NU21jUgmpJMDE2xBqYmRnhdbQM5GUU9HUMbK3sZGdWY+OwDrnBxfe3i7PR8Y70yNppmYjTT3fbqgnt1efOvV5dH88MVMW414fZN0U71UZTaGFpNjHtzlGtDpEs9nVYTS2vLCggkKZvL/MFZ8eNsW5V2X8J+QdRpWeJEEHU8wGU3I+qgIK7IAh2jK1YbSGqIdWmIp9XF0+pjqU3R9o1RtvUxlPbskPxIT5yakvKzRyhlOS20BkZXB6Orp6ePNTQw1dYyQGtqGRliscZ4rAlRS8cYrYfbYwsml3ZeLKxZeWV9JmPbOba+ubuPNTXS0dfWN9bTN9Y3xJqaGBEMdIy1dfTxWhqpVqTl0pLS+KyqjrnK7rVHP2h99Pk3Dx5JPHgg+8VHYl9++OTpZ4/UxcVpZO28GCdGlEOONz6JqpvrR6yiOzWmeqd4knIC7ZPcLbz0lKvdbLqD3GfjwyfpIRXOlpFG6sRHX9hJfN/o71Lp5ThdnJztZt4Y69VK92DGenTHuXclurWl0FqSvVoSPNoS3DoSqF0JLsxEt7YEt+pwx4Y4L2ZOwGJr2npfNWuyPzwk6OPPvrz/wUe2ZOvqjAJHDXSYrkaRBWk6KmyWHjYU6Z9I0KGbaHPbGnmNTcddAzNVtZZIpPLXX1F1dccLi/Za25YqKhaqKlcrq1nVdWu1NayWut3elk1m7Vpb2clQQ1dqkKvmk2QbdJ69SYIhKtNYr83VOZ9glIxFxZuohBjLlYZTmlN8SkLtRTcsFwRap7rhRI9rgykNke418X40ExWT558kWCC9VT4LUX+YQ1SfTvIpstFudCeNxrhXOpt2hTsz4z1ak72a0n2zwyiVmaGzzIqmTHpnZkJVhG9XWhRNV95S5Xs/nEooTgkv/aWLkWZ2ZEhjacl4NzMvKTaYapMX41dRUiwtIfGHD97XVZVLDvOZZdYXBtECtZ/3BVnkEzVKrfR7va06nU2abPVbaMQEIqqvNOV4c2pjZfJ/8M7mqkp7o/ym4/zm4v2m4vzbI/wuVxfm+jorglxncmL3KzIPKjK5TSWrhUmZVjoTqR7bjKAA1OexppJrhREDodRCot5BcWaPr1O1k+lpTUoCScZe7t5Ugs1ApicRpyGnjXZ189aUUNR4rqappqOqoiwvLqeqrqOgpa2lqd6SmxHn5pAYRJsbaL8+2eNx+AcHF6pKGDcL7HRH3vJwxeJgHXtxqKc6Z368+0VfR4iHl6qcmrSEmqy8gaS8kYwqQVIZJ47ES6oYPlc0UFI2/fqBbExS0t75cUJ+Lgpnh7P0bOnsX1/f2Fjffyau872k3g+Kxo+fGz6VMn2ugJdVNpFR0JeQUpUQf66pqmhmqNFbm1We4kNR+r4vzI1VnMgqTlzMj48z0/U11eqvLWHvrc9N9i+Oti9OMBcmmfNTzOW5vtnRtrUX3UuDrbuTvXVJwQ66Ct7mem7mup72uKHu5v2Dg1nWoYGN94efixFIDp29I2H0+Eficvc//ObhU5XvniiqahnNLm7OT7Jc7L2/+/KZsjxycmKStb61t8spKWZ+/oXyEwnMpz+ofiqO+tM3CiSU8XByxALd+Sw3bCqANuJl3+duU2uB3UgKW6L7dnlZpJhhBsoylmfGpvo7ZvvaJns7hns7hvq7lxYXVpaX05LT6BGxlqYEjOQTO7QSXuaRmapscmhETVVnXnFHXcuLzOz6zz75/osvvw4ODdzf2diceVEa55cZaJEbTploYVwc7gpPjw421nc2No/39zknJwtTE33NtT31FX2NVQMtdcNt9YOtNcOt1WNtVaMt5ZOdlcNNRQO1ecN1BdOtFXQXSyc9JTtdKTsjWTs8qrosb3tjm7UjmFs5iU8uuv/eH/Kyc8+21yfaKgPNMEF4lXBrxQh7xWgH1SgHJN1enW6rmeqsXx/tzAi2LQw0L4g0Z9Adwq3QhV6Wp50165V5jCCqja607KN7BlIf5LgaDyR4V/nZcmfa/Rz1LIykswOt4621481VEi1VkqzU4q2Qcdbq8TaacTaacbboeDtMvL1WvMObzcMoa8VIS8Voa7WSIEuwM9612tvYV5bcnhd+q6/ussjWXL++gsDRkoifsq//Ul9FESJ9MYsiekujgyzVSqKduktDS5JdNTHGFL+0lQNez9TO4jZnZ32dEe3TFeVW7IgLNEU66z131pV20pGiYCTsUWIUHUkXE5kgomqatV6+AzbX0aTYy7wt3nu2MH6XkcmrKRJUFfIq8rgV+ezKopPKwrOqIk5VPoeRc1qeyWWknzBSthhx0yWRNbG0dH+7vYWRY9Yia3Fic3lqd3F6d3luY31ha21ua31uk7W8sbl+/P9aX+xzgWjO+MK/19ft/EN9/ZMh2P839cUTXpxfCE7Pucdnp+cXgpsfXwtfXguEFzfXbwo2/l5fIuTc3Ny8fPnqUvhKwL/inQsF/KsLwbWAf8U547PZ3LMzDp/Pv7jgv9XX1a2COBwOm316yObsH5/uH58esjkHJ2f7x6e7Jycb+wdrO0dzm7vnL1/5OLlipWR9iEauWkjcs+/slORwUs8HunuEAsHx9g7n6Fhwzr28EFxeXlwI+P+MvkQJ2O3LRN0bf68vUYn8zc2NqKf+4uLi+vr65vLiks99dXXx55dXN0I+7+zkjH3EPWcLLriCC67wknfzUnh5xT/c3TzYZgnPTy95ZyJ98TmnAj5PIOAfHuyvrCyfnByfnBwtLU5sbbK4fOHf6utusNjdYPF7oZK/DZW8Gy5xP1L6fqTU3ejnb/X1/F601L0oiXejxH8T/uzdgKd3/SQ/wxt5vqOQDMtnwvI5QD4Lls+E5XNhpTxYKQ9WFF21XHCrL0ihFCFfgpArhRTrgHIDkC8S1SEChVKgyAAqNUC5CihVApVagGyANBpgjfo7Gg2/Umv6NbLtDrIdUhdlX52QRgdAdb657EuzC6D6IfQAjO5FoHohdD9AjwL0ENAagXXHAWYUaI9AOuNAbxzSGwd645DBC9hoEhhOAcNpyGgaNpiCDCYh/SlgNAuM5gB2AZgsAdO3R7ux5gAAIABJREFU+sKtA/wGhFsFhDWAX/q16divTYZ/hRu5g38BkdcBiQWR1gF5E5C3YdIWRNqAzLcg8y3ojb52geUuZPMzfdnsQ7aHsO0xwu4YYX8E2R8Bh2NwCxv7n20eivTlzPk5vf6xvpy5QPTMG4bxIeo5oHGBGwdyO4fceL+isb/z33sevPU8eF0ydEs2dEM+nPU8aks+akUhekkhekMpZu8znz3gzAFUwTvOp79yOYOdziCnM8jpTKQviMKGHG7XDv9GX6K1Q/D2b3yrr32E1T6w2QcWa1r0rbC6w5DK7eAajpTPKmS6BJP3INIOMFsHpBUYvwkILEAQdfqvAdwKeFM1uQwR3tROQrglCLcITOYg7AwwnoOw87DxPGQ4DRlOQYaTsMELyGAC0h+H9cZhnVGEziisPQxhhiDMIMAMA8wgQPcDdA9AMQGqE6C7gBYToJmQFhPS6kRoM2F0J6zFvIPqQqi3vaPR9mt02zuaLb/SbHlHswWBbATIOkitDlargdVqALIaQlbByEpYtRKhUoFQqYBVGLBKOUK1DFYpg5ElAFkIKxe/o1KIUMlDKOX9Tik90MKnnaTQRRDrJkmK9DVgLvszfd2uF/6NvgYsZAcs5AYs3uirItorzJFE1kXhdHVJJkQ8zhJnakbAmeNNyKZYPN6UqKmGkRCX1dc3sSDa6GoadDIH9jnnyyzWX17+ONLenRkVvzmzuLu+MzE5P9jTV5gQXRrjU0d3q4lyboh1q4qiMSJp9RGOzXRqZaQLg+7Znh9dGuHkrvOMoviRj9qfIvQeFzlqz6X57RXG7RclrGRExOsp0p5/Ue5s2Bxh0xjvXE93raW71sc4N8fYN0XbtCR51KQEakg9efDlU3VVtKaWtoYOBmOor22ob2BohDPE4fVx6qpqKA0UAUcwNcaZkyxUldRTU9LPecLdgyNGy9QfvzfIZ3Rdv/qLMRarpa+tbaynb2JkaGhsgsWb4smGJAs8nmCiqNSUWVhfN+gSzVAzC1HXtv3oT19++73YN98+//Lz5w++kn/yrcKjr8QefPa1jLh4sAOpItoj2R2fFUAuS6DUZfrkhDl5mxklBvqXxUX46yrn2RHGooMPy7LnM2KGU0L7k4IZ3nZFruadicF9WVF53tat8b4dsZ6ddLeuOLeOBFpbsmt7vGdrNK0jltad4MqMc2qPcWiKcaiKsKuPdR0oj92bamstTsVpo3//wUdfPZH69pn8vfufeDj6tZfU+JpiPVCaHsqKAZoqvmhli+ePh/PT/21pQTA4slbRyEzNGigpxco+j7Cz6cvOmCktYjVUr9QytmqaNisb1itr1mqrl+sY6+3VK+2VR2PtPcWJRLkvokhKJa74Nl+HLi9KtS2+3NK42okQpf883ESeEeVcn+Ahuu+LEelUHGKX5o7P8TWvjHJuDqLUhzjXRnkU+tp46IhlOmG6Qq2GQyjj4R5bBdGs3JDt7OC1NJ9MY8VmP5vOWM/GBM+O3OBcunttRfbKC2ZSqDdKSpxKwC0zO8rC/aMtjJ3VJaxUvnUxVOquLspOSdLS0EpNTG+pb+3v7GyqKS8oZXz6xTd3f4V4/9fv/PHd3yiJP7HVU/czVs1z0M3BaxQTMINe1nMhTlMhjgyKoRtacmu65+RobXV5bn1mYbafOV6YupEUdpIWNRsbtN7VIDw/35iab4oLqfKmlDuS+8I8h6P9mgKcimn4ngTKUJpttP63lt/8aijU/qI29ygvaT7Sfy7S96gwbirKhSbzhwiDR91+hjVB5ngDDYKdg4OdC15NX18epaWKQaogpZ8rSqmjvhOTSHDzmi9mTFdV/I8rDvdo52B7jX3OJ9v6ffMAKfHgWXFy7CizPjbEg6SjLPbwyxdjw//+7//e1zf++VdS4rKGUgo4CQVTCWWcuArhsQJOXAkro2yqrEx49FDB2zfg7EYwtratRXQPD8t6KXzN3juoKqn5+is5cTmj7+R1HyoaPFIkiMsbiisYPlPEPlXEiikbP5JU/erLb5mNleWZEV6G8lZP/5hAQEYayrsofWfyw+dtuUlBLvbpcfTzw+3j9bGFsfbpoeapwZbZ0Y7V6YGzjYWjpanh5urR1lovC4NQR5OscJeNxbHtw+OJdXYyo+vTZyh5bbtnCqZiyvo/KGg9fq7x3TO1bx4p/+kzMUNT8/X1/aaqrvCAJPFHStkZhQwGY3hk+Ozs0tc76csvFcUk0V+LqT2U1f/soQpWHddMD+sNth/zd5gN9S/FYlI0ZNocyVOh7uPB1HoqKYakNVidP/ti6MVAx4uexvGBtrnpkZWVxeysXA1N/U8+fRKfWNbUPEaxclV6Jq0rpxjp5Tc+ONvQOlVQ1lNc2kl1Cgz0Cl9f2bq+ebk4t3C2s321v9TPiD2Y6/r3v77kn53t7+2yj4/ZJ+yjg8PTo8Pz46ODteVxZntHTUVnXXVvU/VgS9VwC2O4tWy0o2ygOb+vIZvZnNfaU3t2tD3UWB9lb5fi7tJWmHF8sLbBOehdXWW+2Ktunf3ye5X7v/vq08++L8kv3J6fjKCYBZJ1I+01YhxVouxVImyU4iga0dbqaS5G/VlhjXSfilCH0mDz8kiHmjhPqpaMmfg3uEefIT+/K/HVv6CUvkhxxHTS3ZqjfCYYBT/y9l1pNn/8+Dd+TsYJVFwKRTvVEZNgqxlno5Zgp0G3Uo23UU+w00yw1UiwRydQtOLsNeh2yGhbpUgrxRgb9eJAC7A11rXc0zBYkd5ZENX/k74i2vL8ewsCR4rDh/8X9SXaP+wpifIjyJZGOfTXxIb5mkmomWpahA8t7kytHfdPbh2yBayZkeoIt3oP23hbQ0+iGtVYwV5byk5b0lZLwgojZmsk6WksS8erp5vrpFhop1GM8sKcGjJCRwoSlkszN8tztstyNsqyNypyWeXZq8Vpa0Upa4VJawXxOwUJW8Vx88URfXmByb5mA82F/KPN7aXZjdXpzZWp/aXp/dX5Tdby9vrCNmt+a2N5c+u/QV+3vvqH+jrjC0Xzn7wt9+Lq/0f64l8Kb+nFE17whBeCq8urV6+uXr28uL66uLp89eqV6HDXP9SXUCi8vr66uXl1ffWj8OKGz78S8K/4vMsLwTWfd3nKPj85YXO5HIGAd6svkeXergJesM/5e0fsvWO2iF57h+zd45PNg8P13ePVg+PDc56ZAdZSVdPdxNhRQxUn8YSiIEeVkmuITfxRIDzY2jneOzg/4wr5F8IL4S9Y9Z/ri8vlin51u3z4C32JdhF//PFH0TXNAoHg6urq8oIvyr5+vLm8vuBxTg457CMe7027/eUV//rmQnBxvrO5drK39XN9nZ+diE6jnZ+fn52dCQSC46OjpYWJnZ1NLu/n+roX9OxesNi7wWK/DZV8N1zyboTE/Wip+1FS937Sl/S9aKl70ZJ3o8R/E/7sbuDTu34SnxCN3P9FIRmhkAXJ5wK5LCCbAcllwwq5kEIOpJAPyReCN7WHRUCxFCiVwYrlCIUySLn2rnq1sn0jyrlak9qoRWvWdm/S8W5Ae9ajPNoUKG2f6DKAfDGs3ghrtsKazQjNFoRGO6TRjtDsglFMSLMLoLreBF+aXRBqEEYP/wrTe0+7+Xda1b/Xqv+9bt1d3c47eqNAdwTSGQW640B34s13gxeQ0RQwngbGM2932KZgg2nIeO6NvrBLouwLxi3fMV2HcBsAvwYIS/dtp70rOSlN7JTGfS/G0fuWk4C0Dsg7gLwLEXffIW6Jsi/YYhuy2oXfZl8/1xew2Qc2B7DtMcLuCOFwCNkfAfsj6Db7cjj7pb5uNw/f7h9CLue3575+GioPuh0XHuxyDrlyYFcOgsaBqMe/dd2JY14vsARTS6fDq5wXy5yJFc4g63xsnT3BOp1kcab2/kzO3wX268CVC1O5kAv3ZxHcqei4l6jw8Bfnvt7oy2b/5/qCbA9gmz3Iag9YHUGEudDKnQM2Z2d3d+vwL+TYFWCyDCz2IdI2MNsEZqswgQUR1yHiOkRcg4irAP8m+ILwKxBxGeCWIfwqhF+FTBcBdhaYzALjOWA8B2FnAXYGxs4gsDOQ8TRsNAkZjMP6EwjdcYTeOKQzDOkOw7pDkM4QwAwCzACE6QNaPUCrG8IwAYYJtHsgTA/AdCF0mAhMF6TVCWt1ITBMBLoDRrVAmi2QRjOMaoE0miG1ekitFqhVQ8hqoFoFqVSKqudF+rqjwoCUSiHFEli5GEYWQar5d1SL7ygXwEo5d5TyP1TOCLXybSfJ/0xfUgMWb/Q1+DcZl9zf6eun8TQz1FWUNtbGGOlhTUzNiURrEtHKnGxtQbY0J5AJWLwZ0crYiITU1DfDWxJ1jAhY/Pb+EffiOjUj143mU1vevL6wRTKxePjwmaqisraSnK81vizap4buXR5Bq4xyZ0R5VEZRq+ju9enhkW7WOdH+F+sv0jzM4syRrvIfOat+4qL+lb/WkySyepqltqP8Q7LEJ4Ve5JoQ29pQ64Y4p1q6aw3dtT7aqTHKuiaM3J7hmxpA+fqjDx/9oKSgoo3U1NXU1sHo6xsaGeGwJngDI1NdIyMDQ21tbQNtHWsC2cKUgNc3MtTW3d3avrkWxqRWfC1BprgmHbEvrOxs1TFq2kZ6+lgTIwNDnLEBgWhsQiKQzC31UJjYyBTvKIaKRaxLItPYmv7FZxLffi315RfPvv1W/KuvfnjwreT338t9/53Sxx9JPf3i68xAWrKHdUagNSPTp40RV5wUJvPgoZO1K3t3yxOnHYzXjzZAl9mT6zwdWsI8spzJYaZaKQ6Emars0dIkRqhzY5R7Z6xnB53WGe/WkUhrS3Zto7t1RLsx49y64qgdsS6tsdS6WJf2rKDB8oTChABnS5zkw6+fPXj08OGzbx7LffNU6bsnih///ruclBLW0lpGZIwniehvjvckGJTEhKIkntmZmPZV1lwPze20dK+0d3iYYFPdqJyh/sWSojVGCauiZLOycbOyeb28ZqW8YrGydKIsd6WzljXSmRnpS3cjan75TrChZKM3eT7Bez0taDHZL88C5SLzaYIFqjHZW5R9ifRVGuaQ4UnM8CRWRrk0BlHqI6n1MZ6lvrYJ1pohppKLeQFrSYEdNLullJDRcIdmR70GinaygXShI3YoP5ZZkDhRn58VG4g1NVBWlvnTpx+9//vfa+vqr80tD5RV9sYlNPt7ZbrZlMaGTA/0tDS1fvjHz3//0VfKapjA8Kj4jNSS2obfvHv/d/fufvXHP3zxhw8//vCD99+BlB98lOFGbvF17Ha1nQ9z20vwmw9zTjFUcMfInCyO/tvry6mxifysonZm2+bc4GJx2nRK5FRpelNlQUZaRlFi9mhlQZI9MVwfWUuzKaOQMywMcp2MmiMt6aTHiWZiNIXP442kB8Kd9wqSrhpL+HX5TH+bAgukp+Kfyl0xOWYypT4kH0drG3uajaUjXstIV14do4ySlVGUUlaV1FBXEJdK1MMnq+tGWpC31xe4R8evXr7yDkn+9DsdJNpZVcZAUw6tLKvy8R/+8GsAKHaWvAtBYGi0lp75l9+piikQnsqZPlPASSrjxRUJTxXMxBRJz5XMlBQtf3ik5e0Zev3X/zs4udLILt4nOIO1efjjzV+ojr7ffqPyXJEsLo+TkMc9lzeTUTGRUDJ8qoR7rGT2nQLxwXOD754oEkzxEQEe0y1lzpqSRo9+76IuaSb/IMyOwN9aczAjvYuALfHGNaWpe+tTB5vz6/PjBxsrOytLVcVF2qpID4rL9fXrgsz03Piw0835w73d/un1ngX2cx3KEyU8Euslp+vyvYKhhomDPslNH+cqJWtw//1v8ST7F5NLuyy2s02giqwh9/hieLBvZHhgdW3XwMjhwfdqTyUxD8XVH0igvxNDK0poeRHwHdGeY1FeVea4BhtSt5tdCVFnwN9xPMYrzQLjb6o+1VM/Pto72textTi5uT5XUVWsq6/76Wdff/TxQ4yeVUHlUEBUiTrKjEx0MtYhfPflM2NDK3pCcUPL2OjI/P7m0Z8Ffz475qytb+xu7bLm5wNtcf7mmp7m2uVZ2Tw+/4zLYbPZJ8fHR/v7xzs7B6wN7sEB//BgY262t6WxpbK4p4HR31TW11Qy0FI21Fk5P97R3lpd0TZAT2HEJ9b29W5XVY+XVDJrusYG19hlPfNVnYtPZLB3P5L8Tkzrm0fyH/3xa30Uxs7UONTFPsYRG22HirLVpFM0Yx00o63V01yw3WnBDdFeTVEetUGUAj/b1ozwttSIMFOdQD2NQGMNHzKa7kGsjnJsSw5YbK49WlpeXFl5KPns3sfv/fDkM2OkmKOBVLANKt7NON7VgO6IibHXiLFTo9sjEx01Ep204v+hvlgjDauD1WP16V3FkX1lMX2l0cyiiO6S8JZsn+7CwIHS8IHSmIHSmIGyGJG1en4+b8969RRF9hVF9xTFMIvoXYWxXYVxzOJ4bxOpqgRKe02KEd7kqYbNN1ouVmHpy9uc0cm9oamtDe759IuhyuCAMpptnJlugIk6VU/RXkfWSkvaHC1lpiVpjZKiassFm2pGk7WjyTpxjoTCYNe25LCB7Lix3PiZwuSF8rTlqvTpwrih1JCBRP+RlOCR5MCpDO/5bP/JrJDSMJfceL/z47WDtZmdpamt5ant5ZmdlbmdtcVt1sruxvLOxvIma3lzi8Xmnp1fCrnC//BA1z9psF/MLbr+mQNgt2o6F17fMul2KfHn8w/R9V++5m8Y9jN9/ZO3gf30skvhLb3euEt4cSEUXl1fX11fv3r9+vWPry+vr0Q3Yt1WzP8CYG/rK16+fPn65vqlUHgpEFzw+YKLC6FAIDw/552cnLDZp3wB//Ly4vJKKDo8drvHeHV1Jbzgc85O2aenJ+zTw2P23hF75+iEdXi0sHewzeMPvJhAystSjAy89Y2dVdTMZaRdlZWD5NVC0QaHy2tsDmd7b/ecy73i8i/5FzwB/0LIuxDyhEK+UMjnC7gCAVcovLjF3sXbLx6Px+VyRRy6Pcx2G3/d6kvUPn91dSVq8hAKLy8v+MLzsyvB+auri4vzs7PjAy77iH9+dnEhEAgEV1fC19cXF2cHmyvzp4d7l7wzkb74Z8e802PhOefl1aVAFAVeXu0cHs/MzW1t73LOBX+Xfb0bLP6bMIl3IyTei5R4P1rqfrTUvWjpuzHS70U/vx8jfT9a6n6U5L1o8d9Git0NfnrXV+yP5sbuv5FLQshmQnJ5QC4byGYiFHIhuRxIPgfI5wH5t1d+KRYDxTKgXA4pMyClMqBU8alOedMwd3L5eHR+58Xi9tTS5uTS2ovltfGlzdHZvQrmpp4f89cqRbBmK8C0A3QrQLUCzTaERhek2QV+GibQZMLobgSmC9ZoUPLoz2Ky89o2ivqOCPQlCPP/cHffUU0n6t7ofwmOezszzjiOXek9JKRAekIJ6b13ei+iomKXIvYudhDs2AsioKCC9B5CeqihN6fsvU9ZZ533vX9kxjN773lPu+eude/NelYWyYJF8udnPc/zfaoB9jsQ+wPA+bdTywCvCRC0gIRtoF/1Bea1uPDbQMIOkLATEHc79QWS9oGlvUtkfSC5AZAbAGnvpqSGqo4fbMahIZPlRfP4hrh6QGEAVBZAZQKpTC4qA0htAmvNIK0ZFP2rvmJ+u/RlB8XbQfGDoLhhcMKQS+IgKGEISBwGJTvp5YxA/NvJw7/vdP395OFnegHpU6CMKVD6OChjHJwx6ZIxCU4f+Tq9/2LtiMlu7DP09Bt7jAN9Zr3OPKCz6nss+i7zQK/ROp58yQBKMP1y4Ctt4u/19ZvIjb/SF/g39ZvUjWEgZhDQ2r6QtOWVG2yDdpOpx2xbUB3VA7I+INrsojABKiNIqQf9oq9+kELnLLD8lwIpdIBMB5L1A1IdSNoNSDoASTsg6gBE7YC4DSRuA4laQaJWQNQKErWChM4+WDOY1wTmfFjCbwBz34HY9WBWHYj5Fsx8C2LUgpg1IGY1wKwBMWtA9NdgWuVS1uulzKoljJcu9BdgxksQ7Rko6gmY+hRMewpEPQEoT8CRD10iH4Ai7oHC74LC7riQby8h33L59eSXC/kmQCwFCNdAxGsg8hWAfBFEvOJCuupCvvIF6coq0tl9MdufK7GVMthrBbJGFVKrRtX+OnlY97cThti6aNzv6osSCuPRotgsHpstEog1MrlWo4yNU8fGq7XxKpVWrpSKFDJ5DJ2nEktUMXIlh8q6ePrKpfPXccSorOw9LLb84O6jRw6e8vH0k/KFEiZdGEFMFjFKDuWW5G27kbftVtH226f3lpw4cPTATg41Kjs1bcZqNn94XbY75VIKbwvVO5viuY0SkB0BSacER4cF7IlhlB5Iubk36cGh1IojifeLMu4VZFbkpzw5FP+oKPbxma07E+WbVn8fhMZiSJEUGpfLkQg5Ej5LKOLxJQKugM8WCvlisZDDYCgFYo1IqhbLIgjhx44e/1//+i/p+y/gJEVR/LwHjz/m7t4ZScNyBRyBQC7mCuQSjkjCksrEQqGQzeFK1ClFV+tO3LWcf+zIO9fo6xnu50308kB5eAR5eEFcPQI3usI2bkKtXh3y9R++zt+ScuPw/sLsuLOHd+TvztAK+UwSHYGg3H7wbKC3PUshLVArjikku1lRaWGYHAEtlRZemKBqe3ilveLi/fzNZTviP+vrxfGs5yczXx7Lrjy65cWRzU+LMp8c2fr2+tG35ecLNieKI/EBfj6BkGAcEotHkvx9EN5+oQHBYQHQsEBf4qYNwc+qPg4Nz+j7+ndlZYjDSQ2vXt68cs0FWOKx0Xu/IslS29hf/14cHp4pEeqfPjHdf2C8ddNy+5bp7hPDrUd9N253l5bpKm73PLpjbazdtzklNDjIPtC8WRWF3bAkDutxkIPcHRGwheDLWLesQMUu2ZXy4tyuRye2leclX86NLjuYXJ6Xcm6r4uwW+e2CtId56WUHUx8czynJid4tQiVR3S4nUp8kSkpl/L046DE66l48q3aX9ogQf/fgltsnC/ZnpUVzGRAPjw0bPTZu8vAOgK33hoaGcRqa9MO9g8aX1X137taVluneN5gN5pev6rz9kQFBoe7ekHVubpFsmkCtWbFq1fdfff39si/Xrli5Zs269evXr1q2hI+FHo0WVGTH1uYmvdsRd1MTVcBGPT2ee7/4xLWz5+tr6hsamweGzPZR07S5z/CuuqnqSf2bqsb3H5pr6lurH7U+LUsJCz4spr7Oz9lFRV/Pkj3O0x6Phu/gum5huBUnRV2IoZ+SUC5pOGcVUYf4oc/3aw7LQs7Ghe3nBZzJkhbtyElO2qrRJLFZbBqZTCNF4LERmMgoRGiIwMu/GBGWvca1OHdrU0vDzNDErfKH37vjcfR0FCmahJVQCVIWI4ZE5vt4B7W2NFW+fJ5fdBJFYK/3DYPglT4hYghOiiDJgwmyIIIiiCRHkGOwxIQAf1Z6xl7r2Kx280n1lusZ+86YJ+ZsjmlSpCgILgolxoRiFQS0IjJUi8JLITghjKSCkaN90XJPGMsvOOIPy1YqFYoFx0jLi6end2buT5TnZ8Ua2z/293RFUaLWr12zcd2qjZtWk4iY3J07ql/XHD50nMeRhqLCXDdCjh67FpdVhKer07Yd6OofbOmxdRjHD12474kQkthZRM5mT6QQghfhGJoIbgJdmCFV78CRxLFJOxb/9K/19e0YBI8UKm2sa+9s/djX2/XhY3dwCNMHSvdDcn0RDJ/gKCiSDQkIJ8KQJzJUtQXZLQe31+3IrN6WUrcn/X1hdnm2PJUKvVqQ3dNS87b+RW9nZ/m1UoFY6Bng6+nnhwwlePogt+85dfneO4Y8W6bM0sRs4XBV6Rm7jh6/ePves8GRyfm5udFBm1VvNBgN1qEhg8FUcvJUMpu8VU4WRyAe3rn/sbnJYjNPTU2MDNpGreYJm33MYrX1DwwNmMeH7BZj97vXT5/eulr98GZT9TN9a9OH2trc7TuDgkJTss4GhsTJMspOPJ3cdqUnkLcnICr92JW3Ld3zTHH20hVBXlBGYAjP1Z+4biN04wY/fw+/SBwpVy09la45makqTGAXJdAPx9OKsyW1xXuen9h272DGg4Lc20d3n9qX0VlVcfPgzhvbMir2bS3dnXp1X/Lzy4fNTTW2rnbHyHj+0TN/WLnWPyTEHwYJ9PcK9t9EDg0QUnHxYurWWM6+VFF+qrAoXViUzj+ayj6W9Pv6um94f6eh4lTV9YNOfb2+nlddcvDJhZyq63tqyw6+KTvkrM/Nrs/6ev1vYRsFr0uKXpccrio5/Or64VfXiqquFe1SYh8V5xwv2oOjS6Gs5CBBtjczft+5Oz3m2TeNxjdt/abhsb6mltv7cs7HC49r2Hky6nZReBKHpGZgFTS4ODxIEgaNpaNTeeQ0blgaJ+JArOz63uzb+dsfH95TeXx/7Zn9NSe3PytIr9gd/2BX3MPc+Ie5cY8OxFQdybi7K/VYVvxA5/sxe6+l56O1p9nS22LubTPrOs36HstAn83QZzH0OfXlmBqfWpybXPide1/ObtJ/T1//pfgN53/5m7bV517Wvz+g+F/N8Pgf0dfnml+YX1xYmJudXVxY+Hz26pe0iR9/dALms76cGfTOBItft79+XFz8RTizc85gw5nx8XGHw+HsHc3PL3zeFnOOIC7Mz3+am5qbHp+cGHc4HCNjY4Oj44NDYxb7sHHMMTm/mJWQwkdjcsSiHRxhBo4ci0CkoEO3o0mJgcg7Fy7+9I//YLRbHQ7HwsT04szc9Pzs3ML0/ML0/ML03PzUzOzE7NzEwsLcr8n4C5/D7p2XlD93yZwA++mnn/785z//dvLwT3/6k/OLf74uvTg3PT/lWJiZdI4dOobtU46R2amJubnZyamZ2ZmZP32am7DpTbrOqbGhxZmJhenxucmxacfwzNjw/PjYTwtzC3NzU7MzE3MLQ5PTBsugfcTsiDkFAAAgAElEQVThmJz5rb72Bv9WX9/mI1YUolYUID/ra8WhkF/fgX+ZD/tqb9DyncFrtYKsr7DHl6DPgTCXAEwxGFcMxl0G4S6CcBfBuCsg/DUAdwWEvwLClwAEZ+PrJohQDhDubmKUPq819XV1tXZ8bO1u7e7p6+8z9Pfqezo7O9ube/q7PhhGpftql4SVg+jPwfTnYOpLcNQLUGQlQKkEUatA1GoQtRqgVoFp1S70KjC9Egh7wt9b3z04o9f3GO3De670A7RKgF0P4nwAcT/+cuOL3wzwf9EXIGwDBG0gXguY3+Ii+EVfIEkfIO4DxDpn6gag6AUUBrB8ABD3use+e/Fh1NDbadB1PGgYWRP/EVAYlyj0LopeQGMANGZAZQRpzCCtBRTtzDx0NoU+s2QIcP78b/oaBBKHgeQxULIDlDQOTp4Ap47/ZuxwEkidBKVPA+nTwC/Xt6Z+0VfGNJA+88v76VNA+vTn9heQNQ5kjALpE0D69JLMuSUZk8tT+69WWo1mS3e/XtfX1z1g6TIM9+iH2geGOwZGmk1jzUM/aq9agAQTkDoLThkH0iaA1F8FmDIOJDufHX/X+xoBEoaBhCEgfgiIHwYlDAPxg0C88+UYKHYIpNUvkfdqzgxdeTdxttZaXDNJ3mcE5H1gbf8SpRlQGsEKA6AwAsoBQNEPOBe9pL2ATAeS6cByPVipB+R6QNYPSPVgeT8g6QJErYCgFRC1AZJ2QNIGiFsBcSsgaQOJ20GiNpCgFeA1A+xGgPUO4NQDnHqAVQdi1oGYdWDmWzDzLUCvAeg1IEYtiP7GhVG7lFG9lFrpEvl0Gf3lMvrLP9JeLKO9XEp5siTsgUtYBZh8H0yucIl84EJ5CI64Bwq7CybfWUK+8wX5lgvxpvPyMohYBuCvg4jXXcJKQeTLAKkYRLgMJlwGEy+BsMXLMcd2a7Y8V2IqZbAqBaJGhfp39YV5q/19fUUSsFQKnU4XsnlynlArlajUMkWcQpmoVCQo5AkqtUqm5giUSDyTK9OIFDK1RCVjyG5cKI9WJStVKTt3H9qRc3DYPKwSitiRFDmXI2cyuARsTrTs7sm8K3syi3cm78zQZKTEaKNjuSINTxT9rrpx0W4fa3v3qDDn4XZlWQL9opJ+Ts0p1LC3ycJrbhx5dfHg/bysh4fS7xfF3ytMv5efeT8/peKg9u5B1ZNzObkp0RtWrYRjIVgiOjKcygznCalybqSQRWGKJTyhjMEVsPk8jkwkEjG5KqFUKVFxOBIqW2BzOLT7SqDS4jDB+X0H7hQWHqQzQoRCjkSolQikCoVAoBTzuHwhh8viciN5suK7bWVPp4tvjV6+aYkga93WY328iK4bEZs2wjw84GvW+Cz7cu3adf5QKCRVJdmXlBDHY4q5NA6dJqDyRCxVBEONZgj7R0dMfbo9mphjsfHFmZnHU5L2xGi3yVU7VIrdMcyaywWPi7ZWHt5WdXjLy0OZL45kvTie9fJE1vPjWc+Ob350OKvy1M66kmNnd2ZII8Ognj5wfwQCQ4GERMCDSSgIMdgf6+EBX7sR6uYRigyO8vLAIdFCvXmsqro+NTbh6PZdKSKlvduUf/D496u9fVe68iOY5SVlOVuyRXRa9fUS05Pn/eW3TDfv9N+4b7j5cOx55UTly+5bpddyt8Syonw3rPn6qy/zi/LsI6ajedvJAatDvgeIa5YEfwUk0MP3paZtVUsaywrflRZc3xt3erPkVkFaWV7KmWzZhRxV2cHkmweSrxallx/PvrZTu0+L11I3FkpQrQe3PkpJKNXIXm5JbDm0pfHw5nxxuAQP91m/dt13az3XuwV6B0ECMX6esEAvlLsrCopg1X20Xbn+aEt6xs2zZx5eurNz857iq7eeVL/3g2EgAajgQDgKDvPz8/AJhqJx2BB/f7cV3339h6+XLf9u2Xervl2+PMTbfauKERvmmyfGbSd65DMD7+3T/tnRXXr5FNQnkMFgh9HCxHJJfELivj37Tx8/XfnkhU1vnBsbX5wYb/pYae56c7toe3YEKh0bmEtDVxVlV+yW3t9BPyIL2Ez8viyN3X5q18N09Z046WVpVPWe+JoDMXuYkGjc+j0K5Plc7eHtOVpVqiIuhUCPiKSRyUQiHkfFUWhYWHAuBHPLD/M+Y8ufF8es44Ov7ryE+FBQ4UmoqFRfFB8dwo0kqpnMTAo9hUCWNr6v+9Pi5Pv3TYHwsNVeBD+MzAMh9scpYGQ1hCCCkLgQshAWrkaFx/sE0LUJm9sGTLHbT8fuLM/Zc3Jm4aea+g8+EDwUpwoOi4GS5EiCFI9TBRM0EIIaFRYXjFF5BjC9A6PcfbFrXAOC0PgXr9/Pjv9YfuFy4fat04OWAb3ueU1tCImwftM6Tx8PTwh0jZtncCghiiHCkjhkihwbJsdFqI+cfRyu3EfWFsK4Ocqdl0xT/9rUNRIWpcJTEvGsHXBSXECIABOpwEXJI9jxFHYaQ5DNl2+jCZKu3n6Yu/cImRgdjtNev3DHoO+22SzXy5+s88YGYEUeKLkXnO0fTIfAWLBgpp+7bwKb8GBHjOn0geHLZ63FJwYu5D/cEb1HjFVH+rfW3GlrrWrvqd+Svd1jE8TTDxqADPGDIwKCEAFB6H2F57ceunTs6sPq1y18USydrbj/uEpvti3+8IPNbhocNAwO6u12k3nIpDMb+vr6Zyy2q/k5qXy0uavux5/+MmDU6/U9ZrN+bNAyOWSdsFtHzeYhg2VIb7EaBgYH9dPj1kF9R29jXeX9e1uTN8P8sau+C1i9FsFSZV962BG952lEyv1v8LnaI1VPOmfreye1qbu//A7qE8Ra60lesQb17TrUJh+8TwA+MADt5QXFunqpUcg8jaR4a+y5LPGxROrpVMbz42lVZ7JenMw5lp3IDA/GEfwN+kb9h1fPjuXf2Jb4uGBL74uSMVP3iHWgX9fX1NEDx4R5QUJ9YJhAFCEolOgVEBIYjEcgiWgUjozGUXGhonBcEo+6M1p6NEV0JpV+IplyJCHsUDwxP4ZY6NSXseGB6d29D/dOVl076Jw8/G/oq6q04OWNI5Wlh1+VFlZdz6u6nvfq2oFcLenepcKExMxQdhyMnwJhJwWxU71pSafu1nSapt826Oqb+nTWia7md9cObj4RLzgbzTqmZexS0FIEZC0zWBYFEUUECsJhMjpWzsRLaQRxJC5FxDiYoDqZkXAuK/FMuvpEMu94Aud4HPtsEv98suB8Iv9MhuxEunKvRtRe/XR2xGDubbT1NVp7W/4/pK/P9buf5/9t+lpYXHSyxJlF4Wx5/Tv6WlxcdE7xOXeiPs8oOmMSndSZnp52OBxjY2OfJ/2cD6eF5uZmF2YmF+emnaeNRx3jQ2MTI8Njw/bhn//yjxVld7lB6P1s8WGxYpdAvCOMksdgHhUJ9kXRsrHk3fFJCwuL1kH76NjYjGNibnp2dn5u/j+nr+np6YmJiYmJCefndH4vZ/vrt+GHn/X1S4Li/Pz8zNTsxNj89MTCzOTE6JBj2D4zMTY3Mzk3Nzs+MTU9NfXTwsywodtu7JudHPscuTE1NjQ5Mjg9Nvzj/NxPP/w4PTc7MTvvmJmfmFt0Xv3e4b8sN/CXyI09sOX74F/vg399AP5NPnJFPnJFIerbAuQ3hahvD4WsKApZcRi1ohD1bSFyeSH8y4Owr/YGLc8NXqPlpHyFOeqCOQ/GXARhikHYXwtXDMJdAuGvALirIPw1EOEGiFjuQrjpQihzIZYDxDvrmVce1Bp7urvaOps/dHSUPW44f6vt2sO2ty0D7T19bW0dPb19j5sHvZT3AcojgP4MTK0C0d4CtGogshaIfAFEVQLUWhDtlQutZim1BkSvBqKecHe+6tTZejsaDX3GnRf7AEY1wG8A8T58wXkHcFsAfgvA/QDiNYGELWBBN8DrBPgfXfgtSwTNIFEr+Jexw36A3wcIWgFRJyDVAQqji8KyVKkDpL2u0Q3P3g336Xu6B7oefhhal/ARUOhdFFaw2gBE6wGVEVD0AwodoOgHNHog1uTUFxA7/EWM1SXGDMSMAnEjQJwNiLO7JNrBiSPghCEgwQIkzQBxE0DiICh57IsUZ77FhJM9LqlzQOoMEOcAYg1AghFIdABpDnDGlEvKDBA/AcRZgYQBINEMpE0BWQvgrElwxiQocxLImABlTIIyJlwyp10yZ5anGS9UjpqMdp1Orx8YPFDeS8nvoRfpww8bKIUm6iF95GGr5zarS+oQkDoKJNiAuEEg1gJOtgNJI0DcgEu8YUlcPyi2D4izg37t0bkkDgGJo0CMyUXb+WVs+1JtD6AxA3EmQKsD1L0gZT+gGnCJGVgab1qmbF0qrXaRvPyD8OlSVdtSjWmpWgfIugFp+xJRE1jWA8gNgKRxhfLDRnXHt8qPgLgJkPaCFVYXhQmk6AdUekDSs4TfulJRtzHhvUfCx1Wajy7CWhC3HixqB0lbweJmkLgTJGoHmG+Xsio3Kmp9Et96J9W5yWuX0Z8BjFcu7Hdf0N8uYdR9yXi1jFrxLe3el7RHS2ivXaIe+ypeRCS98xBVfUV99lX4k+Vhd31ED3HJr8KyXpPSngcp731NueoSduuPkY+WRNxxCb8LJtwDE24uIZaDSTfBpDIQsQREKgGRroNI1wHSNRDpqgvpMoh0CYy/BMJfWok/sV+79akSUymDVikQNaqQGlVorQbzRout0+LqonF10fi3WtxbrfP5b+ozyTDMyDAaLYrBYtFZXBZXIuBL5BKFVqmJUWmjVdpYTaxaGa3RxFNovLBIhkyhUStiODT+gT0Frc2ddDpfG52Ukbb13dsPD+89CCOEycQyDoMtYHH5DFZKbEyCUqEWCvg8XkxcfHJallqbLBKri8+XGLoHPk3NDg0Yqg4VvMvLrtwtq93Krt+qOsCjNtVVv3hy9/KubS8Ob3t0OOnuodSbhan38hOeHox5fCDm8ZGc/WlxG1Z/D0PB8SRiJIUeEU6PCGdERjBDQnEcAZ8vEfJ5XAGXJxEIZQKRkMOTS2RyqSIiIupG6fUdR2/DhCeZSeXytJM5e3I5LIJUIhIJVRKxWKngy+UqHlcsEkg4PFYEjX78TMWj15Pn7lqvVY1KEw8sXwX19sG7b0K6b0S4bQr28UQScRExClVyQpJKppTyRFq5WiKUMukcWiRLwJULJVoSib5nZ/5f/vK/u9r69ielHZFJTsn4e3ms4sLCbdk5qAAYg0AQhxFO7Uh/cjav+uL+1+e3vTiWXHk84dnRlJdHEipPZD+9fpEdxfjmD8s9NnihQiOQIeFBqDAIOjwQQYQhSFA40dsP5eoB8/ENhUKJwTCyqytKIk9tbDK8ePL2yJ7D2ZqkW+dKRszT1AhJoCfUyw0SCMHGxmQKafyK08WGZ5Ud5Tf77z2wv6kzVNc+v3AhlcuOCPAJXLXCc+VyP9f1Pm7rV69ZeevRbZvN/r76bemZ02wiiozwMXU3Xbt09dsvv4kIgezLiK29eb7kYEbpvoQbe+IubpVfylFezY0u2RNz61BaRVFm+e74gljKdmlIBtXnSa7acD1/8PYRw/UDA9cK9orDRBTUN1/9wXWDW6AP3NcT4eeN8vdC+XoEB3gj/XxRvoGYkxdv7ztSHJu5E46NxCEpyUm5dx7XX739MhBJ9PODQv2hwUFwJDw0AAILCgpGI0NQwcGuG129fXxxRCIlKhKHRlY+Kj+zLyODid0tijq3La3p+YNPU8NNb16wyWQJn88TsVlsOpNJZzAZNDotIiJcIZWkpyQ+fHB3fHxkzNhdeeFILh13gE18uDvt0d6ki4nUiwn4ExrcZpLrk21Se0lh/5mDLUdzW0/vsZYdrT+YcVEQdIK94kp6VI6KFSvRaBSpalVSOJEURcZE4JDheFIIkRXqF3zKzbcRgRs8fmx2arRzwB4aJkGEStDkGA8Iyw/OQaCFOKIqgpbM4G8mRMZQwiXtTT0nz10PQNO+8yJ5Y6QbgmgQrAhNjEXhFEgiF0kSochqLCkhKIitUKe8aW6PzjmTeuDOnv1F//AP/3z21FVvTwyJpMYSlEiCBEGUwEkyFFGLJsagiVqvAOZ6n0hfJA+C5qxc50PAk7o6e5OTM1d++92mdevFAkHjx8bm9nbfAH83dzcPT/fvN6zzR5HECbsjRZvD+WnhzGgomilQZta0DG673EDUHobRYo/dqmwZmtt17F4Qmh/Oiiaw0jHMZM9QLixCEUqPxnMSyIJ0Ej8dy0oIjlRuCI7EcWIFil1EvGZ3zomBfpt9eCIla5ebDxaC4noG83yCGQFIaiAqyhuCi4ykFW1Py6RCL2rCnu3JrNiZekxNiyd4Rof5cNFeMkZEb2ujoVfn7Ruwycs3AIH0hcP84AhvSDAxgnPqwp2z117efvC27NotqUgVTqa2tLQ7xhyDVovVpB+2m0aHLMN2s8mq6xsyD9gHfx60Fsbwbx7N/fPPsyaLeWRoZNBiHbRYHYPDY7ZBx+Cwwz5sN1hsetPo4NDCwvy9uxV7d+XxmApvV+T6VcF+3pFwGH/V94iC4+ebrH+OTCrfQNq8/fSDZvO8ffafLt988c0qf3dvvJcv2cuPvNEN7eaJc/PC+fqTvHyw3n5YqHsIdE0wYhOCj6fviIs9tC3hzP7kZyVHLuxPjxcx/H1g7t5BCDS2vfn9XxYcgwNdb6ueTw6b5yZsI1aTrq9ncHjs6MkLHv7BCEwEFEmEoYiIUKJfIBYGD8dg6QQ8g0xg4NHhaAQeh8SH4yh8GjleGZGVIDi4RbY3mXQwNuREUkTpzmjA/L7CVH/3/e1jr68ecKZuVJfk1ZTmPbmQ8+r67je/0VftjUJn/a6+npUde3mjqKo073XpgVclBytLC3eni7Mz0lniLIJke4g0C8ZNCGanB7K3+rMSLz1/89HgeNmgf9lobDbZe/o6H549cjpOckLFOKSl71FFbhFgUtioOAZKHoWS0bBiKk7ICONRifxwrIYRnsSJyuBRM/lRKXxyEoeQzCZuFkRsEUTmiKlZPEoCM6LhxeP58UFLb4utr8na02DubjL3/Kqv/m6zvtdm6LMadGaDzmQ2jE2NTy3OTfyevv7vTB7+t/X197OIvzNb+Nctsv/kzOH/rL6m5+fmPi1++uEHJ5w+38JyJlL8/PPPP/3009/ry9n+cm5SOfXiDKN3qsyZKOi8qjw2NvaZOr89uDwzMzM/Pbk4Nz0zMz05MekYnxxyTA6Njk1PT9ssdnkUdxtTclKkOcYRb2OxcyhRuWRSJhoViwhOJRCTGDx9d59jYtw+PDTlmJifnpmdm52bn/prfU0uLs7/jb6cJnQ25aanpz+/6TTnZ305v/Xny2a/DC7OTM2Mj85Njc9PT4yPDDqG7bOTjoW56bm52YnJ6bm52cWZyUF955Cpf3ZidGF6fHZidGZ8xKmvyZHBT3OzP//44/Ts7PjM3NjM3MT84sT84vjsvFNfv+59fb03+Ot98OW/6AvxTQHym9/o6zunvpy9r7zgr/dDl+cGr47lJS/HHQehL4AxFwDMeQB9HsBcAGHOg3EXnfoCE0rAhBIQ4QaIWOZCuAkm3gCTygHi7TWM4tvVA53dXd0dTXXNPaHKy0sIJcuirhCSS5++H+ju6m3tam0ZsKr2vwER7rrQqsHUV0DYvWURd1dSn6xi3Psm6o5L2D0g8hGIUf1H5tul9BcAroyR8byrd7y7o62337j1YoML+TIQ9dyF17KM+x7MqAXor0DU5wDjDZjfvJT1fq34zUbt22XiD1/wWr4QdgKcpmW8mnWaOt+Y9/5x9Ru0jcuE7wFhA0g5AFYOANLeDTENT+tHjH1dvfrOJx+GN8W/B1RtII0JrB0EpF2rlG1B6d2oXQZ8rg6e1bpC2+KiMLjEDbskjP0x1vJNfM/KxP61iV3rkjuXJxnAiRYgyfHHpMH1qT3r0vSuKT2rMrrBqcNLUsdXZlo9sgY8Nnd7bTEsT9R/k9pPLBiUFhvElwzY/bavkoZAGZNfJepCdpvlF4dirtsFpy1uWXqXNAc4e8YlcwycMQGkT4HSJ0GZ4y6Zk0D69NdppjNVDqPFPNDf2Wu0C0/2AdEGIHkYSB4FkiZAiVYg0QZKc4BTRt322FmnzIKjA8zjo6uzdBszO9WXrUWPRo4/G8m6bgne3rs0tscleRiUPA5OcbhE9+J2debeGT5dPX302ZSkwOYf2yg8bY65oI8pthLybUu1Ay4aA2avJeayNa64L/miJSBnwEXZtzq5U3FpMP3aQFaJiZqnc415m3TFcLPO8bR57nrjRPoV07ro94DcCHKmmEg73BPebb5ivF038rJ57HXLxMOmmYKHdlxW/RLWG5C0CyxtA4k7lnBeojNqCx4MPmkarmk3VrcOVn2YPnzHDE959SXl+R/otV/Q70cfb7tWO1z2ouf8I1uI4ramoO5li71F94m1vQEg3vSW3M293Prsvel9h7mxx9LQbattHjz1wIyLfbycWLY08u6SsNsuxHug8FtgcpkL+aYLuRxMLnUJKwWRrgPEawDpOoh4zYV0GUy6BCZcXkK8uhJ37KA256kSWymDvlYgqhWoGhW6Vot9o8bWa3+bc/j39PorfXHpFDaHyuLSWTwuiysSieRyuUalilGr4zTqOLUqVi5Tq5XRWnUsi8EV8KQymUYsVoSHUd/U1vf29LNZArlMffrUhanJGaFQxudJRCIFlytmMvkCoVyhiFGqYoUSVRiFKVNoExJSpWJlakqmrtdkt4zq+q29j1+9y899t0/RvY//Np2XJ+bPTM/fevBQSIk4vzX+xsHUG0XZZceybx9KfbQ//vG++CdF23cnKN3WrYEhMSgMnhBOiWKyaWxuFJMNgSPReDJXKJWKJCIuT8TjS4UiPpsj4HDlIrGEz0+K1hw+c4esOc9ML4+KLkzbtlMpY0olQoFQJhELFRKOWqYRCpQMJo/NYTAY9Jycwy/eOM49NJ19Zcs9XfGtK9LDK9RjI8zLDYkMjmQzFBpZdLxcrlZolKo4mUyj1sRr1PFsloBMplAoDLlMpRKquBGSmrqu6R/+1dJreFyY92xXzu3c7baBgb1FJwkkNo+nwKJwRBQ8Rc4r2qwtP5Ree2VPdXHO4yMprw7FvCvelZOWBbh8v3qNt7sbxCsAC0OS4ehwaGhYUGhYEIociCQFQLGe3nAvH0RgIAYOwyMR4WvXQ4+fvD08/GNLfcfhXXkvbz2294++ednkud4HHkTw98P7eWHoBOadkxdsb+rsNbUj9e/PH9gfiUIGuW6E+3hiIAGhgf5Ifx+Ih2uA+0Y31zUYEtpgtM9O/Fx+pZwTRUqMEWRnxXZ2dEODUGtWrlj7zdccYsixbcmPzuy/d3jL2SzJxS3y0l0x5QcT7h5Menwo60F+1rEU4fFMSSINIoF/t5MRUJbJuJIYkY71iKOhjx7d+/Wq79atdXVb6+PlDvd0D/ZxhXm5Q729YZ4+kFXr3W8/ftXSP9ioG91/ohQWSLh9t7apa6TqXZ8fDOftHQCHIaEQFCQg1Nc70Mc70NvbPxSNiYgIZ7FYTAYtihYBR0Fr39b8059/OLFzS7pYcqroNI3GP3XiZH9XO5dO53N5PD6LzoiUygRyhUgmF6o1MpGEB0cGyZXSypeV25ISnpw6en9vzsuife3lV1+cyJejvLI5oWWZzIeZ9J4TGYYzWwev7DNe2j1UXmC9uMt2MqdhC2Pyzrb7exO8v1vl7YUhkaVUiiwCTwnH4CMw6Ag8PjiUgXWFVnj6D1OY5vNn/vTTn7fsOLYOzsRSYrHhGiReBg0VwTASFFGBi4zGhGmgGMmG9QRoQPiJ8+W+obSVvhGeaMkqfzIEzcXhYzG4GARRgiQpUMQYLCEJGsQTSeIr6z+qsk+l59/fsTd/4dOf4mO2BQdSIokqIk6OxklRBCkiTIoLjyWQYtA4xTp3kheC54eRbPCP+G6NTxga3/T+fUnpdQ9PDzd396LDh5uamp49e+bu5ubh7uHp6bFy/fdQIiNKkYvn5+DYafgoOQQVfu7qg4Gxv3Byb8L5uZfvV1s//fS8w4zhZqMo2ki+msBK2Ihku6K5SEYclpeCE6QSxRlYfjKcHhNEUXsRpQFRWopgM4ORlhi712yc7tHbQ4lRkGAyKpQNQ7MQWCYKT0cRKK4+kMyMzOvHC/ZKw7YQNsTA18gh38tga1VYrxNboqPZkSuWLAkJgqql2kAo1Bsa4BXo5xMUAEEiXb0DqCzZ9bKX10pqK+7XJ0bHJ8YkbknfPGofNOj6R2y2EZt1xG4ZtlmGTAarTT/gGBqZnbF9eLuThbl6MHt2ZtxiNY9YBsetIw7r8Kh1cMxmH7MPDttsI3ar1dD/l59/vnLx1rrV/n4+hAB/KjyYh0SJIFCWX0CUhze+oaU//2qTP/dkwc1m68wPesvwh2a9PzTC05ewd/85FjvG1Q3l5h7q40fw8SX4+BJ8/Ul+AWG+PuEBXjR/jyiP9Zjvl7sSsZis9Fghh4II8IEHweFoegCCCgkmDXT2Wvp7j504ee3es6Y+y/ynH0ft9u7OrsHBMZFY4wMJReIiQ3ARcCTOzx/q4QmFwYhYLBWLo2GwNCyOjsUzMDgGFs9CYTAwVICHjweLjt2ZSt0fhz4eH1a6PRYw11foa8rf3ih6fflAXXlR7Y1DNaX5tTfyH5/fVnlt19vyvM/6+rcm2K8A+42+Cp/fOPaqtKi6JO91aV7ljcNPb55Oz0hji5No0h1EaS5Ovg3BT4UwEoPZ2X7MlEB+fGlD+5uB8cdvBu5/0NX0mHU6Y+2dO2ezk3OE5F1icqGKvlsUls3Gp7CI8UxSDJMkpYcJaWRBJF4YjpFGYuUUrJKGlzEIMhpeSSdoGKRoJjmGQdYQQyvLrnyaHjX3dZi7W229TZaeRlNno6m72dTTaurrMOm6TP09NkOfzdhvMfabLUbH1Pjkwtz4/Nx/CU6fgzT+w+Wu/3Dd6wkNzzcAACAASURBVP9Uf6+p39rs3/PV4o+fVfY/oq+/zzycWZgfm5yYWZj/8aefnPl+Top8jqNwPpzWcr7vfHyeynOCzQkw50LX54NaTuo4G02/bk/9Sq/Z2ZmZmcXZ6cW56ZnZ6ampqfGJqRHHlN0x9sPPP145dkaMidjGkx1g8I7TuNtpjNQwYg4Rlx8RnoiCK9FIQQi26v7T2bk5g8U8Pjo2Pz0zPzc3Oze5sDgzvzA9Ozc5PTM+Nz/16dOCk0+/zDouLDgHJicmJhwOx8SEM5Jxzjlb+MMPPzhvfzm7Xr+9bPZZX9OOkdlJx+ykY3xkcGJ0aGF6wqmv6Zm5T58WZyZGrbr2UZtxbnLM2fWadgxPO4anR4cmhwcXZ6Z//vHHucWFidl5x+y8Y35hfH5xfH5xh/8y5+ThrqCv/0pfiG/zEcsLkF8XIJcXopYfCvm2KPS7ItSKgr/RF3RVHD/1G8IJEPocGHMBwJwDML/oC8AWA9iLINxlEP4aCH8dwJcC+FIwvhxMvAEilgPE26vpl25WDXR29XS2N79p0UPVZQDxATjyBRh7bcvphm6dsa2zsa+/P+9K8xLKPYDy4ivKTXrWs7wrrRce9V54ojtZ0Zt1pjVQ8wSgPgDTK72VldFHu49c62zvtHW1d3boekqrW7afqVUUdi7hvlvGfys73Lvzmm73VV3cKeM6/l3hgQ/lb4bLGxf8shoAdsNSdn1IakNBueVunaXyo7H6o62icejIY2Nkbj1YVg+oBgCp7vuYuoq6YUt3V39f15OGcbf494CyExRt/ELeGrW381zlcE37YH3f+Meeibdt42dfjIbndi5TdoPjplzUA/wzlhtNC7ffmG9+XGCeHATF6oGEEbeM/ouvPz1sdDz9OHn09Q8r00xAbL+mdOJpxw+VTZMVTT9KDtUUPDXWm+e7bJM662DjgGPzrfHvkxtiSs3VAws9timdZbLHtnCtYT5gpw5InQBlTIMzxv9KX2lTX6UZT1SN6M0Go65VZzJJz5uApBFQ5qRL1rhL1tiSjBEgfRLIGAOizdqrIx3DP/WYRxuMc8ln60tqbH3WWZvZbDMZLJbxp62fQnd1gmIMQPI4KN5IK+qv6V4w2cbMJpN1yNJhnD13q6O2x9E/aB8Ymyl6PrVM3emi6t1+e2zAMd9vt+hHflYdtQOC3oDsrnrd/KBtyDQ0V/5Cd/VRp2lwdtBkMhn6+i1Gvf2n/LsjX8obAKUeEPcFpTTf/DCpt9uM5g6L2WK2mgymngGbubp7LirnI8B6A0i6AWY9dWddbc+EzmIzDnTbTX3WAZOpR2cyG140TZATapdGVf2Bce/QjaYh24jJMPCh3XDs0rOW3hHzQLe+387NfrKBdfnKq6E+q83Q02HuGzAYTHrDgK63U2+0PH8/ipTeBZNvLQ2/9UfyLSC8HBReBiaVg0llYHIpmFwCJl0Hka6DyNfBpKtgfDFALHYhXFmCu7Qad+JQzM6nCmylDFol/1VfGuwbFeY3+vpdev2VvihhBCotjMmh84RCNlckEEglYoVMqlLINWpVjFKhVcg1SoVWLlNr1LEsJl8okEklKg5bGBebPDE+lZmxLSkxfcf2PVbL4NkzxZERNKVCy2Ly2Cy+RKyI1sbHxiSqoxMkco1aGx8TnRgflyISymtf19dUvrlz64G1uXOg5Er7vrSevISrSZyn14qbGzse3H8qEvKS1cKcWOWO1Jii3LTrRdsqirLvH0x/ceZATozIc8NqGAqNJYaFR9HDKDRiOCU8io4lhgXCEEyuQC6Rirg8Ppsj4vEVEimHweSzOQqJVMzlpG0t5KaV8bMeEMQFuHCuVs2TybhCoVgsFkpEXLlExefJ2Rwhg0FnMphSScrDl+bLT62nn5uvP+/xhTM3bEJ4usEDfTFoFBWHoUaFM7RiSYw6VqtNUClj1KrY+LgUhVwr4EuVimi5VKWSx7EYmoxth8cX/vHnn/+lsep15aUr984VP3pcc6HsKZ4UxeVLeFwRGYdnkolqLl3FCs+Jk5Qd21d1eX/V0ZQ3xXtpRPLX37hu2ui/cYOvqxfCPwgLQRIhKDIERQ5CkiEIEgxJ9g/EuLpDvbwRsCA8Ak6CQEmQ4IiPH/sHDcOHdx28dvJ8f5tuanh29+bda1a4wYMjvDyQqMDQc3mHjHVvL+/dqwgje67+HuLphg0OQsMgeGRwSFAA1NvTe/3aTd+v8PVz/W7tinPnL06NzZ8oOCpmUXgMvFhAqXz+YueW7a7ffQXzct3wzVfuK5cnSjl3Tudf3Z9eEMsq2xt3fX986b6kR0d3vrpw6NL+bA0DGx604WCyWBLinYDxiA/ZGIcLrL1z+fnz+6s3rndz9fHc4O/pBnXfCPHaBPX2gHl5Qf0Dkd+sXH/o1OX6Nv2HLvuewotIWFhjk7Hmg/55bWcggujh4RcMRQT6w/184AH+MAQ8lEgIo1CiKBQKlUpjs5k4PJrLpbd2d1fVvLly7iwGhgoIRCsSsvR2+9v3b/lyGUcsEQq5HA5DKhNxuUyBkCOVCrlcJpNJRSKDV32/8mswOJbNbLh9r+HWg/1JW2ioMN81nmQEtvb45n+pK5muuDhcdni0bM9oee7C/cOjl/f/U8Wp/1V/p7HsYiQE6eOBh4RIvIO5/khGKJ6JQlKIGDoBSwqEkSkrPD4GYocYwtm3dTXv2rz9I5C0uNAwLRwnh6Il/gg+iqhEEpQoogqKlrgHMnz9orw9MJu3F7oFkdcFUn2w0hVeBF8EIxSjQeHjIERlEEkFJ8WGEhNgcD6dqbj3rFqVdTTz0IOd+aeauvRYohiLlRCJGixOGYqXhxJloRFybFh0KFYBCeauWBPqhxJtDGK5BkW5+aCC/aF1NW9GRkakUimbzZ6YmNDpdA8fPvT29nZ3d3d1d1uxYW0oRUgWbsZxNmOZiehIcSiZYxyae/7eGJ5+iZN27k5l8/DP/1Bw7bEXTh0hTKNLEwMJEk+0AE6PRtCjCcI0vCCVIEwLZSdAKWpfosSLIFkL59KEOWLxTgE7ZWHuH06dv7LROwBDYobimBgiAx9GwxEjQrEkNw+f00ePPb164VKGpiSRc5Dum43fsIuNOZkWXXenHOLu4ePh5enltXLN6iAknBARFoSE+wYF+sNgazd5pmTkVjysK7/1tvhCBT4UH62MuX/rnmN4tLu9Y3RwcGzIPjpoHbKaxiym0RGLxTE8NTv7puTiIVlUfpJk2GoYsg6OWwcnLLYJi9VhtYzZjGODJpulb6C/bXrKpu/rC/AiwqG0EBQPBuPA4LwAKNMXSt3oi6PyYl59HJRsqcCqr9x+5+izTY5P/yhWZK7eiIahmOQImW9g2LqNCB9/EgxB84eE/1JB4X6BdP8Atq8vfe26UHcPFAKJCcWg4QgEOpQQGkLC4Gl+wWRSBG/MNpKTtjkijJOQdjBr25FrV26PjwwP2Yfef2j2DwrBkBnYcBYcHebjF+zjG+TrHxKMDENjqWgsFYun4wgMHIGBwdFC0FHQ4NDAQOjatW4bV38fLSAczmAfTaBf2x4HmOvv66vL3t048vZawftbR2pvFP539FVSWFlyrPr6odrreVXXCmsrrl4+f4KjyaFpDtAUOyMlO8iSXJQoO5CX7BUVE0CJ9YyMDpKml75re989UlHdcedNx+PGgY99w20tXXcunUlm4pOJQftltJ0S6hYRJVMQnsIlxzAjNIxIBZ0oo+FkTLyEhRHTQ5T0EA0Tq2FgYli4BB4pRRB+dVvqeGfDmKXH1Ntm7Wm39LWYe5r+f6mvf6ff9f+8vuZnFuam5mcnZ2cmJifGx8d/3dGa/zx2+O/ryznI5zxq7BTL3+hrdnbWOdDo/DWnc5zgmZmZ+TQ3/Wl+ZnZuxqmvYcfkyNzUsN22g6PKihSkc4W5DPZNgfocX5qMx+wJJ18Ip53n8FPDifxg1OXCk58+fTLZrYOD9pmJybmZmdm5qf+MvpyfeXx8fGxszJlA6AShs+nnPP/lbHz9rr7mJh2zkw7HsH1ybHhxZnJuZnJ2ZmZufvHTp0+OIau9v2NyxDo3MTbtGP43fY0NTw7b56enfv7ppx9+/ml6/pNjdsGxsOgs597X52vLTn3tD16eh1iej1xeiPrGeebrUMg3Rahvi1Df/o2+dkK/TxCmfUM4BsKcBWPOg7DnAewFELbYBXsRjL8Mwl0CsJdAuGsgZ+Ah4QaIUAYiljn1tYZ+rbxS39Xd19nRUds2gIgtB8LLv6LfdyHdEO2p7Oy3dLe1DvT0Hb/XATDKvqaXbL/Q1tw73j/Q12vq6jX39w109BlsT5qmyZtfA4RbEVtqO2yfdAMDHZ0tHW09bZ0dXbouq33szoeRP4qe/YH3+lr1kGnQarHYX7wzbDn6uKFvwqI3tnaPYje/A6ivyDsaKtsXjAOjA/ouo6nXpjcYdJ0Gk/FD3ydBYfcS8QdA2r8ypv7ehxGjrnegv/PxR7trQhNINrJE1s473vLePNlvMpr6um1Gs8Vg1fXr9Gb9624Hbn8LoOkFlJ0ZV0wW+7RV162zTsVesoC0eiBuzDOz403HlM3cbzcbXrTMbUjXA5q+3Fs2m214UK839Npqm/sNtqFBW7dJ39Wj7+qxdLboh0/fbmvRT9qHzdaBLmNfj7G/yzA8cvDR0LJ4E5A+B2ROftYXKHMCSJ/+Ms14snLYYDQP9Hb3mIYkp41AjBlIHXEeAQPHjbkkTLhkjoDizfFXdL02u06v7+7Rt7b2DtpGzeYJo8nWo+8Z6O8aHBoueOJwie0DEsfcMzuftM6ZbEM6nc460NtnHdBZh0x6S69Or9f32M32UxUjy9RtgKpjV5nFah4x9Hf2msYUh3oBUb9vZtvbdrNJ36bTdfb09BrMIx97B5v0Izp9v6GvTa83vO2ZCslsAETdy8V1J5+YjRa7vqejzTBQUjVw/nnP+76B/t4Wk8lw883IeukTgPHeQ/GmotFhNPYYetob261Hy5vPPuhu7jb19zQazJZzFeblrGdLqC8KL3fa+8wdXbrGbl1Hd3vfgE5v6uu1zgk3V2Qdeq03jXV3NnZ1G6890qceqjx950Nbr663q15vNmw7+dGFVP4Hyq0viSVLSTeXhN1yId90IZeBSNfBYSUuYaUgUgk4rMSFfBWMvwAiFrsQrnyBv7yecPqQNuepPPSVHPZagaxWhtSo0DUazBs1pk7tzJT/K3G90WD+HmBvNGhsCJxAREfRI4ViMZcnFgplcplaLlOLRXIeV8RhC0RCmUKukUqUCrlWIY/m8yRcjkgmVbNZgiuXb5w7eykjfUtqStbdOw/0/SZKJF0qUQoFUjaLz+OKNOrYuNgkmTI6Jj4lISktNiYpNSVLIlaeOHqmu623ob7J2K0fq6nrLNzfcTi3saL4ddXLi+dvPbpfJVarkjPTtqZuyUjNyEpL3pERV7Q5rjg348GZwqw4qaf7engIJhRHJEdSqUwOlcmJoDIIYZGevgHEiCixQCjk8ngsNo/FFvMFcrFEwOEKuTyZgC9SJIvSSkSZT6LUl+BYnlYlUMg5QiFfJBSIRQIBV8Kg8yhRrJCQEBqVHhnOP3Opqrxq+PjDgdvVZoZ4y6q1wT6eKBiEiA6JwmCi8JgwLpWmkqvVqthobYJSEe0EGJcjEvClKmWMTBotkabQefFPahpTs3fDoCiNQuvlCREqtxadf0hjcYViRXRsIofDJ+JJMQpNrFIjYnOFLM6p3MT3l3c9ObHTbfX6lau9N6zzddvk7+6D9PIP8YNhA5DEQAQJgiAHIcOCUeEIVLh/INbTE+7nE4JEkEMxUZ4+IRyu0mIYbKypy4xNeFh2c8Ro7W/pC4URIIGEIAjBbYN34a7dEkrEtwAQtHFdKBIaDA+AwwMRwYFIWCA8yB/m5+3vvsnXdYOvzyZ3v01wREjt6/ftH9uGTLoDezKJ+KAH924+f1jhtfpbiMcmP3dX700b16/8Duq+YbOKdyonruLEzjun9zy7dPTy/m3yCBzM081742r3dSs731e/e1JRGCvbwY2oLrk4PWw5cfrUmk3uUBgaHoiBQ3G+3ghPN5i3Z7Cbe6CPf/A3qzZm7TzY2mf/0GHVJuXi0fTnLz6+/Wh89a4XgiR5evpDIXA/7yB/X0REOI0SSaNGMZz6Cgsj02hRoWikTC5s7uyofF3zw9z8nfJ7K1d7vahvHp2d1OnbuBKuQC5VKGQSiVgsFlEokXweVygUUKlRVGqUj4/3l8v++OUXX3wBAAwCPQrD9XXFBwWxYXDhBvcIbCCyKDWz6vzNdxfPtFzcOvJgf9+lvJ4bJe8uFB9MSEf5kQN86P4ItQ9a7YsR+4dSg1CUoKAobAgnFIWHQDCyP67v9gzVsWRDBmukODEkVIplpsFwCihGBscrYRgZHKdAEtUIgjIYK4eESkLQEl8f/Lerfb5cG7AugOqDlix3RXtAKIgQJQofF0SQQ0lSOEmJJmiQSC6ZzC2580SbfSSz4N6BM7culD/1R/Fx4TFYkhZN0ITgZEicGEUUwUJE/lD2ejfi8u8RXnD+RhjXN5S71g0GD0S0Nbf29/fT6XQqldrQ0NDe3l5SUrJx40Z3d/d1G9av9vAmc7R4bgael4ljJfiHRMVk7P70z/87bstxalaJeteNj/0jpul5sjQFyUyLFGViaHJvNJcgSINFabC8ZIIwDcNNwvKSkYxYSITShyDyxMu+C2CHhiUJ+NujlTv27S1AE8lIAjGUEBmCjUDjSaFYbAg6JCQ0dNMm963pWZamxqs5mXdzkkriwi/HRlxKV7U/qji668Cqb9cFQkMgCIQPzNcL4oshkUiREbgwIhSJCkKEXrtR8fjZ+9KyquzsPLlILhXIGuo+WI3m3s6uEbt9xG4dsVtGbJapocHxEYvFbrUZTWczE87FcPPi+PaBvjHb0LjVMmkxTVhN4zbTiFU/bO93jJl6+5pn5uz5eUXrViNxWDEczg9GCAKDeT5BLD84a8VGZE5+8dGbXbwtz4Q5z++9HZ+Z++erl++sXRcMhXMhwWwPX9IGd7QvJAICp/lDowJgVH9olF8QxS8o0gfG2uRHX7WJsHJDCBLPxYZzQohRKBwFiqTAkeHBCII3FE9hST9+aK249Sg5Zd/WXcVUZlJsdPab6uofPv1YePiEuy+cQOGiw5mhRBoSE4bCkJAh4Sh0VAiagsHRCGQ2Fk/HEugodCQERvDzR3t6IN3dkZvWeBBhfvmp4uOpoqs7YgHzm3v6VzfqbxypvpJXX360trSo+npeTWne4/M5lVd3vy3Pf1N26E1Z4W+rtrSgpqTgdWnhq9LCV6WFVSWFr0sOvb5++O3V/LdXD9bdPld+9aJUk0RR7afGHqVp9tKVeyNl+9Hi7UHCdF92nF+4xjcixjVCFSJOfvKht6Hbfud15803ult1+sqmgfYeY92rV3sTtWyEXwIFvUtO3SIiZwmJqXxKAjsilk3WcEhyNl7Cxal4+EQeLlmAT+LiMnjkHRLKmXTx+9P7Jzve200dJl2ztbvF0ttq6W0ydTeYeppMvS3GvjZjf4dR32Uz6GzGfrNRZ7IMOKYckwvz4/P/gaD+RlnjMwvOl+Mz8+Mz//2Bw/9wyPBv6j/zh78dR/w9m32aWVx01vTigrP+s/r6tDi7uDi7uDg2MTk5PeOYmBwcHJ6YmJqZmZuZnp2Zmfv06QcnvpwG+119/fDDD87ryU7DfI5DdErGuQM2Pz//f7H3VsFt3mvb72MnTQNNHE7MKFnMDJZMYrAkW2a24xjC0DBT26RhdJip4cSQxAHHIFnMliVZsi3JlDTtate7v32y94HbvH3Xer/1rb1nn+yZ7z/XaB49M5pHmtHJb67rvu6JhvehoaFAIDABYBNneDg4FvSPDQeCw4FAIDDkD7p9/uHPH59cvV6Hy9jMz23gibalZ76uqLudV7IcjzrMYmrLai5w+A2pdDmW1JBbOv7xo8fr63O6Bn0DQb9/dCw4/nFkbHx4ZDQwPOwfHQv+t/Q18ZUGBwc9Hk9/f38wGBwdHR0ZHR4dHfn4cfzz559//dsvv/76n7HDiTjl6OjoyLA/MOgdCQ4GBr1et3PI5xkNDo0OB0ZHhsfHx8fHRt29VrdF6/c6AwOe4IBn4nVCgf6+0cDQ33755W+//zb26fPQyNiE8TU49o/0tRkdthk9eys6bDt2gr5m/id94cP24v8xebgWMa9KUT+Tuh8gHgolHQkhHwbIx0LIJ0LJJ0IoJwHKqRDq6RDqmZCJpV608xMMFsq8AtCvzE07c/GxQaM1aLpULztN2LKrQMq1qZkPQ6lX8jc/7zFaO1UdJr1p3zVdCOtwxc4WjdHXpenu1KpffLDdabZ0qk36rg690XS9zRMhukxc+vS1+WO3wdCtftfT1aPu7ulS69XG4XMtQ9PlD6cKH5+6azQZ1VpN59vOnredRpPO5tTrOnUDtJqX4cLHl177tHatrqfnnd534on+7ANdl9ahV3UZDZaH74OgymZApp5X9Or6616TwWDRae6028KXvAbkFnBV+72uIZtRb9YaX6vce6507L+tfqV1mTUddqv1x6bBb8peAzmd1UesRotPr+tW2Vylx/Wh+XqgtD+yXvWwY8hoNJoN5gdvveH1WqDQuq6x12ztM+g1Fr2+p3foepv3+H3zS5VHYzFrDEarxmq1+J50Dn53V3v9pbnL6NLpjCaz5V77QGyDBlg6ANT/4X0BdQMh9UMT3tfBJ26HzWE0WDQ216qzavTaTtw2DXabGbvNRNnqwG5xzVrmBMp7y09Z9L39ZqPWZDBqrL6dd+3FB7XHH/b22PoM5m67Q3fz7dCCJRqgyJz1vVnvCJjMWrPV8bzTWfzdm9Lvu5s7/RarxapXOay9e2+6vi7oBPI715+32yyDBp1OZeuX7+kCFB3g+vbnXW6DqUdr/KC22nbd1BJXPOJua3v8rteh7zHqtR8s/bxN7QC/jbbyQ5u+36LrNJtc+28ZoiTXZ/OvrD31wWS2m/Tv3hs9aWtaAObtwl3dPXa3Uddu0rmXH3g3Oe3yXP71g1eMeovNaOhsUznhJfcmsW/uONttMVvU2q4eTYfBaHjY5th38cOG83pW5bXG291mo1FvUN9+1ZOcdXIy8VSy8OiD1y6L3WXt6z1+1zw15UJI2uWvUs5OZV7/mnktlHFpEvNiKLMxlHkulNkYymwMYZwLpZ+aRD8RQjs2hXF2KuNsNPPIvuI1D3IJj3MQz5SYpnx8U8Ef9NX639MX8Z9NsJZCEoNGTE1nstNSJFKpXJEnFstzsvOLi8oLC0qzFXlCgVTAl8hlyj9NsGKhIIvLEclluWKRXJlTePCHoz98f2Tzph3r1m4M+EcqypfweeKc7HyRMIuTKchVFpaXVZeUVWfnFlVU1dYuXV6zpKGkuLKuZvmgx+/p9Xa+V7s79G8OHe5qPPkp6G56/bb9g2X9mt255VVltctqKlfX1a9rWL6qoXbpysqyNdVlGxqWZEn48aB4HIlKZbJTM3npXAFPJBVK5XxxFhJLQONJQp5AKhCK+QIBhysRCLOzZBKhSCIQ5ink4qw8eeUhZcNDbsklYkp+QW5Wfq4gS8rPypLIpFIhX8oXSKk0Fp2eopAp6JS05WsP3n01+N11w/knjpp1J2fPhcdEoVAIBgbDhsDINDKLSaYKuKJsRX5xUUVxUUWusqiwoKystFooyJJl5eTll+UVLBGIi6pqN1669QBOpEVDENWrthj6fj11/rmQL5HLcmtrlhUVlJFJjJzsgvy8kpycghxloZRNeH5i04lvq2dNC1sYnhwZDoqJBMUmokBQQjKSloxmQNBMGCYFjmUh0CkoDBuFZkFhNHASHgLG43FsIil9cTj44A8nTFrT4b37ju7d3f2qdbw/ePLHc+GLk7FYNgKGx0Hhi2d9k7h4flJUOBgOgqAhUBQUhoYiEBAEHAJLTgTFxyRGR4KSYiCwxIULFq1fs8lhcTgs+muXTrAZmMuNh62G7hQyIT5icXJ8fHJ8HCQhPmbB3MjZ07+tKdlcW5onzczKSIFHR0XOng1JAiNRqFlhs479ePCzf6jp9Onun+6PuV29vb01y1dFJcJweCYSRsShaVgMA49PxWAZickYEAwza35kYWWDweHfd/AijSUrLWzY/935N13OW4/egxCkpCQoDIJMiofCIQQuR5TKzkxNzWCx2BwOh8PhZGamI5HQquoyr9dtVHd7zeZXT18mQ4gPnjQH/X1Bn6G0SCKTiZXK3KysLA6Hw2azJRKJQqHg8/lMJjM2Nnb23LlTp82YMX0eKJFMIeeQqaVIQhkEU4okVsWgpIuSRHERQmwM7OqOSvWFdQdKcgiRpLj4jKh4DgKphONLIIQSCEGBZQiwVBoahUclkchwNgGJR4CRS6Yueh2WFFy77+iZm4vRAlZKFZxaCMZlEVglSEougqJEUnPRtHw0PR9Gyk5Ei2MSWPMXQKfNjp08J2ExOC2ZmDMjAh8NYSFwOVhyCZKcjaZloelZeKoCjxWQKdyTl+4Wrj64dOetnScfVK09EosW49kVWFoxgVmMJStRBCmSKAKj+InQzNmLMHMjSIk4WQxWGgHPiIjHgeKhXR2d169fnz17NhKJfPz4sVqtPn78+Jw5cxLi4xcsXBQFwbBl1RRhLV1aTxWUwkgZF+4+Nw2MYdIrs9bdWvnDo5G//18nbzxMpEspsmVMSQ2cLiGLK1Kyl2E4JVhuKTK9kCCoIAgqMJwSeGp+MjM7npIdic2B4vMLC7YVKlfHxcIxJCKeScVSGUQam0Sm47A4NBqJw+OTwHAKJcXn8HY/fXZ77+63Bzd0n957b//2daVlSBAqIQGJxJOTkYgEaFxsUjwaTyRSqTQmg85i0VmpufllBw+du323LSNdUVVa9cO+g3q13mIwWgzG/r4+l8PW3+fwunr9LrfHYbZbjLr37RuknIu1iu9rlR6rKeDy+R22g/MAsgAAIABJREFUgMPi77UOOu2+XpvdYnS7ei0W49h4sKyiPiqOhqfKk+E8BFYORcuSYEIwSrQolnLuVsfS7zoVm17J1zxs6h4x6lwEJDMZwsYSc8BQXmwiEwxLh6K4MBQXjuYlIzIhiEwwLB0MTQuPZ4RFEIFpCeGJZCJbiqFx0OQMHJWHIvKQqBQUhhwLI2SIlG/fdY6P/rJx81FZ/pqyJVtNRpdep1OrNOx0PpKUQmYJsNQMLDWNyMgkM9KQWAaWmEagZOBIaQRKBpHGwVMykFhmEpQQE4tKSiRHx2Bjo2BxCxdWZ6Xuq5GdXV8MWJ9d0z84//L8/idnd7Ze+qG5cf/TM9teNG69f3TNk9ObXl7a03ppV8vFnX/Vy8YdLed2PL+w5/HFfY8u7HnWuKepcU9L46620zveXfrhyqkfldXLcOIaVv42TtnetKKdzLytDOVminwDTrwKyquGcCsTUwtB7LxERg5JUnm9qatV67/RbLzdarz90nCrRfe0w/5Oa7l4rlGZQpWjEtZnpayVMRrkrKVZrGppSpWMXSZlFUvZ5bK0amlqVRazVpa6PktwqCiraWt595ENLtXbXpfRbnzjNLTbNe/79O/s+vc2fbtN327Vf7AaO20mVZ/Z5LQabVaNxabz+X2B8Y9DY5/+NXr9ZaPXxwkNBMcm9OXOf9X/A/r6n1XJ/5su2b/vnv1P9OnfMcGCnz4N//zLyKdfRj5+7u8f8vn8HvdAr8Pt8waGg+PBwNjQ4PDo8KdfPv/2pXvjH0rnP/95Jqa8BgYGvF7vBMZM2ER/HfEaHh6eILSJpN/EGflj7mtoNOgfGQ4Gg8GhwLDb5//5188/rFy7hiXewM/ZLpRelMpaiotuybLOCVI7SrL9K+pvycXVaeTCFJaMnT7k9w8Pjrqcnr5+T8A/9AWuJry1iQjll8Gtv9LXRPjQ4/G4XK7BwcHhYf/EnNiEbzYw6B4dC0y0Pn45o6OjweEhf8AXHB70Drjdnl7fgCsQHBwfGx8fH/v0cWx82O92WFw242C/c8jn8g+4A4OeP+UO+vrGAgN/+/nj77//+usvn0dGRwOjf/x//sn7mrUZHbYVE7YdE7YDM2sX7ov9FbaXMGeCvnZhZ+7CTN+BnrkFMXMNfG6puHomdX8I8VAo+fAEfQGk46HkEyHkEwD5ZAj1TChtInl4bmLlVwj9UijjCsC4Mpt95uwDrVqjUXWqXqqMuOKTAPl0CO1KGOP0/ksqtUH/oeeD1ti74mDHfM6Rm8/M5p4elVZz642FUXEtPPPUsv1tKnWfRvW2y9qn3PEyjHeN3tBSv6+lU2vRqbsMOvOxOx8Y9Q9RNW9CRU0zhHeP3zLo9dZutVqtUWlMjvZu990m09EWP7SyOevbD13GYY2mXWM2b7pkmC25O0/0YOelPr2pV6t5rzO7Cn7oBKTtCwrabjbb7HqDRau7+94VsaQNkL0v/M6gNY/butUao6f8sDpU+niq4uHGS0aTxWnWqt9ogqR1nYDsbcWPRpPFpdN2q229Jcd7JuXpgVJ3ZG3n3Q/9epPBZLQ+eOuJqu0BCo1rz/UbrD6NQWOxmU+2OuOXvpupbK88rDZarTZdj8VgfK4doO1QfZX/AbXi/U/dPoPJrjfam7Ve1MYeoMYL1AeA+mBoXQBoGApp8AO1wRm1tkNP+20Oh95kMph1XTr7a633rcHTpve1GT3vbcGrml+S1hmAYkf5SafZ4XUY1Q67/cQT26zK90C+GdPQ3qbymaw6o83w+MNA/NKOyQWdG275TM5Bk7HLbOstO6oJkXUAivclx21aq8+m6zY7rDvu2qfkd4fkd61vNNlsbqOuS2PvVezrBmSq5JrO5x88Nr3ObNT91OWJq3wBiDsAUeu2Szq7xWbUGHssg8IdKoDXUnLIYLAOmA2d3SYfd+N7gN8OCFSUuqYPOpdR915v7Sv5TgWwr227aDaZe/UGbesHJ67gJsB5DaQ+yV//Qm3tNeo7jEaPZHXL14zGbWffG6xmvUalNxgvPzWhlbfnpFybxrwSITxz9YXeYOrRmVQ3WzoSBUe+pt6cn36x/pDq+C3z8Vs9dfvfTk+9AmReC824GJpyfTLjSgj9Ygj9QiizcVLK+Ukp50OYjQDtTAj5RCjlWAjt+BTG2cnUk+H0H/aVrnqQS3jyT/T1suAf0au1iNJSSG4pJP/17cQFgYBipJAzuekcLjcvt3jC5vqSPMzPK5ZKFFyOMCc7Lye7ICe7QCHP43HFAr5UIc8T8KX1dStPHD/73YEfl9Y0vH/XcfrUOTqNpZDnSiUKTqZAKlGUlVaVVS7NzS8pKauqq1sxYZTlK4vfvnwf8AYtFrfT6vbpDPb2d7qOD1qdbcD/+5btByuq6+vrVi+tXl1Xt3r56nUrVq1ZuWz1ioZV5WXVOBojKhmCIZAZ7PRMvmjC+8rgCblCCYnGRGDwAi5fKhBKBEIhlyfmC6RCkVwi5WdyFFJplkQuzltfvOYht/QSPqWgIC+rOE8kFnGyZFKJRMLjSjI5QjyRlpnOy5ZkZ6RysxTVt573nrjfe+KudefhZwvCCXPnJiYkYCg0LgrDQMJxEoGQTKSJxQqxSF5WWq3MKSwqLM9VFpWXLeHzpHm5RUUFZUX5lQJ+tsXhPnPtRlh8kqKi3uP/++vXllxhdp40L1+eLxcpMtM42dm5QqFYJJYo8/L4bMq949s2VSmnhE6bvyg5OhycEJ0cE49MTMYlI+lQDBuMZCRAKGAEA4ZMgcGZKHQqDM6Ew+gJcUhwEo5MyoAhqAgU9dmT1h/37f9xx+bzB/cM93oGnX5uphwEwmHQ1PiIqOgFc6MXzItevCg8LioZAwejoMkICAQJRaAQEDAIBEqIi46KiliQCIoGgcBIBLbrQ7fZrNu0aTkvg7ikVNLvNJSWVkQsXARNiIPERiISYhIWz4+PXIQAg+OioqPj4hITweAEWHISMjomCYrCzl6wQJ4lrSkpZsYkVnHEN85fsfV5lGU1iVACCk1PBmHQSBIGQ8MRUvHEVDSegcJTI2JA6TyF3TN28Oh1Cl1KwKRu3X6srdN5/cGb2GTsBH3Fx4BBiajMDAGTkZqZwaPTGRwOh8fjZWamwxHJa9evDvh9xq7On4cCm9bshECZu/ce/XVkaMRrqS6US4X8HKUyJydHLBYzGAw+n5+dnY3H41NSUuLi4sLmzQNCp4bNS4DihHhGEZZSiidXY0nVGNKSJFIJiLwUgajJIIud7x9on568tf8AMjYVTqqAkCtguCIMsZBEkaWnCrnpDBYRwiMjqHFxxPAYFhKBio1Z8tWsW7OT9HtOMRUNEGY5lVICwikQ1HwcqwRJK0jGK5LxCgQlD0bOBeHkUTBhdCI7PAr9zbyEr8Liw0FpcHLujEXY8CQGBKtAEosx9CIkXYFiyjH0HDhGhCSJNh++XLTlQt2h5uqNx6HUHDijEMUoxbDKsYxiLDUXTZIh8WIQihsPTZ02BzI7igij5UZhJHMTUqKSyIsXxrx/837Zsobw8PC4uLi9e/f29fXt3Llz9uzZIBDomxkzQVgmTVJBES8lC6sJ6TnEVInFGzx29Smet7xo69MDl98P/vI/lEvW4ARlDOUyAreUzCuhyZdQspaQxUsSqTJIipIsriYIKrDcUkiKMokmS6DlLEZnIUgFFeV7aCQpAk4m0KhYOpnATCHSUvB4Ch5HIhBIJAoDgqXC8KyC4ga5OG/bqvVNRw43HT96dNPm5ZXVSYnJYDgaSSDAUPDEhOjkZAgWRyKRKRQalUQhk6m0iMj4VLbwxo3nZEJqnjyv+WlL57sOg0bb09XtsFjcvfbBfpfHafe5XQ6j2ufufXbz5sp0yq2VecfXlg467X6HN+B0DDrMQ302v8s50OvsNdntxl6b2eXzDPAEhYkILoooh6DESJwcDBeC4fwESBqZkXXnqVGxrrV4T0fVnhaD69eq0tXxEWgcUYLEyeKTMhOS2XAsH4rmJiMzJy4SoamxIOaCCOyUmeCvZiROnRULRjPJLAGelkmi8ghkDhqXjkIzkChSDASbmZXdoVZ7B4bXbznMlVXrrH0+n9fj7m88fwWGJJJT+CSWEMfkYWjpZCYXQ2BCkFQsJYNA42BIaWhiKpqYisSzoGh6LBgbE4dEIOjh0bDoGFj4vIVZTNyB5cojq6SA7fl13U+Nzef2Pjm7o/nigRdn9z0/t73p/Lb7R9c8PbO55eLuf0Cvlos7W87vam7c9eL8rucXdr24sLP13I6XZ7e3XNjZdvno7RMnqpeuJklKMdIaas63nLK96cW7GMrNVMUGqmIjSbYOJa6F86uT0ooSUpSQtIJERjaWX3Hh6fsm7cD1ZuOtFsOdl8ZbLeo7r96/7dZ3vHq7ra5WhARXpRLW5aStkrOXZ7FW52Quz85cpshckcNrkHEbstLWKTL254lu1OXqD654tndZ1+vnvR67r88w0Kt36t70al7aNd0O7Z/Sq3oNPU6T0WE2WM09ZqvWO+gdGh0fHP1fGF//m76Cnz4GP30e/vh5ZPzngcGg1zvk6vMO+AIB/+hwcHw4OO7tH/L2D30c/y/FGxMANnG+0NfEzWAwOOEjTbRr/LVg48uaY7/fPzg46Pf7J9reh0dGgsHgn/Q1HAwGB4b8vsDIwODAWmXBNkHuJoHiB2X+raLSs5npF9LYPymEz8uzj3Np68iY+szUqrR0PgavVat+Hv+lz+lxul1DQwMTscaJJ/4L+pqovB8eHh4YGHC5XB6Px+/3BYcHJgBsyO+1WA0ud+9EkeNf6Wt42O8PeIf8Xk+/09Pv9A26R8eCY2NjY6MjP38aHx7y9tlM/b3mQe8f9BUc6h/2e4f93uEhT9A7QV/jv/3tl9/+9uvHjx//Ql9T1sOm/yN9ob/QV9iE9hDm/JW+dmNm/EFfsLlFwoow+oFQ8qFQ8o8A+RBAOQqQjgHEYwDpFEA+HUI9M4l+bhL9fAj9fAitMYRxcTLrWgjjKkC/FMY6c+q+Sq3p6ersft2tKtt0gVp6Mb3uxtbTb9o1No2qq0etbdf40ipuU8qutmlcuu52g8m5/NAbgHIaSLkXlXX14Zs+vbZLa7Luuqb5Ov0aQLlKL3/wXuvt6ek2Gx0bz7cD7MsA52WIsH2G+N4Ptw06g03X2W3q6bnxypK64km49N5sxauponsbL6p1Zpe2R/dO72ataAX47wHxm5RVbe/1/Vpth9Fs3HPXPknaNjf/zbUmp12vN+i77re7Y6rbAcWrbTfMRkufQat5onLDal8CChMgV3G3f3hnGdTpO3QmV85eDSB5VXREp7f16nt0OpO3/LgJKDQD5e6omu777R6zWWM0m+69d0XU6oBCw8qz/Tqbx2Dotlp8pUf0QLEBKHOSNna80Q2YDHqL1XS6uXfWEg2w5JewKuuFVrfDYjeazS/1Hvw2E1DjA5YFgIbh0PpgyDJ/6LIAUD8yo9Z28Em/3WE3GA0mk9Zm7nFYdU6zps+s7TdpvQ79C+1A8loVUGotOWk32QaNRpPZ2bfioiW0RAdUB6Lrex69cxuseqNZ9+yDL3Zp59SSjiNPfCabx2JStxschI0fQopcQKmeuqnzncFnMGjMdvvuW44peVogX7P2gtFqdRq0ao3VI9ujBmQacE33k063yai3mM2XWvvm570GcmyArHPVOZ3BYdNrtT2mft62ToD/bONFQ6+116hXve3x0BruTZI8mCx6ji2++k5ltxjUFot19ameadzLJx+YbEaT1my832bC55yZx/9pPvd6/qrbapPFoO00GXwVO9VTqBe2nukwWqx6tVZt9ORteQ7Qrn+V2RzCeTqDd+n4HZPFaNF1d6pVvd9fVKfW3Y3knQyj/jCL+f1s9sk5qWenZdydnH49NPVKSMq1UMbFUMYlgH5+ou0wlNkYwmwE6GdDKCdDyccB2nGAfAIgHZ1P2burpGGCvp7nYpr+TB62FpJbC8j/7H19AbAvai2itBaSqTQCAgPJ5KZzuVwalSURy4sKywoLSpU5BbnKQllWTpY0OyOdJxJmZSvy5bLcvNxikVDGZmVKJdmyLKVclvvdgR8P/3hi3dqNB/YfVKt0rJT0LGm2RCzPSOexWRmlJZUVVbUl5UvKKmpqljTU165YuqShILfkcuPVscBHp93nGRixu9zqLlWvzuZzDY3/+n9euHanumzJqto1DXVrli9bs2btt6vWrl++csPylVvKa1aRUnmRycgJ+uKJpDyRNJMv4gjEAomMwU6HorCZaRkiLk/E4ws4XBGPP5E/zExNYzOYSrlMkFWcU38xo/QUgZWfnysvUopkEr5cLhEKBRnpAhY7E40lZqTzZcKsLJE0kys7cuH1qbt9P96wHb6kSoJyZoUlRMXAF0aAUDgankBlUhhZEgWTmc7liMQieVFheWlJlVSSXVRYnp9XKhZnFecXVhZXSfmyfXsOPm56BacwiGz+w2ftdvNgsTS/VF5UoijKFefIBFmlRSUigVAmk+UX5KalMu6cPVgmzQSAr+csSo4MT0iMAcXEIxPAWBCcCkGzoWhWHJgYGYeBIpgodCoak4ZApKCQKUgYPS4aBUrEkynceBBWmVfx/NGTnatqf1jf0PPqzXD/8O2bT8IjwARCSnxkzPzp06Pmzls8d354TEQ8JCkBCkpGQMCwZMiEIGAoJDkxPiYmciEUAlm0KHzPnv3B4NB3B7ZVV2RlS8j3b50+faZxXthsaFwMLHoxOiEqcs6s+bNnx8aDIXACFEtJRhJAYFxcAioZSYLiKBGxcSgE4vqFRnZU0oNDZ1Qf1D89a6WmCiFwComUjsEx0GgKHEnCENg4UioKR8dTUpKgGCiSYrEHNm45nJu/jEbiFpWsbO/pv/esMzIBCQbDEVBUbHRSdCQ4PY3HoLPT0jJpNHpqaqpAIEhPT4Ujkrdt3/Tx06jJYBzoHyku34hjFa/cdGSgf/BTMFBdUi4WKZS5eUplnkwmZzJZGRmZMrkCCoXTaPSoqOjZc+aGTp8zP54AIspQjFI0pRiFKyCQy4mkSjSlCEmqwOJrkxIycyTZuzZvYOLS0DApmlSMIJeg8AVUkojPZGWn4HKoidmEqGxMRCk+oQARkx6/SIiFlE6ZfjwRu69wFYhWjE+rg0HEcEI2il6ETSlDUAvDwbwkrAJGzoeR8kC47FiENAaUvjASNW1O3JSwhGhQegJcPGUufGECDYyWgrHFYGIZhKFEpinhtJwktDAWkaZs2FG841r9kVcFS3cm4YXJZAWcVohKKcMwS5DkXChOAkHyoyHsRQnkybMSZkcTE4hZMxNYUWj+4gTinLCIWzdv0xn0uLg4EAgkl8tdLldVVdXcuXOjoyKnfRMGJvPw3BKioJosqkTS+flVK7xjf6MIqtl5O7PX3L/x0tba0YNly1jKBoygDM7KpYiqcMISNLcYxy2LxPLBjGyisBLPL8dwSpJo8jiSJJ4qD8eKwVg5n18HiqeCklAoAh7PpJKYLCKVjSMw8HgqnkAhUJhgHANMyNh39Nr12613bz67eaRx36pNd89f37l1Z3RsHAqHxZOIODyOiMXisAQsnkSiUEkUMoFExBMJ8QlJaamC/ftPZMuL+Rn8nk7Nu1dvjVrd88dPTDqd02ZxOaz9rl69XmfSdf3+efT7DevX82jXlsuvH1g1PuQdcvT7nDZvn3XA7fA5e/ssDqfZ2Wdy+/tGb5y7BU6kovEKJCYLjVcgsXIQlAeCZi6OxVUuXX/+dnv22pele97svqo9eq45JhxHxPJhaGEMOCMZxgcjOclILgjBSUZxkXhxRDx92mzonMXYWQvQ8yMI4bGkRbFIOIFJYnJw5FQSJZNIzkDjUpAoMgJJjIZhUmUyjc3yocfw7Y7jNG5hW4fKH+j3uH01dStgGCqFJaJkZJHTJeRUEYHOiU5CwTEMPDUTS06HY5lQNB2CoiHxrPhk/LxwEAiMhcLxYQujF8eCI8JjcKDorUslP67m/0FfTWd2Pzm748X5fc/P7ntxbkfzhe0/HVvz/NzWlov/aHy1XNzZfH5PU+O+pvM7my9sbb2w7dW5ba/ObXt5/Ye7jY21S7czRPXxzHyicgU5e11K3lZh9fephTuYuVvoOZuo2Rvw8uUocS2EU5aUmp/IzAGlKKMo8kRWzpE7Tc26gWsv9Ldfmu6+Mtx9pb75ouNRq7qry3T5xOncdJaCAPlWkbGtQLA1n78tl7czj789V7gxR7glm7c7O/10iaB5XXHv4VUvvl/X9vyJ1+e/ePZi1wetz+v1u639VpNdp7JpuuyaLqeuq0/X7TQabCadxaQ2W7X9g/2DI2MD/6vY4f/f6etfkti/S1+Bjz8Hx38OjH70+vwez2C/e9A/NOIfGgkGxkaGP/q8fofdNTjgn5iD+lIA+AXAvtDXBJWNj4/7/X6Px+PxeCYMrr/S10TRxZemwcHBwWAwGBweDgQCoxP0NTIcDAZ9A0PBj5+Nev0SjnBvVsE2kXyvWHaEJzrGFzwrzjctbzjDS2kgQ5fgkSsyOKsyefkEYtPDn37729/7nB6Xy+319k8Mrf1r+vqy8XmisNHr9bpcroGB/sCf9OUP+Ppc9l6nzefzTfz8CbtvdHR0eMQ/5PcODHrcnl5Pv9Mf8I2MBILBiVXVw4Mel9Nq9Dmtg97eCfqaQK+RCfryfaGvz//x999//vmzf+SPcs510K/Ww6ash339LXzaBsSMibmvbehZ2zGzdmBm7cJNKGwPfvZewuy9+Nm7cWG7/6CvGZsR36yBzy0XVs6lHQghHZxEORJKPgKQjwKkYwDpGEA+FUI5DVAmkofnQunnQ+jnAdqFEPrlUOYVgHE5jH325N0utVbT0dH9ofvD2y7tmw57t6pPr7X1dL9Vqzr0Zu+ha7o55B/zN7a2G20qTXuPsS979QOAeBxg35iVduTCgy6zXmvWmhsfWWYLbgHs+4wlz9/1eNU9KoPRuuNi51ecuyGC9yHCzmnih/tum3UGi7GzS6dxyLc/BzgPAYkKkPTMlDw+8VBvNBl6dKqnXQ545UtAqgWyu5KqXj/q8hl0PUaj7twLd5ji5Zy8titNfRaDQWfofPChN6HqzdfKllNNDqPFZDDpHn6wUqsfxBR1xBS/Vmx51t7jMeu6jGbz0uM2QPo2/6hB0+vQalRak6fqpDmkUA9U9MYsUd1vHzKbdBaD8ad2Z1SdFijUNpx16uxOs1FtMvuVB61AlR2ocuO3GF9rP9qMFofNcey5Z0atBaj7NLvO2tg64LI6rRbTG+MAfrMFWNoPLA8ADcMhDYGQZcFJywIh9cFvltoOPvba7Ta90agz6rUme7fVp7J61WavyuzS2DwPVb9BVtuAImvpMZvZ6tUbNdre3qpL/UCpHagKRtfrH73xWMwGq1H7vKM/srZnWonqwjOH1WoyGbWtmn7Eys6vij1AsQ2zvKOlx2kyqu0W+75bvV/ndQMF3asvGMy2PqNep7YOynb1ANLu5KWdTzr7TUadzay/1uJcnN8GKI2AvH3tebPR3qvRabosfbwtbyYJ7h+8ZbaaLD06Vbdaf/1Z1/GHpuMPbVef6NQanV7XbbKYtl3qWSBsvPxCYzWpuw09bRrz3Rf6a83ma82G561adU+PXttlMPfVHOicTDm35YzKbDHp1R0qfS9/2QOA/QDgtQDCFyFpVws3PNYb3SZNl76rR2e0t5mM55+r1333nlx2fRq7cQr75rS0e1NSLk9hXZ2ccnUy/cIkxqVQ2oUQ+vkQxkTp/NkQxtlJ1FOhlOMhtBMA9eQk+olF9P07i+t/yiU8yUE9z8W+yMU3FZCaJoa7Ciktf3TNU/81fbUUktmpdDwZg0TBJBIJL1OEgGHYrIyC/JKS4opcZWGWNDs9jUsi0gR8SbYiP1uRn6ssylbks1mZAr40W5EvFslXr9pw5PCJ7dt2V1bU6LSm+rrlAr5ElpWTnsbNSOcVFJSWVdRU1jRUVtdVVtbW162sW7q8pLBiy7fbggMjA/3BweBHi6vf7RsK9AcHXINDwZEXL1/WlFWuW7Z6xfK1K1asXrd+3doNG1ev27Z81faKJatTuZJ4MBxLpFCZ7C+ZQ1GWQiLPYWdw40AQFiNFkMkRcLj8TI6AwxXzBQppllwipRBIQk6KPFuRVXMwvfwgPi2nqCA3VyoQcrlyuThLLhYI5ekcPgZHTmfzFAKZTChmp2buO3zv0qOB/Retx6/p0XjFpMkLk8B4GIq6KAaMwhDJBLKAJ56wBFkpGcqcwoL80olY5tKaZWKxTJmTX1JQUZpXXlxQdfDgKRI9gyfJ27rzUL97uFhWVCQrKJQVKCXKXEV+dfkSiVgmVyjLKyppKazdG1YVSfkAMGXWvMSoRfGJMaDYBGRcEjo+mQxGsmHYtJgkUth8cAKIjEKnIVFpSGQqCs7GItNxyLT4WBwEQkfjMyNikPt27T+9b/vZXeuP7NrtMNgD/p83bdoXHw2FxYEWfD09ctacyLD5UZGRcYnxcYnxIDAIlAxKBCUmgUEJoKQEUBIMlhwTsTAmOjouPhFPJLv7PffvXVlWl7dxTd6qupwbly7GRy6GxcXA4qIhsVHzZ838atKUOXPD40BIJJ4Cx5DgCEJcHCwRioNgKWAUbu78hS8eP9lfUut/p3HYnJ0GC5GajkLSCTg2CkOHIogQBBGJZ+Go6RhSygR9xSQgtQYPT1Ccnb30+32n8UTe6w7HgybVolgoGAyHguFR4fEL58Uy6Kl0GovBYNFodCaTKRQKMzLSYHDw/v27Rj+NmBwW18A4J2c5UbS8cu2PFqvnl08/V1csFwgLcnML8nILxaIsCpnOoLNEQikKhaNSGJGRsXPnzps6JyIGx4kl54DoxRBKIQgpx5CK8ZQKHKmATK9E46uQuBIINisKkpaElmBpZWhKEYZURCUWpKAofHjk0pS4dZnQ4yW8H5Xsn1bm9DZu3SLAiNERK6CQqjiqTzqmAAAgAElEQVRoCjULlV6HxhVjUBICPQ9JL4JSC6LhorAYVjIxF0YpgJLzk/DZMUhpNChtfgRi2py4qbMTY8EZkfHpod+A5sYQ4xHiJHR+MrYARhFhUrhYUjoKTiFg6Tm5Jau3H9tz4rE8ryEeygJhBdjUYig1D0kvhBAUiXBBPDhjQTxp+gIoMD1mXhw5Ei2Yk8yNwggXxhGjIiE7tu9KTk4GgUBYLJbBYDidztzc3Llz50ZFRsyYMx/GUiDYBXh+FUlQmkxkn7l2t6XDuBDGF1efkK+899Lwcdv+Y9gUGU1em8CQojIK8dwKtKAQzStGphfOg6aCGdlkcTWeX47OLI4jSaJwgiSGPIooSMQIMzlVsRGYuFgIDIPB0qlEeiqekooipaAJVDyRSKQyEhFEakb201bt48cdL592PLvT9PTO8653PdxMUWxsIhZPwuGJaDQOhyUSCBQikUYh00gkEg6HRaKQEAiMRmUVFlbXLllZUVTpdri13Zr3r988f/xEp1abdBqHxWA16VXaHrfb+mlkYEWhcpOEdr6W99PJzcNDnkHngK+/3+3q7eu12cwmTXe3uUf3i3/MrjaUZ+fHzI/FwdlYeCoKloFGCeFIIQjBnRtN3Hno4v5TT0s2vFr24/u1Pz5FkhUwGAeO5EeD0uJgHAhCAMOIIGgBFC2E48SJMM6MuahFMdQYUGpMEisewlkQQ542Nz4BTiAyM1BENp7CIVIy0Tg6CkPG4ahxSAxNKDC53FfuPFcUbZAVbbr7qG10ZNRssaem84m0dCyDi2OJ8CwxPkUQByPACEwcNQNLzUDgWUlwMghJSUbR4iGEOYuTFsRA0Xh6fBJ02pz5i+MhUbEQcFTk+grBwTWC/0JfTRf2vzi3r+n8zpaL2x+eWNd0fnvrpT1fAKzp/PbmCztaL+1subiv+cL+los7X17c1ty4tensrtfXD927cnxJzbeS4l3IzLr4lCJWyUZm/iYEp16y9BC3fB8rfxtDuZmWsxEnW44S1SIEVdDM4uTU/ERGdhRTuYCqiKBJD1x5/Noycr3ZcLvZ+KjVdK/VfL1Jd/1ZR+s79eu2t1vramRkTJ2AvatIeqhEerxYdKxEcrRScbhIdCwv49YSUdeuJZq9tU/2bmh/3vxx+Jf9u08w0yo37r58/0mz3WEZ8vsGfC6Xw+QwqnuNKqfJaDfrbRaNxabzDnkHR8cGRsa+THZ9oZcJ4vonjf17+scP/r+u3/j/REP/tM35v6Wvf4FhgY/j/vFPwfGfBwIjbs+A1zvk8/q9/UPBwNgEffmHRpy9nl5H39jY2BeP68tY11/75b/cHBsbGxwcdLvdXxywL/WGExcT9Rs+n8/n8wUCgWBweGRk+K/el2/QP/zpl7bmpvpMwcHs4t1SxfdS+Q9c8Y70zJNiQUt+0T4sdjc3dR2DsSGdu0ckLUYgrp88/vf/4z/cHm9fn9vt8UzMlX0JH35Br782zv81TDg2NjY0NOR2u92evmBwYHhkaHhkyB/wefqdvU6b0+kMBoO//fbbb7/99vnz57GxseDw0JC/3zfgdnt6+719Q35vIDA4Pj7+6dP4SNDvdfW67Gav0zKRPAwMeiboKzjUPzzkGR5wjwUGfv15/Pfffv2Pv//9l19+DYyMD46MD42Mr4dNXgf7ah38q/WIrzcgp25CTd+CnrEd/c1OzMwdmG924mfuxM/chZu5GzdrD37WHkLYHtzsPZhZu7HfbEfP2Iz8Zh1iTrWgfBHtO4B8cBLl2CTSyRDycYB4BCAfAyjHQyinQqlnQqjnQqjnAMpZgHIWoF4AaJdDGJeAlGuzWKeO3e7s1ui7Ojq7O9q7tVqdTmvsURs0Or1R/85g/+GmLjHrUiixcenedpXRqlJ3dasNx66+qfu+pfbwm3WHnj9tUWt7eqw9mjtNpkXSW0DKA9qS5+/VXo1apTMZdl1Sfc25C/DfAMIPX4se7b9hMuhtOrXqvaqX0vAIELRNyuoGst4vULReeeEy6XQ6XdejdmtiyVtAqgNkqqjStpvveo2GHrNed+uVZ1HeyznKl5df2C1Go8HQ8+BDb3zF29n576+89BhMOq1G3aUxPGqz3X/rv/PO++KDXqvR69XdZrNl/SUHIG3LP2jU2V0GTZfO4q44ZQktMAEVjqjqjrsfvEaLwWow/dTZF9lgAIp0y871mu0eu9FgtQ4WHLUDFR6gaoi4xdimC9qNOrvdeqLJN2OpDagPhNVpT7YMOqx2q9HYZhjEbbEANT5g2XBIQxBY5g+pD06qGwJqB6ZXWw888VgcZqNep7X17r6h5+/VcX8wcr8zc/freN9p03bZ5ta6gdLe0qN2k9VnMPTo7a7ai06g1AxUDEbVan9667aZdBaj9kmnK6qmK6y450pzn8VuMJj0TzUDSctVISW9QJEd1tD1qMdtMhpsVufeO86peZ0heV2rG81mq8ukV6utvqw9PYBEnbTkw5MOj8WgsRtNF1s98/LfAzk2QP5+baPJ5HDo9apuSx93S9tX4rtHH1gNFqNaq9Jq1L02R59z0On02e0+g7nXYOu1uof233ZGZ126/tJqNuh6tGqVXt/r6Hf0eiy9TpvFrTe59RanwT1a92PPFOqpradUBpNNo2nv0tr4y54AqQ8ATlMo99HkzMcL0i+u/uHdO51bbzWbtD1GzVu9sdNkcLzr8nx7uD0i4+zUlKtTUq5MZV39mnltMv3yFMblyfRLkxiXQujnAdqZEObZEPrpybQzk+gnJ9NPhtJOhtCPR6Z8v6tk2f084pMc1HMl9nku/kUBoamQ2FJMbi2ithbRvtBXcwHpH7jrT5FaCklkKi6TlwpHQpBIVG52kUKeRyLSSESaVKLIVRYq5LlikQyFxNFpLFlWTrYiP1uep8wpFAqy0tN4CnlednZBfl7J7t0Hdu7YW15WfefOT5cvXadQmLnKQk4Gn5MpUMhzS8qqK5fUV9c0lJfX1CxpaKhbuaSybkn5UpvRMTww7O71eL3+gaERt9vX7+r39bvMJv2alfWrVq5ctnJdw8qVa75dvW7jxrXrt69atb2qYoWYJ05OSMSRqFgSNZ0rEMmyhVK5KEshkMjYGdzoBDCTxhBmcoRcrpDDFfH4EoFQLpbmyBRCnjCNhpTLOZzyLayKPXhOdlFhbo5AIMzgyHPEWQqhQJDNEYpxRGoqkyfjZkk4HA6Xu2LjsWtPg3vOmQ9f1KRkVAJAWGwiksTIQJNYSWAEDIIgEmhcrrggvzRLmi0WynJzCnNzClLZnKrKpYXFVUJZQW5+ZUVpfUHukpLCej4vj8NX5hUv7VIbi5Wl+YqivOyivJyS4oLq8rK6LHmxSFxQVb2GniGoKlEq+RlAyIxpYfGRC2KTokGxCajYRFQcmJiESIFh02OTKNPDEhcsRkChKRAIE4lIxSAyUZBMLDwDDUuLi6eAEemJUAYBQ/np3Il7R3YvLS5uftrS1zekVlnIWAYqAbJoyoz5IVMjp89LiIiFgyEJMXHxMTGQ5OTYhLio2JhYUGI0KBEKA8OSE6KjopIh0LkLFh47dUKtaS/I4/z4XV19OWff+hV0NCRq/pzwBYuiI+Pmzl00ddrMGd/Mmj9/AQIOwaFRaBgakoRIgmBhBDoIS5ofEVtaWrmUyb+8cZfH0//k5WsEkkxAp+DQTCiampiMTYaTYDgGjpZOZGbCsKQ4MGJRZPKd+y+/3XQ4N3dZZelKIllw9d6bhy09cxcngsHwhNjE8IUxC+fF4rBkOp1FItEoFGpKSopIJOJwMmAw8IEDe0Y+DdjcWrvXSxGWULNX1m45YrbYfxkbr61eyeMqc5WFBXklaWwODIKiUVJYKekoBA6DIsTHgRYtWDh9XkQiPWsROTeCUhRLKoiCS5IwSgSlkkSvwOOVFEIhEVeAI5YgaWUwRhmEWoikFREpZQxsbgoEdnpFTmMlW7V/uff8oaGLh4OXdv92b4/19IqqDFA1DibG4LC8UhijBgVWkMkyIi07maCMQ8nCYthz49Nh1EIEvRhGKUjEZUdAxeGJrHnhsGmzY6fNTkwAcyLj0oGpidMXo6MQEhBCiUjmEohMIY9dV5S9s6bk+7qifbW5O2pLNtYt5/JKFoaj0RQpiqmEUZTJpJxEdFYMhB+TmD4nGhcyMwaYHrkokbYQljkHyk8gK8KTqPPmJeKwxMiIcEhyMgQCQaPQzj6XMi9v9tx5c+fOmTU/AsUpAaXkEUU1+Mx8NJPTrjOs3XloMVwor79QufP1C9WAUF6WKq5Ac0tA7Cy8oAzPrULw85CcfEiKckY8FUzPJouricJKHK88liiOxgkT6dIoEicGkUamyGMiUGAwEoJEI4gkLImNJWVAqQwEiYgjYkhUUjIcwxPlvWrpef2o48WV5zcv33zb1n7r2k/QZCwcSiAQWAQSG4WjIfBUPJFOITEoZDqRSECjkWg0EoPBgZJgVDJbJlHu2LxzeHBEp9K2vmi+ff3G80ePVB/a1R/edbx/o3NY/SP9Bl1npVS0RcY4Vs58cmGb12vvd3j7XF6TzaYz6AxGnctpN/d0nz30XZVSUiLJrJKLysTi7ExhGpmHgqYnwwSJCNlisOS7c23Ldtyt2dKy6cwHZu7a8CQGHC1cHMuKAGcmoYVQBA+MFoBQ/GS0MAnBWxBN/Xo2fH4UZUEMdUEMdVF8+rSFxElzEuOQZBiJCcamoKl8PI0HJ9KRGAIeR45BoLEZGTZf4McTd0trjmzc/fDw0fu/f/4fj588hyJwJCaXwBbh2BIcSwwnZ8QjyChyKoqciianQTD0eCghAUaMg+AjE1FRSWgolonGM8Jj4qfPXxAJRkXGoOMXxdXnc45skAO9zbdMjy81nd3z+MyO5gsHnp/d+6JxR/OFbQ+Or3vRuK310u7/lr5aLux7eWFn68Udzy/sbbpx4kbjsdoV6/OW7pUtPYzmVENZuamF32aW7caL11Dk3wqqvkst3JGSu5WRu4mYswonW4bLqscIq9D8cgg7byEjewE7bx5FFk4U7zxz943Zf6fZev+F7e5L+82XxmstqqtP395tau/s0t24eKVcLKpKoxwpFl2tkl5fIr1SK79RI79XK235Vqk+WP9wVd6x+hrduw8ep6vfE5SV7k5X7hIWrC1duXHnkdN3n7WqDGbPwKA/EPD29jrMequl50/va9Q3PPoXd+sPOvrf9PVft359HBr7FBj75B0M9HuHfD6/z+u3WZ3+oZHh4PjoyKfRkU9ul89ksg4MDHzp/fuyZPmv3Rtf6GvCShoYGOjv759YpfUFwP65adDv9wcCgeHh/0weBgIBr29w7PPffrp2Y0U6/2heyfeK7B+zFIfEOduEWRvSU7fQGPtZ6T/VNmxns7cwGEdF4noU+tTWzZ9+/dnl9bqdnj53/5DfP/znCq9/h74m8oQ+n8/l7vUNuP0B34R8A+6+Prvd7ujv7x8fH//9998/f/48OjpBX95+b5+zz+ZyO4b8/WMfRz5//uXnTx8D/sH+Pke/0zbodvh9Lv+gOzDoGQn4xoYHg0Pe4UHPyKB7PDj4t8/jf//9b//x999/++330U+fh/6grynr4FPWI77+Fjl1A2r6JvSMzehvtqFn7sDM2oH5Zhdu5k7cNxON87vxYbsIYbtxYbsxs3ahv9mB/mYLcuY6+Jwacdki2gGAfHAy9egk0skQ0rFQ4pE/dy6fCCGfCqWcDaU2hlDPhVDPAtTzAO0SwLgEpFydmXLi+J0OlUar6ujq7tTcfqa6+FPPxYfGE3dM2092CZY9mJN2KTTlPsC8VvPdK62uV/tBo+18bzJY7PaAw+51Wr1Gg11j1NnMhked7sWK+wDjAXXJw7c9fVq1Wm8077pinsr5KZT3FuB9+Jr3cP9Vi0Hv7FFp23vczJXPAf7LEEkXIP6wWNl0vbnXqNNptd3P3lkhRe9CRLpJWaqowrfXXrkMBp1Jp7rf5oosejkjp6nxud1s0Bn0PY86+uOq3oUp39x42a8z6no0Go3OaHQ69C6vwdFvsvZrzF6VZcjkCm67MwhI3uUdtGicgwad1mR1VJ01AoVWoLI/vLrjfrvbZjZbjKZ76r7w5SagSL/snNPs6LeZ9FbrQP4RK1DhAioH8Zv0bZqA3aCz2awnX3hnLrUBdYGZS3tONA3YLFaLQd9mGCBsswBLvECDP6Q+ADRMtM8PAXWD02tsBx71220Wk0Glcbpzj5iBfH1olROodANlHqDCBVS6gJoAUG4pPqY3WINGvd5gc9ZdcgKlJqByMKpWc/+N22LWGcyaR5390TUfwoo7G5sHTDaH2Wh42jUQ19ABFNtDCh2QevVj1YDJrDfbrXvvOL/O6wDyulY3mk1mp0Gn6rF4s/ZoAKkqsebDkw6PWd9jNxovtbrn5bcBORYg68PqsyaT3arXd6pMbu6Wt5Ok975/aLNYNCZNd6fGeuBq++rj3StOd608rlp51NhwRL3yqIa7vicu6+H1JqdFbzRpNa8/GNcfaq7c3Va+r614d1vJ9raS7S3Fu95hq95MTTm//USbXm9T93R3ax38Zc8A9k+TM5u/zngwift0UurzmcyrzOqbm8+9fvLKpNOZdQa1uvuDsafLYgos39c6hXFictr1r5mXp6RcnZRyZRJjAr0uhjIuhNDPArTTk2hnJtPPhtJPhFCPTaKfAmjHFjP27y5Zfj8X/zgb/kyJeZGHe5GPbyogtBYSWwvJLYWUfwwZFpFbCsnNBaQ/RZgQGo1kpdI53FQ4DIJFYgrzS/JyiziZgvQ0bk52fl5ukYAvoZAZZBJNKMySZuXIFXnKnMKc7Hw6jS0WyfOURWJh1vKG1bu2712zcv3ePd+1NL8i4Cm5uYV8vpiZksbjS4pKq0orl1Ytqa+qrq+sqq2vX1Vbu6K4qKK1+c3w0IjP5XPa3T5voM/t7e3t6+9zDfq869atrl+2YuWajctWrl69bu3aDRvXrN3csPzb8rI6bgYvKSGeQKLhidQUdoZIIheKZZlcgUAkzeQKk8AwKpXG5fB4XJ6ILxDxBSKBQCoSSUXCAmUuP42akUoV5C3hF66kpooLcvMVAqmUL1YopGIxN5Mj4PBEBCKdxeDw0zkiXrpUKi0oWX/zvuvAWcuhCyZBzkYgZG5cHJxIYhNoTDyFTCXT0XBsCiOVx5NQaKk0ZoZCWSyS5jJSMvPySisq6/OKqySygvz8qrLSBrmshMvNzi+sYaaJT124XlGxNDu7MC+/rKi4urSsNr+wWqEs5wvzqpasS82UCDI5NBxh0uSwGTOjFs+PjY8Gxyeg4hOR8WBSIowFQaUmQKjTZ8fNmBMfnYhPhNIgKDYMnoqCpSGhLBSMhUCwY+MJCDQrKR5eKs++c+LYtR8P7Vi30ajr8w/+WlW4FBUZT4yKip42Zf6kKeEL5kLA4IT4hPCIqMSk5Ni4hPCIKDAYAoXCYcmJGCQIBAJHxyZFxCQyGIw+m373xqXb1+bVF7KXStOKeczsTDqLjI6NWDDrm1mzZobNDVs055vFibGJWBQaDoXD4KhEKDoJTkhGkpPAmMWL4wqR9LVsUZ/edudJU3g8AkfMwOHTkBgmBE6CImnJKCaekkmiZSYlo2LjksMXxTeevb596w+bNuyDJBFIZO61Wy9u3W+ePTc8MREcHRW3aH7UgnnRcCiaSWdTyXQqiZrKShXw+ZzMDDgs+bsDe8fG/m/y3jOozQTv9nyEY9tgY8DkIEAo5xwRygmEBEhIiJxMsA2OOGIbp7bbOeNsd7vbObQTwdnGJIEiOUkgkbHdPd09M+/drb0fmPH07p19661btbdq66pOqZ5S6cPz9Vfn/M8ZGBhs7R/sY4hTY1PWFG063GHr+nVqYlVpqVAar9Gm6Q2ZBDIdisCg8SQIHAlHoYkUKgaH9/Px8/QDw9i6EKo+mKoHU/TBSFUIOhnOysWxsmjMDDpNz6SnEUl6LNUAp+iw7Ew0M4PMzGaRVNksuvv24enb+/54dOa3uxf+uF39y40Drgvr//LT9p82pMZDwuX8BAhHHwiNJ2GTyVQ1mpIcilUGIuSeQazlUUIkXY/lZKKYhkicOiRGFhAl8AshLVoCXuwNiULLA6OEwIJIT39USDQ3PIIuY8dlJAgyJKTdBcrTqzSHDHFXVyVfXmfYnplQmqnNT88gk/mRKGEMSQ3GJ4RjpMFwQSA41isQDywKARYFB8XE+sPFwfgEbFx6UDRruW+Ut7dvSEQYGBKDJRLDI0LbWj6o5BJ/70W+nt9EgqPp0kxknI4kz0PFaWITM0yDY4z4rEhWZsLqS6UHX+6/UodmqbjKgkhqAlmRQVHkkuOLYRIDNDY1ghg/JwgLYavJijyyIg8nMYBpimCMJIqhDqXKgqHs4GBCWDACgcJDkBgEiUygcgmUOAydgaNRSRQynU5HwDG61Jymt6bnt+qeXv/5yYOnba2m7Zt3REXCMGgqicghkmKxZCaGQqPQGXQqk05lkYhUHBZPIOJxeAKByFAlZVEpvMqKyumxmcZ3ja/qX9y5eeuH69fqa2vevHxhbm/rdgwMO/vq7v6QHkfcmkTbl8V7ePng0EBvd0dvm8la//pdZ0d3X6ftzJEqjZyVImHlqMUrtLKVqYJCFbNIIyvQJCh5PAKUHQ0Ww3D6vRfa0tc/2vJdS/neJ8HoeDghPjCU4R/GjsIpI7DSGLw0Ei0Fo0QRKIF/JGO+N2KeN9o7hBYC5UUgeMExwoU+ZI8lkBgCF8MQwPCxeLqUzJJhKFw0gY4jMsJheCpP2uuaPHzm5tZv76zYcGFj5bnf/vp/7dx5AALD02PlVG4CTZCIZYrBCCqJISbTRWgyF0HkQDC0KCQlEkGOgBMjkeRoNA2GZ0JR5IAQsKd/MBhFCY3E+y0NSI+PO7UlC+iru9X59HrN+b2Pzu2oubT/8dndT6t3zLZuPD2/vebSv5KHf6avukv76i/trL1a9ezGsfMnD6xcvVZXvCtt/fmU1SeU2euFyQWStE2S7L2irD1ocSnPsFOcs5eXtpOj20bTrqWklFFTVtNTVpITCrHijCCebilXG8DVBbM04RRledXZutaxH+sHbtR33Hxp+qmu6WZN441HDd8/el/zxvi29uX57RUVIuoJFfNOoezOyoQn5akvN6W92ZnWcKj4UJpkX+kqu9lstbZ8/jJ17OpTuWFHxupDioKq+PxK/ao9+ev27Tp86WHNR+fA0JTb0ddrsdqNA84B59i4Y3TC+U/9v0DX/+70Nf75k3tqxjUxPeB0DbvGRobHnA632WTr73dOTX6eGJuenvoy7ByzWGw9PT2TE5N/trm+5ve+ItmfraTR0dGhoaFZ+2vWhvoa9pvFs69DW263e2x09Gvrxujo6JBjeOa3P84fObYqTnxSn3EoOflIgupIYmqlSlsukRaKBOU8/hY2t4xCupmdflIoOK5MvLhz++jM2IDTOdgz2NM/NDw8PDo6OvVP2PuveF9TU1Nut7t/oKe3r9M5PDA8Mjg6NuxyO/r6uzs6Ojo7O0dcI1++fP7LX/7y6dPM2JjLPeocGOzp6e1wDg9MTo1Oz0zMzMxMTU2MDDuG+rpHBnvHHP0uR697eGBybHhmanRm0j3udoyNDE66hmbGXb//8umP3//yxx+///Vvf/v062/uiRnXxPQGxPz1yPkbUAs2or/ZhF28BfeP5OFO/JKdeK8q4pJdBM/Z8OFusncV2XsXcWkVfulunNdOnNc2tOdGpHe+Qh/I3g/QD3swjnlQT4CoJz2oxz3oJzxoJwDqSYA6C2DnPOjVHsxqEOsSiHUVYF0CONe8Yk8dvfG2ub3tQ9OHV0abvOTyUsZhH/4FL371PNYZgHEV4PwMEjwC2NX53z43tne1NjQ3tXy8XdtUfdN89VbbpZ/aT9+1H3lgPHXHVHl90Ff9DOD8TM37+WVLl6n5g9lkr7punSe5A5K9AsneLZTe3X/VZLF0tra0vGntj1tbByjqPZStoPiWQM3jq89tJpO53Wh68qoXllkPxDeDVM1Baa+vPxsxtVttpsYHb/pCs+oWap9VP+22W9qtpraHH4cjCl4v072+UTdktlvMVsv7ls61p17oD3/IOGzNPdiZ/p1Zc8iiO9rO2G4DNE2GQ5b23jGzxWTr6i0+b/IwWIGckeCClltvRuw2m9Vif9A4FFnaBqQbS873WLoHbRajpWNQd9wG5PYAucOkTaaXraOd5vbODvvpZ44lxZ1A8diSQuPpZ84ue6fd3P7a7KRW2oECJ1DiBhW7gZIRUMnYnBI3UOr6prBj//3Bzo4ui6nF1NVjONMD5Pd6lI7MKx73KHJ7FLnmFbvmFrmBbLv2tKmtc9TWbrJ29qy83ANkWYF8V2ix8darPqu9zWQzPmoYjij64Jnx7swTp83ebTW11jU64KveAhk9IEMPcVVDbXN/h+Wjrcuy91bffF0DoGssP28x2/9JX3uNgLI5qvD9w4Z+m6m5y2K+Wtfvm1YHpJiBxA9rztosnTZT+4cW65B8c9Mc6cP9N21dFmtHa3N9ay+p8CEguAsoH4Okj0Hc20DcFYB9ERDc9Uv6+dITu9XaZLU0333REZRwCeDeBIT3gLibIMbpufRjHvSjcwS35wtu7DzzzmKxt7a2NBp7pCufAnH35oueL+DfnSu8PTf2hieneh79+FzWKaj6unb9rbO337cau9ua3llNph9qbAGSaoD7/ZzYqx6sS3Njr8zhXAWxLgPMSx6six6sag9WtQfjLIhxFmCcBDFOgJinAdpRf/qe3Zmr7mqIj1LQT7S456mEZ3rSszRSbRq5No3yJ8qi1qSRaw3UunRqrYH2XE95rqfUpFG+0hcBR6TRiEIhWyEX4jFwMpGakqLXatK4sQIshiiVxCcnpbJZcUQCVSpXJiSlqFJSNdq0NH0mL05EIlLTUzOS4pPSUzOqtlVt31S5ZvW6+rqX3Fi+RKKQxavYPIFInqDVZ2ZkF+jkuiAAACAASURBVOQWlBSVlufkFxeVlpesWpuWmXfi9PnJyc+93QP9fY6R4bHBgeH+PsdA//DE+KddO/etWrl2/brNZas3rF23ae26TeVrN5WUrzPk5POk8WEQBJ3KYjG4bCZ3ttpeJJQpE5Li5SoEHIMjUnliGV8klSvipVKpTCaLV8jUSoVGnZAYL6eTaAliWUaKQcgWGzTZcrEyUa5KilcpFXKRmMeLE1FI7DiuUCSOi08UqRLVifKcG5caj5yzHrzcLUrdCczxxcKpDHIclU1ni5m8OKGYK5RLZMrEZK4kIQKBlyanyVMMHKFCIk/OzVlhSEtPSdGlaHRphiydIUeu0qToslB4+uad+1evrUhQaw2ZeWkZuTpDtkaXrjNkKZTJOflFWCRRECeDQnDzPDx9lgb5LweHhsGiozHR0ehICAWKioOhOWAo6RvvoPneQT4RMDCaFomNjUaxkEgGCsXCoNk4LAsJJUWFI0k4JhHL3r11/539Vcc2VfR1DLx58XFFen4Sna7jkNZmKA0qARodERDiFxwR5uXjFxYNC4uABC0Pg4RBiFAcAR6DRUZAYYiIaExkNDpw2fIfTh46tq1USo5QMSE6JqJUyV6ZxC1N5eamMDAxQfMAIMg32n8Z1tcHAkMREQQCFI+FoHEwJBWDYsOjSdFgbB6Ov54i6XlvunH3qU80Bk0XEQg8NIKGRlNhaFokjIYj8TEYRlQ4HA3FRgRFXjh1KUefnSBR5maXRYExldv33Pj+5tKlPhERkWFh4OV+IT4+wSgohklh0Yg0JoXOZcVKBAKFREzGYQ8f2P9lcniop73H3kmgKgTJ67NLv7Waen/7PLl6bQlXJtIZ0jWGNCSBCMPiw6BQ//BQOB7DlfCj4NE+PgHey1EISkYMPR1CT0XQ0sJR2lCsFsbNRDPTiewcAjsbQ09HUvRIsg5NTcPS04msbEJcTiSEsjaW5j631XV5y9SjE18enPnt1vH/s/byX34+8dvVbY9K1FQfnzimOhqjDo0R4SkqEkMLper8cQofmHBxAHU5OA5JT8Vw0xEsPRgbHwERBURK/UJiFy+KWOIDCcHLfOEi0MLwJUtD4VGETF3q2gKZCOa3Wkp4fnz9++ptP63VnzJIblQUHCvXbjXgq3cVpieqw8NIYLQ0BCMJQMb5QuhLQ8nf+GKBb0JB34SEQIWBcCmMlYSPMwRFsIN9o3z8/EJiosMRSAgWjURFPbldnSZmKKgQEQHGo2BoVBaRzqdLNDE0eeaaHW/tjlCSOlq0UriyetWhB6lrT+GkRchYHYKVxIzPpSkLcIr8GGEOhJURjFPMDUZGMhUkeR4tsRAn1YaQ+b4wIYSZBqarwpE8Pz9YeDgCisRFIlAIMoXK5BIpTDKNTqIxKVQWncaBRKOKV5S1fDT9ePXu4/t17160NL5tS01JjY6KwuMJZDKDQKTiSRQSDU+hEXFYAh5LxqHJJByJSsFRSBgkCpmiy4njKE4fPDnlmmxvbqurrXv77vXNWz89evxzc1NzV1evxWbraG55fvZIETdyUxK+Mi/h3sWLI/0jHR0dtg5b88eWhpq36WI+C7JEJ0LmJ/O1QlZyHDVDhstNxOckUHViSKGakCEUYUNpbG7GuhNvUzbW7j/ZxZXtjIAmBEewPZdhouAiGCExFCMJIYgjUDIwShwEZXiFoEGLo3zDWWCUHIwShyLZ3sFEj4UxC71hcDwPRYpD4tlEuoDGFBNIfDiGFYNnwpAMAjGuzdq9/dDx1NJthZsOn/jhifPTr4kJ6Th8LI0to3CktFgZFENH4lh0mohC5CGJ7GgcHYwkRyBIYTBCKBQfiaKEI4hQPAuOpfn4hy7xB8dgGBFQ/JIly5KEsac3rQB6Xty1Pb3xpHr3g3Pbnl/Z+7h695PzO59W73hwYmNN9fb6S1W1V/bWX656cXlX/aUdtRd3Pb+898WlPa8uVtVf+/bxD8eOHTpYvLIyb9V3ORvO6spPJZcc0ZQeUuTs5uoqBYYqUeZutKyUoCxX5O8V6bYKdVs5qVsZyRsZSeuZyesYSWXkhJIYcXaowBDETQ2K1YbHpvoiJWmrdte0OO686r5ZZ7n/0nqvznT7mfHW43e3Hr26/+Rl87uPb25cO1GoP5jIvV2QVL9eX78prX5zcsPe3A0y1uEt282tVpvZPjXs6OkelGVsTio/q1l9SpqzS1O8N7P8u6xVhzRZVUVrDl3/qcbe0TviGHa7R13jk8OjU66xX4bdn0ZGPw2PzzgnJpwTo0Pjk0PjU0PjU86Jf2n2l/9cjvF/w2OzycY/638xgM3q3xXZz4xNf5rV6OT0rMamZ/4HfR6d+jQ8OjHgdA2PToyMTg46XUaT1d7ZMzU1Mz4+MT01NT0x1tXZYbZZR9yuT58+ffn85cunz18+fZqZnp61s/7cf/i10v1r/+Gs/fUVvWY/s+PLs/bX8PDw2OjY9Nj4+PjYyPjY+Ih7YGTY9Xnm+KataziioylZB5Vpu6VJOxTqrSr1BkXCeol0rZBfxmWv58X9mFlwTpl8OFmzu7R4ZNw1PDLi6OvvGeztGxpwjY3OJh2np6Y+T898/icizr7e7CXY15eZbekYHx93OIa6u7v6+nqHh51ut8vlcg0NDnR32OwWU39P18ToyG+/fPrLl5mJCZd71NnX39nb2+l2D49PjLtHhqfG3VPjo8OD/QM9nY7+7pHBPrdzYHJ0ZGbCPTMxOj3unnA7R0ecE2OjM9NTv/32lz/++OOvf/3rf/z9P3795dfRicnhycn18PnrEQvWIxdsQC3chFn09e5rJ37JLsJs64bX1+KNKvKyXcSluwhLduG9duK8tqO9KhDe+XJNIHsfQD0E0A+BqMc8aKc9KCcAylEQ7QSIehJEPQminvagn53LqJ7HuuDBvgSwrgDsywD7qifn5JEf3rS0t39ofP+izc4vuQVQr3pwbwP8WyD+fRD/6TzBo/miHwHO+Zw9L5rMHc0tDY3Wzsyqe0s4h3xE1b7CK4tjL83jHJnHOLaQeW2h6AnAu0fOeVDX3N/W1GRpt+/+weghmU0evl8gu7vnSqvFYjO2fnjd2sddUwvIaj0S2jwUrcuSHpx7am8zW4zG1icfeqCFdUBSI5DSGJxef7POaWm32S3N9171B6TXf6OrqX7W22Gz2EzGn5ucUUWvlqS+vFozaOq0We3tdQ0D8IxXQFIDoDPP0zbP0TxfoKlZpKlZYGgA9K1p37WauoZNZqO5c3DFOfucdCsoeyg0t+nHV0Ptnc3tVtv9hrGoEiNgaF1R3WPqGbSaW822Af1JG5DXDeQ6iRWm+ha33dTWYbedqXEuLeoAika9CtpOPnV22zttZuNrs4NWaQfyHaBiN6jIBZQMg0rGPIpdQKl7UVHX3odDHZ2dXcZme0dP2lk7UGDzKBn0KB4BSh2gEte8opG5BW4guz/5lKWtY6Cj3Wjv6l11pQfItAB5I8FFLTdf9FrtbVZb65P3zrCipnnpDccfDPTYrBZzy9u2IeqGD0DmIGDojtvw9p2512z6aO2w7bvVN1/3EdA1lZ+3WOy95vbmFtugam8LkNgUWfjuQUOf1dzcZTZdq+33TasFNCYgsWHtGZulw2Zq/9BiHorf1ObBf7T9qsls7TUam1+aupilLwDZeyC+EZxav/lSz64fWipv9ZDWNcyTXT9xv91sM5osjY/edEel3gOkr+eIHhPyar69NXD0ZvfBu0PQnGcgzg87zxot1k5ji7GhtUtS+gzg3pknferBuxukurXprOXY9cZDP3XFlj8HmFc96D9Gi45dv9XQZjYbTcYHr22wxMsenKsL+Nfmc67P5Vz14Fz1mPW+WBdBjHMg2lkQ/QzAOANinfZgnZrDOgNiHPen79llKL2rJT5KQT/W4J5q8U/1xGdppBo9qSaNPEtZz/WU53rycz3xH6xloM7ehtUYqM8NlOcG8nMDmUqh4AkYAhEt4HM0SUoWgyMQSNP0memGbAFfgkETuLECsUhOJFBFEkW8OkWVnJqi0c+GEmMgcIlAZtCmqxTqspLyPTv2FheWPnzwpCC/mE5jJ6pTmLG8WL4oMSnVkJmXlbuioGhV/oqVeYWlJavW5haUrNmwxeFw93YPDPQ7nQ630+EeGhwZ6HdOTnw6fap6RWHp2jUVZWUb1q7btGZtxcqy9StKyw3Z+YokTXgMnE5lMegcBp0jkyYoE5LiFSq5TKlMSMLjyCgsgSsQ84USmUwulUjEEolcJklUSNUJ8uTEBLFAwKKykuKTBByJQZPFYwsSpAlKmUIhFXNi2Qw6h0LmxMWJpDJBiiZemZDIZarOHK85fsX27eUObckJwMMPBiFQyXwCjUXm0kXC+KQEtVAgUKnV2vR0OJEUJ49P1BvECao4oSwzKzcjPSszIzdRlaLRGvTpeZq0bGl8Cj1WotZlra/YptFlZGQX6AzZyVpDSmq6Vp+ZmJSq1WeKxQmZGQWhITFzPDy9vYMDAqLDwpDgKFxEJA4cTUBimHA0NSQCttDLZ+5in2UB4PBoXCSUHhVDi4FRoHAaHE5HwmlIODU8FA6LxkaHIbevr7xeteXElvKje7cyyXAxGyckxaCDF4mpkKwUbrZBoZAwY6KCFy2eHxQWHhoZHRAUHuAfgkES8AgkDhGDQKBi4JhIMAQVFZnIIWi4KAk+SM2CrdFLtuTKN6aLK7Ilqwyx6SoGOMjXe2lAOJjssyw6JAyKwBFjMDgYlgJHMZEIFhJKjQSjC0iCtSTBxwfPjx45HhQWSaawKFgGFkHEYshQNCEMgsQQaVAEPgKMRMDJwYHQ44cvZuiKCajYrVsOJSdli0Xqo8fO+voFhoVHhYZGey8LWrYsBIPA00kMSAQEi0ST8Hguiy0Xi6CREXt2Vv4ff/1lYrjP2m6KQtDFqWW5ZXvMpq7fv0yVrVkpEIsy0gxJKjWdRodC4RHhkeFhYCgUzo2NDfQP8PEJCAgjRmJTYKwsKFMPo+ojsTowMQ3Jy8EwMwjMLDwzE01NgxG1UIIGTtSiqGl4ZiaBX+ATTsph4BxXqhw3DgzePT328PzIjcPPdhQ93prfvjWzZVcJz983cEFAcCQPRlBhiIloihpCSfHHyb0h/MUBtECIEMXUozhpcEZqOFoRFiVcDuZ7B5HnfxO8NAAWQhB7QpjAwuXeiz0NKvW+TavjSeEP962drL325f2Pv7z7Yez+yUfr0/cns/dlCrcbWPuKVFWr8mg4UgSEGooS+sP4vmDmsmDyAm80sDDEY1FIOEIcSVBj+WkotjY4khPkF+3nHxAADg+HxqCxSBYZqRXgixIoSbRIDQuhFxI1QqKEgRVxWHg85WT1lTvP3/ojxEhBeeLKawW7bpCVZVhJQRBWghemk6TZBHkORpIFiUsPZmgXIeM8Y8gkcSpLkceU59Lk+lAydymKF8nSwJiJQRDa4iURQYHRcBQ+CoVBkikUZiyRwiBSaSQak0xlUims8DBI5fa9H960XL/w04tn797UNT2684zD5EBjYgh4AolIJxBpBAqNRCeQGVQChYHFEZEwBA4WScWECZlQPgOq4JOVgrhrZy7+/vlLj73j5Yu6jx8/1NXVvnz5sq+rp7ej59Wb1/022+OzR4p4kK0a0rYs2ZPvr405Ri0Wi63TNuV2ZYkl6IWAGhMQF7WIGuaVwsTmCMkGPjyRHSGhBAkIS+PpwQYpl47npGRvy6x6kHfwfcmGB+FwTXA0f97imDAIB46TR2MVEVhpKEYUgZKGIYR+kZT5ftD5y+ChMGEkWh4GFyz2R4C+iZ7jifAJJiBJQgQxFo5n4ah8Ml2IJ/GQBA6MyEZg2eAo3OOaVys2bsteu+/A+Uenrv384qORgI+l0oRkhogjUqHJXDCcRKDxiSQeDsuGE1jRWFo4nBgUjQmIRIXDiTACC0HioGk8GIayaInf8jAojMAOj8F7e/vGc+mnNhUCHfV32h5de3xu96Pq7c8u7358fvfT81U1F3Y/Ormptnp73cWdtVf3vLhc9fpy5atL2+suVNZe3FN/uerl9QMPLpw8VHWgrHxPybpjBetPGspOaEuPakqPJZeeSCw+IczaL0zfLTDsIiaujYrN5qdtkeq3SPVbBYZdcamVXO0WdvIGVvI6mqoMryiES7LBgrQwvi6Cp4fwDMtgfG3htlftIw/f9N6qMd9/abtfb/n52cdHT97defL6/pPa9y9ruxpq66sP/lCaWlOhq9uke1GR9GqbIY9DPbNvz8e3Db09Dnf/4C8TE7tPXmembtKVnZJn7UjM2a4trNIXHkgvOmooOZlVfHjD5qMPHtTMfP5l6tdfnWOTI6OfnKPTzrFp58SUY3LMMTE6NDE5NDH1P6F/S1//1g37X09f/1ZffbD/HNvGpj45XGMDTpfDNeZ0jw84XW0We7u1Y3xi4tOnmenpiS/T48POQbPd1jfYPzk1+eXz5y8zn75Mz0xPTU9MTnx1lr7S19eBL7fbPQtXbrd7toFw9jNLaP+6/hoeHnW7p0bHx8bGnGPu8WFX/4hjYMx1MG/FPpH8lCb7YGLGdplmgyy+IjGxQpGwTRFfIROVCNklsawKhmCfPLGQTstPSnSODjscDmd/f5+jt2ew3+kemZicmJqampma/vIn+vpqf3014mbTibP05XK5+vv7+/r6HA7HyMjIyMiIY2iot9NqNxs7raah3q4vUxN//Pr58+fx8Ynh2U6OoaGB/oH+kWHnp8mxydER50CvY6BnZKjf5RiYcI/Mcte4yznuck6ODk+OuicnJz9//vz7H3/87W9/+9vf/vYff/v7l0+fR8fHZulrA2LBBuTCCtQ3m9CLtmK9tuOWVOKW7Pqn9zVbN7+HvGwPeVkVeeku0tIq4pKd+MU78Z6VGK8KxNIVCk0gYx9APgbQDgGUIyDKSRDlOEA+CpCPzaIXiHYGRDvnQa/2YFQDjAsA8zLAvjzrfR3+/nWTsa3pY8PbVots9Y05jIvzRD/OFX0/n3fLg/fAg3d7Hv8ngPVD6rY3H029zU0fmyxd2TufALRzgPDnhfx7zLxa1YZH6o3PWUUvFgofALG3iJn3aj4ONX9sNBktB29Y50lvA9JXgKxxnvRR1SWT1dzZ1tLwpn2Av64ekNWAlG1zlC0L4u/vv93Zbu02tjXXtvZiV74D1K2AphmS/fLxuz6b2Wqzma8+H/TSvlikqzv/pMdmsZpNLU+aBiDFr+alvDp6v6/d3mm2tLxo7scXNwB6GyjNjC5r3v7IffBR38Fn47TKTkD9UXuw1dQ5aDG1mjoG8s/agcwOIMcVmt10602Pqfuj1dLxqGEKvNICGNoKz/WaehxWs9FiHzScsgN5XUCuk1jRXt/itpnbbXb76eeOJStswAqXZ0HbsSeODpvdaja+Mg9RK61A3gCo2AUqdgElI6DiUVCxCyhxfbOie/+9wR671WpqNHb3a44ZgbQWIKcLyO0G8jqB7G5Qlg3I6QCyelOPmds7+qztrdauvtVXe4FMM5A3ErSi9ebLfqvdbLe0PH/nBBe3AfqWjVc6uzu62k1NbZ19pWfbPTSvvtE+rzjfbuzsaG//aO/o2H+rd6GuCdA2lVV/9b6G1HuNQGJLZOH7Bx/6reaWTrPpWu2Ab1otoGkH1B/WnrVa7HaTsaHFNKjY0goInhUcNZq6Bkyt79psPZptbwFhHSB9I1771Nzt7OlssfU51NtaAM5P+65bbdZeU1vzm+YeWv59gFszJ+52/oEXtp6RDpv9nXUcnfMI4PywvfqjyWZubzE2GLvFpU9BnNtzJY8AwYNI9ffP3jr6Onr6eoa3nKyZTzk6l/XQk/bdd5fq20ym9tbmB3VWaPz5+exLC7lX5sf+AOJcBZiXQKzLINZlEPMCiD5LX6c9GGdArFMA/YQH8zTAOB7I3FeVseq2lvhQg36swT3R4p/oiU8MpGdppJo0ynMD9R/6xzPluYFck057bqDWpNNmH54bKM8NVCqVjMWhObEMLAYex2GkavQScbxapTGkZWVm5MYrVAg4BoclkUl0vlAqV6qV6hR1kjY5KTUlWcdhxcEhCK06NSVRk5eR9+3uA6tXrjl75kLl9iocjqROTmVx+cxYXoJKo9FlpGflZ+cVla5el51XVFC0qqi0PDOn8GOjcdg52t3V39sz6BhyDQ2O9Pc5pqe+3PjhVkF+8cYNW9et3bRu/ebyNRtz8ouTUw2G7Hxlii4MAqNRWUxGLIPOEYvk8QpVojI5XqFKiFezmFw4Csvi8uMEIolEKpVIxGKxTCpWyiWqeJk6QaHXpIj5Qh6bnyBNTE3S89iCeKkiQSoVC/hcLofNjqNSYrlcgUwuTtWpk5JSYpmKb/d8f+ZW157LtrxtN+Z6RQQHwcFgYhSCjKHSY9lSlSJZp0mTSuOVqhQchc7gCcXxanmCNpaXkJlVmJmRlZGeo001sDn81LQcfWa+RJEsU6bSOKK0jNzMnMLUtCx1il6ekJSkScvKXaEzZNOYXLFMlaDSItBk0BwvzyXB/kHQ0DBcBJgcHkECRxNgaFIEBOEfErHIy2fugsXey4JCQxCRYGJUFCkKQoqOIUOgFCiUHBNNgEbjQgKjw0KgfLb44enjPx7bw6dEJorQyTJCIg8vpSM56DAyZDmfEKoV4WRsZKD3vOXLl4JjIMuDw5f6BcIxeAwCg4OhUXAsAoGBRITyKVAFJZzov2R1EvdoRWZlaUKZlr1Rz01jgOFegBgfouDifX18AkPhvr4xy3wiouA4BIGGJnLQWB4UwoBE4iFR6HQCp4KrqLn6w6E9O+kElIIfK6QzaBgCDoOBonBh0UgskR4FxYEhBDiKFRAA37bl8MrirRUbvuVxUyRinV5XuHp1hY9PcGgoJDg42ssrcOnSEDQck5OelZ+VJxNJZSKRRMBXxctIWFR+dubLuufmlsbbN28GhsN4iVnZKyu6ugf+46+/r1+7RsATFGRkKEViFomMhyFxMXBwYCgiGs4gMhfNXbx8eTAYxlweLYthZMQwdNFETSRWF0HQw2IzUawMAicHx86CkrQR6EQYOTWGqIGStGhGOoFXuCyQlMFAv6kq2MZFZkCD63evq68sWkmMqhQyf9LHOU9uK6Mi6WBUDJQPJ6lgpEQIURlOSPRFSRaFsxf6kYNjRGhmGoKpg9I0oUhZKFjgH85ZEogBLQz0ARNCKTJvCAkAABzYd3tJWq6MuidL9B/v7396dP7L8wu/v7r6e83F6bsnancVlvFiNifSdxt43xWrdq3KEMbxQyCsQJgoEMxdHkSevxQJLAieuygkCqtAMPQ4YTqCmRIM5gT6RC7z8fMPC42ERBPQUCEZqmPFKOE+ZTLyajmBEfCNnh6+NoWbyiHRkbDXbxr2n/3BGyXGx2/Rrr2VUnaKmrg6EK+EsDR4cQZenImXZqNEmdGx+kCa0hNJWw5Fw/BMFC4OgWZhSEw4hbEcQ4tkSLDseJ8QpKd3WDgYjsKRopEYOJ5EoLMJFAaBSiPTmWQqk0ikgSOgJ4+ff/yg9vG92jd1H9/UNV06e52EJ2HQaBweT6GwKFQ2mcYgM0hwPBqOw2MxODwihoaOZGCCOaQgKRfCp4PjKHAGDrujYv3o8FBLc2NNbc2LFy9am5q7TdamV+8amxp/nZq6ur9ylRixSY3fnCGuvfnjxPC4xWIZHh2uPnogl05oPrHj5+15a8R4XsgSMXh5MsI3CeWbw4GsS8IWCMC8yHls6FIiGrFy05nULXfLTjfHStb5g0VzFkF8Q3BwvAiKlUZjZNFYeQRGGgYXB0RxvIIwoCXgb/wxYJQsDC5eEkT2DEIvj6AvC6H7g2kYqgRFiYPimBgyF0/l48h8DJUHJbKgKAYMSSur2J5RsmbzgUsrt53ceuD8iQvX0VgWK1ZOYUvoPEUEggQjsCgcKZEqQGNZ0WgqGEkOicH5hsGWhcSAkWQEiYOh8TA0XhgEPW+xdygEAydxIuDEZcv8RAzCiU0FgLX2VvODKw9O73hcXVlzZc/j6qpnF3fXXd57/9iG2vOVL69U1V7b9eJK5ZvLW99c2vLiwrYXF3fV/nDo5vlje7ceLF95vLT8XO6a4/pV+1NLD2tKjmhXndCuPqVZfUZVckKcuS9OV8nQbo5gZ2BEBYk5VSLtZpFhpyR9lzi9kpdawUlex1KXsxJLaQkrkJIsMF8XEacN52hiuPrlMEFywea61qEHb3pu11kfvLLX1rbX1zY/e9n07M37uje1b9/83NX2suPZ1Xvb0q/lCuo2pNxcmSREI6uPHrBaTT1O5/jE1H/89W/27sG0oh3a4u9SCvckZGxOSN+SmFGpKziYXnw6s/Rk3qpDOaU79h47Z+wZmPjjD+fE1MDo6ODY2ND42ND4mGPsX+g1OD75Vf+b0Ne/zUmOTs4MOF0DTtfgsHtWtq5ea2fP6OjYzMzMzPTkr5+mJiZGLZ0dVrttcmLyy+fPn6dnPk9NT01OzS4mf73++kpfX4eMnU6nw+H4c/fG11us2fLD4eHh2fzhpGt01O12jLpczuE+51D/yPCRFP0Vqex8sn6fUrNZrlojU6yRK9ZIpOViYamQUyhiFfDZK/nCUn5cLoeZoZT3OPoHHEOOvr7ewd7eoYGhYefY2NjU5H+VviYmJsZn++6Hh/v7+/v7+x0Ox/DIiNPhGOjp7LKZbSaj3dw2PNj366epv/w6PTbu7Om1d3baenu7R0aGP81Mf5ocG3c53c7Brxp3OSfcw5OjI7Pf0+Ou6Ymx6enpX3755a9//evf//73WQCbmZ5xjbqHJyc3wOZuRMyb7TzcjF60Deu5HetVifPaSfDaiffcTfTc/c/B5Srykiqy12wL4k78okr84m0Yzwq4V5E0KZR5EEQ+6UE/4kE9ApBPgsjHAfIRgHwcoJ4EaKdB1HMg2nkP+nmAdg5gXgKYVwHWFYB9zZNz4rurL5qN7Y3vG961tMnLf5zD+H6O4B5I4QiUYAAAIABJREFUeGMu7ycQ/zbAuzuXdx9g3eatfvKuta+loaHdbNl0/M0c5iWAX+svvnH96YCpq7+9a+zQ3cGFoh+B2PvkzPt1jT3NLY1ms/XoD8YFvAuA6KmH7MMC6aPdl8wd1h5Ta8Nb86Co4gWgqANU7XNUTSDZkzXVtnb7QHurscEyJN34EhDWA4p3jKK698Zec5vR0mE/eKt3rurtYt2L84+6rZYOo6nl2cdeWPEbQP1uwyWbyT5gMrY02hzybU2AshVQNiXva2vpm+m0m1q7x6Q7LEDCR/WB9vauYaup1drRs+17Kyj1BaD9yClvetc2YrY1d7bZn35wR6xsBwztBWd727scFnO71T6Ucbpjlr7wG9tqW9xWc7uto+N0jXNpkR0ocnnmm44+dnTYuyxm40vLEG2H/U/0NQwqHgMVu4Fi1zcFXXvvDtk7be2WRou94+TtNsOh9owT3dknOzJPdmaf7Mk918M73Dsno033ncnYMdBuMpq7esuu9wNZFiB3OGhF682XA1a72WZpef5hGFLaBujN4r2mpg631dxqNbc+a+4rO9O8tbrpQ9uwyWy0GD90dti+/al3YWojoGteec7SZu1uMzY02QbVe4yA8h/0ZTG1dpgtV2sHfPT1gKYdlPR27TmTxdZhamluaR+I39oASF/FrW1uNLs6W1/ZzbbjDx1h2ltB6mvfft9qbrNZWz++/thLyH4FcJ/p9rw12gdNze/a2837rzSFSa+Q0+7+WN9tNDeZzcZrzzuWxd8GeHd2nHlnMVuNTa0Nxi7xyp9B7FtzRY8A4UM/8eVLD21ms6W95f3Tl+2a1bfhCWe0FTeevDUZmxosbfbzt+x+3DPzYq/NjT0/h3MVxLoKYl0GGJcAxiUP5gUQ4xyIfhZEPwPQTgOMkyDmSRDjFMA8EcDcV5W58raW9CAF87MW/ySV+ERPepJGfmag1Bqoz9No/wKwf4jyLO2f0tOep9FnRSRgcTgsm80Q8DnQ6HAKiarXZbCYXDKJLhLKUrUGZUISAo5Bo/A8nkgkT5AlqJSJyYnK5ERlcrwiEY8m8tj8NI0hOSF568ZtWzdX7tq5d1PFNgqFIZIoZAkqgUSuTtGrknWGzLzMnMKi0vIVJWV5haUrSsr06Tl37j5yuyb6eocG+p0D/c6+3qG+3qGZ6V9u37qfn1e8ft3mNeUbV61eV1hYqklNlyuTU9Oz9Vl54TFwMonOZsWxWXECvkQqiVcmJKkSU+TSBLFIjkDjaGxuHF8kEkukUolUKpHLJInxsiSlQp0g1yapdCkpTApTxBVr1TqZUBYvlSUqZEJerEDIZ7PjSES6Qq5MTk7UaFVabWosS7q2fP/lRz1Vl81lB3/+JgjluxwSGk70DoBHxGBYFIFSnJSlyyvKLZVLEqOjkHR6nFqdJpakkIhCXWpOZkaWTpeRmZXHF0iZbH5mXnFCkl4gVbP5Mgqdk5NfrDNkCyXxCmXyrD0oVajA0XAam8+XKnEUlse8pV7eYYFBiNAwQmQEFRxGjoJSI2AEn+Aov5Aor2UBcxZ4ei4NCAqCgsOxkZGESAgpKoYcDaVAoOToaBwkGgsOR/j5hof4g6vWbFyflymjIQ0KhkHBShEw8xIkKjqeGOi1QU3TEpYnYHyZ0f5BXgsC/P0Wenp7+fjDMDgMHIeLwaFicPAYKAERkcRFSjHe2TzYt8VJh8t1+8sTd+dJKhLIpSxocSwiixOl5eHCA31DQiNjIJRlPpFB4XAUkQ1DszE4ARLBiYrAQKIQnDDI5sTkPSuLCjQKFY+UxCPLWQQ6Ho7Hw6EIVFAoColhh0bgw6NJUDQnMBy9acu+5KT0/LzVcmlGdBR59eqtK1as8fTyCw2LDg6GLF7sv2RJCCwKnqlPb3zf8OHNu5onjx/du/P9lYtXL1V/u2/XhvJVa0pLy8vKyyq2FG/YnL6idFX5mrVlZeUlpSW5eVq5REglc/BYtZCvFPCx0VAEGBYZDCFg6QqFOgxC94uSRpJ1KG5mDDkVjNEFINSBuMRIQjIEnxyBTgxHKSPQiWCMCkJIgZK0YKwKStDFBLOyCdDGqsJrqfJbeZnW77b1Htvaumfbm61bnSd3dB9Yc0EnO1+xHRrFisYlQEiJkcT4IKxiKUwwJ4AyZykuCCJEMXRwRiqEmhKCkAZH8IPCOd6BGGBhqD88Npyu8gqFBy5bVKymbc3iJxGC7u9aOXmn2nXl6PT96v/2/tYf9de/PL7Qd+3bPUn0XYmc0/niS2XSB4eLv920Eg6nB0ZwlocwAwKIC5YigflB8xaHQomJGE4GkpuKZGqCwZzlS8OXLfMNCg+NCAqgQsNkmLB46NLV3Ojra1Oqi+U7k5k6XKgKGmSg4JC+ft/fuJO2Zoc/Q0tJ26def1OWvwcel+mPjifKVuDEOThxNkGaixZnQWJ1YJokMAYeFBIYHhpMxBJ5TE4sBceh49g8TgSSAMHSvXxDlwdGhUcjEBhiJBwNxeBxZAaWRCNSaRQGi0Jl4nBkBBx3/dqtxw9qnz96+eLZu/cvWw/sPoJBYrAYDBaLI5EYJDITR6Kg8CgoCoZEIaJDgiN9l2FCfVFhS+GRnkRcMJuJ5NHRxKgg8HLPE4f3Dw321tbWvH3zzt5mbX31oe31h56+3tGBgWPrSjYnUbZpyZvSRXW3fhofHuvp6Wk1tQgpmPrd6369c+LT7SODN0/e3rrqTIHm8c685qMVzd+ufbc/o2arvoIHZwcAkOWeZLohY8vP+q13/SNi5y2K8VyOBCPYUCwPTpBC8YoIpCQULgqCCJaF0hb6wQHP8KWhJP/I2AU+hEV+uKWhuGVhlAXeaK9ALIYmxdAFMTgGksTBUnlYCh9F5sIonBg0A46ig+EYbX7pym3Hctcd/O7sLZUuC4ePZXAVHKEqCkMLR5OxTAGWysNTeTA4JRSCC4URgqIxy0JivIMh0RgaFM9EkDhIMtc3KHK+57IIBBFKZEWhKN4+fnFkzIlN+UDn6wetz76/d7ryybnK2it7Hp/f/ezi7tqLu+8dXV9/ceeb63vqrla+uLLt1eVtry7teHF5f/3VwxeOHty25dvysoMlq8/lrjynLzmuLTmkW3lUt+p46qqT2tWntGVnk1afjs8/JMnaw9JtQYhXBOBVQm2FLG2rULdNbNgu1G0W6jbFadZyksq4iaWxymKCNCeGr4cI9ZFcbRRbA2Xp/RCi1JLtr80jd1503Km31dXbXr00v37b/vZDc0PDh5b3r9sa3vS1vXc3P685tvPelvxcGlTEZNlMlu9/vAcj8JLTVz159va//f2/HTv9o754b97awwmGzYkZlcr0SnV2VWrhAX3RwYxVh/I2HNeX7sldd+DinZrhmc/OmZn+cdfQ+OiQe8I5OjM0/n/jrv+6hsYmnaP/T/2P9PXnho//ov4/oq+vKcT//D+u8al+x8iA0zU0Mjqr3kFnd9/gyIh7enr608z0L9MT01PjfUODJovZ5XJNT01/mpr+NDk1OTExO5c8NTU1i16zZfRfqWZiYuJrtcafZ5dnWzfGxsbcbrfL5frH+PKIe8zldoyMDA4M9DqH+nr7ziXr6zMyLqek7pIpN8iUa+UJZVJ5uVRWKuKXiDgrRKxicVypXFooE+QIOIUadfdg75B7pL+nu6uvs2egf9DpcI+6Jycnpyenfpme+XqvNktfs+/zNQ/59a1mx6AHBwdnOxudTuew0+Hs7+npsNpMRmt7a4el3e0YnJwYcTj77B3m7m77yIhzcnLy86eZqTHX2IhjdHjI5RiY9b4mR0emx92fJsc+TY59nhr/PDX+eXryy5cvv//++1f0+u233ybGxkfc7uHJyU3weZuQ8zeh5m9GL9iKWbQd61WJ9arEee4keO7CL95N8NxNWLyb6LWL6LmTuLiK5FlF9NqF99xFWFyJX7QNs6gC4VkkVocxvgOIJ0CUQ3NoR0HUUyDKCYB6zIN+CqCdBqj/at0AaNUg5mWAdQ3EuQLEfr+Yc2r/5ZeNraaP7xvftLTJ19wAKFdAnNtA3E8g7k2AdxvEuzeXdxfg3orRXX741mZsaWpta7pRY41SnQIoR7j5t9997Da1vDfZejaeaJjH+xEQPCBn3X7R0tXSZjabbA9eG5nFt6IMzxcrX80X3dt1wWi1dRlbP7w3D0o3vQLkdYDK6JHUAEhr4ze/bTT1tTc2tZltR263hKrvLFX+vPl8e5vF0t7abLT35h74CMQ3Lkl9feFBl8nc0Wppff6xF1XyHlA2Jla+bzW7zS3Glo7OI8+6YHk1xLya6qdDJmtPp6nhWaMDU9QMpJile0wtthFTe0O7xfS8ebjwdIv2wOsbtQ67eaDN1Gpvtz5tdISVG4FMS8HpnraOQUt7q8U2kHG6E8jrBXKduI3G2uYRq7nd1mE/XTO4pMgKrHB7FVqOPRnqtNtt5tbX5kH6TjuQ1w8Uu4DikX8mD0eB4pFvCjp33xu0ddrazcZ2U5vZajN3DJrsQ+2dg22d/baO3q5B98G3Y/OzGnQHbSZ7r8nUbOnoXn21D5RtA/JGAotafnrZb7ObbdbmZx8dsJImILPXv+jj5Veu7s5es7GhzdJssXV3djha2nqajO2mtmZbp+XArd5FukZA21h2wWbu6G43vm+19Wv2GIHElujC948+9NlMjV3m9mu1Az66F0CyCVC9Wneu3WbvsLQ0Gtv7VFveAIq3y5JeHX/o6OyymVobGqwDP70y3qptajXa2ppb2rv7q65bFsofAvIPwal3r7/qsZltpqamljbTgxfGp2+7mtuMbW1vTbaR3J31APvHOXE3q069tlutbS0NjW2dktX3AfZtD8HjuYIH8zjXCvbXt3UOtza3tra2fmixPH/f2mg0WZobre3tr9td8eUP5tAuAtwfAf4FD9b5OYwrIOZlEO0iiH4RoFfPbirMYZ4D0U6D6Cc9mCdB9JMA47gfY09leulPWvIdDfaBhvBIS3qoIz9MozxOoz5Joz3+l6iP06iPDdQnBtrTNMpTPfmpnvJUT32mpz1Loz9LoyOQEAqFjEajZFKxRMgNDQkjEWmGtCyJWMFmxXHYPJk0ISFejURgWew4gUQuksdLpPGz11bKBLVUKMch8YlyVbIypbRw5e6dezeu35yXu4LD4bM4cQpVUixfFJ+YolRrdYbs9Kz8/BUrC4tX5+QXFxavTsvIPXWqenx0sr/P0d/nGBwYHhwY7uzodY2MP7j/c0F+8do1FSXFZSuKVuUXlBgycpNT03UZOWnZ+ZFwFAFPYbPiYjl8AV8ikyYo5IlqlUat0kjECgyeRGaw2bE8oVAkEAhmva8EuUQVL0tSypNV8XqNRswTU/C0ZKVGpVCpE5SJCqlYyOXxeGw2F4MmKJVqfZouRaNOTU1Vq7S5OeUXHlqqrpg3nXoVAKF6zPcLjSCGQag4PEtAFSj5co1CmZmiXZGRyaVSCEiUVpUSL0kk41jxcnV2Tl5Kij4jMzcjM4/K4AqlyoycYoFUzZcmUumcjOwCjS5DLFOKZUqdIVufnsMXybEEakJKWlJallyl9Q+IXLgoIDgYERGGiwjFhwdhIyGM4GhqUCTRPxyxwDsQtGDpN95By4NjgsKQwRHosGgCGEKKglKioaRoCCEqChMDwQYHRS+Yt1Qdn5ilTVaw8XoRQ4iOSqIQcmKZxQLy2dWp1uptT7dlncjgVcTTJeiowKVLFnv6enotR6CweBQZC6MgoFgkFEpHgcW4AE74XBV22ToVc42KpcYFrJNganYWTdw+8ennM313DhdJyNSYUDQkBgFn+vhGLQ+BIgksBC4OheWjUbFwCC4iNIKHRZenqvQiZiIXk8CCKplQJRslZCC5HAwcFhO4HAKFUgJCUKFRJAiKFRCGzslbXVRUHh2FNKSVrChYx2aLaHSOr5+/f0BwSEjk4kU+3ksDYdGwFJW6t7NzZGhwsLd7qK97sK9zeKhnxNHT323vsFha21ra7NYmU5vRbvnY0tz44WPL248qPpcSE8wnwIkRARIKJk0hjCXikRA4AUfPL1yDwRBDo6hROE0QWgVjGeC0tFBEim9MwjK4NAgh94sUeofF+UWKgmDyEEQ8hJASjlIGQKVBYAk1in80S9u6u/TTxWPuE4fGzuz7cu27ibNHf7vx0/il796Up72oKHp76Rosmh2BiQcTE8OI8QE4hReUNz+INtcbHxgtQDHTUOy0GJomBCENDIsLDGN7+mKAhdEhKEUMW7/QOySRjfthR9bGJJwMuqj+6LYvj76f+OHc8I0zg3fOfnnx4/SjS52X9tXvLTubrby5WtlwNOfW9sTzlYVJYml4KGn5cnxIIHGxDw6YF7DQOxJJScbGZsLYKSiWJiiC7esVutzHLzDQL8JnMSnIi+Hj9V2aaOCng+OPjk09OTH68GjHlcP71ALeMk/k4oV4FIEo0WJUK+kZ+yTF1XT1Gh+4BMHLJieU4iT5OGkeRpyF5KchhIZQNGPx4sXLl36DhkVwuUyZmIuPCpDRUWsLs0JDQ+d+4zV/kVd4FCwSjoZjCeEQeDQCi8ASYWgclkgiUhlEEg0Bx1DIrAf3nj1//LL28evax6/f1jevKd2IQWLCw8LweCKRQMMTaFgiGYaBIhAQSKCfDwCEgzwg8+ZifeYjls+B+88lRfkwoQHUyKXEKL84Krqp4bXJ1Nba2vbxbcP75y8HzR19A/1Ddvu+oqxtGvoOPW1zhrj+9s1x52hvb1/dq7oEJt50eIvr5JbJ6/vG752b+vn6pydXpn8++eX2ic8XdjtOFHQeXPFme14G0Q8VtBiFU5V++xom3gDMC5u3OCoMyo7CxEGwPChOFIORgmHisCihP5jrFUSc6w0BLQ5fHIDz9Cf5R8aFwvheQRiPpbA5SxDeIQQ4SYCk8mJwDBiehaHG4agCOCk2DEeFYJkILCsChlEacgs2HNh/5v53J37EEJlkmoDOkaHJXP9IFJYlxLKEaEocDE2PjiGEQwlBUWi/cLhXQOSSwKgYHCMaQ4MT2RAcY/4S/0XL/KOxVCiZE4mi+CwPiCWjT20tAkz1t5qeXr9/dufzczvqLu95fH730wtVNReqHp6oqL+088213fWXtr28XFl/cder748/v3bh5O49G9btW7vp7JqKsyvWnM5adSqr/Fx62VlD2YmMtWcMa86klp1OLTubsvpscunJhIKDouw9DO2mMIo2BKOMT98el7KBl7JRrN8i0lUIUtfxUsr5Sat46hK6shArzUII0+Bx2hiWJpqlh8dl+MKFmeX7XrS5b7/oeFJvf/Ha/vqd6WOD0djQYv3QYm1qt7QaJ4aGah89e3Lt6o5VJQ8ePrn74MXyEBowF0oVFXLl+Xu/O/eqoV2buzFv9bfanCpV5i5lemW8YWtKzlZtwY6Uwr3a0sMZa07lrj+ryq7cuPe049Ovri9fBsdHHaNTDtfM4Nj/DHr9/5G+/ouENjw60Tc0POt9OVxjswDWN+h0OIYnJ6e+fJ75ZXpienLCNT5m6+wYHBycGJ+YmZz6NDH5D/YaH5+cnJytnv/ll19mV4m/TnvNwozb7f6z9zWb8RsdHR0dHXW5XCOuEbfbPTbsmhh2Dw07+wb6+1xOW2Pb8QTtD+rks+rU/UpthVS5RqZYK1esU8SXigUlAk4Zn10uiFspFhcrxCv+O3vvFdRmuq1hfr8EmGyToxBIQhIoC4QSikhCKAECJHKOzjln49h2G2yDA87dbuecs42zyTmDSEoE2532OTU3c6Fu7332OXNmpmou56vn4q/6vyqpVLp5aq31rnhRiULR2d42bjb19fd29nf2DPYPGQwTkxNWi3XaOvX1f7Ivmzd+X/n1/VtNTEyMjo7aIkMMNvsa6u/v7uhoabTR29nW39/RP9jV29cxNNw/MTE2MTlhtZht9jVhGLJhHBuxqdeXKfPXacvXacuvs1O/fpn57bff/uM//uM///M///zzzz///PPb16+mSeOE0TgxPb0eD18XAV8XYbc+cs5GotNmsstmsutWivMOinMl1aWS6lJJc6mMctse7bYtyrUyyq2S7raD4ryd6ryN6rqZ7Lom0mWBNAnB2wWiqmGM/RCzGsRUA+YRKKYGFnMEYtYA5hGIVQNjH4XYx2Ds4zDWKcA7BxecAMKz9vwT209+et/Q+vpd/dOGDs2Ky7DoWjj/J4h/EQiuAvFFmOgqTHQbirvpFHd466n3LR3DDZ/rP7c2115/u/DAvZ8ftzU1f2pp/vSqxSiafw+IbwL5HXzW9XtvDY1NjY0fPnz+1PSkcaTumRGZ8daO/2DzscbW9p6GT+/fNParVj0H8Y9A0nuQ/B6o3wUl3j53b6Sjta/p08uPzV1n7vcfu9Vf39jT1Pi6pavr+isjNu850PS4p72qu97R2dzc0vLu8ccB4qIXIKUtIPtd3f2Jrs7+xub6T52f77ztefS2u72ht+vTx5bBgVXnhl3SPoOcvohVzQ8aTD3NH1uaPra0NXd2dnT0Djd2D7740Njc3tPV2v70Y3/Y0gaQ1VZY09faPdrbUt/R1Z17vB8UDYGSSeqaxuefx7rbmnu62088651X0QSKp1xLeg496B/ubhtpbfzUNsre1gEKBuHl4zb7gpWPQxUTYMGgc2lX5c2R3t7+1raOto629q6Wzq7Wjo6W9s6Wjs6G3vbPQwOdB1/2O+Y+0+/v7O4d7u/4ONDft+b8KDynGxSO+s1/e/7deG9vT09v2+OWiYgF70DeAJTbyl3fcOHdl8aesZ7Ozu7ejjsfxpb++PhWfUtra1NLT9uu6z1u+rew1PolZ3o7h4w9nW1dg5bMvU0g8T2m9N2Tz8bB3o7Bnt5LL81e+ucgpclO9Xr1maG+kbHe9sbWXnPqxk+Q4g3Q1EfMf1X31NjSaehub+/r6Rrs6erpaGzpHKm914PJvgkSngP1JyC9FzP/zrkXk43dhu6ulr7u1s7urubO7vrmwbU1nzxlF0DcA3vB+Y11rc29k42t7fXtZsni+4B3CcjuwqS34IIbgbJjm2tfPf001tja09nR2N3V1N7R2tDcee1VX9q6Gy6CwzDBBcA/D2JPwrhnYJyzgHPq7z0KJyDmcTj7GIxt+5PXQKxqiHUYsKq8OJVrMxefSmWdTY0+n8a6oONc0MdeSI/9JZ33S3qsjYsZvIsZvEuZsZeyeZezeFczWVczmNcy2dezONez2Nez2TeyOWFhQSwWi06PolMpyZp4mTQ+BIGmUqLzcosy0nMkcXJGNFsklDKiWFR6TFy8QpqgksUrFQkapSIxJVmXlqzjsfhUAk2XrNcl6zdt2LpuzcbMjNyoKBaXJ5Ip1EJJPF8kkyVobM2HhSXzi8sWFhRXFJbMz84vWb9+y8jweH/f8OCAYWR43DAy0dM9MDlhuX7tdnFR+bKlqyvKF5dXLC6vWJybX5Kiz0pJz84qLMUSqZERZC5HIImTx8uUGrVWkaDhxYrYLB6XIyCQaVQGkxMr4PH4YpFIKpXK46WqBFmiUp6sTkjTqlKSNMmqRFGsWJOg0afo0pKTVHJJvFQkFscxGEwMBqdSaZKTk9lsVmRkJJvFTUrUH7n4buuJxo219XiGDG7vjotgozDMSAxFQmOniGP1CbwMJVcnZ2QpWQpehFpES1OIBEyaVCjMzi5ITUnPyy/Oyy/JyS8lUGKkimRVcqY8UUcgRyWnZmjTMhVqrUAcn5VbVFBcEa9IxBOodLZApc1QJ2fiCQwAuQT6YdAhBIQ/NtQfh0HFINEsDJ4TFEZynOdn7+bt5hviGRTuiyQEoshBKEoIhh6GY6CxdCw+OgxNRqGI4WiylxfCP8BHGhejiYuS0VBYe1g6GX2kKLnv510zj36cubLfdLrSeG7Xx4Nrc5hEYjDCw93f3c0nPCycEkkjE5gReBopIoIVGRId6EJxgzJjEFoKAmMPZEHuT3YtmrpaM3Nhv+XnPV/vH6tblsMIcIslkpAIkqOTn7tXCCoiOoIiIFHFNKooEkcKQwYly7hpcpZWGq0Vk1MFEVlisowUGI2cSwx2jaWFR6DQYSGoeZ7BfsGRKDzbN5gsjdcnqrIy0go0Cu3KpWsU8QmIwABMGAIdFhwS7O88x9HP2xePQednZ/d3d3W3t7Q2fmr+/L695WNvV3N3R0Nvd0tbW3P3QPfAaH/fcHffSF/v0PAfv/25Y/VaXxhE9ZmzNktZJGNSvO1l1HBSiN88VxdKNDuCwgoKQqLwXAIrN5CcjIrRhUfr/bFJ81AJc7EyX5zcK0ziERbnjZZ6o2VoelpQpNoNIQgiqH1CJcFe5Jv79zzbvKDvwCbDwa1du5a9WZPXuH7x2KH9HzZWPFmS8WTT0r0LV4ahhChaMoKs8ouM94iId8EIHYPZDp50P1QckZtB5GVhYlICsDI/hNAviOvkFgk54r3CpCFEJToEd2Rl/p1d+aVC/4oE4oXNC+6vW9xVvaf5yJ6Nat6Pueon25f1n9n/dNuiy0vSzpXF1e/PuluZcmiRcnmmKgpLImA5AX40x7lEyCHAyQuDpSWGM9JCo1XEWF0Qij/PNdjNySnA0y3YARYOgfXy2LErtZPXDhuvHrDeOjB1Y/+3a1X9xzcuY+EIdsANADSOwU9eLMvdJcnZ60dSBVA10aoFUar5lIRSSkIJQZKLE6RjhXq3APwcuKOXkwMxAsWX8Amk8GA3KE/GXZyZSkSHzXV3sne090EgMCRKYBjWwzsIhSVFUhk4EpVEo9MYLHoUE4XCSSXK50/f3rv15PHdl4/uvHjx6H1uehGdTEMEB5NIlOgoNo3OpEQxcCQcKSI0zHmOMMjnl+VlFxcXLovFr5CR9+dJV0vwEn+YMMyVi5qH8XE6f7K2r6/3xcv6R/cft7z7PN4zMDg8ZOjq2lqYsTWTZ6t9Pb92xTJm6uvr+9DwoSRZ9nbHko5di4brto1ePGS6XGv+pXr8wr7J8/smajeM1ixq21lEfAz/AAAgAElEQVT4aG16SWww2mdOnLIwZfEpMI/t6BIWGMYOCReERojQZAmGHIcmxIWGxwWHxnmH8Jx8KMAlBHIN8UTEIPDSMKLSO5Q7N4jigWTOQ7D8w7nh0XHhdB6KxMRSOSSmiBwjJnDiQqM5aGoslsxGYAnqzIJ1u08eOH4nt2gNicZh8ROiOFKf0Eg0lR3JEmGjeeE0DgofjUBRAtFk7xD8vECMq2+oiw8yNDLaZl8IHA3m4unuH4ymMnEMPpIYPdfHl4pH/rAiH3S8uv7p8YWbx7c9Orrl6am/7evkjtuH1jw9ufXl2e2vzmx+fWbH6/MHb52o2blu18ple1esO7Zk7YmFq45VrDxatPRI4dLDRStq8pbX5K04mrWsNmNpbdri2tTFtWmLjiSWHZCX7OJnb4xSLfBES+iiQmXWJr5miVS3SqZfJdUtk6YtjUtdKExdwNGWxyQW0+JzyLw0Cj8DK8gN5+dECHJ8I+OLVu1/2jhx/UnHvRdtz940179veP/+8+ePrW2NHQOdXT394zGynAUr9x89dm3NppOJ6ZukiSsZcWVRkuLMpXulWUtPXX1w+MTPqdmrs8v2pBZUphRWJuVvSclckZa7Tlu0M6n0h5Ty/VmL9ucuqZamrd/y42nrn/8YsU6NTFjGJr/+//b1X7oTp2YN48b+4dHv5a++IcPg6IRhwmgYHZucnLR1Hs5MWyctlv7BwYGBAbPJNG2xzpgt3+3re/OhTcC+y4ytl29ycnJyctJkMn0vf/1rm59Nz8bGx03jE9axyZGx0b6hgb7xkU+PXq/hxu/TpOxV6ncrMzbJU9epklcqVSsUykUyySJh7AoOe7NIsiFetVyVsCxBViaWNr//MGEyDo4MdAx0dfb19A8Njo6Nmkwmq9kya536MjP73+3LarVO/Z0aMjU1bbFabRU5W17IyMiIwTA6Njo6Pjww2NPV1drU2drU1dbc0dLY1dU8MNg1ONQ7PNw/MjI0MTlptVj+1b4mR4ctk2M29fo2bfk2Y/11xvr7l6nfv83++eef//mf/2mzr2/ffp2emZkYnxibnJyYnlqHg6/Dw9dH2m8gOG4kOm0iOW8mu2ylOH23r500111RbpUM98po913R7rui3HfSXHdQXLZTXbdQXNdGuiyOTwoRVIKog3DGAcA8BGKqAeswLKYGFlMDMWtAzGHAPAyYtRDrGMQ+BjjHAO8cPPY0jHPWiXdsz+nPzR1tTZ/efu4Y0q29A2KOw8RXYKLrMMFVuPgCXHwVLr4GyW4B8cWItMvn7o01dQ40N3/o6Ojq7BrsaG1pa/n0qWts5ZHXTuLzIP4xiL/jJrmy70Jve89Ac1NDc2Njb2f7k8ZRbPZDEHtt/cm2jj5Dd2vDp84RzbpXQPoEUn2AJdbDNO+B5Cl3wbNr78xN3b1tbQ0d3W2dPZ1tHS0t3f03Phrj1rwBKfUgrXuO/sXRB6P93UMdPV2PO6cjl9UDXRtIbaYtfHnm0XhT50RXR3tPd3tfZ+dA63Bzh3XX7cGgsnq79C54zphjVmNpbe+7runWnv7Ozrbe7s76jrHlR1/uv976ecja0D16p2kmbEkTSG/KOT76fuCPxo6eT32WjOOjoLAXFI9Hru663fj7+zbjxy5T9VPz3Ip2UDztXNS//b71bbe5vmn0btOvMTuGQMGwXekEKJ8EFaN2ZWNQhREsHJ5T2rv0iuV+y+y1j8brHyevfhi98t5w+Z3h4tuRC29GLtaPX/04vfKW2Tn3g7hy4Px7y4WXfZfeTWadMEN5A1ChYV554/qb5p+ej558bqi8NxM0vwXKH4XnjdinvAkpeZS3r3Hz2cHy0+0RC18Q827cfTvU29rc0dmx41q/U8Y7kPFZvKd/923zniu9lTcmWavbQEq7b2H7stNj2y/2bPulp6hm2E3/FkptsNd8itvSvfbn3jV1jStOD5HmN4Hk9yC1GaauR2Y8Ktz3ed+l7tqbfcdudO662Kzf/dlPfxPIH8OV7+2U9XBFPSS9E6q/k7Xz45ZTrfsvdO4937XiYDOv4pGL5Cco7jYkfwSXXKMWP09a+1698kH8yhdBSXdhglswyR0o7jYkvQcTXJzLP8bOv1645cWqA6/XV79bvKc+Zfk9rPr8nJhjDrEX7IQX4fyzEPcUxD0POOf+Sjvk1EGsOsA6DrFqIVull3kEYlVD7MOAc8gndtcK3fxqRXStMqpGEX1MFXNczTquZh1Xs48nso9pOceSOce1nBMpsXWpsXWpsXVpscdTecdTeSfSeCfSeHU6QZ2OX6fjh4YG4CMiWUwuiUgQ8Zmp2lRFQiIGjcdhCclJaXm5Rakp6ZI4OT9WTKZEiWQJMoVanqBWKhIVCRqVIjFZnZKeksGks+L4El2yvrS4Yvu2XTnZBWg0nssTiWQJ6uRUPIFqs6/MnMKi0gUl5YuKShfk5JfkFZaVlMzvaO8ZGR4fGR631b4GBwxWy+zPP10qLChbvGhledmiBQuXlVcszs4tStFna/VZOUVleAo9Ak9is3i2qEM+TxyOiQhBoIICkTgsgRbNjKTQWRwejy8QCYVSqeS7fSWq4lOTldpEVZJKzWfzWFFMnTZFn5KkUUjlMpFYHEelRmEw4QkJSq02RatNUavVcnk8h8vdWnVlz+m2zUfquYosACAvz1B0KI0QhuWiQrnhfgomKltOypJg03gIFsqBjXVPFEQyI/xjGZT09Nx0fXZObmFefkl2XqkuMz8MS1IlZybr8/AEqlKTok3LlCuTmByBzU5FkoQwTAQ9RqhKylKo9QkJWn8/ZIBXMCowLMwvhIKOoIRTCBgKJTIKg8LNm+fl5DbPMyDEJxjrG0IMRFODUBQEhh6GY4RhozC4qFA0KRRNwIRTUKhICjFUwMWLWKjweXYkB7BRQmo/ssZ4sXLi8hbLT7stdTsGq1aN/vTDCoUQOddzrrv/HOd5ODSGTKYSKAw8gUomEOno4DB7wPSao8J54hwA0c2pbr7OeOO45eIR87m95p93j13ae3PHQrwz4BEigwKxDo5erp5BoTgqkS6KJPGoVG4kHhdFD09UMLUJMYkicnocLYWJlaG91qfGLZCyUkghKWwcFROA8HH39PAOROCRmJiQMAadKuEyEnZs2Du/oIBDp2RoVVqlSKsUaFX8VLWIgAlC+s9j0ChLF84f7O3qbm/pam/q6Wx+eO/64wc3Pr1//vDBtbsPbr759PbNp9dv3j373PxxcGyivb0z2MMDM8fucLHW9PjC6P2zFzaWJUQEeUPAEQac3Of5BKNpdKZ3ACmEqEVG6QLJGhQt1Rejdg6WuKDE3tj4uSEiN4TAGyMLIqhDqVpHf45PeLwvVu4VLvMMZOSp0p5X7Wrav65t95LzqfwTStbzxQVNW5Z27F78dssCXTgS44UOJyWHkrUBuHifcMk8bIIzWugYzJ7jSfdHxxHY6ZGxGaioZF9MnG8wPxDBcXHDQQ4YP4wkGMVO4vOvbM4/t1y6PAlzeH3mEkV0ORlzLldnvnXhyf6NJxdmvz2wYfr6ic97lz/aqD9Vxru5Wfv4h7w9uYwfyuQbi/QlmcWBQfQ584gwZ4SbH57M1tPEhZECHUWYGYCMdZ7j5z7HwdvRzhOAWE/X5zuWDJ37ceJyzdcHJ788qLVe2ffnlX2TZzcdzRWS7EEQHATODeYLctQZm9HRWR7hYhw/k66cT1MtJMSXEuUl+LhcLF8XylLbuwc5wxzmAijI3YnFpFAjkMwg14Xx7BQmOToc4eYEOTgCT4RfOIUaGIab6xEQgsJHUhiRdAaJRo9isqMZbAQClZVZ8Ob1p/u3nz659+rejSd3rz9LUqSRI0khCASFTI2O5tDoTDI9Gh0ZTicheaGe93eu+HLl0NSZ3eazuwxndsxePzB5ct3LTTmF7DBeoAPCCRzau6Olpfnp81cfPzb1d/b0tnUMjxo6Pn1anCzfUyitzI1dkyl5feuGedTU3z/Q0PxZH8d+uGmh+eKh6ftnzPfOTF2tnb105OvtM2NXa7tObB86ue3TrrKnW3MzqIGeMCBVJGNoiZA9NjiEgYmQhuHi0URFKEGKIsWF4QUhKEFgEH9eINvegwjsAxw8MAHhPGSkHIGXeYawAsJZwQSxFyrWN5yDjhKHktnBkVGhRAYxRkBkiIixEjRHEEbhhJNYiPBISXL6hj2n1mw7odAU0qJimbwEX2RkEJ6GY/BxMYIwKiuMGIMixASjyN4I/LxAzNwAtIsPco5HUACaFE5hh1PYXgicvbuPbxgGTWNhY/hIYvQ8Xz9UkEflogzQ9/lJ6+ubN49XPqjZ/PTUrnsndjw4ue3hyW3XDq19cnrHyzOV785te/XT/rM/7l69dP2iZXsWrD5auLQ6o3xvZvmB/CW1+UuP5C2tyl1elb2iNnP5Ud2SGt3S2tTFNdrFNUkVVUllP2oqDsYX7Banb6SIij0RwsTsysTc7VzlfH7SAoFuMT99sVC/SKxbJEpZIEwuZ8lyGHxdlDATL8oNj80gCHMo4txgimL+ptqnTeOXnzbfftX45E3jyzeNbz92NjZ1jg8P3nn6gZOyak3V4/TCfTllRxdvvFC28VT+2hqCIEtZuD59zb5VVSfvPK3PL9+cXVSZkrM1vXR3/tIfc4p3abM3JRVsU+ZvVhds1hVvLVhYnTO/hqdZcPHe69l//GN4dHJ4bGrIaB0yWf4r1iHT1H/j3+5Yhk1Wg2nqb6w2Rs1mGwaTedRsGTVbxi1TE5aZf2PMMmVj3Dr9N1P/xPIXk9bZ/1f89w/6Vyanpm1MWKf+4l/fWmcnrbNG68zw2GT/8Oj3zsOOnv6+wZEJk3Vy0jQxMW42GWenzV9mp4xm84jB0N/fPzkxYTWbrWaz2WSy2Zct0vDLly+22teXL19sKYK2t7aNXkaj0ZYr+P3Y5r7+sq+xsYmx8clx49ikcWhkdGzK+uLGgwUM0T5t5k5F2h6lfpcmfX2CelW8fJUsoSyWsyU+7mp+wfEU/fZ4zSZN4j59eoVA+vLB4/Gx8TGDoXewt6O3u6e/b3hk2Gg0Wk3mWcvU19mZL19nZ7/MfPkyMzMzZZ2ymM1Gi9lkNZtmpqxfZqZnZ6amrBaLxWQ0TYxNjBpGR0YMQyOG4dHRkTHD0EBfV2d7S2d7S0dbc2d7c09P28BgT/9Ad29v5/DIoMVinrKap0wT3+e+TOOGafPk7JRldtr6dXb625fpb19mfv/25c/ff/uPv84//vzjt29fZ2es5pGhvoHhXuO0dQ3Obi3ebn2k/QaCw0binE0kp81kly0Up+1U5x1Ul500V5t97Yp23xXtvjvKfRfdbRfddRfNbQfFdQvJZW2E82KZOkSwHTCq7FkHIfZhwDwE2EdgzFoYswYwjwDmEcCshZjHIPYJGPs4xD0OYs/bcc/bx/7kIqxbcaThyoveSw9aLjwbla94AjhngfgKJLxqx78CF12ExNdgwotAfBUW9wDiXsYl/7y69sOFJ7336gefve2//7Lv5O3+rO31c+UngegWJLk3J+4OnPcQrbuxqubTj5f7q24N1FxuX3+qx1//AMTdUW9p3X1psPJc08afe2gV7yBZPUzxwUH13E7zGmjeAcXd8OL782tbam4P//R4+NzD/sN3ehcfa6GXPYUnvYfpO+ekNs5Jfyff0Tm/qr2k+lPmwXa/og9wXSM8vR2W9gGZ8zxzV9v2M0MHr/ccuD6w5my/cucn3/yX9pnt9tn99tmj8GyDa05D3I7WJee6N181LDk9LNjS7JL3irq2U7O3RbGnmbej36VkwC6/B7eiQ7qrU7ajMa6yDblqwK5sxL5kwrOin7Otg7e9TbC1jb6+c075sH2p2aF0NHxdF2Nrc8ymtuiNHXOXDoDySXjZBCg3gopR+3IDrMwCFk04zB8JXtwdsbQbt6QDu6QNs6gJs7ApfGELemFr6PyWsPKWkPmN3gsaHIuHXUuG/Sua/cu7/cpaXMp7oLIx+9LhOSUD7sXNAUXvAwvee+Q32BX1QMUjhJUD6o3t0rWvOaufe2Q8B7omoPtMXfjgaUNPd0tjV+fgurP9cN1nKHfAPrvJOeO1m+6ls/6Do64Jlt5np+t0SPtgl/rSPvWZQ+prB32zva7ZIa0drn0P0zyFq585qJ46aBuAvg2e2manbYIl1QPNAyfNPQ/VfQ/VDUfNHaB4DdTv7FRv7VWv4ZrXMOVLO8VTSPoIxN2BSa46yC45Sa7aCa8BwXW49AFc9gSSPoBJ7wHBNcC9DHiXAO8KEN2Ai27YiW7CRVdhkqtQ3E1IdAviX4JzzsyJPeUYewrGOQlYpyHOeRjvZzj/nB3vpD3vJDz2FBR7HuKeBZw6iHMCxqmD2DYHq4VYhyFmDcSqAcwqiHUYsKr9eLtXppXvFxF+FOMPiCKqxJHV4sgqG3GR1VLi35AOyciHZORD8ZQqOfWgnHJQTqlKoFUrow4po6uV0Th8CAIRRqcxYzncKBo+Qa5Qq7TaZF0UnUkkUJWKxJysgnR9doJczeYK+HFSuSpRoUxUKZPk8SqVMiklMS0zNSs9JYOII6nlmkx99pbNO5YuWRlJILO4fAY7NjFFhydQFWptii5Ln5lXVLqgqHRBcdnCvMKyvMKy7JzCZ09eGietQ4Ojw0NjttEvs2n6+LFThQWlCxcsKy1ZMH/B0qLiiozsgtT0HF1WXlZBCZ3NQ6NwTAYnThxvG1HjsPm2OphIKCVRo/Akagw7ViAQCv+rfSWpZNpEebJaoZLHUwlkf29fhUyWkZaSqJLJZUJxnIRIJKPC0EhkGAaDYbM53FhuYpJSl65dtL56/9mudQeey9PLAIC7u/gQw6Mi/P2pHvZkL+eoANfkKGSFnJInQMVh3MmecGqAi4IRySBGaBJTdbqsrOz8gsLSnLzSnMJyoVSFIzKS9XkxbD4tmq1OTFMlpsYKJNrUzMzcIhZXGBKGU6rStdp8vb5QJU8mhBN8XOZh/ANJiBByKJIQ4ENF+EdjkCRUcIifp4ebm6e3fxACH4aORqCjAlEURDg9DMcIxUaFoMlIFBEVTg4NJ4eF4mPJaBmHwCKGBMCBnuBzc1Fi174lQ8e2GX46+OVazWjtpqGa9WM/79+gV3o4ubl7BQMHl5BQBI6Ix9LoaAKJSCBHBgUiYYDuBqO5wcMgkMen91z4cfLWydGfqwxnd01e2tt+ZtPFbeVYFztScEBQIMrTO8jV09fDH4knx+IiWSQyg0jE8oWEZA0jOZ6mFZLjcAF6Ku7J/krT3YumG2e6jlb+WJgcOs8RF+Dt6TY3MAjrHxjp7RNOI3EXFS9NlWs4JCyLhEpVxOpVHFksPpaO0CYwtAkxUZGBWBRyycL5w/09XW1N3e2Nn969ePLgZv3Lhw/vXr1z6+drN84/fvno9bvnjx7ffPr0oWX21+Ur1wAANmrE364enbl69Mut4388u9Bz5UhiNAkCwMnJxS8YHYbGefgTPZDSELoOQUtGUpJ90Zo5ASLnUKF7qGiOP8cVwfePUCJpWhcE3zGAG0xKdAmKdUdJPFASdzvEquQUw4VDjxfrHs/PaFi34oJW+XFNyeSx9WfzlCocHhPGCSalBUQkBWHlAeHxHrhEJ5TAMZjt6B3th46LZKVHcNORtESvMKFPkMAvgOboEjzHBe2P4kYSWcvSlVV5UTtTQ8qUAQuzonfkx3Ue39V7ZPe3x9eMjy58fXnl/3h1ZfZi9bv1uQ1VuZfXKC5uTL+0Sb9BjTqYH3V936KcRLWLO8bZmwY5Bdm5IkIi4vGsdJo0h8RP9/CPdnLwc4YgrJ8XNxSxWsYdPnOg6eDmp1sX31lX0n9hz9T1w9NnDrUe2nxmRQY32MsHgjxgc5m0RHZcgR9BTuRnEETZJFkJMWE+Nq4IJy3CiLKw/FREdAI0x90LBpIokTXLyrRsogjjuUcnOF2euExO4UX4z3WCHF0gH6RvSCQeQ6AGI7ChYZERpGgCnfG98zAoELlyxfoXz989vPv8wa1nNy7du3T+lpgbHxIUEopERkVFR9FZFCqDSKEjsSgS3jclOvDDkXV/XKv649IBy5k9X28dn71VO3Js80DN2sur09UY9zBHkJ+u/fDpU2tnb3N716ePDU0NDUOGkdcPH+aI2JW54v2lkg258je3b04MjQ0MDHb3daXL+KcW5h0tSasqS72zc9nQ6d2Gul0X5+evkHM3aWXb4wXn8pWvdpSUsyL94XAhkxHoGxYUEI3HiZEoMRqnQROTQiLjkQQxEssLRnACfNmuvgx7TyKYE+gWQAwlSdBkJTIyISBcEITn+mF5jgFR7sgodJQ4jMoJiqB7IHHhVA4pRhzJFmN4YgyNF05ihZOjyFzxonUH11eeZjBVsbHSUBx9bgA6gsEPj+GjGTx0dCyayg4lRAejKT4h+HlBmHmBGGfvEDt3f78wQjiFHRoZ7eob5ugZEBJBRNPZGCYfQYz28A9A+s/dvjAd9Hx+0fn2wY2jO+8e2fL8zO77dTsent7+4PTWa4fXPjm75+X5H+t/qa3dtX3hog0ly/eXrq7JLKlU522X5+9KKv8xdWG1fvGRzOVHM5cf06+q06+q062sS1txPG3F8dTlx5IXHk6efyi5vEZZcDA+a7ckYzOCnOyLkIoTlyvSVwq086O1ZdGZSwQZy+P1yxWpS+M1FXxpLkeSGSPNIogziXw9KVZHE2SSRVnBtIQVO+seNo39/Kjx3vPW1y/aP7zp+tzYM26ybtx5tHjF0e2HX22qerJk6+Uth+6V7v65cN+FWN0qceKi9FW7Cyp/vPW6Yc32mqy8zVl525OzN6QWb82aX5WUv1ORu1aVtzo5f50+b0te4d6iBQfjdGuS8re19xjMU9b+UdPg/2BfU4OmmX/jv9vXkMkybLH+xT9rYmYbQybTsNk8YrGMWab/zYLGLTP/jO6wTv/NlMFqtTFisYxYLAaL9f9j+7JO25iwTP3Nv9vXhHlmaHRiYHjU1nk4MmFq7+7r6RkwTVqt1imTyWQ0TlinjbNfpi0Wy8TExODA4NjYmNlsNpqMpr/ty2g0Tk1Nfe88/Pr1q62yZJOr/92+/hr9GhszjI2OTBrHJ6dHRkyz3/68f+nmcp7satmCPXLV7gT1/qSU7XLFBpF0fZx8jVy6QyI+qU46oFKtFcetkklXxsUtkibUP30yOjo6PjgyNDDY2dvT1dvTP9A/MTFhNZlnLNbZGevsF+vsF+uXr9av36anZ81m87hlcswyOTZtnvw6bf42bZm1mqyWSaN5bHxixDA6OGIYGDEMGEYHR8eG+ga6OzpbvtPV/Zd99fR2jI0PW6eMU1ajzb6MYyOmccOUaWLWapqesk5NT8/Ozn799u3XX3+1Rcz/4x//+PPP3//4/dtvX6d/m7XMmsb6uj50dX4yTZnX4h3WRdj/ZV8Eh00kxy1k5y0U521U5x20v+2L/l/ti+a6k+a6neyyjeiyAe+8RKYKE+8AzCp79gHArgbMasA6DGPWwFm1cPZROOconH0Mzq6D2HUw1kmIXQe452Dc03D+WUh4ykN2Iiihzj/huLeyzkV6Hi64AOOfA7yfIP5VILgKBDcg4RWY8DJcdN1OeAPG+9lBeCZI83NExkVqzkW8/qKX4hIkuAxEd4DkHkxy0150Fxb3FMTdgokuu8TfclFec5VfdZDehBRPIdWbOfGP50hvwBNuQgm37ZTP4Zr3kPqNneqVnbIern4DNG+A4hUs4aGb9qWv/nWA7sXc1CdA8wxo3oHUPnhKp5v2s6OuESS9B5p3IPEVXP3GIbXDIb0dnt4OZfZBug6Q8slO+9E5841jZiNIbwQZn2FZffbZBvu8fljeAJQ/BuWNQFktdlkfYdnNUGY3yOoGxUOw7H4osxVkt4OcbruCCfviCfuCAZDTD3KHQM4AKDHal5nmlBrhpeOgqAcUG0ChAVY8DKsw25WNQ/MnQOkwKBkBpWZQOALmj4IFJqh8EpSboPIRu7IRWJkVLJiEL5iESkdByRgoGQWlo6BsDJSOgdJxUDYOSkegIgMoHgOlQ/DSSVBqBKWDoHQClA6BsmGozGBfNGRXOAGKxkDRGFQwDgqGQOEglNOw8OL4x37L+47+R33GrB873HSf3TNfLDj++XNXT3vj+5aO0fTdzSCtCZ7TD8vrALlt8PROkD4E6bsddO0Ouk5I1wN0PUDfBXStsLQ2WGoLlNIKUlqBtg1KandIarBPaoKntNhpP8G174D2PUhpAImNMGUDTPkZqBuAugXSfHBQvrBTPgWal5DqJTzhMZTwHMhfgIRXIP4ZiH8KxT+Cy25A0rtA+ghIH0GSe3DpTbj4Gkx8A5Lcg6Q3YZLrcMFtB/61OcJf7ERXIPFVILwECS/DRJch0S9A+DPgnwOCM0BwCuIfh7jHYNxTcM4ZGPc0xDkJ45wEnOOAcwJin4BxTgBmDYiphphHIFYN3Db3xazy5excqS0+IMT8yEceFCCrBMgqfkgVP+QgP+RHGwLbA/IgP/QgP+ygIKxKiKwSIqsEoQcFYVWCsIMCVBUfRSKGYVBYPJYk4PGjaRFsJis5MSVdn6VN1gkFcWxWbHy8UqfLSk5O4wslscK4BFWSUpWkVCQmyNXKBI1GkZSekpGTkZcgUVAiqala/ZLFK7Zv2xUVxYxmsImUqBRdRoIqSZOsS07NsKX8FRRX2HLncwvL9Prss6d/Mhmn+nqHbXHzfb1DE+Pm6qrawoKyBfOXFhVVlJUvyskrTtPnaLT6FH1WRl6RXJOMQuFIRBqfH6dI0KhUSWp1slAoxYZHOjg42zk4kukMFieWy40ViUSSvzoP4xOVCdpERXJigjpBliCTRVGpsWy2TqtNTlRqlBKlXCqNk+NwWFdXFyQylBnD1qg0ErGQRo1EoUIySjbvrWtZvfdJWuEqGMzebY57ZCjWd44dycNOhAkSoBDJVFwmE5/FxCYSgzgB7pHuTloWS8bhiARxaWqQ4IYAACAASURBVKkZmVn5pRWL8wrLdVn5WXklcfIkvkTB4gjC8SSFRpugTuIKxHJlYpo+G0+gOji6MZlxaSn5PI6UxxKyqIzAuZ4BLo6ouY44L+fIuYAd6BBP8M+W0AtVAiE1Isw/IDgAgwyiBSHpQRgKIpweimeE4qJDsTQUlorGklHhZGw4SRiJj48mEgO9FeTQn5ZoX6/Lf7e64O7iop8WlJ8uSPpQOb+jatUvS3RLE6VebvOc5vnYuc7zCQ5ARWKwVEpYBCEikhTm4xPqAJeF+jLmOkkwoQcW5i+TRS3hE94eWNN8dMNKES4FP/fQCj0XExLq6RmCRGNwJL8QlLOHH5bIwuIZUfQYBg3PiQnlxQSL6Agm0lMU4vPxRO2vz59M37wy+dOxrxeOdhz/MZ5GxPn6ejh5hARHhIZSAgOxAX4hKxcvF0RH+zoBLgGZLKbqFdFyLoZD9CUhnbhEXy7RL4qI3bJ+zdjwQF9PR19vR0dbQ3dHQ0vT25amt80tr1+9fVT/sf79xzefPr1taGxq6+5HBCGR7k4Pdy4zndj768VDXy4eHDm9++vjX9ov11EC/WEwWGg4XhwXT6BLArAKv0hNIFkTStH6olVzAgQuYSI73xi4D8MDJQmlp/pgZA7ejEBSomNgrEuIYF643DFI4OtJlYSTLi8p7D2wenDvxu7tmyeqfzAfr7xSGLchjqLjCJBhsUHElKDIpNBIRSA2wT1c5YQSOiI4jj7RfigRPiYNz0lHkFUeSL53UKxfIMl+jpfjXHQQirG0YtG5HfNri2jrlZ6FCh8113NbTuzsvVNjp6tGLp14sXf150MbDWd29fywvH6VruFw1sV1ym266B8KeJfWKM4tEZxcncKnRMz1xjt7UyEnBNwF4YXkBeDl6BgNmq5y96bMdQuGAVCgkdWtLDlTkjJxoepSRfqaWPIGCbXp+Ibm2q1VyqQz5YX7S3TcUO+5AHIGc8nkeAInBclNosXlkUS55PiScEkROq4oVJSP4qcThLpgsggAwEd4Dlw8dKosZX0C48nWMsPxtZ0HFz3ZnrtIyQh0s7e3A36h/nhGNCqSEoTAYrAkAp0RQaPb7ItCjwkICN23t/rl8/d3bz25euH21V/u/HLuOhFH8/LwjoiIoNKjKFQGiRKFJ5AR6FBc2Nz0WNSzg8uebcwfOrp15sqxhkM7diULtyg4RzIlN5emHipUhEBgWVHuyGB/Y0trU0dHc0tba2vb0PDI81u3snn0VWrK7gLB1pLE+js3h3qG+noHB/p75qcllnMoxQycjh6WywhtObS+5/DWzSJWdbH+h3zdgeTkKyX699vnF+BD86Npj48cyBTFob1J2HAJGiNHYTVIvBpFVIZEiBBobmAgy9czxtmTau9JgLmEeIbQgnFC7xCuZxAnMFyIwPM9Q1l23mT3kChsjCw8RhgUQXfwCg6OpBOYogiWkCCWR7DEKBITS4sJiaQv31S9dusxIllEJDOdPBGhBEYEU4iLEWCieeHRPBSFFYQm+4dE+iAjvBA4j8BwR48guKuvP5qEobBDcHQnT4SrbwiaEhVO4+BihAhC9FwfP4Sf26YFaWCw6VXv+0d36/bcr93y/FTl/brK22f2PDi19V71spenK19dOn2wsqqidH3F0oPlK47mlv+Qlb05s+KAftmxjGVHM5YdzVx+PGvF8exVdfqVdbqVJ2ykLj+WsuxoytKjKYuPakoPKwoOKgt+kOdWsjWLvcJ4MCe0byiLqyxS5q2T5GwQ6VZI9csSUpbINRUSZQk/PpedkEeV5dJEWTRBJomro4qzSOLMMJpi25ErT1rHbzxqevm87dWrts5+4/MPnWLN/A0/3C5Ye67yRH3ZxjN7615V7Li0YP/1tIp9q7efzFtdmbN+x6XHbw4cu5SZv6WgbG9a/pakvA264j36sn3ynLWK7NXqnDUpWevTs7dkl+xIzNvOlq/YeeCXqV9/Hxg3D0xa/o3BSWu/cfovJqds/E/XLENGq41h09RfmC02Bo3mIZN5yGwZ/V/t61+07Z/PIxbriMVqsEyNm6f/X/F/Z1//PerwX76VeXrcPD1mstoCDwcN44OGcVvgYVdX38S4eXp6xmqxmkyTFuvkzIzVtqHLFkRhsyaTyfS9t9Bisdg6D21nZmbG+ncXn82+vquarVPxf7CvUcPQ2MSIwTw8ZJz5+se56uPL+dKz2Tl7JPE/5xdWKxOPp+hP6jP3aBJ3JGqWS8Rr4sSVUsk2iXC+lDtfLFgukb19cm/EaOgfGBzoG+7q6+vq7enr7xsbG7OazNNmy5TVND1jnv1i/fJ16uu36dkv1qkp45RpwpZGOGs12UazpqdMZsvExKRhdGzIMDpoU6/RsaGh4b6u7rbOrtbv9A90Dwz2DAz2GE1jU9Omf7Uv88TojGXyy5RlZnpqZmbm69evv//++59/n99//+OP33797devv85OzVqM5tHBvs4PPV0Nk2bjugjHdREO6yMdNhAcNhHnbCU7bSU5b6U4b6U5b6c5V9Jdd9HddtHddke5f2cX3W0nzXUHxXU70WUjznmZVIEWb4difrRnHwCsasCsBjGHYDFHbLUvGLsWzj4OY52AWCch1kmIdQJin4ZxT4HYkyD2NGCfATG/AM4FEHsW8H6CxZ6H807DeecB7xIs9iqcex3wr0DCizDhLzDhZUh8A4jvAN51EHsJ8C4A3iUguA4X34WL74K4u0ByH5LcB9LbQHYfSB8DySMgfgikz4D8JUh4DhQvoIRXsPjnQPkKqN8B9VuYuh5oXgHNG0j1HqZ4D0/4CCk/AM1rkPwGJL8DiR9B0meQ1grSGoGuGaS2wlOa4alNILUFpLUCXQsstQNK6wH6HpDeAfTtIK0TZPSB9C6Q1QmyB0DWEJQ1AMvuhbK7odxukN8H8gegnH547jCUNwryh2H5w7CCQVDUDysYAUUjoHgYFA/BigxQsRFWPA6KjVDxJCi26dAEVGICpSZQPg7KTbASI7x0HJQbQek4KB0HZUZQYYTKzPalY7DyEVA+AcqNoNwIlY/AywywUguomADlRlBmAuWTfzMByidB2SQomwTlo7CSUVBqAmWTUPEkKDXCSkbsigxQkQEUj4LiEbvCQbv8EVA4BIqGQNEYVDAK5Q2DzFbpjs63vdPtnZ8aO969bBk6fmvw5O3et02Dbc2NfV29F58aQwrfg6weeHYflN0Fsnth+i4ovRfoumBpLfDUFiitHaZrg/StIK0FpLaClGagbYZpm2BJjTBNAzzpIyzxEyzxA5T8DiS/A8mfocRmoPkIEuth6rcw9Vugfgc0r4H6FZTwHC5/DpO/AfJ6IH8B4p/axb+Cy17AZA9h8Xcg+V0Qfw/EPwDSu0B6G0hvgbjbcNFtuPAOEF8H4qsQ/zacf8tOeA0uuGonuGTHv2wnuAoXXgWCi5DgPOCfhWJ/gsWeh/FPQ7zTgHMGYp+Gs0/CuXVwzimIewLi1kGcExD7uM2+APMwYB4BzCrArAYxB/25lau1xdUCzCF+yBF+yGF+yBE+4ogg5LAAeei/EHpIEHpIEHZYGHaYjzzERx7ih1TzkNU8ZDUvtDo2lEULjUCjMEgsI4olEogohAiJIDY9LSU7KzMxMZHP5zNiWEJJfFJaukgs43GFCXK1IkFjC7pQJGhUyqS01IyszLyszDwalUGnxRQXlVfu2JMgV9NpMSQiTZGgUaq1JCqDyRFoknW20S/b9FdeYZk+PeeHH6pNxum+3uH+vpGhwbHuroHhofF9ew/m55eWViy2Xc7JL0nVZyvU2qSU9OKyharEVEQoDoMjESnRHL6YzRPIVep4pYoewxDEibmxsUQikcvlCgQCHo8nEolkMplSqVSr1Rp1UpImNUGukkrjaTRaUlJSclJiUpJKrZHLpVIZRxYS5BeI8I2XxaeotLnJqTlJGjmPgwvDS3NX7zzzbvmuhwXzjzo6BLpCINQH5uEIHOEgwAXGQHuJSSFKGkZBRkkjQojz5iAdAMXfRcUkMSMIWbrs1Kyi/IXLMwtLMnKyc3PziovLpPHKKBYPhYuUqJXK1GSuRBAr5qvUGlQYFhGIkiqSsnOKinJLynJKVGKFh4NLgCOM7gtPZ/hs10UfLpWcWKJpObFp5kbNq30rVVR0sF9QWDAnDMkNxVKQ4TQkLhqJZ4bgGMhwGhpLCceSI7GRHDpOGoOleNiXxqDebCn9vLW848Cal3tXnFiZs1ZGub+5uCpTnI73W61T+DjYu81xcXSZ6+btjQoLJ0dQ0FgcJhLj5+2qZtIOlGXy5zrc37Hg7Kq8TE5EZUrsq73Lnv2wsliAXZbEeFy3jRuJ93ALxhPoOGIUlshy80AEh5FwWDKXTBHiw+jz4KEuAOvlFO4Aqy4p/PXZY8udm18e3R88d6q3tmbq5sWyOJrPHHtXJ6+QACoew0GEUt39MTiy0NMT7e7qgJrnxPB344Z5i0nIPClniSquZnFWcRwO6+26e8va/oGOx6+fvPz45uPnDw1NHz+1vm/o/tTY09jd1zPYN9DfNdDXbxyb+uPStRsRgd6L5ex3VRvvbVv3bOeivp92DV48/GrP5pbD+w5kprjYwecF+8YnyGlMUVCECEXXhRBTQ4hJ/uESl0CmaygXPo/gFsBC4pVhEWpHF5ofUuYdJnHwjvHEyFwQHEc/gm8QriQ9fWduypmCpP4jG00/7Wmv23BuaeISbvjugtSM+ARUCBFLEIRFChEEiQ8uzhUtcsTK5iAFToGMAIwggpGKY6YHRCZ4IJiewWQ372Bg72XvSUBHClbnZx9ZqFifhFqdhC6LD65aoloQRzi3NPfJ1pWHkuKfrVz4eceaGxVpTfuXPducc2uT5swSUU1RzJF8+p3NSTe3ZO0sTooIQbp7oR29I4BzmKM3OYyqiWCkkdhpeEr8XA/UPA8EAGBtUcbwpX2v12u/3djff6by8tK0x1sLpx/UPtmzvFItWRsTejJDrEJ6zYXgDpB7eCSXItAhOXqCKJ8oySdI89Fx+ci4ImRcEVaUSeOqyWRmhLd33fKSk2uK9hYlGS8e/u3kTsvJTUPnt7dUrb9cnKFEBroA4OUXhIlkkmk8JDYiEBsWTifgo0jE6CgKI4YcxUGiKKdOXX3y6P3VK49+Pn/z8cP6qoM1np6+iFBMBJVOYjBxFBqORA3HEUKQ4YFzncqSeBvzNSWciHWxxO4Dm68Xp2wWRmxIY6xLIF/PSb6xIl/k774zT/f4xMG+5ncNrZ8b29va23omBixvrl1ZLCEtEQevT6FuLEl6eudGW2N3W8PgcFvz3uKMq4uLLpennypPPbEws+tU1WjdwfcbKj5uLn2/dX7Hwa0Tdfua963ZF8+/mKKyHv5hdaLWw5eKCo/H4OXYCEU4PgGNjQ9GCv0COV6+TNe5FAc3FNwFCXcOdfEiOHsQ3H1o3oEc/xC+pz/b1Yfu6E32QXFwUXIMTRyIZ9h7IdyD0Wg6C8vkRfIkERwxmsYJj4oNwlLmr9iUnF4cQea4eyM9UEQsSxTOEJDY0ki6AI2LQYSQQoKIwf4RXgi8R1D4XE/kHCffOa7+CDw9lMJCRkS5zA3yCcZFRPEJZCGNLgvHMb29g/y8XNaVJYOBT08HPjy+d3L3nZoNz05uvXNy5/WzBx+crnxUvfTdTweO7vmhqHjrkpU1i9efrlhzumRJTfmig7lLatJX1GUsP561si571ensVSczV52yeZd+VV3aiuPapbXaJTUpy46mLD2mLjusKj6kKvoxIX9nfO6mmKQKPEfr5keydwlDYoV8Zbk8e01c2lJ58iJl8kJ5YoVYWchNyGckFEZLcpni3GhhFomnp4iziDxdWLT6x5/vvGk2PH3W9uxlW3OfeWXlWZZy+ZqDj2QFe7eceF62+dSm6qcF637JWnMmtfSH7T9cOHLhVs7yDedvPq86eSslZ31exb70ou0p+ZuScreml+1NLt6hyF6ryFilzVyXmb8xo3BDZtkBTvwqhW7ju9YB07ff+8bMAxOW/4r1u3T9074mrH/zz5uDk1Ybw6bpv7HaGDSaB4zmIZP1/7F9/XvevcHyPyba/2/87/Y1YZn9m39/NW6eHjNNjZunDZOWviGDLW/D5mC9gyN9fcOTE5apKdvaLovRNGa2GKem/rlA2aZMtnLWd/uanZ39t61fZrPZFrnxf2Vf31MuxsfGR0YNA4axwaGJgYHxma9/HK78YT5HsD9RvT9Rc7GsrFqTWJemP6ZN3adW7dIkLlMqFoqEtQmq5xUlC9mUlXzeLpmi4dHtEYuhd3ikt2e4u6+vq7enp7fXYDBYTOZpk8VinrROG7/b15dv0zMzlhmL0WoctyUTfpkyf5uxzkybLdZJo2lsfGLE5l02BzOMDvb2dXZ1t3X3tNs0rK+/a2CwZ3Co12gas1onLZYJm32Zxg1W4/iMxfh12vLty5dvv/76r+r1xx9//PHHn7//9uvvv3377cv0rGXSaBgY6vjY2fp+bHJ8TYTj2og56yPnbCDYbyQ6bCU5biU7b6U4b6M6b6c6V9Jdd0b9075s3rWT5lJJ/cu+NuGcV8jkGNEWEP2DHfMHwKoCMVUgphpiHIIYh0HMYRi7FsaqhZjHINYJW0YcxDoBsepg7JMw9ik4+wyc9ROccx4eewYeew4Wex7GOw/xzkO8n+w4Fxw4FwH/EhBdBsLLQHAZiK5Bwusw4S0gugPiboG4GzDxVZj4GhR3GyZ+CBM/gUnvwSV34JInQPYQyB7AxM+A9DWIfwnJnsDiH0MJT2Hxz2GK10D5BqZ8A0t4B1Sv/xIw5Vso4QNQvgXqepD0Bmjfg6TPsMTPQPsZpH6EUj9CaU0gtQVom4G2BaS2grTPUNpnoGsC+naQ1gqlNUKpbUDXB/SdIKMdZLeD7E5YVheU1QWy26HsTii7D+QMgOw+kDME8sZAfr9dXjc8fwAq6gOFfVDhgF3eCFQ4BIoHQbEBKhoBxQZY0SAoGQIlQ6BsGPxVlZoAxePw4lGodAyUTkDFE7CiCahkApSNQ+VjsDIDrNQAs/lY+SioGAFlk1CpEZSNgbJxUDoJlY7+jQEqNUClI6B0FJSNQqWjoGwUlBtAmQGUjcGKxmBFI6BkFCoaBYWDUNEArMAAikZB4TC8YACeNwAK+kBBr3tO47JTgx86jV29vV09jcN93Yae3t6uns89E+demLnLGqCMNpDfBWV3gqwekDUAS++GMppBegfQd0K6DiitBaZrhNIaQVoz0Np+2CYouQFK+ggSP4LkBpDcBBI/g+QPQPsBSvoE03yGqd+CpFcg6TVIfAU0L4DmJVDXA0U9XFYPl72G5C9g8sdQ/EO47CkkfQZkj4D8Hoi/B6T3YJJ7dpLbsLgbkPQWkNyFRHch0S0o7jokvgoEl4HoCpBcA8IrcN5lO8EVO/4ViHcZ8C9Cgp8B7xzEOQ9nn4VxTgLuCcA9CbinYawzMOYpiFUHOMeh2BMQtw6wjkHMGohZDRiHQMxhEFMFYg6BmIMBsZWrtUVVvPDDsWGHY0MP80IP80KP8FFHBJgjfEwtD1XLQ9Xy0LV8dC0PXROLquGhDvORhwUhhwUhRwQhRwTIGmHoIT6SRQ0lYMLwKCwejY8TxQm4bHIkVq2IT0/X6/X6lNTUpCRtdl4hRyCOiCSzmP8nae8Z1Fa25u+utQUmYzDBJAkBQiAJIUA5Z6EEEkjkKDLGNg4454hxAhvn7HbOObudcwaTMxI52e7uc2bOzPz/cz/I7e4TZu6turueUu1apb1rl0of9Oj3vu/iWacdWqduWO3LkJiSmpKZmpKZZEzDhYTzeeKVK9YWF5VFR9GpMUwBXyKP1UZGM4SSWLkyzmpf1u6vbFNRRoZpzuwFvT0DHe297W09ba3dDZ9be7r7N1ZVZ+cUFpbMyC+enlc4LTOnwJiSqVDFJ6dlF5XOzMguCA6NCCNG4QmReCIZi8MTIykEMlkolSQmJxmMBplUyuVyWSyWQCAQCARSqVSpVGk0GrUqLk6bqFbFSaVyIpGkVCq1WrVKJVdrFbEyuYKjCML4UemRer1ep9KlxunyU5PyU1PVsQlZC3Yu3fVo5upr+TP2OTihnSAIdAeuNsAeoryd7WihXtKoIA7WnYP2SKSRs9iktXnxOfzwYHvo7+JqjDek55RkFZdn5BVl5ebk5+fn5xelpOUyJeqA0AhlfJLOkMYXyXl8mVyhm+zuKxRrU1JzUxLTTKnZ2YmpgZ5+U+2d5NGElblxNzaVdZ/b8OX+XsuVrYPnNw8eW//l+r7ainwvF+dAn6hgLAsbGmm1L0wYIzCcgcXHBIdG4nAkfFAoMzJEzsALg1zzY/zerpsxsG9N165VmxN4s2Tkc/OyRy7sulyRVZulPbKkHO3iiEJs7ZwmO7pO9vHyD8dH4sMi8PiwID9vMSns7s6qeRJq04H1Y1cPdP+003J0k+VoVc+RzQ071365frjz7N5Id3d3p6kkCiOUEIUj0P2wET4BYZGkKGFUJCvQO8wGEKY4EDzsUqPIzccPPt60vjozaalW+rh6/c1lCy4vKDfxac4IMtU7ABNACQ1meftGoHEx8dpMx0keKAcbVxQgurmtSle/O7l5+N7xiSv7fruxu/vESjbac3axaWSo9/nLJ89fPn/z5tWTxz8/ef7gzuObtx/eeHj/1vP7t18/uP/ozu36D+/XLauYlxq7P1/bsHvZUgUnNcjp1trS+5vnq72dZzOIt1fN5YcG+3h5CoWCqZhwNwwjjJmBiUicGhTrFypz8KVO8qNC9whvnDiQqLZ1jQoIkgXilfZToif7sSZjON6hglCK2BcTfnTnjtdnjsyTUnenyo+XJG5I4k4XhZTJIt/fOLuiYr6vD47K1JCpsVi8wDuQ647hO4XKHIP4rv5MTLgsgpWKoyV54eWuAXQ3H5LjZA8b+8kOHhFeOL6YxdlQpqvQ4xck4pYkYi9Xps+IjZjGDb+yqORMcXb7zi0PF858u2F+19H1t5ZlnVsSf6My+fh82U8V/N2lMRtNjMXZKkIQ3sUzwtmHgjgH2U2JCKUZ8DQjTZQZFil3csE4u/gCYJMeK+67uufmfP3gycrfbh/5j4enJq7s+nJ9z6e9az/v3nBvkelj9cLEcIwrtLVF3ALx9GhJOllRGCnNi5DmEGU5OGl2oMQUKM0PE2fgqXJ5bOJcveTQrNRyedSyZP7xUr25dvGrNQUbkqjrNbQDacpKo5Ds7xEajsOGhAUHEVxc3f0C0AQiiRIVHUGnkqm0UGJ0FFV0/caTSxfunTp57fixy08fvyufWeHs7B5OiiTF0CNoDEI0NTiciCeQvKYG0DGB1Wn6PbnJW+PFZ3MSOzevGNix9sOqmVfnZF0tz6xfN+/2ktLiqJDdeWkHZ5X1vXv98cPbV2/fvnv7qb9z8ObhAwviqAu1+NlqfEVW7M2LZz68rn/55FPH2/e3Nq99v2HV6KFt/UdqPmxZYd6/fXDPlvYNS8YPb/7l4t6JMwfMezdemJ5+wJT0bMmczu1V8WTGFF96IF6GDZMFh8uDwuUBISJPf5b7VLqrV4z95Agb5yDEMdB+cqhXAN0nkBMQIvJGc+ycIxxcKU5e0bbuRM8gFoGhDI2R+OJptu7+kzz80RHRITGsUKaQwJHgYrhhdAGOwmYIVQJ5gk9AuKtHII4pDmdLQ+micJoIE0bzRUf4+hIC/IgYP5IHOtxlapCji98key97Fx9/fFRQFMsPF+nmiQ3ERxNpQkqMnEpT4sNZ3lPR3u5Oy8qSQMvTmy3Prl3cvfLKrsX3Dq28cmDdhcNbrx1Ye2fPirO1m0uLFpTN2jR78e782dsSCiv1hZXxBWvji7fEl9Xqp+/QT99hnLUnefbepDl7kyv2Jc3dmzr/QOr8A9Zzw5w9CeW7taU71IXbNQVb1HnrlXlrhFkrZFlLNJnzebHZaBzb3j3cjyAVJJRpkmar9GVKXaksvpCvNrFU+SxFLldmYomzo/mpkaJ0miQnQpCGY8efuPLwfX3fo1et99/3sfVLtSW1woy1JRvOm5Yfnl99Mal8T/biU7GmTRkzavPLt9x6/nnWik0Hz9zed/qu3FBumrk1JW9Vcs6y5II1SYXrDUWV2uzl6rT5+tSKpMyKlJyFOSVbhHELaLLyRRuOWiZ+a+8bazWPtPeNtppH2iwjbZaRVstIi2XYSmvfiJX2/vHv9I3+oKN/zErnwLiVjv6Rjv7hjv7hjv6R9v7hzsGx3qGxH3b0I6T619nXHwo31jU41j34R6j1v0vX/x6I/emd4//EH3ewFh/2Doy0dHRb+746e/vau80NrR3t7d39fcPDw6NjY2NfvoyPjQ2NjA5asy+LxWLdhrivr+9H2WF/f//Q0JB1G2XrZAvrxPmRkZEfnvZn+/ohYD/GDFrMll5zb0evpat7oKOjb3j825q5S4r5klWJccvi1SviNOt08atUqlWxsRt1unWa+NlSyWKx5HZadv20kl1SwR6h7HxSbvezZ5bhvnazpb2tu7m9ram1pam5qbe3d2hgcKR/sL+vt2+gZ3Rs0GpfX38Zn5gYtm6FPDrYNzrYNz48MDEyOD42ODI6MDhk6R/otQqYNf7q6e1o72huaq5vbvnc3PK5samuueVzS2tDe0fz0HDf8Ej/0NB3+xruN1vLDn8ZH/nt119+s/rWX//67//+7//xH/9hrTz89Zdvv3778m1iZHTA3N/V2tPwuunDc4vFvCDcYSHRfjHRbjHJZmmErdW+VlEcV//JvtZRXdbTXCtprlYNs5YjrqE4r45wXhbmOEeuwImXQ9pGG+ZGwKgGjBrIqIG0bYC+HTJroTUQYOwCzD2AuR9hH4DsfYC9H7APQNZ+yDmI8A4inIMI+wjCOYrwjwPBccD/CfKOINyjkH8cCM8i/Aso3jkgOg0kZ1DC84jwPBRdgOJLQHIJSC8ByUVEesVGfAMlvYbILyOymyjZbzId3QAAIABJREFUXSi/AeS3gPQelN8FsbcR+T1EfhuobsDY2yjlfaj6GWgeAM1zoH4CNY+B5hnQPgTaRyDuIaJ5hmhfgPiXUPcSFf8S6l4gCW9g4gfE8A5JfAMSP4DET0jiO8T4BjG+hckfUMZPKEM9SK5DjPUoYwNMqofJn2FaM8hsgDmfkcxmmNEEMxpheisqvQ3JaAFZLcDUDnPakew2mNcJ8zqQ3BZUTicqpwPktSN5Pai8HiS/BxSaQWEHKO6CxV1ISScs6oGFZlDQb5NvQQosoNgCCntRBf2wsB8WWpBCCyzpBdP6QPEALOkHxYOwtBuU9oDiIVBsQYp7YIlVwMx/UGwGxVbd6oGF/bCoDxZZYFEvKOqGBX2gyAxK+pGCAVjYDQrbQX4nzO9C5bUipjaY0wZMLYip18bU7Zz9Urn07YoT7dU3Wnbf6Nh5pX3t6baU6jp00TObtE+o3BZU7gckowHJaEDSG0FaC0h7j6S8B8nNMLkJJteBtDqQ+hEYPkJDHTB8gonvkcT3IPEtSHgNE94gCW8R3VtE9wrqXwD9C6h7AbQvYNwLGP8Uxj1FNE8RzVOoeQQ1j4DqEVTeg8q7iPJnoLgHYu8AxU0ovwUVN4HsCpBeRUmvo6TXEOklKL0ApBeh9DKUXgTSK1B8BQhPIeIzUHQOis9C0RnAPwkEJ6DgJCI8BYUnAP8Y4B+BnMMI8xDC3A85+wBnP+QcQtiHIGsf4Oz53b72IqydKHYtoG8HzJ2AuR0wawGj2p+/fn5C3mZucDUHXc1FV/PQNTxMDS+wmhe0lYvdysVUczFbuZhqHqaah9n6/RX9JwKq+eitPDSfHkKNCCWHh2P8AhgxNIMujkohcdkMlTI2OTk5LS0tMyuHweG7TPHy9cNgA3EMOker0WvUOq1Gb7WvBH1SSnJGWmpWclK6UCAN8MfmmYrWra3isAVRFFp0NEMbb1CodcaUTENyRmpGbm5+SV7htMKSGbn5Jcak9HxT8ccPDR3tvd1dfV2dlva2Hot5aFNVdV5eSV5RWfG0clNBaVqmSZeYEqdPMqZkCsQKBluAxoYFhxIIEdHkaDqVySZGUqJoNGmsQiARa7Sa7KysuLg4BoPBYrE4HI5QKJTJZLGxsbGxKpUyXqXUisVSAoEglUrj4rRKpTxOp9IolYIYnq/3FCYrJj0tPcOYmpWQmJeSZNTqBPy4uRuvV2x+OH3FtaLZ+93cgydPAv4uwA0BLog9xt2FR8Twg6eSncDZdQt67p/vOrOj79KOl9vmcL3s7QGIFcmS0/MMWQVpuYUZ2bmFhUW5OYXpmQVMsTKEECOTJyTEZyhE8UKWgs2QYjDhcfEppowCU0q2KTmdFxXjBKGPvb2OEXlx3dyus1uHz238eq12+OKWvuNr+g+vbDu08tnhKjLGF+NDCAqiYkIiMbgoDJ6KxtMxYXQsPiYIFxkcTAgNDmUQMZJorDrSd76Ccrsiu6tmyb+d2/X14t6GQ1WD53b/duXgyKntnYe21p06SAqYChCUjYOzo7Orm/tUbBCJEBZNxJGoYURfB7s1hRlXV8++u7ho8MiWf790dPinzebD6/7j7k9NW5cPH9n2pGpZmLurg7NbBJkeGBwREk7HhlODQiPIYQQOKZTqOznSBcT4O3ACXS8tnzd05tjtxfNWxEl3z8hpOX9kFi/GRApNJBG9HW1dpniggykBgTGYIFoonj7dVOZp7wxQ0NN+0oll5b88ODp+o3bkdNXIwdX9u5dYDixO41LK8zOH+jo/1L178/71u/dvm5o+N7TU1bfX17U1NLc0tzfVtXx63fDheW9H/br5ZZc2LrxakdG+Z1nLwco31fN7ztW+3LXydEXu221L6/atn6vVUAPxLCbDztHT2ZuMZ6YFRye7+QucfRiTMWwbD7ILhuUVLrPzivHEcILDZU6TiR6+MTiSmERXR7Hj+RKDjx9uy7r1/z1qubhx2ZI4wRINb7GWt8wouX+s5j+/DSfojJigSAZLzeHFc7m6yEiFP5rtgOE4YTnuaKY/XoiPSQiKSnDHCl18Y1w88Y5OToitg83UGPfw2BAiLSteODOJNjs+5PQC2dV1iatN7ES825Ulxc8rF1+eXvBuw4qJS4frdi9fp4u6vDL5xCLV7Fi3pUm+szSTZyXgU2TRWAxxih/P1S8G5RJs50kOjtaTWKl0UZb71CiXydjJrn4Q5UgOCbqzffndlaa2vcvMJ7Z8rl32bkuF5UzNrcX5A8e3fL1Q+6Z6Ect7sj1A2dp6YsPZZEFKuCSbLM0lS7KI4sxQaVaIPB8jzg2TZEaw4ylUyXqT/vGm8m058mJOQKUuun7TrKOFsjKefxkdu1PHfb4uTxuNwfi5OdrZOdraQwADAjDE8EhiOIVEo8aw2IE4klKTdvfeq1Mnr589c+vs6RuPHryOjzNMnepPiaETKDH4yChCNDWURMaG4B3dPGsKiu4W5TZXrjJvW99auWBg19qBnWvbNyyc2L3py76tzVuWXp6RvV7JO5CTfr+y8smRoxeO/XT50tW6T01fBr8c37phVQp7QyZ1vp5Yka24efFk3fu6V8/ef3j87Nmhg3cXL7DsrBrcs6Fl09Lfju37v+dPtG1c1bVr/dfz+/sO73q+smJLgmh7bsKXe5ee16wPcwvwCeT7Bgn9goV+ISK/YOEUf5aTR5SDe6SDe6SNCxHlGARQvm4+UcEEqS+W6+nP9Ank+WIFvoFCDzTLwYvoEUQLjZEGENheIRTbKf7A2dMLR8REUIOjOZE8OZElxpIZoVEcCkuCIzEcJvuHkJhhLAmOLgyh8v3xMR4B4QHBUcE4aiCW4uMbPtkP5+oT7OqOnmTvhdh5+ISQA8mMqViSL5oQHsUh0UXRNAWNrsaF0j08/bzcHFeVp4FPt8++vvHT2dqll3cuuHlw5dUD664e2nDtUNXJ2qqZpfNNZRuLZtekFa9Tpi+SZiyVm9YoSzaqirdqS7bpZ+xKmLnLOHufcfa+pDn7UubvN/7e/ZUyb3/yvH2Jc/fEl+/Ulu1UF29XFWxW5q1T5K0WmyqF6csU6Qvjc5eoshcytEVhbIMocbrKOEulm6aIK1LoiyS6Io66gKMw8eV5XGkuU5pDlWbRxLlUmQnHMXBU2Q9fNPZ//dvMdQe8GCUFVTf4OZULDj9Vl2yev+NOyqJD5dtv62fsSJ+1y1i49tCFx/tP3qrZc+bwhbscTVHxgl3phWuVuumyhHJd9gp9/npd7prY5HnxybP1abMMGQtNRZvislaE84sVqWvuv2we+PLXlt6RVstYS+9Iq3m01Tzaav7Dvn7Qbhn/Tt8ftFm+09E/0dE/0dE/3mYZabMMt1mG2/tH2izDHQNjvYP/wp3+bF+dQ8OdQ8OdQ2Ndg+N/pvtfXfj/i4GJf+RP9mXt+2rv6evoNneZ+9u7zR09lqa2zk8NzY2Nrb09/WNjE+Pj40NDA4NDlpHRAaspWSyWnp5uc29vX1/fQH//j86uwcHB0dHRiYnx8YmJH/t9/U/2Zd3sy+pg3+/Q12+2WLos/d09Qx3tfWNffp1XOKNMrFyWkLg4Ln5RXPyieN0cpbIiVlkZZ1ihUFWqlNeLCi8k6A9KeGfU4nt6/ZmknI+3fh798s08MNjd29Pe3dXa0d7c0tzT3T3UP9DX3dvZ0dra1thr7hwe6R+fGP76y/jXr2NfxobHhwdGB/us8df48MDY7/Y1MGjuG+g193X9KD7s6m5rbWv8IWDNLZ+bmus7OluGhvuGRweGh/qG+81W+xob6v82PvJvv379t7/+xZp3/fbbb7/++qs1Ffzll19/++3Xb18nvowNDVm6u1sbeutfddS96enpWhDmsIhot4hou5hks4xsu4Jsv4rstCrSaQ3FcQ3F8XvTF9V1PdVl/d/HX2sozqsiHJeF28+SSHH8xYC2xYa5FTKqAaMa0GsQWg2kbwf0bYBhpRYwdkPmfoS9H2HvhZx9CGcf5OyH7EOAewiwDwH2EcA+ArhHIO8IwjuKcH+CvKNAcAzyT6N4Z214Z4HwFBCdRgTnoPAsFJ5FRBeh6AIQXwLCi4joEsqaZsguAel1IL0BZdeh/AaU3UDJb8DYm4j8LpDfBspbUHkbpbyLqO9BzX2geYyonyCqJ0D1FKofQ80jqH2E0jxDtC9g/Ask/gVK98pG9xqlfwsSP0Dje2B4AwzvgeG9jeHNJOMHlOEDNHxEGRpQxkaY3IBKqkcZ62BSHUxugCltML0FZDWBzBaY0QYzmlEZLTYZraiMFpDVDHNaYU47yO0AeV0wrxPmtkNTJ8zrAHmdKJPZJq8Hld8N83tgQRcs7IaF3bCoBxb1wsJeWGhG5VtQBRZQ1IcUmpHCflDcB4rMSKEZFveAEgsoGbDWFsKSHlBiBiUDsNSClJhhiQWUWECxtdHrB2ZQZIZFZljUhxRZkCIzLOwFRT2g0AILzaDIAgstsKgbFHaCvE5o6kSZ2qGpE+R0wNxOVG4vkt8DC7tA+ke7zNdOeW+d8j445n6wzXwHUt7CrEZUTrtNZpNtxmebjBZUehMqvRGkNYPUeiTpI0hqAEmfYVIdTKmHyZ+g8QM0fgSGDzDxHTS8A4lvgP41Sv/KRv8S0b9AdC8Q3QugewHjn0Ptc6h5gWieIJqniOY5on6GqB+hNA+B6gFQ3oexPwPFQyB/CBX3gOwmlN5ApNeh+AoQXwWSq0B6FciuAPFFKL4AxReh+AIQXwaiS1B0ForOQsFZKDwDxWeB8AwQnoLCU4joNCI4CfknAP8o5B9DcY8jnCOQexBw9gHufsg/hHAPQO4BwN2P8A4inH2AuQNh7YTM3ZC1G7JqIbMWMLYFiDYsNJo2crCb2QGbuejNPPQmXsAmLrqKi9nEw2zkoat46CpeQBUvYCMPvZGPruIGbOAEbGCjK9noSnbAepZ/JSdgAw8t44ZSI7DRpLDQICwOG6SSS7VKGYtOlUrFGo0mISFBo4mLojJitTp9QhKDzmEyuNbgy5p9qVXxunhDSnJGVqYpJTkjTptAjWGSiJT16zbqdcZIckxERLRQEisQK1TaBE28QRNvyDYVZeUWFhRPLymblZSckWRIe/TweU93f2eHuburr7urr72tZ9WK9fkFpaaC0tLps61bEmt1xigqixRJjaKy+CJ5ZDQLExQWRqSQo2gUKp0rFIlkcmmsQqOLT0lJSdDrjUZjQUGBVCqlUqnW+kOZTKqQKxVydaxCLRZLyZGRXC43TqtRKmWauFh1rIJNobPo0RqNIiUpKTspLdtgyE1O0ir1mrjiFTtez17/eMbKm0Vz9k52x062Bc4AuAHgBu39bCZxA7yI9jYVCuHQ9dOdJ3dZjlV3H1rXWrtgiZplDwA1PCI9My8uOcuQlp2dk5+Tk7dkyZrLV+9kZOcSSdEshkCnNKpEcWKWnEPlaxXxWWnZeel5xZl5aXFx6ClurjYobzsbfsjUPdNT2w6vGTm9afjUZsux9d0HlnftW9L909qWS3sUVLKPNxYTRMEEk9EhFHRoDBpPD8BR0SFR2BBySAgpDIdnkgKkUZj4GPQiDe1MScK75dMGd6365fSO4VO1r9fO6apdNXxoy+u18+5XrwvymgxsJ9k4urg4uU529/LDhJJCKVE4CoMYRQoO9HOyS6eHXV9Y/GzZ9CtlyXcr0p+tLKqvXnA6N/5EbmK1Kdndzhaxd8CHRRIiGPgIFjokMjg4nEEmJkmYwlBvSegUdpBDiYra+dOuiZOH/uvmxf4LR9suHR68e+7pphUN+/YkUahudoiTl7snBocNZfoHRPlPDeWGk7wAcEBgkVrw6UBl5/HK3pMbeo9ubN6+unPPho+1K3IU7NULZzZ+fnP/6b3r92/ef/rgQ+Onj22fnze+ftrc9rpt6HNn7+eW5rqmuuGxgeLs1I2zim+tW/Rqw5y/3d47fmFHz4ntlnN7Bi/s+Mvdw0+3LNhWVEj1wzFpNCdXTxcvclCUISQ6yRMjRLkQnHyoth6kKXiRrS/VwZfqF8qd4ktGB1Fj6Ao2T0tjK6kMBZMRG4Qlrly2YqK/+1tXw+0D2zZPM9WU5L0/d/y//8+3xvdvaDR+RIyIylSwmQoBRyPk6XjchOAYtS9BODWQgQ0TE+gGNDne2Z/j4hPpPCXYbtIkm0lOwIvqQU7AEEVTnJ0Fkei8WNLeGapN+fRVhTQdwT4vBvNp9/rmPdUjF35qOVy9I0e1LpGxb7pkQ1bUynT8DI23SeaRJAoiBvqE4Dg+QWpXPyoyGefkS/UjKCn8LBxFY+eC95oa7uzkDVBO+NCwIq3gXtWs5t0rLs1MfbSyrHnP6uP58VfLUz5tKGnctXhzhgqNQHd7Vzt7b1yEkCxICRNlREpzyeIsgigNL0nHyU0hinyCNJfAjMOEsvbNLfjbzf0DJzZ+PrCk6fDSwWPrP+6Yf7eq9N7aab07lrZtKZsRGxnqNzkYE4ALxE318fPDBuEIFAKJSoiJptAZPmhcSdnC27dfnD1z69zZ2+fP3rp98zE1hhWCC6fE0CkMNjGGRoim4ohkDDYE5TB5V2npx0VzzVsr/3qktm3j/Jcriq/NTHs0r2Bs9+bRXZverp2zO0m+JUFxb/XKc0uWfbh09eLhY/t37Xvw4HFXc+vmBWVVuaIdJcLVmYwFeapr545+/vjp3at3Tx89vXv67ImFFa/WLbTsXv9yYdH1otRjafpt8bGPV859V7Xozfrlp4qztiQragoSj6+enUCL9HJAu/my3dCsKRi2O5o92Z9h7xWFuBCgSzgymQic8ADxR9kFOnuSndyJrl5R/sFCNE7si+X5YgWeGLqtO25KYFQYTYYhsT2wEQ5TscBxypRAvD8h2i88Gk/jxwiVIdEcHIUdzZHZufr6BUfgo7khdAEmkuVPpE/FUbyxZAyeisVT/TBkb3+CZyDBAx3mNiXQ1s4T2rp7YYm+YVFegYSg0GgKQ0ykCaNoChpNhQ2O8fT093RznF+oAw13z7+5cfRs7eIruxfcOrLu8v41d46su32idmHFwpT85akzdhuLt6my1sVmrVaa1sUWVKnLatSl27SltfFlO+PLdibO2pc892BKxaHU+QfSFhy0lh0aZu9Omrs3Yc7uuPKdmrKd2tIdmpIaTVGVqmidtHCDNGeVNGOJOG2RJGuForBKnr1UoCuR68pU+rJYXYlcVyTVF/O0hTxFnlCeJ5DnCZQFDEUuS1YQIzFFK3LD2QmGrDnn7z51DGT78maycrekrjofO722qPJyysJjM3feylp9rLTqorZoS0JxVfnKQ2euv9137GrNwXMYijqnfGtB+daUrKVCbYnUODexYENifqUqdaEudbYupTwxfUlq9sqc8s1kxQxm3LKlG0+O/fZfLT2jLT2jLb1WRlr+ZF/N5iErreYxK39Wr39ebDWPWGmzjLaaRzr6x3r+FDH9GEz/h30NjnQMDHUMDHUOjHUNTvyZ7sHxPw2y/9+06p8H3//9EHzr28bMA1/+kR+CNzRmGRrrHRxpbOtq7eju7R+yVh62dHQ3tXW2t/f09vT39fWbzeb+/r7+/t7OrjZru1dfX19XV1dvb6/F0mc2m61VhVa/GhkZGfv9+N/ty3rJj2kc1sPS39fdN9BjHu7qHugbHJmTV7pAbVgZn7REa1ikSaxQ68pVcfPjEtdpU5artbUa1SVjwtFk9Uat8EZm/L0E1fQw8t3z17789rfBoUHLQE+3pbezp7ulpaWtra3fYunt7G5pbmhqrm9ta+zuaR8cskx8Gfn2beyXidGJkcEf3V9jQ/1jo9/t6x/iL7Olq9fc2dHZ0thU19hU19rWaE3AOrvahkcHhkcGRke/FzFOjAz+MjH6l28T//7bt7/+5S+//vbbt29fJyYm+vr6Ghsb6+vr+/r6vn6ZmBgfGRmw9HW3dzXXm+tfd9W/7enuXIC3X0SYtIhgs5hku5Q8aRnRbmWE8+q/t6/KGJf1f+C6Ltp5bZTTGorjqgiHpeF2c6QygnApoG21YdagGFsBvRrQaxB6jQ1zO8LYDpjbAXMbZNVC5m6EsQ9h7kFYexDOXoSzF7L3Q9YByDoI2Ach9xDgHAKcg5B7GPldwFC84wj/BCI4BQVnAP80FJyBgjNAcBoKzwLBOSg8j4guQOEFRHgJEV8EkotQehVIrgHpdSC9DmU3oOwGIr+Dkt+B8ttAfgso7kDlfah8AJUPEdVDqHqIqJ8AzROgeYKonyCap1D7FMY9ReKeoXQvULqXKN1LVMIbqH8DEt5A41uQ+BYkvgOJ76Dhg43hI2L8ABLfQ0MdktSAJH1GjHWopHqYVA+SP4PUBpjeBDOaYEYTSG9EMpptslpQmS2ozDaY1QZz2kFuO8hth6YOJK8TmjqQvA4krxMxdSOmbpuCblR+F5LfBQu6QUEPLOwFhVb16oWFPbDQjBT2wYI+WGCBBZa/y7KsivWvgKV9sMTy+7CNf0VhLyjs/eO8qAcUdYOibljYDQq6QF6nFWjqsD659eFR+V0grwvkdoCcdpDdBrLbQE47zG0HOa1IZotNehNMbYRpjUh6E5LeBFI/g5TPIOkzSKoHSfUwqQ4mfbLaLEx8Dw3vgeEtMLwBCa+B/jXUv4T6l1D/whp8Ad0LGP8Cap4B1VOofYrEPYPap1D1GFE9RpSPofIhjP0Zyu8D2T0guwdkd6HsNiK/DaXXoegKtNqX+CqUXgWiS1B8AYovQfElRHwBEZ1FSc4j4nOI5BwiPgeEZ4DoLBSdAaLTUHgK8o9b/wL4nSOQfwTyD0LBQcDbB7n7UfxD1qHzKO4+yN4F2bsgcw9k7ITMWsioBYzaQOmmhUm5m3nBW7iYLbzAzTzMJi66iouu4gZu4mE2czGbrHDQm7iYzbzATVzMRm5AFTdgA8e/ku2/gROwgROwgYuO5eNoZH9iiC81goj1R0cSwxN1GqlYIBYJY2Nj1Wq1RhufmpGdlVdgyi8uLiorKpwWp02wbsFsFbA4bUJiQnJqSmZaapZWow/FESC0LcgvKS4qIxIiQ3EEsUwVq4oXSmJZXJFKm5CZU5CZU2A1q6zsfGVs3IXzV4cGx1uaO60JWFNj+8IFy/LyS0wFpdNmzMnNL0nPyuOL5J5TA5QafXpWXnpWvkSu9UOHhOBJxMgYCpXO5PK4QpFQKpGrlNq4uPj4eIPBkJaWlpGRIZFI6HS6QCCQSCRSiVwh18hkSpFIHBMTw2Qy1SqlIlaqjVeKRXxCcEicRpaeZshOT89NSkvX61MTEkRCbVrO6lU76srXPC5fc6ewYq/TZPQkCKIC0Wh7e2eABNvZSzBTZ2mUljvXfr1/bfjisc4j2/rP7Jq4uO/p9rW4Ke44H39TbnFSRr7emJadnZ+SmlU+e/G5CzdNOfk0OofFESrVCTy+gkHjRxKjdUp9akJKQU5hYY5JwWMFeju7TUJ520OCK2qRlvZh25zeoxv7TtQOntnRdbiy/cCq9zsWHl9clBcf6+7pj8HHYILJAcGRAbhoNJ7uFxLtHxyJDSEHBoYR8eECCkYaHaCm+BqJU06XGd4uL/20YtqnNTPuzs54trjkar5hv5pzLFu/KlnjNgmBdvaTnCc727u4url5of2IoQRqWFQ0IYoUQfD38wpyttmem3R/admT5fkvluSdSZNUsULOmnSNB7bmSng2ANjY2vj4YCkxPHwEGxsaRQgNZ5OCc1QsHSPYyMGrqN6rcuTdR7cP7Nk6cXTPm6rlz6pXWs4dMh/d/e3q1TQ6b4rzJGe/KQEEIp7E9fEhBfmFyqMiZ8bL6d6OP29a0LhzxalpicuU1BOzCj7srF4gYqdFBKYJY84e2NbV8uHJiwcPnz168vL527oPbxvrHn96tuPCnRUHbm86duV5c8erltb2gcHEBKMTapIwKOTqsvKGmtLP1QufrJh1d17h28qZn3bMry0ysIKx4b6B9BiKg7OHm290SFRCCMXgFyyf5EJEXMMcfaLsfGKAa/gULCOQwImkivhCNZstZTDFdKaERhNzGAp8aGRBflFHe8uguf0/J4afnDt9tabm4IqVB2prbl25jg0iR9LEVKaUQRUyaEIuVyWWJonUmVxZUjRDTYxShdMS/QhqFzTXwTPc1s6LQo4JJzIQD8ZUkiGYGOvm4ovHBsvZtBQBM1dOyFR4p7C9ksn+C2O5jysXX1kwbXOSdGde3OVVRWVC/+kS//m6MB3FWUb2DPN38/cNCggWegQoXHypiFuoSwADHaEhsdPc/Jlu3pSpvkQX56lu3phJzpOD3J3Pr5nT+dPGpytL96aIr83JulKWfDhVeKdc9WBt6TydhOzr4+fq6ezgFULgxYjTyTITSZRFEmWQRKlEaXqYPDdYlhsmzSXxjFMw1CVG9W8nqv/zYu2XM5Ud+xf+eq66cceS1qPr/nbnwL+d2PRmcd40SWSIrxs5gkwiRmHxBJ9gHJYQGUaKJkRHEaOiPX0CKzfuun7jybmzt8+cvnnpwt0Txy6G4yPI5GhSZDSFziJR6biISN/AYL8ALMreJZlJa96x6cWyOZbtq5s3zDmSLtqVIn67acHAoW0NG5fcqsipSRQv04hOrVpyZdeOx1eu3rpw9eGdnx/9/OjDy+fLStJWpbEqM6irM5kL81S3Lp34/OnDp3fvnr14c/P6jWt7a0/OK/lQtaBu3exLhcbdicq7q5e83br2fEnalVnF52cV781PWpUkkIV7OwHo7xvt7EV38qe6BNCc/KmOfjGTvMjAFQ9cQoErHjgEOblH+GK57j5UlH2InWu4q2eUTyDH05/hFcBy84u0mYzxCqSExYgCwmhT0OEuPsGIs5fzVKwPjuyDIweER0cwxTSRKpzKt/dAuweE4iisMCo/hMpHkxi+YTF+YVR/fIxPcOTUwIipgRGYUKpfWLSbb4ijs6/NJA/E1t0LS/QKifAOJEZQeFEsSXgMP4qmiI5RBGAiPT393ZzsZmbGguY5E87vAAAgAElEQVTbp15c3X9yx+Lre1c+OFJ1Y9/Kh+e2Hj20J6V4tX7aNl3pVk3eemXuWqWpUmGqlOVWirLWi3PWyfOrZKYqef4WZeF2bcnu+Gn79NP3G2cdSp5zxDjrkH7GPl3Z3sTyA9rS3ZrSnZqSWnVxjba0Rl28JbZgQ6xpnSJnlTxzOc9QIctYpsxYINAWyxKmyw0zFcZyaUKZRD9NEFfCVxcKVPkCpUmgzBGrczkKE1OawxFn88TZkSyDKn1O7vzN/qzsqezpxgWXYuKWF2y4yshaN3v/y9ylx1fs/VlVvEmavz5t3vadJ24fO3/r4OkrnqFsadai7Lnb88o2ZJWs0uev1BZu1BZtjjOtikueGZdSpkydo02fl12+iZswJ1Izk5+59MWHjqHh31o7B5rMYw3mby294+09o7+HYH+i93f+WBxrM4//E2NW2i3jbeaxjr4v3YNfuwcnvjP0nR+Vip0DY78z/s90DY53D030DH/5ceG/4l90kf1Y+XvG/pHBL78z3js80Tk4XN/WWdfU2tLZ09s/1Gnub+nsaWjtaOvq7e41f3j35uH9O+/fvrb09fcNjbR1dneb+839gy3tna0d388tA0OWgWFz/5BlYLh/eGx4dHxsdNRqX9ah81bR+iFg1qSrr6/PbDb/aAn7/TBbLJZOs6W939LW2V6cnDQ7UT9Dq5utSZqrSqiIVc2L1SxSGRbHytfEqXZrtLUiyVI+a51B83renBepmbPwkY8uXvr69ZehgdHB4dH+gYHunp7m5uampiazuddiNre3Nrc1N7Q21bc1f7b0dIwN93+bGPnt6/jXseEfAmatPxwfHhgbHhgZ7BseMA9aeiy9nWZLl5We3o7mls8NjZ+amhtbWls/f/7c2dkxNDw0MjI8NjJs9Tdr6vW3v/zy11++fPv1y5evY8PD/b09HU11Hz+/e9P48UNvd+foYP/4cP+IpWuwp623pd78+U3v54+W9h7rxPlFBNvFxElLSfbLiHYrSI6rIx1/2JcVa+pVSXWtpLr8sK/VZIel4TbzFLIIyTJA22LDqEYxqgG9xmpfKMZ2hLEdMLYDRg1k1QLGTkDbAxm7rREBYO+BrP3fR3GwD0HeEcA5BDiHEN4RK5BzFHKP2QhPIYJTgH/6z/YFhGes9gWF56HwAhReBMILUHwRSq4A6VWrfSGyG1B6A8ruQNltKL8D5Hdg7F2o/BkqH4DYn7+jfATUj4H6MVQ9hqrHQP0YaJ5AzVMY9wzGPYdxz2H8K6B/DfSvoeEtSHzz3b4S3sHEd8DwHiR+AIZPIKkeGOuA8RNMqvuTfTUCK2kNIL3x9xLEZpDZArPbodVS/rCvTiSvE8nrQkzdqPwuVH4XzO+ydn9996IfFPSAAgsosIDCPlDU9z/aV/GfVqzn/6/q9T/ZV37nn+3ru4DltCO5HTC3A2S3wZx2mNP2O+0wpw1kt4LMZpjWCFI+g9QGmNYI0xpBcj1M/gyS6oHxu30B40erfVk/VZDwBiT+D/YV/xzEPYeaZ0D9FGqewrinUPvUmlsiyseI6iGi/Bkq7kPFve/Ib0PZLSi9jljVS3IVSK5C6VUovgTFFxDJJZT4Mkp8ERGd+559ic5CkTX4Og2Ep6DwBBQcQ75/IQ9C3hHAPWz9cgLuQcg9ADn7IHsPYO+DrL2QtRcydwPWDsiuhaxdv/d9bQOM7RjxhvmGrGohrkYQWC0IquZjq/mBW3mBW3mYrdzAan5gDR9bzQ/8wVbu98rDLdyAzdyAzVz0Zg56KxcTyw/i0wNwaBcaKZwQhA/08xXzOfFapUQiUiqVGo1GqVQr1HFqXUJcfGJiQrLRkGo1Ll28wWpf8XGJhsSUtNSstNQsoyGVzxOHh0XodcZ5FYtwwWFB2FCeQBqr1qnjEmWx2viE5OS07Jy84qzcQlNBaW5ukUoZv2f3wYH+0Y723p7u/p7u/pbmznlzF2dl5efkFRdPK88rnJaSnhNNY/NF8oLi6dPL5xYUz8jKLY6g0Dy8/YNDCQQyJSIqKobB4Aj4AolYrlBYU7vExMT09PTc3FyFQsFkMtlstlgk5XLEEolCKpVHRUXRaDSVKlYRK1WqZdSYyChSeFZ6Yka6IT8rJzcpJU0fb9TrqUxNYfm+JVs+lC2/V7bqRu7snQ4uAZMQZGlRrpHDdAMg3HVSOjdyrck4K0GRTQ1fFC95sXdL7bSsUlHMqgy9MjIixMtbH2fMyClMzczNzsnPzi5ISso1JOfzRRpjZoFAqWMrtBSeFEemqeKS8/Nm5ufMyMsrLDBls6LCfF0RBwC8bEAiFX9v85zPOyteblp0f82iXZnxJ2akPd86v9LAmy6izE4zunthfEMo6KAIX2yEf0gUJozuj4v2w0agsUQ//5BIAkkejZaSp2qp/okRHpV61scNc14vKbhepNuvZz6aa7paYNij5VypyE+h4n3dHG3tHR1c3JztXZxcHdx8XcOCg6IJkWRSdFh0JCEqxN/NoUIjOTUjvWXvksFD697OMz2clmI+vGXnrDwvO8QBhXKytfF09yWQWTgiMyQsmhyOZ4VO1dExqXxckihcSfUqU0V0n9g2cnD7xaykm3NK67ZvOJiVtCNBda1irhgTHB7kjw7HEqi0yGh+gF8YIQivZdE+nj+8LVN6a17W0MHK67MzNhol11ZUtB3ZU5OsPlSWcm7NwkvbNo601g91t/f39pjbutqbWtrbOprbm07efL770tv9lx++6+5709bebLYUFZWh3T2D3TwOVRS9rcq5UGY8mZ2wS8m+VBhXt2dJcSwbAIBFY6Miwm3tXKYEROFjEkOjDFMDRbbOBJQLHuUWBlxCvUMFZKaaI45jcaU8roTDEtFp/JgYIS1GxGXIQ4MjUtOzmlpbX7x5Obd8uiQmJpnFQwNkbmHJru17fPzwUVRRVAyPEB5Fp/PYAhVbrBcpDAplikyRQo5REmgGb3ysgy/dzj0UAMfc7FI6S2PrzvQL04cRlC6OGHvHAOfJQW4uWEpokEEezAhy5vi56PG+m1Nkm43SI6XJ96sqXuxcukIfk0JwlgdMorhDf/tJk+3dHF1D3X3Zju7MSe5E6BzkjuUQWSm46AQXH7oPhunoHBASRN518ASORJkEQJGC83zLfPPhtX1HKl+vm3lzTvr5ImXP/rnnFuWJcGi8t3cEGuPp5I7DM8KZOgI/gyDIJAnTIsVpkbJ0oiIbLzMRFPlEUZoHjpsj4ndvW9m0srRpdX5HdfnwwconC4vfrC/v3jGvfnn+peJUbUTgVK8pIWGk4FCih4+/p19AWBiREErEkUn4CHIEhXH0+JWz526fPHHt5IlrVy7dr6rc7jHFJyQkjBBBwZMp6NCwKX4Bjm5TXCZ72Exynmo/6dDs0qdVyz+unlu/ouzV4vx366c/WjHt1qLSV1ULby7IWRfHmacTD7fWNdW/v3D+3J2bt18/e/X6xev2xvoFeYaVqaz16fTlqfSKLOW9a+dbGj+3NNbXffj8890HDy9f2Dot98LMnGtFSZfyEx8unHHElFkdJ39bufD1ppUnZxasjxccKImrKjG6OU12didP9mY5+UY5+UY5+UQ5+UTZTiGg3MKgayhwCnbyiggIEYYQFWic2DOA5eYd7eROmuwd5e4b7eIZaeuCQZx8vAMjQiKY6LCYAHzUZJ8Q6ORl5+bnFxKJCYvxx1HQYdGRLEkQmWnnhfEnxIRSucFRHEwEM5DMQpMYAQS6b2j01BBKQBg1kMQIimD5hFKcPDEOzj62dp6IrZsvLhJDpodGsqlMKZkmjGCIY+jKCLLE1580xcPXaZLNzMxY0Hzl6KuLe8/sWHJj7+qfD6+/uX/lvbO7585fqiuojJ9WI89dLk5dJEpZxE9ezE9bxk9fyU1byUtbIchcxU1dLshYK87aJMuplptq5KZqZcF2bclu/fR9CTP268r2aUt2KgtqNMXbtaW1cdNqNSU1muJqVeFGZX6lImeNKne1wFjhS9LwtMWq1DnihDJxQpnUOFNqmCEzlgvjpwniS4VxxQJ1nkCZK9GY+Oo8TqxJIMvlijJpwvQIQcrsqsMLqs8GMrIC6Hn8lHWRhuWSGXtEBduX7XtavOZ0/uqTypLNGfN3rqk9efP+k8GJb/rcsjBxeva8nQWzqzOKVhoKVmsKqzTFm3T5a7TJM1WGYkXyTGXyrMScZfq81URpPs04r2rHqZHxv7Z29jf2jH7u/dbSM9HWPdLS84PR3xn5J0Z/SFdr71hr71hr7x8a1m6ZaDOPd1i+dA1+/YdQq2tw4p8bxjoHxn4sdgx8p3NgvGtwonvoyz/f4U+Mdw2N/s6fJyj+M/804WPwS9fgN+sT9gxPtFoG6ts66hpbPzY0t3Wb23ssrV29je1dTe1dnd3dLY2fnz26f/3q5UdPnvX2Dw2MTFjnIja1dTa0tHf0WCxDo/3DY31DY+aB4d6BYcvg2ND/B/v6PuTQYvmH+GtwwNxnMXdYzB1DfY3N9TladblUvFAeu1ibuFCpWSoVr5HHrlcnViXo1mpVteq4vdqE5XJpmYC1OVZ6UCJfL1d/uHt3fHRs1DIyPjhu1bz29vaGhoauri6LxdLd2dbZ2tTaWN/8+VN7c0NfT+fEyOBvX8d/mRj9MjpkrT8cHewbHxoYHxoYHx4YG+wbG+ofHbD0m7ut6mXp6zZbulpaGxoaPzY3N7W2tNbV1XV0dAwNDg0Pj4wMD40N9X8bG/7rL1/+9pdf/u3Xr3/5NvHl6+jw2EBXV1vj54/17143fXjX09Yy2G8Z7jcPmrv6u1sHulqGuluGWuv6mxv6OnoWhMOF4ahFhEmLiQ7LSE4rI5xXkh1XRzr82b7+NPZw8t9lX2S7peE28+RisngxoG1GMapR9GpA3wbo2yBtK6RtBbQawNgGWdshazug1wLabsjYDRi7AGMXZO9BOAcQ9kGEfQjhHobfOfT9Zy7nEGAdhtyfUIKTCP8k4J36w754Vhn7bl9AcB4ILgDBBSi+BCWXgeTKP9gXkN4GsjtAfhcq7kPlz0DxAMY+gMoHQPkAqh7+C/vSPoXxv9tX3EugewUS3iCJb2HCG6B/DRPfwYR3IOEdMLwDxo/A+AkYP1ntCxg/waR6kFwPUhtA2t/ZF8hsBpnNMKMJZDTBrBaY3Qpz2v5sX1axQUyd/2hf/yBgBdaWMDMo+nv7KjL/YVk/+Acf+5/s659l7F9mX6YO60PCnHZota8fkdcPslpBZivIbIWZLUhGE0hrAKkNILUBpjSApN/tK+kP+4LGD9D44XcHe2v9kGHCGyThFZLwCpX4Ckl8CRNefq881DyDmmeI9pk1+0LUTxD1I0T5EFE9RKkeILH3/0B+G5HfhLIbUPrDvq4gkstQfAmKL0LRxe+p6Xfj+h3+acA/CQXHIf8nhHfERnAUcg4g7IMozmGEfQiyD0LWAcg5ANh7EfY+hLUHMHZB5m7I2AUZOyFjO/w+87AWsrZB9nbAqEEL1y40Zm4T4WqFgbUibK0oaIcQWysI3C7AbhdgawXYnb+v7BBidwix2wWB2/noWqEVTK0gcIcgcIcAq+RjJOwAMt6dGBJAJVCw/n5EfEisTKLVqLVarUajkceqpApVrFanT0w2JKZoNXpdvEEqiWUyuAK+RK2K1+uMCfqkjPSc1JTMBH2SXKbSqHVx2oTVq9bPq1jk6jKFw5fQWfwEY5o6LpHNE8eqdZk5BdmmovyisvyCUrVKt3jRiv6+EWvlYVenpbmpY075/PT03Jy8Yutsel1iylS/QFxYBE8oyzYVza5YXFhSHqdP8seEePmiQ8IIeCKJHB1DYzI5gu9DDnU6ndFoTE5OTklJyczM1Gq1bDabyxXwOCKRSCYQiOh0OoVCUSoVSqVMIhNgA/3jlDJTdkpGamJBVk5+alqmQZ+g00ezE2cuvbhgw4vSZbeLl13OnFFj5+wPAJifk3Jp20Y/AKQEvyR+xJbZ2bkC8gwtb8uM7CwRI4FO1DOJ0+Ols/XqEA+POGV86YyKXFNxdk5Bbm5xekaJMb1UrE5jibWEGDaFxSXR6DQOPzEpOy2jLD1zZkZ2blaqISbElxXskypghdqBrUX6xiPrm3bMfbJhwa6cjOVyXm2W5s2uFXvz4yoNsrt7dpGIMZ7oMF90+FQM0S+YgsbT/EKifQNJfmi8fwAumkRWR/nHRnrLSFOyeMFF9IAjearPm+bUV87s2rW4bfPiKwWGmxU5+6en8IM8iYFTbW0mOTm5uTi7ObjYuXo6YNEBEeERZAo1PCYyLCIw1Mvp6Jz8E9ONm9NZr6vnfrmy/+udnx5sWRDq7Wozydbe2dnOFuXi4I4NjsJHsMNItGgiLlVCyZbg00U4HTdEy/RLiPG8uLy491DNkwXlj+aVt+2s2Z2RcnZO2TKVHG8D2dHhFHp0FJUVRWEH+GJD0AFh3h6bZxR0nK05kqMw7175X3eOfL1xZOj83tHTuwaPVv33s2NnKqYVchgXa7ee37vr5unz985cfnDx5qOb9x/du//sVf2ztx1PXn989u7th8bPAwMDu7fvwHp6Brq7JkQFPFuX1XxgzZMV5S8WF3/cMPvEvOxQdwcHO7swAoEcHuLk5DbFLzKYpA2O0HkEcBH7EOAQhLiEeGAYJLqWJdSx+QouR8znitksIZMhIZH5RBKbyRCTiDSDMf3dp7q7Dx88fPSznM3iB+GSWbwvgyMVsxf5B4TTmVIGU0ShMJhMEVOojhZopbI4iUjF5cSigxghkVp3rMTWK9rWOcjB3m3xknXB4XxHb7ZPiDqcoHR2wdm44p39GK4+DE/vECLeB+/rGu3rqApx+Wlu+s2VpQ82zHm3Z/Wz6kUnZhtq8+QVypgEZtRUB+fJLgGO7hF2kyPtXEjQOQRxDvIjSCN5GX7hSldfhn8Qx9kVExxEunTzwaot29csX3FpZ9X+Au3jZTkjZzaNX9w+cLKq68DCa/P1qdRgOwB8HRzY+GCSry+PI6fwjaGsFIIgk8RPpQhTKJIUojyDoDDhZblBHKMPUc4hkV9uWv6wNPlVeWLn5vLLWdpLOcY7M9POpjKuZQqX8WJC7G0CMQE4AjkAE+zl7ePr40sMDCJjccEkoi82SKbSnzp768iRi8ePXTl65OKNa49KimY7OUwOCgrFhuAne/s4eXi5eE2d5DLZ1t7ZxsbB0cbWz95+uSGuddfGu0XJF5LFN/Pjzufrbs4vvrmk9PiMxFJm6Pqi1LbPr1t72t/UfXrw4PHrl2/Gv0y0NdZnxrIrcyQ1eeIqk3R+lv7ZvdtD/X1tTY2Wpq7O+ra6N69Pbqnck5/+c0XxiVT1+dyky3mm+g2rug5uur1y1p7ClAXs8IeLs6+sKosiUBzco5ynUF2mUhw9I5w8yQ4eETYuoYhzKOKEc/IkYwkSHFEdFK7AhsmmYjhOU8h2ruGTXPA2ziEop+BJrmgbZy/fIBI+kh2Ao0z2DkLsPQB0Rtl7BOAoQQQaBh8dgKOgw6I9AsM9gojYSGYQhRVIZmBIjMAIFjaSHUThYMnswEhWcDQvOJoXGMn2DiE7ewU6ufo7OPkgNm4emHAKXxHNlUfRRBSGOIaniKHH4sO4vn5EDw8/F3ubsjQpaD576MPZPZdql93ct+be4TW3jlZuW78qKXOmvmiTMGMpyziDpZ/F0s+m62bTEypYSYv5GSuFmasEaStoCfMZiYt4qSsF6WvFWZWSrEpJdqUku1KWW6UwbYorrY0r3aYprlYVbtaW1MSVbtOV7dCX7VAXbVLlVypz1ypzVmnyVrM1ZZ5BfLo8W5M5X5w4XWacKTH8P7S9Z1Db57r2+/wleu9NQh1QFxKghlDvEkIg0XsvBtxww8YFt7h3io1LHDvuJbbjlrgkTuy405voouOSZK13nb33e2bO+SBckqy99nrPzGGu0fz1qDBi+MCP67qvu1JmXihNqhYbKyUJFeL4UpG2SKwtEMcXi3TFYk1RnKogWpYVKc3Acowbj1xtPn87UpwSriwPFlWJK4/SE1an1p5csOPCltNPtEXb5Rlr9x67aRkc+4//+q8r395F0qWGwvqy5Y2ZFVvMJZv1xVu1hZsTC+tNOcs1pjJdalVC2hJj6vLUgnphwmJBUk1W+db+4TeDo2+6hmbbR953D73rHZzrHpr9H9Uz/Dmb/Vl9o29seDY4+X5oyqZ3A5NvbbKMv/k3NTj5bmjq/ccXDkz8VW8GJuds+tjY8fHkX2to0gaHvw5NvR2eftsxOPK6p9/md3X1D1pGrP3DY31Do939g0MjI9MT1onRwZ9+fHj1m+sPHj0etk6OT8+1d/c9e9XW2WsZGZ+yTs1OzLwZn56zBRfHJmenZ9/8m/T1p9jhB+9rbNA6NjI3/er183SZtCE961Jh2SZDwhq16gudZo8ufo8+cWdiwgqFZJNCsVer36jTLBLHLovjro7l1ciUN8+dff/m/czQxBvr9OTE5OTk5MjISFdXl8VisVqtY8ODw5ae/u6O7vbXna0v+7rarcMD72an/vb+zW9vZ399M/OxfuOj5unL+om+rOPD/Zburu62nt7uvr6+jo6OkZGRycnJqanp2Znp39/N/cfff/uIXr+9nZ2dHh8a6m9ve9Xe+qK77VVvR+vE6PDs9MTspNU61D/Y0zbQ+WpqsPvNSN/MsGViaGQlEawi2a0iOa4iOa8mu66luK6jOn2kr02RrpsiXW0AtpnpvjXK88Pcl1s93aWe5rSGaLdMFkeXrASsHXD2HljMXsDeC7H3wWL2wGP2QLa5L84+wN0HcQ/B2A0wTiNgNwDOJ/qyeV8foOvo/AXvGOCdgPgnYXGnIcFpIDjzGYCdBXFngeA8THgRJvwn9AXJbwDZDUh2Aya7BcnvAvkdIL8D5LeB4juY6j6kfGCjL0jzANLOe18w7Y8fU4hQ/CPI8BNk+BlmeAwl/AKMT6HEZ3DTCxsYQInPoMTnIOklML0E5ldQcitIaYMlt8FS2qHkNlhKh837mocum7J65pXZDTK7QVYPlN0Dy+u35fdstx8FLxj8V/T10aEqsQHYGFRqtelfJA9BmRUqs0LFY7BiW1/if6OP3+4DfQEbfRX+wfuyoRc8bwCWY4GybdDVD+X0g6y+j/QFsnpBZjfImKcvWGonlNwBzG3/gr6gpOewpGewz+gLlvgLlPgLlPgEJPwMDD8B/SNgS4fqHwHdjzDtQ/DBxoRU30OKu0BxF8jvAMUdSH4LrrwFyW7Mo5fkG0hyBSa9ApNcgUmuQqLLkOgiiDsPROcg8TnIVqcptKHXaVjcKUhwAvCPwvgtMP6R+d9PmzhHIO4RwDsMcZtgnEYYp3GevmIOQDH7oJi9gLMPcPdD3H2AsxdE70II1q9JzjogwR8UoQ9J0IekmENi9EEx+pAQc0iEOShGHZKgD4nRhyTzOihGNUhQDeLQQ2Jkgyi0IQ7VKEQ3idBaYagsNoRNDyRhg9lUJjmMgEEGM+lUmUyi1+sNBoM+PkFrSDQkJSeaUk1JqWZTWmZGbrw+USJWKBVamw9mTDCbTWkZ6TmmpFTbiU6bUF215MH9R2ZzGpESSWVE6wwmc2qWQh2v0BjSs/Jz8ktyC0uLixeYElOTzRkjwxN9vUPdXZbhofHOjr7qyiXZOYXFZVUFxRV5hWVqnZFKj5Kr9DqDiSeQaPRJVYtWpGbkUulRbp6+gYhQDCGMSKVRmQw2nycWixUKhVar0ev1er0+ISEhIyMjJycnMzNTpdSwItkcTqytdSM0NFQg4AtFsWxuFA4XmpNhykg15OekFWRm56ekZZmMCrmKL8uvqrtRs/le5YabpXWXMqv2OHmgnGB2MgruZP0yhrdHAg3zZV3htZ3Lui41t59pOLWq/PumL46urnx6trn/1rkNuRl4D68oalRqam5GRkFR0YLsnNLMnMrktPLMnLJNG7cWpaXE86MN3MgKc0KR2WzWJSXFZ6hV2mSDmo9DpkeTH+zbkB+J3xwf275/1eTRNT9uXbJep9yTEn97Q+Wbm0dGz+4YOL5z6vYNGYfnHYBCYqjBKEowlh5CYIXgI4MxVAQqAoEkMMlUPT04nhUci3VMjA7eUaCuZiMOmri/bCmbOLVxtmX70MH6gbM79RSkiIxgYEKcANzNycPN3dvF3dXD2y04KIRAIFFprEgWDeHjUq0XWo6uf7m94sslxi1pgh058oZygwjtDQDw8A+Gu3g6Ojo4wl19/LHo8KgwEiuWSS4zcLKFaBMPqWajzHFYEzsoX4D7dv3C95e+envmq6uLKi/W1jSsqKS4O8d4OUQRUVHRMSw6jxvJQ/gHRWBDiSGBzJCg09tWHShM+qG+avTktsEvv2g/uNbS/EXrF4tf7150sDBlb3nhFxVFO2tXpGn1CG+/MASWEk5VanSppgyDIkGjUGg1CmNCfGFefnKiKcjLM8jXXR+NvbA4/lJtnuX07tGvvri6IjuLG+HjYB/k5x8RFoYO8XNxcfdHRKLJGixFH4jkwx0xkBPKCxMTGiZAY7msKJlYqBbGSXkcAY8jYXNUVLqSQhfF8KV0OieWL+3o7LUMDb95N/vk3l12SMhXW7f+4+//S6U24MKZLLYoli9lR/M5MSKeKD5amCgTq6QCWQxT6B9ECwmTe2Gkdj4MYB9EI0Vu3rbHBUFxCOL44uQEqtLFO8wpkO6Fi/ND8/xDaC4eAfZwWLZe2LKm5Oy63LtflD/dt6LryNYnu1Y/2b3y8d6VV+rLu26dPnPkEBIT4eAT5hYQ6epDtfMIcw2h41l6Itvsi5X4YQRIXKyzK9LB3tPF3Y/C4iQaTQU6yc36smuL9OfKVTdWpX67yrzXSFouwdIDPZwgWKCTg5SI5qGD8Agcjq5AMBIiBBmUuBS60MSQJJNlaQRJJjouHRmTGExVe/gG7i7PnmnZ8cvStKu5im9yEg/JY28tSH1Rm/SgQFoe7E91tKPhkCgUCofDkikROHwoOoBH3AgAACAASURBVMiPgsGGhoc5untIlfGnz944ceLy8WMXjx+7ePXydzy21MPdF4cL9/YLcvH29QlBOvv4wp1dAWRvb++CRKBZJHpMaHBLdX7H7jWvaot766seryi6s6z0el3ZphR2PMr16JpFi0vzmluOtLZ3H246unnz1i/Pfd3ScChFHLUxQ9xUYdhXblyRY7p29mxvZ3d/d8+MZdQ6MDo9N9fx+tn28rwftq7q3LO2a9f6qaaD775sbt2z5uvFWdViZoNJ/GvT6ufbV1TmVdJizE4eVFdfsqNnuLM30cEjDO6Kg5wwLj4kDFFEoMoIZA2KIA/FS4NQsT7B0f5ItkcAzdEzzM4NZ+8WDBw9/VERyDC6k0cggNwcXPydPYI9ArCosEhsRBQ2IopA5eCp7CA8zZBZxJJqEbQYfJQAz4glRArCooQRMWIiWxLBFuOi4tDMWFQkP4BAc/NDuXki3T2Rdo6+dm4BSEoUnStlxkiYHGlkrIIWKcPjuUHBJF/fEG83x6osJeg6c7j9/OFrB9bdaqr/7lj9rVP7KksXJ2SulmWs5yRVRyeUxMQviNIvYGjLGbpKpmFxVOIyXnJtXFqdIHU1J2k5J2kF37xSkLKKb14Vm1Ibl7pGmF4nylgry6nXFH2hL92hKdquLtimLtiRUHYwsaLBuGCvoWynrmirKme9KrvOWLxZlFjpjeHRRemqzBpF2hKxqVJsqpaYlkhNi8WJlRJjhTi+TKwvFutLRPoSob5EoCvmqPOjlTlUcTpLnvr9418u3Hkgy10Zpl4SxC6hm1cHCAqMNYcqd14wlu/QF+068PUj6/Sb2ZnZX3/7TZ9aHKUsyFm4P7t6V3L5FwlFW+IL6o0F61IK6tTJFcqkkoTURabUGlP6am3yCnHSMmHSymv3Xo9P/d5lme4cft81+Gv34Lueobc2dQ++senjyUf1Dn+0vN78dwzWP/Z2YOL98NRvQ5O/WqzvLOMfZP0nGhif1x9P3g9MvP/4woHx93/Ru48djB9zjAMTc/+OBifeDU6+H5x8PzAxNzAx+7p/4HVPf9/QqM34sqlvaLR3cMQyODTY3zPY12Xp677/4IdL39z47sGPluGx1s6eO/cevmjtGLZODlsnR8anRsanbNejE9NTM3Mf577+tPLLhlsTn33ZeOwTfE1ZJybHh8bGxudmnj19nCEU7TNlHE/Lq9Nol6lVK5SqdQrNDo1hg0q9RCNfqVJslKs26+JXS2WL43g1EnEKmXHt3Pl373+zDlvHreNj1jFbvrG3t7e3t3d8fHx8dHhssH+gt6uvq72r7VVn68v+7o6J0SHbmJaNvmyDWzbZ6Gt6fHR8dOhj8nDMOjQw2Nvd026jr+7ubqvVarVap6enf/v1/X/942//+//6+3/8/TdboHFmYmzI0tvV9qr15bP21hed7a8sfd3TU+NzM5MzE2MjAz297S/62p6NWzrfWodmx4YnR0dXEmErSXarSI61ZOfVZOe1FOd1VOcNNKe/0pdt6GsLy83mfdXTXTbSXeqIdsulgkjpKsDaAUXvgXH2Qdz9gLsPYu+Gs3dDMfsAe7/N/oLzGyB2A2QzvjiNsNjDEPcwYB8GnBbAaQG8o4B3FPBaIP4xiH8M8I5BvBNQrI2+vrYlDz8CGIg7CwTnYHEXobgLUNxFKO4SJLpsoy+Y/Dpk875kN/9MX/K7MOU8fQHVvXn60j0Euh/hukdw25/1+kcg/ifI8BPM8DOU8BgyPgXGp/Ck53amF7BP9PUMSnphIwco+TWU3AbMbZC5FUpug6d2Qqk2+uqyDX2B9C6Q1Q2yu0H2PHrN+2C5fSC376/0ZbPCQMEgVDhkG/ea96M+oZENlj5h2L9FX6VWWPEoVDwKKxn7M4D9Idb4gb6Kh0DxECga+it9gVwLlGuB5w7AbfSV1Qdl98NyLCCzd974yu6DsnttH98WO7RL64Kndv3J+4KSW2HmV7Dk+fwhZHwKS3wGS3wGGZ/Oo5fxCTD8DBIeg4SfgOER0D8Cuh9ttAy0DyDNA2CjaPV9SP09pLwLlHeB4i5Q3LKN/AHZNSC5BiTfAPEVSHwZJr4Ck1yFia9AostAeAGIztsWK8Mk5yHRWSD42kZfcMEpWOwJKPYYxDsK4x2F8efDsTBuC5x31NbYCXGbIU4DxGmE8Rog9kGIfRBi74fY+yHOPsDZC3H3AfYeEL0LKdiwxpxxSIxrkKAbpOhGKaZJhm2SYhsl2EYxtlGKaZLa7mI+E6pJgm4QhzaIQw+JkI3i0GYJWi9CSfkBsdEIejgyikhnUanhODQWhYiOjpJKpWq1WquL18QblTqDRmtQKrQSsUIYJ5VJVVqNIS01KyU5w5Y8TEnOyMrMSzQm63XGpMQUvc6YkZ5z7Ztvf/rpCZ3JprM4MqUuKTkjOS1bn2BOTsvOLSjNzi8pKaksKV5gNqW9fNE+PDTe2z04MT7b1tpVUrTAtqE4v6g8J78k3picmVNUtmDR0uVrFtesSs3IzS9akGBKi+YI8BEUeyeXwBAEhkDAhYfRmcxYgUAiFsvlcqVSqVKpEhMTzWaT2WzOzc3NzytUKfU0KlMoFCEQCH9/f6EwTiQWREbRtFp5TqY5KzupID8jJzU9y5iUotdSKHRV0tIlm+5Vr7tRvvZqYe2ZlPLtDi6hPk4uYV6uZSpOWgw2JzLkWcO6H3Ysv79pcXO27uqywv9ntPX2lhVfVWVfWb8kJSYyyME+hh6l15lSkrOzs4tyckozcqrkquQ716/+5/up7qtfjd461X9q78SVo0Pfnrvd0rRxaU262bxyQakiDBfl4nivvuZKdX5LuupeTfbI3sXvrh55f/dyd8uu6avN7243v7u6r2ffKsvJw2oWMygYjQlnInD0YCw9GMcMxkUicHQUlhKCJBBxBCneTUP142MdhGFO+yuTztZkLGT61wmRl6t13VtrBg6s25qhDPN00AoiOEScn6O7l4u3s5uHq4enl7evvz8CjSaGR1BD/LyK4sX95/dOHK4Z2V3+4ovFl1blb8tR7MxVVGsk5JBQV8gLAk7OAOYAc3F0CQxEUbBhNDGbVqimp8b4ZojQWh7GLMQWqUipnNDVJtE3q6oHvjo2evHsidU1Xi72SGcQ5Q4jo/1oNAYnMjYqItLP3R2NCMAF+hKDAtVyQYFC+O3GJTfXl11cnt3VtOXygvyWDOOttdUJFDTB1Y4e6ksJxzo52Tm5OLu4ezm4uWdUV+7eue/0wZYTTc2HGw/t2Laz5cjJzPQ8f/8AD39vSVTY4NebGyoStufINxgjd+VKsmVshKcvLhiL8vVzt4c72LsEoZgYigZD1nn5R8OdcN4hTB8s29kjLCiQxomWC2NlQoFYwBMJYpWsaBWZpmFxdWyhPCo6Ljoq9uXz9r7+ge7ejtePH/JRyG8aD45PTkZx+REMThRfyuYIGeRINlMgFCVG841inlgRJ2NSeP6B1GCC1BUhhNzJwC4QGYjOKSxxQODtEWxfojqUqnDyDncIpNn5kyEHfzjcF4JC4HBnMhZ568jm7kvbXzSteHVoZWdTfVfj1slzzbPXDk/dbrnTsqEgM8nd2wPmGuDkE+7khoe54YKJcURuIpZhCA5XhhLl/sgYD28cDLgBALyDkADAFZHER3uWtu4puVNrbswTbDNG7E4K31+gxHo4QQDm72AnxvpH+bv6OrljyBJEZAJJmEkSJNOFSZESE1mSguAm+UcnBrMMfhFypyBMFA75Y13125aNXV9UX8tNblu/qn937ZVizgG6XzMl/Au9BOvqjA8JopDCKIwIHAmFRPli0SEIAsHRzZ0XJz/25eWGhlPNTV+f/PLKnl2H/X1RQYGhAQEhzm6ewWicDyLUzt0TcnCCwRxCgkIjqNG0aEEEFsUMdDtWldK7d0Xv5oW925cPHN62O0spQ0A7crSHqotIQQFebu5sJqd2ae2mzVuySgvrVqxYnpO6WMX8cnHqgXLzxvL87evrGw80tDS1HN176MzZc4cvn9vSuLci17w2Vd16ZPPk2Ya5k4d7dtZfKDeVc1ALpZHtO1b93w2rp5q2rq5YJdWUByC4zh4Rdk5YJ/dwe2ccgIU4uYWF4vjhZFkoNjYELfYO5Lp4RTp70lx9aO6+NGdvop0bFuaAAHae7v4IFCnS0SsIQC6u3kh0OBMVxiTQeDhiDIbARBEiw+k8cpQwIirOlF/B1yThY+KIfAmZLSWzpWSujMKTE7nScI4knCNBs2IDydHuyDA3f0xAcJiPHxbu4AMcvRz8UTgqm8WWRscqKDGiMGIsDs8NDCL5+AQH+rgszdeBjivHX11t+aZx/Z2m+p9O7z6xb5sxuUKRtibGsJBtrGQbK6Ljy1m6Mpq6hKgoJCpLqLqqSP1Clraal7iMb1rKS1rMTVzIMVZHx1dGx1dFx1ey9As4xoWx5qWitBXSzFpVXr0mb6sye6sya7uuYI9xwd6kyr2J5bu0+RtV2XWqrDXG4vXK9MXBEeJwrlGdvVyevlhkrpYk18hSlsnMSySJVRJjhdhQJtGXiuNLBfElgsQybnwRS5Edo8pjiFKUxqxHr9pbrj5cufcyR7cUJy5hmlYkr/5Su2Dv+mPfV+38dv3x+z+0D05Oz/3Xf/3nsZMXUBR1cumO3KUHUxZsN5VuTSqqT8xfay5Yq81YJDMX65IXxJurdYmLEzJq9ZlrouJrV2w9OfvuP3sGZjoG33cM/NY98GvP0Dubugff2vTx5JOG3/4L78vmjPWNvhkYfz80+bfBid/6x95brL/+/6D3n9cw/n/VbL91+mVv/6uevq7+wf7hsSHrZO/gSEevpbNvoGdguKun99HDe9/f/raro/Xl67Zv73x/9catW9/df93R/ejJs4c/PRkamxi2TtqaEofGJobGJkasU5Mzs2/fzvfOv3v37k/09aevj27Y/DjY9Pjk9MTQ2Njk3Oyj7+/mxMbViJTr5Lp6pXaVSlulUK9RGXarEnbqElYk6hdqFSulslq5vFYuX6vXb0o0F7JFV0+fm3v3fnh0dGh8bHhkZGxsbHR0tL+/v6+vb2xszDo6PDZkGbb02gCs4/WLjtcvejvbrMMD7+emf30zv/trZmLMJpv9NT0+Oj72B/qyrV3u6e3u7e3r6+v7OMP2Zm72H7+/t3HX25nJKevIQG9X16sXXa0vu1pftbe+6OxsHRkdmJubnpuZmhwbHuzt7G1/0df2fLS3bXLIMjM+OjNpXRFht5Jov4rkUEt2XENxWktxXk912UBzqqc719Od/0Jf80NfmyJd6+muGxmudUSH5bI4lnw1iNoJonZDnH1Q7EGY4ACMuwsWswuK2Qc4+wF3P+DsgzgHIPYhEHMIYjfAuE0QrwniHgGcFsA+AtgtgNMCcW0+mC3rdfwTfcWdBnFn5ulLcAYIzkDCc0BwDoq78Bl9XYEkV4HkCpB9A8mvzxtfsltAYUse3gaKO0BxF8i/A4p7H70voL4PtA+A5iGk+QHS/Ah0PwL9IxA/nzwEhp+B4QlI+EQFIOEXyPgUJD79ZH+ZXgLzK2BuhUytkKkVstFFagdI/8z+yuyy0ReU2QVl90DZvSC7B+T2gfw+KN/y39EXKBwCxTYcGpnnoqKR+R4O28Xn9PUv0ctGX/CiUVjRKOxfANgnq234n9LXvPIsUN4ALG8Anmuzv3o/OHsfwDKrF8ruhTK6QNq8DQhL64SldPwlefghc2gb/Ur4BTI+/fBDfgISn3ygr59Bwk8gft7ygvQ/QvofIP0PMN0PkOYBpL4PlN8B5R2guDUv+U1I/i2Q34AUNyDZDUh6DYiuANElSHQZEl4CwotAeAEIL8DEF2CSCzDJeSA6Cwk/0Ffc1/C4r+GCryD+l4B/HPCPwfhHIN5hGO8ojHcUzj8G47UAXjPEa4Z4TYBzCHAPAs5BW6snxNkP49hGHPdBnL0gZjdWtGltcmaDBNcoQR8Soxul6AYZpkGKaZRhG2W4JhmuSYZrlH7gMQmmQYxpEGMaJJgGMeqQKPSQGNkgQTbIUAYhTsUNkUT7R1ERFBI5hkWnkfF4DJJKCuNER8XxeRKhUKNSa5QqpUKtVul12gS1Sq9S6pQKrW0MTCpRJhqTzaa0lOSMj9FEnTYhMyO3qbFl3DppUOoZ4XSVRBOvNqabs9KSMlKMaUWZhaXZRRUlpUZjMo3CvXHt3uTUXFdv/9jE28fPO7RJ8YYUY0HpgtyC8pTUPKMxuayseNHiskWLy5YvX1xdvaS4rMas1yVrxXQiHu7oZufq6xMQjMSFoCgoEpMRwxNIFCq13qAzGBOMJmOi2WRKSTanZWbm5ucUqiVqTiSbQWNhCGFCiUgsjJVwOXnJpvz09LzM7KK01IpkXY5WqJGLUVSBOmfrovq7lXV3y2qvFy49ZcrdZO+MdrV3pYQGRiFcRXi3PZmq9m11A3u39O/dPHhiz9M9a06VJ99ZVfDL1gWXNi+lI1GBzq58JkcqUkokGl28KTOnQKM3frFj9+//+389/upY/84tc0d3zZ3ac6u25FBe5sl19UuLKpPjjQtSFJoIZAgA6wwpf/v++r3NJecXJj5aXT5ysO4/bjS/u33mmw1LO47t/u32qbNVqbvL0/HhSF9MRHhYLI7AwOCISCwpBBsZjKbj0eFUtI+E5K3B+kuwXnE4N3mEt4nif3tL5YXlGVsSWYtlGFk4kuztgbKz42J89XxMXBTBw83V09vP0dXBxdXFy9Pfzy8oNCSYgAioX5A1cP2w9cyWN0eXzjQu6t295sH6ygs1WecXp/64aUFn88abX9TuXFJKDA2GgAMc5uLlGRiGCRdE0kQkZBIblcYNyhH4p/C9yhNoBhamOj7uyIL0Q9mGI+WFdH9/AICrPSA4A5yXGwMfwaFGhwYEujvaYYJ9Qnw88EEIby9fKS28uTrvZv3iFwc3Xl6S3ZghvVxXur0sM8DV0dPRzsPFAQ6DXN1cvby9EaFoEi3yYMuxXXsPXrz4zZXL1y6cu3Tz+s0f7z1Uy5QEHNbb31ccRRs9v/954/L72yuvrir4YU+tko73cPckhBIJbj5ucBDo6Y5GEjF0fQDdZBfCh3uFuwfR7PyofiFUNJoWHhEdFS3m8ZU8vpLNkbO5SjJVEMWWcbkyAU8VGSX69qfHL/vaZ6yWI3W1NAhal5H94nV3ODkmii3hCdQcniIiIorDkfMF2kiWhB8rZ7PFoaFkJIqKxke5+xAcXYPtnDwABHd3C/L0IHghWX4RIgRD5RpAQ+OjHe09HCG4q4Ozf0AoPozg7uGojqXcPLJl4MaxwetNs49Ozb24+OjKVxsXl+mEUb7ujgAAmAMc7uBs5+Jl7+Fr74UPIitR7OTASJMfWRsUEeviFQwAiOSxaitzyqTU0+uynjUu+nl9VseW/JcbM79blXi5Iv77teW16VqKj4c+moKAAN4eiHB+C1JN8So9LiIGwUwkCXKo/HSK0Ixm63GM+HC8jEKUhZDifCiyIAxbjiY8XLd08vjO6dN72nfVnDQyWmI9f+Z7/55Em15qXMoIQ9s7IBGeKEoYLpKGCiMEhCD9CAQP/0BmZEzj/qN7th07sOv0meM3qssWurvao0NC3NxcPQN9UCS8q4+7g6ODPQQP8gpgUaNZDDqdHkEhh+FC/KuSlHV6QW0cY3uiuIATwfNy3mxK+Gb7FlFERICnr6dfEMzZPSQ0dOWKpZcvfn39yuVzJ06sWrigOCN185rVp459ef3azUOHDlctXKpRaSnUKL8gjLc/0tvXP8TLryIhuc5gXMenL+TgUyMxNXHc+3ULx4+ueXOj+ciOgwrzcrIwIzSCSYiIcvdGwx38IMjH0zscjeOFhUvRGCEyNNYbyXf2Y8LdImCuBJgLBuYUDHf0gzl6QfbuAHLxD8IGoyKAvau9dyCSyiJE84MiqHgmB01l+eOIQWHUiJhYMldE5koiYkQkrpTKl1P4ciJfTuLLiTw5kScj8WREtiQ8WoSl8/1w9CAUGYGmhGJoLh4hAHJ3cA/wRIZ5oSJwDA4zVkWPFJKIrLBwpi+S6OYTiPRzWVemBV0Pzv9y+8TlI/XfNW98cb5xTVW1KrGaqa2iqvKZuhKWrio6vpylL6VrSiLkBQRpAUlbxtBWUmVlkeqK6PjKmIQF0YYylr6YosglSbOJkqwIcSZFnhupKWTpSnhJC4Upy2UZ6zW52xWZO2Tp2+S5m+JLdySW70oo3a7Lr9flrlPnrEgqW5dUsjaUKiNwEuKLapVZyyWpyyUpy+Spy6RJCyWJlWJjudK4QGasiE0s45rKuEmlnPhCnrqQry6L4JiKF6572Wb56tz325u+IYqLsLFF0oKdG0+/zKv/ipa8NmHNl403n0+8//vMzBvLyESMJEOeXFtYeyS9endqxba0ss3JRevNhet0OTWi5AK5qUhrrtKnLDFkrNKkrYpK2phcsWNs8nfL0Jt2y9u2gd86Lb91DbyzqXvwvU0fTz576E3P8KxNf6Wv7qGZ7qGZ3pHZ/rF3gxO/W6y/9o3+D/TVP/bepn/n5JM+s9Q+dn78H8g61299Yxmf6RubfN7d+6qnr7NvoNsy1D881tU/+Ox1++vOntedPR1d3cOWvpdPH9/77s4vz14+fv76xp3vb9z+7v6Pj5++bP3+h59etXf1DY509w/2DYzMM5h1cnxyenZm5s3bt7Zq9X+HvuY76KenJmbGJ6YmhsbGJmdnb168UBgrWqJQrYwTXjCnNRoSq+LEWzWG87rk49qU1Yb4Co18sUK2QBRXHMcvl0mWKXVmUvSlE6ffv/ttdHh0ZGxkeHjYYrEMDAz09/dbLJbh4eGx4cHRwf5hS+9Qf4+lp7O7/XXri6cvnz7ubH05MtBnq4m3dW/YZHPAZibGJq0jf6Wvru7O3t6+wcHBiYkJq9U6NDw8YOkftvRahwfGRwbHhiz93Z0dr192v3rZ0/qq6/WLjraX/f3dk9Njb97PzU5PjA3293e1WTpeDne3Wvs7rIOWKevIzLR1BdFhFdGxluSwmuxQR3VcR/0Dfdnsr8/pa8uHHo6NDJd6uksd0WGlTBitqANR20H0boizx0nS6B9/0kV8wI6zx457YD55aFvBzD4A2A0QuwHiNAJuE+AeBpwWiH3EZn9B3KMfBecfh7jHYfyTMMEpmOBrEPs1iP0aCM4AwVlIcBaKOwcE5230BbPRl/AyJL5is78g2XVI+oG+5HeB7DZQ3AKK20Buo6/vgep7SH0fpnkIaR4A7QNonr4eAu0PIP4RiH8EJfwMMzwGhp+B4TEwfKICkPAL+EhfphfA9BIyvwQ2E8zUCj6nr7Q/0VcXLKsbyvoDfUH5/VBeH5T/T+gLstFX0chf9U/oq2Tsv6Wv0nlBpVaoaBQq+mf21/w42eg86dmWL9s2MhcPQ0VDUOEgNG/HDUIFg7D8AVj+ACzXAsu1wHIssJw+WE4fPKfP9tFsgmX1QBld80NfaV1QWhcspQNKaf8DfZle/al1Yx69Ep5AxifAVryR8BgkPAaGj/T1A9D9AHQPge4hTPsQqO5BqntAeQ/YNgoobc2WtyHFzY8rByDpdUhsSxtehkRXgPDyfF+L+DwQnYNLLsDF50HcGRB35jP6OgXxvgS844B3HPBbAO8w4LVAsceg2GOA1wJ4RyBeM+A2QtwGwDkE2Psh7n6IewBw9sE4+wB7L8TZC3H3A/YetLB+fUrWYRm+RYpukWGPyLCH5djDcmyzDNMswxyWYpql6GYJulmGaZZimiToZgmmSYJusOUPJaENktBGaWiTHJ0gJGi4CFmMXwwjhEwiRTGpkdRwPAYRhgtl0SgxzEhuNEssEOjVGoPeoFLq5DK1WqU3xCclJaZkpOckm9MVco1KqUswmExJqYb4JNsqsHh9Ym5O4fq1m8rLKiPCwiNpjFhurFGfaEowJyWYzUZTZlpmTnZOeWmJUqHx9kQ1NZ+efvdrZ//A2OSvP/70OiHJmF2QlV9SlltQnpZWmJ6WvWRx9ZIlpYsXl9QsrV5YvaR8wdJskz4vURTq7+HqFeToHuTg4u7p7xaAD0CGEwgkGpPNE8lVan2CVpegj080JpiTElNMCanZSdlFKQVZhvQYBhuJxkbQyZHRjMR4dWFWSkFmemZGdl56epZWYpZzKRQqW1mQUXW8ZPk3BStv5dRcyVx4QpO2Gu6EtIc740N8IkNd2GiHxtKEoeatlv0bbi/JffTF4t6WTVcrTEdShFcXmY6uXoD09sP4B9OIdBKRFcNXqBPSFfHmpIz80em5Xx7cvVizdGzr5rEddSOHN42ePrBGJWf7BUq5Qg6dqWKiEiOxRHs7rqtvQ2nWlizBnmLV/Q1Vz9aXP1ydf7oq8+vFhSeLUvYbRTdWla9INzp5e/jiGTgMGxVKQqHCsAQaisAKRlGxCJSIFlxfrLnTuMMYheeFOqvJfsIguxol497ORceqErakc2qKslwge5SzkxDnpWEHCaJQ7u5Orh5eDs4wZycnV2cfX5+AQF9vNgV/tXnb8O0TltNbR1pWDB1aPHhwfc+hdT9urX62e8mTTUU9B5cOnN7Zf+drAT3C2cnDHu7kYu+KDkDQ0CgeIcTEwSrx9iUCvyKRf5WBkcYNN9LRjw6tvbG6uLkwuVwm0IujWESUHwzg/fw5ZCYBgXe2s3dztPN2c/C0h/u5eni4ecSRCTsKTXV6wfdblo+eP9DWVHtkYWqIHXCEAxcne3dXZzdXFz8//7DwcE8vH2YM9+yFyxeufnuo5cuG5mOXLl67dPbi0spFgT7+REKYs6urRhQ7fLmx+2hte+PKV4fWPTmwToj2RgYFYRBhkYEoKiaQQ8RFE5kRNE0AOd4hmANzRjl6ETyQPDSBHRbBwhGYRDInhqPgx2kZTGEMR05jxLJiRDy2TMjXhJM5J6/fGJwd7fzlQTKVEu8XlMOObT56Dh8WxeYqYuO0kSwxmcpjcxVoLJ1IZvMESgqdhw9jy4tMfQAAIABJREFUYXCMEESEm3uIvaOXnaMzgMMBcPV0jfDFcr2J4iCawg8Tw6ALvFw8g3w8UKEIPI1BiokOj6RhsMgAV4e7577cVVu1dkleQZaSiA30cIY52gMvT7dgRICnj5edkzPk6AScXVx8CbhIPZplQjKTA8Ilzl5oDpdXv37V01c/9v1ya+zygdmLG7v2FrbvKOreVda9s7BrT/mtVfkpRJQvAI0bVu5dWYm2h3AOdlVJitmu5xN9PV+d/BpHk2EZ2rAYIy7G4M/QoKKTQohyrxCWJyrGKYAY4hRQRiD9XJp5yRy3TRW+jOe7V+D/QhX2zsz4NT3yfYl4qib9Wqa6ioFUoQIoft5ovwBEEDIQi/YOQWDCyFu3NTTsv7h961dfHruhkOr8fbxwoSgPD8/QcJx3aICThwsMgjyd3agRVAYtikImEQhYLCHMz8e7IF7TXFmwnEsvIYcW0EMbKjKvfLE5DocL9fBBIjABSEIINsLDy8fFwT7EzxuNRPA5XLVKI5Orjcbk6Bh+nEgeTqIFBmMIFGoogYTC0QJCsE5eno5Ozhkqw/b8/HVi0hdG/q5cw52VBdYj9f/54NqJPUeY+gpWynJfPI9IjGJExVIYPFwYE4mi4cP5wQimjx89MJiNxoi8ETyPYLZHIMvdn+LkiYUc/eEOHpC9M4DZw2DOPn4oe0cvuJs3ksrERnO9sASYh08AgYykMIOJtLAYHokXh4lk41l8Kl9Oi1VSuHJqrJISpyILlGS+gsyTkzjSiCgRns4PJUaHEJjhRDaVxvcNwAM7L8jRxzMAi6FE++OpvjgyjsajM+Jo1KgwIsMTQXD09MWFeG2uNIKex1ee3jlxsXHd9y2bH55qLsyuEMUvJKsqwqQZEdIMlr6CnVDG1BVH6kpI8vxwSS5VVRypr6ZpK+mqYoYiP0ZbyNYVs3WFLFUeQ55Dk+VQJNlUaT5NXsBQFUTrijmGBbGJNZKUtarMrfK0zQLzKkXWOn3RJlP5NmPJFkPBJk3OGll6jTp/ta54HZ6bhI02KDNXKVJrZeblsuTlUtNSSdISSdIihWmhPKlSmFTBTywTJJWLTBXC+DKBZgFHuwDLMqza2PTg2UDDme8I/Aw3RiZCulhetufA9SdJdSd1dRc2nf/59fCcdWL293/8o2btHnxMakbVgfwlB9PKt6SUbUgtqzcV1evza6WpFZKkEnVKlTq5Upe2RJ+5Ki65XphQ87JrdHDit7b+X9v6/9Y58BlrDb7/oHd/0RsbYnUPzXQPz9nUMzKv7uHZrqGZnuE5i/X9wPhvNnD6BFHWd39S38fqjrG3fzic17sP+hR3/PD8Nx/Xjv35of9JvaPz799vneseHn/e0f26u6+1q7ej19I7ONJtGXr6qv3pq7bnrW1tHR3W0eFJ6+irly/ufX/vl2cvHvz4053v7n13/+H5i5ev3bh578EPP7949bKrp9My2D8074CNWSemJybfzM6+f/vu3Zu3b+bmpqemJsbHP2pyfGJqYsIWQJyampr5fAHz9OTU5OTw2MTk3JuvjzTnsDlLxcKtEuGzsopvUtL2qNXnklOHFq24kVm+Tmuolsur5LIylbxEKS2VSyoUSiWRevHk6Xdz78eGR0bGhoeGh7q7u/v6+iwWS39//+DQkHVkyDpkGRnoG+rvGejt6u/u6Gp79erZk5dPH7e9fGbp6ZwcG56dtE6Pj9p2dtluZyetU+Mjtr6Nz+mro6O1p7uzr6fbOjY6MW4dHRka6O+1dHcM9HZaejr6uto6W190vH7e9fJp54unvW0v+3u7h0cGp2am5t7OzUyMDfV393W2DnS3Wgd6ZkYtU9ahibGhmQnrSqL9SqL9apLjGpLjGpLjvPfFcNnAcP48ebiV5b6V5f4F030L021zpKuNvjbQnOuIDqskAo5iNWBtg6J32rF3uQj2hcQf91UcduDut+cfgNj7bT0cH7bQNgJ2E8RphrjNNvoCnBbAOQI4Rz4N2Mwz2Ak49ys47xSM/zXE+xrifw3FnoViz0GC8/OKPQ8TXIAJLsEFl2CiS0BsG/36BkivA8kNSHoLkt6EZHeB9I6tdQMo7kLKe0D5PaS6Nz/3Zeud1zyAaR4A9QOg/QHSP4ISfp4fNDL8bCMuG33ZUog2+gJJz4HpOTC9sIUP5+2v5DYopcMmWNqnuS8os9vWeQjL6oF/4BMotw+W1w/L64fy+6GCP9MXzJY8LPwLff3zAbAx2Ofhww+LlT+OhM1HE/9qedmGx4qtn73nKFQ2AkrH5mvui4agwiFovpJxAMq3QPn9UG4/LLcflmOBfWjdmGewrB54di8suwfK6YEybS3znSCtE57WZZfWBUu1TX/Z+iHbgLkVmF5BppeQ+RUwPwdJzyBb5tDwGDI8BgmPbQA8f214DOJ/+hA7fPBJ6vuQ+j5MdR+uugcp7gLFHaC4CRTfAvkNSP4tkH0LpNdt9AUXX4GJrwDRFSC6CsSXgPgi+FByCAnPQsKzQHgGxJ0BgtOQ4BQUexJwj0P841DsccA/ahPEPzbvgMUeg8ceAdwGiNsEsRsA+yBg7wMxe+f/v8DZDzj7YLyDgLsfLd64MT3nKzXhtBJzSoU9pcKeVuNOqXGn1NiTKuxJJeakAn1CjjouDz0uRx2To4/KUEeloS0S5FFp6FEZ+qgU0yJBHZWhE4QEDQch5wSyGaFkEimaRWNH0SLCMKiQgHAchkmjcqJYvBi2WBCnVWkN8UkJBpMhPkmjjrftWbaxllSi1KjjDfFJMqlKqdDG6xNteLap/guZVOXp58OIZsZwYtJSkjNS09LTUtPSU1MyUtNys7JzsvNzi/Xxafsaj4/OzbX1W6amf7t/+3FeWkFlRWVeYVF5xeJVq+qrKpcsrF64rGbxiuVLli5eWrNo+dIlizISRPmJccHezoGhBFQ4yz8Y5ezh6hniF4BGh2DwuAgyic6kM2NYURwuL04iVqhUOo0qPjk+OUOfXJiYpo8VIb29kf4eHAq2MF6erxPlJGvycjLNZnNqoj5BoyBHxaUu2J2/7GLuooupNRdSlp4xLjjEVBYC+wAAs8eG+JARziJKQJWCeKMuz3JiY0dz7c012ScLFIcTYs+Xmp83rE+Oi7IHUJBPIIFAw4ax8NRYGkfNiNV+0Xi6d3j2VO2qe8uW9W2o69yy/NWeld1Hts9cOX+gajGbRCUg0XHkEB01lOoIsd3cVicql2UI04XYo+X6u6uLThQY9idLb9Tkns7VH0lVPvhifTQS6eAe6IWgBgeRQkKIKBQFS4jEhjMDEdgILGrX6oreB+df3zm3o6ZIiPM00INkaFdpMHx/kfZibfYaFampfmWKRh0CB0qqvzEWIeEgEEEeHh7uzh52Hu7uXs7+vp4BeCwBFxoS4OpQapD0Xj/6+0/nfr1z/P03R2dvnBi71mK93vzudsvoxb3PT2xbkZMY6OZMJBBRwSgXOyc/Z3cWDq2LjthRba7ShBfxA9KoHtnskGJJuJHqvydX9XBL5Z26outryx+1bKtKS3CGHPAIPIPEppKjvTz8IAAc4ZAbHO4EQQAAHj744saFhxekr9FytyTy9qRy9xdrs+WcQB+PQF/vAF/vkOAgPB5PoVDQGBwSg6fQItNzitLySuSaBKlYScBEuDi4BfoGBfgGBAYh5KLYzssHeltWDx6u6z288VXjhnQWloxEIvxQCDdPARWfIubz8BQyno8iSOEueEcnhF8A3R8tReFjwiOiiGROWER0WEQ0h6ckUbjMKDGDKWSw4qKihEK+FkdgHjh+8t3f3l5s3J8aRizGkYs4wrr6PThCJJevEgh1VHosM0qMxtL9Awk0hoAZHUemcogkdiiaigglO7sGQ3bukJ0jgMNhMA9nD7InQeRFUflSZMFhbGYkP8g/kBiOo0QywqO5tFgRicNH4iOMSSmHjxxHhqIdPH29EIHhmEB8qF9okHdQoHcoKiQUg/YLQTh5egF7R2dPBDFSjafpgzFiXx/iioXLLG0vZkd6pkcHux7f//nwprbtiwb3VvYeqho+tmy4ecmzrWWZ7NAMFX//2pX/mB68c/7ElqUVV5r2PLl6su3+td5XTyZGho83nvDxxwWE8/yJcl+iyi9S58WU+uCj3B1D2U6em2JorwrNo+XxL7L4lxIpp+KJD8zMuVTu3zKFb/Klfy+V/b1U/B9LNH+ry+hcnP6lWVkdRVeHhIS4ugaE+HsEI9Zvbz508ELjwYtHT3wTFsEK8kEEeAUG+gWjCOEOHh4Abu/h5kkKI7Gi2SQWC0cmBaIxAWgcAoXGeXvV6BQ/71j33YYldzcubVhUSEMHh4UEUcOISCQuGBGODCUSCRQCEuXv5gYDAIvGBAcGu7t7BfgHk0j08AhqMALnH4jGksiIMCKCQAvGhbv5ebl7e8Yx2Ufr6i6vrTi7MPtOXVV7w3LLuaNblu4niVfHljcjFDlBKGYUJZbG4lMjY2N4CjpLTGVIgxGRru4EDy+yuyfF0y/SzZfm5BHm4IqCOwUCmAeAuQDIAQA7OztXN89gyN4tiEAOpTEd/IOAvYtrAILA5OAYMeExfJpAQojiIqksbCSXxJFS+QoKT04TqOhxarpAReUrqDw5hS2jxEjCGbHoiOgwKp8RJcLgGXAHX0f3YFfvUD9kBJElwNE5SDILS+cSGVwiORIVRvVARjj7BDIi0BvKk0Dfk6utt768fKDu/pdbzzYc0BnKY9QLKOoFJFkuXmiiqDKjjcVR8cWR2kKaIp8izWcpSxiGhXTTEnZSJS++JC6hLNZQzo0vizWUCQwLBMaFsYlLYo3L+IkruIZqbnw5z1AZa1woMC4Rm1fI0+rEphViU40iY5mhYK2pdGty2S5DwWZFVl1c+gpp/rrE6p0MaUFwhFZqqDFkrFenrpaaVsqSaxXpdfKUpTJztdRUJUmqlCRVChPKxQkVsoSFPF0ZTVmAEaTVH7t9+cmYtGBTgKgKn7x5+fGfFmw9nbTiWFzpoaxVR6486Jl9+/u7X9/de/ICHanXpm4oWnIwd9G2pJI15vINSaWbjYWbdVm14qQF8uRydWqFNrVSn7o4PmM1V1F5/NL3I+//8br/b+2Wf3RY3nUO/jt60zk0+yd1j7z5KNtdy/hvNu/rc+eqz/rGpt6xuZ7ReX1qU5zfPDb38Wk9o7MfNPcv9PH5H62tvrE3H9/tr+oe/bVn5PfekXf9o3OtPUPPXnW0d1vae/pt9NU3NNra1fvol+f3fvzh2csXQ8PD01PTk+MT7S9fPbx3786dO9euX/vm6tWLFy6cOvXVpUuXvr13/4dnL152dfcOjgyOWEdGJ6xjE5NW6+zU9NvZufdv3/369t30xOT46NhHTVrHp8YnJicmxyemJqemp6dnpqdnJienJyYmZyYmpsZnhsdm3vz2v5p27Uhn0hqTEi6mpV8ypVxJTrmcYv6lrORxTkFTQvpaTcJSkbxaKi9VK8tl8kqZpEwtU0RSz3/51czMrGV4YGDUMjg40N3d3d/fPzAw0Nvba7FYxkeHJ8eGx0cGhy29/d0dvZ1tXW2v2l4+a33x9NWzJ60vnlp6OidGh6asI1PWERt32Ua/ZibHxic+AdjQcH9Xd1tH20tLd0f7q+c262xydGhsqH+4v3uwp6O/q62r9UXn6+dtL35pf/5z96tfBrrbhwb6x8bGZubevXnzdnJkoL+rta+zdaCnwzrUP20dnpoanLIOv7WOr4iwW0G0qyU7riE7riE7rqU4raM6r6c7b2D8IXm4leX+Bct92x/oy3UD1XlNhMMKEZejqAWsrVD0Dlj0Ljh7h4+iyV991ElwCM7dB9j7QPQ+ELMfcPZD3IOf6IvTDHE+0lcL4LYA9mEQ0wxxW2C8Y4B7DMY7AeN9BfG+gmJPf6CvM1DsWZjgLDzuHDzuPCzuPBR3ASa8BBNegkSXgPgSEF8GEht9XYOk30LSbyH5bSC7BeS3geIupLwLU92Dqe5DqnvgM/qCNA9gmvuQ5oGtcgNmfDyPXvP09RSe9Bye9BxmfAYl2MyZX0DSM8j8AjK//DD69RpKboUlt9vydbDUTljah8LD9E6Q2QV9hmEgqxfK7rNVtMPyLDb6micuG4DNJw+HP+Ou0T+g118gah6xysah8nFY2bjtLqxs/HN9mhD7wwvHQYn1j8nD4U9Zx8LP2w4/bPqat7wsUK4F5PSB7N6Pg17zK86yumwTXyClHaR2gOR2eGonlNIB2fahfaSvpJfAVtxv+kRfkOEJSHgCjI+B8QmwGV8JjyHDzyD+EaT7EdL+AGkfAu0DSPcQaB/AtA/hmvsw1T2Y8nvYfP7wJlB+CxQ34KpbMMW3kOw6JPsGJr5iW0sAiS4D0RWY+DJMfAESnQOis3DxBbj4PEx0DgjPAOEZKO5rWNxpmOAriP8lPO5LW+k8JDg+P5E4vx3hsM37gvGabKNfMN4BGGc/nHcAxj0A4x2wbbcD3H0oUf3mjJwzuohzGuxZDe6sFn9ORzivJZzT4s9r8ee1+AtawnkN/rwGf06DP68lnFFjTyvRX6vQZ9TYsxrcWQ3+tBJ7WoFJEBE0XISSG8RlocgkEiuSwucwo5lUPAaJRgTTSEROFCuWw+VFx0Qzo/k8oUYdb0pKTTanm01pSYkpNtBSyDVqlV6jjreNhKmUOr3OaIhPsu1c9vbxpTEYMVFReZkZJfl5pQX5mempGZkZOfn5aRmZeTnFJmPqjh17x6en2rs6f33z+42zN5M1mVVli5bWLFu8eMWymrply9YsrFq6vGblmpWrly5YunLhiqryzFRNZF4CFxPkgSUywhl8bBgNica5+Qe6+QcEhqKx4SQSnRkZxeZwBfxYkUgkk0lUao06XiNTRDMMLGrDsso7B7c9OLTpVcv2npadt9ZXF6tiMnSKFJNZr9fx4kRYllRXsTOh6nhCxXFVyQFN+V6uucaPLAJ2XgBmj/TzYmGDc1WiAwuTS3khx6vje89senenaeTUtsHm7T3Ne3OFLDc7uLODi4uTZ2AwHhcRgyVxfRG0GEH8hW8fn//6+qXFi7q3bX2+emn7rjWdDfVXqvMvVy4YvHS9KiXTGWZfnqbTM3A8H4csBjYu0BPn6VxbbFinJ+4yx36zuqxtf21/w5qHq0tHTx9Zl57hCOz8kfRgLDMMTyfgo/C4aCyOicWT0WhkTVXh4xunx17c+/nuuavH9yTEEOJpCBMzVIF3SYsMOFOTuS8lbmNV/pPvvqUHeyuo3kaev1aAIGG9vT1d3HwcfLw83e28sMgwMjGSTmPSyRRMoJ+UQViem7R7ccmuiryGldWXDmzdubhwabJ6abI8XRKD9PMOJ5JJhAgygRTo6UsMRWv5bA0zvEBGW6TFb0gmJ4d75UQF5fED4sMd82lB3c0beppWvziwYvr68SQ+390LRSbxKTQJi60kUjlu7t72cDsHALMDINjNZWtZ6oW60vs7V51dWnAoS3GsSHlzc/HrS/tjYxjEMFwMK5LJjKTT6VQKlcuLDQgJtXNwdvUNIsUIwsjRaCyJgKOGE6hurt6+vkFYPFGv177+tqW7qdbaVDd5anvXkQ17i4w8LM7fI8AOglCebho6iRmIiMJFCbkGmSjJzSnQ0yPcyZeDwrNpdF4EiR2MIIYgSRQaP5wYQ2MIGEwhnRXHYAkEfA0Gx9ixv/G//vMfh2tXZYRgMz2CiyP5ZVW14cQYLl/F5avokXEMptDFLRiJorC58ghyFI7ACCfG4AisECTJzQMB2bkDmAOAYJCDJ9yD6IyJdSepvYhiZFgUiUgNDAqgsRh0djRPLGbxeAQKzZiSvnbDlqy8kvyyhUEkRiidSQxHhwb7hgT5otEhaCyKRKUxYtjocKKbXyDc1RtH5EWQZHgU7+yxc7OWzpffXxx48aO1s9fy8vnQvYu9DRuth1aNHl85cHTZ4LHVTw/Unju8ob/vF2v3y5GulwPtT3++fdna+WS295m1/aeHN849e3BrpqOzMD3PyTcslKLFUfVoAts7EB3mF1gdw23Lz/qPmqw3CzQTJbzxYs5IHt+aI57IEr7JEvyeL/57ofT3AsE/Foh/KxPMlQvf1iS8r8t9u75icv3C9aq4IEfI3sO1sGLZoT0nmg4cr6ha6uzmg/LDBfkg0Kgwd+8AADl4ePhRiYxoZkwEhRpMxAcQEIF4pAcy2CskmIDFRPh4JkfTv9q4dnvVAmpoCIGIJ5KJCBQuJCQsFEnCoCgYBIGEDaeHE4nhEXR6ZDghwtHBBYIcHJzc7R3cvfwQHt7BCFx4AJLg4RPq4YdEEoiI8Mj/l7H3DoryYPu2r+uiioD0ur33Xbb3xu4CS++9VwXsXbHXRGOMmlhiTFFjVMDeEo0NRZC2S9vKshRRiqlP7vme75n3+2PReJdn3o/5DbMsFwzDf8ec53n86Cxthq7wcNPOW4f2PT368Q/7D+bnN1FSj/Ia7xByPgmgxhMpshimjB4jIdH4JJqQSBEw2bFEshRLEJMoKixeFhLG8PHDglAYAAQAkD8A+ICgFwB6AIC754IAN++ghcHR0USGe1C4W0BoGJqAoHGIbBFVIKNLlESeGEFjIxk8HFtCEaipIg2Zr6YKY2kiDV2oYQi1TJE2RqRjCbRUlpxIE1NZcjyF77Uw3H1BaDicvCgMExiJwzNFpBgpiSPDsSVYJh9NoodjqP4IqueiUAYeuXdFGWB+2tp797tLn218dP7jz/fsVGpLWNpqUmwVNbYYL8siaQrYSZWC9MXclFpmfCVFXUaJLWckLGanLJVnrYzNWS1LXy5KXyVIXyvKXCXJXiPP3agp3qEp3q0p3q3J36zOXiNPXylJXSpKqhcmLZGkLFWmrVamLVek1Wuzl6WWbsmt/iijam9C+XZV8SZ5wfrY0qbcZZ8okpdFE5MUqauSSnbo8pu0BU3awi1xBevi8lbpclepMhrVmUtVmUtjM5bFpi+XpS/lpS6hxVWwEqq/vNaZvOoEo/woJf+T5IbjR5tfNh68nrX2YsOeW8e/f2ofnRmfePXbP/6RU76SKS0tbjhYsmx/Vu22jJptGbV70qt2J5dtVWcvVWfW6nKWxOc06nOXJxetkyWuXLrpuPXNH4aRWaP1T6Plt39nLaN19t8yY7RNu9I/n5mBken3MdpeD4xMm8d/cdGX2fnWNDrnyrBzxpWh0elBx5tBx5uhD+z28wuNjjcfPuaK6+H/Le+f/1AH8n498t8zMPJ2cOSXoZFZk2O6Z9D20jDYb7K5Ng9N9tFBi73fZO0yDPz06OG1WzcfPno0ODj4Zur1m8lXAwbjgwcPrl692tzcfPPmzYsXL3595syV1ht379xva+vo7jH2D5mtI07H6LjD4XC1ME9PT8/MzIyPj4+8+3B9a2xsbGxswjn2yjn2anTslevF2Pirycmx8YlJq3387W9/Htu7t5LL/Ta/8GZF9ZeahKsZuQ9Kyy9lZXyu02xSatfqEtZo41bEapfFxS2L1TRq1bWxijQi9fY3F16/mhqyDJvNg2azyQVd7+nLOWKbdI5MjNpHbWbr8MBwf19/b5ehu9MFYD2d7YbuTstQ/9iIdWLUPjU+6irvmn09+ebV2Hv6GnXaRkatg0OGvu7OQUNP14tnbY8e9Pd2jdrMTrvFbhowD/QNGbr7XrZ3tT/tftHW3/3CMtA7ajU57JbJyfHZ2bnXryZtQ8bBvi7LoMFuGphwWN9MjE5Njbwed86Mja0jua0jQuvJbhvI7psoHk1Uj20M7x0snx0sH9fy4fvC5b0xvu/paxfLdwfDZxvNezPJc71CKI7bBLB2gdyPQe4BgPuxp+RTX+VRD8kRSHgY4B0GeJ8BvCMA7yjIPwbyjgO8L1wMBvBPAPxTwLvNw/kbMMGXoPArUPgVKPwaEH0LSs5C0u9BiQu95gNJL0DS70HpBUB2EZJfBmUXQUUzoGwBlM2g8go03+90HVBfBzW3QM0tQHML0N4BdT8C2h+huA+sGwk/z19/xd0H438G9I9dR1/v6QtMbXfdfbmld7indoAp7WBqO5jSDqS2A5md7+DBdf3V+44r+oBsA/jh6VfhAFg0ABYOvIMTk2tk5FK3f9hfDFXYgHLr/HlV5QfoVf3Pboz/RF8uxAJdqXWCtU6wbhysGwNrna7NQ6DqP5PbvzoVq0fnYa/KAXww+wLLrUCZFSizuP5yqMQCFA8DxUNg8TBUPAy902y4vI5gwaBb4RCQa5ynr7wByCWd/xvAeoHM7vl/YPpLIK0DTHsBprYDKc+BlOdAWhuQ9gxwDSFT28DUp2DyEyjxEaR/6KZ/6BpXggkPQP0DMP5HQHsX1NwDtfcA3V1AdwvQ3gA010HtDVB7zS22FVK1gMrLrm1DQN4MyppB2SWXOROUXwAV34Py7+dnX/9MX6BkvoBuvgthXn54EhSdhMQnQNFxUPDFvHhDcAQSHIGER0Cha8n2MMD7FOB+gpJt31dQejGZ1JKEbU7CXU7CNSfiWhJxLYm4Vj3uSiLe9flqMuFaCuFaCuFKEq41CXsl2RWc683WJGyaAq8Xw+LFUSIOkkql0KkEHpsmE/M4LCoOBcejUUwqRSIQKiQSsUDM5Yo4bIHLNR+rjnPNu1zly4n61DhdokSsUCo0CfHJOq1epdLu2f2RTKoKC4hgEJk0ArWipLS6vLy6vDwvM6c4t2RJZUNxaVVebmGCSPnNZ0f/+/dfXltM/8/UXOtXl8oLl2zcsH350mXLGleuXrVp1apNK1ZsXLtq04aVG1bWrVjXsCw7mVuWxqpKF6Ai/DFkFk2gYnJljBgBmsRcFB7lGxQSGgXHECmMGC6HKxSKZEqFJi4uRchliEkRe+ryrK1fvb75jeX0rj9aP/uvy5/8fm7/P5o/u711SYEoJjcxMTU5mcBgRbHk/LzVktJdvOwmSfYaXmpdFFvnEYIG3BZ4efiQopEyAk0cjfuouuDEsvwCRti2LOHPB1cbT38MES+wAAAgAElEQVTS/sm+WoGQgoSLJWI6LSYqGu3jF+bjG4GAk2BROEwUThojyVXr7mxa83LfNvOxj4xHd19fXfNtUc6ZvKLTi1cszy3ycfNcVZGdxiYulpIrqOEF5JAwAPhsTXnbvqotGsJqNfmbqrj+o+vHW07dOHSAgSIEB6FDomlhMBICjoNF01AILgHHCw4KranI6Xt+e6Tr0XjfM4vpeU/b9c2VOSpMSBYfU6Qg5HIjd2fJft7ZeHr/5oe3W2UUhAzvnSYMSJGGMTGLfDwAnwD3Bd5eob4RBDSNgGORqVwKlU2jMfEYdFR4GCw0HBkaFuCzkMdis+mM4IULCbBwuVgEx5FRTCEBgyeicHg4WkRjZscqcuU8PTmiUYNaLAupV+DjkZ7ViuAqfsCJiqS31791fv/p1J1vDT98RYjCRuPEWIqSyNSRYnRkViyGyF3gE7jA03ehh1ehWtLxzSdXN9fe37Xyyb51z/au7Dq0qvfEphfffETBIDBIGJVMYDDobDY7JiaGFcPx8Qvw8V2EpXF5sSlskU4ojedy1aEhKB+fYCyejiYy+HLZQPsN85ndY0c22E5ssX69s/PU7gK5MiwoytvX39cdoocHsaOiuWiGWpywbeNeWBjK3x/jHsBG4AQkMo8ZIyeQeAGBCDiShsWzqXQxgyWL4Sl4ArVUokdjWXv2H/o/f/75cWl5USAsxz0gPQqniE1jsGRCcVwMR8nmqohkvo9vZEQUkcGSRUTjUBg6kcTDE7mR0aSAICTk4Q+4eYCQG+AdAPihvaK5fjhVCEFCZoqRSGRIeAhTLGCK+DKZUCBk4zDIn+7dLSku3rFjV8PyVRFYLJnDJpPxCHhEeHgwEo2AIREEKoXO4WLJ1BAYwjsoGEdloxCsI/tPjRqMfY+vmjuuT1m6Ro3Dtr6+N4Pt1itf93220Xlmq+PMlt4Tm3svfT431W+xG+zD/U7r0GunxdzXPvzy8Vj/i4Hn93ofXR96fm/06ePzh47AYDFIUhwGIUwmUfanJTYXZU5vqPi9PuOvqtjfqsS/VnP/qBH+WSGfy5O+LVH8Vqf7syH2zyXyt7WymSWxs0v1s0sTZ5bGv10e9+uy2P9ak/BmZ10yMtzDA5JKVE0rm1bWN8piZX5BwchQdERQZHBIFOjm4xcYQafy6AQWHknAYnGhaFgYMigE5huEClsQGYKikIUSUVhoMAKNCYcTwlFEAouBJFGQOCoCQUUjadFRhMgIDApFwGDwRDwZiyWQyXQMlghH4ih0rn9AhJdvkIdPcFAIPDoCj0GwSEQBisL3R3KJ/OLUvJ1JGev2b9l/av+nKdkH2aXXCI0PEUWno4RVOHwslaakcBQECg9H4lCZEgpdTGcp6CxVDDdOKE6RyNI53DgSWRodzfDxiQSAhQCwAAQ9QdADAj0gz0XuvmFReEY0OSYUT0OyhFiOGB8jJrHELJGKKpRjGFw0g4uPEZG4MipfReXHUvhqMk9F5SqpPBVToGGL4jjiOCZXTaZKKHQpgcj3C0aAXsGh0cQoNN03BBkQgSUyRFgqH0GIiSKykFQOhsoKxzP84FS3hUEsPGx7fQnw8tY3L66fvnhk04NzH21aXs9X5lHVJTRNBTO2gKrKocQWcfQVwtQ6UXo9L7WepqvEyAuJyjK6plqU3KDNW6cr3Koq3K0s3icv2aUs3qUq3qks2qku2q0p2qPN36rJ2aDMXC1JbuDHV3HjygQJlfLEBkXyEqm+UhxfrslYllrUlFK2I7Fih65im7xog6p4U0LZtqJlh3U5G2HkZL5uSULJdk1hU2zRFn3RxsTCdfEFa7U5K2OzlutyV2myVsRmrZJnrxRmLBVlNLLiKuMK1lbsaiZm7mVXHK/9+KeS9Wd2nnnc+PGNzPozq7aff97tGH/15o+//jp74RqCGpdRsa2oYV9e/d7M2l1p1btSq3Zn1OxOKF6nzl6iyanXZjXqspYm5C+XJ61Up6x73j9mnprrtfzSb/mj3zbrIq739GWwzPxbpg2WN64YrTPzsb12pd/+xmCd6h+ZNo+9tU38Zh3/1ex8O+yYHXbMDo3MDDlmBx2zg46ZwZF5YBt0zAw5Zoccs4OOmYF3b7re+TCDjg8Azz49YJ/+kPfePzY8Mp+hkZlB+7Qr/e/y/vl++9yA/e2gfWbQNvXSaO7oMRqGzC7d/JB1pG/Q1NFrbO/qfd7Zeff+Ty2trdeuXet80TFisY47x4xG4/3795ubm8+fP3/+/PmzZ89eutjS0nLt1p37Pz1++rSru8tkHnaM2Ow2i81qsVqc42OvpqYmJifsjhGb3TYy6nCOj41PTrx+83p27pe5t3/MzPw2PfPr7Nzvc2//mJ6eGx8bGR0dHXFMzMz++snmrcskyoOJKXs02mMJyQ/LFhvqV59J0O9N0KzVatfGxW3QJ6zV6Vap1WvVmnq1oloqXi2P62q57XSOGYf6hwcMQ0ODJpPJZDJZrVaLxWK321309WrM4QIw1+lXf2+XseelC8D6ujqMPS/Ng0aH1eQagrnGX1MTo+MTjvEJh6tt2TFqHRwydHU8N3R33r976+svT7Q9euAcsY5YhqxDxmFjd9/L9o62Ry+ePjR0vTANGEaspnGHzTlim379amb6td1qGuh9OWzssQ33OyxDr5z26Unn66nRN5Pj007nGhK0lgRtILtvILtvonpspntso3ttZy7YwfLZxVq4y3Xl5Vo7ZPvtZ/vvifHdzfLdxfLdwVy4ne6zhey1USmUxG8CWDsBzn6Q8zHIOwjyPoYEBwDBJ8B8+bKLvo6B/M9B3nGQdxzgfw7wXAA2r9z457uvM6Dwa1D4LSg9C0rPzbOW+DwoOQ9KzoOidyQmvQDKfwCkFwHZRVDRDMpbQEULqLzi6tgFY68DsddBzQ2XAQ/U3gJ0dwHNPVB3/3+lr3fWDSD5CZjSBqa0QSnzt15g2gso9QWU0g4lP59/M8O1f/jubCmzG8jsATLfMdg/0xdQPAgWDYLzxnkTUGJ2mQPBUgtQbgHKrECZFSq3geU2oNwGVNqAKts/7xz+b9L5/5Q6J1D3vvLLCdQ5gcVjYN04WP1/a1v+F/nhB/QFllvBMitQagNLrWCpFSy1gCWmecdG8TBUMgy5vnT59IuGoMIht4IhIK8fyDVCef2utUPon8Zfve/vvsD0l0DaSzCtA0p/d1+X/hxIfwaktwHpLvpqA5MfQ4mP3PQP3fQPIf1DMOFnUH8fTPgJiP8JiLsHan8ENT/+TV/a66D2GqBpBVWXINUlSNkMKi6BisuQvBmQXgakPwCy9wuH5wD5OdfOISA7D0rPgdKzkPQ7SPItKH7XsCw6DUq+AsVfgcJT4Lxy4wtIfBwSHgcFXwDCY5DoKCT4DBK6nIfvAIx7CCFq2p9X3JxCbk3CtCThWpJwrUm41kTsFT32ih7bOs9guCuJuGsp+Gsp+KtJuOspuBup+Bup+JtphJtphJup+OspuHQVIVmGjBNFSnhoFpPJY9MFXLpMzBML2EQsGhEViUHAGRSKiMeXSeRyWaxMqhIJZTyuiMsR8nlioUAqESskYoWLx8QiuUqpTU5Kp1FZUZGI4qLyhQsXhQbAiWgahcTILypNz8kpq64uLCzNyShaXLZ8cf3qndt3XP3saOvBj3tuXZ1sezh09crHjcs3b9yyau3GVfXLVy9bu27tphUrNzQ2rlu9YtOKxUvXLK6vK8xKUaPqsmKWFSiwUUEYKpfKV/PEGr5IyeQpiAx2aDQ8MCwyMCwShsISSTQGkyMSycQSVVlm2k8nPnlx9sSj7SsPaWP69jRMnt5i+nSF8/jGvr2L724oXaFXZCfoYmMVcDQazRbDeAnBDC1OnEESJwagGG6BUYCXPwC4LVoQQI3Eq0ni5cnVcTjqhuzU7TlpK3XSUia+AIVMCA6Lw9HikrPUqRnJaVna+GQiiR7oFxzmEwTz9oln0puK8hpjpQ107KEU3Z0Ny5pX1n6Rn3m2qvJUabUWRYjw8wtY4MtBBTXq+XtzpenBbp9mMEV+XqvjuK/OND3eXXG4RLYtnnikWFWt4gZ6egaHY6Px7DAEOSoaB4fhkQgmHiuKCMHzmTFDXQ8t3fedvU9GDe1WW/cbZ3/3nUuJLEwiC5EhQJepKZUC1LVN1YZHV78/83mBTiLFeWcI/VP4vmurMsIDAtzcIQiCEOFoMp6JRtHwBDYaHwNHU4k0DokRQ6LSaBQKmcJE42hCsVwuV+DwWIlMhiQykDQ+mUgjofE0AlVAYyXLxLkKTiI9uIAXUCFYVKvC5AmC6zXhyxXhd7fXT1/5/pcHN6Y6HufEJUZHMzFULZoeS2DHY1k6PFNDZmkwBG40HB/gH1gZp7RcPtlxcP2jHcue71lj/GSj9eTWV1e+OLmqImihFwmPJRNxVAqJSqXSaDQ4AuXm5QMAIJzAJvHjKFw1i6tBollBIZiwCEI0gooisEkxAmPPY9uFI2PHttiON1m/2v7ii20ZQjEKSQ6JRrt7uYX5eqEDAsgwEoXAUUi1wf4hHl6hC8J5SIKAROYRyXwSRYBCMyKjSTAElUDiUWhiOkvC4So4HBUSzdi2fd//Oz27WqktDYQXe4ep/cIoDAmbpxaK42gMCYenhiNp3j7hkdEkPJHruygChaETSDwYgorGsgKCkO6eiwDQHXL3AL19PRYhAqIYgVFMOJbD4UkjoqJgaBSKSo7AoUVKKV/IJ2Cx3589azabW1ua6Uwai8OksxloLCoKFhUFiyaQSZFwOI5MwZBIKAIhAo4KiooICotgM/kPbtzrfXrf0vdjb0drf9eDSbvjjdM5YekZH3j68vyhoS+2mk7usLR+8ft43y9TNttQr8006LSZHMNG+0CPY7jH2Pl4+OXDV0PPh5/cMN2/8uzCN1y6KBoroCOpLzYv/a+mmn8sz/m9SvymTjm7RPdXmfi3DOrrBMKvZdLZxZrX1cq/lsT9uUz3ZoV6ukE7t1j/55L0fzSk/94Q/+ty9dwq0aslMf9Ylf9xvNTH3U3IkW1du7O0oCgMFRkQGRkdhvH18vF0c4+MgtOZAhyWjoERCAgCFomJRsEQqDAEIjQCAQuCIdA0ZggCCbi7Y5gcQUL2IjgJ9F4YiSJgsDQcjoVEUiKjseEwTDgKE43HY9AEDAqPxhBRGGIUHOftG7xwUUR4FJYSI+ZLdFJpkkyawopRRGJpQThxEDEtr/E0S90YipUo9dW5q27IG3/Glv3AKDiAJCo4VBGdKopEsyLhZDyZR6DwqUwxg61g8zQ8YVwMVxPD1TCocjQyBoFghoXiPD0CAcAbhBa4ufuAkKeXT3AYkgIjxYTi6HCGAMeWhGHpCEIMLUZO48hwTB6SwsKz+GSOlBgjpvFVVK6KIYilcJUUrpLKUzH4sUyBhiXQUJgyNI6DwXNDwwnuPqF+YahoLCMMQfb0jwyBEekcBZ4igGOZkThGNImJprFhZE4AkuK5MFBCR29vLAU6b5x5fvVk8/Gtd8/tq68pYyqySPI8iiqfpc6hq3MpsUUcXZkwsVqcVi/KXMpJa8CoiuDCPIy4gCApYGkqVTkbtCV74io/UZV/LCvaLS/YqczfEZu/IzZvuzx1tSShnq+rZimL6fI8hiKXrS7ga8qFcWXihBK2KpujLlCnNSQUbk6s2JFYs0tVsllVvElTuDG+YHNe/aGsqn0YViZFUZ5QsTOubEdicVNy8SZ94cb4/PXxeet0OWu0OWs0+WtlWcv5afXizKWi5CU8TWVsxb7MDReYOft1y77ZcqardufFHafv7j7ds/nTuxduddqn5iamZl6/mlMmlkqSasqWHyxediir7qPMmj3JFbtSqnen1+5U5S5VZi6JzVqqzV6pzW7UZKxky+uOfn1r/Nf/MtreDlj/cKGXwTLzn0Ze8zFYZvrM0678zWPWKVf67W9cs6/h0Vn75O8u+jKNzs3j0MjcgH3WaJ3ut80M2GcH7LMDI7P9jrl+x1z/6NuB0bdGx5xxZHZwZO5/i+vH/+k32P9+/kM346BtdsA602+d7rPNxzAyMx/brNE6229902+d7DKa27v6XvYNDJhtgxa7Ycjc2Wt80t75+HlH24sXD58+vn3n9pUrV27euPn8yVPLsMlkMnV2dt68efPChQtff/31V1999fV3589dbL7QerX17r27z58/6Teax8am37x5PTU17hybmBh/+8svs3Oz09NvJicmJibG7Vbb0ODQ0OCgodfw5OHj2zfvtF5uPf/d+VMnvjr8yeFtm1avWtow5nz1emquqX7ZCrnuSEbersTkzXG6g8mpX6VmHlPpfigt356avFal2qZPWKdUbVVrt6g16+K0a7W6zbrUnqt3HQ6HYchoGRowm01ms6W/v99oNBqNRovFMjpim3SOTI2PvhpzjDtsNtPgcH/fkLG3v7fLhV6u9Pd2WYcHRm3mcYdt/gBswjkxOTr5yjk2PjLqtI06bYNDhs72tt6XL663Xt63a3vbowfjDpt1uN86ZOzv6Wx/8nP7k5+7X7SZ+nsdI7axsdExp+P1q/FfZl5POu3Dxt7Bvi7zQJ9tuN9pM71y2l+PO6ZeOV9PjE07nWsIbutJ7utJbhspHk10ry10z20Mbxd97WT5uJYM/948ZPvvifHbE+O3K8ZvB8N3B2NhE8lzrZQtid8AMHcA7P0g5wDI+wTgHgD5B0DBITfhYVDwKShwjb+OArxjLvoCecdB3hcg/zjI/xL8Z/oCBKch0RlI+DUg+BqUnIUk5yDpeUj6PSA6C0rOg5JzgOg8ID4PiM+Dku9d5kNIfhmSN4PyZlDeAshbQMUV0LV/qL4OxN6cpy/NbVBzZ966of0JiLsPxP/L/uFDQP8ISHoCJj8Fkp8AyU+hpDYo6TmQ0g6ld7i5ioDTXoCp7W5pHW4ZnUBGx/zoJqsbyOx2GefBeaWEEXJZN+aHXYNA8SBYPAjO6+ZN79uKwVKXcsMCllugCgtUYQUqrWCVbV42WDUCVI38y+nX3w769z76/xTQ1fFVOzb/om4c/BC0/v/RF1g9AlbagXf0BZVZoTILWGoGS01gieuAbeg9g71/4VY8DBUNuRUOAXn9QI7BtYo5Lzx8Px58d/cFZHWDGZ1gWodrxgimtQOpz4E0V+bHX2DKUzD5CaR/CCX87HKlgAk/g/oHYMJPYJyLvu4CsXcB7Z0PZl/XAc1Vt9hmSN0MKC5DqhZQ2QwpWiB5CyS/+PfsS/49ID8PSM/POw+l50DpWUD8DSj+BhS7ur9Pv+tCOA0KT4HCU6DoJCg6DoqOA4IvQMEXAP8oKHTNvj5z9X3Nf+Z+ghBt/ii3qCWZdCUZ3ZqEbU3CtiRiriSgr+gxrYnY5kRccyKuORF7ORHdnIhuScK0JmGvJWGvJ+OuJWGvJeOuJ+OuJmKuJWMy1MQUOSpBEi0TYNlsNo/DEPFZCqlAKuTG0CkkHBYWEY6Gw5kUKo/Dl0nVKqVWJlUp5LGx6jilQiMRK/g8sWsgJpUo5TK1qweMHcOnUphkMt3NzRsWRcRj6Vg8JasgL6+kUJsUn5yekZFZkJVeWlBWu6KhvnnXtltNa87Vlz/YteHp3s07MvRFaQlrlq9c37h27fJ1q1atW9K4uq5+VVXl4iWVFWWZSWkqRn4CZmUhf1WxEh8dhqUJyHwVT6oWSVV8sTZGJGPyhGgCeYFfgJvHAjgCQ6WxOBwBk8H7eO++M3t3nN245vPcjEM6+eszB1/uXtn70fqOXavvr685Xq5flqVfv2YlEh2NwsAjYEg33ygPf4R/KNZjYTgALgQgT9DLEwDBsEWh5CiCkiA7vPKQiiRmIZCFPNXKhIzlcSnb0gur+ZrlWRXq5Ex1ZrZSF8/hCXFofNACX3RISLlS9u3apZ/kJ19f13CuoqCBhquj4E7Xlp+sq96RmZPNFQV6erkv9I4OC12aoThSqyxjRpZioFtLFfs0zIwQj2dN+dbT6+/uKPlhZeoPG8sSWbjgRQEBcEIgmhiOwiMQOFgEHoOOQSJZoYGwr44dG+q8/+LOD0Ntt0cN7ebBjp5n9+ZsfV8f2CZEBxcoKQVSQrEAU68gj3Q/HLP0f7J5lZzom8b1EcOAli92VOVnAgCwwNsHi8AQ8VQUgoxC0VFoBhxNxxCYZAYfS6LSqAQ6lUYi0Ql4olIujtcqZBIeHoejUJg0agwaScBjSFw6O14iThWz5Bi/BKJHuTiwKhZRKA3dnE1Yrgo7VZfy68+3rh08lKpKCI2kEBg6LEWDo8cSYrRouhpN12AZWhJDTaAKAgIi5ERM37nPh07uNh/fZT62w3Zi5+iZPVM3vi1SCEP8/cgEDJVEoFEpOBwOjUYHBYcs8AtYuCgAQeIiGCo0TU6OiSWQpUSKhEqXU1kKPFOKpgmeP3003HzKdHzHxDf7Js7v7zy9W0lnoFBMBI4F+fiAABDs7Q8Pw8JhlPBQOAAAC33D/CNYCBwXi4+h0sU0hiQkDBsajguLwGPxbDpTxoyREkhsAoEbEUVct37r7MhoJZ1TGgCrDIAnh+FIdDGHHysQ6VxritFwirtnMBLNiIwm+vqHE8lcOJKGwcVg8Wx3j2DI3R9y9wLdPdw8fbx9gwJ8guGBMCaOwaSwg4IjMBRKcHSkT2gYVa4mc8VkBpdEZRaUVPCkcjyDwRLyKSwWHIsNg8Ei4HAEFhsYHo4lk/FUKhKPD4qMDAxelJwQV1mQd+Xct88fXhswPnjZdaej/V7704eOIePUmHlq2mrrvPP8813m80d/MT7q6bh/7+oPHT/eGejrcpr6bYaXA53Pep496Xr22NTTNmZoszy5Pnz/bH/ryUJ9oo9PcBKXOdVU+l/VsX/UJcwuFs0s1b6u1b4tU/xeJH6bzfufxfGz5fJXlbJfVyS8rtfONCbP1Sf9tjjxr8UJf9XF/blY83ujem6ZbHqJ6H+W51/I0gYCAAQs8PEMDAwIDYmM9PJdBAFePgAQ5u3OplGJJCocjsciSUQkEY/CIlHRWBSSgCIgEaTAEGRYFMY3MNTLZ2FASLhArPFZGB4QHB0Bw8NgBCyejsZRYRhiKAIVikJFE3A4AgWNJiAxxEgYZqF/mF9gJJOvUOjSpNpkukRHFSaQ6HIYhhpJIATiWOF0fYyuEVjEiGKmRzJy4bT0hOpjVVt/ZKkaMXgGjYwVcEVsjpbJUZDpIiJVQI+RMTkKGkvK5CgoTDECwwwLIQQFYAMXoYKC0H4BCHevIK+Foe4+IYCHn384OhBG8gpBeYQgfOGESDInEsfEkPl0ppxI5WPpHByDR+GIaTwZHM9k8GOpHBWdp6bxVESeksxTUfhqmiCWwlHC8exwJC0gDOcTgAiIxgcjSaFIsl84GvIJDQzHUlhSsVwvEOuILCmWKcIzhQgaLxBJWrDAN0PO3NGQA/Tc+vZJ8+fnj2786eKBsrJ8vDAJLUjGi1MZilSaMouiLopRFbE1pfykWnH2cnH+GmZaPUJRHM7PCmclR9ITUNw0pqZSkrVeXrJPVbpfmb9DkbVZlrJGol/Oi61kyPKo4hyaJJcmyaWIsmnSXJo8l6nKYWmy+Yn5BFEyUZQuS18eV7IlsXZ3fPVOdelmVd56Te6GxOLtWUsOJFXujqanEqTFuoqdyWU7Uoq3pJRsTS7eklTUlFi4Oa5gg7pgjSJ/lTBrmThjqSpjuSZ9hTC1gZWxSlX/eeaWZm39ya1n2raefpix/Ouabed3fXm3b+IX2/ibf/z139s//gLLTcxfvLeo8XBO3cGs2v0plXsSK3el1OyMzV+hzG7Q5CzXZq/WZS9PyFslT1xeVLvX8uqXAcfbfuuv7+nrg8z+a8wzfab5GMyzBvOswTzznr6MttcuBhsenXMdfZlG54bf0deA/T3dvQO8kVmDY87gmDM43hpH3/Y55vrsswP2uX9Jv+1v9jNYpg2W6f+IiP2W+QxYZwesc/2WWYNlusf6QWzTPbbpHst0r+lNn/lV75Cz02AyDFm6DAM9/UNGk7XLONjW0f3g6fMHT549fv6so7uru6f78ePHt27eunK5+eH9B2az2W63P336tKWl5Upr66VLl787d+Fi89WWqzev37p39/6jR20v2ts7O9ueP33w6Oc791q+/+H8N2dPHDl2cO/+PVu379jUtLK+cUllTUFmdkl2bmF6RlZiYnpcfH5aWlVh0bLqmuKU+Oz4+Ndjr6en3i4rq1ks0xzKKPw4K29tclJjknZVXOyBhMQvE9M3yhWHk9I/0iZskyuPp2Xv0uh2JiRs1SUm4UgPWq+NTU4ODA/aLKYR+4jD4TAYDJ2dnR0dHYODg06H/T19TYzaHVaTSz0/aOgxdHe6BPTGnpcDfd3D/X3W4QGH1TTusL1yOqYmRidfzdOXY9Q6Nj5isgx0tLd1tbf9ePtG04a1P/94Z9I5YhroGzJ0v3j68OnPP3a0Perv6XRYhsbGxsbHJ1+9mvxlbvqVc8Tc393f/cI1+7IOGUetw5OjtqmxkckJx9TY+JvR0bUEt3Ukj/Vk981UzyaqZxPVYyvDaztzwXbmgg/paw/bbx/bb1+M394Yvz0x/jtZ/juZfi76WiNmyeLXA6xdEPdjkHsQ5B0CeIcA3gFQeAgUHgIFhyDhYVBwGOQdBrlHob/p6zjIOwH8TV/z1g1AcAoUnoZEZyDRN5DoHCQ+7yb9HpKcB8TnXLMvSHoBkl6ApD+4yS4C88b5y5C8xU3RCimuQMqroPIqqLwOqG8C6hug5jaouQVqbkMa1/XXj6Du/nzeSec/pC8w8TGY8hRIeQImzdMXlNzultbhlvkSyuh0xXUGBma5nIfdQFY3kNUDZveBrs7lXAOUZ3TLH4AKB6CiQajIVa88/A5XhsFiE1DiuvuygKVmwCXeKDeD5SaowgxUWsAqK1hlA6tc4g07WDUCVo68N3C4pIWuF+B/AjDQldqx9wdg83kPWh90hbn0hh+glxOodr7fPHxPX1CFFUfQJO8AACAASURBVCy3uldYoTIzUDwElAyBJcNQyTBYOPCOLYff6+ahQhNYMAgVDr6nLzDHCOb8vXkIuvq+snqAv+nrBZD2HMx4AaY9dyk3wHdHX/MGlOQnYOKj93ZKMOHh/LVe3E+Q7kdwvlfgNqCbt24AsTdAzXUo9gqoagVVVwHlFZf50E3R4qZsARUXAfkFUPkDpLwIyFy6+e8B+QVQdt5FX4Do63+t/xZ/BQpPv6Ovk6DouJvoBCQ8AfCPAvzP5ulL+Nnf9MU/hJZu/SinsFlPaNVjmvWYZj3mcgK6OR7dqse2JGIvJ2Iu6dGX9OjLiZhmPaZFj23WY1v02FY9vlWPa9FjWxOxrXpsSyImK5acpsAkyhBKMUHA53PZdCGPKRVxlTKRRilXSMQcJgMWEQmPjCLgiCwm18VXSoXGtXmYqE/VxMbLZWqFPNY1AVOrdGqVTsCXEAlUKpnhs8A/OhpDwlN4DMZ3xz8bNb68dPqLtHhdnFqbnVlUWFlbWZB/pDK3+0DTyWz1tboM60drzIe37CvJWJKbv75x/colK5YsbqhZ0lizZGlpSXlBVlKCjJymwpQlYjeVStaXxVNQCGKMhCxQ8GQKqSJWoogXKNR8qZwnluHINB/fRd4L/OAIDIPOJpMYEeERK2vK7x8/emPdKsexTxxH9vfu2fRi+8YbjUu+zM+ulTKTZWKuSOwbvIhAwoSGhQHgQsDdD4C8AcAfcgvwWOAPeXsAIBAdHUnFUaL9YBwkr750bUFCeZmiQI3l5gsSMpiK7UX1q4tq4AgkmkLGkUjhkZGhgQEiOv3rfXu2FmQXUQjNy2te7Nt0f8PKq2uWroqVlYr4HzU2sqLhvm6eC/39AR8feGjwqTX5n5Wxang+y8U+LVX09vXa5RT3j1IoLw7UPdtbdWVV9qWNFfVJyvBFC6JxODSdiaEyomF4ZDQFhWIGBSHUMvXLn+/f/O74yzuXBp/e7H9+x9bfMdT91PD8x1/GhsoSpakcVG08p0ROjicHtHx79PeZyZ8un8/XUJKZXnE4aGdNevOZLz08vH39A/BYDA5LxCCJKDgZEU1BIWloFJlKY5MoNBoFRyGR6FRWDINNp5DjNfLc9ERUZBiXzqRQudFwUlQUjkZkCZkxejEnngmLxXoWi4JrdbByVXgu03t9ErIpnbY2XYnxCcBE0ghMNZ6uJZFjiXQVgaVCkORReCWGHo+jaUgsFYrACvf3a/lk2/A3+00ndzi/2W8/vWuq9djDUwfx4SFYJJyEQ5OJOCKREBUVHRkV5b8oMCQiGoZEY5mSSJoqmiTF0dUMbjyRpqQwVQx+HCFGFYKm37v7cPLpnRdHm/qPbbZ+tWPy/vdp+iQUQURlqPyj0MGhcAKKFhlO9g/A0khsOU8AAUCgPyY8iowncqh0MYkiwOLZQSHokDAsFs+OYStj2DI8nkUi8iNgpOUrN5i7+tIikIUB0YX+kZogJD1GzhNqWWwFmSqkMSRwJM1rQRgWzw4KwYRH4UgUnovovLxDvRaEe3gHQp4LIE8vyN3DA3JjR0VtKijY17CUjiYtCoGFo/BIHMY3LBQvU5H5UjpHSqHxMCQmkSvExXAJrBg0hRaFwQVFwcKRqCgUJhwGJzOZRDo9GoUKiogM8lmwobb66M7N91vOPvmpZWioo6//hcncY+xuG+5u63z+oK+/69cpm6Pt9njb7cGn9x7/dNvU1f7aZHAMGY3PHj67c/XRzdYHt26+fN421NU+YXwx3nHP9OPXlmsntpQX+wHQyfLcP9en/WOxfKI2bqJe/XutZipfNFYseVun+6s27k0mfyyR/ltN7OuVuqnGhF/rMn5dkvJrfcLbBs1MneztEuWfDZrfFsf+Uq38oy6+szathI7nIDHeAOABAKHu7qSwiARWzLa89K0lWblaBQoOQ6EIGDQZhyHhMHgUGolCIjEIIgpJCw7FhEXhYSgcCoePCI/iMUThwUgyhYfB0mAIAppAgWFw0WhMBBIZhUYh8TgUmgBH4qIRuOBwuMfCIDiWJolNYgpVDIGKKtGTRYkYsiQaRULSqFF0fgQrkais9SfFYaUlC8MVXkE8jKJOX3gAT0tDYohnv//qyGeHKUQ+HM3AkrgUhpjGksbwVCyunMoUE6l8JJaBRLDRKB4cyY5CMMOiqT4BSA//KGBBqLt/ZBiGEUVgRxDZ0TQ+jC6A0wRYupjCklNoEhyZh6VxUGQWmS3CM/gUtpQt1pFjFDSuisZXE/gqPE9J4CqIPCWWJYnAMsNRNP8wrH8oNhBO9IfhAqPx/uHoBQHRgeFYJJbJE2pUsak8cQKVoyKzJFimOBiG81/gsTRHubcxA+i6/vXDy8fOH93wsPlTjU4JY2sR3AQsP54ijCdL0kiKAoY8jy4vYMdXCDMa5UUb5GWbeQUbCQmLMfJ8BCcxnKKOoGrgnDSCpl6WuzWueLcmZ7MkvpGnqGRIc+myTJokkyTIIHAziLxssjCHKE2nKNKo6lRWfBZVnQFn6yiKIknGytiSzclL9iZU71Tnb4jN3aAraIor3ppauz+74SBBXBhOT44v3JRTvTelZFtKydbU0m3JxVsTijarC9epitbK81bJs1eoMlfo0leos5aw9JUwRUXyxu+XnepIXHx49dErR24YN5z6uf5A852+Udvk3Oz0H91Ddpo4OS5nTWHjZ3lLPs1ZfCClak9Kzb7U2l3xZeuV2Us1uSvj8tbqclbH5y6NTVsq0TVcvNk2NvuXS2nYb501WmYM5ul3efNvmTaYZl0xmueM5jmjedZofW20TrlisLzqt702OedMo3OWsV/Mo29da4eD9mnX7zeYZ4yWGaNl1miZNdpmDfY5g33OYH9rHPmlzz7XZ5v9d9Gi0TL7bwO3GaN1zgWEfeaZPvNMn4sDTdMG07TRPDNgnTOaZ/pM012W6S7zdJdl+qX5Tafpdefw65fDr7uHpnqGJzqNthe9w0aTfcjmGLLah22OAbPNMGQ2DpmHrSPDVuvomNNlgnc6Ro09vTeuXv3+/Pm7d+/euX371MmTx44e/fTQoY/3frx98471y9etXrKyobSuoaR2cVFleXZeYWpmfnJ6fnJ6WXZeVX5RdWHJsqq6jctW7dm0dduaDU2r1+3csOGjpk2f7919eM+uvVs3f7R969ZljcU6Zb5OO25zzrz5pTqvuFau25KatTktY1Ni8mp9wvJE3dp47TatdpNEerGw4khCykfa+OPJGbu0cQeTUreq4+Kp1Ns3rk++eW0ftdvsZpvN5ir76unp6erqGhgY+HD2NekcGRuxOqwmu2XYMtTvugF7T1/9vV1Dxl6baXDUZp4Ytb8aH534Z/qy2oY729tetD1+9vjnvTu3XW259HpizDRg6Ol49uTBPdfOoeumyzk2Pj75amZ6emLMYTJ0GTqeGjrbBnpeDhl7zAN9dtPAmN08MWKdGHe8GnNOOUbWEtzXEz03kjybKF5NVM8tVM9tNK8drtnXO938e/raz/bbE+O7h+W/K2bRDobvDrpPE9lzvYSl0G8AYna58w9A3IPv/G+fAMJDgOAQJPzUNf5y43/mxjsCcT8HuZ8D3C9A7hcQ7wTIPwXyXc7Dk6DwvfbwNCQ8DYm+AQXfuYnOuUu/B8XnXLMvSPo9JPsBlP4Ayi5CsktuskuQ9DIkbXaTNbvJWyB5C6i4CimvQaobkPo2qL4Nxt4BtXc+oK97UNx9UHcf1P4Exj8A4h9A+oeuoQqY8BBIfAwmPXXNvsCkNrfkZ27J7fP05Zp9pXe4AAx0OQ8zXoLzfV/vnIfZfS76gvL7wYJ+sHAALBwACgeBouH3PctA8TDgqlouNYOlZqDUBM4DmAksNwGV7wCs0gpW2sBKG1Q1AlU6wMpRsHIUrHSAVaNQjfM9ekE1TqBmDKj5W2wI1brEG658qD0cB2pcyo0PxBu1DqD23SFZtROoHgOqXRZEF4ONAJUjQIUdqrCD5TawzAyVm8EyE1A2DJYOAyVDYPEQ5IKxYhNQNAwUD4PFZqjIAhYMA/mDQN4gkDcA5Q1CeYNg7gCQbQSyDB+kB8jsBlwMltkBZLwAMl4Aae1A6jMw9RmU9hx0Kf5TnwPJz4DkNiDpKZD4FEx8CuqfgPonoP4xGP8QjL/vsm4A2h8Bnev06zagvQXE3gbUN0GVy79yA1DfAFTXAOUVQN4CKlsBVTOgugyoLoGqS5Di4nx/t+IHUH4BlJ0HxN+B4m8g6TeA5Izr7guQnAHFX0Hir0DRaVB0ChSdhMQnIdEJSHgCEn0BCo+CgiOQ8DNQ+BkgOAIIPgNERwD+p1j5tgP5xc1JpNZEbLMed1k/P++6rMe1JOOakzGXE9HNemzLu2OwFj2uWU+8nEC8FI9v1uObEwmX9fjLelyOhpquxKYokBoZWSwSCfkstVyoUojlYr5GKYuLValkEjaDgUEgosKjYDA0jcqSy9QyqUookIpFcolYIRLJBHyJkC8VCmUSqSo2Nl6fkKJUaKnUGByO6ucXHB4SjoqILNDG9l4423bi6Ojtqyc3rNUwmIXpmYUVNZX5eT/uWfvyoxUPNxU7j66a2Fn1at/yzp2rVmfmLK1cuXLJirraxaWV1aWV1QX5BSopKykWX6BH16bid1YpN5bo8bAoIltCFSm5UqlYLpfItWKVRiBTcEVSgVRBY7J9fPxDw6K4HCGDwaWh0J81Lr63c+vAvh23SnOul2d3bF91pjxnb4ruREXp0th4D8ANgHyDEEg8lQBDwyGvBeACH3d/Xy+PKG/vKI+FQYC3O+AFhCLCouBRvgv8A72C4xMqVIrixsy1V49cOb//2911G5OZUh2DS0YiPBe4eft6+/kvDPTzVbLZVampNWrlzR1bWlcsubqs5v621edX1x9urKFHhi50d/P28vLwWhAUFLZwYSA8cNGZ5SlN8SEbk0JrRO7flyCcB+I/TQpfqce1rM/r2tdwb23p5ZUl/a2nNVyq7wJPBBaLpjCxJF5UJGNRMMbXP/yjPfv72548bf2h505r78OrQ50/2rvbzd3PXj6989pp6H16PZOHq1Qzy7QMXUzY6sbycbvV+vLF7obsZKp7JsMrlQl7fOcuDkf3WeSPxMKRKDQBQyKiadHBaGQEFh6OjA6NxmHxRCaNSGMTKTw6S8xiCyk0yto1K/ksNhFJJNEEaAInEkYiElgMIlXJomiZMBEcKpHDliehqhUhRVy/tamIddnofAUmQSDjUDQEsoxEltPJShpDQWTIo/DCKIIKSUlAkLVUQSKcxPVY6Lu9sWTq3qmuo2tNX20f/mrbb0/OrShM8g8MwKIRZDyGiMMgkYigoKCgoGA//4CwKDgchUEzpIF4mW80OwzJJzHjaOx4EkNN4WhpgvgwDOfC+Tv/Z8Jq/O7gs12N5uOb/+r/KSO/IBInYTLikRQBicKjE4TBAZTgYDqNwL5+9oKcxQn2DMViYpAYJoenptBEUTBSWAQ+CkYmkHgMlpxGF2LQVCyWFYmgbNi443HL9QwYpoHATPVaJPYPZ3FVHJ6aTBWSqUIGSxYFIy9YGIFA0n39o4PDkDSGiEjm+S2C+fnD0NgY/8AowM0TdPcAISjMy6NKyvthTcOxJXV0GBaOY0J+IVQmg8Qgo7kx9BhuDIPD54j4IhlHoSJweRg6E0GkBMORYSgMkkyJQGEXhYTDMVginRYaGRkYHgbz8lmfn//Z2sbuOxfvX7/Q1dNuHB4cGOwxG57bB573vPj54d07P9+53tvx4xunYXSob3zYNDrYazM8G2h7+PLudcPPt53Gnv6X3S+fvzD19Dq62uyPrvc1nzFdOvFJVZUwAGZZs/qvWtGv9QL70qQ3jamzpeK5PO6veaJfckSTGRxbRszrGuV/rUr6o07za0P85NKE2WWJvyxNmG3QvKqSzCxW/doYN7MkdqZO/kclx16v69u74tuNyzgR4Vk8ztnVS7s+P2A8eaD/6B7Dl4e3l+dHBSxEYfBIHBmNJ6NxBAQGicIisHgsCkcOQeAj8TQ4lYplsSIQOB5HS8TxiUQ2EkOFoQkIAiESi4pCI+BoBAIBg0VHBYVERsKwYZEo/4AI36AoHI3HlWr58ngGT0kTJNB5SSSigoCPocTw4CyVPzldXnJEXH44gp/hi5TiM4/JVj3A6TdEk0SMGJFSmyhUqOAYQlAolkQVMNhyGktKZYipTBGNJcKT2UgMLTyCGh5BD49kLAolegWg3PwQgB8M8In0DsNHkbhohojIVxIEKjxfiWKJsTQRjiKikMVkqhBLYyOJjIXBUQGR6JzSxWJ1CpEppXGURJYUw1dgeAo0R4bmyFBMMZIuRFL5SKoATuLCKBwYhRNNZodhaYsisBEIMhLDIJL5InGcWJ7C4MSS6RICQxoKw0UH+eyo0e+siQee3/zubvPxq8fXP/nhKI0rCaZJEOxYNFuH5yQQ2ElETgqBm4jnJZOk2XRNCTetQV6wTlO9U1G2VVq4np++lCArjGQmBVN0AcwEhDSHnbJYU7IxvnSzJH0ZU1NJU5SSZYUESQ5BnIXmp2D5ySSOjiKIJ0v0RHECXZ2OFSdEMFQMTYE0s0FfviVz8cdJ5fs0eVvjCjfHFW5OKNmaXrM3e8nHMaryMJxKm70yt25vevmO1NIdqSW7Uot3JhY3aYs2qgrWqgpWq/NWaLKWxmY1KDOWxZfu0S/7Mn792ZUn2+v3tizZcuT41Y66/de+u29yTr0dcb757//zP4tXbMIJczIbDuQuPZhfdzCram9qzc6U2j2J1XtUeRs0OWt12atjs1cnZTckpzdIE5bWbzw2Nv7GOmw1Do0aBx2GgRHDgL1vwN5rtPYZTf+SXqOlx2hzpbff3ttv7+u3G/tt72Pos/b324dM4ybLK5N1atA0YRx0GgZG+/odhgGnYWB0Pv2jhv5Rw4BzPoNO49CYcXDMODjW/28xDI/1DDq6Bxy9Q86+YWff8Fifabxn6FX34GSf6XWvaap7cLJ7aKpncLxnwNkzONY7ON43NNE7ON4zNNFlfdNjm+myvOmxTfeNzBlHf7GM/2af+H106o8h+xuT441tfNo+9to56rRaLE+fPL13997tW7evX7v+wzfnjh/67OCuvTs3NG1bt2ld44qGyprKwpKirNy8tMyi7NyclPR0fWJJemZlVnZtXsHSkvJ1NYu3Ll2+a+26nevXH9q9e2/Tlq2rVm9fu65p5cqmdWvra6qLcrJL8nLLCvPLi4sLcrPyMtNriouW1dasX72ioaJcz+FVpSRkxiqtVvvs9NsKXUq9Jm55UsLqZP2G1KT1iQlNSYm7EpK2x8Y1SCVrFeoNsdplSsVqtbpJpfkoKXObJi4Fg7zdfGH2zZtX4+Oj4yOOUYdjxGG3281m88DAQH9//4jVMum0u+jLNf5yFXONWIZtpsEhY6+x56Whu3Ogr3vQ0DNk7DUNGKzDA067ZdI5Mjk24jJ2TDhHJp0jzhGrobvz2eOfX7Q9Pnzwox/Of/d6cmzQ0NP+9NHjBz92tD0e6OsesQyPO2xTkxOzb6bGHfYhQ5ehs63v+SPDi6f9nS+MHe39He3D3S+txj7H0MCoZdhpN0+MWDbg3TcSPDaRPTZTPJtonltoXttpXq6mL1dcBV975pcP/ffELNzN9N/N8t/J8NvF8N1G8WqSkDUJy4CYHSD/gDvnAMg9AvI+deMd9BB/6qs67ik6DPIOufGOePC/cOedcON+4cY9BvGOuPGPuPOPufG/cOOfcBOcAAXHIeFJSPglKDgFCr6EBF9BgjOg8DtQ+J2b+BwkPgtJzkGSs5D4O0B6DpSeA6Xn38sP5yO9CMkvg4rLkKoVUl9xU191U19z01x309yA5pcPb4HaO1Dcj6DuJ0Dn2jy8DyY8cJX2gvEPofg2SP8M0j8Dk56DSS/A5A4opQNMfQ5lvIAyO4H0DiC9A0zvBNNfAu8CZnRBWT1QZjeU2e2W1Qtm9QLZfVCu0S2vH8p3odcAWGACC8xQoQUqMAMFZqDYCpTYgFIbUGYHymxAmQ0os4PlI64A5SNghQOsGIUqnFClE6oag6rHwZqxDwPVjkPzcDUB1Y2Di10ZAxePgXVOcPErcPEUUPcKqJsA6iaAxZPA4klw8aRb3QTkSu34e0JzSeqhxZPza4o14251k9DiV1DdK7BmAqoed6uecK8ed68cd690ulXZoEqrW5XNrcrmVmmFKsxQudm9zOxRZvEoM7uXmNyKh91LTR5lJvfiIc/CQffCQY/iAY+SAa8So2dhr2dBr0den0dun2der1dej1del2dup0d2h0f2C4+sdo/Mds/M557pbZ5pTzzTnnilP/VMa/NMe+qZ9tQz9YlXyiOvlEfeyQ+9ku97Jv3kkfiTZ+JPnvp7nvrbXvpb3vHXF+haF8S1eutavXWtnppmz9jLnupL3sofvFU/eKm+91Kf91Kd9VJ+4y0/4y0/46X4ykt52kvxpbfylI/ilI/shJfkcy/Z517SY16So97iI16iw16iTz2Fh7yEBz2FB71EH3uJPvYSfeQl2OfN3+PF3+3J3+XJ3+3F271AsOf/4+wto+M4+n1d2RbDSMPYXVUNwwwaZpBGaFksSybZlszMMVPi2HHMicPMcTh2HDDKYrYkC22ZAw68b/be56yz7rkfxsne693n3A931rN6qtfU/Hut6S/1zK+6KsW6Oyl7e7JlW7Jla7Jlc7J1S7J1Z5LxCYWjYW9V9Wv5qrfyyDfz6LfypW/lU2/nUe/k0e/l0+/lU+/mke/mUe/kku9EiXei5Pv59PsF8vfzZO9Gpe/ly97Lk74bpd7NoypzVDNCdIFfGnBpvC5XtsXgcVtzcwJ+rzvg80ZzIuFgKBKMuOwumpSxmDw2i69S6mLxl8vps2Y77VaXw+nNdrpCLn+uKxD2BILBYCQnGAq4KEIUN3WqICX5ZP28gWOHu/Y9cf2p7WOHD3y4bUO+3zm9oKiyonh9Y+XFI9uuP7Nx7Mk14zsX3d7Z2LW+rnvfsmfnV8+vqlu+aFX9vMbaulll5RUumzHXiir9YG6hcvVM5/b54ZU1EUzEJ3VWjcNvdjjtbo/Nm2PzBFy+oM3ljaHWGiEhJSg5mydKiourMpqOz59zrDT/RKHvdLH/82WzXpld9tGqRYdnVutYvIzEdC5HIsEBKSX5pGwaj5jCBtN4KJGpSEiDU5NYqYxMDpfBZKdAKCApKJRIpiVkBew5SyvmzQxXOPTODXOX75s7b/fcWj2JT5kSlyXmZ3LZYiEPy2IgBmNNZUVDMFih0W4uKtpeWvTOnl0BrTZxamIyg52YyU3nSLJYeEaayEtix2dn7y6UrM3hlamnvDKLfHCi6N3Z9PpC4oMNZROvbm9+emnTzsWjz+1+d+sSRurUZHYKH5NiLELDEXmlCsjjfXPuk6bzX1779MPu8190X/26p/lsz8Xz/S2Xrl08e/7rD3/96eanrx3LN4HZEVVRNm9mxNB/+Ztbg71ffvhSuZco1KRG6IxPXzvl9YYS0zIwiANA0JSCptQiAeTxRIyMzGlTpjKYmThBSxV6pdqi0mSrNCat3hQMRlx2j0ZhUGpsCo0VEEpKplOpLWadxWdU+6SM9TMUs+2cKhOj1pq5uhjN8bPDmsxSn7M4MN1hiqg1AZk6KFd75WoPF9dDdQhpIjJ9WGXwZLGETA5PK1M0vf/aj5+8MHB8y+/fvPnuM3sxrkCMQRLhSpqQUkgsEqampiYnJ7PYXCaHzxeJSa0DU/s5wJTOVRByt9oYoVVetTGsMoaFmO7o/sNjrRd/6f320stPdrx37FbHD0VFM6Rym1kfJuQOqdkjUzkFQiNXZOBxsa9PvnDpuVdIroikNUpNtlpng4SGxcaEEqkEVyrVdqPFr1E5AV9NIwuLR+za/9Tbzx6u4oPVpLEglZ8toHWmgNESpGVmg9GrNbiEYjoljcvkYMlpLDGukCksIomCwyNkSrPO4EzL4MZNS5qWmBo3ZSovNXF+xP7C6gUbK0rlYhLQxjS2xJJtsVhNquxshVanUusUah0hU0ClilBrZQaTEFEiQEjVOoXBlMETTEtNFxEUkiuEGBADRKSkrCgufHHXE81fffjVR2998emHwyNDA32dw10tw72to4PdE4PXO5uvdrVfnrw5MHK9Z6y/r7f1alvTd+1Xfpjo7Zjs7ey9cunsmY87W5pH+/smutr7zn/V++ErY2+9cmzZ0jJI/rxq0T8Wen9b5Lq3Iv/3BTm/zvP+Pj/wvxrzfp3pvldp/+eKwkcr8n5dmvtvDbl/NOb+uDz/x1VFv6wo+L0x/Eud849G/6OlgftL3A+W2P+oNz5Y4GxdV/nt7jWXDuxqOrD9+qmDfYf2XNm96vLONZcP7Ztu1nMzsiCUQ6RASIqTUhEtxSkCIogBgiMCuFQt02dTGouY0AQiVU53ES3VI0oDSDmkFRhJiyAEBIEDwGKx0zLZHBHIYPHTsgSZPEhr7Tp7WGuLaG0htblYo81XKry0ykXrvITOz5QXOmuPe2afZmpLBd6Z0rrn3Ks/EVhnkopsjdqp14UoKjuLKZEQepXBozZ5lXqX0uBWGT18iSwlQ8ASUiRtU6v9RmNEqfLwhaqEVNHUdGFcGj9RQDAJHdS4CIMH1zhEcrOQ1kOFhVLbaKWFVFpIo5PU25NZQiFSbt550BmcLtW6ddZchSkoM3tkZq/U5CH1DkJjIzQ2XGFGqmykysYVJiGl5UJllphO5wKc1su1DlJhURs9VlfYaPVprSGVLcIR4gqcd3Bl+ROzA3FNX71z9syLn7/wxLdvHTd480TmIE/tlKi9uNoHlV5c5uEpXFyli6P28425AmsRGZpprVgZmr01NHdbdOHe0Oyd1ulrad9cliGaLHenKlzQXWotWZZfvy86Z3+wZoerbIO1eKUhr0EZnC11lcuMAVLrw9RuoPcTlhzaWSjWuQlzSB+s9s5YWrJgT2nDwfxZeyI1W8JV3kCZFAAAIABJREFUmyLVm3NrtxbO3VWz/LA1XM8GTkdeY+mCfcWzdxfP3lc0a0/RrF25s7aHZ20N1m0K1ayPVK0NlS0Pl61xT9+4cN+ZlaevuOceXrL3k+PvfL9s+7GtL5zbfPzs+L0/Ribv//7n7+cuNBGmoty5OypXHKpuOFi5YH9J4+6ihfuKGg+G63Z4Z6wJl60JlK/JL19eWLLEXbAsWrOhq3twqL+rs7ujs7ujo6u9vaO1ta25tfVae9vVf6Gttaml9VqM1vbmGG1tLX/T2nKtva2ls7Ozu7u3u7uns7Orrb2jta29pbWtra39/x/N7e1Nba2XW1qutLRcaWlpamu91tF2taO5qaO1uauttbeztbezc6Cnf2j4+uDo9aHRoZGJoeHx/oGR3us3+vpHuroHm1u6rzZ1fH+h6cuvv/v047PvvnHmleffPnnkpcNPndz5xJOrl65bVD9/bm1dXUVVdWl5aUHR9Lz80tzCGZH86sKSWaVV8ypn1lfWLqyb0zi3fsn8hsX1C+bNrJtXO6thzrz5NdV1paVzKioW1FTXV1dVFhaURHMrigtnV1fOrqqsKZsxu6ZqzfIl25/YdPDAk8+dPPbay6c/+fj978+fbWttunG9d3J05OHtW//25+/9bW2ldnd9UW6R13VjZPT+7Xuz3aFl4Zwl0Zxlebkr86KrcnJW+UNrXP7Vbv9Cr3u+w97odjb4PcuDgW2hnB2hvG1O//68/I7zX4+M3BgdGb59Z+Levbt37tyZnJwcHx8fGhq6fv366I3BOzfHYup1b3Iixt1b45PjIzdHb4wM9seeARvo7Rro7Rrq7xnq77lxvXd8eHByfOTOzbG7t8b//tbtidGh/p6rF7+/dvnCS8+f/OH82fu3b3a1NV/6/vzlH77tbL021N9za2z45wd3f/7x/p2bYwO9nX0d13rbrnZfu9Bz7WLX1csdVy61X77QfvlC19XLPdeu9ne2DvZ2TgwPbKKnbZLFb1HEP6FM2KpK3K5K3KFO2qn5T/varUt9/NyXibHfmLFXn75Xl75Xx9ijzditSd0hT9hoVwTyVsSZ90yxHow3HZxqPjYl++hUyzPT7IcFxW+kBU7GWZ+Zaj86xXYyznIqznJ6qvX0FOvzU6zPPTYu64tTbC/F2V6aYn91qv31qbbXptpen2Z/c5rjzTjHm3HOtx6vheB9Z5rv3aned/5are79Kd4Ppng+mOr9aKrv43jvJ/Hez+IDX0wLfjEt9OXU4BcJoa8SQl9Ni3ydkPtNQs4303K+ic/9Lj73h4S8C4l5FxPyL8XnX4rPv5RQcCmh4HJC3qXE/IuJBRcSiy4kFV1Mmn45qeRyYsnlhBlXps1oSihvSShviS9rjpFY3pJQ3hrThsTy1sSKthhJle1JlV1Jld3JVd0pM3tTavuSa/uS6/qS63pSZvUk1/Uk1XUnz+pJntObOKc3aW5P0rzepLk9KfV9MZLm9SbX9yXPu55SP5BSP5C6YDBlwVDKgqGUBYMp8/vTFvSlLehLXdCbvrA/o6E/o+F6xsJ+xoJ+xsL+jIbejMbejIaejIYexsKe9IWd6Q0d6Q0d6Qvb0xa2pTe0py1oYzR0ZC5oZdS3MOpbMupbMupbMmPMbWLMvsyYfYlRdyGr7mJm3QVG7UVm7fdZNecyq8+yar7h1JxnV55llX/NLP8yq+KTzLKPM8vPMMo+Sp/xfozM6e9kFr+dWfRWRuHrjKI3YsfM/NeY0Zcyc05nRp/PjJ5i5j3HjJ7KjBzPDB9jho9lBY8yAs9khZ7JCh5k+A9keZ9keZ5kufezXHtZrr0s126Wc3emY3um64kM56ZMx+Ysx2amYxPTsTErex0zew0rezXbuo5pWcOyrGJZVjBNS5j6RrahkW1oZOkbWIbGTM0ChmY+U7OAra7naOqZ6jlZ6llMTR1TVcNR1bAUlSx1FUdbw1SVs1QVXHUlX1nGUcxgqWawFSVsRQlbNp0tm86WFrHoArasgCXNZ8vyWfI8ljSXLc1h0zkcaZhDB7nSMIcOcaVhnjTIob0c2sOh/TzKw6PdXDrMQiGjyra30H8iSJ4MYCcC+KkQfD4Enw/CF4LohRB6IQhfCMAX/jp9MYReiZCvRMiXwsTLIeKVCPlymHw5TLwUIqpyVTMi0jy/yuc0BD1um81sd1hyo+FQKBgIBnNycqLR/GAgx++LuF1+jdrAYQsyGWyVUudxB+Qytcvpywnne3zBQCRUEoiUuINRtzcYcNmNso1zyt7cuz5Hq5jlsPzbG6/+9uyBWwc23356y48H93+8a4M3ZPO4/TX5jrU1rjefqD+7eX7Lxob7R7b/8sKBazuXvj2/YIERL/S6GhtXzaydX1VVrdVqNbS42o3m+eGSMsfaWbkbZkcaq0IYEJE6q8bus9hddrff6s9z+cMub8Dh8cewe3x6s1WAwfjUjMSpCZyp8bsWLnhx3bJDMwuPlEUaFdixssIXaqsasy02hTQrJR2KoZImaZrMgqo4sTGOp4/jquOY8ikMlMwQcFhcKGDzGUmZqdNUaloARHFTpkWyzfuXLyhxu6O+fLvUtHvmzMsvHQ+atVMSk9J4fJZAgIsFBppQCfjipASQljHdEyi0uxfkFRlxAuOIORwsmYmlclAKE2cwAYMh3lga2V0s3VaIlaqmheGUp2eAkafzrm5y7ygiXljoHXtre98LGyaObZo8sObWm/vL85xxyVM4bMnayoUXDu6+9NSeGq/9u+8+vnj+k8ufvN/13VddzecHui7c6Lg60N402NN+/uvP+jqvDXZfXlwdLnPiM13CchPv01P7xm90N7ddOrhzWaGB5caTXj2wZWZNdUJSGgQEBDQiFSStEQM6jcmelpo8NTU+g5sFJKRcptJpjGqVTqM2mIxWndakVum1WpNCZVJrTZRUScr1cr1XqnQHHN6oXlKlS5zrFG+psvmwxNkucZhOCyq4uWaVx5DtMAQ1+lxCG6FUPqnKwxKqgcpH6oMynVsgAOkJSaQE53KhRWX4/vD2nz859eG2FQQfB0ApBQSJSxQ0okkoEgkTExMTEhJZbG4mm8cTSUSERiy14lJrKpuSkBatKSJTe5Qan96cg4lVz+7cMdHX0nbho6GOrzuuftl88fuwJ6SWGSxmPylzELYA0NgZbEWWSCNG9JO1cz9fv0NH0QKc0JkcepODlGkxpOILSYXKqtE5tQaXTu0TszRq2p3JAYeOH316zYqiaRl1ScKCNNyEa5Uaj0xpp2Vmo9mn1GSLcTo9i5ueyU5ITRfjCpI26AxupyfX5gxJgDQplTk1PmXK1ORp8fHJ8XEuJajP9xQ6soEQIZkpjSWRK+Quj9Ps9FjcXp3VTqm1SK4EtJxWa2VaPUZKaalSazCrDOZUNofBFxhcbqlaR8qUcoVWnpWxpqLk0OZ1nZfOXzj32cfvv9HX1Tw20Dva0z3c1xN76ntkoPfB5MTdm2MDPR39XW393e1D13uGR66PXu/rb2oaam/rvnals/lKZ8vVGx0d/Zcu9X54euKVV59dtawM4/2ycubPi3J/awz/vDTyP+cH/9mQ+3Nj7p+rpj+YH/xpYeTPFcW/NuT+2hj9fUn+H4sL/1gy48dVJT+tKPrngpx/VDn+nO99uNB+d7HtwRL7o/n2R/Wu9nWVn6yof7Ui71iB483FtZe2b/1q6/Jvdq1/Y/M6is0VCZBISJNQRWI0BmmeVIFRUggIHCOFIpym1Sq1Talx6E3+/OlznP5iSKggqQKEgqDUAjESiAEgpTwxFp+SmskRMAXiFCY3nSPJFBCk1q6z5yrMYZUtR2ku0+ry1RovoQ9CfVCu87Ipn7XyKX/18URQyAvUy6u22+p2ipUhvdpjs+Tq1RF2ugyJDFKtU6pzyQ0eucFDa50iUs8USJHcojT6dMagQRc06gIqmQNKNJkZWHwKd0oqJ01CcikToQ0gjQeq3SKpGZMacYUJKk1IZcSURoHaCvR2icLgyS15+uiLkcIaQuWSG3NkxrDK6NaYvSqjW6ZzkEoLRusFUMUHSjGpBTKjCKl5mJwppDL5BJSbVGavXO+UG9wGqzPb5TEHizXuvAwm16pEG+tCK8occa1n3zv/6ctfv7Hv/ecPktlhwjsdWHOEaiemtAOpRUwZWZQlkzQnAV0iMk0jzckql8RWpI3MsZeuyK3fXdB4KLfhGVftLm3RComrgqENJEsdHF2eOrzIV7M7Ov9gydJjxYufDc7e46p8wlK03OCtJE15fIVHoHSJtV6UHUFGj1Bmpixhc3hmqGJVUf2u6Qv2583aHq7eHKzcGKralFu7tWje7qqlB4Lla5i4W+WuK56/t3Du7sLZuwtn7c+fsy86d2/O7B25ddvyZm7Jr1wXLV8XKt1kL9m8aP8ne17vmLn21bVPvfn6V9fWHHx723Pffn5pZOz+z7ce3Hv4258FFUsNkfkVyw7WLn6mpuGp0kV7ixv2FzUeLF3yjG/GmpyKtaGKdbmly0rr1vlLljvy6s+ev3JnYri782pPV1N355Xuziud7Zc72i52t3z/L3S2/tDedrG97WJH26WujisxOjoux2hvv9TWdrGj80p3Z1NP57XermvdHVc72690tF1ub73U0Xb5/4vWS/9H2lsutrVf7e5r77ne0TfQ1T/YPXCjb2R8cGR4YGLsxvjYjZHhgYHrPe2tTVcuff/N2S+++vyT995589WXTh87cujg/r37t+3YsnrNioUNi+bMm1NVPbuiclZJZVm4sDKnePb0qlnTK+uKKmYWldWVVs6uqJ5TWTOvunZh3ZyZJeWlBUVlhcXF0byQx2szmIxqrdtq99gdXofTbXeEff6qsoqG+volixauWrlsz+4dJ08ceevNV8589P7Zrz6/ePG7zs7W0ZHBu7dv3rk9cf/+5P0Ht3/++f5PP91/8OBObOGKm7dGb00MT44M3Ry9ce/urYHOjjKPb15+pNDt7Ozoujk8UecILvOHFkdzF0XzlkZylwQii32hRm+wMRie7/cs8LkbAp4lIf9Kn39rKGdHMLrPFjiWWzR46ULX9Z5r7c2TN0cfPnhw9+7dycnJiYmJ4eHhgYHBGwP9t8aGY+oV07DYxsqx08nxkdg6HP9iXyOD/ePDg7FFOP6rfQ0P9LVcvXTt8oX3336ju73l1tjwtcsXfjh/tvnKxf7ujomRoR/v3X704/3Jm2M3rvf1d7UPdLdd72zubb3c13Klu/lq17UrnU2XO65ear98oeXi961XLrZfu9zf1baRnrZJmrBFnrBVkbBN+bd9Jf/X+GuPPi1mX/sM6fsM6fv0GXt16Xu06bs1Kdvk8esd6kj+ikTDhiTzlnTj1lTTniTz3hTzzgzbTnrGc1jes6m2bam27cmW7cnmnSnmvamW3SmWXcmWHSnmXenWfWnZe1Oz96Ra96Ra96RZ96ZZ96Zm702z7ku3PpmefSA9+0Ba9oEM29MxGPaD6bZD6bZnMuyH022H023PpNueSbcfZtiezbQdzXQcZziPZjqPMhxHmK5jTNexTPcxRgzPcYb7GMN9nOE+nuk+luU+luk5xvAczXAfZbiPMlxHMt2HM91PZzifyvQ8neU7lOU9mOk9mOk7mOk9wPA8mel9Msv3JMOzL9O7n+Hdx/DsZnh3Znh2Mrzb/2JHlm8H07sty7uV6dvO9G9nBXawgjuZ/p1s31a2fwvLu5np3pTlXM/0bGJ5N2d5NrA865jutVmutVmutSzvOqZ7DdO9Jsu96m8yPauyfGuyvKtZrtUsx0qWfRXbuZrjXM20rciyLmfZVnBsyzm2ZSz7EqZ1UVZ2AzO7kZndyLTMY2XPZlpmZZrqmJZZjxvmuixDdZa+OktXlaWvZhpqmPoalr6abShhG4qYukK2vpClKWBp8pmaAp46ylME+cqQUBXhyYN8eYgvC/KkfqHMJ5T5RHKfQOrhUg4+7RLKPEKpUyi1C2gbj8zmUVY+ZeVTNj5l4xAWDjJxCCOXNPIps4jOFlLZHMrEocwc0sgm9SxCxyb1XFLPR1oB1IiQRgTUIqgWI40IqPlAxQNqHq7iQ7UQqkVQJYIqIabg43I+JhPiSgGuFAOlBCiEGC3EKDGQiXCpCJfGGkKMFuNSHMgkuFSEUSKMFOOERELgGIFhEEASIEqMQ4AIhEgCEAgQOEAAIAAJABDEEcIRwgEAOIbjGMAxiEtwCQ4wgGPwcT+EMIhwROCAwDEEJABiJC6hMCGJSXAMtyrAzlzDsx78iFv8jFt82Isd8eJHvPhRD3bEjR9xgyNu/IgHP+rFj3vhcQ867iWOe+ExD37cC0740OO2B/xlX0qfUxfwuJ1Oq91pyckN5eZGwuFwJJJTUFgUCuYG/DmRcF44FDWbbAK+JCkxzaC3KBVaPk9st7mj0YLinLyqvOKySH5hJJLjdcww6z9YsezOyaP3Tj3TdGj3+OEDFxfP6du7dvLIjpvP7H1u3aKklPgcp6/SJp3tEG2cYV6br6pWZqxwUq82lJ7bvuqHnevfXNXoMmjqZi0sq5xtszsQSViNikovvSBHuqrGu6LKv74usKQ6TJKYzGTX2DwWu9Pu9lv9UVcg4vaH3P6Q0xtwegPeYMTpDRBSBVeECXgiXnomxWbPD3tf37zymdml765f+kR+JMzj1GabnRoll8khCLlcLkMUySTUCbhtqjB7Kk8zLROmsHGBGECJiBCx5EAg4jH5Ak5aZsbUVFY0HL7x7eevbH/imbVPnnvl27f2nOj8+JOyQCAhOYUtlHA4HEzAp8VChURAC7hCRkZ18XSvOVuDIcATmvXmLKaIyadYPCmfg9KTGLle78aaaL1TWGfNmOMXurCpO6KS9q2B6wdKDtfodhbILuydd+P0lvHjm24d2TD+6s7vX38S47IFbN7Hh080P7XnzIoVJ1cv/+7sxxfOnmk7+3n3D2e7ms73NH871H5lsKNpqLe9reni5x+/PXG9+cjO5Xk69mw/XqjOOrx+wcRge2/nlavn3pqXq/QRaetmz1i9fEliYjIECOAUQahkMqNcYcxg8uNT0rMEPBHEIU5JaaVSoVXINXKZWq3SazVGtUqvVGgpmYqk5EIxDiityhBS68MWrcWvFFRnM+us3CiZYeek1tpJF8YoMGsKnB6zxqHT+JX6XKQOUUovKXcyhSpc4aUMESi3xicy2BmZpFiM4URWJmNtTeSfA1+/vn8NOzOTohWAzydxiYwEBMAEAn5iYmJGRkZaOiOTzeMIRByJjI3rRaQ5MRNyxBq1IaQxhuVqr8maR0DjEyvX3p8Yar/06b3R5v7272/0dPtcYb3Bq9S4pCo3afGK5RYGS84S61l8fGft3O8OHDXKVTihtDlCBpOblOo4fJSaxleqrEq1TSY3q9QeNltGEGYGS3zq1HPrKivy49JmJgsK0jAr0MlUdgxXKVU2jc5Gy3QSQDOY3KQ0RnxSKiS1Ko1dobKasv2UTM8Twiy2KD4pPW5KYtzUaVOnxFko8aLyHJ9BrVbo5AZXEoOfkJggFAsgLVfqjEarw2x3WRzubKfH6Qs6vAGNwYwIKUHLCYWKLcGQWm32eEmlGke0BJAyDnv3ovlbl8xv++Hrph/Ovv/WK19/9uFwX9fEYP/YYN/w9d6Ycd29OXrv1thgb2dsz8+h/u7BgZ4bvV0TPd2TA/29LU3D/d1DvZ03+/t6L/ww8OGLD995d2NF6UwofLSq5ufG0K+LQz8tz/33hsg/F0f/WFH4+7L8yVmuhwuCf64qfrQ499fF0d+X5f2+tOjXZaU/riz5eUXRvzfm34lqHs20/740+NNS34OF9l/m2X+e6/5yVvDsE6vebag9UZWzJeJ4cVbtG6vrz+xau6wwwktPl2AUT0hAXEZDGYA0B1FiSCJAQEAJRYCkVAq1VWNwewLF5dWLvKEZYlwGCBWOFBiUcQU4jmhSpmRyeFMTkzLZ/PQsTmoWN40lYotoqc6pzg6rzGGlJawwF2uMUa3eJzUFCYOf1jqZpCu7fI8xf8cUvl/snUvkrYH+hWJVyGQKWcwRHk/DYsr12oDC6JFqnXK9W6p1kiobRhsFSEup7RpLQG3waLQuncatktkITJuVjiUkcpPSRGKkw2VWXOEg1B5K55XIzFCVjcuNEqkOk+uQNhvT2imjA5PpGWyJ0uAwOyNSnQdp/XJLjsrkURhccr1TpnOQqmyM1otJrZjUYrSeVGVDuUmI1AweyuBCSm1VmTw6a0CbHVDqsjVGq8LsE0kNKWmZx/dt/vj41hVlzrie8+99/+kL59956rmDO3lKN+GcLvdMp7IjpN5Lqu1IYRXSdh7tYNE2BmVJQvoE0pBCmFlyL18XlQXnOqq3hBccyF9yPLr4hGfOLk1xo8Q1nakNZ6oiAkulPLzEXb09p/6p6MJDRYuPli47nj9zt6twlcY7E5pzBCqrSJdNm50ShUmotMqdBcbcWf7qNYULdhfX74lUbwlUbPCVrfOXr8+t3Vo4b1flskPT63cLZTm0taJ4/p7CObuLZj+VP3t/zuw9uXN2RWftyJv5RGH15mjV+pzKjZGqLa6SDcWNh7cc/27v6Qsbn3756LvnVzz12elP+m/c/+XG7Tt//Mf/eu6l94Eut2jhnjnLj85acqhsyb7ChfvyFz5VueJI7swt4bLVoYp1kdKVOeXL8+vWa9wlG7c9/fOD+wMdzf0dzb1tTT2tV3tar/a0XultvvivtFzpbW3qbW3qbWvqa78Wo6uj6W8625u6Oq71dDz+qKftanfLla6Wy13Nl7tbrjzmcf2rPa1Xu2O0XOluufzfuNLdcrmvran16qUrP3z//Tdnv/nyi88+/vC9t9544+WXTx46cmDH3q1rN61fumpVw9KFtXPnVlXPra6qLS2tLCqqLC6aU1k5u7Jyfu2sOVU1VSUzassrKoqnVxRNrygoqi6aXpFfFHa6QnZnntef5w8GXR6b0ey0ZEcDoRkFRTMKi4oLC+tqa9etWbtn9+5DTx988fTpjz/66Juz5/p6ekdu3Lg7efuXn3/547fff//j0b/9xz/+8eevP/3y8O79ydt3b96+e/Pm5NjErdHR8Rtj4zdGx2+Mjt8Ynxj+r0zcHBmbGB4fH749PjI5MXrn7s3hvp6qUHhefqTI5bx66cpQz0CZzrY8EF4UyVmck78kFF3kizT4wo2BnIX+UKPfu9DvXuj3LPH71vgD673+ze7QUX/+RoX+6scfPfzjl4k7tx7cm7x//97du3dv37598+bNkZGR6wMD13t7bo3deHh3MjbtMLal8k/37zy8O/m3U8X2Aft75uHwQF/MviZGhibHR/6Ov2LzFZuvXLz43TfnvvxsfHhwZLD/wrfnvjv3Vdu1K7fGhn95eO/He7dvjQ0PDfQP9fcM9XUP9rRf72zua73cde1ie9PltqsXmy//0Hb1YtvVS+1Nl1quXGi+/EN327WNdMImacIWeeJWRcI2ZcL/zb5iMw9j9rX3sX2l7dak7lDEb3PD4khhKhHMlIY40hBTlseQ53Pk+UBX4i5arvXP4cgjbFmYRYU40giXjrCIIIvws6kAi/QzkZ9JBNhUgEMHOXSAKw2yaT+b8rFpH5vycUjv37AJD4d0cygPi3CykINDuTiUm0052KSDRdjYyMZBNg5h5xA2DmHlIAufsPJJG4eysUkrm7RyKRuHzOYQFg5h4RBmDjKyCSMLGViEkY2MbGjgICMHGTjIwCEMXGTgQiMXmrjQxIcmPjD8hZ6Ha3m4hgc0Aqjl4xo+0PCBmg+UAqgSQJUASAVAKoAyMZKLkUIE5SKgEEGlEMhFUCEGCiEmE+JyMS4XYzIJLpPgMjEmFWO0CCMlOC0BtBhHkhiAEEMCIymckuIEjQEKIClAUgxQMQCkAaBxnMQwAsMRDhCOEzggISQhICBAECDirxcJEQWgFJEUQDREUkRIESlFBIEQQoggEEkSBIGkNE1RJEXSBKIogqZImiJoiqAJSBIAURBKSZKCkIKQQpCCkASAggQFSQqRJEAUJChIEDgkACAggDhGADEJJBTEpQSSIkRBSCFEQkhBREFEQkjgAAFIQERCgkIkCUkSEiQgKIImCBJiEOEQAQhxnASAhBAhSBAkhAgABAGEAEMQgxBDCEIIAMAAwBECEAIIcAQBggBAPGZNAMcQwAkAEAEBxAHESZIgCURCSBEIIUAg+BgICQAIgCOIx+rHiuAAAwADAECIECQhjhAgESAJQCKIIIIEjhCGQ0wkxnjZasmOQsvRAHHchx/xwSN+eDSAjgbQER/xrBc960OHveBZH/6sDz/iB0d96KgXxWTsqBcc84GjXvyIR3LEI/kX+/J4HFabKRz25+VFc3OjOTk5hYXFuTkFuTkFedGiYCDH7wvbbW6REE9LzSQJmUZt0GlNPm+worisOJw/PbegYnpRsc/xZFX5wL49N55Yf33TirETBy+uWvyUUzt+dMfwgU2jR/dvnFWcyc7wakwz5Pz5dl6tkb3Ej7aV2xc6lY6MxHyMP1urmme3mZSymrp6o8Uhk8nNNrvTbpqTZ1hVbl5W6Vxa6Vpf61taE6JooDDbdTb3Y/vyRV3+sNsXdPmCDo/f5Qu6fEGDxaYzZeuMFplCA6GUnZ5B8bkOEt9QNX3X/FovwjwEohkZUrFQoVDLNXqpXI4hgon08bg9TmxPEBiZPFwowpRSWi9DCsBXIoFGQQoEHA6fk8IVJzKyXti5YeSLj9fNWPTqznc2z9y0adayufnl7DQ2g8FmMrJEHI6Ew9RIIZLwM9OTmYx0ZhYzJTF5ypSpSanpIlzKEylYmaSICSmhqLG60Cnnu6XpPkXy0qrsAgtvtV/w/VrfhY2hN5dF1gfhF5uqbr2y8/bpJ26f3jx8esOdT49uqylOjIs7sGRxx65dny9a/vaWzW2Xzp375P3ms591Xjg70H6p99q3Ay0Xr7ddHehu6Wq9+tlHb/040Xtyz8oCI2/iapctAAAgAElEQVSWD6+0ihbkZ3de+nJiqL2/+cvDm2YHZRkRA3l4/zYhjy8SYAhIKUJN0wat1snlweQ0JkckEeEQE0MIKARpCCgIKBwjAE4SUAoBJcIBm8NNSk3niiilLiJThZW0yQi5M32SGep0BzvOkhVfZVWYBGwFV6ynjAqpQ6EO0pocpAqSCg+krQyeHKoCSmsBLstOTM7iszhAzBOKxBmpyc/vXNb24bOvPrlGIuAKRWICF5FAQkEMSEQ8HicxMZHBYKRnZGaxeRlZLAFSMSXaLKEyPgNnCpRSlUdtCNEKl8YQIgnzioXL7ozf6G75ZmygqbfjYtOly2ajx2yNioBRpnQCvU1EG9lCPQ+YOUK4tHDG4QXLxSwBTRsQ1GZlSVgsXCSSpiRzhUKaQBopbZCprBlcQoKp2GzJsYPPLggEKzIEy4BmBl9hJw0EpSMIldHo1OttBCEXiWEWk5uQmJKYlMblE3qj12TxZ9uCSo2FL0IZWfyUNObU+JT4pOQpU+IAl9FQU6RXkGqNAZPpE7N4cVPipsRPjYtPnpqQnJSakZ7J4gglXBEmAoRUpTVmO3R6MySlQkjwEamx2tQWK07JxDjB4YlVEknDjIInN6668NXHfW1Xzn3x8Vuvnr7yw/nrnW03+rqG+rp6O1p62ptvjw/fmRjp7Wjpam3q62gdHuwdGb4+OTx4b3BwvLe7/fKF1isXJ0eH7gwOTHS03/r0jcHjJ/bNqX2+ouCX5eU/NvoeLQn9vCL6z6W5/1yR/8eqgp8WhW/Ndj5sCP5zddEvS3MeLc39bUXe7yuKf11Z8WDljF+WF/3PxcWTOdofK6y/LQr+uiT0aKH/0Vz3PxpzTofVh6oKP1jbeGLu9JVB6/qA9+X1C/Y1VmolHBGPwxWBDJZAKMRpQgYAxcVIMSAgIBCSisSQJFUqjU1tcOcWVFfVLvWFS/kiEhAqHMmFEpIvgkIJ5EtAclpGYkpqcnpWfEpGcjozLUsoITVyg1th8KtMIaUpKDXmqQwhrdEtM/tJo0+ms/NlLlPxRmitjxd4MXst8NTz9TOgJmzMziHobCZXodQFVTpfzLtkOheUW3i4KoNLCJFWafQqDB6VzqFQW9Vqm0puJaGOk4VSEvlJiQIcGOVaj9zgo7UuPtQkMESYzIDJDBKpDpPpcYUJaGwam5+Hy+Li4uPiEnFKLzf6ZKaw1BhWGFwynUOqtcv1TqnWTqqyKbWV1tikWrtM5yCUFh6uSGFKMvmEwuD62760RodWn00qLVl8AsdB39Vzvw9fvXntk7jr5167/MmJpo+eeWbXJqCP2PLmWnNnmYKVBl+pxlWksubLTUWkIQ/XR8TGEFfnzdI4kyhTEjJPEeuTaZfAOl0Wnuuq3RJqOFSy5lSk4SlL5RrCX80x5TC1EXF2Gemp1ecvcZStD9RuL1n8bPH8Y4X1hwrm7vSXL5E5csT6bKS3Qa0tHVdx1R7SW6YtWuieuX76/L35s3cEKzd6S9d6S9cGKjbk1G0vqN9btuTgjMYnCX0RYS4umLujaNa+6Kxd0bm78+p35c/ZkV/3RLR6U7hqXWTm+vyZG8Pl6ypXHStffnTl3nde/7xj69Nv7Hjhm42nLrYMPxh98NP9Hx/dnnxoi9TYZ6yYteTwrMUHy5bsL1y4r7Dx6RmLD5bM3xMqXRUsW+OfsRIao8ZQpbdoVrigpqenf/LGjesdHf1t7b0tLTH6Wpr/ldbW/ra2/ra2vra2/rb2GD3tbX/T+/jY2tfW2tfW2tvW0tNyraflWk9r8+PGf6G3tbmvraWvraW3tbm75dq/0NfW0t3cdGds5K2XX81xBeqr6mqml1cUlBSH86qLZswpL5tZXDSzuKimqKiqIH9OeVl9Vc28ypk1RTNKo4WluflFwZyAw2M0mpUKlcVi9Xp8drvTaDD5fb6qivL59XMXL2pYv3bNwaefPP38c2+9/uaXn3/+zdmzLc3Nt27devTzz788+uXPf//3//if/2NkbOyPf/7zz3//9/v37//08MfWltZLFy62tbb29/ad/+abz7/45NMvPv7ozPtvv/vGex+83dHVeuv2+MTNkX9h/NbovzI5OnFrdHJi5ObEyK3b43dvjdfm5c/NCZa4XN+e+6b10rUCWr8iEF4ejqwM5y4OhBp8gUW+wBKnb5nVvdbrXx7wLwn5VwYCGwKhXYXFO6PFx6Ml+3yhjm++/um3X+7cu/Pg/u2YfcUEbHR0dHBw6Hpfz8TwYGzhjR/v3Y7t5fXzg7sx+7p7azw2CzG2EOJgX/dQf8/IYP/YjYHRoeux+Ov2xOjf9nV7YrSno/Wrz840X7k4OT5yvafzy08/vnrx+wd3bv3604OHdydjpYaHBm4M9A31dceyr8HOa0M9rTcGem4M9Az2dw30dfZ2tXa0Xo1tzdzX2bpemrBJmvhX9pWwQ530t33t0qbs0af9nX39p33pMvbqMvZoU3drU3Yq43c4+RW+bI4ICXAgAbgEEmKSgqRModC7XEG5QifGCAkgJICQ4Cg2hpVgGIZjEkwilmASCYZhBIZROE5BSOM4ieMEjiMMR2JAiAEpBqQIkEIMiXAkwpEYQAGGiXCAISQGuBCXiAAmxgGGQRyDOIZwHOI4ABjAMRzDEYAkAASECAAI8Nj4HOAA4ABgOB47YjgOAAZxCcQxiOMIPM5BEA4RRBDCx1+IveEYAABBAoLYkB+HECAIIAAQQggRBBBBiCCMVYAAwtgnICYSkMD/Tk4gAWIDfUAAgHBAAILAEQEIAhAIIIhDEpIUQRAQRxBDECfg4wnzBIIkgUgEKQJSJKBIQBKQpkiaogiCpCiKJAiKoiiKIkmSJAgpSclISk7Rsr8bFE0ikiRImqRJRNKUVEbLpLSUpqRSSialZFJKKqVkFEFTBEUSJESQjBUjCYIkSIoiSYogaIKgCZImSSlFyQiSRogkCYokKAKRBIAkhBQkKUTTBEURiESQRJAiUAwEcAQBRAhCBBEiSRoRFEFQJEkTRMwOIQQAQUgSBIkgAgQCCAGEcERCIqZJMRUj/rrNsUsgHDwGAAQQARABEYEjEpIIIIBDiCOKoAhIEIAkIYEgQBAigAiISESSkCAhQUIU4/FFH99YACAOEAAQIAgJgkSIAAAncZzEKYDTOCDEYqFdKXmq2PZ8WPp8mDgVIk6F0KkQeSpEngySxwPoWBAeD4CTQXAyBE4EwYkAOO4Hx3yS437sVAieDIITAexEADsZwv+7fZmz9f6AJy8vmpeXl5OTm59fWFhQUlhQUpA/PT+vODenIBTMddg9CNIpyRlSWun3hkOhaF5RSWHh9LLSUq/D4pDCgzPL23Ztat227FSpa7VUtMemfybH9dMrh3567umOfVsby8IccSaeyfGJM6fL0gqwpHlqwVqn6o2lc/ZXlTh5bPGUuPS4OG4Wy5jtpmRqt8fjDkWybeaFpa6VldnLKqzLKxzra33LagJSSqIw2bQ2t9Vmd7q8Nl+Owxd0evx2t8/u9tlcXrPNacy2m6wOq9Oty3YQKh0gyPTUFEZiIisxXpiWDNksjMUmhUKNlNToTbTWAClaBIk0kTyOpY1jGhPZWrFQqKSh26KzaaVKyKeETELCx8QCDpeTLhCnszMdavrcyVP5pHu2Y86qwlVRXfiptU9FfcXTpiULeCJOFlPM58opgEsE6WkpiYkJcX+/psYxOXwmC4m4Ck6qYEbI79URhDBDhbIMCmbldJNVyppjEX6zIfpBffaJmZYdBarPNlXffnnn7Ze2jT6/fuT0+ruv72k7toeXkLC1tur6vgPfLd/w0tIVl74889l7b3135oNr33zR+sNXY11Nfde+72u51NfR1NNx7coPX490X3lu7+oZNkmdD5sfkhWYxCf3r78/2jna+V3zly9XB1Q6UfKTW5bp5DSHySMATRNqBNRarQPHlekZ/Cy2kMURCnhioQDj88QCvkTAlzCzuIwMFpct5PPFWWx2JjMrOSWVzSMImV+mjqoUbg3CckzicjM7QqQ4hCmqzEQZk6OSKJSklZJ6KGUEyoNQGSAVHowwZ3DlUOVXZOeLCAMjUyDi8QSCLIGQhzic9vdfevDt+53vvmhRKYVCPgB8AogIXIKJBBwOOykpKSUllcXmZrF5iSlpuMzAwnSZAkUyk8jgSAFllao8pMxByZw0bZ0/q2F0aKDp0tdD/df6e1vOnf1WqbJTSrcAGOVqt1CqZ0uU6WwlFzdjlHpe0QwXToq5mEJuBZgK4mqxUCbkU6kpXEwiA5hcITMqNdmZXBzhaimuOn3oaJneVC0iG2TGIlKrEJFiMZJJ1TKpWiyCmQxO7KdLTkpPTEzj8UlKajKYvHqjO5Z9cQUAkvKkFMbUxKSp8VOnxcVJCaFMiqBMLpFp0riCKQlT4+KnxcUnTZmWGBdjSnxc3LS4qQnxyWlpDCaTxZNAklSqeQCpLNlaux3JlRikslg8k5yM2g3bVy/puHz++y/PfPvlmTdfOnXu8zPdbdeG+rpGBnoHejqud7ffmRiZHLvR19na19k61Nc1Nnx9+Eb/xGD/aGfHUFtrV9Pl611t17varpz9uunzz7tePNK8Z9/xJQtbtq/6ZfH0h42eX5cFflkV/eeKgj9XF/66PHpvof/uAt/DRaF/rCl6tDz6aHn0t5V5v68s/nV1+YOV039fVvy/l5Tciep/rLT/1hj5bVH4t/n+R/N9v8/POVPpn04JFjp1c+yyQ4vrjjXMX1Tk3rlqtlFFJWekpLA4SRlZLDafImgESZGExHACAoKI2Rel0ugcCo09WlhTXrPEG5rB4YOYfXEFgCcEEkCSMmV6FjshOSUhOT05LSuVwc7i4AqtXWX0ynU+pSEoNwRIfUihd2uMDqnZSxlcSr0darza6DI2nZ+JQrixHFmqcF2RzJAr1/mQzEqqXZTeR2rcMp0rln0JkTaDS4hJvdrspzUOmc6l1tkVaotSbZUpLDhUZ7JAUqpwyjS2BBnlWrdMY6dU2VxMnsYBIlIjkepxuQGXG6DSLDM4VSYXgy2eMi05IYkBpXqV2S+3hClTUKZz0BobrbHF4i9KbY15V+wUyk1ZAjKRIWQKKZXJozS65XqnJtuvN7nVGiulMGdwJCaj8fN3XvjgxO7zbx2Na3p99w9v72k/c/DA1jW43OfJrQ8ULXIXNNiiC7PzGvTheZrwPHmgjvRVCR1FHGeU6cxJNXgydO5UpT2BNE+RaBKAIVPplARm2Gdtnr76hZJVL/pm76GCczBbHuGMYpZcyllCuSoU3pmmgiX20k2+6idy5uwobdyTU71S4SgmTV7C7GGQpgRoYhhz2a4yReGiaO3WGQv25dZu9ZevD1ZuDFZu9FZuCdftjM7bVdiwt27DEcJSIFJFCuq2F9bvyp23PTp/W97cLQW1GyIzN/tmrg/MWpNbsyo4Y6mzct2Wl79d9+zny7a++uaHTeuOfb7+5aY3vuwZ++nXycn7//t//D+b9p7ELKU1DQfmLX+mYvmB6YufKlp0sGjhU9Pr94RLV3mnr3AULQGmvCygLatfGSiofvPtD+7eGu3qaO7ubO3uaO7uaO7qaOlru/aYv2Ku3o7mns6Wns7Wns7Wvu72x3S0/gs9nc09XddidHf+K38HZT1d13q7W3q7W3q6mrs7m/7iP/u0t16eGB/48swZk1RZmV9UlV9cGs7NcXgidqfLoPWYDEGbxWs2OPQal1Gf6/OURHPKCvKKojnz62rWLluy44ktO3btOPncyQ8++uDd997p7O4cHR8ZGLw+efvWP/78x6NfH/386Oex8bHR8bHb9+6O37z5/cUL11pbXn3jjTOffvrRJ5+8/f57b7z7zkuvvfbGO2+/9Nqre/fv//LLL7/77ruvvvrqgw8+PHHi5Lvvvnvu3JcfnXn/q68/b22/1tndNnSj/+7dm3dujf9Xbt8aH789NvbfmJgcu3Vr7Oat0ZuTY49+elibX1Dn90x3OD569/1LZ7/PJ3Urg7lrgqF1/uDSUGBxOLDM69sXzPuotvFEQfkTwcgT+fm7i6Zvi0T3lpXvm1HxVG7hGrfz8hcf/+P3X+/fvXv3/uSDBw/u379/9+7de/fuxeKvGwP9sZ2UH96d/PnB3V8e3vvl4b2/7Su2EfO9yYlbY8OxBCw27XDsxkCMm6M3Yg+AxWYq3p4YHbsx8NnHH8TCrss/fNt69fKjH+///ODu7YnR2xOjt8aGJ0aGxkZujA0Pjgz1jw/2Tg73PxgffDg5cv/ezR8fTD68P/njg8m7t8fGRwdHB/uGr/cM9XWtlyZtkCVukcdvVcRvVybs+L/PPPw/2VfyTlX8VpugypuNiXAcYDguAkACCQwRSCpXyhUaHBAYRBiAYgjFAEoglAAgxnEJDiQASGI2BAkMEBIcYQDFggYMQAmAGIRYrD8AYhwX47gQwySAwAAFSSkkpRgkJQCJcYADhIOYBCEY+1MNEBAjICABJCEgIU5AQEA85i8kADEIHCcwDGI4AjgB/5ImCGNFSPh4JE9CQAAcARz9NdonEaQhoCEgwV9XxGNFAPWfRgARggR8bF4QgzFfQwQiEKIQkkJIIUQhFIuRCAiJWD70+NKIQrEOkESA+AsylkeRiEaIpAiaRCRFkDRJU4SUJKQI0gSSSqVKipKSJE2SNBFzIUhSBE2TUhLRJHocaj0uRcgoQk4SUpKQSmkZRcloSiaTKihSShI0GfMrgoIEgUgCEgREBCIpSiojKSlJU6SURCQiaYqW0ZSUJijysZghkkCIRIiAiICIIkjyr7SNJAiCIBBCAEKEcIgkCOIEARABCQRJhCgCkRCQAJAQkAAncZyCsRsGIIYjHBAAxvogHCMAjjAxwsQkwEmAEwCjECABTgCcjP2UEBAAkOCxjxEARziOcEBBhDAcSnCIYQiXIFxCAJx8nOlBEgICx0kcp0CsGiBh7HbiEOEQxZIxnEAAQQhxjMJEJAAQkghQUIw8cupgvvN0UHo6RDwfJp8PU6dC5MkAOhVAp0LEqRDxfIR4LgJPBvFTQXAyAE744ckAOBkAJ4PgRAA/4cdO+CUnAlhVrqokTOcHVB67Juj1BINeu9Ps9bny8qLRaDQvLz8azc+LFubnFRcVziguKi0sKMmLFvl9YbPJBnAyMSGVImTTSyqKSyuqqmd6vO6ExGmIw9haGj23aVnzvlVn1s98qSzyUmXuxItPPzx96O3i6GfLGnNsujRBBiWBRHpqtji9xiJvzNZsCbvz+Oxam9mvpEiMS2ICBUlpzQ5fODcczbUHQhanfU6JY3GZqaHEuKLcsanON7fATEK+wmDRWZ0Oh8Pj8di8YYc3EJtzaHV6LHaXxe6KLb+R7XCpzTaN3UsoNQkpafFJSfGJCXFxU9gsLi1VqtUatUIOZRoJrcJJAiOIdDZMYmsS+KYEhlTIZqhJsdOoMMpxOc7DuRlIxKUQzszKzGBnZvEYXBbDRem3l6zdUbihXJFf46w6tv2V5559QywEzEwOl83FJCKVQirgszNSU1KTUlKTUiCEOr3OnG1SazQ8DkpJ4HIYgsKgH/HTMBGHIoUIZekNGOQmVZsk7y8LfLos+Eypemex5o1lRWOnt916ZWvnsSVjL66//+LW++8cD6tIg4D33aZNH81fureiZtvq5V99+O6Z115u+/5c56Xz3T+c7b/2w3B3y9hQz1BfZ+vV71ovfP7Za4eKzIL/l7P3Do+qWv++J5lM773ttnaZPpmSaZmaKekFCAmhCtKLIAoKotgACyoWlGPXc/QIKCAqYgGkdwgpJCQkJCQBkkBCV8/vKdf7/LGTmKPned/nedd1X3OtrL32Wnv25I/9ub7f+95TooZZaWpSjJpfnXep4XB38/FrzUc3Prs4AKTj82wmWKGSqzAYJTATjtiMpJsi3RKJXiTRCsUqkVDG5QplUpVSoeXzxGwWn5XFUyq1KqWOwxdodFoOhyuS6DAiipsKzLaUCTOFHHhNRDvGLSj36vJswENarLjHSIYxKgYReQYybqCiKBVSG7LFajPpzNebQjDlVSgglUyu0Ur1Og2uUj42oeLbV5/fsGSOFYFRFEJQLYFBsFal16jkchmHw+FyuSq1RiiRSxUqzOJV4zlSnZUtwfgyAiH8wBgCVBDGclDMM2Pa/Ppz5/bv+7ah7lBt7bEff9xntoVlumwdEUBxjwaz8uUYS0BoQFCqJ+ZNneElzIieMhl9Xk+exxUngBPSU1yOVKU06HWoibLBCCkSK4CeNEPmD9e/lQBUoQFOaA1uLQwg1O5wRCLRWCwejyeqqycWFZXI5Uo+X8jjiXQGE066bI5cmyNImpwypcGAkFaHh8UWMDKyMpiZDAZDIuETRlwBQWavnydTZmRmMNnsTCYni8VjsniZWZysLC6Lzcti87PYfB5fzOEI2DyRWKXlSmVWr88dieIWm9XhQjBSLeGbYNWra1adPPBjw8lDB3/a9e1X//xu+9ZjB/fVnznRVHemuf5sw9mTfT2dTXVn9uz+9uDeH+tOH285X1dfd7rx9MnGo0fOHtzfcPLYmWOH6k4dv3y+sfnQobYvPqh/480CBHqvJPpfyyZcXxj57ZGCu4+U3nuk4taSohuLUv3zk73z8voXJO8vK7vzSMnNJYW3Hy66/XDZ7aXjBpeO+fXhcfemJBoCcN+E4O0FBfceKr4zJzU4K357Zv7W8bEoJMc5meMC5KySXD8MTR4b3vrF2zY7yZWIRGptlkDEFwgRCAYoDkEEhpGQAcEwygABkrCbLF6c8pSNnTZh8sJAtESugmHMguIWkVSjg/B0UVk4nuQJJYzMLBZbwOYIs9hClQ632ALA6DVnx22utNWdIjwpyhE0O3IId4h0h63ZfuCIYqEaIRZTUgWou4p0VRizC205Bag5F7eGyOywwRpAHWGTM0I5Qrg1INMZpVoKNXkVBjNEuk3OiNHsM1m9COGQ6wixBhOoEAZHxhbrgD1gdYVt2UFbdq4BsykNRg1m0RF2g8mF2LyY3WfODlLWHBZbzMjkMTkihLI7gimjN2X0pc2usDE7SNoDI2HMzrW4I1ZP1JidqwN2iQbnySAlZLJ743Zv3OwK27zxbE/U6ggC0skVyyvGlLz/xpoXH5/zyhPzGYc+fH7fx8+f2f7aO+tX6VCn01vujVZ58iZ6Ug/kFM9yFs1yFi90lS6yl81DCqfo0tVwerwhUq7xF6p9KbkrLHP4BcZsFkpm4GYWFdAFa+IPrJmw/P2qRzaFxi+2JiYQobGWWI0pOoHKrSRC44nYJGfBjFDZvPT4JWOnrS6btNqTnop4UmJjkKF3sMwxQU45mnzQX/FI0Yw1Y+e+VDhldapmZbL68XjVqrwJqwunPVc8/fnxC16ZtPQNW3iK3lxcNOXJyjlry6evLp36ROmUlYXTnkhOfSwx5dGiKcuLJ6+ITngsd8Ljj72+8x87zj390pcvfrZv+XuHXv+ivq33fk/v9bu3fjt8psEYn1w06bnZS1+fvOSV8QteHDv/pTFz1k2Y/2JxzeP+wnmecQs0oVKV0bt4xcvF4+Y8/cLrnd0X684dbTx3vL72eF3t8Ybao43njjaeO9Z47lhD7dH6s0caao821p1orD/dWH/6fMNw1J9prj/VXHeyqe7ESDTWHWuoOzoU9ceGom44hkca64811h9vrD9+vuGPaKw/3lB/rL7u6Lnaw2dPH7jUXr9757aAyTixIJXv9xUnktNqJsyePvmh+XOefmLFm6+u/+zjD3d8tWXX19sP7v+p/tzJ9ovnL3e0XLvS0Xu1s7e3q6//Ss+VzoOH9v3zi7/v/GZbU3P9gQO/bN/x1bbtX23e8sWmTW9v3bp5y5Yvjhw/8vfPPt31w65TZ09t/Wrr9z/s+mnvT4ePHj505OCBQ/vP1Z87U3vmYvvF9ksXL3W0tbW1Xr3Wc+To4Usd7YOD/f3Xr16/fq23r+dab/eVq5d7ejqu9HQORwcdl/8SnT0dXd0dV7o6uro7Oq903L93a86EmupYsCae+8Xf//Hdjm9LgXFVMrU8Hl8Rjz+ajD2cjixPxjaUjN1S9eD6gvKV8fSjqaJlyaLniypWpNKPJ5LPFhRNzfHs2bHt/p27V7uv9Fzt6evr6+vr6+/v7+/vv3LlSmdHZ/vFlrYLje0tTVcuX7rRe+XWjb5bN/pG6IvOAaMLIV5ub73Y3HixubG1qaG1qYGmr862lsvtrX+Sv37e/d3xwwcuNNa1nm+4d2ugv7fnysgd6O7o6brU3Xmpu7O969LFq51t/T0dN6523rh6ue9a90D/1YHr1wauX7vRf7W/t6e3p/NKZ9vltpbHTdwVJvYqc9Zqc9YzFuaztiH5azR9rXMJhjK+aP+hS7jOJVzr5K/J5jxry1oV1EyMe1CDHsYMCIAQFEFQGMMQBKNVIQBh2BA+oagBxfUIMCAAxggII3QQSstZegTVI8jQzOGA0T+cXgiGwQiCoBiK4QiKoxhOd2AEg2AERVEMQwEAAAMAo+URHNB6En0QAwADQ6IHOixNoUO+NHrdYZWK1rhofxmOAxzHcIABDMUwhNZecAwlAEpgyBARDUEdiqMwhg09k6MAQwFAAIYMPa0DYMAwBOAYjgOcADgJcBLDCAwQAKcQlEBQAgMkRis+NOEAHAc4wABGm/UwEmAUhpEAUABQAJAYAASOEwAQAAcoQBAMw3CalHBan8IJHCcJgiRwkgAkjtHwRJA4SWA4AQiSoAiCJAiKJMwEYSRJCidIHCdJwkSSJhxQOKAInMIBzW84wHCA4jggh6gMkDggSIIAGMABQeAURZoInCIICqcogOM4ADjACIDhABA4QQCcJEgCDKEXhqH0r4JiMI5jOAFwAqdwnEAxAsNwDMURDEdQAgU4guEwRiD4iKKFoSgNcvSPRtsXMRTDMZy+xTj9b4BgOApwdEi8QhEURRAMQTEERWEEDKmRKArDOIYSAMMxjMBw+jpbt58AACAASURBVCyA0EomwBCMPgWgQyCNARzgQ1yNYRjAhrcAAAUwQDDMAKJm49qi4MY48XYc2xjHNuaBtxNgYxx7KwpvjGFvxcHGOPZ2AtmYB7+dh26MY2/FwMY42JgH3ophb8XRN+PImzHkzRhC01dJwhoN2pOxaDqdF44G4nmRoqLC4uLi0tLS4uLS4qKykuKK8rJxFeWVFeWVJcUVsWgyxxOw21xqlZ7DFug0UFXF+IJ4isfnZ/CyONyMMS7jruWL6tesOLl68a6HZ7RsWnfp/ZffLoj8MGvW8Q2vUrDGYCYok8OEAlQldWEGs0Lk0atsaikkFVhNmMvn9Hgc0VA4nl9RWFpRVFoSKijJiUYnjwktrPLNG+d5uCq4amrsgSIngWqzfUFXIDccDuXlxWOpomiyIJbMjyXzQ7FEIByj0SsQjuX4c/3RhDeaFil1jCwOiydkcngMJiuLJ1IaAG60kgQFkTY9YUZxoNZquCIVX2XmSigOV6uUcDG9zErBFqA3IVpUKwc6FQHpIZVSLuGpIQVHLFJydU+UL31jwupVpYtKnIVFngllsYkBV66YJ4d0EIbCDodNr9MwMxjxQPiXH346fmzvmVNHjh85cOb0yf2/HNzw6puLFi6CtWpuFkMk5OlhnRJWsCVMYRZjZtz4z8UFP62q+HR27suTfJvmFrR/8uzFD59ofP/R1vcf7Xz3icGdH8wfW5zFYCxNxbcvX7F+1uyVixe89+aGT95649D3357Z/1PDwZ/qDu+pO7b/7ImDDbUnLjScqj28e8um50tcyhlJbGocfjDfMiVp2/vVez3nTzQd39t89Iepxd6UTeIi5Tq1gkBgE2EykXYCs1ktOTotzuFIOFxRZgZLIJBABozLEWZmsNksvkgo02lhoVAmV2k1el1GZgaHK0aIIEIlETLPagmZcWOxVzslDfJzkKTP7nV4KMKDG8PAGIeJKERG9WQEwgNyjYUvJ7VErgL1OnxptRqVCkU6rUJn0CKoQSPl6SRsg0qkVMkQgMCQBjVo9Cq5RiWXSiWZmZkCgUCj1QvEMh2MQqQTsYQVkIMphNkiFAJelAqihF9rcKrU5iULlx8/fOiXPV/Xndn/7c4tX361AyM9Mq1dh/s1BqtUh7MlkFBhg4xxsY4IBkIum0tvMBl0ZkhnNBvdVrPbZnahMK7T6O02m8vpcLucXo+3KF4wNj1m0dTZC6tr1iyc98aqlRtfWf/hRx9u27b1l30/Hzywr/bsmYaGhurx1WKRVMATctg8A2whjTk46TJZfTjlgFAjIG0aHZrJ5GYyuRkZTEZGBiBxl98v0xtsvgBXKGJmMjMzmZlMTiaTw8hgsdh8kVguEisyMlgsNp8gzZTRKldphQoVSyTG7Q5fPI+0OqwOt06PKmRcrUL47psvnj70U93R/fXHD+/evuXrL7/4efe3B/b+cGT/nsO//Hxk/55rXZe+3b71+53bLjTU1p85cezQL4cO7j1xYN+pvXtO/bKn4eSxrrYLfd2dA5c7G375pe2Ljw6sXePmc97PD/7PZVV98wK/L039trTk9pKywYX5A/MTA/MT1+fGb8zL+/3RsnsPF91ckPp1acndxUV3FhffXVo2MCN2OWm8UmS/MzNx66GCwQXpW7PzBh6M/M+HK94v9OtZTDcmyrVKXLgoYkO8uXqTTc8XcbQQrNLDfKGExWIq5RIUwTDYiKIEDKEYRml1CIaaAJFNmX3lY6dNmLzQFypSqBGMsOthUihRC8RKsVzNFUoyWBxGJpOZyWWxBXyBDAU2iz0olmMInuMJlNpcSdKTopwBo80N7EHcEbZl+4nsiNJaIESDWmshyKmi7CmHO43bogrYCRl9hCMA2/wGa9DoCBG2IGrySrUUVwqzRHqJhsStAdTkBZRHj9iUkEkDrDrCJoVwBlcs0cIOb8jtCVksHsKYLVVASh2hx2160gGZ3YjDB2w+R3YuiloyMjkcnpjNk0C41R5IUL4E6U1YPVGzM0TaA8DiBRbviPOQcgRJewAinVrMJtUSWszm8OW5gim7N25xh03ZYczo1eMWsULxxlvrjx/5fscXm7789E3Gyc/eOPrpq03f/u2LD1/QGnCzJW50xAhXEvfkk6FSY9747PScQMki75hF9vELLGPn+irm+srm2AsesKYnoaFiQyBP7c2Vu70SR1Bg9jExdxbqhwLjC2aumbJ805i5LzhSs6jQRFt8sjU60RiuwsPjbNFKb3x8ID4hWjS/cMKTyapl/uKZelcBQ2VmYl6Zp8wQmkwm5/gqHyueua5i9guFk1enJqxIjF+VrFpdMOm5kmnrSqe9UD3/zSkPv+NMzNSbikurn5g0Y+2YSatLJz1ZOPWx/MnL0pOWF0xZUTDlyYIpqyLjlsernly55h9bdp9e8eb2VR8cfXzjsX0nO3tu37vWd/vm/fvVi9eaIgtmLt3wwJJXJ8x/oWru2so5z9fMf2HcjGdc6Zlk2QymJ2ZPjpu94PmC8gU1sx9r6Wxvqj/RdPbw+bpT5+tOXag92lR37Hzd8fN1xxvPHWs4d/R83fHmhtMXGs5daKgdHS3nT19oPNVUf2IkmhtOjsSFxlN0NNefpOPfZtKDo6Y11Z+gd6w/e6T+zJH2lnM/79oZsZknJcIJj/PIoaO913u7r7b39fdc7r50qaO1s6ut43Lbpc7W9o7Wi+0XWi82tbY1X2xrbm1rbm1rbr/UcrGtec/eH77f/c17779ztvbkocO/7Nn7w4GDe4+fOHTixJGm5vqDh/Zd7mo/W3uyofHslauXr17rGhzs6+vr6eu/0n/9al//lWu93deudV291tVzpbPnSueVq5d7rnT29vVc7R0aoaO7p4OOv478Nbp6Orq7O652dXR3d3Re6fj1/p2HZ86sCHlm5Efef+edtze+U2U1rknHlwaDawtK1qVTq/JyVxUlVybTT8cLn88veDJdsKCgcGFh8drC0lfKStePKX2mqKjK7dn3za57t+9f6bl29eq1vr6+69evDwwM3Lhxo7e3t7u7p6P9YtuF8zRNXevuHOy/dutG32D/tf6r3X1XukbywWj561JrMz35f0dfPZ3tV7s6zpw4euiXPQ21p691d/52//btuwMDg33916/SOHqtt7v3yuW+nq6+K13Xe6/cGI7Bvms3+3tvXu+l9bfB/msD1/tu9Pde77u60sR6wpT1pJm52sx8xsJ81sZ+7t+0L94aJ2+dWzBcd17woodO/eKvdfJo+nrCr5mSl4NCBhiBYJq9YAxFAP1YiqAogmIQjEAQDEMIDMMIgsAwAsEwDMMQBEEQhCAIgiAwDMMIjAw3GEEgGIERFEJQhFbDYARBMQTDYNr8hwEExWEUwAht+qOZCgcAx1AcwwgMw2m4AgAftodhMIwMT8axoQSfEckLGdKphoxlOO07Q1GMXgodKcyAYShAAA4wQD+9YwiKYQCgGKA5DkERbOiZHaZzlWjzGsBxjPYFktQQmwBa8hqOocwjMEScKBhhRYATACewISUJRzEM4BgAIyZFFEXpHCkAAA7o2z/ccIBTBEmrTwTASZwgMUACHAcY/SdAcQInSJzAMYATOGmkSIrEhxUqHMdxgAOcNlOiOIEDnE4YG7rsEdIjCSNJmGgZjU6IIoa9lARGkoCg8Y4Yxi+MBl1siIMIgiJwAqAAxwgcDHs4AY6hYOjODGW2AQxBcQwQNKdiOKBlMxTH6WRuBGAoACggUJxAcRylYYzmZGwEuvChW4jhGCABTgGCwACJETgC6LOGNkUBNpyfhgOczjCjL54WWwECAxTDUAoDOAoMOIYiEBqyUU8X+V6NgA0h7LUQ8loYeS2KvhZFN0SRV8PIqyFkQxh5PYpsiECvheENYeS1XPjVELIhgr4aQl4Jwa+E4FdDyCu58MTiIedh2G/Li4RTqXg0npuXFykoyC8qKhpNX2WlY2kAy08Xh0PxUG7M5fQSuEmvR5VyDazUUjpYIZVxFEKOlG3gMh/KcdauWtH1wrPnXnrys5lVz8c8h596/Ptly2tcbhKFncGQxZnrCURJi00LQ1pYr0N0hBWnbMZAJFI0ZkxRcXFJaVl+eXVRWUVhaUmouMKTSFWWBedX++ZXuhdWuJZVB2aWeWxG2BkIecORWDScSiaSBaWpwtJ0UWm6qDSRX0QHbUFM5BeFYym1DmVxRHyRPIsjymSLsngSBkuYyZPyxUoBV8wWqFl8OZfD5bBYmUw2I0vCYAiyMrgCHlOlEkEGFYlDJgLBYR2mVaMqBaHToBqVSClmy6VyvnpueNLCnImrqx97feUb80oWFNkKCv35Wp6agggTRVqtFqFQwGAwwr7QhpfWjx1bEI/mBv3+dDLx4PTJm95Z/8PuL1FIm5mRKROL5Cq1xKCTGBS8LMbcQufG6cGDL0zasjj+WDH2wrRQ9/ZXWz55qm7TIxc/Wdn68erubz9Zs2CWP9uuYGVtWDjvnSdWPrZkwaY3Xtvw3LP/eGfjmf0/Nx/dX3d4z9nDexvOHK09eeTs8QPnT+z95uNXJkSwGQms0q+YGIYmhLD31z7Senz/ib27L9YeXr2gutwlSXr0GKw0AoPdZLQarThqtBizDXqMwchkMFgqpc5IWUVCGTOTw+UIBXyJVgPptBCfL0GBVS5XMRiMTGaWGrHh9gItyAPGuN0WNWpk8WzcZzEiWh1JOQDpwahc3BgGVAihIjoirEO9YgXFFmMirRN1JJyBAo0GE3H5crlUrlFrAaLFUTUGaXFEhUAGDEEQSKeUq+USpVwiFAqYTKZUKhVLZBK5SqXVC1UYao2oURdbgrFFqBZ2QcCLAK9KZ+fxoTVPvXDs4P59P25raTz69Vf/2Lp5qx6yqPQOA+HXQhaRHGIKdBKdS0/FFagtSyDUGBDKGLAavQ6zx0zadEpDIpbY9NZbW7/4bPtX//x255Z9e7/bv3/PySMn6k7W1Z+qu9jYcKn5XPel5tbW5q7uzr6rl3uvdl670tHV2Xatp3vyhBqZSCrgCDhMDkm5bY4QBFttjqDV4YNQo0xpYLL4GUwuk8nNyGBlZLLM2dnZvgBXIiXMVpVam8nIyGQwMzJZrCyeTgtDBozHE2Uy2cxMtkKhMZnsMIILJHKlAZbqDI5A0BeP2z0+e7ZHo4Fkci6Oa9a/8OSZQz83HDtYd/Tgvl1ff/n5pzu++uKb7Vu/37lt19dfbdv82Z7d3x7+5ef2C421J49+v3Pbzm1bdn+/8/j+vbUH9tcdOfzt1s11J49dunC+q+n8lbq67m82vzt7BsjM+LKm8L89XN47N+f+gvDvCwtuzi8anJu8OTdBx615if++rPy3JUV3FqR/XVx0Z37yzvy8wTnR6zWee9X++5NDN2ZG+heneufn3Zqbd2Nm7n8tKPjn+Eg2Kgq4ZEGvNBwwRLyoKw+ibLAB0kMwhmGkWChhZjC4HKZGrcZgIwwBGMYwlFJrIK0WhRCL0eJLF1VPmLzIFy5WajBAOpQahC9SCsRKoVTBE0kz2dzMLHZmBofF4svlWoDbHM6w0RLAcJ8tO2l3pUhPyugKGe1exBJEzbkWe8DkjPPhXKEhR2PNR72VFmfc44mrILua8KGWIG71YlY/Yg0StiBm9sGUR6wmGEypQI5ClAcx5sCUBya8EOnFbUHSEYCpbB1CCgQSjUxtNGBG1GgkrVotzBfKEGCBKQdkdMIWD+Lw43Z/tiOokOszGGyxSC6WKGHCavXFKH+C8ift3rgtJ0aneKEmD2J0I0Y3RDoNRDZEOvW4QwfsCoPRQGSbXWF3btoVTDl8cYs7D7PlakmLUCGtrCl7cE7VvHk1b7z6DKP+y011X23q/PGjA9s/QGAKp4LAHNJSPqXRr7SGdJ40GanKTkxx5E+3lM60ls8JjF0UGb8sXLU8Ur3MVzHflJgA55bofPlKd0rhTsoceVzcl2FwZUFuyFNRMGXVhEUvR8YttuVNNkcnmGPV5lilLTbWGRnjjo5zR2vc8Wn+/Bmp8QtjlXPkxiBDbRFZUrpANZw72Z4/L1azsmzWurIH1xZOeTpR9USscmWi+sn0xKeLpj5fOn3d2Dnrxy981RmZoScKS6tWjHvg6aKaxwunPFYweVn+pOUFkx/Pn7QyPXFFrPKx0hnrNny468n1n7+x5dDKdw+t3HTi4+8a2gd+77py/f5vv3655zQZnl0xc83UJa9OXPRy1bx1VfPWVc1dVzV3bXZyuj5SKfGn4uNnT525MlYwPVo6rf5Cy4XGM01nD5+vP91Uf7rl3PHR9NV47lhT/fELDaf/gK7Gcy2N51oa/wN9XWg81XL+9J9ihMdGQ9oIdP0BacNzaM2tvaX2yC8/F/hyJuaFkl7P0SPHuq92t7Q1tLSeb2k9f7GteSQudbS2X2ppv9RyqaP1Ukfrpc6LHZ0XL3W0Xu5qb2u/0NXdca23+3JXe/ullt6+nv7rV671dvf29lzuau/ovDhCTZ1dbZ2X24YJquPqMHR193TQhQq7ezp6rgxNpjHs/yT+3+irp+NSd9u9uzefW7aszOd8IBl+8Zlnnl715JxY6Pni/MX+wCtFFS/Hki+lUquL0otT8UWR0MelpTumTpsbyVlcFPtozNjPystfLy9+vqx0am5o/3e77966d+1qb39//40bNwYGBm7evHnz5s0bN2709fdf7enqbGuhRa1Lrc1XuzoG+6/RCDTQd/VG7xW6/uHIi5g721raW5ouNje2tzT9lb5oC+L5urN7fth19uSxpvraqz2dgzf77/96++79m3fv3bx1+8aNgd4bfVcG+q7evN5LS2103B7oH+nQMXDjxsDAwODg4CpjxpOmjKfMzNWWLDrv6zkHd002//ls/hoXl451Hv46t3CtS/CiZyjWuXhrndy1Tu5z9qzVAe2MdBBBYBjGEBjQaVQQgiIYimAohCIwihhgCIIgFEbg4UZzF91B/tpgGEYQGIVhFIEQGEKGOn/8iWC0XoSgJIwQCAowFKVPxTCM7gxLWCj9nE8DyZBYMdzoJ2ls1BEUAyiCowg5FChAsT8moEOiGIYgKIbhABAoCoYR7g8pZFgoAzgGACBwQAJAAIwYpU2RJGnEcboIBY6iYKiPoDQb4EPXhgxfJobjOEEQtLpHDw6lltFVK8AQzoz+dgRdTAPHcfwP+qJNgPQpNHrRg398AkCnig2zzdAhgOOAGJLmAP5HSQ9635H+0KYA4MOnjyxCYIAEODmk/REkIGj4GYkhfQlBR/yK9LcDQ0A89GX/zco4vPjIIsOQiI6M0N90ZPGRDkWQOAZQGPl3lgPDoAVGLzVyx/Ah+gLD/y5Dlz30y+CAIEgEBUE79WxJ8PW48a0Y+UYUvB4Dr8fBhjywIQ5ei4MNeeC1OPZaDHsthr0aQ1+JIusj8CsR5NUI8koYfiUM06j2ShiZVGyrLDAW51lCPksslJtKxfOSkby8SCqdLPp37ausdOyY8vElxRXxWCqUGwsGIt6coMftd9g9JGVGMMQKSKCDpEqZXC8TsTKW5iffqSh70Z/znN/+Ql5g97JFH0+f8khh2o1AXpcnGEx6/PneZGlOutidSGWHI1a/LycS9QSjwVB+zcQ5E6qnjauaUDBuQkFpaX5pUahsnCe/sKwoMLfaN78qZ8l479LKnAWVQStlECtUSo1Oq1bqdRodDGCMBISJMFoIk5UO3GjBSBMwmvU6SClRohAuk2p5fAVHoGTzlZkcGYMtZnFE3Cwxi6dl85SszEw6J0ulhadOmTFx/FiugK1QKyQysVwp02hUiEFrQiA7hroJ1IKb5AaIJRMYhNIZ3vK357761sqPVs9fd+9M96fLX40jPpsEtespC26EDIZMZoZAIJRKlAwG84/UL0amQsq121RVlSGVTMBncdRimUAoY0rlIoNap+avnJp8tsK0Y1n+T0+Xzo9J5+bDe1+d37/ztcufre7a/Ezv7o2b1y1du2hewOvMlDLT3uzHZk+vHlf27ltvbP/44zfWPLt351eNB/e1nj7c1nCq+dzJ1qZzHa31TSf37fr7azMKLNV+RaVPVulVTIqgT84cc2TXtta60y21xz54cdnEgLwkCJkorZHQ2M3AhAMCJTAYV8jUbDYPMqBmk0MklLGyeEKBhM8VadQGBMZFIqlGA+HAw+VK6cQ2ocpgzCkB2RUGPGm05FNau4AhknK0GrUJwt0Q6UWpAGkKGI1+QIU1IKyB3CIZyZORYr1bqLGJVYRKDQk5fLFUplRpFSqtUmWQKfRypV6mVOv0sFypkomFKqlIKhZwOGw2my2Ty+i3LQulMokW1xsDOjyHJyc4IlSps+sRN4r71Dq7gAe9+eLr+3Z/d+CnLy/U7f/5+63bNm9FYSuC5+hRjxayCCV6Jl8rhX1qPCrH7JlisdSAUOawzehxmBwkSgjYPAzSf7N9y3//163+a+29V1o6u8+3Xm7u7OluudjRdOFibcPZhubTF1rrGhvrWpvPt7Wea22ubao/3dRQ23+1+4nHl8vFMh6TK+IIpFJIpsTYHIVApJUqDUoNjOIWpQbi8MSZDFZmBpvFEVA2J+VwsQQCiUSiU+tYjAwhhy8UShVyDYoQIqGMwWDyeSIMJW2WbATG+XwJTyjVA0Ki1ZncHiI72+H1m63ZWh3M5mUGQ66vtn7YePpQ8+mjpw/s3b19y+a/f7Rj2+ad27Z8s23L9zu37fxq8/Ytn+/Z/d3ZE0e+/nLz7p3bjx365dixg2ePHqo/dPDk3p+//+rLulPHm+vOdDY2NB04eOrjjfs2vJQ249/OGPM/lpb3znXdnOG5PyNxa3bhzVnx27Oid2bH783J+3V+6s6c+NVJ3oEZkTtz8m7NjAxO9w5O992sdt6tdPWWWa49GOh5KHbtocTg/PjtBZH/8VDBZ+P9NjTL4RZaXWx3jtznM5B5Cg0sgXWQRqHTKfUSvoDPymBnMQQ8rlaFIBCADAgM4VodIpFq5EoUUO681LgJUxa5A2mlFsCYRaaEuEKFTKUXSpUsnjCTzcvIYjMzOBy20KDHLOYcs9lHmXw46TdZorbsBO5Omd1Ra3YusEURU9hs8lkcCSGcy1U55FSewTvW5oqaTdkSNYk64pg1BEwe3OpHLAHM7EOMOXrCJVRijCwZLXzh1oAed2pQr54IwsYAavRgmA1SQiqOYHp+2aalKx+snKjVIhyOUCCSI8AMEzaIchjMLoPVC2w+q9kj4MkyGWypWKFS62HCYsoJU4EEFUg5fHnOQNLujdM1D3GrDzW5ae5SIxYVZFZBJoXBiFlyjNm5zmDKHUq7gylTTgKyh0UGNIPPMrpxV9gcynMtXjKLsevNp35659kjHzy3+8PXHFaP1RGnHFGd0S/GXBzYIaS8Bm+K8hUTvjIiXkUkJ9vzH/SWLIlUrUpPfS497elw1TJP2QIqPhkOjIECFTpvkdqdkGdHhKYcls7NUnkN2SWxqsX5DywPVy/MLpxiiVZYo2Mc0bHuvPHZ4bGO3DGucGVOrCpcPMURr+Do7UydW+0s1XnG4uGJnpIFqclPVsx5seTBNelJqxPVTySqVyUnPFk09bniac+VzFhX8uCL42evd0dmIOaSsilPVEx/omjK8oJJj+ZPWl4w6fF0zePp6sfzxj/uTM9fuOrd745cemz95uc/2f/kB6dXvXfwYHN/a2dv3/X+K4P3C6c+5SpaPGHxKzUL10+Y+2LV3BfGzl47Zu66QMlcVXbaXT4tVTlr4gOPFlTMtQbKfj5wvLO1+fyZww21xxpqTzSdPXp+lPOwofZoY92xpvpTzfW1LY3nLjTUNtefpYNGJlqzOl93nKavP9HUaOj6j/Q1WisbWaqh9mhr05kzxw5VJmI1eaGY0/Hj7p/6rve2dzaPLiFIc9eljtb/UO6i82Ln5bau7kt053JXO81Cl7vau7ov0SN0dPd00DzW13+Fnt/RefHM2RPn6k7XnjvV0np+BKK6ui/9SeMa0cTo+OvIf6Svrq5LVy5futzVfqmr7dd7tzeue6E02zGnMP7MskcWz549Ntu8OBpYHI0uC0WfjibWFRQ+mcp7PC/6VDR8aFLN+ZmzX0+FXiuM1c6YUzd7/vuVY54uKZ4SzP1l53f3bt/r7e2nSebmzZu3b9++ffv2rVu3Bm/evDnQ33+la0TX6mxr6e25THPR7YF+ukrhyNvARl7E3N7SRGd/0Tw29PLl4dSv7o62PT/s2vPDrjMnjrZfbO7ovHjn7uCdu4P3f739+7/u/f6ve//67e6/fr3z+73b928P3rs1MBJ3Bq/fHui/M3idjsHBm4O37ty5e2+VMWOV8d/o61k751nHsPNwhL48tPmQ/xf6Yq32a6bGPAadDoJQBMYhGIZgGELBUOULFIEQ2ABDBshA4xbdhsSuUW00fKFD1S2QEdxCsKHVhjoIhqD4qBiCLxqQhlZA/o2+6A4AYDRu0YMjI7TdEEVoAKMTjrAhT+MQwo0wG6DBCQBimMH+jb9wDOAoIABO4CQ9jSAoAIjhkhIkRZno1CwcJxEEQ2l5hwYGBMUxQGPk6E1pyBmNjsNwguHYkMg1+lJpEKILZZA4QeMK3aEIko7R9EUbIofIaRhvRhQzgAFaW6QbRVEkSY7e7o8SiwRBkgRJEKPwaYSacDp1bPTKOAbAMBH9G/8MX9UIev3HwBCUnjNCVjgGRk4ZGRy5kpGgL4CeMBrn/nTWKK4DI0dHL4UhKAIjGIqhKMAJnMBJBMFyrcQLFaFNSdN7eeTf8sA7CbApCTYlwTsJ8FYeeCuBv5XA38wDbyXwjUn8zTzs9Sjy+lAlevTNGPpGFH0zir4RRScVWSsLqJKEOZhjjAT9yUQsmYwm8qKpZKKwoKC0pLSkuKy4sKy0qKKifNyYinEF+cWRcDwcigWD4WAgFAyE/d5cl8dr9TitZgsJoxAMwQSiU0mMEtEDQd8rD0z+aPK4TyaN21Q19tN58555cLoJYMFQLBwuzA2XyzojDQAAIABJREFU+VNl3vziSElFsqQiWVSalyz2emPO7PCMBx6eNnVezeRppZUTi8sqSsrLE2PG+1KpkrR33njvgkrXorGehRX2hyeGbJSBwcjkCkQ8oZAvFAqlaplGrzIgOgyHcMoACKUeFivUbIGYweZyOXy5SCrkiVhZQrFUxxUq2Xw5iycTSFQqhV6vJIQiPYPBYTAYTqt12aNLd+/+vquzc/XjyxiZGWK5nMPns3k8voDP53K0clk2ReaYKDNmhhFSIOBlqzSXvjl28N09SyatGheZ8OGj687/c+8Xaz+aVTZNI1JaKaNOq2az2VK5Qq/X4wA2wAq9To6i2hw3VVbqqqiwFKSBUsIRsfhqsVImVXEl0kwWM9uoW7NgzAM+w9yA4m9zfEuL0EUl1JIC8vWZ6S9WTv7mpUWbVj4wvTRcmYgTuEECRCgkE2QxANA9tnTJlx9/8uJTT7354roz+36qPbTn5P6f6k4fbW48295c29V86uyerbNK3GVO2dgcZbGVPzkXWVAWPrDjs7PH9p8++PObzyyq8UknJzAXpTBhcpsZ4CiGQphBaxCJJDo9hGA4h8tnZGaJpUqpQiuSqABu1moRHldoMtp0sDWTyWVmMDKZDJ5QricjRs94i3M8QebbyJSMT/KZkEJmhfEAjPsAFTCZApTRixoDKuBXwm6R0sgVYzyZUQF7IWOuAbHy2YIsLlckkPCZAjlbKc9SKjkqYZZIxJOIpFKpSCgV8mViESsri88XqDVaA4ToYSCUyCHCqYCdcoODIwNMASTSmDWoGyb9KoNTp7f9/YOPfty14+TR3U11B3/4bvPmf36OICYIOBV6q0pH8UU6lkAvUtvUmF9HZIs0ehmMw7jXSLrtZneOy28xWpRy6aa3X7ved+lC84nWC8cvtJ7ef3Tfj3t+OnLsxC+HDn2/57t9R384eOTHX/bs3rv7m+NHf+pob2hpOtt8/sxAb9eGl17QKtU8Ni+LyWaypDIlhmB2QGYD0kGasi32HLUO4QllTAYri8FisbkaBBEptSyeOJPJEnAFXCZbKpSJhDIeV8TK4rJYPLFYgeMmtyeg0UBMJk8oVehQoAO4WKOz5ngRo5myOWCUkCk0GeyM4rGpH3/86uzRvecO7Tv28+7P3t/0+ScfHDy45+cfv9u7+9s9u7/Zs/ub73Zs2bnti8O//Hhk/8/nTh2uO3Os9szxY7/sOX3wl0M/7f5l93edLY097Rfu9V652d564YsPftrwYrXTcnjOuP9aWtw30zkwKfvutODNOfGbs+K3Z8dvz8u7uyB5d168Y6ylZ7zt3sxQ/yRX32TXrQd9A1Pdt6pdd8Y7LxeT1+dG+h9OXl+a7psbvTEr8N8WFWyfHKUMGUYHy+LhZvuU2TkGvUOk0shQPapXQQaVQS2TC7lsdlYmMzNLIlTqNAaDwQDDqM6A8gVynkCNke50YU3N1CVmR0SjBRBilCkMPIFCJFXxRTIOX5jF4TJZLGYGRySUU0a72x0xW/wY4YZRF2kKmSwR4EyQ7pjJGQGOPMQSIUwBY3ZCjoeYMqOCDGM5JRZHrlaDyrUUZg3DlI8we0mzH6a8COWBCLcWdQikCIOlYHLVIgUQKYBERagIP2qNkNYwoHKMxhyFQOGH0DMff9b21defv7zeS1mFGUwhR4QCC0xl6ymXzujRmn2Y1U/gNg5LlMXkCUUylRaCSavJEzb7k2Z/yuFPuIIpVzBt9+VZPTGLO2rMDpHWADB79aRDg1s1mFWD2YyOkNOb583Nzwmm3f4kbs8VQRYGi2u2UqvXPlZWnRg7sWDV6ocZj1TFllXHnqoJPze7OtcbtjljFncMd0a1lqCY9HBxpwB36oxBkJ0kcsuI2HhLfKIlb7o5b5a7eFFy8pPlc14onvlcYvIToXEPu4tnG+M1WG6FLiel96V09rQci7O1HrbBo3amveNmxSc/lK5e6CucRgTKzaEx2ZGxObGx/sg4T6DM7ktbgwUGW5ipsEqJiM5VDOWUG2NT/GOWFD24pnze+uIHnkvVPJGcsDJRvSJ/0pOFU57Kn/JM4YyXyma8WPngOrO3ymBJl81YUTrt8YKaR4smLi+a+HhhzYqC6hX51Svilcs8BXOnP/ryZz/UPvH29899fnbJmwf/trPuxIXLLZ09//qf/8/Gf+zGwg+Uzls38aHXJs1/pWbuy2PmvFix8OX8icuMuRWhsqmx4kljJswvrZoPHOkvv97b293ZePpgQ+2RhtrjTWeONdYebRgOWvtqqj/VVHeWpq+mujNNdWea6k6P0BTNS6Pp6z9C1/9njKhtDbVHmxtOnj97cnJRwcREONdi3rlj5/XBG+0dzX8Frf8YI3BFR+fltr8qUV3dl7q6L/Vc6TxwcO/XO7/6YvM/vtq2ecvWzzdv+ezzf3769c6vdnz9ZV39mWu93X+FqP9b7WtkpKun4/Ll9p7O9q6uS5e62n//7d4HG16PI9hDpfnPP/rw7Ik1ZS7TnHjunHhsbiyyLJW/Mp1+MpHYVFr+0/QHv6wo3JqIbilJfVs99vDEBzZXVr1UWrimvKwmx7t3x87f7v3W33eDlrxu3bp1+/btu3fv3rlz5/btO7cGb9y60Xv9Wg+dtUULWXQCGC1A0QDWf7WbxrCRyhm09kX3L7e3jn5N89WujpNHD23b8s9dX287vH9fy8Wmm7eu37x1/e69m/fu3/rt97v/+vXuv+7f+a9f7/7Xr3d/v3f7X/fv/H7v9q93bo7E/duD928P/nrvzm+/3vvt/r1VxownTZlPmZlPmZlPW7KesbOfcXCetXOed/DWOAU0fa1189Z5+C94/oP29bydtdqreiDmRiADTlAoikMIDKEIhIERXoIQ2ID8IXaNaF8jAPZX3YtmJwiFR4SvkdVQgCEYCiMYHbQXER2GLhqlhuUpZKQ/Ilv9idBGsc3wczc6AlAEhhGjOY2ejA3n/uD4UIENAAgMA/ioRCAMHaIvukIFjpM4TtFiFz5c048kjUajmSSNw/IXTldRH3qgH3XZYFQbzXjoaN4Yqh0/1EbT11DZw1FK10iHHKYycth2OKThADAySBHkqEw1gA9PoClr5JMmQ4qiiOE2Is2NBDrk8gRglCY2wjN/iEijqGk0RP2Vpv46+U+H8L9sNHq1Iafl8PgIev3vGG8E7eiyHwQGaKfpUPIYiiEIhmIIjgEURkNWsL4y8mGB+aMU+WGK+DCNf5RPfJAG76fBeynwXhJ/L4EPfSaI9xLk3/LwvyXBpgTYlMA2JcE7CeydBPa3JKgpNI/Lx0uSRq8TC/lzEtFQKh7JT8Tz8/LyE8nSwqKK4vLSgrLywopxFePKy8vT+el4PBaNRnNzc4PBQCAQ8Pv9Ab8/x+VxZGeTZpMOIITdAqEog8GQCsQht3dexDvbYX4ymV5XOTGKmwLeQDBZ4I8XxWIViXRZurisuHxc2bjq4orKWLowJxgx2V1THpw9cdrMiZMeHFNRVVI8pqJ8Qnn5+FgktzTPPX9czuIxlrljXHPHWhZP8lgMUg6LK0cwrdmsp6yk1W/KCZgDQXtuODsUsQVyCYcLNVl1gNSihN4Ay+QyJovDYPFFKgNfpuaI5TyRWCgSSsXyLIZAJhGVF+e/+/bGsydPHD3081uvry1MR+VSuYAvUCgUKpVKJBJxuVwmk8nIyFCp1Rar1W20uhAzIdH7tMSXz2x8Z/Fz/1z/fnWkfGqwYv2c1a+v3vjM069zZUqEQrQahVik0GpRSC0rSVjGjwOlJbLKcdrSElU0Jo4lpPGkQqfli3hihVwnEEikfL6Uw6lI5C6YVBS1wDGTfOE4/xM14bXT8+eV+X24woZp7CYCwJBeo1KI+TnZZpKCEEymVHPmzpvy7qa3Xnhu7Tuvb1yz+ulP393UUne64dSxvT/uOnzg59rjB+pP7OtrOf3cgskhTFbtI/Ix3oMhMC/tPbX78y8//du3X36ycGJxGmTNiipLsuVWg5AAqCPbR5BWDMWzmKwsNo+RxWYLODKVWqFDlBCBGrNJk4vLlaoVehNh5sjFDBaDnZnBYjAEHDmM50JEyuoY63VWOoOlSr2Nl6lViAgY9aLAbyLDFiqCGH1qyqkiXBLMw5YAHkel01oRc5r0jTO58lksQSYnk8PnZ2Xy2BlCNoPPyxCyM7hivlCpkMglEhFfKBKIMhhMoUCq0UIwSmj1gMOXqnQmkZzK5OoYAi1DpMtSk3LCoyJ8MsRL2kObd/zz2+937N37/elTh7/5euuXWzejwGggs1WYTa5G2Bw1lwuLJUAo1klkOpFUI1OgEJJNkIFsV4KkcjDUrFRqVj7xWM+VtrbW0xdbj7U3nzn4w0+H9/x8YN+e7Tu2frX9i527tu7f/92Rgz8cPrD74P7d584dab5wqqX51EB3645/fEJAEJvLY/KEbJ5Kpzc53bFgqMCdEyOM2TKlgSuQZ7IErEw2i5Gp0EgRSstk8xkZ4owsQQaLlZnFY2byWGw2M4vF4nAlcpUBwe0enwEYGVl8LUzY/AGjy62AEb5cSVodNqeHMFokCjVHIGFJWWINb9Om9dfaGtvPnrxw8tjpQ/t3btty6ODPP+3+5pcfdh0/tPfkkX1HDvzQVH+stenUmRP76s8cOHN87+F9Px4/vP/E0QN7f9y1Z/c3F+tPXaw/cbn1XHv9sZZ3X4+j2gSf17103ODDyYEHg7crHYPTLAPzXDfm5PXPSfcuSvcuTt1YELszK/j7DN+tCdb+KrJ/qmNgZu7gZO+tSf7ucushr+r67PidJUWDi/IH5iYHZ4d+X1T649SUA2UQVgbl4JFOJeFATCqDTmnAUJIkzBAEZDI1K4vPzORmMbkcjlAg4KvUUgg2GCBUKFRyuCrKHCwqnV41cSkg/Vo1CulxsUjF50kEAjGPx2OxsphZDCaLwchka2HCbPfaXWEtbJYoMKXGCEifyRoFjhjijCHZUdgRMdhCemsIc8VVVA5DAutwl9MVo8wBvhjWQTbS5CdNfsocIIw+jPDAmBPGnCqtiSvQM9kqvggSyzAYczqcMdgdhRw5ZouHpPxK2MkVq3KU8rPvvPloVQnFYERFIhOXp+YKYcRooNwaU0BNBTXGXNQSNMBUBpPH4Ym5IhlfrjIQZqsn4shJObxpWyDlCKSyg2lXboHTn7K541ZXzGIPm20h1OlBXB7M4Qdmv80R93nTvpykJyfPmp2rRs1ChS4rg1mazntq+YJQrnHW/MoPPn6Z8f6Liz96acmWFxd9//76aDBGmv1WT9QSSJL+pN4dldoCfNQl1WVrYI/BGkH8+Za8MdZkDRGrQYOVIFztKJwZn7isaMZTY2avK5/1fHLSikD5AltyKhkeT+RUoPYinTUtBEEm7OKaA+qctC89Pb9mebB8oT02mXQXYZYwinmVKpNcTaoRi5byctVWgcGjsScMrkIsON6cnOEd+0jx3JfHzHmxaMpT6YlPpCc+kZqwIjXh8fwpz+RPf7lk+kvl09aUTV6pNcVhT0HhpEeKah4tqlleVPN4YfWKgqrH05XL45WPhsYuiYx7+KkNm1/9/NDKjw4//v7p1zY37Dl/5UBd+8DNOxc6enPKHgpOWFHz0OvTH3pz8oINFfNeLlrwUvWC54P5k/3xylTxpLLxsysmL6JcpWte+PjOjb7G0/sbzx1urDvZfPbk+XPHaAqiFa3mhhMXGs5caKi9UF9Llxb9E33RdsE/KVr/t+g1IqPR9HW+/nh7c8O00uKqiD9oMe7YtuPOvTuXOi90Xr74fw5do+OvBEUPdnRePFt7svlCw959P15sax5Rw65fv9bXf2W05PX/g77+I4/R2ld3d0f75Yu//+v+399+J6aBl5QXLXtg8qTC/DFBx8xUZFYqMT+VWFFYuiKvYKnXvy7g31Je+u7Yog3J3F2Tqr8bV7kpXbQkEl2eyFtbWlrt8e749LPf7/+rr+/6wMDgaPq6e/fu7Tt3bg8O3L15/c7g9Vs3+mifIV16fsQZOOJCvH6tZ/RbmDvbWjrbWjouXuhsu0Az29XujqtdHV2XLl5ub60/e2rntq2ff/rRa+tfuNB6fuBm//Ub127eun5joPdab/fV7g66yMfdmzfu3rxxe6Cf3ou+jNsD/bcHr98ZvH7/Zv+vt67/fmdgJcmgta+nzMynzcxnbOxnHLT5kLfGyV/r5K118ta5+COq12j6WufiPmfPejpHOSPmATCMIhgEIxBigFAERjFkOIkLHqovD8MIjKAI3TdAEDzkIfwzfQ0bD4e8g0MQhWEYGEIgBEVhBEUQDEEwFKVrZ6Cj22heGhHTRh8dwbCRhiD0G3bps+jsKTrhChstneE4PmodQBcqJAiKIAgAhtGFZieamoYoiBzJjyLoAvIYIEmSoigcx4fz0DCMrng+LNH8sTWCoAhK62nYUMYRhg3vNeS7w0ZZDUc5D0mSpIwUSfybvXC0NDQaxgBNFBhAUZQ+NEJrBMBJFNC1QXB0iAKH8r0ATuB0nRAcB7TZEmB0pY1R5kMwrDgiKIqN4iLw7/3/KFKN1tD+BGOjY7QRcfTWtMQ38q3/yPUapq+/2hdHuxD/fBbACRQjUIwaTj+j10EQBIZRBIVxFEMgOGzFXhqT+27K9EGS/CBFfpgmPiogP0jj76fw99L4u/nEu/nEewXEu/nE39LEu2nyvQLyg0LyvXzwtzT2Xj54Nw3eTWPvprER+vJko7led16Epq9YOi+ejidK8gvKi8rKCsvKCysqysaUlpYWFhYmk8m8vLxoNBoKhYLBoM/n8+bkBP0BfzCAkQRMAKfXQxopLpvDYjAEmSynThFFNCkYrnL5vaQplsr3pwqCydJ4vDy/cExB2ZiycdXjJkyuGF+TX1IRSxWa7K5xEyZNfXBu1cQZJeVVxSWVZRU1xeXVkVikKO6ZPcazaIx17hjn3LGWxRNzXIRKwBNocEpvscBmh9EepNxeU47X5g/aA7nWHB9mtqEmK0KYdAiu1RlkcllmFjuLJxarIbZYyRHJxTKlRqtlMVljS8fs/XnnhaZj33/3xYrHFqTTjlCICAQgvU4glUpp+lIqFDweLzMzMzMzk8FgiEQiyoB5jNlGHe6BzFPiFc/NXbF10+cvLX1+Tm7lrEDlu2s+fPbZt3Jy43pEjwNUqdBLJRoRl+e2qEuLDIk8YTTKiUaE4bAoHBUl0hqSlHBYbIFEwZPI2FyOUMCnAGxG1BohL+4yOVFd3KR9MN+5sCqZyjHlWIDbbpEJebOnT33s4YUYpCIoGMEUKjW3qrpk1zfbP/v4719+vuW9tza++MxT2/75SVtjbVfbhTPHj5yvPdl0+nDb6f2Htn8aNyKFZk0+xl+UdiwscB7d+feftn9+dM+3kwsC+SDzgZByYhzJIWRysVAm06qUMIZSkAHj8sVSuRY3GI2Y1UzYXDaPy56jkmrEPKkJt+AIkcHKyMzMYLIy2WyWUKrSEzmoKWrOLrJYC/W4T6KkOEydSmmGCD9mjBipqJGKYsaIBvfqcK9QY2fzEQyym41+DfBCtogepliZDBY/iyPgMbM4LLaIx5UKBXI2h8fisHkCNp/DkQqEXBYng5HJ5QpEQplKbdDoUa5AplRiBr1JINJlcOUMoZKtRORYthp4xFpHMFq6e9e2r7/8/Jcfvmk8dWz3V9t2bt7hdOTiwK/R2oUSbQZTqlCajaYQgjkkcn1GFo8vUmv1Fgx4na48jzfP7crVqHSLHpp3rfdS64XTbRdPNNcfP33k8JmTRw8d2X/4xOFT506fOnvybO3phvq6lubzF1vPtVw8e7755IWmk/2Xmg5/u9NNUNwMFitLoNFSZqvf483zBZK+YJ7ZloMAs1imZmSwMzK4LDYXN/4vyt47Oqqybfue3nvvu+/pfTIpk0ySmfQCoST03qWIIEVFEOkCioANUVRAAQEVkA5SU4H0QnpvEKre+j7rfb/v+2MnIXo/z73eb9a5WMPMta/Z1+Sf+a3jOI9Ty5eySGQqicIjUxhUColKJlOpFDKDTGXTmSK+UK2w+H0Gi4VEZ8gh2B4XhzgcSgjWYThLKGbxRUKpgiuUMLgCNk/EoJOtRvDrAx+XFtyoLL5dln/j2tnTp498d+KbQ5XFhVfO/nz9/NmCG5cLb16pLSvsbKqqvHer5M6lW9fP3Lh5ubjwzo1LF/KvXKksLGiuLG2uuV9XU1xedv3BZ7sjNYpVQf/jVXl98wNP58S+GOcamGh+PtfzdH58/9z43rnBvnnBZ/ODf8yKHhhv6xyF9k+0PpnjfzI75tnkiBcT/aVR8jte5fNFyY8XhgYWJT1dEH48O+qvxaOuzkp1ACTEQoGMDMgq0eIqRKECtCBgQLQaQCJWcNgCOo1NITOpFCaLwWOzWTw+U6GUG0CYx5cxWJKoQMbY3EWjxy7SGJxyqUYm1bKYfCqFSaezaDQ6hUKmUEgUCplEZqj0iN0T4/IFTfYoLWAVSxED5DZaAqg9CDmCkD0OtMUaLDFaYyTsCGqNkWS+XgO5ne4EqQITSiDM6CfoC8H9EOoFYLcedOoAh0yJMzlqJketAxxmW8DhTjDbY3W2aMjut1ojMMyvhSO4ElWyxXRhx/vfbn17w2vzk83mZI8X1UNSpUGLu9SYW425dYgbgJ0SsZZEZrJ4IrFcxZcpZVrI6Iyy+RJtvrAlImTzh2z+kDMq7PSHHb6QzZNgd8XbnUHQHQd4gqgjgGBetyMYGRH2+kPWiDitzcvTITy5nkyhjRmVte7tldOm56xas2jLlrWkU99s+umbzdcObbx5/ItAZJzZHnBGhuyBZEtcGhydpPGHtK4kLRojUzuFejsXtitdUVh8titzmiV5AhocK3WEpfYkrS/bGZ6TOnldzpzNo2a9nzF9Q3DsisiUubboPMiTpXIkCSyxbFMkC/Vp8DAemetJXRA79vWEnIXewGiLJU6vs/MFOipTSmLJaQKIr3VJTTFKR0jryzJE5RpDc+KmbMietyV79sbUqeuSJ7+dmLcmNGF1eMr68PQPUqduzZy6MWvqWzGj5nBBjz0wLnvK6rTcFekTVqfmrk4dvyY89s3EcSsD45dHjVq8/fPTmz8/99ZXd9YcKH7ns7sXa7ovPmiqq2/9/c//en3rt1Bo9piFO2cs2zfltQ9zFn2QufiD8Qs2xqfNDMSPTU6blDFm5phpS5NGv5Y5avGDkvtdzVWVpXeqy4vrSotr/ukSLHpYdb+usrSm/H5VWckwfdWUFxJVW1FUU15UW1lcV1lSW1lcV1lc+/+TvmrKi2orS0b2fVWVFbQ8rJ6alTY62htjNR3+5tsXvz9vaq79z+hFyFlEp9Z/R19N/0Ap4pKunvaevo6unrZhQYzYoaOzZejalrb25vaOYQtic3tHS0dny0hZ7L9lrX83JbZ3tnR0tHS3t3R0tjS3N/711++/HPk+FTSuHj92ajg+aMKyIszjIp3jPK4pTtdso3OZJ3rf1KnfLpj+pse40mr6csKYyrVrT6aO2hQZfCdl9LvJaRsz0mYE4n744uCff/zV29v/6NGjgYHHBH09f/782bOnT58+ef5k4Pdnj188eUSY/QgEeva4j0iff9Lf86S/h+jIIuiLiEAk7IWtjQ+JqV8tDQ9bG+s7W5u7O1pbm+ob66pLS4pOHf/+8Ndf3ivO7+vvIrIfa2rKS0uLa+sqW5oedrY29XS0Ehv2dbX3dbU/6u3s7+7oaGloqa9tqKl8WFlWV1r4sDS/obxwLUZ620hZZ6K+S2hfVsYGK2OjjfG+nbXJwd7s5Gx2cv4TfVlp77qlMwJOrVKhUWs1Gp1Gq9bqtDq9gRC49Hq9XqfXarUavY4Qsl4VoNcDBj1oGFalRtoRRypX0N+atobxichVfNXuNWzVGwlXI3nsb8LREIaBIEh81JAvERzaEPjHtQTb/J3xCG0JHZJ7YASEYACEh2L9Bo1/yGDE+kh9DIZfGfYGRS0AGEYdGISGVaxhdeUVOBmIFEF4WK4ZDhIcVsCIzVEURTEMGVK6RmLGf0sdKIwgg95DaFgcI24JhwazOoges0GT4VAj2SDdgfArIQ6Chh2Gg+gCDdn2/i7EvfIf/ttdjSTGkU1o/3gOjejL+oe+h0Aw4YEkFoMGYJjEhhU/wrs4cpNhYBuJc69AFEaGG9gIAyexCQBAIAQgIKTTaKPN4KZM/55YcF8cuC8I7Asa9icY9sUb9gWB/fHAx/H6j+P1+0Pg/pBhX0i/L6T/JGzYl2DYn0gUQMQh7kvQT0g1jU1G0hMxj93g9zrjA9GhYCApIS4pIT4UjE8JhbNSM7NSs7PTRmVlZKdnpKenp6empqakpITD4cTExGAwGAgEAoFAKBSKjI7SgQCIod5IP4hADDqdQ2NwyDQKicSjUzQcbqzDE4xN8ATjvclpgZTsYGJ2KCU7KSM7NSsnfdTY1KycpPTshOR0o82VnDFq5oKlo/JmpGSMS8vKzRw1KSU7NxCfmBzvm57lWjjaNm+Uc/5o85KJnqBLx+fyFSCiwDAdbkXMEajTi3u8lohImz/K5PFpYEypA8UKjVCmEokkXC6XRKGzBVKJGmAJ5Ryxgi+S0mi0VStXdrY9PHbs4xkzEqOjDX6/JjUdTMvS5E02O11SGo3G5fKkUqlMJhMKhUwmk0qlslgsOoMhYHJxEMNRM6ZDQ+64tQtXjQ2P3rViy/Wd3y9PmDo+btLK5VsigxlCsRxDjFKJlsUS8bl8GybPTNUnJgpjY5nBeEFsUBQdywslqy02BY1KY/D5VDaLxedxRSIylUYh0+hUllggplPZAgpJwyZFmAx+O27DYbsZx2FgTFb6knkzNXIhCGkgRIliSoWC98H2zSeOHjt88JsD+/du3bB2366tp459W1qc39Pe0lhT1lR1r6ns7kDDvZ2rF5m5pGg55fX0iNezok7u23bl5NFT33w2KewdbZXMS8TeyPW5AJ6Ey+RwBGy2SKNHcbNTqQNox9xrAAAgAElEQVQMkAkz2DGDxWnymGCLiCuik6igzuCy2flsDpdGZ5FJVBaFxqIzpTKRBrJ7E0FjjFjtgs1xKB4tkZpkSocaiQTwWByLM2JBFA3psQQ5EM2S2JV6n9UatDlDqDusNPooLC6NQmIyGSwmi05n8gRinlDKEYhZPB6NxeAJuFKhgMOgM6lUKpkqlylFYimLzWew+Dy+VCBU6QxWCHMrDGamSM2VG5SgVWOwCkSGKdNmX7r84/HjX1789cT9wlsnj/9w5LsfHPYYmcIiU9lYHIVApMeNAacrjGAemUpPptBpTAFPoFZrLVZ7IDIqFBUZr1Zp8/LG1tdXNDaUNjXcq6staWyorq+vrGsoL6++V155v6LiQcX94vL8u/d+u3r7+rn8uxfz71y8cuHkw3t3qu/eTo+OZZJoPLYYQV0uT7w/OhwZE/ZFJphtXrPNLVVoSWQaiczhC6UqlYBMJlFIVDKFRaVQ6RQSnUKiUckkColEJrF4LLPHCVqMVDZbotGYo6INdqfBZIRtVh2OaWAINpqkSjWDw6XRmVyekEelRTmsBz7fW1R8s6a2uLWp/M71cwf3fbR13frSuwWVRYU3L/x67dwvd69eqCsr7Gurf3D32u1LPxfevFRceOvuzWvXL50vvHmzvKSkpuxBXWVxVfnNtto7N/buNDAZb0Taf3976tPXEl4sSHg53ts9Cn05xfnH3Lhnc4PP5sa9mB34Y0bM03Gurgy8Y5Tp0YyI5/Pjns+I/n2Kvy0ZLY+U90/wv1gQfr4o6cWilKfzQgNzo//X0tEXZqbgehJgosAmttGp1hk1sEJl0IJaDaCQa8Qi+RB9MShkBpPO5XC4fD5HJpfoDCCTJeBwZZmjpo7LW5g5eo5YhkpESgFfSqdxKGQGlUKnUulUKo1CoZDJJDKVo4MsTm+szRUNYi6JHOYLAY3ehpujcFssaotFrQHEEgOZo/WoDzJHQ+ZolgiEcD+KR9AZMhjzEZIXavQjeMQweqm0FpEUprOUfBEAoV4I9aJGP2aOQu2xJneMw+o3o37YGM0SyF/LG3Nyx/r1r08vuHbu3s3fThw5EhkdILH5csikwawGxAaCZr0eZ7HEZDKLyRXwxTKuSMoVKxGL1+ZNsHoTTL4Eiy/BGpFoiwg5IkLOiLDDF3J5Qy5PIhoRNjhijWZvjMsf7/REmaw2CIFBUA8BbLmSI9fRmdxQKGH2rGmr1yxfsmTugllTSD8dfPf0FxuvfrXh7DcfREaHre5khzfFHpFmi8nG40aBgSzAkwK6klXWoACPZEBuCmATGKOAiEx36vTwpDdixy6xhWaonNl8PCRAEgzObG/S7PCEN1OmrU2dvTVpxtboMatdyfOssRPN0WMMtgQN5pWYfAJHjC42y58zZ8zMNeOnr04f+1py9jxf7Bi5xkFj6pgiEwuK5djipN540J9mj5/mH/Vm/NR16XO3Zs7Ynj51a2jSxpjJ7wSmvps8dWva9M0Z099LnbwmbcpKZ+IEqd4XkzwlM295+vgVaeNXZeS9lZK7OilvRcqElf6Uudkz3zl8peKdA9fWfV3y+r5bl8ta8pvb8qubn77863zJQ1vmgsC09WOXfTRl2e7Jiz8Yv3DXmLk7UnLfiE+bFEobn5I5KXfKirETVkTETpy1bOPD5taGmtK6+/m1D0pqygprygpqygpqywvrKorrq0oeVt2rqSqpriiqriiqrSqpriiuLi+qLS8kqq68qK68qLa8qLa8qK6i6GFVycPK4tryoprywuqygpr/XOWFNeWF1WWFFaXFFaVFRJU/KCx/UNRcWzUlJys5yh3rNn/60Qe/P3vW0tg0srOLYKdhvhpBVk2tbfWtbfVt7U3t7c0dHe1tba0dHa0dnc1tbU1t7U0dHS1t7U1tHc3NHU2D1d7Y87i7o6e9p7eT2JPAuc7Ols6u9tbW1p6e7ra2tq6urs7Ozr6+3oEnA729vVVVlc+ePxt4MvDs2bOenq629iaCtYjQjpE1DGDtnW0dHe3d7S2dnS1tnc0vnj+9du5cvMk4MS4w2uOcFhuzJDN1WXryO5NyD6xZ8euerY3nf/yz7t5fdSWPiq5tyx2/CDXuzcreGhs8lJZ1Km/ylqSkzemjFkYn/Hz46IvfX/b19vT2dz8ZirV4/uQRUYS98PlAPyFDDfdcEUO6iOxBgsqIEA7Co9jZ2tTW1NjS0EBUc31DW2NTZ2tbZ0dHc3NzTU3NnTt3rl690trS8sfvL/u627s7WjpaGutrq6orSuuqKwjh61FPJzFP7El/z+P+7sePu/v72rpb6poqiitvXy27fvH+9Qv3rp4rOH9qtfHv9GWhb7Aw3rMx3rcz37ezhuiLu9X9CsC2ujlD9MXeaKWt90qnB+x6tUqr1Wk0Oq1Orddr9QZgmL4AA6DT6TRajUanJXrACDPhcBH5HMMTkgcDNoihxhA00noHguBwHPxgAuHQZC0ClkaS1Uj0+odtb2S30ohlg+gyvIaQgMBhjQgeagp6RWQQODTRi/iJP6iEEPtA4D/secNtUf948qpdCh5CkWG8QRD477LVK6VoCG8wIsYdInZAkBFUQ1wL/b3PanD90J4jX8dRjGjoQke0ihHXGhEEg4Y6tYYehDWR+HfEnQzGJP6DXl5h2N95ZmR+xsi3/nED/0Cgf5Db8LUjO9yGTzryreF7xlFsGMBGLviHeoaMSIwcbpnDUQwe8aVBAAjqARCEYASGQFinM0RZkK2jY/eHjJ+F0M9CyGdh6LMk6NMQ+Eki9Gki/FkC/FkC+Fki+HkI+DzR8EUYOJAEfhaGPgtDnw7VJyHwkxA4Mc00NhlJT8BcVp3PbQ/GRBLmw3B8fGJcMCkhMSs1MzttVHba6IzUjNTU1MzMzMzMzIyMjPT09LS0NILEUlJSkpKTbXab1qC32m0xsQEIguhUGp/NYVFoZCadxRcKuEIjZomJD3sSk/wZmVHJ6QmpOQlJGcFwSmxicmRsgjcq1hcd5/bHGBCjPxCctXBZZu70UPrY1OwJ6TmTk7JzA4nJSYm+yRmO+aNs80Y5F+RYlkz0pEShIoFQCaEyBNEZbYg5AnG4cbfH4vNbIyKNTo8GRFV6SKLQcgUyNovDZDIoFJpAopTrYL5cK1LqWFxBMD6ho61l+/YVbo8wIkoYF68OhfWRMTx/gBEX4kIIg05nMJkskUikUqnUajWPx6NQKHw+X61Wa1QanQ6AEaNepnt74ZszMyen+5M2zXvrxvajhQcuJdsyN777uScqjcUWqeQagVDF5skEfDGo4aclG0KJ4lBIHE5WxodksQnixFS1xa6g0el0FotMo9LZXAqNyWDzqAwujcGnMoQ0toTH4WqlArmIa9CpDTqNXquGAZ1cxBPzWBqFRCYXgpDKYJCoVIJ1b735y4+nzp76+dzpEye//2rDOyu+OfjJ0a8PnPr+cEVJfu2DwpbKou7akhu/fOdR8yKktMXpUd9ufOPqkQOXj313aPe22elxWSbFpEjDxgVpSW5AI+YaAAhG7QoNwhXIEdyKGS0IYjYaHToA4wqkVAZbLJHYrUaJgOWzgt+9u3xaOIZOp1HoVIZExJXIlVpErDBqsKAnMsfjycYsyXJdhBqJlGuskMFpQSItSByChxRArEwfjTtSTY5U2J6itYd5BieJzaNQyFKOiM/iM2gsPl/MF8n4YrlQIudwBTKZUqOQsakUGomkkEpxFNPrALlCxWRwhUKJRIUarHEGa5zeGstT4QyBVqXD9TpEJpTv3rGtqOTKbzfOFhRcraq8/9NPp48cPuZ0BzgCrVAK05lSAHI6XWGHMxGEbHyxjMHhkKhMMpUrEOkR3G1zRLrdUUqlOj4+trSsoKjgesHdi3fuXLpb8Nvdgsu38s/dvH3uzp2LRXcvl+Vfqym4Upd/ubbkbsW9W1WVBZUV+c2195sqH4zLyKTR6CKZ2myL9PoTYuJSfJEJqNEBIiYDhDPYfBKJSqZzyDQml0QSU0kkEolCptJpVDqdTGOQqBQSk0KVicQmo0lvgBgsLgDjMfHJ3ugEV2TQGRVh93uNTpvV5ZQq5CQKmcagk8lkDofDZzA1Cvkvv/7c1t9YW1/QUHWr/WHxrStnN258/8yp0xV379aXPrh18fy1Mz+X59/sb6kvuXH5t19P3bt1pfz2reIbV69c+uVW0c3mnrb61vrykrs1t84XHv9y18K5AgopmkZtmp70bGF8/8zYPycF+jLx38faX0yNeDbD/8fM6D+n+F+OdbXE69uTkf6J3sfzYh/PDTyf6h8Y62gOGrrTjc+nRP+5KOWPxalP54Yez4x7viDuv5aPPTUxrFeQdBgVMwths1wFKyCVWqc2KOQakVDGYQuYTC6NyiKRaMTkAw6bIxIJFAq5RmfgcsVcrjwqNj0mmOnwhbkCjVgo53FFLCaPyeAymRw2m8Nmc2k0OolEEkp0Dk8cbokw2SIRo1cP2qVKRKpAQNRlssUarbG4JYCZYzBzDID4QDTCaI2VKk0WR1AoAUUSyGiJRoe0LxjzGSCX1mBXaS0yJc4V6Cl0GZkq4Qr0Iims0dtgzGe0x5kcURhkg7R2hcbOk2k2r31jdmacSsqM8BtXvvna2Ys/F5Tdm7l4KVumVsFmALYCBlynRRgMAYslEIrlfJGEzRfSWALI6LR54i3ueNwTNHmCZm+81Ztg8ybavYmD9OUNWaKSYJs3My7uwqe7K44eKPh894kNq9ZNyslxGSGZgsFgUUik6Aif3+NSyUVjR6W9/9abpJ8PvvvLF5t+++b9U19ujg4km51hpy/V7kuzRmWZ4nOQYA4SnYPHjtH70lSuRIUzKLZE8SEXXW0W49HWhAnB3GWpM9elzFrvGbVI58uR4Il8KEZkCmoi043Jc2Py3g1P3Zg5Y9Po6RvT89bEpc8zB9KU7iAVc7OsMRJnGI3KiUmbnTJuaVrusmDGHE9cngaOoXKNZFUkHYsSOmKAiGRzbK4jZZ4vZ1l42vqcebuzZu5KmbE9OHNT7NQNiRM3pk7flDFjY+bM9elT14TzllmjRyvhQDBjbkbuitTxKzMnvZ02YU1S7hspecuTxy93J8+d8dYne36699ZX+cs+LTh+q7r66Yu7NW09PU/bnv7X+Ne320YtG7N878SluyYt2j5h0e6cOdtHz1iXmDktmDQmNWPKhKkrs8cu8Qcnp098fce+Lx/19VTdK6y8V1hxP7/i/t2K+3erSguqy4tqK4prKkuqK4oqyworSgvKH9wtvXfnQcntsqGquH+34kF+ZWlBVWlBVWlBTUVxbUVJTUVxdXlRVWlhZWnB/1RVpQXVZUXVZUVVZYVl94vKHwxW2f3C0nsFTXVVcyZPSI3xBt2m7e+98/LJk+bG5v9gMhymr7b2xrb2hta2hta2xq6u9q6urt7e/u7u7v7+vv7+vs7Ojo6OjkeP+vv6+2oa6lo629u6O9q7O6/futHQ2nzhwoXq6qqBgYG+vr4nAwOtrS319fVdXV0XL168cOFCa2tra0trXV3dL7/8cuXKlcLCwjt37ly5cuWT/Z/eu1dCOBX/M311drT1trb3tbZ1dbY2dzY9ftqXf/2qT61cmpN58/BXjwtvPS8relZ8+3HRb38UX/ur8PIfdy88vnr60eWTf96/0Xr7ytJA5Byf8/VQ3J5x47ZnZb0bF38oZ+pie/Rvp88+f/a8t6erp79roK/7SV/30/6e5wN9/6CsYY2LKMJw+Kin83FvF0FoxMpHPZ19Xe09HS0dLU1tTc2tjU0tDY1tTc1tTc3tzS2tLa3NLS2lpaXFxcV9fX39/f3VVZU3rl469/OpG1cvNdTXvnj6+PdnA8Ru7c0N7c0NvZ1tA33dj/u7Hz3qftTf0dNa31heVH3nWvmNi2U3LpVcOXfn7Ik3cdIaE/kdE+VdI2XDIH3R37PSNzlGal/cLS72VjebALAR9MXaaKVt8MpmxNlBg1anN2g0Wq1WpdNq9HqDXq8nMuMNhA5m0GuHEjiG+7gGu7nAwYBEAwQYQIDo7DIMBWYMqkvoYAA6ihLaDNGXRQwmRgk73t/iKIYyKEZG8/39XWhYd/pHPxU4OM8JJvBm2IP36tf8cLoFIRGBEASBCPxKPIFGZABCEAQjyLAORpyFEMRQFEWI02Ho4OvDQRQQMZSZSHFA4L/j0yBs/J2+EBhGEJhICxxGixEgAY8Ej3/qWig6jE/4EH1hMBEQ/4o6Xm0IIwiCYBhmxHDig4g1OIoNciBKrEdHAhUGIxgEIyBIzChDB+dEv8K8VwgEvepGG6YvbMR//0Fug4cC4ZFnR2EEQ/+Ws4+jGI5iBD4ZMdyI4cPoOJxBQpwIQ1AMwdAhOv0btiEIDMM4hsMQPBzdAegNgN5g0AMgBEIgpNMBURZ0e07sF8nmgynGgynGA8nowVT0y1T0yxTsyxT8QDJ+IBn7Ihk9kIwcSIYPpEAHU5GvUrGDKShRXyYhRE1INY4Og5lho9um9zptgUhffCAqFAyEgsHEuGAoGJ+ZkpGVmp2RlJmRmkFMACPo62+PzMxAfBBCERhFfBG+hIQEM27icbhigZBJZ5CpLDKVJRGrHQ5/IDHFn5wWkZoWSMsKZeZEBUORsQm+6Diry2e0uXCr02R3A6gJs9gnz1qYNm5aKHNc2uiJKTmTUkZPiEtOSQi6p2Q65o2yzM12zBtlei3PNT7Fo5QrZAZIAsEazAKbfKjdbfb4zJ4Iuy/KaHPJlDqBRMnmiVlsIYPBotKoFCpDJNdI1CBXohLI1QwmZ//+T69dvRAdo/ZHCwJBsdvHc3t5FjsVt5CMFhIIsfh8vlgs4fF4fD5fr9erVComk8nlclUqlUqjlat1MqnKB9uLjl9alDzprclLD7310Y8r9rybuWhcdN5bK/f4o0eRyRwOi0ejcVlcqVikUEm5CfG6YFASnyhOTFLGhxWBRHF8qtLqUNDoND5fwOXymCw2k8mlMTlUBpvMYFNZPAqbT2GwuTw+Xyjk87gCAU8iESmkIpVUpFNKBVyWQMhXqSUgKFUqBZE+94H9n5w4cuSH7w6ePXn4492b161ZfvXcL9fOnTl74oeCa5cKr1+ou3+no/7ehsUzElDVlkVT7v1y5P750w8u/3ris73L8rKz7cDysTHr5mf88NkWE6gCDIAeNIOITQfiOG5CYINOIRRwWQw2m8ERsAUSrUoBqaSxVujMvnfL9759asMSJ6gmU8lcqZTFEQgFSqXGrsQSLPbRXt/EqOB0q2eUSmsLBZIizA4naAKEelBtFAn1OOSCASduijO50g2WEFeBk6hMKo0m4Ss4LCGbLeBwxXyxgi2QMrhCMp3NYAtZVCqPTtUp5HaTyYggOrVWqVDzuEIalU7jq4WgF3anaG2JfJ2TKUWlapNKg0AAGg4m5o4emztm/KS8KXNnLdi+7aOLF25mZ02kUoVCkZ7OlCGoz2yJtzsSQNjG4gtoLIYrIkKtBfWgBYCtRrPb4fABBtDv9xUX3W5pqq6tKqmruV9de7+6vvBha8nD9gcN7dXN7Q0dXc2dbZUtD0va6ysb60sraoseVN6trS1ua6qZPWOawQDhVjeCuVCjEzU6EdyO4FYYN4tkShKZSqLSSWSqXMg9uH75+a92zspJo5MpdBqNRqdQ2RSRVCLmi6VCmYArIpPoTAZfIlFLpBqpVKtSQxa30xUVgZqNTA6bRCGTqRQSmUShUrlsDo1M8Uf6fzr707WrP3c9zG8tvVp18fvGe7ePHD929PDhiydP1d67X/fg3t3Ll0puXG+vrSi+cfna2VOFV8+X/na9+Nr5+4WX2jtr2vuaWjsaux5WPzz/y7UPty+fOIFOJofZjJbJCY9mRTXkuh+NjX461vUs3dyfY3k80fm/pkX+levpCBoaolWPxjifz457vCD4aE5gYIKnO8PYm2r6Y4L/yUT/s1nxLxcmv1yU8nxu6Pn84P9emffN6HiVlKTHWDAmUur5Qq1Qp1SoFFqFXMNm82lUFplMJ5GodBqbSmEyaBwGg8nn86RSmVSu5PMlHL5UC5jN9igQ93CFKolYxueLeDyhUCgWCiQCvphBZ/N4QqVSq9Bgci0ukBjUerMWsMjVKJOrYHIVar0ZwX1ma8BiizWao3FTFIR4AciNGSNNlgAIu5lsFYB4YMxHcBeM+UDEQ6heCrVJJIVZXA2ZJqUzFVIFZoBcJmuMxR5ntge1sE2pAHUKs0brZEtUajkXlFFRs0yPCWRahtWH7Px0d1nTw9yZczgynR6162CrQgHSKWwBXyKRyPlCIZ3NJtPZagNmdQWsriDmjjO648zeeJsv0e5LtHsT7Z4Egr4ckSEjZpmeEFP+xfb6/e/1HNrd8c3HNV/svLl17cFVy5ZOyF0yKXfv5g3nT/3w0bYNednJG1YvI/10cN1Pn2+89d3Wkwc2RUaHrJ6ww5vkjEizRKVjcZlAbBYSzDWFJ5kScy3xY+DIJCgipHVESXAHG7CyDE6xNWRNn5U6f2Pawm3ByW/Zk2brI0YJrEEaFkGBItlwPBA53pk8N37MyjEzNk9csD1z/proSa/pEsZII9OFtpAAjwOcaSZ/ji88LTFnceKYxd7QNDEQJEkiGDo/B41QuxLg6ExjaKI7a05wwpvZ83aMmvdh2uyd4blb46dvDE99P3XG5rQZGzNmbEib+nYob0V4/FKDPVWJxSfmvJYx8c303JWp41cm576RNHZp8vhloXFvWMILlu06uelEyRtfFK3/6tKDnsfF9b1t7Y/6X/y17/g1NDQrZf4HE5Z+OPm1D8bP3TpmzrZxczYmj5oblzg+LWN6Zs6C3KlvJo1amD11VfrExXfvVzU3NZXfK6x4MFiVpYVVZcU15SU1lfdqKu9VlRdXlhWVPygsu59feu9uaclgld3LrygtrK4oqS4vqSorrqm8V1Nxr7qsuKq0qPJBYXV5yf9cxVVlRVVlRVVlxZVlJcNVUVpc/qCotenh8oVzUyLdyRGODW++8fzJQHNTyzB9jVSo/o2+mjo6m1vbmnp7u5uaGtva2quqah/WNVRUVBfkF5eXV7c0t/169uK3331/487dtq7eju6+q7/d+mjv/ms3bm3fvrOutv7Xcxe//ebIpYtX9u///NzZ83/88ce+ffvOnDnzwQcfHDp06OzZs9u2bdu7d++GDRs2bNiwa9euhQsXXrly6emzfsKv+B/oq6ujtb+lrb+1raujrb275elAV0PxnbMf7Xjx4O7v928NXD87cPn0wKWTT84fe3ru++cXT7y8fPLl5ZN/XDn1x7XT/+vBrYsfbR9vhF8LJ6wMpSwJp2/LHHtp5rI3XXFFF397OvCkt6er91H3o77Ogd5B0PoHUw33eo2cuEUoVMNx8MNI1tfV3t3e2tHS2trY1Fzf0Fzf0NbU3Nna1tHe3traev/+/ZqamoGBgccDAzXVVbWVZY21VU0Pa2ory1oa6h73dr18+viv35/3drUX599uqK3q7+541Nv1qL/rcX9Xb3tTV1NNa/WDprLC+gf5D25dLrn+65s4abWJvNZEfttEWmemvGumbbDQ37PS3rPSNjlYI+lri4tNKGD/Tl+zExygTqvTAzq9VqNR6bQ6g16v1+r0Wh0w7CccIXbph22DIACAgA4EdCCgJ14hXICDI7TAYfQi4vVgGEZRbHDC8GCaBRF9QUxYBqFBwx4CwzgMYyOVpZGuvGGug2F4GCegoeR0YmIzjCIQDCEQisIYAqIoiGIIjqMojEAohkJ/11sG7w0Z5BwYQhEIQWEUhiAERWEUGT4IhmHEz3sUxTAUQyAERRDciKM4huAogTVEmxZK4A+KIQiGwigCwQgEITCIDc5OhgiYwWAYQxEcIxbBMAwiMDRIdwiCwigKYyiMQACIQBABFTiKGjEcRWAUArHBeEOUIBZCycFRHMfwoecYhmCEJkZ8YdgwLKLosBA08nIMxVAMxRAMhbFBQIIRlAAkGERgEIHAYZ4xoggOwxgMoSO0KQR+xYo4ghoR1IzhJuLGUCOG4P+ukiEghEEoBmE4YsRRfDhxhOhoI3LyEQQiskBgCEJR1Gy2GnEThmA4guEIjqP4SCrDUcyEYsYhWB3Uu0AIBkEYBmAQRIaESggEQGAwAQYCYBAAdTpDwAh9PNpzOAU8nAR+lwx/lwQdSUGOpKBHU9DDqcjXqcDBZP3XqcBQGb5KMXyTrP8mWfdNkv6bJP2hsO5gouarkDYv1TgqBCTFgW6bPsLtGNK+4sLxwVAwPhSMz0hOz0rNTgunZ6ZnEag1bD5MS0tLS0tLSk4KJsRbPC4Yx1xud3RUVEZaugnFhDy+Sqmk0+gUMovHEQt4MpvFE5eYGpuaGZOakZCdEx1Os3sjvVGxbn+M1eWzuny41Wlxes0Ojw5EU0eNSxqVm5w5JmPMhNRReSmjc2OTEuJj7VMy7XOzjbMzbXOy8YXjHZOzorQqjVhnEIOQGjVDuBe1uSyeCLPL5/BFYWa7RKYRiORsjpDB4DEYbAqFTCLTBDK1TAvxZRq+TCUQSb/59vAP3x8ymRkON8PhpputDJOZDSFk1EixWDkIJOJwOESuj1wul8lkBH3RaDQGg8Hi8ugcLpPKdirhjbmvHV69+8YXp5eGp1zb8cORZbs2zFn/7ee/JqVOp1A4TAaDRKKyhRKZUqOUC2JiNIFYWSAoikuQx4WUgbA0JiyxOOVUOpXN4PDYAj5PyOMJWGwOhU6nMulUJp3ColGYLDKTS2Vy2CwWj8PicphiPlenVsgkQhqFwuFw9AYlgihVamFacmjNiuV7Ptj+7cH9538+/P3hL7a899bmdWtvnP+17M6dwmtXH9y92Vpf1tFc3l59b8eqpUc/3lZy4VRzye3Km1dWzZ46Lta/cd60QzvWXPlxf+3937w2XCFTgojNZPUBAKySiWEZ+/Xx4RUzxgBiPolEAmXy8cFAjsuc/9nmth8+uLV2+pFlEz06MZNFE6sfQDMAACAASURBVIhlPLZUzNUIhKhQ44XRNJN1jMWT640aByqwgxs3Fv/4Xf6xw5+sXgPxeCkOY/GpI5+/t84BWSymaAh2MxkCGolMp1BpLB6TJ+CKJAKJlCcS8cUSkUzOFYo5IplCJEK1KpfZiBr0oFYLaLUysZTPEzLoDDpbxJdDWsyrNcaA9pDeEq/GIhUGu9KAk6lCOknO5xoYTB2ZruGJMD3o0YEuFk9LY8jFUtBojkbQaBj1aw1GCoNOZpDf3vCOx+ejM7g8oQKETU6Xz2g0WSymn3/6sa6mrKTgxu2blwvyf6ttKKlsLipvqyhurL18r+Jsfsm5gvwHjTWNDeWl1fnFNfn36wrvl9/u7WzesHYtrIMcVo/R7LbYI8w2rx7EuAIJmcogkakkMoVEp5NI5Ggj0HLqk9aTeyvOfJeXnUEmkchkMplBFWt0MpVBJFeL5CoWV6hS6XDcRCJRKSQKBAIACgmkYgqdSqFRyVQyhUKmkMkUCpnLZjPotGAgcOqHw2WXf6459vnNnWuuv//G0Q2rDnz66dbNW3/6/oczJ36sLy9/WFH2oODOw/L7ZUV37l6/eO38T/mXzty/eqrozFcNt06/aKvqqS3vuH/v9jffbp426Z2lS9VyxWIr/n9WTvhjSejJ65kduTH1Ibg9YOjJNg9M8vw5MaIpWllu53WnoC+nRb+YG3w0O+bR7OjecfaOdGxglOOPif7+XO+TWXF/LEn7fVHK0zmJ/3ot/H9WT94TjpDLSGqYrQeEcg1fqBPrNGqpRCkQSNksPpcrZDF5DoeHwxZSKHQalUWnM+l0Oo1Gp9IYdAaHzuLTmHwOX8GT6hhcMYfDZTBZDAaLy+VxOQIalUWjssQiudXiNttiUFOEAXJKFQhPpBVIdByBis1XKjSoVm+FMY/FFmO2xeBmP2aM0OqtCO61OmMFIoNEjiJD3EWglx50qnVWpcYsVWB8EcDkqCl0mUAMGiAXhHpBxAOhHtwcA1m8MOZA9C6d2skSKUViul5N02B8Hc7F7SIVzIVt+u/P/PjzlasqyMxXQSrELpLqGVQWjyvkcnh0Bp3KoJOpDDZPbHVE2d1xJm+CzR+yR4ZtEYl2X6LDF3L6Qg53gtUR53AmmjT4R/PnVu55P//tRbfWLCrauu7Iwqk/r17w7fLZnyyZW/LjtzdOfnf51OHy/Gv7dmzYs/Vd0i9fr//lwKY7R7efPLApKhByRCSbnUGrN2zyJ4NRyZqoZEPMaCR+nCUpz5U8wR4/2hyTDviCGk+MzB7FN/kZoJeq98i82b7xb2e/tidj9tboMSvQhKliT7bElSC1xwiMUQI0RojGGVzZjtB0f+5rcTNWxs16M2H2qsRpK2LGLHQn5lqjsi3Ro50JEyPSZsWNWexOni0CEugyFxf0iq0xKm8iFJtlT53sy54fP3Ft2pwdKXM+SJ33QXjWlvDMzckzN6fO3JQ+8/306RtSp64LTVgZmTlPigZ1tpS0CSsy81akj1+elvdGWu6ytNxlKbkrfOmLp6w5uPXH4lVf3H3j0+s3GvsKah9V1nd1P3pc/LAndsIq3/g1uUs/mrJ4V978bTlzNo+fszln4srk9FkpaTOS0meOn/xG1oRl6ZPfDE9csWTDno5HTxrqaxvrqxsbqhsbqpsba1ua61qaH7Y217U217U21bU21bY21bY01jY31jQ2DFd1U2NNS3NdS3NdS1Ndc2Ntc2NtU2NNU2NNU0N1S1MdUc1NtX+rxprGhpqmoWpprCWquaGmqb668WHV4/6uDWtXpfo9GZHu1YvmP3sy0NTa+n+jfRHV19dz6dKlb789fP78pa1bdry1dt2O7bv2fLSvq7Pv1s38H44eO3r02K8XL3/1zXffnzj50d5P1r6zfseuD1e9ufbLA1/v+Wjf1i07tm/bue7t9woLixsaGs6dO7djx449e/YcOHDg7NmzR48evXDhwsGDB8+dO1dbW1tScq+6pqqru+0/NIANYVhbV2d7d0dXV2dHX09HX82D7hsXX966+OjS6Y6fv+s+c3jgwrFnl473nTvcf/77p1dOPL1y4uVvp/+89cuft3/549KPf966sm/2tJke1+pQxtJw1huhlK1JGQsjg9d/vfD06bO+7u7+/u7HfV0jx3kNewuHRx73d3cQGEbU4BzkoQaw4RyORz2dvZ0dHS1tBHQ96ul9+ujxi6fPiFQP4vHy5cvnL168eP7szxdP/+tfL//3X3/8+fIZ4WB80t/z8unj//rXy76u9vL7xRUPSrraWp709z3p73nS1/W0t+NxV3NPa11HQ1VdWVFV8a2VOGmVkbzGRF5LKGAm2noLfYOVttFG/zt9cf9b+nrfSl/vkc4K2vRqlUar12i1Go1ap9FqtVr9cMLh0OQuQtcCQMBAjNEd0Vk1NLZ2qLFLb0BACEGGqAZFCTscDEEQhKAIToS8Iwg2GOMOoQiEIhAy1C6FIjAGwehIdx/Bb8PC1/BbhNKCISgCIyAEvsoJRBEIgVEEQ+HBQiAUhREMQ1F0MMOdYA8EHla0CNsfiiI4gqAoEbyOoQiKDB+BoC8Mx3HchGFGHDHimBHDjAiCwyiG4oOERiAQiuIIiiMIjg3WsERDIA0KQwgKE9oZhiAoSkQODsIehiEoQagIBKEwPHQtiiGEtoMYEdSIYIPkh+A4gsMADBjA4b8W8SXjuAnDcOKMOI5jGAaCEBF1MjgQ+R+daQAIAAAMQTiKD/IbhhF/TZ1usKOPSCQxGAyAQY+hEE6obRgGQZBOp9XptFqtTqfV6XQ6vU6v1+kNOr1epwcNRJimAdDrQIMegWAUggG9XqdVATodoNXDehBHjRhKgCJETEjT6bUoCjudttiYqGBcINLvNRoxvV6PYZjJZMIxzIQZTZjZhJswBEZgEEUgDIUxBDHCqBnDCQ4cFsSMOGYyYiYcxxAMg1EYhBAYgCAABAAEIKJbIL0BjDVC306NuzzBfHk8djHXeCnXcjnPdinXcjnPcnmC6VIedikXu5SHX8rFL08wXp5gvDgeu5BrvDDedH6s8VwOdjYHPZOD/pKDTEg1jQoB4RjAjMjddktcdGQwxh8KxqaEEpMTQ4lx8anhlKzU7IzkrGH6SktLS05OTkxMTEpKSkpKio2N9fh8tkify+/zeDxJoXBWWrpGoVTJ5Aa9nsliUsl0E24F9YjF5IiJC8UkpgRTshIzc+yRcTaP3xcV6/BGGm0uq8tnsrtt7ginL0oDIC5/IHPchNSs0WNzJ43JnTQ6b2IoJZQQbZySji8cjc/OtM7JwheOc0zI8KuVaqkeHNS+jD7E6jQ5vVZ3hCsiGjZaRRIVXyBlsvh0GodGYxD0JZRppBpQoNAJ5GqhRHHgy69OnzpmMnNxI9lkoWE402QSQhANxWi4UaBW8JhMpkKhAABAq9WKxWI+n0+n0ykUCpVKpVBpNDqLQqJEwZaVqdN2TF9VcerW9+s/3T9l7ZFlOxZlzRmfMW987hImU0AikagMmkAhU+i0SqXQ61XGxCqiYyVRcbLoBHlssjwiXuCI0PKEPDqNw2byORwBh8tnc/lMDpvOpNMYVBqDQqbRKDQWk83hsJg8JlUq4GiVUr1Ow2AyKVQam81Vq+U6nVStFu/ZtePIoYMnfzhy6tihH49++vWXe746sOejbRt3v7fxyumfGsvKm2sqr185d+f2pZqy/LaaB3cu/lx552pn9f3vP/lw6bS87z7a2Zh/q+z2hYcVt6of3HZZjEKhRKVFdIBRwudrRMx3pmf9dftEz6Ujd7748M1x2YdWL+29cKr6y+0Pdiyv3rns3q5VK1IjxSSSRMxjMHg8loJLVbIYaqEMVWkjATwZcWYiaNTk+LSmU983Hf+k/sSB7gu//LRpQ93xfY/OH/y98ML2ZUsxHQaoAQaJJGJQJVwmV8JjCdhUCglUySLMKCgTCxlUMY8HqDUWCDCDehOoR7QaHARlQiGZTI6JjLaYLGQSicfls7kStc5i8ybjzhBqD9p8iRI1yGBLVSqbDvCoAZ/M4JNDEXQRTBHoKFyFUm90uoN2R9BoilWqLUKxmkyjkMik7bu3jckdQyJRtQbEaHFERsd6vT4EgQ5/93VNZemNaxeK8+/cLyqqrCmubS2t6qj7Nb/406Pn93zz8+Ffrzc9etTT9rCrq66lp66tv6G7r+H//evl8a++MetQr8ljMrt1IA5jVgA2Mlk8Kp1BZzBpDCaZQSeRSCEL3PP97ob9awq+2LZ63kwSiUSjUChMmhKCLN5ILQSDGKYH9EI+R6eSJMV6UwIunYzH4rNJVBKJQqIzaBQqmUIhUSkkJp3KZTNZNKpOpdj9/rs/7954bc2c1s1LWravvvb+W28tXDh/9ryPd3/02d69x44criy911hX1dXW1FxfU1v1oOJ+QdmNczcO7by5e0XBzhXFn29/ea/gwZlzc7KyV82euW/P3rFjxq6P9f8/K/L+fD2l943sP1dO7MyNKDHzOrIsv8+Mq41W37fz+tKMzyd5X86Ofjor8tE0T99UT/tYa89oy59TYv6aHtuT63k6L/HF4pQnC8JP54f/WprSPzd9U4ydLySpUaFKxZerRTJIqQcAiUTJZglYTB6ZTA4GQ+vffZ/BYFEoDDqdQyXTaDQGm81lsbl0BptMY1HoLBKVSaIwyRQ6hUImkUhkMpVGY1AodCqVRSYxGHSuEXNipki1zqZQm+UqXCjRSxSgSKZncqVihUGhxZVaE2z0mO3RuDUSs/h1kB3E3DIVyuZr9YCT6PVCjX4I9WoNdrnKKFVgEjkqlEAEfdGYCpkSx0yRBsglksIiKazQ2UC7D7d5Ub1Lq7SzhAqxnKVSUwU6qkhHUoM0zCHjSClL3lyW/+BBIJzGkWqlWpTJkTCpLDaDzaIzaDQqlUYhkykkMkOpQWyuAO4NmjxBiy/BFpFo94UcvpDdk2B3xVudcQ572KGxf7t6bcHWd7+dnLMrK+XrRXOXxUdtmZg1z296LdZ+9cvdRReOX/nl++u/nr5+7tTU8VmkM1+vP/Pl5ttHtv74xfuhpExPdKrREcAcAdAZp3bHydxxOn8yFMgwJ4xxp072pU1zp0zBE8eoo1IlrgShPcjBIhmAl6Lz0g1xePzM9Okbxy3YmTrj/YgxbxoTc9FAGuBP0XtTlY4kPhxggpE0Y4BlCsg9SUjcaHfapITx87InLMiZuDApZ7Y/aaIjYaItcXLcmMUp45eavJl8vYcJe8XOeF1kmjkhx54y2T/u9aQ5W9Ln785c8GHanB3hWZtCMzamztqSPmtL6vRNKVM3xk9YFTt+uTNpBkfjs0SNzZmyKiPv9fS81zPzlmXmLQuPXerPXBw/+d2tR+9sPVy8ZO/NvWdLzxZ2/Fba3tnT197/+/IPjkLh+aMX7ZyyeNeE+dvGzN0ybvamiTM2jB67PJwyMzF52ugJS7ImLk2btCZz7lZ/zuu/3rn3/OXTrs7W7q727q627u727u727u62nu7B1IS+rvb+7nbi53t3V9tgdbf39LT39Xb29nT09LR3dbZ2dbX2dLf/e3V3t3V3t/X0tPf0dHR1tXV1tb76iM4Wonq7Wns6WzrbGv/1+9Pd2zYle51Zfs+yGdOePBlobPu/pa/WtuaBgceFhYU7d+4+e+b8ls3bz5+/uPODXQcPflVRUdXT03fs2LGvvj60dt26Dz768MtDh478cOzEqVNHjx3//odjW7dsO3f217rah/n5Bb9dv9HY2HT79u0LFy60tbW1tra2t7e3tbURY7WeP3/++PHj/v7+gYEn/f29Pb0d3T3tRIr9/0hfPa0d3e1dXT09Pb3tjXX5PxxqPPZ167GvW08c6j1z9MmlH59ePvHk4g89vx7puXC8/8qPfZdODFw//eLW2Re3fvnXpR/+dfHH5nPH5wV8CyKjliWnzUsJLUtNyo2MPHn8WN+Tx30dgxw1xF2dBF8RTDXMWkS4/L/T10gAe9LfM9DX1d/d2dPR1dfV/XzgyYsnT589Hhjo6+/t7ent7e3v7ydmOj9+PNDZ2dHZ2tTf3fF8oP+P50+IoHkiYv7Pl8/+9eLp00e9DbVVD4oKGuvqHvd0P3vc9+JJ//MnPY9723o6m1obqptqy1Zi5FU4eTVOXjNi5vIGG/09O32jnbnJwd7kYG92EvRFjPzibXXztri4BJW9b2Wsd0tnxtoNGo1WB2i0Wo1Go9fq9Hoi5JCYvDzY62UYka4BjOjWGgyMB16F4o1svIEAEAJG5DpAGAIZYRCDABQGMQTCYRBDIAKNBofnDrWcAUR4/aBiM4hNg/HoBoNhcFKTTg8TAetDCQogALwK/9DrURjBUSMCoXqtAdADBoPBoNNDAPBKAEJRI4bDEESci0AGIu3CAOj0et3goXU6wECEOOqHJpKBoAFCIBTHjBhqBgywXq/T67UGnRbQ6WEIwjEMxTAENaKIGUHwoW9Pb9AbMBSHYdQAgAYDCILwkOcRhYhxyYSIhMAYCuMYYsRRkxHFMWyIvnAURlEYxWEchTEcNeKoEQRAGIL8vojsrKwZM2bMmTMnNzcvFEqy2R0ACA1ZJlGj0Wi1WCMjI6OioqKjo6KiomJiomNiYgKBQGxsbDAYDAbj4uPjw6GQz+NFIIRQk3AM0eu1Lpd7ypRpb7+9bsuWLdu2bdu4ceOSJYsTExNgeFDkhGE4EIiePHnCxIl5kyZNnDp1yvTp02bOnDFr1sxZs2fNnj17/pzZi+bNXjRv9vIlr82bNdOC43aTeeH8uStXLl3x+tK3V6/JGzseMgAYjKIwjKEwAOgsZuPcObP2fvzhj8eOnj/z04WzP5/68YfPP9u/bNlij8cFgiCOG41Gowk3mo3G5a8v/fij3R/u3LFn187P9u2dN2sWCkLEEWAQio6M+mj37s8/+/SLzz/5eM+eQHSACFREEAiCAAgAEQBCIARFUMAABk3ID7PDd6Y78qfa7k6135livzPFeXeq6+40x92pjjtT7PnTnPnTnHenOu8OPnHcmea4O82dP82dP81VNM1VNMNVMMOZm4xnxevTEjAzpoD02hi/Nz4QlZQQTE9OzkhJDccnJCckZaeNHpU2Oic7Z9SoUdnZ2ZmZmSkpKaFQKBwOh0KhmJgYT4TP7Pe4oiJS09Lyxo7z2pwSngDSGwx6vUgqoTPpFoctIirS7Y+MiQ8lJKenjc51R8bBVo87MtYTGWOyuw0wTghfTl+UJzIAYRYthCalpWfn5CQmhuITQ06f12RBI52aKSngwmx4VoZldha2YKw9Lz1CpVCJdYAYBFWoGcQ9sNlhtLts7gh3RDSEmMUSJZ8vZTH5dBqHRmVQKGQylS6SayRqgCdVC+RqrkC8fsN7t29ed7t1ag0JhMgGAxUEWAYDFQDJMMzSafgsJotOp8vlcrVardPpNBoNh8MhkUgUCplGpTMZHDKZkuSNe3vq4olRGffO3L70xal5jswv5717Zv/3y+asSwhNoJDZJBKJxmPIQQ1oQgyAzGYTRwcU/hixN0YcESuNjBdFJAg8AUAoE9JYAiZPzBZIWHwRkydicAVUJptKZzGYXIFQIhAI2Ey6mMfUywWIVo5DerFEQiJRaQwOk86RSIR6vZxOJy2YN/PnH49/9fn+E0cPXLt47MrlU2dOH/lk9/bNa9/6YP17xw5+ferY0QNffnq38LfiktttzTXVlUXlxbd/O3dq29srrp4+XnrjStXdW9UPCkqKf6uvLh2VnkYmUzk8GZcv4TNoYS9ee+ZA59ebWr7c2HPkg2en9rV8vaVy39r6L9afW557cdWUQ2sXmOR8KZ/Jl3C4QoVYCAk4BhZNymbxWHwNV2XRWgM4YP11x66nPx7q+mpL1b71lfs/Kti1qfqrzY9O77+9Z2OC1aKQGoQ8GZVMFvPpOq1QIWGDCvHqaRPuHNzbcPJI5dGvjm94Z1F6erRabZAKTIDWChlwg07AoFNJJCqJpJLL5RIpmUxmMJkkEp3HU5vNUWZzBGQwauUKWCWNMEJ+Iw4rVSqxgs+VcgQKBkMgEcnVUoURRpyuBLMlaLMnqjRWBkdEopFIJNK699ZOmj6RRKYIpUql1uB0eePigjiOfrh7R3d7S0tTXV9Xd29Xf09v66MnzQNP2rta2+vvN1TdenDvwsXOkrst12/cOX381x+/O3ni6yOHPzuwd/e6FStjPFEmxIqbXABkZLAFFAaHymCS6QwKg0Fh0Eg0KolEWjwma+Dwrr5P37m5820/qBsxqpskV6ntdptaIdFL2Un/H2VvGVXV3r/9ztWdrO5OYNHdHWJ3oWIr5rawAANFRQQxAcUGLHp1L0oBc2+3ASidxnbfceI558Xa9z3u8zz/c8b/zHGNOdb4zbHez8+8vt/r8veqPH34d9PdYWf13mUzATAAgoEgMDAIDAJDQGAIAIOAsEgYDgVDoGBoPDItJSJ/3dyugq1DJzeMndllz99z4VBOZXllRXnFraqqy5fLysuvuVy28fGhDx9+tTvNbQ5T253rjtO/fL64u/fsZtfBNXW5e4v37t24dHnpmaJH9S0NzdratSv/sSXj57a44b1zRrPnD6+O7fGjjMzx7U1Vmvjg4RTlz2XBP1YHf10TMLlC822Z59gidd9cxfQi3/9zVeQ/Voa/T5MNrwyb3BQ/vSXp+5bkN2liZ6TkRKQG7wGl8gk0KpbKIFGlHA6fx6RziAQKAo4BACDnwNEli1cCAAAGwWFQFBKBhsORUCgcjkBhsHg4GgtGoEEwJACGgaEwMBiAQEAwGBSBQCIQaBgUDYWgOWyxTOrN5mnwJDEMyYBAyTAEGYH0gMLwABiJIdKoHBmZKaVxFTypj0gZKFIGSNRBNK4CiqZRGDKuQCOSBohlgUKJP5OjptBlJIqYQBYSyEISRUz0ECHQTBiSTqHLZMoQT02UQh2mUIcJFMEMtS9DquQx1GyqJxJPJVAQHnQQigmgmACOAaZwEBgSZMXqpTqTMSI6FoJAwdE4MASBgWGQEAQMAoFAQAAAgMBQMAQBgNE8oZcyMFbhH63wi1IFxHoHxnsHxHn7x/r4x/kFJqg9o6J9IhrPnHSczCmdn3p+8dwbu7ILls07mzl7f3rYicxZd88duVdRXH69tPLa5cf378aEhwB1lUcaKk623i98eDU/OCwmOCpN7hUq04QLNBFM3wiqXwQvIFIYGC0ISvSMXxgwY13gzE3q9HX8xJX0sLm0gDSyOoamiqYqw+F8NZzj5SGL0MSsmLEqb0H2+YRl+0PS16uiligiFiuilskilrICZ+F847HqCDRfg+N6YjgqBE1MoPBYHBlb6M2WBnI8o1meCXy/5IC4uYkzVqmDMmA8P4QslOmfLApOVsbNVaetDVpyIHVj0axNFzI2nEvdeDpl/emkNQXJmScSl5+IX3osemlO+IJdkfN3KMLm49kBIbFLZizclr5wx4yFW9MXbkmauzVyzk6v5M27Cu9cf/J659WOw1XOu5YvD519vV++DI9N3zX9pkzfGbs8d8G6E4vXn5i/oWDummNLVx2bM++XhKSsmIQVKXPXpy/Zlro8J3V9UfCSvDX7Cqa/T34Z6O3r+9jX/6n/81/6/PnTQF/vYH/voPve3zvQ39vX/8mt/v5Pnz/3fvnS92Wgr/9Lb1//p96+D319H9361Pverd6+D719H/rcj/o/fur98Kn3fW/fR/d5/6d3/Z/e9fe+c9tf7397/eOPqdLzhXEa9ewgv42LFkxOTf7+ue+/R199AwMDb96+tVrsNypvNTcZKspvj42NVlffe/L0UUdH68TEaEdHa/fLrq6XXb99fPdl5MvIxPDAyJfJb5P9n3u12sYPH9+Njg2Njg6Oj48MDw9MTEyMjo4ODQ0NDw+PjIx8+fL5/fv3g0OD79+/7+vre/fut8+fP3/48LvTZe3odI2ODv6Xjcxu+hoZ6h8d/DIyMDw+PtX//tcnxcfbS46/vV46UVfzveXxtLZ2Sls9qb0/qX/41dgwoX08XF89qX3yh6Xpp63pR9Odb7UVf9ibmoqPL1eIt8dGrkuJ2pyaODvA/+7dWx/6egc/9n4bG50aG54cGRwb/Dw29HliZPDfu17T48P/v+jr68TI9Pjot8mp71PTf3z99sfXbz+mv36fnJqcmBgdHR0eHh4aGhobG5uanpqemhwZ+Nz/8Xd3Kv3IQP/48MC/25z/Hfgx9Lmvp+PZi2fPv/T3Tk2Nfvs28e3b+MT40Jf+D/0f3+yWQPZIIXtl4H1yUI4CfFAFPayGHfGEHfWC5Xoh8ryQ+d6o4xr0CQ32hOZ/pS90nhp+1NdjVYQXh8FgcwRcHo/NYfM4XHdXMpvL4fB5XD6PyWYxWEwWm+3OP2Sz2Fw2h8fhuu98Lo/P4/O5vP+MlHA7PKK/doSEEneehFAoFkrEQplEJBMLpSKBVCKSS0RyiUgm5It4HJ5SLk9KiF+2dPHqzMyVK1bMnz8/IiJCLBZzudy/4telUpFIpNFowsPDw8PCIsLCI8MjPFVqsUgik0jlUplYKAoNDklOTEpOTEpLTkmMi1fKFTKJVClXpSanzZ45Z1bGrAXz5sbHRkulEqlU5t7ZEgtFqckpy5YuW7xo8dIlSzNXrgzw9/NUK5ctW7Rq1YpVmctXr1q5ZnVm1ppV69auWb8ua926rA3r127auH779m0zZ2SIBEKVUrVh3YZdO3fs3LHtl53bD+7dk5acJBQIZDKZVCbnC0VRUZFHjhw6evRQ/rHcAwf2e6rUAf4B+Xl5p0+dPlVQUHjq1JkzhUVnzxSdO1t07tyF4uLSkuKLpRfKLl64fKm0/PqVjBkpXA5HInLPIsrcVp5ULJVJZHKpjM/jxESHnyo4Xl/32G4zt7Y6Wl0Ol9NuNOpv37q5NmuNUq5wo5RULAkNDrl/725TY119/dO6uscNDU8bG+uamhqamxuamxtaWppamhttVsue3b8IeAK3zyYS8lcsX/yoqZfvcgAAIABJREFUprrV4exwtba7XJ1trnaXvbPNYTRqDx8+qFarRQIhl8Vev3bN887WVqfVZTe3Oq2tLqvTaXE6zQ6n2eE0tzrMrXZTq8P8vMNV/7jWx1MdoNE01T993ulqc1pfPH92Mv+YkMuViaVymVQo4AQH+V25XNrR5uxsc7Y5rC6b2Wkxuqwmp8PS1mq/e+dmbGy0gC+QKxRSiUQmFV+/dvlVz/N2p63DZX/xvKPm3l0fTy/3MpiAJ4iNjjEa9B0drrY2h8lkjI+PF/AF/0J6gVgolArFEqFYLBLzuPwohfjmsgjDIqVpvtw4X2FcoDLMd0uhn6fUzVHo56kM81X6eUr9PKVhvlo/T6Wdp9DNUxrmqSwL1NaFautCpW2hcn6CNCOWlxAhiAiWMylEChEv4DC8lPJgf//o8IiosPCo0MiU+NS0xPSMtIyMjIwZMzJSU1MTEhJiY2Ojo6MjIyJCQ0KDQoK9Qvy9A/zDI8JlQjEJheVQ6QIeTywWs7hsPJ2IZxJZUh6Vz+FJZBKll9zTR6rUqHxD1b5BXn6BQpmKyRP92/jSBIQovHy5YimTzeJwWEwWQygUicQisZgV4sVYnsjfkCZYlapcnS5ZP9dzYWoAnUIjMDh4Lo8qlPEkGpHcS+6p8fIN8gsM44vkHh4MAt4DhcQjoBgoGA6AQGAonEhjkxg8FIlGYfMxeNKSpcte9nQlJgRQKIBQBOEL4BwOlM+HsTgAiwWwWWgMBu2O2RAKhTwen8Vi4XA4MBgEgUDgYCgMggAAUEJEwsb5q6MUIYX7Thxdsyd/xqYP9yyPz98syCnNWrUHhcKDwSAwHAQnILBUHJGEkMvwIeHMgFCibzDBL4yoCUH5R+FV/gw4GgYgMRA8EUnyQJNpSAIVjCQAUBwYjkegKSg0HoGAoWAgAgLMIKAkXDqNTIBAIWAYCgxFIZFYEpng4YH19paXX79UfeeWoflph0vb1aF98rSq8vqFqqsXK0tKz+cfv3iqsOLKZZvd2Pbc/ryr9fWb7jdvukcGPxYeO7xsTsarNptD2/jMZu153tbV09736d3ePbsAAIDAcWgUHgUAu1fNsl3L7SrY+rFs38C1/aMV+8Zv7B+8sf/36wd6Lu1tOr45Wi0GAACBAAAYAEURkAg6Bs5Ew/AoBBRL8MBQeHAql02mn5g7+0vpcVP2gpqVKW8Kj+lz9trOHGo6nB1CwmNAUBReCEAIAAwORkNJLAIHBSrOXv2yovj9xcKBsnM9uQd+PXOy9/rlt9cuz4+P5tBIAjqFhsMsmp0RHhwABgAIAMDAEAQKB8dRwTAiDEZm0yUqvqxw3+6qk/tbrh791Fz58tYFy8WTupLCom2b50VFXty9w3z1Ulv55X2LFzCZcqU6SioLI5KEEDgGgoAAALB5x4bMrJUAAAAgGByJYTO5PhpftdozPy9v+Etfd4er/tGjymsVly+cqSjJv3xy34kNWftmzDw1b+7t9Qv1OVuac46XZK2f6+cjIuLwIIAAA3gMukLp6R0U5hcYJpQo4GgcHIUFw5AwJBoMgwFQCAABAAD4ZcXS34sONy5P0B3eejlnT97WLRePHty3ZV1iZASHgPeAQxMD/K8d2vmh6faQ7tZv907/fit3oPFSYLA/AAAQGBgCBUEgIAgYgEFBODQCi4RBkBCmmJOdsyk5VNySt7K/cN1gUXb7uZw7JYUOu+Ptr+8+fPr04dOn7hfdz7o6vgz0/fb+zZvfX75otXWeK3h/7sBg4YYvp9ZY9i1e4Ss+lp19tah04+oN6bMXLl628kxCzD93zv/5S/LXk6umDq2e3jH7ywxNX4af3Z8+PDfwf2xM/d82Jfy5OWZ6Q+jXrIC/rfb/uTbkR3bi/9g14//anvH3tbG/z1SPr4ue3powtTVpPCv642zF5+VxO1QcAhXkwSPQKUQ6w4Mu47F4XDqVhcOSAADMYHAuX7qu8fYDABAcjkYicQQCGY8nIpFoKAwBQ6DgKAwEgYahcGAYEoDCQCAACgXDEXAkEo1EokEgBIsl8tEEi0XeEnmYTBnOEfiQqWIcmQtFkgEoFgRBInFEhlBJ5SlwND6ZLeXJfcWegVLvYDxdgKXyuCINT+gjkgbwRb40poJMlVAZchpT4fa+KHSZB02KxLDgKAaVIRfLAtXekUrPcKHEny7UIDkiDIPLospZVDUKT8WRYSQqgGGBYFQQmg7BUMBIHPjg4b0Pqu/xeDwAABBIGBQMxSHxCAgcCgHBoGAQCAQCQ8EQJAiEhMKJWLqYJfGRacLlPhEKTYR3QFxAaLJfYLzKK0Ig9Y4M9L2+f0vL0eyC9LCHe7YUr1pStnbJ/jjvpd7s0ztWP71VWlFZfO3mlYrKigd3HixbuBhorDjafO2Y6/bx6ovHQsPiQqKT1T5hSk2YzD+SHxjFDooWBcTx/WJpmliKTwI3bK536tqARXt9F+7zztjqmbRGEjGXE5hM8Ykk+ITi5YEItheI6YWVhEljFics/WXxlpMzVh8JSt8sCV/uGb9BlbBBEr9SHLVEGDZbHJLG9Ymiq4IYIm8qS+7BUpJYagLbiyIIpEoCWcogmX98QPISVlAKwPfDqqP5AUmy0HRZ9EK/WVuSsk7M2lQya/OF2dvPZWwtTFiTH5+ZG7f8aPTSQxFL90Yt+SV64Y64hdvEfmlEjm9kxpqUJdvSF25Ln5edOndb9JxtQRlbfZI3Fj2w5d7rOlrV1vRivMr87tmvfcOjE23vx9I2HA+YsWPB2oIV608uXn9yQdaJRWuOpc/bFZuYGZ+wZEZG5tzF2TNXHknfdCFxw/mgmeue6Mz9/X2ve569edn1+vWLl69ev3n58u3Lntcvnr9+8eztq+dvXj5/1dP1oqu7p/vZi+5nL7qf93Q96+l+9upF96sXXV3PWzva7d3P23q623u62nu6O3qedXY/6+h+3tHd/ay7u/P5846u7o6eFx3dPR1dz1u7u9q6u9pfdLW9eObobnd2tbZ2t7X1tLq6Xdbhwd5zBcfD5bJ54WGr588ZGh38MNDb919Bl1v/WaM8MNDf2/vR5XJ++vRxYmJiaGh4YLB/cmp0dHxwZHSgr//9yMiX8cnRj5/7BkaGOru7Pn7uGxofbXvW8f79+3/+4x9fv34dHR2dmpr8+nVqfHz817e/jY6Mv3799rfffv/93fuhwRFti66s7PKVy9eam7T37z0wmy0lJSW3blW2ttnHJ4b/y36wf6XP9w0NfRkeHB0dmRz90l9dmNdRemq8qWai5eFoY/VES+03w+M/rfV/mhq+NT3pr7k13FAzZaj709ryv9v1/2i5/+Nh+cTDih+t2lMLMhYpRNuS43ckpc73C26oefSpv//Ni5ffxsYmxkbHRofHRobHR4fHR4cnxkanJsamJsanJscnJ8bGx0bGRodHR4bGx0b+0ujI+NjI5PjY1PjY9PjY1NjY1Njo1Njo9PjY14mJydHxiZHRP75++9uPP35++/7n9x8/f/z4+ePH96/fpiYmR4dHRodHvk9P/fF1cmSgr/f9bx9+e/Prq563L7vfvuj6/c3L/o/vRgf7v46P/Jga/z45PjYw8Kr7eYfL/uvrnrHhLz9/TP3xbXJidGCg7/dfJJC9MuheGXifHLxfATmghB5Uww97Io54wnM9EXleSHf313FvzAkf7L9GEP/SMW9Urgp21NdjXYyPgM3icPgcLpfN5XC4HA7vr3x5Fo8rksu2bNt6+OiRQwcPHT18JPfI0fyjufm5ecfy8k8cO37i2PGC4ycKT546c+p06YWSrNVrBFy+WCQSCgR+vprC0wVlF0vcIHH92pX8vKMKmULEF0tEUiFfJBZIxAKJXKIQCcRioXjl8hUV5de0LU02i8lhs9itZrPZXFdXd/bs2di4ODeASaVSLpe3bu16vVZXX/ekoaGuoa4+KTGJx+O74xYEPP7Rw0fsVptRq7OZzLXV1f6+fnwuz983oPpBjcPqMBsM7a2tp06eFAgEEolMKpXzePyY6KjG+vpWh8NmMj9r63j4oFqjVkeGBhlbGjtaHQ6b2eWwOR02p8PW6rS3Ou2tTlury9rqtL7o6Tx65CCbRff18Wqoe/L8WXu7y97hsr3q7jx/5rRIwJOIxGKJhMVhzp4zo73D3tHpePbMpdc1+fl4R4WF2kyG7o72Dpejw+XodNk7XPY2p73N5Whrdba1OltdjrZWe3ub41ln6/Llizlsllgo+vcgpUwsk4olMqlEyOfMykhpbHjc2e5w2E12q8FpM7baLQ6r0WkzdrbaO9sceUcOyqVSmVgiE0tCg4O0zY3trU6Xw+qwm91yOiwOh9luN9msRpvF+Kyzbd+ePUK+UC6V8bncNWsyHVZTh9NqN+odJlOn097usDotepuxxWk1PutoO338hEIs4THZ61Zluh85zVqHWWszN9tMLTZzi9XcYrVo7RaD3ay3mXVtTsuj6nsatdrP2/tx7X2X3Wg16TqcjvzDh0Q8vlwqE4uFnmr5tStlz9pdNpPeYtC67OZ2l63NaW91Wi0mncWkbW+13793KygwQCwWySQSmVR8seR8m9NmMWgtBq3NpLebTXNnzRTw+G76ioqMaGyst1oMZrOuubkhLiZWwBNKRO59NqFEKJIJxFKBWCIUCbjCKLn48hz/2jRebSqvNk3wMF1UkyqsSRXWpglrUoTVycKaFJFbtani2jRxbaq4Ol1ckyapTZU8SZc9TpM8SRM9SRPNTRTNjOWlRLBjgphBniQmGUojYTh0MgmLI+PxdBqZTifS6CQqlUyjMhh0DoPOodEYFAqFRqMz6DQKhYQnoIkkHIVKxWCxMBgMjUJRKRQelyuVSqQyGZvNZvGZfClfqlYIJBIGh8vkCERST5VXgG9glLd/qMrHn8ricYRSt/Hl7R/s6Ruo0vjJ1b4SubfK1ycwIjoybmZMTEpogCIugLY8QbA+TbY6XZaVplqbocyc6Slikql0CZEhpgmEHImcJ1MrvP28/YN9AkPpLC6JTMHiCAgEEgqFgMAwAAQDoEgcjYmnszBUOoXDxxApkVHxL16+Wp01h0IHSRRIkRzB5IFpLAiVAWFwoHQWFEeAorFgJBJBp7HFYqlYLKBQiWAwAAZDMFACCkYAQaAL05aW7Lmcqk5vK29uLX5wc+upg3N3r4/MurK2aMfMLBgIjABh0CAkDgVDE9FQFJpIQvn6C7z8PHxDiF4BSE0Q2suPLBR7QKEgKBQFhaKhUBQSiUMicVAI0v1FHwZFg8EoMByHw1HYNLaYxaPiSQgYCgSCQhB4AIVFsqgULgeHp81btKax2aivu+/Q3XFZa7S62vqaW8bGR+amxzVV1y+eOV5xscjc9OTJ/ZtOY9P7ty96nrW9efH89zcv3r99uX71itq7Ve12c6vV9KLT+eq5/dOnl6WXzgFQwO3/wAEgwke1d2HGw+2Z1hO724r291zI+XTl8Fhl/tf7hRPVZ0Yen3dcPVWwbsm69Ji1M1K2zEz/ZeFCf64YAaBhOA4GSmWRhVyujMVkiz2IywN9bKcOTVVfnbhXPHa3dPTRnZqj+z1ZbBAAADA4AIGC4TAQFILBwBOD5NbzB96c3vX+/OG3Z3J7i08837vJuX9Df83l9IQYEAREo1HLr1/sff/80e2SrRtWIhAIMAqPwYs9iHIEjgmgCCAkNkAm/Pyo7B91RcO3Dw/cOfHrxbzLS1KvrphjPLDt07Wi30/mDF44/rfaymlt7ZYVC8R8kUSswSKJCAgYioYAAJC5dWvW+vUgCIBGIzAAkgJlSJg+wQFJGTMWBWm84zzla+Lijs2f/Wj/roacXS2HdtlP51rOnWouPhMk5ESJBKb9OS9OF74rPqfdve3W+lXZCXFRMoWfp69/SIzC25PMogIQAA1C4MEELIoBQXgACAwUAQcAYF5k5FBdbdexfV15u/WHdj8rPTn9tGr6blnvlROvinJcJ/YM3L86+fR6X9WJ/pvHXl87/DR3Y1F2ZkBgIAAAIBAICoW4S+pgUCgSgUAhkRAQhMkRnrtwSc0Xnlg6+2PpoU9nt364cuDRkZWFO7ddLbtz6vzVY+evXaqoOXb8/N79OWdP5ekflD+7Xfy2eMe7M5v7zm19dnLj5hjPXeuWHz5wID0llU4iub24jZ6K7uxlvUdWTl/fNVa+a6J0h2tJ/AIkdDmXVRQXXh4b/DQxsCnGuynG526IpiTQKzfYe29s8K64oB0xIVv8PK9Fev55dOGPbaE/N4X9uTHyb9l+g5uTZ7LIeAYEz8exKDQJTSwVKrkcNopCg+AIAACEhARV3bjKZdEAAIDAYRAUCo0nE8h0AomGwXsg0HgoAgtD4pBoPBiKBEEQYDgCDEdDEGgoAguBE2BwskodEhSU5Oef6OUXrdRECWUhdI6GxvYm02VoMhuAwRFYFFvgxRUGMNheJKqcylBxBH4CSRCNqeYIfLkCH3e1F5kqIVHEVIaczlLSWUoKXUamStw8hsFzoQgaV6BRqMPc3ccyRYhQHMzielPpcipNSKFz8B4kLAmBIYIxHmCkBxhHh2EpCArL40JZydmiYhQKCwaDEQg4ColGIrBQCBIChkMhCBgUCYUioRAkBIwAATAAgMOQODTeg0BmkCgsEpVFZfCYHBGbL2Wz2Bg4LDXId9ec1Plq0a3923anx2XFhCQrhUkB6qLjOfcrL14vO1N5pbj8csm9WxVLFs4GWsqP6q7lum7l1V48HRqaEByV5OUTrtaEy/0iBQFR/KAYSWCyMCiR5h+PVIUileFknzhe1CJV6vqQOdkJS/ZELdruNWM1NXwGNiiJ5JdI9I6DeUYA8kCAp0FyffnB6TGLdyzYVpiy5ljwvH3KhC2y2A3qxE2BM7cGztzkm7rKJ3l5YNKysJTM8LRVYSkrA+MXayLmKYLT2ZpYD2UYLyhZlbgArwpHyIJpPrH84FRxRIYmdWXU4n0z1p+fvfXinOzCWVtOpazNS1x9JD7zUMzyA5FL98Ys3Zuw+JeUJb9EzNxIVcZQ1dFR89enLtmeOmdrypzsuDlbIuds8U7YGLX6wOmnXXsuWh+5ems7+4zdvYNDY28GRg6X3NXEr5+36lTmupNLso4vWntyQdbxlAW7Y1MzU1IWz0pbvGT+lrmr8mdvLUnbeDYgfX1m9qE3r1469E9tukcG7VODvsXaVG9prDc01usbH+ubavWND41N9abmJkPzY2PTQ33jQ0PTI31jrb7xob6hRld3r/nxHUPDA339fX39fUP9A2N9je5pta6hRt/4sKWxpqH+fkPD/cbG+9rmam3Dg5a6e4b6+/qGBw2Nt+vr7tY9elD/qFr7tKbx0e3nLvOZvMORCsWciMhFGemf+t9/Gu7779Qouyu5Bgc/T0yMTk6OfRnoGxzsf/v21Zs3L0dHh0ZGhwYG+icmRl69fvWkoVlnst6+V/Pr+489r9+WXb3+7FmPTmt0Ojq6u17VVD+uunmn+sGje3drBgdGyi5ePX6soLio9I8ff2qbDZcuXbtQfLGm+lFF+Q2d1niq4PTTutrf3r12Jx/+v7Uz9w31fRr6/HlgZGBodLi/z3m7cqLh4YTh0UDTvVFtzZTx8ZTu4XfDk6nG6qGHt4abHowbHo3pascaH0w+vfez/vYf9VVTj8p/aB98eHpvTUTg1qjo/UkZSwIiW6qfjIxPvHz9emp0dHx8fHxiYmRkxG3ZjY2NTUxOTkxMTE1NTU1NTUxMjI+Pj42NjbkjIMfHx8bG3JOE0xOT0+MTk6NjEyOjY0PDo4NDIwNDnz/1DvT1//n9x9//+Iu+/vb9x5/ff/ztxx9/fv/xfWp6anR8YmTk+9T4H18nRgc/f3z39rfXL3591fOqq+NVV8fbF88//vZ6sO/D1Ojg94mRbxMjE8NfXnV12IzaDqf1y6fff0yN/TE9Pj70+RcJZI8UulcG2SeH7ldAD6hgB1Twg2rEYTX83wD2l/31/0SvEz6YfG9UrgqW60PcFO8r5rJZTA6TxWSyWCwWm8VmcThsLo/L4nLkKuWdu3faWlttFqvNZrNbbQ6b3W6x2ixWu9VmNVscFqvTanNabd3Pu3KPHOVyOG63avasDJfT7nLabVaz3WZxOe16XUt0dDSPy5eIJGKRRCx07z6JpGLJkUOHHHab02G1mAxmvc5uMtpMZpPRaLVY2lpbmxobZ82axeVwpVIpi83ZvGVLZ3uH1WJy2KxWsyU1NY3L5bl9ISFfkJ+b19nebreY2xyOuiePA/wCBFy+n49PbXVNq8NhNxk6XK5TJ0+JRBKJRCYUSSQSaVHR2Y5Wh9Wot5tNTqttyYIFbBo1Jjysuf6Jy2qyGrVWo85q0ltNBqvRYDMZbUa91ai1mrQdbfbDh/bxeUwfjbr2/p1Wu8Vq1NuMWqfF0FL/OCIsWCDgS2VSHp8zc1aqydxssTTb7YaGpw8DfL3CQwJbGutcNrPDbHRaTA6zwWrU2k0Gq1FvNemtZr3VarBZjXabyeW0LV+2lMNi/cv7+lfQn0giFgqC/HweVd/tcFmtxhaLoaXNYbUadYaWRqfV6LAYrMYWl83YajevXLpMyOUpJOLQQP+GJw+dVpPVqLMY9U67pbPN1d7qaHPZ3epodbx+0X0w5wCPwxfw+JHhYc2NdW1Oi9XQ4jAbbCZ9VfnVqvJrVoPWadVbjVq72dBmsy1fuJhO9ti4ZnVPZ1uH09ruNHc4LS6rwWZssRlbrKYWm7nFZTe5bOZWu7mzzVH3qNbP29vH0+vhg3tOm9Fq0HY4HPmHDot4PJVMxudzt2xc19nqsJn0VqPOaTPfqqrcvn3r1q2br1wpc9hNNrPOYmzpbHPs3/uLWCCQSyRyqbis5Hybw2rWt7gBrLPVmX/ksJAvkEvlQr4wOjKyoeGp1ay3mvUtTQ3xMXFCnkghUcglUonwf6IvQYxCUjbL906S4E6C8HaC6Fa8qCpeXBUvvp0orkoUVySIKhNENxLENxIlVcmyqmTprWRpVbLoVrL4TpLkXrL0QYrsQYrsforETV+pkezoAGqYN8lXRfVS8KQCtlwkloslcplIpRIpVWKZXCQSSXhcMZvNZ/+1cckTiYVsDoPsgcUT0Hg8HofDYTAYMpnMZDJ5PJ5CoVAqlXwBnyfmqX3UvoEBGj8/haeXwtPHyyfIyyfI2yfE2z9EovQkUpl8iUKl8ffyC3JPHgaERgaERgeGxITFxEQkpEQlzImNTUuI9JubIM1Kk69JEq9Ol6xKUWSly9fO1Sj4NApVTGJIaQIhRyITKLyUmgBv/2C1jz+JQscTSGiMe00LBAJDQSAEAEXiaAw8g4Wm0ogsLtGDIZGqHc7W/ON76GwYXwJnCQAmD0xj/kVfDA6YSIYgUCAMFoNBE7lcvlwuodJIAAiAwRB4KB4OwAEQKN4v9mZeVRgnYn3k4vKNuRsjF4pR8jivuTP9V0R5x6NgSDAYiUQSSFg0kYTDkkhgCCASUwLDOJogrCYI5R2I8fShUqgYCASMRGBRSBwGhcegCSgkDg5DQSFIMAgGgyCxeDKZwWJzBRwGi4TGEVFYCAgKgGBwJBaOJ+K4LA6XRcUTN2ZtrH/0SP+kqlV795mtxWWzdLvMHRatpflxQ83t+5WXy86euFp8+uGt6/qn1fdvltc9fNDV5nz74vlA7/u3L55v37JB2/Ck3WHtabO97XL2fXrlcBpoLDKOhBbw2Rw6BQkAHiAgQybekBC+bXZs7uqMqgNZTXnbXlzInbh7YezW2bHa0m+6qknD3Undva8tt/9ufmIoOhkgFIJhGCKeohYrY8IjokKCg9RyTyY5Mzb01p5NPVdOj9RefXf9zEj9vd/rqguzN8V6qjVCgZ9KlhAdiscg/LyUJ5al2/asmKg4OXytoPPglje5u7S/rJvrKUIDgAcGMWtGosVUf/fGhQPbM+/dvCQUiQEwBoEXkxlqDEUExrEAPItAIC2J9rm1c2l97ra6nM395YUvq0r1x/ZpD25/fipn5Frh1N2LutxtN/auSw4PJOGpAqEGCScg4TAoEgQAwOLVq3dszwYgAByDoBLoFBSLihNIhBo5TxIlEtrKiodr7vZeLX175viLE4fuLp+TKeWtUIrneMqVLHaaQtZVkN994kh37r7+CwXjt66+qrx6YfdOuUBCpLIBGBSEhEAQEDgAIUFIGAQFgaXBEUgIAJBg8HixoHjJzKdbVt5elvEkO6v9TN67K2d6L518cWr3b8U576+ceHX55K83zr0oL6jL3Xoic8aCUJWa5QEBQ2AwGBQKdTfU/ZUTg0SiUCgYBMpiC06cPs+isZIlgp5zB/su7P5Qtnvg3rE0L/FfQ40wBACAAAAAA0CSUmw4efDjxbxPRVs+FmW/KNh8OMVPjoXzODQUGgsGEAQkAY7Fo0DgOAaxfGHM6/xVw2VbRq9t+1p54OXehRI4HAonYpA4Gg7HQUEFMECMgHHgCDwcQYLBmCAQEQCwAEABgIqVi3WZ0fWJjK6l/i+XBE1nh40dWjmTS0WRABIHwyaTJXSRTCjns5koMhWEJQAAMGfOzIulRRgUAgQCgWEQKBoNRxOQWBKBTPegsakMLpnKgiFxwaFRMoUXDIlBE4gIDAGGxIHhWBAUjydyvX2i/AMTAwKTPTWRfLE/i+fLYGvwZCmGyIUiCUyeQKnxJFJEPEEgXxTIYHtT6ComR8Ph+dFZXhS6iivwFYh96SwlgSykMRUcvjeTo6YxFVSGnEKXURlyKkOOI/LhKAZf5OupifLURKm9I5WeETJ5uEQSIhT6cvhyCp2NIeKwZBSGDEUTQRgqGOkBgmBAKl9l5a2q7G07ARAECoVDoVAEHImAY9xhIVAIEgZFwaAoN32BQXAwBAlFYNA4MoFMJ1NZVDqHyREIJQqFp49YqqRR6L4KebBEyIVBFASsN5WU6CVfk5F64eSRqyWnrl44deVCQenZYxfPn66quJSaFPMXfbXdOX6/9KRA7EUDAAAgAElEQVSPX3RQZJq3b4xKE6PwixMFJggD4yWBcZLQRG5YIjkgmuQXjVGFoqUBHl5hPP8kr4SlIfO3hi3b67t4h3LeBmHSMnrEHGxwGtw/EaqIhIv8ITw1iOdN9I5Vpa6OXX0wZdPJhMw8/xnbNCmbgjK2h8/ZHTVvd+yCXclL9yQv3ZO6fF/K8r3xC3fFzN/un7JWGDyH45MsD58pDUnBcD1R8iBSQDw9JFkSv8g7bUPkwkNpWWdmbToza+OZlDUnklYdS1yZF7f8SNSSAzFL9ictPpCyaF/8vJ0BKVkYtr8oMDVt2c60hdvj52yOmb05avaWsNk7/WZnHyi37L9sv970a8OrUUP3p97Pwx9Gp2+3tPsmb0yYn7Nk7cmFa/IXZJ2YuyZ/xtK9MSkrE1MWpSUtnD1r3cK1eXM3nUlZlRsxc606KP5qWUnDvcu3y/JuXT1ZeangVsmxW8WFVRcuVp4/XXH+2M2S4zdLTt4sOVVVll9ZmltefLiy5GjFhcPXzh+qPH+48tyhynOHbpw/XFV8pPLcoYqzh26czy0vOlJRnHut6Mils4fKzh0sO5dzqSjnatHBa2dzLhfuu356/9XC/SVn91ws2ld6Zs/logOFh7MLDmy9WXxqz9rVEUr5/Jjo+clJv//+tm+k/79HX/0jw6O9vX0fPnx6+fLVwMBgQ0Pj8eMn2ts7urt7KioqjUaTyWQuKb14svDMtcobd+5XP3paf63yxt4DOacLz2Znb8/JObRnz77796tLSy/m5R17/PjJ0NDwpUtXamsf1dQ8HBwcrqy82dHxzGy2vHr1WqfTDwwM9fX1vX//9uOnd4ND/f8f9PV5qK93sL+3b6C3f+Djb29fNz3+8vjucMuDEV3tSPODgfo7fbWVA4+qhuvuTOgffjU/nTI+ntLWTj69P15zc7Km/Nvjim+PKyYfV/7Zpm++ULA+MOBw+qy10UkunWnq+48PHz+ND49MT09PT0+Pjo4ODg6OjY25ictNX+7AjMnJSTeDuc/dMDYxMTE9Ofl1YnJ6fOLrxOTXiclvk1PfJqcmR0emx8f//sePf/758+e3bz+/ff357fuP6a/uccS//fjjbz9+fp+amh4f+TE98ef36fHhgc+f3n/47c1vr7pfd3e+eNb28nn72xfP+z/8Nj70+fvk6LeJkaH+j7++7LKbdHaT7teXXRPDX75Pjv4igfwigeyTQ/cpYPuVsP0qxH4V4oAKcVCNOKxGHPGE53kj8jXI4xrUf3KXO40j3wuZq4Id9SGsj1GLOAwOi8tis9xbT2wOl8vhsjkcFoctVyrKK8ptFqtBq9PpdHq9Xq/X67Q6vVan1+oMWr3FYLIaTWa9oc3VeuTwYS6PJxAK2Rz2rl3bnU6bXq/V67UGvdag19ptltWrV7HYLPe4l1AolEglXC43K2uNy2mzmPUmo9ZhNjgtZm1jg0mnt1tsRr3BqDO0OltrHlQH+PnzeTw2m7thw8Y2V6vJoLeZjCajMT09nccTyqQKmVQh5AuPHDzc6nRYjHqX1fLkcW1QYICQL/Dz8b1/747dajLrm9sd9tMnTouEEolUweHyly9f7rBbbCa9ydDS5rKfLjghFvJFfF5EaEjD00cuq9Fm0lqNWqfV1Nnq6HQ5O5zODofjWauz0+V40f08P+8In8fy9lJW37vdardYjTqbscVu0nY4rZvWrhFwOXKZnMfnz5yZZjK1mC0tDpux4cnDAF9NcHBQfUO9xWw2GwwGndagbTYbtFaj1mrS2Ux6Q3NDc8OTpsanTU11Om3z4oWL2EyWWOiOhhf9K0lCLuTyN69b1+l0WPU6m8HgstrOnS5MSUyMDAvbvGG9vqXJataZTS0drY7yK1e8lCqZUBjs71f/+KHTarKZdE6r5XFN7eXS0isXL14uLb1UUnKx+MLF4nNXL5WsXL5cKBDxufx9e3/pbHVYTVqr2WAxGdavXSsTSxRS6aqVy036FrtFbzW2dLa5iouKBFxeYlzsvn27du7cun3b5i2b1pWVFtssRotJb7caDS2Nv+zcvmbVirVrMtdlrVq2eJFCKvXz8X1Y/cBpNdsMhk6HM//QETGPKxUJVArZjWuX2502q1HX5rA+uHc7KMifw2GxWEy1SllZcaXNabEata0Oc8292/4ajVQoUkokly6cd//FYtBajXqXzfy4piY4MEgslLjpq7Hhqd2qt5v12sb6+Og4MU+kEMnlYon0P+hLKhTxOfxYlaxyUejj2fLHsxQPM5QPM5S1MxS1M+Q16bL7adI7qeK7qeLbKaI7KeJbycJbycKbSYIbifybiaKqRFFVvOhWgvhWgrgqQfAf9EUL8SIGaZheCq6Iy/T19Arw8Q3w14SG+kZEBkZEhoSEhAUFhgcHhQUFhfj7+wcEBERFRfr4ekmkAi6PxWAwPDw8SCSSh4cHg8EQCAQqlcrLy0skErH5XJW3p7efr8Y/QOXto1BrlJ6+am9/L02QytufxRcTKAyRXK309vP0DfT2D/YLDg8IjQgMjQkJj4+Ii4tKSotNmpeUNCs5NnBugnR1inR1oigzVZSZJFudKl03z0ctYnlQxR4sGUMkYoulfKlKqvbx8gtSevuRKHQsjoBAoiEQKAgEgMBQEAQJgqHwdCaBySYyOVSegMbm4wnUB9W1d+5dJ5BBLB6YxQezeBA6G0ZlQhgcKI0F4EkgBApEIODpNA6dxqRSyVgcEgIFg8FQFASOw+GgCKSKo1qZuCZUFDPLJ2NT8hoJXjYjatmmrILwmK2Zq3JIeDIAg4KxJBwKR8KiiCQ8FArhCcmaAIqnP8w7EO4VgJGpSHAEGAyGw6AoBByDRuFRSBwchna/WgEAFAJBovFYLBmHxiARMCgGiYJDYTQKHYfFw2BwFAZDIOKFJAIbASs8uOdJzf3GR3fbtE9f2ayvXZ3drZY2S0urucVhbNQ31N6pKCs7d+Juedm1kjN3b151WvR2k/ZVV/vvb3rGh/odZt3lkrNGXUN3m+3Dy2dvetpHh/v37N0hlYuiYyLpFA80HIEAI4QeLE+BgEPHUYkQBc8jSiacpZSfXjDrXXnx+IPSjzcK+u8Ufqk6NnjtYNfRrJfnD1ivnpXSyQAAIBBQDBSKhwBEBISAgYEBAAkAESLB02P7/2ip6q0q/lxV+qO+ZqD6rqX47Pr0FCWfh4eDQQCQGeL1ICv91tK4+q2LXp7e17hhSbZGOlclW5cS48dkeMBAJDSCQyHQiZgd2RuVai8QCE2R+noo/NmKEKY0DEpRQIksIhYmwSGihMI5Av7FRQndN4qvbV1zfduatgv5d9YvPpzoF8dCC5EgFABAITgcSQyBkmFQGAwBAQBgxqyMk7kHADCAJOE1mgCZyJvLkrMZfBGZXLZ1w2+XLjzL3d+du7cnZ+f7YwdeHduXnxh2MXP2gwNbLm/Kupa17GPZqfYjO3tyd788tse6P/vezs1HMpfL+HwwFIlAY3AkAsGDBAfDkQAaBsGhsQQYGBSuENUVHHKcO/Jk16qXF450ns55uHVNx7mTuqN7nAU5b68cbzu9s/vi0Z6KM9Yrp/Ytna2kE1kEFBoKgAAADAZD/xUPA4VCYTAYHA5HIBAIJAIKAvH4wuOF5ykMLg4A7mSvGrlx/P357SM3jzw8tGldRkJaqC8Zg8nw9SzbtrFiz5ausoKBKwXv8jYPnNvcV7qveHGCEg1CgwAwFILAkAg4DgnDJeDZeBSWAgYiafCb6xO+lO0YuLBpuGzbdMXuzNBgGAhLwjKIDAGOKSRzZBSugsZXeggUTK6Iy2SxOHwimcXAUNPF4suLYj6eXNN7bJ0xM+lxkuhKkr8PCYOnQkg0OIeIE9O5Ur5YwmSi8SQAjgIAYP36tfm5h8FgEBQKgSLgKAIBR6LiSXQylU2hcyl0HpXBR2M96CwBjclH4UhoPAGJJcBROAgcC4CxbK7SPzDexzdWqYpg87wpdDmD7UllqDB4HgLDAABI5tr1abNmQOFkNs9XKAniCnzZPA2H78vm+fgGJM2ckyWSBtJZSiZHzWCruAINT+jD4nrSmAo6S+lOnCdRxCgsm0QRi2WBKq8ItXekyitCoQ6TykIl0iCpPJAvUhEpdAQGhSEiMSQoEg8gSCAUBQwggNiUuOrHj9JnzAIAEAyGdG+buonrP/Vv+gJBUTAUnujBYPPEPKGML5ILxAoOX0JlcHEeHCyJBYejwQCABIGgACBh0henJBcdPVp1+cK1koJrF05dLTl1rfTMpeLC8isXYqNCgJbyoy3Xctvvnaw6nyf3DAuMmqkJTFJq4tR+ibKAZHFgktA3XhiYzA9PZ0fOYIZlUANS2b5xTHUoURqIlQbj1DHU0NnilFUB87dFZu4Ly9zrvWCrPH2NIHopKzgZ6xkIl/uBJBpAqIHKAmjhGYGztqdlHU9amR+14FD4rIPRc45ELzwYv+xQcmZu8src5FW5KavyklbmxS3LjV18wD9pjSJ4pnfYDJ4sCCoNgHpH4ANiaSGpvIj5nskbohYeTM48kb7mdOrqgoTl+fFL8xOW5UctOhizICd5YU7K/P2J836Jm7dbEjQbyVBrYhclLdoWNXtj1KxN0bO3Rs3d5Z28ftOJ24XVHQevWms7h8yvPr/vHeodmTZ2f5yz+VTQrF0LNxTOW503L+v4vHXHZ2UejE1bFZMwLy5uTnLyioVrDs1blxc9b0tYyhKFb9iiebNaHly6VbTzZtGu62d337uwt6bkWG3p2ZuF+ypObas8vaX81Obygs3XT2+9WrD50vENV09tLi/cer1w643T2dfzNl7L23A9b+P1/I0VxzZXnth649SOG4U7bpzZefVUdtnJLRdPbik9vvHSiU2lueuKD646t2/Fyez5xzfNLtm17OqBlRUHV5xam1p5YMOv9dVf7MY750+HySVzIkPnxcX9+ubl59GB/wZ9fRoZHWprfVZ28erBnCMH9h960fP68aP669cqe7pfXr50veRC2fmi0twjxy6UlN26d/fy9WvXKiqvVlQ8bWxo1mm1Ot2rV687OjrNFrM7YOP169cfPnz48sXduTwyODj4+fPnkZGRkZER9zLY2NjYwMDg4ODA0H/FXf8TffUP9n760vvx0+e+geGuZ+11l4vf11b1193qq7v1670rr6pKPj64Pt74YMr4aML8cNJQO950f+TRzfHqG+P3K8buXx29Wzbx4NL0o/KJ+rvfnbr8eRmbQoKXBAabG5p+/O3vg0PDY4PD375+dQOYOxXD/ePf9PXtX9fXr1/dJ25P7OvXr9+np93u1t//+PnPP//29z/+/MfPP/+Pf/ztn3/+/OefP//55x9/fv/2x/TUz6/ffn774XbJ3Kj2bXLy57epv/34+o+f339+mxofHhjo+9j7/td3r3vcANbd4XrV1fH+7cuxwf5vEyN/TI9Pjw19+PVVm91sM2p7OltHvvTuEUP2iCF7ZeC9csheuRvDEAdVyENqxBE1MtcT8b/Slxu9jmvQeV7IPDX8sAa3LlIh5tJZbDaLxWCz2e65Qw6Hw+PxOFyOVC4rr6iw2ew6nb5Zq2vW6Zp0LS26Fp22RadtaWlubm5qbmlubm5qslosBw8e5PF4fIFAIBQUFxc5HDa9Tmsy6o1Gg16vc7mcBQUFAoFALJFIZFI3gHmpPW/euOGwW/S6ZqvJ0NRQt3H9+tiY6NSUlKJzZ20Ws8mgtxqNrU7nuqy1HBaHxeauXbuu1eU0GXQWk95kNM6cMUsokMhlKqlMIeALD+bkuJx2k0FrtxgfP6wJCQoWiSS+Pr737txy2c1Wg9blsJ0+XSgSS/gCka+//4PqO06nxWRssdvMT58+Dg8L43O5YpEwPDS07slTl81iM+qddsvlspIN67Kyt2zJ3rw5e/OW7M1bNq5bv3nz5owZM0VCsZeX54MHd1wOi82ksxtarPrmNoflclmpQi6XSqVCgXDmjHSLUWs16ZxWY+PTR0GBAXK5Ij0tPSN9RkZ6RkJ83KqVy426ZouxxWrSuWyW3duyQ4MCo6OioiMjI8MjvNSeYuFfY3L/joaXS5VKiaLkXNEzh8Nh0HfaHY/uVPt4angcrkgg5HI4+fm57W0Os1nnclrqnzyNDAsXCfhBAX51j2tdNrPdrH/W5jqckyPgcVVyhUIqU0hlSplM4d7Gk8mkEqlarbxRea3VYbEatS675cqli1KxRCIQSwQiEZ9/ueRCu8tqMTbbreaH1TUBvn5CHo/P4/B5bA6XTaN6bNu6qc1lt1mMLrtV29gQ5O9Po1E5bDaHw+ZyOUK+MNA/8FF1jctqtpv0nS5n3qEjQi5fzOPHRUdpm+ttFoPFqO1sc+zYtoXLYcvlcqVSyeVws9asanWY7Sat06K3GrQz01JEXK5CIim7cKHD5bCZdFajzmYyWE16p92ydMkSPlcg4IujI6Ma6p/arXqHRa9tbIiPjhNzRXKRVCIQSkVCqVAkE0gkfLFUIBZyBXFq6a0V8dolGu1ClXahp3aRWrvI062WRSrtIpV+sVq/xNO41Mu42FO/SK1doGhaqGxcoGqar26aq2qco6ifJWuYJf2f6CvUj6OSsbwU4rDAoPDgkIjw4NBQ36BgTVCwf2hIeERYTER4THh4ZHBwcGhoaEJCvK+vl1whlkiFPB6fTCYTiUQqlcpms0UikVqt9vLyEggEPJHIPzjYNzAoICTUy9dPqvSSyNVKTx9Pn0Cx3NODyfVgcIQylTv20MsvyCcw1D8kIiAkKig0Jjw2Nio5PS55fnLy7OSYwFkxwswk8ap4wfIk/spEWWaKeNVMtUrI9KCIKGwFQyRmiSRciUqk8PLyC5KpvQkeVAwWj0CiYTAYBAKBQOBgCBIERxOZbCKLg2eyyGwehclFogj5x046nHq+iEJlAnwJgs2HMdgwKgNCZ0MoTIBMhRBICBKJSCbRCXgig0Gl0khQGBgOR+IwJDiaCENShAyNFy80JmBujO/cjYtzwqIWni+ounSiThGwefPGIg8EHoBCABQWC8czsFgalYjB4BgsvNIbpwmGq/xAnn54FhcDAoHgMBwEjISAEe6v2nAY2k1iaBQeDkNj8VgCGU0gYEgkEh5PBABwUFBIenoGAAAsGqHi2A5bZeHqKL/9G1bfulN9536NTdvywqB/ZTJ3t1q62yxdreZ2m86qq9PV19y7cbmo4OjVkkJjy9PblVeqyi9p6x+12Y2vutr63r953dX+qqvt5bO27nbHu9fPf33T09XdIZIKCB4kIo1OZrA96Hw6TUwkeAiFHLlcyuHw2TQ+n8rlYbHpfqragzu/1N3pe1T5+e7598V7nx9c/erUjvd3SrJiQwEAACAAEgbhUEhMKolEJcGxaCgCBQBgLhJ+Yf383geX3pce/1x8fLjszOTtq+/v3di7YK4vkxYh4l7bvMxxfOvjncvK18zJifbZ7y++sWJW96XTPdcLHZcK9y6aSYdD0SAwFoHAYXEoFAGBIHN9grlBESKfGKY4jMT0JFPYQTLOibWL6o7uqd+76cramYfmJt4++kvBytmzOLgDUX7Xs2YWrZ69IFDNw6KQMDwAocLgVAQUBYfBAQCIio6+WnoOjoTCMRipRCHkKWlUPh5LxoPBWTERl5Yvvr9uuXH3Btv29Z17sn8/nz/2pPzV7eKHORs7Th/9eOlc9+n9rbnbzfs31G5ZdmZe0raEiEAui4oj0mkcldwzICgkMCSUzxUjoVgEHAsAQIBE2HO79GvtxQ9lh50F2/LTQooXpz/euaFu99b7W1fX7Mo6MzeqYlVS3Z5l5RtnLwyQIwEAAKAACAHAUBAY3D1t+G/jy+2DuS8wAMgVioLzZQQ6DwCAdbFhfbfPvSva+a5w0+crR7/W3+ytvlq2cWVf7fWxpzf6bp19c37P2/wNvx9b96Vsb9P+dd5YOAEC9/CgYnAkJNYDjWZ5EGUknBCJIoGhUD6TuG9hXP2+lQOXDnwpyZ6u3P6sICfOgxFGZzJQeDyOjicLMUQhiSKm0AU0Jo/K5FLYQgJdiEPTJGi07dTOqRuHBkt395XsvzIvTA4AdA8EkY0gkyFMAkpAZ4k5QgWdjUZhATAEAIDdu3bt2LEdAEAIJBqJJRCpdKIHk+jBJlM5ZCrHg8b1oHGpDD6BzPSg8f5vxs47qqm8X/fpvVHSs7Nb9k4PkITeqx1774oC9o4KiopiQVRApClgb2BXSgghNHsbu0gvio4zjjPqzHvuvef+kRnPnPc959z7Xd+VtdkLsrIWa7H2h+f5PY9YBvI9PLkCDwZbQKFzWRyR3hjkY4k0eUfg6kAV7gshPgDoJZJo2Dw5he5OYwkydmcZfbwJJJ5IqgcRC4hYlLBZBpgEHqr4sfPyC8/i2kAA8vp7w7IMMEjkOrFM60o+5LlBNKYEgLzUusDv9KU1hKCYLwAaAVAvkiJMjoDGotM5VAaPzOSTqHwC3Y1EYhGmz5157NQpvcGHQCBQKUwGg0UmUckkuusvg+u/M9/pi0ikURlcNs+DzfMQy0BYpQURNQBhYhko8JDQ+RIKT0wXiBh8NzKTSSaTBTzO0gULThYfKdy/50j+rtJD2cV5e44c2lecv78wf19MZDChunjzjaL0ltM7juVt1/iEeocO9wqI03tHGS2xWmucNmCkPmgiHjAeC59iGLlQP2KhOnaeMWKaKWQC6h8v8onl6cOomD9HG6L0HgWHTtYMn+c3cVnktLVDZ20cOictenaqdexSw4hEzbAFoqCJfPMoOhLO1w71Gb5s5Nys8Yn5Y+bmRk7dFjYlPXb2jiFzd8XO2jF8/p64ubujZmWOTNgVM2WDb+xsY2C8wRrDM4aR9UFcn3AP32hpwAhV+DRTXFLg6JTIyZtip2+Nnb41ZtrWmGlbIyanRk7cMHTihpGTNgyftC5q7IqA4fPdsQC+KiB0QnLE5GVhYxdFjV8WMW6F77CkmBkbci/eXlfQUlT9sull/7PXvV29H+68HFiRfQqOnDdsdsa4uVvHJWwfO3/b2Hmb4sYmRg+dHBM7fsjQGcPGJQ6ZmOwXM8EaOtQaEGYyep07vK/maEbFwTWVhRuul6ZfLdh0KS/1/IFl5w4knj0w/8y+eaey5x/PXnRs7+KjWcnle5LK9ySV7k48mZV8enfS2axF5/YuPr0n+dSuxOM7Eo7tSjqzf/mp/ctP5648fXDVqfxVJw8sPZqVeHj73IJN0wvTpuWtm5C/dsLRjTNPpM08tm5qxZbEgbrKd1WX39tvNJ4ujfLSjA7yHRUY+PTB/f6Pg/8UK/9fbfu7wYHqatvxYycd9c7Tp84+f/by1q27N27U1NU5mptuPnny/MGDx3dv33/+4lVHb3fP2/6B94M9A30DH94NfBgcfD/4/v37jx9//PHHD319vf39fW/fDvT29nR1dfb2dvf0dLuQrKfnX/e/Ra+/JTG+6ehue9P55nVb58v2rufPn5TuTq/O3na7OOt+2YG7JdkvTxe9v3Huw/WzfVePd10p76k8/DB/57NDu9uK93WW5rwpyu4+vO/t0QMfzxZ8vFD6u+Pyk1MlCwJ84lC4+kLlb7//3j/wrr+778cPP7o0rl9++eWXX3759Lf5/Pnzly9fvn79+vvvv//++++//fbbly9fXMmNnz59+u2Xz398+fr7b1/++PL1f/3+x//+4x//9vu333/7NDjQ/fzJg6eP79+/0/rshwc/f3j/5ZfPv/786ePg+3d9/f3dPX1dXT0dbf3dHa7W5p/ev33X193X9aan/VXb8x9+uH/73s2mu62ND263vHzycKC7/dOHt58/Dn768PbNiyctDXXNDtuzR/fWoeS1KuJajJCiJq7/8+gXPU3H2KSnb9bTtujpW42MDC/Wdi/2d/OhC70yTMwMI2OrnprqxU4O06AKkUQhUyhkCrlMLgdkMoWLvgAAQBAkJjZm1OgxQ0aMjI4bOnzMmBNnT9fV22pqbjQ02Pdm7w2PiIj5a/z8/FAUVQJKs9lcUXHOWW+vr6utqDhXefFCnd3ubGg8ceKkl5cXjCKIClWpVCAIRkdGVV+/4aivq7PVNDU2rF6zRigUgSAkl8v8fC2XLlY0OOx2W01rc3Pm9h0whEhlivkJCc0tjTZbld1e7bDXjYkfh8A4jmlxXANB8PoNKS3NTntddWND3aXKygD/IBBSGU1ep08ea22qd9RVNTc792TthmFUASjXp6bcvNVot1fZ66pbmxuTkxKVCgBXYQgMBwYEXb50pdnZ4LTbbrW2rFq5Qij0VPwZxK8EAKVcLpfLFQiMqVRao9F06vTx5iZHg62qqbbKaatudNZVV9+Iio4BQRCG4NEjRjhs1Y322paG+uuXLwYFBoAQBP+ZCQnJJJKYyPCGuhpnfU1DXc3NpsaEOXMlIgkCIQiEuGIk/1NrMKLCVRiGavRqXWlx4a0mh9NWda+lOTcrG4MRDa7WarSAHFiQMP/e3VvNTQ23brbU1dqiIiJBAPC1mi9Vnm911jfW2+7ebN68cQOkBNQYrsbUagxzRSxiKhWGqWEYCQ0Nunq1sqnB1mCrvt3sTFm9ClGCekyjVakhuSJl1crbLQ2OuqpGe13N9RuhgUEqCNZimBZXqXGVUiFbs2KpywnZWG+vunolIiQEAWEcwzEMwzEcgRCrj7ny7NnmhnqnveZ2S9OWtM2wAoLk4OTx450Ndfa6aoe9xlFXHR8/AoYgtVqD4zgMQsOGxNlrrzc5qp11N242NcyfNVMpk6hRND8n73ZLc0NdtaOuuslR76ivvXmzac/uXSiEKBVwWEjYtasXGxtqGutrqq9diwmPVoGoGsUwGMFgRAXCahjDQBUKIKAMCNNCBZMiKscYLsZjF+Kxi6PVl8dqLo3VXBqnvTJee3W8+up4ddVkXc0UQ91Uk22ywT7FVD/D2z7d5Jju5Zjh5Zzu5Zzu1TDN9K/alw6T+XrrQ/0DQwIDAwOsPj5as8Xg528JCMoU8fsAACAASURBVAgK8A/xtQb6+fn7+wcEBwdHRkYYjFqNVoWrUQAAuFyum5ubTCZTKpUoiur1er1Op1QqYRVu8Q/0tvpZ/AO8LFat0RvXGXQmb72XjwSA3UQykRwEVRq1wdtlPjT7B/sGhwWERAWFxoTFxEQOHRk9dGJcbHxsmGVstGpWLDInGpoeq5wdh88egs4codFAYg8P2F2GSxBUCqsgtVGlNRl8fCGVmsUVsDk8BpNNo9EoFDKFQidTWCQ6myOU8KVyrkTKl8gEQimVxp45a+6z548iovzdRQQApgMwQwrQRVKKSEYSygg8NyKbS+bxuBy2m0QsVYIKociNzqBSyFQymU0guhGIoqXztyyZsU6rDBgWNnv+9NSgUVMXzly+b1GZybJy27pTRjFCJBKIdIYbw0MrlqGQXMAT8vgUo4XvHcDQeJMwHYcnoJLJdDrVjUr+81nKxV0ctoDHdff0kHi4i93d3YVCNyUAKAEljysgEIi4RpO+dQubz184a8zNQ6uel6c6961JGB5bXHKq/PSl6uqqpqrLjVcvNNRcbrJfb7Jfd9quNtmvNdZdddquXjp3tLw4t/LsMXvNlYvnjp87WXql8lSj/cb9W87H91sHul8//eFe603n40e3nj279+P73s2bU+hsuhJTeYCwFNWiKm+NxqDDcRWMQgCuU/sAMsiNz+cxCDCFND04KH/tinNbUx4XZvUfzX2Rs7V+27rlkYE0CoXIZHmKRCoUxmBQKZe78d05LDc2y5NAIIkYlBMZ63rPH+7M3/56Z8rtlOSHmWkvinPrdqTfPJhZt3lhxZIxmWOCp3hpkvz0T3JSfzuf01eS8WTf2vs565+czMtZswTxcBd7eHC57gyGgErhK9UmzDfMXWngCHF3rmSoyVifnd5RnN5/cHVX/to3Z7Kv79k4SiObYlTYti76cGrfu+PZXeV77xRuT505Xs53p9E9GSwhmUSj0hgEAtnoYyk/Wuru6UZnMj34IqVYBQM6De6tw/RqsSRQAYxSg8tCvXfHx5XOmlqaNCtn0YxAKT9a5nZk5mTbqmXnFs8smDU6Y2xUcqQ1TgOgPKZaJrforQGW8CBraEhwZFhETEBAqFwKkSk0IoGwbeG0ny4Vvi3c3Hlww+V10xN8kJXhvvsnxFatTbqze8OxpHFnl05s3jSnadPslp2LLm5f54siBAKBTHcjUrgEEpVIJJLJf574IpPJ369JJBKRQDAYDduyc90kMJ3O9VbI7pfnth/eOVCc3pO3/l3h1q78TS/z0t4c2fEkZ8PTfWva9q96vnV+b+7a+qx1UaBMyuQDUhWk1MNKrVKBy2Rqsczg5qamcaUEIjEwIvjquVOzQ/xu7kkdOLTxp7zk9/kbftid2lNRuHfhdAmZJOHJPAWQSIS4eUp5AncBz53LEXC5Ihadh7JY9vQFgwWr+nOWPMpMXjfKj0MhUdwpTDGFLyBKhCwloERATCVRurF5JCKRyWDs3LEzMDCYSKRQqCwimUmisql0HosrdBcCEjniLgRYXE+hBFTrzCIpIpQAchASShV8dzGT4y4DcF//aJN3mJdPpMEQrtYEKEEvsUQtFKv4AjmBSEdxXd6hIg+hiEL3cBfiCtAbRMwgYvYQqfnuiFRhgFCLSu2nM4aodYGwyuLiLpcOJpSoXcmHPDeI5wa5hC+DV5jRO9zgHa41BEOIj0SmFkpgDl9MZXBobCaVRaVxKCw+lS4gkzgEthtrw5bUfTkHMbWBTKZTyAw6nU0kUlwHQWlU1j/TF4FKpjC5AiGL685zE0kVsFACcPieAg+JUAK4iZUCiZInBegeQhKPQyATlaAiN2tP6YHcgr2ZpYeyygv2HT+ce+JIfmlhbvaejGFDIgk1xZtvFKffPLez5MAWjW+oKTzW6B9psEQYLVF6a4xXyChz1HRjxDRN1HTd8HnGkYmmkUl+w5JDRyy2DF9oGDoXCZ0g9YnzwIJFqjCGOpSoDmAbIhTWEaqAMfrw+SHj0qKmboubs3P04gNjlubGL90/atGu2NlbgsenhE9MGzl3z+Tkg1OXF05YenDUgr3D5+0eOmdn7MztQ+buip6VGTUzI3rapojxK6xxM3WB8WKvWK4u1M0UKrREiq2xMr94KGiKV/TCgFErwiemxExNjZq8IXLi+rCJa2OnrB86ed3QcSvjxi4Lj08OGj5PExxPlRrlvsPCpi2PnroyasLyyLFLosYut8QmxC/avf3U/ezKh61vBh+/7O7sHHja9WP2pRbdmBVhUzaNmbtlTELG2AXbxyakD5mQFD5kQmTsuKjYKcPHzPMOHKY1h3hbA82+AUrQsHj29OazeRW5qysLNl4q2nTpYMqFnOXn9ydW5Cw4fyDh/L4FZ7OTTmYvPZG99FjW4mNZi47tWXQsa/GJnQtObJ99csfc0zvnn9ox9+SOuce3zynbMe94VuLJfYtOHFh8ImfJyYPLTh1YdCIroXT7rJL0qSWbphRvnHhk05SjGTPL0mef3r6k13npzfVzj06Vdl85e+f0kRgf9ZgQv2EW84Nbtwd//vj/QV8d3T0dvb29vb09g+/eDg6+6+np7uvrHRjoHxx89/btwODgu8HBdx8+vO8b6O0a6Ors7+zs6+zq7+rs6+jo7ejq+Svmsaejp6eju6fDdfHn9nb+V9vx1+v/8JH+7Ibu6Hr9pqPt1evOJ6/edHS3154tzV8699jqhJo9qf3XT/9kv/ju2umeivKXJ/KflGU37Fh3Ydmcxwe2PS/JaivPeVO0v7soa7B8/4cTB36uKP7lUvln55VLu9Km+FtbbLW/ffv6/sNPH99+/Pjjx7+D1t/n27dvv/81f/zxx+9//PHt27dff/11cHDww48ffvv112+ff/vH19//8fXbl8+/Dg687Wxre/bD/Vstjob66ob66pstjs43zz+8e/vLx5++fv71808/fxx8/7a3v7u9vbPtZWfby+721297u1wNYx8Gega629+8ePL88b0nD+78cP/243u3njy80/b8h572Vx8Gej5/HPxpcKDj1bM7Lc4Ht5vXqshrVMS1GHEdTlyvIa/XUDbo6KlaepqOtllP//u5r+/0lWFiul63GRlb9NQ0E2txhA5ViEUyqVwuBRRymUwhk8kAAHDRl1KpFEskYolUKJUJRRIVpi47Vl5fX1dTfcPZUL8tY5tEIpH/NSAIoigqk8nj40fV1dXW22qbGhw7dmTszd7b2NhYX2evrbUNGzZMCSpRFYqiKKBQTJow0VFvr7PV2Gw1Tqdj8uTJUplMrdWgmApBocMlRffu3m5qarh/725BQQGKqqQy+Zx5c5ubG+vs1fa66gaHfdzYcQiM4bgOV2tBF321OBsctS3O+isXLgQGBIMQajCaTh0/2tpob6irbm127t2bJZXK44YMqbVVOZ02e11Va3PDkaIiLa5GYUSjViMIEhAQcPHipWanvcFedbOlacP6jSAIYxiOYRimwlxhiRiGYyqtClXrDYZTp443NzucddVNdTVNDlt9fU3rzabVq1aBShCGoPgRw+trq5z2mmaH/frlS0FBASAIajUanUarVWsQCBoSE11fW9XUYHPaa241NyYtSHBx4H+UIKMqF4NhqApXue7gBp2urKToZpPDaa+52dhwuOCQq9hLo9FgKjwsOHRRcvLCBQkLF8yfP3eexceCQJCvxedCxdkWZ73TXnv3ZuvmTakwBGnUGq1Go1Fr1DimdjUuY2qlEoqPH+Ww1zbYqhvralucjjkzZsCAUovhelwDKYElyYkP7t681eK8e7OlucEZFxUNA0q1q4IZV4GAbO3KpS4rYGO9rerqlcjQUEgJ4hiuUqkwFYZA8N/p61aLc0taGgLAsAJaOG9eU2O93VbltNdWXbscHRWOwJBarVar1bgKCwkOvH7lQrPT1mC/cavFuXr5UkAqxRHVwQM5t1saG+qqHbaq08eP1duqW5saLl+oCLD4KsSK8OCQa5cvNv2pfV1zOQ9xBMURVAXBKAxhMIrBCKKEARkQooP3jPQrikKOxMAlUdCRGLg0Fv1z45CyOKhsCHR0KHJ8KHpqOHZ6BH56BHZ2BHZuJH5+lPr8KHVFvPrCGN2FMbrxsUh8JPCdviwGsbcB8vMxhAYEhgYGWswmg0Fl9TUFBvlarX4Wc4DF7O/r6x8QEBAeHh4aGqI3aPQGNYYjMpmMw+F4eHjI5XIYhjEMMxqNer1eqVSiuM7L7Odt9Tf7BXpb/bRGE67T6728VRoN31MslClFchBA8O/05eMXZA0M9Q+OCokYEh4XGzVsVMzwSdHRI4Ot2mFB8mmRyjkx8PRYcHYcPmeoatZIrRYSewpRvhgVw4gURkG1AdWaNEYfOYQy2Dwmi+PSvkgkIoVKp9I4ZAaHxnNjC8UcsYTtKXYTyihUZnhE7LOnT6dMG893J4jlZJmSJlXQRVKKWE4UyQkCDxKXT2UwGVyOu1gkFUuEHp58JotOpdLYDDaDJmLT4cL04hXxc0Z4h5ftOHLjaNWkeVPXL1mes+QYjs/fsf5MiM6XQCIQ6DQBU2CUAbBC5uYm4nDJGhNLbSKrTVShlEQiE+g0Ho3C/+4motPYTAaXyeCymDwB31MuA5UgogRgWAljSpBPpxMIBDqZlJmR6hdgHR7ulTsz8M6uBY/2rsydN/VsfuHF8xVXr1ZeuHKuynat2Vl9u6Xu0b2mF0/utL18+PLZvaaGqrKS3G3p65YkzSo8uOfF0ztPHrY+vt/0+vm9zrYfejqetr982Pbm2Q8vH95/0NzT/ujbT133WmskAhaHy2Zw2Xw3T4UUhUAVoFSoUMRLo4Hc3HwB0c7kORf3rqnYsnzR0Cg1h6ogEOKUykMzJu8fM7Ro9pS1MeE0ApNAF7HdxEKhWMjiKukcnO3hTqC50d08PEVsLgeTiArWJD0t2d1Xsrste9OT7Rvupa+/tXXDo0M7Og+n95el2TcvSAoJuHUgdfBk5vvSzb0FqW3Zq5rTE86vmV2Tlzl9SBSHwXb3VJBpAibTDVcZBB5KIkvEFkGgu+fJlJX3M9c92DjnRcas3tyl3UWbuo7vOrN6au70iFcFab2HUt8Wb36Vs96xJfnqzrVTY8K4LAHfTcRm8ylUBoFARnWGc1cuihViIo0KKFCLIdjfO9LXOzI0aGhoYIzZ4G/EUJ2Mr+awfIWeY/2so8MC3KiEGB2+Njoqc/iI3ZPGJIT4BipFMg5dwGNK5TIVojWoff29ogKtoX7+IUEhkSHBUTqdmUxlMKikktTE7sK03ryNL/avd+5esXVM8PJw0+P89MGT+/qPZvafzOw6nNaVs+rN/mWPdy96fXSvvTgHUygoRBqFwiSRaKT/fggEgsHbtL/oiATSySE9IlXOjAh+VJbXd+rQ3czltzcnPs5c1V68/cLKKVfXzuos2dG0IeGX8qwnOWmTI4M9qEwENEKgBQV8tEqjGtQplWpPBSaQ4FSuhECg+AWEnTxZCbqJMqZP7juy9/2eRV17kgZLN74pWPP+Yn5+0lwVna+XGhDAKAd1MgUMiOQKoVwkkPOYArWA35yx+F3u8u6sxHs7kqcFachEAtWTzhLSuB5UNylbCithTA1CsIjDZZBIUk/RlIlTGUweicQgkdgUCptM47K4Qr67gucmZ3PFdJYHhy/1EEEo5iWUIDx3iViucBdJhRLAUwyo1D7e5nCzNcrLJ0KnC1XjAXKZ3sMD4vEkdDqPQCDFxg3buSuLxebSmZ48N0iq0MtBowIygYi3AjQqQCOkMqvUfiq1H4SaXTVfrsiN731fAg+EzQOkCr3WEKw3hf4lfAWr1H5KyCCWqtyFShqTR2Vw6Gw2ncNgcOlMHp3Kp5C5BFClzCs6tGJVirePP4fjTiYzqRQWmcwgk+jf5fH/oC8ijUSkUWhsDt/TQyRncd2pdA7fXSxVwCKp0lOs4LsLuQJ3trsH28OD4+FGoBGHDok4eiinOHNb8d7txXm7j+TvLcrdVXJwb3H+/tUrkufMmkKoLd5UXZR+89zO/L2p2sAwY0SM3j/C6BthsIZpzCF6/xit33DYMlRsjpEFjYIiJ+Ix07xj5/sNXeQ7eoklfrHPsIWm8Jla3/FyrziGKYyo8yOrfZmYHwUw0eR+LDCMi0QI8ChPXYzCb7Q6crrX8KSg8atCJqwJGLPCb9RS6/DFIePXDZmzfcLSnGmrCqatKhy1YG/crJ1RszIjZmyNnL4pYsq60HHLzEPmQtZREn20xBQh8gr39I4UWofJ/MbgQZO9ouf4j0gOHbM8bNyK8PErQ8evCB+3LGbcsiFjlkSPTg4dlRAwdLZ31CQ3bQgVtpiGzYqdvip63NKosYsjRi4OG71EG7t4Tb5ta7mz+mH33Wfdb9p62/o+nr31OmbRbq+RK+Pnbhs9b+voBdvGLdwyfMrS8CETo4dMioqdEj8+wWCOBFVGnd6k15sg1E8DwBcOZVaXZlTkp57P33QxL+VS7vLKnMWVOYvPH1h8dt/S09krTh1Ye/LAmhP7V584sObEgTUnc9ae3JN8YvucY9tmufbo1pnlW2ce3j63dOf843uTjmYnle9NPLJ3YVlWwrGshKO755dun1m4afLhzdPKt80u3TqjcP1MR0nWq6vnn50/de/Y4efHiioy1kd5oRMjAiK02kZb3ftPP3b1tnf3dXb3dvT2dPT0tnf3/Rcw1t3T3t3T0dvX2dP7J0H93aPY19fV29fZ09PR1dPe2dfe2dve0fumvaets7e9q6+jp+/7m7zp7nnzl2mww7X/NVz9d/f/A8k6u3raOzpft3e2vel81fbm9cvXHT+8bHvZ8epW7cWyjUuLlsy8nLH6Q+353svHey8c7Tx9+H5+pm3biv2jIw9NGHJr18bnpdk9FSXdZfm9pTnvj+d+PJn787miXyqPvLtU/s5W+eDCmc7nT//93//982/fvn76+uW3L675+i/z7du3P/7449u3b1++fPn92+9//PHH169fv3758tPHjz9++PDty5f/849/fP74se3583s3b7Y6nS0NjuaG2manrbXJ/sPD2/09be/fdg329314O/j5p5+//PL5t0+/fPrx42B//0BPZ3f76643r9pfPe/paPvxXf/Hwf73/V0DPR19nW19nW1db162v3za9uxx+4snbc9/ePPih/f9XZ8+DPz0fqDrzauHt1vX/I2+UtSk9RrKei3tL/qibTHQt5mYGX9ZDf9J+9pqoG/RUdOMzKUROkwhEUolUqkYUMjlcrlUJpXL5S76ApRKV0EuCKMgCOv1xvLyMofdVlt1vcFhz9yVCcGwCkW/1yKjKCqTyZYuXep0OupsNc1NzoSEecmLFzU1Ndlr65qaGlesWAYoARRTYRgml8snTZjY4Kivq6upqalqbHTMT5gvlkpUahzBVAiCTJkyaeXK5YsXJy1dsnjSpMkqFa4AgDnz5jQ1O+vs1fX1tU6nY8yYMQCgxHEtrtEAELguZW1rS6OjvqbZWXf14sWgwCAlCOkN+uNHS1sa7U57zc1m557dOxEYPpSf39rirLdXNzhq7TXVo4YNVyoAtQpX42oURQMCAysvVjY7bU571c3mpo0b0mBIhWMaNYbhGI5hOI7jGIbjmFqlUhsMxlOnTrQ0NzTW1zrrqq9dqmhw1La0OI+WlxoNBgBQDBsaZ6+tctprmhx11y5dCg4KUoJKDMPUKkyN4TAIDomJrqu+0Vhvc9iqbzY5lyQlQkrQFaOvwdUuDPu+rhJkXKXW4HjhobzWRofDXu102OrraqZPn6JQKCAIUmMaXKVGQARSgjAIQkrQhW1Wq0/luTPf6Ss1dYNcKvuzwxqGURhGYBBBYBd9TZkypbnB3lRX21Rna7DZxo8erVQAOKrSYDgCQ7ExUWtXLV+1bNHyxYuWJi8K9PXDXWESqArHVJBSsWbF0lvNTqe9trHeVnP9SlRYGAxCuApDURRTqVz0VXHmTHNDfYO9+lZzQ3pqKgxAsEK5atmylqYGV3ThlUsVQYF+CALjahzHcRRB/azWyxfOtzTanPVVt5qdaRvWAzKZGlUdPHDgdkuTs76msd62aUPKhXOnWxsdrY2O+bNnSz2lESHhVVcuNzfYmhy1Ndevx4RHIQCsRlU4giIQrEJgDEYQCIaUkEKhCNLDmSP9ciOQ3Eg4LwLJj0IPRWMF0aqCKNWhSCQ/Gi6IRgqikcJopCjqzy2Ogl1bFAn9uVH/fO7L1yS1eKEBFq/QgMBAPz9vL52Xl9o/wDso2M/X199qDrBaAvz9A4OCgiIjI4OCAnV6tU6PqzBYJBLxeDyxWAwAAI7jer3eZDLp9XoAAFDM4GX297YEmH0DfXz99V5eGoPBZPYBEVggFMtAVALAChjDdCaX89BFXwEh0aGRQyOGxEUNGxU7fHJoaKxJrYiyeE6PAmdHQ9NilLNiMZf2pQUlIjHmIcPFMCKBEBDXoxojrveSKmEGh0dnsGh0JoVCJZFINBqTxuCR6RwKh8/0ELI8RQw3TzehlEpjo6j2zu37qWnrWFyCREEVy6keIpKHiChTkkVygqeI4ubBZLGYdBqHw+bx+RyR2E0kFjKYbAGDwiEy9VKzPefcdMyw0OJ/JHnzxW15i+YMXzhh+Pb5h1TyCTtSj/t5BRIoBAKN6MHh6GUgJFHy+QIOj4yoKWoDDVEzmWwilcpgMQU0GpdGZVHITNejlctcRKex2Sy+u0DoLpTJlQiiANQSz4wlCekL5k0KC9qSNHVclC+XQNg6Lvj9yZ0d+1a1F2xvPbi7+WThi9u2ljst9nv3fnh088mjm3dvOZoaqmpuVJaW5GZmbMzes7Uwf+/hwuz8nMyDB3acKM+/ceW0rarCYbvU5Lh2/5b9Tfuz9u5Xna8fvH95p6Pl+hPHxd1L5s4bN3bOmFEjAgNxodyD5yaHlDoTDom4M0Isr0szP5/M/HQ4dfDohv6zOxpz1y+JDp0fGnJ43syziTOOJk4brRS6UTw8hFqhUKmDkCVjx5WtWn163frM6bOGG0xuDAafx+MQCP5yj7T4kMur5jzdu6krL/Ne2tra5UlVW1a/O5v9riylr2hd44YZT/evbC9K+aUiq68sszNv/cMdSypXTi1cNmPbonmePAGd48HkepJIDDaFSSEwGW4AieMRbfU+mbKkInlqY+rCli0J3QfXfcrb+GrfmqqU2eXzhjzKWtpbkPKhPL2rZHPt5nnHVk5aMWmYu0BAZ7LpDAaDwSSRKR4yua2l3ifITHXjYQZvL2OgxRgW4B0bHDAsOGion3+s0ewLIAoPvoBLY9JJFAqZQiAQpo+OP5iyYW5oeBgEIzyegE6RKeWI0aDUGpWoEUMtFkOEnyU4ICAsNDQ6NHiI1RLBdROzmJRjW5Y+yVzccSDl+cH05r0pp1bOaN6/7u25vT2laW+Pb3lVsOZJ9tJnmcmPMhbe3DSnZsOcJydytyfOZBMIdDKZTmORSOT/gb78ggOycg7xhSimDzYYA0FP6ayo8FdXKx8f2nNl0czWzWuupSSf3Zj88OTBjIlDa7PS7xbvi1bDfL47ghgw3B8BrbjcRyMzYnKtTIEKpCDLQ85guVEIRJUE0CoxWKz0kcpOrkzoLUi/mzazc//iwfwVbZkLPp3K3z9lqoEq9AMt3iqLDvfWqr10iA8GesvFmFosacpc86Fww6udibbNC+LUAJlAYPM5dA6F6UHmKdhShQhUyIRSNzGH5UmjsShUKoVJJnOYTE8WR8LlStgsTzrDg8bwJJK4BAKLxvAUuCuFYlQsxWQKLVcgYfH5HhK5u1DqKQYMXoEW30iLb7TRKxxXB4JKH6lE6yYAmCw+kUQlEAhjx01ITFpEJFLobKFAhAilmEiGy0E9jPm4eUJUhieIekGojxL2doldnmLclbfhQi83T9QlfCGY1egdrjUEuyI3XNXMSljvLlSyuEISlUVlsmksFp1Dp3PpDC6DxqcQmATfEN+yEyfGTpgSFBTl6akgkZgUMpNKYX0/Dvqdwb47D8k0NovrzuK6uwtlUjnkKVYIPCRcgVAoARSAUiaXCSVigacHz82NRCLOmzH5WH52QUZq8d5thTmZhfszc7O2ZmduLsjJmjFl7JZNKYS6opS6oi03T+/JzU7B/cNMkWN1gaNwvyjM7Ad7+ai9gnwMURpTpMQUKvKLlgbEIYEj1BFTNVGzDbHzrSMXB45Z6T9iuXnIYix2riJ0oth3pNAcLfQJ8zQFCI3BHtogLurLhn1ZCh+WwsKUebMkRj7oxYeNPMzExcwMyIep9nX3jgBDxupj50ZM2jAmIXtiUt7oRblxiVkRs7fGTk2LnbQ+ePxKr6hZCtNQsT5GbIoWe0eLfKIk5mjYGqMNGG4JmRgYPTtoRFLQ6CWh45aEjU6OGbM4dsyS0BELfYfOtcTMtEROl5rjCEqj0CssbPScYWMShoxNjB6bGDo2URc9e9H2M3tPPD1c3V3ztPfhy67+vrePn7Wv2lmmH7lq2MyM+Hnp8Ymbxy5IHz8rNXbI7JiY8bFDJowcl2AJjveUG1SYtwrWajAfT65g3vTJj6+XO0q3247uqTu8pe7wppqStOslqVdKNlwsWV9ZtP584ZbKom0XSjIuFGdUFm87X7i18lDapfz1lXnrKvPWXTiYUpm77vyBNWdzV50+sPL8wbUXC9dfKEipyF977tCaM4fWnslPOZm3/NiBRWfyN5zLSz+3Z/WlfWn3Tx2+V1r8/ESZPXNrc86OnEXTTZ6cISZ1CArdOH/m089v3wy8ev62u7O7923Xm+7+F50Dr/47/+H/U4zq6e3o7mnr7n3T3fum5z9tW09vW3dP219f/k9v1d3T3tPX0d3T3t3b7uK93r7Ont72zq627p6Orq7Oru6urp7u9u7O153tr7o6Xna8etX+6mlb593X7Y/aXzXbLpdsXl6WlnR6y1Jb9qZbB3c8Lcqq3rD0yOz4jDhLohZY5WfaFhdarrS/kAAAIABJREFUvmBqw66ND4qy208WdZ0senfuyM+V5T9XlH48V/bhfNmD4r2zosOrrt343//+77/++tu3f4GuL1++fPv27du3by4Ac80/vv7+j2+//+Prt398/fbbp19++ennn98P/HC3peHGpaaaq8226631VS311S2N9fdvt7a9eNrf1T7Q29nX3T7Y3//h7buPgx8+//Tzb58+//bpF1fqxru+7u721y4G63rzylX59eFt32B/z2Bfd39PR1/7m54XL57evvXkzs32pw972p6+63398d37nwZ/etvZvUZFXKMirsVI63BiCk7cqKFs1NDStPQ/nYcG+jYT85+0L1fexp/al46aZmQuDtPggFQkk8lkUrlMLlPIZQr5n5XHSkABAkoIBCEEhBClEtLrjeXl5Q67rfbGdYfdtmvPLgRFVajqexuy6zTXgZycxsZGu62uweGIHz165OhRDofdXlvT1NiQl5eDYRiKohimBpTgqFGj7Pa6urra2trqhob6opJib7OPTCGHEFiFYSAMyQG5ApDLFHIlCKpUaplcMWvOzKZmp91e46ivbXDUjRo5QigUgiCoBEFPoeeKFctaW5saHLbmhrprly4GBQYBSshgNBw/eqS1yfWU78zctmXuzJktzgan3eaoq7rV2rh5UyoMQhiqUuO4q1UsIDCg4kJls9PeVF9zu6Vp/boNYqFEKVcqFQoAkAOAQqkEAECOYTimUhsMhpMnjzc1OhrrbY7aqsxt6VU3rjgcNoe9bnR8vFgiGjIk1l5T5ayraXLYr126HBIUDIKgSqXCVZgW18AQOCQmyl59wxVX2OKsX5y4UAkotGqNBlerMbUaw11tXRiq+gvAXCXC0NYtm2+2Ntnrqurt1c4GW031tbTUDVGR4SpEBSkhXIVrcLVWrXFRHKZCfa3mC+fPtjbWO+21d1qbt2dstZh9/mxbDg0NCw2OjAiLiAjX6QwKhXLunNktjY5mW02Lrc5eXTNiyFAlAGAYhmEqXIWiKAwCcqVCBihkIKBUY7gWV+OoCldhOIZBgGLNimW3ml3OQxd9hcIgpEJQlQpXoRgCwb4WS8WZ083O+gZ79c3mhi1pGxElCCmUG9eta21qcNiqG+vtly5U+Pv5wRCkwjHXr8bHy9uVlOisr7rT0piZsQ1QyDBEdfDAgTstjU57TWujY8G8uTsztt1uabzd0nhgbxakAMKDQ65fvtLUYHNpXzHhUbACdtEviiAoDKGu/nAlqACUwQYkc4TfgXAkJwzKDYfzIpCDkejBSDQ/Aj0YgRyMhPOjkIORyKFo1aEoND8CPhSJFERhhyLR/Ag0LxzOC4dzwqADYf9F6obVWxVo9Qr29bd6exsNGotFHxBoDgi0Wq1+FrO/rzUgICAoJCQkOjraz89Xp8O1egxFQXd3dx6P5xK+XHkbJpNJp9MCSiWKG7zMgd6WwL/oy1tj0Ou9DQpY4SGRKlG1HFIBCI7rvVx9X5aAEN+gsMDQ6JCIIWGxMeFxwyPjxlutIRpEFGUVTo+GZkWBU6MVM2Ow2XHIjOFqTOHpKUQ95RoRBEthVInrUY0R1RjECpDJ4VNpDCqNQaFQSCQSlcqg0jlEGovM5jHcPTkiCUcodhfLuTwPPl94+dL1srLDPAFNDtJlSsbf6UsopvEENAqFTKey3QQeUpkYhOQICkmlCg6LQiAQ/DVh9w9fX2UN3D1izJGZKfaMI7uWzUkYGlGcVBijnLA9+YDFEEAgESgMEiDiaxQgKFYJ3LgCTzKmY+i8eTKASSaTmAw3NsuNyeQwaOy/P1eRiDQKmUGjslkMLttdyPYUubNpI3w0fTUnfrWfHLiQ/+Lorgdluy9sW1mWNKVp4/yX25Z05mx+WbD9Vt7mHyqLnzY32mqct1vrm53V1dcrrl85e6nyxP07zlfP71+5eKr8yMGykgN7d2/O2789a2fats2rd2asz8nedrny2OP7zmdP73a0P3v35uHFfemVm5faMla2nzjYX3nsZ8eNnqsV98sLFoweKfUUiN04EwINnaf3vzu0bmBP4o/7l/x4aPHA4TWD53a1l29/VZT+9WL+L+f2v6vM2Td7pDvdzVMgDzdZTmduf3jk0NPC/Y9zdz0ryX1YkluwZqkVhib7eZWtSa7OWNO0fXXT5uXO1CU5wyP2j4w+tmTOu4oDA0fT+ktSW1Lnt2Ykvire0H1sa0dpRmd+2puDqVfXTl87xLw9aSYoEVFobK5A5OkpoRDILBqfyhaRKIyRwcatM6LzE0ZVrp93Y1Pio13L3mavfZC5/MSicTtGmR1bEl7lrOwqWP8kN+VyyozjK8bPjLHQ6BQChUihkz1F7jy+wF3svnHLSmuQ1UMsU+u9TEZ/X58wP5+IAN9IqznUaPAHEbVIoVRCGpkCY3HEJAqHTGUyaXQ3BsOTSWMQiVwmS6ZQyBFMBqsh3IiqfdQaq5chyGIJDAyKCAuJDfEf4u8bJ1KoqDRKUVrys70r2/M2vCrcdn//htrNyY/yU9rLNw6eTX97Kv1p7sqnuetuZS6p3zTvxvoZF1ZPupo+72rWOkzAJ5OIRPJ/q30RCEQSizx8wugp0+Z4eCA6Y4TWFOljjkAVqDeuKVy54mVJyenFS2r2ZlUfPuQFSJInjS/JykI93TlMjhwywLgPoNQDUo1SpIPFBkCs9RQhfJGSyfWgEAjeco/RPuohBtQfUUI8tlni7ji862bJjpOLR78uWdVzZEV3+aZHh7PDQMgL1nrpzWqtD4Z5aWEvROklFKqMIHRrf+pAwfpXexZXrJ2ucmcRCUQ2k0en05gCMt+dFAQpNk2esCA+Ss6iswkEHoXOpHK5XAnfDRC4gzyenE4TkMk8EolLZ3gK3JUcnozLl7t5gHSmkMmWUOh8KpNFprNoTJ4CxKz+ERbfKLM1UqsPgiCLUu4tE+sEPCmNxqRSaQQCYcqUKZOnTCMQiFSGu0AIC6WYTKkDYCPPXUkgsCl0DxD1QtVWBejloi+RVPOv9CWSalyGQ40+6HvZF4T6SOQomyek0LkEEp3KZFOZTBqLQecwGBwGlUcl0AljJo8tOVoeGhEbHj4ERQ0EAp1EYtCo7O8nvr7HHn53HhJJdK5A6CGS89xEHiI5AGEAhMmVqFyJygClWC73EEkEbkI+351FZ6xZvPhMcV5ZdkbJ/u3FebtKcncX5e46mL2jMHfvmJFxe3dnEOpKUmoL0ltP78rZsxr3C/OKnGAMGYf7xSA+VplGB2mtXrowo08MaI6U+EZJ/WIQv6Fw0BgwdAIcNkkfN8c6eknQhFX+41aZx6eYRq/QD082jFigiZmBhk9AguORwNGgXzxgjVeYR8nNo6X6OEQdqMStMswkwY0CWMeRa6mAhgjgVFDPhL3d8CCpIUoTMMF3yJK4ORmjE/eMm7tz1PStUVPTAkclo77xYn20xBQjNEW5G8OEhhBAH4yYIrTWkV4hk8yxc71HLvQftTBkVGL4iMTo+EWhIxb6D5tviZ3lEzUdDIqnYFaCTKMOGj58YuLw8Ulx45IixyRahi+InpmeebRl27HbVx/13nnW0dHR09P348GTNsu4NZFTNo2anz5yQero+ZsnzN40dERCePiY6Nhxw0bPCRsyjeOJA6AJw7wRnVmF+YQGDXlw+eiTC1k3z+xqPbaj5WhmU/kO59HM+mM7asu22Y5m1JZuqT2ypeZIes2RzdcLU68Xbqw9nFp3ZEPt4fW1h9fXHt5QU5JSVbTuSoFrU26UbLxRknqtaENVycbqw5uritOvFaZcyFt2oyj9RkHmpX0bHpwrfll58lZR/uOyoju52YXJs3NXJOxYlng2N/vu+VPdTfUfnt1/3/uqbaC7s7e3r/tNV/+L7r7X/08j4v98SOz/a3s6eno6//Ifdv61fwprvX1dPT2dXd3tLmtid3dHZ9ebri6Xd7G7o7Orq6dn4P1g3/t3PYNvO/q7X7S9evK6497rjnuvXzy44yzesqZsc3JZWmJ5yvwT6+bf2Lrs/Jq52WPDVpvRDYFeSUZ8idVwfm1SzY6Um7k7n5UdbD9R+PZ86Y8V5T+dP/LhbOngqaIfKw8Xr1gwIsj/5bPn//Zv//blX+a3335zYdj3i69fv2dpfHHt4MBAS31N3dWKxpqrtxw1txw191vqn96/+erZD72dbwb7e1wdze/6ugf7+9/19b3r6/s4OPj5p5+/fv785ZefP//04ecP71yVzYP9PX1d7a5jYD9/eOdqc+7r6nj64N59Z+PD5qYX9+++efKw6+XjrpePet+0/fxu4NO7t6ux7/RFTsHJqRpKqpb6d/rK8GJl/A29XPSVYWL+B30ZGCuijHoYEEllMplMIZNL5TK5XA4qlQAAuFq/IASGERSEEBCEjSavsrJSh91mu369wV63Z+8eBEVdTVyuQRDEYrGcPXu2wdHgsNdfu3otIDDQL9Dv+vUrTrvNYa+9fOmCn68fCMIqTA1DaGBg0IULlQ6H3ZWO2NDQUFZWNnPmTC+TlxIAACWAYhiKq1AMU2FqDNPI5fJZs2Y0NzfW22sc9bWO+tptWzcnLkxYtmTxsqWLk5MTCw4dbHTWO+ptTQ111y9fCAkOApSQzqA7dvRwS2O9w1bT3FB3vKzkwrkzrY2OhrrqRkftyRNHzT5mpRLEcRzDMBzHURT19/evqKhodtY32mtanY68A/smThg/c8a0ObNnusqXFyTMWZAwx2L2QSBYr9OeOFHe3ORorLc12W0Jc2cVF+U3NzluNju3bNokFgmHxsbUVV1vqrc11ttvXLkWEhwKgiCmUqkxXINrUASOi46yVV1vrLfV11Y1N9gXJy2EQKVWrdGqdRpc6yqSViEoCiMojGCo6wfVMAjFjxzlqK+rr7fZbTfstded9ppbzU5b9Y39e7Mmjh+r06pBJYBjKq1ao1NrURi2mL0vnP9T+2qst9VWXbty+eLVK5evX7ty7erlq1cu1VRfv1h5PiwkXCFTLJg/r9lZ31RX01Jnr6uqjo2KBpUghqlcsfcqFFYhsOvDuLyRrlfXBQQAq5ctaW101NdW/Wf6Urma1lza1/nTp1qc9Q32Gzeb67ekbUBBSAXBW9LSbjY11NdWNzrqK8+dN/uYIQhS4TiG4yiKGvWGs6dONDfaG+zVd1qa9uzMBACFCkbz9x+429rYaK+52eSYO2vW1IkTWpsczc66qquXA6zWID//a5cuNTXYGutrqq5ejQ6LgpSwS1REYASBEQREIFAJKZUAAIQZVXvHhhTGqAuj0cJoVXGcujBaVRCFFkSrimPxgij073soEsmPRPKjVHkRyJ8bieZEIAcikHEx8N/py2p0aV+mALPVS28wGbX+/qbAILPVz8dstlrMAb7WwKCgkLCwsJiYGIvFrNPhWp0KQZQ8HpfP57uIXafT6nQ6vV6v02lBEERxk5c50NsSZPYN9rJYDV4mjUGHanE5CnjKFQCiUcAYiGm1JrPR7OdtDbAGhPgHhweERAeFxYZERQZHx4VEjTaZAvSYfFiwYkY0PCtSOTVaMSNGNTMOmTFcA0kEPIHSQ6YWQdCf9KU1wrhOKFOyuAISmUam0CgUMplMpFBoJAqDQGVQuHyWp4gtFHOFEr67WOAmolBYeblFNbXVIOIpAxgAxP7LeUgQyQmeYipfQKNSqRQKk8vhS6VCqcwTUMpxTCtDRQQmy2oc+aLi/o4h488v3nh63t6GbRfP7suZ4x/0ZPO1TdqkeHGUiCWkEqkeHLoOFuEKpUKiYXHoPHeixsjWmQR8NyqTweNxJGyWG4fDYdDZro4vEpFGJtFJxL8SOCgsIotNcmczCIS9yRPeVe5pz1n0vnD1j4dTP5/a/X+uln25WH5iXHj1wkndxfurUpKbM1de27jwfGpay9mrTTftL1497O1rG3zf1fbmh+bm2kOH9m7bun7X7vSDuZkFeTuPFGWXlewvK9l/KDfz4IHtR4qyL5wrbai78uxOY2VuZvny2U+z055tX/F0y7ILs0YfmzzqdW7G7YwFnZfKN82brePw7xVmv8he+SJz/qt9i18Xpnw8nPZj+daBE9vbSzY+3z2/50DSh9I1XSc2Pj+71aSS61G8YtfO2vQN9vVJ93evepKX+qJgW3fpvncXjjXl7dk+KqJiyewfstP7juzrOXLgh7wdK3zVExS8CytnvSlNbyvd9Lwwo3HHxkvrk5r3L39euLr7yMb2Q1teHUy7k7VivkW+dHQELPEkEAhsrqfOZCUR6SQik0TlcaiUod7ihGj56jGa0rXjrq2benvLvCdZK2u3JBcumZA22vfSxpmP9654nr3qzvblF1bMKF85LkwvJxAIBCaFzqa5u3FhCDBbNXqjpzeq0kpURpXebLJaLYG+fkFBwWH+gUF6owGCEBTW4bhZodAJ+EoazYNM5hCIZAKRQKASSCw6W+gh8BRLJIBSroJBjUplwNQGrd7HxxoQFBoZFhgTZI7xM8dJlVoSjbZvzfyX+zc837/2Se7GB1lrLi4Zd3vXwvsHEp4WJT/ITbq9e/HN3auqty2pTJlXumT84cShJUmxpzdND1CJCQQikcEikoikP/efhS8ClRAbPyI4KFIuxPWaMK1XLOYdiXuH8IVKi1Z///KVWL0xSIUaVTACgDpA5U7kSzkyQK6TAz5SGSaTgoAckYpwkYfew0PPd8MoLCmX7Tk2MnR38vjipfHlqybvSZwcH2wmEohMPm1dwpw906evC1fXbZtqy5h5tzxrtJ+/GtCqUR8UNeIqrR5Uowq1u4fMT40+Ltzcl7Pk1c452TNDqDQCgUanUgRMBpdAJPgZ4fodmR+PHOk+eXDfxtWIWMIh00QCmVyuBUCTAjRKpWpPd0jAV/D4Cp4A4LuBAndQJFZJ5Ro3D4jLB+gcIYFEIRAIXHcxrvPytoSafaO8fMJVuJ9MblRIvUQeOIPmRiJSiUQikUicO3f2hPETCQQCmSbguinchJAU0HDdFAQKn0TmkSh8kQxD1RYItYCIGYC8/8rb+A8A47vDEGI2+8bojKFaQ7DWEIxrA1RqPwAy8dxkVAafTOMQyHQKg01hMKlMBo3FpHOYZA6ZyqUsWbV05959Jp+AkSMnBQREEQgMMolFo3K+5/G4MMzFYK7MQwKByuS4QagGQtTuQpmnWAEiahTXywHUQyZzk0kFIrm7h5zPFfGY/C3rNhbt3VOUlVGSk1mwf0fBvh2FOZmHDuzcnbF5bPyQssOHCDUl66sLNrec3H4kd6PaGmqJnWoMGY/7xsDeVrnWqMTNGixAYwhFzJGAJVJhjkItsTJLnDhwmCRgmCJ0DBQ1WTt8tmF0omnsWu/x68zj11jHr7COW+Y/cZlvfLLfqMXWkYvMw5JMsYnGmERD+FxzQLw5cITRP0brG6mxRKOmGLlXhNg7RGIM8tRY3VXefFjnAZnEYKBEG60OmhgZv3TM7PQRc7cOnZbiGztboo0SasI9dOF8bbCHOkCB+inVwbApFvUbjUdMVw+dax42L2RUYsjQhKhRyeEjE4NHLrTEzTZGT0Mjxgu8w0kKPRMwBA2fNnzcomFjk4eMXxw2ZpE2esHkdbm51x9V3O5s/qHr+avOvsFPV5uexczeaBm5avj8LSPnp8XP2TRp7pYxk1eGRY0PjxoTO2Ja7KjZCpWvUuWn9Q7Xhw8NGbZg6IglRWkrGgsXXd+/4Eb24qt7l17YmXh+x4JzOxLO7Eg4vX3uuR2zK3bOubB7XuXOORU755zfMati16zK3TPP75xxLnPame1TTmVMPpUx+dSO6aczZ5zImHoiY+qJ7dOObZtycsuUU5umnUibcWLzpGOpY46un1KwbErtwS0D9osvz5/44Vhpa97+h8V5D88dHXx86/Pze+9bbP3XKzorj7dVHu+52fj2bV9nb09Xz5uOgdd9PW/6ev5Z0fpXjet/+AYXg/3tfvt/Frvae3o6e3q6u7u7+vv7+vp6e3q6u7u7u7u7ent7+/p6/7rVNTDQ//bt256e7sF373766ePbt287Ozv6+nrfvn378vWr2/fv2hud5y5fPHXhnM1R39B6+3F71/3XLx4/unM2f9+J9GXlGxeWpcw7tynp4uZkx751rbvXOtYvdm5ed3ZZ4s5xw0+sSTq3aVnDvm33i7NfHTvUd/7wwJniwTNF78+Vfjhb8vFMfufx/TvnTExfsfR//dv/cuHW3+fXX3/9fvF9vn7+5evnT18///KPr19+/+3X2y3NtuuX7jTZH91uevHoTtvTB73tL973dX4cHPj04+DPH9654OrD277+7s7ezo7/S9d7BjW172/f6YUASYD0ukpWOgmh914EOx1ULCjYsXcRC6IoINIF7AXQbUMgJCGVZq/YQDrWXc7+n/N/zn0/b54X7ON/3zPP/Z3fZFbWm6xJZjLzmet7XdeXqckfX2b++PH9X//447///ONf//jtX//47b9+//HHj6+zwRu/fp2Zff3168zk6PCLJw+fPRx4+/Tp0NPH7589+fjiydDj/neP+8aHnk5/fPVt8uM2CfongO1CcPtkuH1y3H454e/a11+bh/+XxPkDavK2aI1SzGdxuFwuj8/lcXlcLpcjmG0dEgoEIqEIEIMQLBQBfKFYoVI3NjWajd3d99stJsPpU6dAEAQB8Cd9CQSCefPmmc1mo8Fo7bFcuXxZppBLpHBjY73DbOoxdJpM+rS0dB5PAEISAIQBACopKe7ttf+VTW8w2K02m8V649r1zZs3BwcHi8RigVgIwrBEIpVIZHw+f8mSTIf9r1Jdi0HvsPb02s39NnO/3dLnsFitRpOp22QyWC099+/cCgkOFIpEcoXsQnNDr81kNujNxi5bT7fdbLIYuy2mrj57T8GmDVwOD5JIYQkCS2AEQUAQ9PX1uXmztc9ithn1FmOnzay3WQ1Wq9FhM/faLA5bT1+vxWrujo+N4vM4Srn0yqVmh91sMer7rD2ZqYs3rF8z2G8fsJvbWm5IpUh0RJix84HN1D1LX2Gh4SKxCJH8JUzBIBgXHal/cH+2WbjfblmXlyvgcyUQDIMSBEZ+Us3P+A0ERiSQVCqRwSC0e+euwb5eu9lg7u4wdz/o6Wq3m7oHe23Wnu7mpvoVy5fI5QgEgHJEDkOQt057s+Waw2y0mrqtJr29x9BnM9usPTar2W7pmX1r7HwQGRbOZXNW566wW4wWQ5fdYOx+0BUTFS0SimAJLJFACARIQUAKS2bluL9LcxIIhiFYLBBs2bi+19rT091pNXXrH9yLDg8DRGIJJIFhKSKRAmLAW6u9eeOawzJrrjMd2r8bFAphMXCksHDAYTMbuuzmnlutN3U6bzEAwIhk9qdRKZTXrlzus5stpq7BXtvJkhKhQAgDUHXFX/Q16LCuWblSp/a8f/umw2oc7LWtXLbM10v34O5dh8Vg+8v3FS0SiGe/TAiAQDEMCgGxUCAWCkUCQZgKLF8Ycn6OojkBaU5AzifJmuZIm+YgjQnI+STFhURV8xzF+URl8xxFU4K8eY6ieY7iXLykMQE5Fy85l4A0xEvOJSDnEpDkWHBuOD8+iBPhywrSuAdqWT6eYl+NRqNUKRQSjZc8KMg/KDDIz9vLS6vx8vL28/UPDAwMDw+Pi4vTajUqlVIul/J5PBcXGovJFYshGJIqFGq1WqtUesplKqEQhKQqT52fUuur9gmR6oJhTYDCU6cAeP4gXSZgiQQikRgAJTK51keu85P7+KsDg71CQn1DQ/zCwv3DY0NjFoaFz9FIwSCFW3IYNz2cmxkpyIgGsiKg5bGiZXPECNeZ6sxwY4s8hCIuJBVIVIBULYblTDaP4uyKJxBxeCIaQ0DjnTB4Gg5LxxNoeCc62Z1BYjJJTJazG4vmwsJjnHfu2OvotXp6QUwuVggSOYLZqmWsOwvtzsTS3PBOFAIOS8ThnFxd6AwGgy/ggBBfqYIFXF6Id3jd4fK8+MXmxptNOytOriis3XOqKGXF9ZW704GIVP9FzkQaEY8XciieIFPN48pYAM3FleyMApTOgJpCdkU7ORGdnVxcnOnOrnQnZxcCkYTDEzBYHAqNQWOwaCwOg8VhsHgsDovDYVgkwumNy+4Wbejcs9JxOP/5qS3vavZ9bDj44+qpb3WHR8p2v6vc37Vj2asTWwZ3r+rIS39aUfS49fzHnvb+u1duXzhbW1Z4/Mj2qoqjjfVlzecqLtSXXW6suNJUebmxovVyXeuVuhsXa1ou17Zcqrl+oebGhdrW5rMdV2qNF85YG072Vx9/WXvi/qbVd9YsuZu74O76zL7T+5vWpZqPrrXvzH5+cNWL0o3Pand9qN77pWH/b5eKZpqLnpVuHjyyeubcrvG67SPndqcGKHPmJlRtzGvIXXp/21rzwS2Dx3d/rCuZvlA+VndqpLq8acni8ytSX5QVjdWe+HKhcvJCzZWNeckS8Ymc+YNn9n2sLvxUeej1qQNtm3P0hzf0n9r2pnrv+6odb09vnmwsOpYSrhFSnSlEAg7jqeDFxMq5QhoKhccRnKhOxBh/YaKPW6KCXr12cfueJZaDyweK13UWrmrcsPhYWujNXcvsR9Y/OrnFdji/dXPqubXJWi4VhUM5M7B80BWQuCCe7p6BXO9grgqRiNmQQqJRK3y9tMEB/lGhoXGBgeH+/kHeukC1KkAsktFcPbAYAgqFw6CwBBwWj0VjMWgUDodyciK40ih0D3cWTwTIhCIZlyeRSLw8tRE6nzgfXZy3OkSr8BcLlUSs06HcrIdlBS9KN74o32Y4vKpxTfzdfZmmIyscJXm9J9b3FOX9sienYXP62fWpBzODdiUjBzOUp9YkePE80GgMHu+MQ1OxaGc0moxGEzEYPBo9W2GNYbHpbu7U8Jgon8AIjkAj08SDqlihPJID+nEgbzc3QWxovEbpK+TLlKpAtSZUxFeJ2DKJwJPHQtgsmMMUMNxYrlQPCpVLcua5uvJcCFQmxblgcdztYzuMxdsamJcBAAAgAElEQVT0h9Zd35VTuTFt86KQMIHrmhDdqawFTflLz+WnnMwKP5wSkuWNQESiBpCAgFIEAiDIFHFhDktJp7LitOL3zXs/lq99dmz1ughPFBqLJlIxeBoBhfPhMqwnd03XHntxaNvA0R3vG8padhWIyWSxQCgElAKBUsCRcVgAk8GleggobgISxZ1EprnQOTQGyBEoxWIVmyH0cKaFwfySVWmXTpXpFAE6lb+/V6DGM0gg9nN3l9OpXCKBikYRMWgCCo0lkShz5y7wVOvwODIWR2PxZDK5H55AR6OciHiakxMDg6O5ukEA7APB3ojMF4I0QqFSJNTyBVomW87gQG4cgMoCQYWPUhciVwco1IEyVSAs8+WJNXSmhORMxRJJGAIZjSdhiWQ82QlPJuGd8AQKFk1A09mMwyXFO/buVXnp5i5KTpg738nZBUsg4PB/yV8/6evvwRtYLAFHolAZbCEiBxWebBHsxhbyBBIxIOcIAQ8uj80Xu7szKWQnBp1+5sTx6pPFFcWFtWXFtWXF5ypPVp0+1nC2dMuG1WnJSU0NlaiOxj0P6g/YLhReq94n8fTTRmV5hqZJ/eJBbYBQqRNIvGFIB0v9IE0IpI0AtRGIVwxfF+XmFU7Vhrl5R9N949wC5jCCF7BD0oRRWeLILElMtipxuc+iNT7z1wcs2Bq0eHvgop2Bi3YFLdobsmhP+IJNoQvWBs9fHTIvN3R+vn98niZ6uTYmRxOdLQ9aiPgnSPxiIE0oLA/kKQI8JH5caYgiYIFv0sqk7F0Llu6RByW7iPzckGCaLIgO+Qlhf7EijKeK4vkk8QOTgchsTfzywDmrQhJyw+esDp6T65+wUhefo4rNlkQk8wPmOCN+WLZUqA1PSF6fuHhDYvKG6AXr/JLWec7bsrep59bAZM/TsZfvJsY///7w/cya/ZVQ5OqY5YUL84oW5hSm5hQtzt4VHp8RHZcam5iRMD9H5R2LaGN9otODUtfELT06N+NIxbb8gYa8rvIVXRVrus6s7ixbdbs4+9bRzPsncu4UZ98+lnH7WMa9kux7JUvulWTfKc68fTzjTknG7ZKM28fTfylO+6U47Zfi1Nbji1uOLWo9vvjGsYXXjy64dmR+S+G81v3zW/YuaNmf2HYw8fruuW0Hls1035jqbPvYduVZc8Ojhqqp+23/77vn3/vNE+03p+5de3+p+k3NyaGa0het1358nRmbmBidGBmZ+jg9Njo59ml0/ON/7F4jP5PoR8f+5+ZPuPrPwuHILHGNjX0aG/80MTk2OTk2Pv5pfGJ0YnJsfGJ0bPzT1NT41NTE+PjozMzUbB3W0NDQq1evPn/58v37j99//2Nyamp4ZGR0dNRms/X19U1NTTscjv7+/qfPnt27d+/58+cOh6Ot7abdYR9697bpwvmys5XVjQ2na852GI2W3v4XwyMDb169ePn8wbWrnRXH75Xsv7Irv3njkrv782ylO9/WFo/Vlxn2bCuMiZjDdKvJX3b/xD5z+ZGHdaWvL1SOXqsbv1o7da32842GH63nfr9e/ePqmcfVx3ZnLBweGvr3v/89G7nxd9b6888///H3+eOPP3/78Y9fv//j12///uefb14+67h3x2E2PBvsHfv49sfniV+/TP7+dfqP75///O37n799nwWqz5NjI++H3r95+f7Nq7HhD9Pjn77NTM02ff3X7z9mAeyff/z6X7//+O8/f//nH7/+49dvP75MzwbQT44Oj3/6+On9uw+vX7x58vDtk8HxN88/POkfGjC9f2wZfjGwTYL5G31h/0Nf+APKv3xfRWpSkZp0xJN8xPMvBexn4vxhFemQEn9ATd4arVaI+Wwuj8vh8Gbpi8fh8/iz2tes70sMgEIxwBOKJHJ5/bmGHkN3d3u7tcdYXl4GgiAIADAM/6SvTZs22+32br3ebrWVl5cDICgQCg4XFTksZmN3h91mPnjwgEAgnKUvkQgIDQ1pbb3hsNsM3V3G7m5jd3ePwWC3mB12W3v7/eLjxdHxsTyhCARhRCLn8wXZWRl2m8Vs6DJ3d5q7Oy1GvcXQZTF0WY16q7HbYjJYeoxmk8FmNj24ezssJFgoEkllyPnmhj57j9nQaTZ2WU16s6HT0t1pMXQ6bKbzzY2enhoxAEkkUkgCy2QyCIJ8fHxutrb29vRYjXqLscvS09lj7jT36C2GbovBYDF2W3u6jfoHc2KjhTyuUia9fKHJYeuxGPX9NvPSrLTwsCBDd4fDYrJbehYtnB8c6G/semA3GR3mnq729siwCAAApAgil8oUMrkEgqIjw/UP7lmM3SZ954DDuiF/jYDHQ2BEAiEwCM8KXz/XDv9j/UIQWApDEhki27F1q7HrwaNea6/ZYOl+YDF09BgeWHq6HPaePoe5tvpMoL8fJAYQGNZ5aW62XJttW7Ya9b0WU7/d2u+w9jts/Q5rv936qN9hMXZHR4SzmIxVK3PsFqPF0Gkzdnc/6IyLiZmV7BAElsIgAgISCAL/ejYJDP4FYAgEwyAk4HG3blzfZzObujusJn3Xg7uRoSEigRAGQQiCJTACigEfL6+bN67/h756ig7sAQR8UCgqOnBgsNduMertFtOttjadl7cYAGAYgiEYBEG1UnXtysU+u9lq0g/22U6WHBcKhDAA1lRUPOy12kz6AYd17Zo1HCartKR4sM864LBUlJ4M9g+4/8ttm7nbatJ33b8fGR4l5ItBMQiDIASCoBgGhaBYyAcEAiGfH6aCT80Pqo+GGqKB+migNhqojQbqosH6WKg2GqyLhuuiJfUxkvoYSU0UWBsN1cXAdTHiuhhxbbSoLhZoiAMa4sBzcXBKPJwUxosLZEf5c0K8GEFeTH8t4K/1UcmVchWs9ZYHBQUFBYT4eXl5aVReXl6zWfORkZGxsbFqtVqlUkmlUiaD5UKh87giQIwgEoVSodV6+qiUWoXcUyiEIJlSpfOReepkumDYOwzQBMtVXnIOba7czQfiCngcEBDBMgWi8Ua8fKU+/srAIE1IsHdokG9YiG94fHhsSnhojCfgEa6gpIdz0sLYaZGC9GgoKwLOieauSBRoQZozwcWNJfAQidmATCBRgzKNGJKxmBwKxYVAIOHwJBSGhCK4EihcEpGLx7uTnT1cGGwyh03mclxZPHc6j4CmLFmS8+hxf3iktzsTxRdjmTwUm4/h8AkeLKwHC093wztR8FgsHoN2IuBdKRQXBoMuELkDfI4nDMvFYglXwKcyEwKis2IW+fJVGqZ8c0JmNEMSo4pKjMkmUjhYIhGAmBqZQMnnqwWwmMOhueG5MMlNgCY5o8hElBORQKW6EV2oJCcyiUzEE3AYLBqDQWGxaBweiyfgsDgMBovGYrFOeKwXLApBxAlKINVXuixUmR0sywmEjyb5XM1d+OTkjmeV+55XH7Dvy/+juexLzdHPF07ZTx7qLD7w8Erd7arj507tbzx7pL6q+Fxd6dnyI03VJ8/XnGqqOnm+5vTVxsrLDWcuN1TcOF/dcqHmenPN9Yv1rS3NbW3nW9sa7rTWG27UWc9XjN+5/Lqh7FtLo+PgZsPuVV2FuWezg+5sWNC7c9njorxn5QVvqnZP1u760bhntHaftWhD586c0epdw+WbBw+uSlGJo+TiFSE+e+fGns1Oa92UZy7c9bS06H3tydH6Uy9KD9dkLyxNm9Nfdmio8vBo/YlXlSUN6/MiBLz8xJCb+9a+PLHrw4mdr0u23926/OrGzK5DGwbLd7+t3DR0Im+otMByaqdOxMCiUUKuq1bttnAxsjI/icFmoFAoJyeSDHIPVrKiAEb16rTOwuXmomW2Q7nt+5Y1r19QtMDv+tbs9l0rzEVr9QdzrqybW7sqOQzhuLjhmCKSEKaIETIHxnhI0DyEwOFxuFxIiniplYF+PtFhwYmhwXN0XsEKuUbt6a9QBXow+RgsxplGdme5MDmubK4rm0tlcqguLBqOSkaRcGgKieLu7kJnujNEAr6Sy5IjSIjSM8ZTE61TBXrJdWIOTEARC1Ln2k7lPzq+5nn5FmvpunMbki5vW9y+f7nhwGrrsQ2d+3MvF6SeXbdgQ7w2I5CbEUZdHsPeOD9IRKHgUVgUioBBUdAoMgpFQGPweALOiUKkuOBp7iRYyoYRgU+An8o7kM5XsiXBTDDYQ+Tvzvdy4yvpbgCZ4MFmy2BpMCwLFcEBLK4nmyPnc2VsD8CDyqNTPFzIVLITDUvxQBFoBByFjEItCPC5tjfXUrJ9oHS/o2RP24G1R3Lic0LAc2tTXpTuf1l20FGyvb1ow7U9ubUbl5zOy84M9hXTXDhsHlfI4vJd2ByIzdPQnT1WRGumrx58WrzCun9liheCQuEIZDoKhRe7Uu8V7ZquK3p9OH+s+lDrmoxbSxf+uHkh2c+L6urCEiB8nkLAQrgsMYvNcWOLXDyETq7uTi5Usqs7xY3P4Eh4HgI+nVG5feuHprLvLVX7MtO5HjJfr8gA7yC5TMfjabjuiAuFPuueQqMJOCyZgKfgcRQslkSnMUgkNycKk8kQolEkNIpIxLkQCHQcmUF0FbFEniKpFkDUErlGACg4HBWbq2Vw1DQ25MoR8QClTB2g0gSp1AEKpb9E6iMA1HSmhOwqxJPJGCIehSeg8WQswQlPpuDJJLwTFk9BoXAoAJGUnqnIXpnjExSQtHjBovQUBpeFwqCwRCKR4Px3+vq7DQyDwTnT3FwZbHeBSCBVciAZF5ByeDCLBXAFIFcI0BksJ4qTsxPRSy1vrC6vOV1cVXq0rryk5nRxw5mTVaePNVafzk6fv2n9yquX6lHtTfseNB40N+3tuHgsIDxBHZ6pDctUBc6X+oQJFN5CxBeU6ESQFkB8JKoQxDNcqo4AvWMF/gkcn1imT5ybdzzNd46LLtZVE0bXhnvoolje0YKAOUjEQnn0MmXsGs/4tZo5G30X7AhK3h+weG9g2p6g9F0hGdvDM3ZGpO+OSj8Ynro/PGVvRPLuwHmbAhLXBibmBSWsCIjJUIUvkgQkwV7xgDqGq4lWBKaEzlkdl7pZ4jffVeznAvp5SPz5En+eMoSjjeH5zRUGJsNhWZ7RS31ic4LiVoTErwqMX+kTt9wrdpkqMlMRnoIEzuOqwl0Enq5CT11M1pz0zQvSC5IWb4yYt0GXuGnzqVtN+temZ9ODr0aHRmbeTv6outYOxeT5JG9fuOZw8sqjKcuKFi3bGzUvJyJ6cVRcSmxChm/oAt/orJjMbbErD8/Lr07MOV66dc3LK1st5zb2NGw01uabavO7K3MNFbnms2ssVfmG6nz92TXdVXmGqnz92byuyjVdZ1Z1la/QV6zSn1nVVbGyq2Kl/sxK/dmc9vLs9vKs9vLs9vLs+2VZ7aUZnaXZD04svX88tf1Eyu0jaW+ul3zVt4zdvvKx9crba5feXb80duf6dNcvk/dbx1ovfLpx7mn9yd4TeyxF2xwX6378mB6dGB+bGPk0PTI1PjE5Njo2PjzLXT8p69Poh7Hx4emZ8Z/09fNMz4zPfJ6Ynhn/8ePLly8z09NTb968npqa/Px5ZmpqYmRkeGpqcnx8bGjozbt3b2dmpt+9e9vXNzD05u3Nm7+8fj1ktdrv3rnf3HTx4sXLF85fKjtdUV9/rqysoqKi8sKFS2VlFRcvXq6tre/psfT29jc3Nzt6HQMPBw09JqPN8vrDO73dYu7vf/Ly1bN37wZev3zy6rX+7oOq3Tvy4qLK85a37t18bnXahVXJl3JTKpMTdgb6bAn0y5SAO+Mjbh3afvfoTvvZY0/OnXrTXP62qWzk4pnJK2e/tdb9uF7/29W6ycvVvxzZM9D54N//63/9/vvvs3Ves/Oz9evHjx+zd378+uP3H59///H5H79+/cdvX98PvXj7+tmHoVcf3rwaG37/dXr8x+ep2VXD2W3DmYnRiU8fRz+++zD06tXzx69fPH71/NHjQceLp4NjI+++fZ787dvnWej63//PP//9rz//649f//nHr//849d//PZ91v31/fPU9MTo+3dvnj0aePfi6cSblx8e9b+0mp4Y7j3raX/tMMymbmyH0TslmN0Iaq8UfUCGPSDHHVTgD6mIP+mrSE06oiYXqynHPP+WOK8iHFZg9yuJ2yLlMpGAxeFxuSwul8/lcLlczmy0unB2xKLZwxPwJVKk/lxdj8mgf9BuNhkqzlTMGr3A/wwMw2VlZVarRa/vtFktW7dt4wuEfL5w1apcS4+5u1tvsfQ0NjbI5VIQBCWwTAIrhAJxZERk07lGh91mt/SY9J09+g5TV3tPd4e5p9vea7mvb19XsAGAYRCQ8ASCzKx0u63HbOgydT0wd3cOWCwP7Y4Bh6Pf7uh3OBwWs9nQZTF2OczGjvt3w0PDRCJALpc1Nzc4bCazoeMvVOvutOs7bd1dVqN+wGFftzZfwBNIYGQ26EICwf6+fm0tbXazyWLsNBo6zGZDb6+t12Hrtzn6bY4+m/1hX5/dak1MmCPk8xRy6cULjXaryWoyDNrtq1csFwp49Q21vTbLoMNaeGBvSEhAZ8c9u9noMBs77t6OCA8FAACRSKQSRCpBYBCMjYroar9rNnaZ9B19Nuv6/LUCnmBW9ZrdNvypL8EghEASBJYgEkgqgWWIVALBgAiIi4k5evjQ3V/aHDZjX2+P2dxhMrb3GDusRv3jfkdTfbWXWgUKBT5azc0b13utZoupy95jvHOzrbaqqq6mpraqurrq7NnKiuqqyrLTpQF+vjwuO3fVCoe1x9zdZTN1Gzrux0VFgkKhFEYkEIRIIBgWCwQ8Pp/P4/F5PKFIBEAQBINiKQxIYFDI42zZuG6WeK2m7o72u2GhwSIhHwLFEgiUwRJYDPjpvG/eaLGbTRZT10CvpXD/HlAoFPH4+3ft7LebzcYOq1l/+1arr7e3SCiUIpAEgiEA9FQrbly/1OswWUydAw5LybGjQh5fIgaryysGHbObh9b1a9e6092XLsl22Mx2s/H+7baMxYtuXb/u6DHYTN2d9+9FhUcJBWIIkoAACAIAKIJBISAWCQChUMgXRngipxaG1ETCtRFAfTRSG43URkvrYqQNcfKGWFl9jKwhVnYuTtYQh9TEwDXRUFUUUBsNNsTCdbFgbbS4JkpcGw3WRMIp8fCs9hUdwA31YgR5MYO84SBvP7VCqVIjOl9VUFCgv2+gzlOt9VR5e3sHBgYGBwdHR0dHRkaqVCqlUglBEI1Gd6bQuBwhCCBymVql1HqqdSqlVqnQiEQwJFWqvLylai9E6w/rAkFPPxiWICxKiq/YTwmwuWwABhG1p8RTh2h95d4Bnv5B3kHB3sFBvmEhfuHxYbGLgoPD5QJahMolI4KXEcFNixCmRgLZkfCScNaqJHGQikPAkNxYQoYYYIoQgUQNK7zEkMzDg+Xk5IzHE7E4IgpNRBFdCc4cPImNQrs4OTNobB6BySCymM4Mjhudh0M5JSQkPnv2aFFyggsNxRZgGFwUm4/hCohMLp7JIdPciGQyDovBY9AkDJqERuOIJBzNjcTnMGGxSAqCMiGoEEmUQsn8oLhFIXMCpF7+PPXBjP0blhbyBKEYEh9Pogh57gCHzqXTYQEgFXLYTBKTh/NgExhuJL4HTchis9kcorOTq4sTw43mRnV2dSYz3Ghcloc7zdWFQqKQ8AQSmeBMdaW6uzpT3Z1dOFQXHo3Cd3PmuDnxXPASPGoOyN4Y7nMqN718Teb9Azu+tl51HC28mLfi1fmGxg1rts+L66gvM7Q0nas4Unv2WE11SV3tyXNVJ5uqSptrTl2oK7tYX36xrvxifcWlhjOXGiquNJy91lRz9WLNtau1V69Xt7ZU32+r1d+o7rlypvXk7sr87MdVJx+XHdkaLN8WjZRlBHcUpPbuXPLowIqnpQXvKgpGKguelmxoWb/4xpq5Hyu3vKso6Nm7PILvDpBQkSJmihzaEuZfnj7/zvb1vccPPCk/NlB6sOfw9vKs+UdT4+2nC5+cOvDqzOG+04eOr8jwZrulBStO5CSaDuQ9PLzxUfFWfeGGyqVzWnbkdB9e9/T46tcl+a9ObX5RW3i1sABxpygkbgoVXetHjUtSsDhUDA6HweKJOAwFjQ4Vsy9sXaY/mGE6kNy5M/vOrqya3Dl5vsLG/IWtmzPu71h6Z3v6pbVJtasWxyhFVHesQOKGKNkqT6ZETRUqqUIplcfjCniQVKLRqAN12jA/nyhPVQDTQ0AiOtPdeSJE4+zGJNOdBTK+xEsg9RHI/UVyf5HEmy/y5LARDzwVi8KjMGQi1Z3J5oIe7qAHHeTzVRJ5oMozRCXVyEApg85CoVAF6UnW03mDxauflW3pryi4sGle2dKQ1u1pt7dn3d+b07Il/dzqxItbUtZFKbzcUXN01IxoOFwlJqJQGDQWjcdgCSgCBUN2wdEYToCUGxTuFZPoHzXHV6HlcwV0qhuVJRA7swA635PK9aTxNDS23JUFObvwnCkcNlfJE3vzQX+WwIvGVNDdJe7uEI0qcCYyCGgKFkXE4SlovAuWRMegiRwXav7Cedf25llP7u4r3d9zdPuNPWsKknwKs6JtZw4+Ly96ceaIo2T33YPrL2xbVpGXcihr3ra0eWo+k+FO5fDcmWw63Z3LYIHuJJej2XM+N+95dni5tSg/AuSiUFgiwckJhTq1Nvddc8WrEzsG9q36ULG/MT1xu0756ebluQHeVLo7gy9jMKVsBsxiij3YPA+W2M1D7EL1IDlTCS40vIu7q6uHEwqbv2jhWOvV98V731QcTFIhHLYMFGsgAFEotLDYE2QibjQ2HueERhGJBBcnJxqNyqQ40amuDBqVSSQ6o1BYFAqFx+AwaCwGTUDjnHEuLIwzl+Au5Co0AoVaJFMIJGoWV01zV1IZSieGxEOo0CiCdZ7hOs9wT2WITOILglqBSEX3gIhkFoZAQOGwKAwBhSVhCRQ82RlPJuGdcHgnNIqA0fr5VtRUJS1aEBAWkrhwfvrSbKXWE4WapS/K/y994bAkNAZHdqa6cwXODBZPIhNKVVxAyhdIhQIZmy+mMVgkZ1e6mxvN1Tl54dxL56rPnjxSfepofcWJ2rLjtWXHq8uKm2rK0pMTT58suthcjbp/fv+DxoPGhh3WG6eSFi6RBqaog9OVgQsU/pFCpS8b8AIkWgjRAZAXjPgrNREqbRSsjZMGLpKFJINBi/gBC5kBC9395vID4oQBCUL/BIF3POCbJAmYDwalCoMygZCl0qhcdcIGn/nbfRbu8EnZ5p++NThzS1T29qjMnfHZB2OXHY7IKoxZUhSVdTAm60BMxv649P3RqXtDkncEzt8cEpfvG5ajCs5QBqSq/ZN9IrPD56/xjEhzBXxdRV4cWYCHIpCli+P4zQWC02TBmcrwTG1ktl/U0qDoHP+Y5V4xSzTRSzQRmeqQVFXAApkugQcHMMQ6ujwsLHndwswtC5I3Ji7eEpS4MWl10Q3HqPHZF+vj98/ejQ1//vWXnn6ftH2y+Py5OQdTlh9NW1mckluYmL42Ii45ImZRdFxK/IKV0SkbYrL3Ja4sS99+MWrJgZqizS8v79DXb9LXbe6sWt9xZq2hakPX6TX6k2v0p/LaK/PulOfeKVt1t3z1nbLcX06vvHc69+7JFbdLcu6Vrrxfuup+6ar7p1bdOZV759SqmyU5t0qW3yrJaSteeuvYktvHcn45suLWkSXXDiy+W5I31t48fffizN1rU3faRm+29lVVPDp39tPN8+PXzw03Vw2dP2M4vbd1R+7lDdkfHe0z38bGpye+fp/5NDUyOTE9MzU5NT068un92PjH6Zmxr9+mvv+YmZ4Zm5j69Ohx39dv0zOfJ8Ynhr98nZqcGp2ZGR8bHx4aevnh45Ddbul19DocjqamZqPR2Nvb+8svv1y+fLmt7ebNtpt79uytqal5+HDw5MlT5WVVx46euH619dnT19evtbW13r53t+NBe9fTJy+ePX01OPDk9av3A/2P37/7+PLF0PDHsS+ff50Yn5mc+Dw5OTk1PTX0/t3w2Ojo9OT7sZH3k+NDnz69evP26evXA69f9j558Xjwefe9274KaRDAP7l6yc19mwvjAneHa3eGe53JSm5ck7s3LnpDoPfNvQVtBwo6T+y1Vx55WF38uqH0fXPZ2KXTn6+enbnS9OPapS/XGgfryxxt1/78888fv/725evXmc+fp2dmpmdmpqdnpqenJycnp6ampmdnaurrzNiPLxO/fpv6/cfMn79//e379O8/vk5PjH14++bju6Gp8U8zk+MToyMj74fevnr++vmTZ48Gnj4aePqw/8nD3udP+t++fvruzbP3Q8/fvn46NT78r3/89r//+5//+vOP6Ymx4XdvRj68ffvq+fPHg4N99kf9jg9vX//2/cuv376Mj38a/vD2/YtnH548/PR48K3D+tTY+czU0X+/bRuE+U/wBno3gv5JX38HsMOzofOe5GI15agn5W/ZG8TDSvwBJXFHtEIhEjBZHL6Aw+cL+Tw+j8/9H/oS/A998YUCGJHU1deYjN2d9+/1GLorz1ZCECQWi2fzNsRisa+vb2trq8lk7O7uNBoNySnJXB6PzxfExER3dnQYjd1GY3dn54OYmGg+XyCRyCSwHIYQvkCgVCpX5+Y2N50z6jt6rWab2Wju7jLpO7q7H5jMervDvHnzJpFQxOVx09JSrBZjj6HLbOyymbprzpw5tG//kUNFRYWH9u7e3VBX47CYrEa9vcfQ2X4vIjxCKBRLZUhjU53DZjIbOmdXFu1Gfb/FZDPqLYYuh9Vys63F19sHFAOzOAQBoI/O+8aNGw5Lj9nYabUYzzc3FBRs3La1YOumgi0bN23ZuGnzxk3r8tf6evuCgFgmk1y80NjrsFhNhn6rdfWK5R4ebuvXr+3vtfVaTC3XLy9cOPfe3Vs2s9Fq1LffuRUZESIWixEEmf04UCyOCg/tar9n7dH3dHf22azr8vJ5HO6s0TIrTQsAACAASURBVOun3Wv2+n/kLwkskyJyqQyRILPBiYBYGBLotyIn+8yZ00ZDp91m6unusBg6bcauwT7r+rzVAg7bW+M5a7WymvSP+uyH9u+FRKKfxi0JDCEwBEMQAiMigXDF8hyHtcds6LKa9IbO9sS4WEgolEsQRCKBQLFO55mVlZqVlZ6VlbFs6bKQkFAQEEthEIFEEgkkFvA2r8/vtf1FX50d9yLCQ8QiAQSKYRCYpS8frVfrteu2HmNPd0e/w3xo/x5QIBTzBdsLNvfZeszGDltP9/07twID/AERIIEhqUQKA6CXVn2z7VqvzWA2dgz0Wg4d2CfkC6QQXFVeMWC3WIyd/Q7b+rXreByut07X2nLdYTXZzYYjB/e1XL7o6DHaTN2d9+9GhUeKBGIIkkAACAKAWCCGhCAwm7rBE0aqoLL5fg0xYG2koDZSXBcF1kSB1VFAVaTobLioOhyoiYBqo6DaWcdXJFAVIa6JBOqioZoocXWkqCpcXB0OVoeDqfHwvAhBQjA3JpAXpmMG6ZhB3rCfRqeQyjy1cl9/z8DAAB+dn0al0HqqfH39goODQ0NDY2NjQ0JCFAqFQqEQiUQUirOrixuPK4JAqVymVio0apWXUqFRKjSAWAJKFQqNN6zUwGpvUO0NKbQiIUcLuGWFIT5qkMlng3IE9vRENN6IxlehC/DyDfILCPYJCvQJC/GPSAiLXRAQECgXusR6UVNDWalhrNRwQXK4KDMMyA5jLovnRfuKyXgynSnwEIkZQgkfUkEKLwGAUKluRCIZh8NjcUQUhoQh0fDOXCeaCIujkUh0F3cWjk7HubmR3JhUKhuPcfbzC+of6F2+MsvJBcUVYplcNJuP4fCJDDbBg0VypRGIJBweTyDgKbNJGFgcBk9Au7lRGR7uTCaDz+ECXKEKlAWp/RZGJMb4huXEZl06dD1/2UH/4BQUyomMwUQpRRlhXvP91XIOHaA7cWgEhgeORsd70Jy4dDcu1Z1Jp7FYdEjIQcR8WMiFBGxYyJUIuWIuQ8hyB/kskC8QsYUKEaIQwlKOSC2CNRCigiSwQCgRcUM8JSFSUMdlKTyoGgZdS3dbqPIcvHi5tmDryuDAj/duXz20P16GLEuIuFZfdqnhdHnpwcryw/WVJbUVxY3Vpc21p89VnWyqOXWhvvx8XdmF+vIr585ea6i62Himqbmi6dKZpkunz18+3Xqj8m5b1a0rFR1X6h+UnTiVmRrm7hTOIS6EnEvnaPp3ZL/ct7z/cN7T43lPS1Z37c6uWxJ9Y3XSi5L8x8fXdexb7c9x5xLQUheC2omQIgMPzYttWJF2b+d6x8lCQ9H2Ozvzjy2KO5E2t//U4acnCp+VHNAX7tiXOlfu5hKjFW6ZF9iUt6B7z0rbkY2Wk7sa1qbV5i++tW/V48O5L0ryX1dufVq6baihZPv8SBED5+nHlOlceCKsGHAjO1NwJAoKhcGiUIla5dXdK7r3LbQWJnfsyLqzO7tqVUKGjFm7Mun6htSbm9NubU29smlBU156RrDOxRXN4Lpw+DSBkMoXO7PFriyhC4PJEPIhGFKqFH5KuZ+nKlAslDuRaCQCBYNzQjvRMM4uLIAHagGxhgd68yBfPujLF+vYoMZDouUwxDQnVycShexC93ClsolED2cKl8kEuAKpQCTjMNhuLq5OZAqHzd6Rs9BakfekdO2Lim2DZwradqYdmqeqXhF1acPCa5uTL6xbeGHd/PN58U1b0uPlTIhGkPFdnAlYLBaHJ+FJdDyVi/MQkYQyGuTJ1ASC/pFKr2AE9uRRPNB4IkrlKZN5qtFEZwoDoLAkNI6cxpa4eoiIZBaOyGLy1EyBjg3403laF4acQoPIzgIiiYXHOmFQOBQKi0bj0VgCCktEoVB+Urggbe75gmWGYzvMx3Z1HNxcuzZ9Y6xX7ZYlXce2Pz9z7HHZYUPR9stbV5SvXlSYFb8xMWRZlH+kVuJCxri5O9HoVCaL7+HOYqFRVzamT5RtfHc8r7tonSfLHYUm4FGolJCA0TuX+4p3DJXta1k+t2vLcvuh7UtUyjFDZ2JwENGJRucgdA/EnQ660YWubiwqjUt15jo503FOzigymeDiSsYTtDyOveHM+8rSjwf3PNi6Sk3GxOl81yWnLQzyB9kMPgvgucMYjBMaTSKTaR4efD4fFotlDKaQRKKh0U4YFAaHQeMxGDwGhUFjUGg8iuCKo/ExNBHKhe8iUvDkOj6shCReIODHZGjp7ioXd5lEHuKvidEpI7TKcJU8FIZ8xWItT6CguQkJJDc0noDC4dBYEgbvhCM5/0f7ws3+wUQlxJ8oP520aEFMYkJs0py0JVkxiQl4EgGDJ/zf6AuPI2OxeByBzOAL6Vw+QwQKpSoRohKJFXwe4s7kkl1pbky2SCR2dXYq2LjuQn1V5YnD1aeO1pWX1J4urisvqa882Vh9Oj058UzZscryYtTdhr13anbfPlNgu1YSExHhAvjyveIQv3hpQITAK8BN7MkWe4rlPmKZRggrYaWv3DNYpomV+syXhaVKY5cok3KVCauV0Ss1cSu9EnI10TmqiGxVWIYyOBUITuGHpIrCMoHwJUhsripxnWbuRv/FW4LTtodn7IjM2BGVuSsqfXdk5v6o7MLYpUUxSw7FLSmKW1KUmFOctLI0eunRqKyiuMxDUSl7QxbtCEpa7x+zyit8qS5ySUjiav/YZQw4mAr507RhdJ8ojn88HJqMhKXLwtJUEZm6qCW+sTn+cct9Ypf5RGV5hyzWBs5X+SUiujixZzhPHoQX6oTeifPStsxftGHO/PVx8zaoolYvO3TZ+Oa74fHwwJuR4envD98Mp+48LYxZEbqkMGnF8cW5xQvzjyRkFYRGpURGpkTFZSRmbEpcvm/umhMLNtWnbjyVtnTN4bXJJ1aFH8qN3L8ybN+y4MKlIYeygg9nB5csDyvOCSnOiTy0NGzf0qAdWX5b03y3pwbsTvbdl+JdtCR4T4b/9lSfbWm+29P8d6cG7E4NKJiv27bYb3tKYMEiv4LF3gULtZvnqTYvUK6IFJsq9k22NH++feVHx52Z9ruPmuqu7Np0cftqw/GdfaV7zUWb9fs3GI/vuXFwy+Pbl6dGXrz/+OrR04cdne39g31fv34fGxt7NfT6/oP2j58+vXn39vmrl739A+/fv3/y5HFTY9Mvv/zS0tL29OnT2prqpqZzVVWVFRVlVqv54sXzlWcrzlad+eX2zavXrjSfb2xuPtf+4N7lyxevXbtssfY8efLo+Yun7969efT44fT01MjIx4mJscnJiS9fZr58/fz167fPM5+np6anpz5/+fJ1Zvrzl89fpyanpyanJyemx8YmxscmRkfHx8bGRsfGhj+NDI9+ejfycWjkw6vhj8/ff3g29PbR6zcDr17aHz/rffTsw6eRhJjIALk0RAIuiwxq3rH5csGaM1nz12llxUlxu8ODt4UHXtiy9sa+DbcKNxtO7LWXHXp89tizquOvao++qjv24Vzlt0sNv15vfN54Rt9U+/3r5+9fZmamJibGRsY/DU98Gh4Zfvfx45uPH98MD78dGXk7MvJ2bPTD1MTIzNSnLzPj375MfPsy/uPb1O+/ffv+/cvY6PDboVfv370ZGX7/5tXzAbvF3tNtNertZsNgr/XFk8EXTwaeP+4bevn43eunIx9ev3vz/MWT/kf9lp7u+w/utrbfbnlwt/VWy6XLF5svXmi6ceVi1922R9bu0dePvk8M//j+dXx8+O3r5y8Ge98P2safmod625+Z7g6239kKordBqB0SzA4EuwtB7ZWi9/+NvgpVxEIloUhF/Cvz8D87hz99X4eVhAMK4p4YlUosZLHYfD6bxxPweTwenyeYbRUWCARCwU/6EoiEkASuqa02Gbv17ffNRkNV1VkQgkQiEQAAEATNmr70er3BoDcau+7fv+Pn58tms3g8nlIpv3L1otXao9d3WK09ubmreDweDEsgCAFBGIZhAAD4PL5MKk2cE797147Wluu9NqvV1G3Sd5j0D2w93frO+xHhYSwWKz09zWI2Go2dlh69w2ZOTUlmMphikUgsFDEZHmvz1/Q7rP+hr/tRkVFCoRhBJOfO1TpsJouh02LQW3sMXe13K0+ftBj0FqO+x9Td67Dt2LZNyOf/RV8gqPPS3Wi54bCYzIaOXofl4IG9bDZDwOeK+AKRQCgUCAU8voDHhwFIAkMyqeR8c4PDbrYY9H0W85pVK1gsRlhYSNeDew6zscfYtXPn1ra2axZTt9Wof3D3l6jIMJFY/Jf2hSCAWBQZFtp5/67N3P2fxPl8HpcLgxAoBn6i18+8jZ/LhzAEiwRCMV8g4vOFfB4MARIIFAsEEAjNn7fgxrVrvZYei6HDamgfcFjOlp2GAZHuL/oyW0xdD/tsRwoPSABAhkhliEyGyGQSqQyRyRGZDJGJhaKMtDSb2WQxdJm7O0z6zsXz5wECoQyWSmFEJBQkJcVbLd12q8FuNQ32OdasWingciSASAICEhgU8rmb1uf32Xp6DB1mU1dnx73IiDBALJx9SLkEQUDIR+vVcvWq3Wzq6e7od/QcOrAHEooAgXjdmrxeq9li7LL1dD+4dzs8NAQQiWWIVC5TQADo56u7e7vVbtGbjQ8Gei07t20R8ngSAKoqL3/YazUbOvpslg3r1gv5ApFAdPTwoQGHxW4x3LvV0nH3ttWkt5q6O9vvRUVEAiJQAiEQAAJiMSgSAUKxWCwWCQEhXxStEjemB95aqLw5T9Y6V9aaJL+RJLueJL2eJLmSILmUILmSKL08R3opAbkYLzkfB52Pgy7EI+fjJc2xUGMMeC4abIyGGqOh1Hh4fqQwIYQbE8gL82aFeLMDdZCXXC2FJV7eSv8gr8DAAJ3WRy2XaT1V/v4BISEhYWFhcXFxQUFBcrlcLpdzuVwSiexGZwr4AARKZVLVrPylVGhUSi0IILBUqdDoILkGUmoBuRqWIkI2NdyTlxkBe6lEHEAgUSsAtQrx8kG0vkqvAJ1vUIB/sF9QkE9YqH9EbGjMPD8/HzXomuhHXxREXxzsnhouXBTKTwsWZoezMqOYCUESqhOVzuS7C4RMEcIDFYBMwxWAFIorHk/A4nBYLBGFJWNIVDJdxAW0dLqAQKCRnelEKp3k7uHkwaa5cQlYVwRRWa3WzQV5FFcUX0xk8zFsPo7NI7oz8G7uZGcXPJGIJ5MoJKILDkvG40gEAoFAwFNcKCw2m8lkMplMDovDcPNg0Nw5bkyJCPSDvNbErUhLyIoIjvZWyAsWz524WfujvfFT65meqsLtaclsIsGZjMER0U7OFA+6G8wVCN09ABZDIeYjfDbCZ0kFbIjjAfOYchFXAfClQo6cx1Fy2TImA3F3lzEYnjyeks2VszkqHj9ApYwMCYgM8AvVeQVrPP0QxBeEZXR3HzH4pL1jb2ZGEJvZuHfnwRVLvbiMzISIsqLdzWdPNpQdKzteePp4YdXpYzXlx8+UHqkuO95wtrS+8mRjddnF2vJL1aebak6dP3/m/MUzdY0nGi+eun7jbFtL1a22horSIzEa5aHcnIvHC7VMDx0RdXqOt3VzyvP9OfaDK3qLltuPLGstWHx8vveVFXFvyzY6juSfXpYkciaxKGQWieiOQsFE/LoQXe2KRZfzMx/s29Sxd9ON9Tk7Qn1PpiwYOFH85Ogh257tbZvytsRHCkhYH4SxPNbzUHLQ9c1pD/av7jm5p+3AupIl8c1bMs27lzwszntesfVd+c6hEzuNx7d6g1RXFooJ4phsdM6SuT4BOs+AIEiuJqCxycHe1/fldu9b3FuUYTiw4pfdWdVrEnP9xOfyF17fkNq6OfWXnekt21Oa81NXxPhzOG4cPkcCi2WIUK4Sy9SgVAnw+AIWkw+IZWpVgErhj8BaNxqfRHTFYYloLAmFJeGdKAQKkUDFENzQODqK4IEiMjBOTByVhXNl4ik0opMLxZXOoFAZJDKDThewWBCHK6K6sfFEZyIOi0OjKBRKTs7SPXmpvXUbnpSvf31255PKrT0la48l6/YlKapXxTatn3d5S9rNHZnX1ydd2pa+NyueikGjUCgMjkhyodLYNCZEY0vIXCkF9mKBGhZPSmPBVA+xK9GVKNUi3v5yP3+NGBbjKC54VyaRzqcwxC4eYgqVhycziRQBW6h142rpfG86X+fKVpOpEI7ERePoGDQGi0FhMSg0FoUhoDF4jAsJF+eHbFocVrZ8QevO1bd3r23ZlluYHLEpTle3Ofvqjlzj4e36g1uvb1l1KmfBjkXhuTE+Kf7yeE/IF2G7ueApzngKxdmVSqfgMP4elN6i1ZMnN7w8nHtuzQIeAY1CYTgUSlfVya5jWwdK93TvWmPcX3B6YfzkjcYQPrdy//75sQlonDOVCVPpEI0qcnbmEJ3dySQ3J7w7keiCJhNRBDyORMSgUFvnxb2pL+nbteHloX3X8jPObVzx/mr1l7bzo9fqS9cu47h6uLqIUCgSgehKo7FdXZkUijuJREOjSWg0CYNxImDxWBQah8bgMBgMGo9Ck1BkJpoOYhhytJsS5SJxE2kQZRAM6BCxH8j3F/N9WSylXB6k00YqlSFSeZBUHgJI/Dl8JZXGJ5HcSERXLIGEIZAweCc8yZVApuFJzniyE45MwJExaDw6fWl24bEj8fOS0pZkRSXEzUtZvDgjzY3pgcbhSUTnv6PX/7F5iMWTKK5UJochFHsIAKYIFkByvlDK8BC50hksnhCSKng8vguFfPTQgfN1lTWni+vKS35uHjZWn244W5qZklRZdqy2qhTVcnrL9dLN54/m65sOLJkfhXIXEhE/NySAo/RlaXzdJDoG5MOUaFiIjCeVimRqWO0nU4fLdIlg8AIwOkOzaF1Y2rao5N2hyfvDUveHJu8JWbQlaMFGn/hcRVwOEr8ciVsOR+cgsbnyhHz1nHV+8wqCFm0PTdkVlro7MnNfVNb+qMyD0VmHorMPxS09kpBzbM7y4jkrjsevLI5bfiw252jCqpL4lcfjVh6PyzoQvmBLQHy+f+xq/5iVwbGrAmJWcDRzXL2j3QJj+IHxYMhCIDxNEpoiD09TR2VporO1kZm6qCW+4ek+gUme/nNkPrGgLkrsHcXThlGkQUSezjciK2nhxjnz1iUk5fnNWadN2dc2OGF4NeF4NTz0aWZi5rcj59u4kdma9AMxq0rm5R6el3d07or94TFLI8IzwqOzY9I2LlhTlLzu5Lz80sDojOx5ScVr0w7lJOzOjN6ZFb4rK3h3auDBtJDCzLDDOTFFy6JPLIk9vDRi77Kg7UsCtmUFbU8L25Uaujs1aHd6yNaUgIIUv80pvhsXeu+c77t1rm7rfN2WRd7rF2jy56vXJnutXeSzJkm3JEpRuCLpfWvDpwu1X+/c+Np+58Xl8/dPHK7dmHN2bUrzhsxLBUtadq+8sX1lcWpS4aplY8NDz14+evJs8OLFxoqK07U1NW1tbWeqqk+UnalvuvD9t99Lyytrzp0vr6y5frW11zHY1nL71s17Dwefvnr59tKly4ODA1ar9eHgw5mZz69fv56cHB8eeTc88nZi8tPU9Oj4xMjM54nvPz7/+PXL12/TX75NzXyemJoe+/x1cmLy09T02OTUXyVg4xPDY2Ofxv6a0bH/mb9f/zWfRkeHP418/DTy7tPw0MjHV8Mfn38Yfvru/aM3QwMvXtmePOkZHBwZG1+QMCdS570gMlxMc10RF9d58tiNgvxTC+dcXr304ppldasyK1el39iV37Zn3d2DBfqjOw3HdpmO7rGV7h2sKnp37tRUU8X3qzWvms/eqz0z+mFoZnx4/OPb4bcvP7558f7V89cvBl886332xP7kkfXpY9ubVwPDH16Mjrwb+/RhfPTD+OiH6clPv36b/u3753/89v2PH18nx4Y/vnvz7s3LV88fv3o88KTP/rjX9shhtXZ32Axd1u5OQ/tdQ/udzju37t1suXn10uXGmotNZ69cqLl54/ytlgtt15vbrje3tVxrbb1x88bV29cv3LvW5GhvGX7aNz02/P3b+MTUyIe3Q8MvHn143PX+cftgd0vn5Yat4F+mrx0SzE4Jaq8UvVeG3S/DHJDjCmetX0rCYTVp9vws/jrsSf7Z93VQ+f/R9l5BUe37vm/n3A0NTcfRY/ToMTqSc8455yQKgiJZREUlZ0QBSYIiRkAwoWQ6B5JpumbUGcy65prr7L3O2efcqv16731gTufa5+xTde7D/df3geqqrupHPvX9/r5fSkO0kysqEQiFAMAXiQCRUAiIRaAY/N/QF3JxYsyo12pXV0wG3cTEOCqTQRLJl6Wv6upqq9Wq1Wr0Bs3K8qOenq7uro7enu6ens6Fh3f1+nWdds1qNff1nZVIJAiCQhIpAAB7VptQKARBUAQAICj29HSvr6/Xazcseo1Fs2bUrm5tGsvLSzlch8zMdItZbzJsmI2arS1zQUG+EBDt1RWCoLimpmrHarboNZtGnWZ1JTIiEgIhhVw2dWXii/e1u21paz7jrJLfmbm1bTUa9BubVuPK8qOgQH9YIlEoFCiKenh4zM/P7VhNZsPG9papp7sDhiEEgVEERf+p+V2GoDJEqlYprl2d3No0WQzaXau5ovQwIBIgCDw2cuHpttVi1M3fmVleWrAYtFajdmNlMSoyDIIgmez3Oa89+lpffmQxaoz69V2rqaayXCwSIPDv6PWlbGOvTnAPEWWIzM3FdX9efuG+/MJ9eYeLiyIjwmQoqpQr5ahKwIfSUjLMOu2mad2iX9nZNN68ekWlkLm4ON6Zm92b2Hq+u9Xd3iaTwkq5UiFTKmUqpVylkCkVcpVcppSAkuTEJJNeZzVoLbp1q1G/Py9XAoAqRKlE5BAApKUkWkzrFuOqSb+2adLtz8sWC/gyCSSDJSiKgKCwpqpsx2o06tbMho31tcXw0BAJCKKIFIFhJYrKYNjLze3u7dvbFpNJv7bXeQiLQSkIFRUUbJlNFr3GYtTo1ldjo6IhsUQukysUSqkEDg0J1KwtWk0bZsP67qapovQQKBLKYOnY0MDTHavZsPF4y1JTWQkIAbFIlJ2etmnSm/UbmyatWbdu0q1bjNq1laXwsDAYkirlKjmCSiEIlUAwJIEgSAIhUgkc7SKZPRCizXHVZDquZ6hX01Rr6Y5r6arVdNVqmnI5Q7mSoVpKVz1KVS6mKpfSFEtpyoVkxUKK+kGy8g8pFlJUOXGy1AgoLkgU4SsI8+IHewkCPFEnmVKByt09nXz83Xx8vN1cPFzUKg83Fz8//+Dg4JCQkOjo6ICAgL2jLxaLRaczHDh8CERQRKlSOu9JqXBSq1ykUrlS5axydoeVzlK1K6JWQiBXJmbGB6Bp/mJPV6lULUedVBJHR6mLm9zN28UrwN3L38fLzzcw0Cs4xDMoIigqwcvLxV3BSg60T/NnZQXxMoPF6cFAdoA4P4izL4KXGu7EseGwuYCdGORCMoFEKVG4cHgAncYikcgEPBGHI2HwVAyRiSFzGBypvQNMJbMpVBbDzoHO5TO5QpadkEBgwhKF0WhsbDpOY2J4IjxXiOEK8PZcgq09jsEiUSgECoVMpdJJJCoet3fdTsTjiCQKhWVrY2dvz2QyiUQiDouxtWGIhHwUgV1hhQtf5gTKWqorli50fjvZ849bPR/HG/52tfX1VOenjcVwlYxKJhJZdAyFjMHj+bZ2ErY9wrZTQyKZkCsTchUAXy7iKcUCtQSQCbkiW4bIji7i0BzYJJDPkkM8FOAifAeJHdtRDIR7ega4ung7ql1QxBmRKsViVChAASGXxQh0danMyfQCATcRP0SBBiKQws42RC0riAm/1tc5cq6rt6Opv7f9fE/bue7WgbMdA2c7LpzrHBnonbjQe3Ws79pE//TNsYmLZy+N914a7x0fbr8x2Xdz6kJLw6nelsYHt29Y9Ys3LrSdSQhYLs+1nsjfbdlvbipcO5m5fDrjUnH4qRBkpTbjq67i6bKkAwEuJAyGSiQTsUQylsDGYPLc0MslKddKUmcr8+driyfLC4o8nQaLD/4yP/fztatP+vseNp0sS4igYzAwl7I/3rUlP2S8NOnuycKV9tqV3hPniuL7i+NWTuab20ufDR3/aaj+Ve+xF4OnDicE8wV8odwBlAquXbmYnJkkVshqGxpKigvK0iOvHt+nbdq301W80VR4//S+SxXJ5YHwRGnSndrc+aNZiw0FC2fyJorjT+REbW9tPH/x/PmTp/r1ta0dy+Zji8lsOHy4lEKhAyIYkTpJQJVYJLdl8YgEOh5HxONJGAxOrXQeGhy4fGXs2o3xazcvTs9cmZu/eff+7XsLcwuP7i88fDQyOsmxh+3sILHEUSiW84VSOzsHOouNJ5JJBCwGg0FkyMTl8SO50eZL1X8Zqn41fvrr0RNPhuuulMXWRSE9ef4T5fFzZwrunchbqM24cTR9or7QXSrEYDAYDA5DwGMYWLwNhmCLsQMpAtSGC7N5UnsBwqXZ03IO5FafqmXZkL08HeUqlGrHJtrYE1lcog2fxgZoNiISlUuhi+wFjnYiFzbgZid2Z/LUFBsJgSrAkWzwRCyNhrezJwnFDAHIFIoZSpiZEiSpSnY+uy/uavWB67VFl8rziv0VZZFuF8qyBg6mTh3Ju15WcKEw9VR6eFGEZ4I76gc7qLlMoQ2eQceQyAQqlUok4gEb1p0z5R+GTr49W/FtT8V8XYETh4XBYALVimd3b5T6OT8e6RovTH86PpAJi36+M1OSmEDEYNhMDpMtpDFFVLqQRuWRSWw8iU4mMKgEJoFIxZCIGCIBg8GgfN5c0/FnncdWS9Jf9Jx+ean142zfm9HmVz31L/sa3s9dbCzIJ2DpZDqHzuLRGQ4UCptAZOHwDByOhsPRcUQWAU/HY8kELJWIoxFwTCzOFksDCRxHPM8dx/XDc3wItgoHoUqOuqtgd0TgBAmUIgGiVLlwIErs5QAAIABJREFURVI7vhRA3KWOAVzIlcVBmDYiOsWOSqDjSTQckYonMUhUNoXOIdNsiVQ6jkTEEDEkGulwZXlTR1tIVERxWWlMUkJcSlJ+0QGZWonBYulUGxqVRSEzvgwu/1PnIQ5HpLAceA4QbAdADiAiRlRSxFkCqcUSGaJQ8wGQSCRCYtHoUP/I+e7Rc51DvW2j5zovD/WND/ZeHjl3cbAnKzVmfOTc5MQgZuNq28bVtvWpVtN09+xwiwBGKapgPOhF4iN0UEEGnGhCNRNQ2oplfJkaUDgjTt5ypyCFWzTsHQcGpiijD/inVUflNYTv64rc3xu5vyfyQGfE/rbg3Ea/7FO+2fU+WfVeGfXuqSfdU095pJz0Sq7zTTnhl1YfmHkmNLc5LK8lNLc1LK81PL89Yl9H1P7O6P1d0YXd0UXdMQd7Yot7Y4t740rOxpX0JRV3xe1risyqj0g/HpJUGZRQFhxf5h17SOSXxPGJBgITwYAUKCgLDcpSBmerQ3Kcw/Jcw/Lcwws8QnNdApLVPglyzxjEM0buG4/6xrPcIwhSH7rYKzixNCXneFxKRXBSjVNC7eXlZzuv/4v++Y9f//Tx06//be3JS4/0Spf0k9FF3aklnRml3ZnlvVEZtUHh+/1Ds4OTCuPza2KzavyiDwBSz+YzbZP9fVN97VN9rdd7G6Y7aifr918+lnm5NmuitmDiaNHVuvwrJ7InTqaNnUy5eCJ97FjmyLHM4brM4dqM4aMZQ9Xp/eUpg+Up41Upo1Upg1XJPRUJ7eVxbRXxrVXpHbWHO2trT+/ft3Pr4o/3Jr+fmXh399YPM1OagZ4bp6qHDucMHky5XLX//JHsWFdJiILvJmDnJsb9/NP3T55uvnz1zaPF+1ar6d69uw8fPtx9+mz3+Vemza11nU5nMr/99Onz3/7288+/WCzWv/3tt7///V8+f/718eOnHz9++Pvf//bbb3/77bdf9woMP//14+e/vv/nTo4PH9+8//j6w8c3n//6/v2H13vam2n+0uTx+4f/BFrv/3j/K3r9p/T17c9vvv7x569+ePXkm++2nr8w7T5588vbQ/kFYW7u+5IS3KRiiEHJ8XLrzEi6sC/rdvXhu0cP3a46cKkobf5o8cKpioUzlQ8bqx811ax11ZsGzjwebf3u8vkPN4Y/TY+8uDq8OH7hm6fb73787qdvn3//4vF3z3e/frr14qnl2WPjzqZ207y+u63/+qvN777Z/eHbr3784eufX3379peX73559eunt//2j9+LDX/7/OGrJzua1SXD+sqOdsO4vKh7tKB9+GD1zvza3fnVO/NLc7Ord+dX7syt37uzfu/u+sLdlUdzyw9vLy3MLi3MLj6YeXR/evH+/MN78wt3Zh/Mz967fevO7M3Fu3M7Bt3Htz/82z/+9t//8d9+ePHCuv7AuHht8frZa91le/T1ZXC5QYFtVGAbFbhmJb5VTdwzvv6kr73hLxdqtwu1y5na6UzpcCI3qynHw5XOqJTPF4pEfJEI2PO+fqcv8PfaQzEEfmmfHxkbNup12rVVs0F/6dKETC6XwvCX66/BwcHNzU2NZkOrWdfrNFublu0t6/aWdXvLYjRs6LSret26xay/c2fOzc0NgqCg4KC09LS0tNTMjIy0tFRnZ2epVCqTySGJRCgWtbQ2bVmMJu2qSbe6vWU+ffoUh+uQkZFmtRgsRo3ZoNmyGg8cKADEgEIul8tkECiuqa7ctpr2Sji0q8sxkRGQGFTIZVcuX9yxGi36jW2L4f69OV9fTx7Xrqq89PGWxWTYMBk0O9vW1pYmiQSUK+R79HX79tyW1WjSr+9sW3p7OmEYQlApIkNRGSr7feBsr2cCVinlV69c2t40WQy6x5vWiiOlICgCAGFpycHHWxajbsNk0hn0GybdhlWvWV96GBkWAkLQnvellClgCRQWHLS29NBi1Bj1a7tb5qOVZYCIjyK/o9cefe15X18mmCUgHBkWbtJpdjdN2xbD88fbJ44dhUBQIVMqFY4yVO3s6HpndubxpsFiXN2xGqZvXFUp5c5O6vm52d0ti9Wkfb671dXeKoUhhVyhkCv3xqOVCpVCoZTJ5RJIEhIUtLq0uGnUWXTrj7fMx2qqYDGkQlUqmVIsEBTuy92yaEz6JbNhzaRbS4qNgsWAApGisBRFpBAoOlr5u/dlNWn/oC9or7lRBktQCeTp6nJ3dmbLbDAb1p7smDtaGqUgJBVLkuMTTHqdSb9h1m9sm4378/MBoVgukysUClAMZKQnW0xaq1FjMWgsRl1mWgokFMpgePTCwONts0m/trtlrquplkKQEkV9PNzu3p7ethiMujWTbs2oXbUYtGsrSxHh4agUVcmUSlQmlyJyqRSRwBJIAktkYpE4whG8uS9oJdtpNdtxJdNxMV21lKlaylAuZanXslXrmcrVTOVqpmolQ7WaoVzNUKylK5bT5MvpyrUsx9VM9XK6cjlTsZatyomTpUVCCcFAhK8gzJsf6iPycYEUEkQpU3j7uPoGuLt7uDupXdycnXy9PQMCAkJCQsLDw2NiYvz8/BwdHVEUZTKZDDrDgSOQQCiKKPe8L7XK5Xf6guUyuVqudoUUzoiji0yJAjy6l9IuKVCSHCAK8FEiSjkkR0CFUurkpnDzcfUJcvMJcPPwdvf19QoO8w2LCYmOd/dQeznapgbbpQcwMwIc0gKEX+grP4KXEekq4AjZXMAehOwBhAfKAamKxeaSyXQCnojHE7A4IgZPxZCYOCoXTxeQKQ5UEpvJsLNx4DG4fAZXwOCIKFR7IQ9eXloZuNBrY4fh8LFcIcGBj7flYJk2WDqdTCTiiUQimUyhUhgsph2Dbksi0TEYIgaLx2BwmD8eHo+1saHx+HYigCtHETeFo1LA8wX5/YVpz87Xv+qr+667+tfLbU+7jr17eDc30A/g2gtRhCngEW2YZByWT2UouSIVKEYFXDkgQIV8yMFeJhI4SSHIwc6eTGQzKQ4ONkKRg1DI5fM5PHt70IEHcwTukMIHVTlDsEwkAuzt+Qwmj8myZdJt2Sw2m2VDo9IpeAUM+KiVgY4qL0jsDQIlCXFJnm4Zft4dDSfaWk41nalrOFXbcKq28fSxxtPHWhtPdLSd6e04Pdh15sro2anxc5MX+0YH2+uqisb6266Pnxs623q2s+3qpYsPHs5P357SPrp5r+XYQmm2sT5//XTGRn32/er4sUK/4xHShijFTnux+WTm5ZL4RE8VHoMhEMh4AhWLJTlQyQUBzr054ZOH0kYKkvoPpDXtT0vwdHQUcJN8/QrDQo+mJB2Mi4oJ9u3uairJjwt14TUfiBgvT5s+mjd3omSx49jVY/u790fO1OYtnC4y99b8OHLqp/66na6y+z21i3evdg31JKWnGQyGyrpKLA2/ptdMTY5mhDhfPZm/0VS82V62cjr/7um8q0czqkJlYyXxc0dzbldnPKjPvd+Qe7U0vjLZu/RQzv6CgqT4pOiwyPi4uLiE+LDQMBAEyWQyx57PtuXzuCDHXkSn2RIIZAKBQCZSyXi6nQ27valBu3L//szU0r2bK/enV+/eWroze/v29Oz07Oz0vbO9Yxw7lMUCWWyAyuTa2vOZTCaZQidTaGQiHoPBwDKkf2QoPyVEM1b5Yrjm5fjp78bqn4+eXG4rOhmnaM7yvFiVMHMqd+5Y3t2qnGuVyaNHM6ryk9NT01NzClLy81PzUpKyYmLTIiOTQoOi/N38XBXOcgiFVK5udxYeufv4ebg79Z3tsHNg09lsIsuWyLIn0B1oTIBlCxJJ9hQ6jweo2QK1PeBiI1CzeEqmPcxgAVS6HY2J5fDIkJQpV9srnbkyFdtVQU8PElTEIx050SNleQOlWWcywiMlzJJwl57ilI68uLaMyM7syIa04KJI90g3WC2yFTFJDmQ8i4QhkzF7s2QkPK7lUM7zoaafu6venKt51lPxePhMZ2E6hUj0lEkGT9UGQ+KXj+625KT85c50hrdna3FJzaFSGoXFZvNpdB6F4kAi2pMJtiQ8g0CkEPAUIo6MwxOxBCKOSMbh8GqBYKmzYaOq4KuG4h8Ga7+/UP9mtOlZS+10Xvr359r+fnN4e6QbtefwAYVM5aVw9Ebk7kJQ5SBA2ByIYSuk2wjoDD6DzmfS+Qw6n0HjEykCPENC43swwEAyGEqXRWKZEAaDYZDIIoYNbMfhUEgHspLfvvlhfX2lpaPDIyCMAyrtQTWbL2faAjZ0exqeiidScCQansQiUe2oDAcqw45IYRIoZCwJR7ehVx07Wne6PiAs5OCRw7HJibHJibkHCiLjY4kkEpFAo1KYVArzn4e/8DgyHkfGYPFYApnlwONCMB+WCaQKoUQOSdQy1EUqU7Md+DgSGYPBeHm4XZ+61NfRPHy2/UJPa39n08X+7vGB7vELvQO9rSnxYZMTg1cuXcBorrWvXWlZnWxeudy4c38oKzWahnrZuEbYSp1tQBWBr8JzEAwbIthDNoDcQeoolDlL1b4yx1DEI0rsGQ37pqhD83wTywMzmkJy28P3d0Ud7Is9fD7q0Pnwgz0RB3uiSnqjS85HHjwfVnguKK8rKKclOLctKKc1JK89NL8jJK89vKAzYn931IGeyAM9Efu7owp7o4t6Yw727Cmu5GxcydnY4t6kkt6kos6E/a2JBS0x2fWRabURqUejMuq8Eg8JfOOFAUlC/xQgIAsNzFQGZyqDspxCc93C97mF5rsEZ6sDUuQ+iXKfBIVfknNIhnNIBjcgkewUghG6Au6xKQdOp+87GZN53C2uav+Jvt03/6J//ubFyw9v3v/92zd/z6jskIaVRBZ2pB/qyjtyNqv8XPS+Bt+w/f7h2QFxOUHxeT7BqWKlN1MoO3K8pa6p58Ch8oSk1MSYxNNlVTf6mqa7y2ZaD8y2HLzdXDrbVDrXcmi+vWi2tWCmuWC6qXCudf9sS96N5oOTzWXjLbVDTaeHWs5cbq2YaK0abTve33TqbFNTd1NbR1NXV9uF4rzSicaGX9dmv7s1+OLm2LMrI0+vjmwMdd04Uz5WmT9YlNJfmFEZH6IW2gS5KaJ8PdNi4l5++82z59vffPv8p59/+PDh3b/+67/84x//+Otvv/3tX/7Lx1//+vX337/79PHDXz9/+Pzp8+dPn/Z64j98+PTp06+//vrp84e3716/e//6/Yc3nz69f//h7ceP7/65jeNLWeIfi8nvvoDZx09v3394/e79L/9f6ev9+/d79PXL2zc/vn2zlzz87uc3X7/66cUPr55/+8Pui6+tT569e/O+8WhdhIfXgfQUD6XUVcL34HICOOyD3m6d6QlXjxTMVhy4eSj7RknufE3J/fqyh43VC801S10ndX31m8PNX13q+/Fq/083+h9P9t8Z6N01a1/+5clX26Ydk2bbuL5j3Ngxb2yZ1iz6Zath5bFV+2zH8GzH+JfH298+f/zy669++eGbV9+80Cw/Wlm4t764oF1Z1K4srj56sL64oFte1D24r7l31/BwwfTooXlp0fjooe7+vY27dzbu3lmbn9u4e2f9zvzq3blH96cf3Z9eWpjdw7CVR3MbS/fXF+8v3p97MD87N33z1s1rMzduzN+8+XDu6ubGg++2zdaHt2/2nxlvKOw6FHI6EzkBY/8cXFZgT6uwZ5TYRjm2RYlvUxPb1MT2PwCsy4Xa5ULpcqF0u1B7nKmdTuQOJ3KHmtSgIp+IdHREEZ5QDIgFIiEACEVfOg/3jK89+hJDoEgMQDA0NHLBZNDv0dfklUm5XC6RSFAUlUgkHh4ec3NzRqNRq9XotOsGndag0xl1OqNeZzRoTEatSb9u0K0b9Bs67UZycjKHwzl+8sTu4x2jSWuxGrXa9fDwMBAEURSVyeQCEZCSkmw2aU36NaN2dXfL2tLUwuXxU9NSzSad2bBh0q1uWU1FRYWgGFTLFQpUJhaJqivLd6wmi0FjNWh1a8vx0VGQGJShyOWJ0d1No0W3vms1TV0Zl8ukEgjwdHW6Pz+7bTWY9esWs25jYyUyMmLvB7i5uc/OzmxaDCbd+vaWubenE4LECCpF5TJUhiIIgqC/m1GIFFbKkauXJ7asRpNuY9dqrSo/AoKAVCoJ8PNefHDXYtAa9BtG3YZxY9WqWdcsPYwOD4XAP7wvmUIKS0KDAlceLVgMGoN29cmOpba6DBDxUCm8R19frr/20EuOylApCoklwYGBGyuLVoPGpF19vGVqPHMSFIvkMrlSoZLJFC7OznOz09tWg8Ww8WTLPDlxEUXgP+nLqH32eKu1uUko4EEQJIFhiUQCw5BEAorFYgiCUAR1dlRP37i6YzFadOu7m8bhwfOoBFYiCiUqB4X81sZTO5t6k37FbFjbWH4Y7OeDQCAq/f04DQKAoxXle96XxahZX10MCwkGATGKoDIEQSUQCoGeri7zM7e2zHqTfm13y9jR0iQFIQSUert73r83v2nRm/VrT7bM53t7QUAMQRAEgUIBt6Xp1LZVb9FvWI26teXF0OBgOSxRyWRjQ4OPt00m/crupqm2qlIqBtVyBSwG2hrP7G6ajbpVvXbZoFk16zTLiw9DQ0IkICSHERmMopBECkJSCJZAEokYBgEowhm9mOl3Ixa5EYvcjJNdi0GmoiRXY+EbCeh0AjITK5mNR2bi0ek4dC5RNhcvnYuTzCdI7yShd5Jl91Lk91MU91Pl99PkOXGy9ChJYog4yl8U7iMM9RW5KgUIADmp1L7+7l6+Lk5Ojo4qZ0831wA/n8CgoJCQkMjIyOjoaC8vL0dHRxAEmUwGk8niOgglEIpIFXKZeo+7vtAXKlUgcmexzBFRO0ulYgmPFOklSAoQJwWKIoPc5Eo5IkNQtZPM1VPh4ePsG+jk4+fo6eni4+0TEh4QGR8UFeviJvd3t0sNsU0PZKb7O6T5/0lfBZH8xGAll82z44l5MMKF5HxIwQUQCt2WSKTgcAQsFo/BEjAEGpbMItoCBBsAT2TTyGwW3Y7KsCXb2tE4fBZPTGU4ONiDDx8uj4wO0llYrgAvAEhcAYFtj2fa4Gk0KoFAoFKpHI4DAIBiMcyx59GoNkQig4gnk3EkMoFMJpGoFBKRiMfisAQixpZNE4u5AMc+UC7rPpB5u/rAk67arzqPGk4cfHep5/m5lmNx0QESUCGRuPn5eYcEOXu4CPgcJpEC8SBnVIYIBDCPhwiFEJcLOTjIATGPxbIlk/m2diJ7ntCBZ29jx2axHWzsIXsBag84c2GEyRXa2Nuz2Cw6w4ZEtSVSKSQKiU5jsFgMCo1py+LyOK4quZ+TWiXgK+3ZeVFhB+IjvWDR4cK85saTdUcrjtWUHaspP1ZTfqym7MSxqjP1tWdOVnU0Hm08Wd54svzyaO/A2eZrlwcvjvSMDff09zWf7WgYOd89c2vqzr1bD+5MLQ613anZt3Iie6Mhe/VY2nx59OlYaZaSMlwYutNeZDmZdaM6SyVywGGwVCIRRyBhsARYxKvOij5blHi5av9kdVlv8b5DyeFuShiHx2JweDwGQ8JgiBgMkUw82Xii4mCaK0ipTvMer8qYq9t/p+7Q3frye42VXfmRF0ozZuoPrTaXvRg48XKkfvdsxUJreX5MsFQmZdna33u00NrXxuSxLZvW852dEY7g9dP71tuPmLsqV87kz9dnX6lNP+QL9OWHzlRn3apImTueMVefdb0stjze8QtY/0nYv2M2nkph0mlsJoNDo9oSCXQ8nkQkEgl4MpnIolJoGAwG4DG8nIQeCjsniOouoblJWXa25L2v08h2DvYoh4PaO8AMGy6FYUshU3A4IoFIwmExGAyGJxR1D1zITgy+01P01UjtD2P13w4ffzJYa+yvPFsYWJuk6i0JmzqWdvtYwUx5/tWqxAtl0aeLEzubzgyMDs/cn9eaN7Z3zU+/evzyp++/e/Xd4urS8NhI4cHiE/UNr356Q2eye7s6lxcfIQhCZ9kQ6Uwik4OnOdAYAIsJEwl2eDydJ5BxBEoHwNFOoGTzZbb2EIPOpVBYVBuSA48KSVgS1AaRsyGI5oLSMwJ4pZHik2lBHQcSG/Ki9wWrHFmYnADZ6bzI5n2xZzLC6hJ9D0U6x3nBKsiWTcPRCXgajkDE4XBEPAaPxeMwUp69dqzrUUX2N81HrCcLrhVHzh/NvFKRz6dT+CwK35YNOwjKc/MCEOmVro6MyCgSBmfLdrBzELLZAhKBRcGzKDgmGUcjYgkELBaHxWOxeBwOh8URcXgKDocPVKpvHKu8U5Txj+vdHyYbP4x2/nWk62lnQ7Sd3Vhu1r8/mlk6VSFh2QISR6ncA1V6ylReUrk7JHUWw04iSC0QKzk8GdsBYTvAbHsJ205CYwIYMp9kr+QpwnjyICJdGB8RN3Wu81rr8fm2+hunqiZPHLnZWvVSf/f/+b///a+/vPJ195BIFCKJoxB0dHCA7ZhcKoGKJ1LxZAaBbEOmcehMPo3pQCAzSDQ6loRnc+1PNjYcqa6EFbLcAwX7Sw5GxscmZqRlFeQxbdlYDJFEpFHIjL0I4l748EvrBo5IobE5dgDIlSBCVAWiaonUSQKp7LhCApVBY9kSCEQYEo9cOD98rnuop+1CT8tQb9t4f8/lob6JobP93c3pyVFXJgYvjvRh9oyv1cnm5UuNhlttC1e6VO4ePCcfyCWAL3UnchV4Hoq1k5C4ciJH6oC4CFVuYtQVVfqhLiESl1CJezTslYD6pKlDizziK3xT60L2NYUd7Ag92BVW1BlV0hd/ZCCl6mL60cvxZaMJR0aTykcTy0biDl2IKR6IKR6ILDoXWXQuqvhc1MG+mJLz0SXnYw/1xxSfiy3ujT/U98X+ii3uTSzpTSruSTzYlVjYFp/fFJN9KjrjZELmqbicEy4x+wUByRyfJJFfFhKQoQjKVARlOYbkOIfkuIfmOwdnywJTZH5JCv8UdWC6W1iOR0SeIiqP4x1PQv0IgLtreH5uaWtKwenYvFPuMSV3TH95+vpfH3/z7sefP33+7X+0X5zn+WQHFTSlHe7OPdKXW3Mh9UhXQGRhYEROcEKOd3gyV+zEsJf4hKakFR6TeSXQuE62PEcmxxmSBYdHxJ1vrbs9cmbmXPXNnorpc8fnzh+b6Sm93VMy033wZlfx7c5DdzrLJ1uq+5vPdLWfbe6+3HT2ekf7UGvLQGvbyJnm0ZMNo8dOj5bWDEUnlo+cG3tnWH51a/D7awPPpoYsF/tX+lvmu45Nt5Zdry+erMg7l5N8Ijk2wdslzN0tKSAkPTzu/c+/fP3Nkx9efv3Tzz+8efPzmzev3759++bDuzcf37399P7Dr5/effrw5uO7dx/ff/r08X/Sh49/8tWHj68/fHz98dOb/8NR5j022/PBftd/FjL8X3ns/fv3b9+9e/v+3c9vXr9688sPb37+4fUvP/z05rtXP//l+1cvvv3h6Ytvtp48//jx87mOLj9HpwOZqd5OMi8ECFeg4VKpL48TLRGdiAmfOlw4V3XoYn7K9SP5t2uL79aX3W+oXGyv0/QeN/aftoy07Yy0bQ83bQy2TnU0PrNof3i++cyi2dYtm9cfmlYXTOsPjesPzRuLm7rlTf3Kjmn9iUX72Gx4YjF9tW39y+7md88em9ZXdMuLO0b9yxfPP/7846dffnr93Tevvnr+9dbm1sa6aXlR//DBxr07K3O3V+ZuL9+eXZyZXr49uzJ3e3V+bvnO7MLdm4/uTy8+mPnT/ro7/Wj+1t1bUzNXL127NHp1Ymjq4vCV0cGrFxqvdJaPHM3pLQzvzPNoTYZbEvm92cKTf9IXtl6OOa3CNihxTQpcixLfqiK0qgh7ANbpTOl2pXW5kLucyT0u1B5napcTpdOJ0q4inVbTGpN9HeVyrhAExEKRCBAJBQKhQCgUAQAgBkEQhn43viAQAMWgBBoavmA26jWrK0a99srUFYVCAYKgVCoVCoWJiYlarVan02k1Gp1Go93QaNc39Bsa7fq6VrOm1awatGtG3ZpOu7ZptZw4fsLO3q6yumpnd9OgXzebdCazLiEhDgCAvflmsRhMSkwwGbVmw4ZJu/54c7OxvoHrwE9JTbaY9RbDulm3um01HSwqFIvESlSmRGUQAFSXl+3R16ZBq99YjY+JBgEQRaQT4yM7m0arbn3HYrx+bVKllKMIDIoEVUcO726ZjLpVvX5te8dy9mzvnonn4uI6Mzu9aTWYDRs72+burjY+nysUCURiAADFYrEYEIvFAAACYkQKq+WyqcvjW1ajSafZMZtrKsslkFguR1EY6u/t3t00G7TrBs26aX11U7OhW34UGxm+17qxR1OIFA4JDFh5tGA2aAy61Sc7lrqjFWJAIPuP3tefgvdWqlB3N5f5mRtbJq1Rs7Rl1t26ccXFWS0S8CFILBQK8vJyjAbtpklv0W883bb0dLaLAaGLi9Pt2zPbVpPVoNndsgwPDSYmxqdnpGVkZmZlZ2bnZObmZhUU7MvISFcq5BAItDU3PN22mrVrVuO6bn0lLSkJ4AsBPj86InTp4fymWWPQLu9sGqYmRtVyFJVAiBRBEBSVIiAAVJcf2bYafk8eri6GhQSLRYAUlu55X1JQ7OHiPD9za8tiMOlXH2+bOlqapGJQDstgAOrqaHuyYzFqly36daN2o7K83MPDw9vbo+RQoU6zbDVsGDWru5uWC/0DCplciSJKFBm9MLC7ZTQb1h5vm2sqysUCoQyWQiJhWlKCUbtu1K3qNUsGzapJt7Gy/CgsNFQMiOVSRCZBUUgqBWEYgKQghIJSGIBDnWRDGYFXohRXwmWT4bKpCMVUhPxyBHo5ArkcIZ2IRMYj0YuR6MVIZCIKnYxCrkTBk5GSySj4cqRkMhq+HLlXPQ/mxMszouHEUHGUvyjCVxTiLXBEOQggcXVy8fFzc/dSq1RKJ7Wrt7tbgJ9PQEBgYGBgeHh4eHi4u7u7o6OjUChkMBgslg2fB8AS2R59KeSO/8GpYFEcAAAgAElEQVT7QpSo3FmIqiGlWiSyd4RZCQHiOD9eQqAgMsAdhaUyBFE6OstdPeUePgpvP5mHp8rH2z3A3y8sMiAizj883MUDDfSyTw5kZAQxMwN5GYHi9BAwOwDMD+LsjxaEeYjZdFsuIOXCUgdQJpCq7YUwgcLco6+9/5yxBBqeysbS+Rg6j0i2p5Fs6WQWlcaicRzYIogtlJBpHBumYHb2ztjFIRqDyOZg2Q5YNgfLtMVS6Vg8nkijMXh8gVgMAoBYLJYIBBCfB/F5iIAjBBwEkFAsEQNSSIyiEF/AsbWjUhhYLBZTnBz1ybD0f63c+vd7Ez/2n/pLX521tfLf7k0+7msRYTA+MBTpHxQTHRMbExkXExYdFap2dKGz+TJIqoRgWCBCRGIUACGeEOBwGUSyLZUutOFwabY2ZBqTRrNlsexsWCKOg5TLE9OYXAKNTrYh0VlEOotOZrIIDDqFhSPT6HRbe7odi2PPFfDkMOSCSNUCgcyeHefnEentLBOxM1PiqytKy0qLSg8Xlh4uOnL4YOmhotJDReVHSsoO7Tt8IDUvI7qrpW6wr+niaG9n5+m+gba+4c623jMNp8oHWupvjgxcvXTh+tTQzGjb2JG0u9Wpy8eSV6pSpvb7FXuzCrw5dxoLdtsPbtZn9uWGAFx2dIC3UsTB47EYHI5BJUe5o5UJ/meyExrzCg7HxHhBAq4ti2pjh6MwSSQqHUdgEokkMhmDwTijfF+lbba/6Oz+iOmqvHt1R+ZrS+81Vl44lHIiO3KitvjOsSJzd+Wz4bqdgUrL+VOJri4YDIbG5g5dHR27PmbD4xj0lsaa4z5i9lR9zoPmQl1n2WJ9zq3atPHKpHxHdluq962qzGtlSbdqkmfrUi8d9C+Pl9MZWAqNTMGTmXgaEYvH4wkEPBGHxeFwWCKRQqWwqBQbMolJJFDxBCKRgCNSGFiiDZ5EIpCwVAou0IcfHcwJciXG+dLDPelBflIB18aWyYAAmM0CqBQugWhLotpQWGwykYLDkXAEMgaDEQj5qNLxVFt3ZkLopeMpTy9Ufzt0/NvhE88Hj1sGa2415pbFSJvyfUbKom/UFEwU514oCuo/5H/qQAiXQcLgMFQm1daezePyJBLIxcXFw9NTrVaLQZBGo5eXV7948Q2Tabtjsd6fv3thcDgyNh6DJRGZXBIToLFgDAZgMiFU7kKm84hMgGInpdhJ6fZSG3uIwXSgUG0IJCIOjyGRMFQ6hkLDUMgYVykryx84FAJUx/scSw89nOAVLGPLWfjcUFV5sv/xrIi69NCyGNdMP8hbbsfnEPF4DBaDxWFJWCwZg6eS6AyR0MYHFZoGW77vPv5DR4218eBMZdLT80cv5UbzSBiRg42NA2jHl9NpHMDGjkejcmztmWwxnmlLZNpQKDYMki0FQyVhCCQMjoTBUDAYAhaDweGxGBwGQ8BgyBgMNszJY/DggScd9d8PnNY1Vb0+e/brutqdrkYlk36trua/3rtZ7uFsQ7MTSpwA2AlEXMRSF5HEUQCpRRInkcSRL1baiZRsoYzNh224YluOiGHLx9M4GCqPIXJWqf3OHq37funeN1PnPl47+3m888NI+9vh9hfdtfers2+115fGRdpiMABHwKIL7O0kAh5iy+BQCTQimYEnMwkUWwrNgc4SUuj2OCKNRGNg8Dg+CLR2d1XV1bp4efgEBaRkZUbGx2bm52bvz4dlcgwGt7e2/M+by3sRRDyBhCVSCHQmzYHLBiABooQVzhLYkc+T2tjxGWx7IpVOIpNZDHpD/cmRc73n2xsHu1vGznVcPNc5Mdg72t91vqspNzPh8vjA2PDZP+lr9XLzo/G67Ts9A42VsFLh5BehcosQqvzosBOOI8XZSjEsCZ0v48mdAMQJRt0RlQ+sDgAdQ8TOEYBrtMQ9WuGfIgtIl4fnOcYXu6SWe2Qc981uCC/qjDsykFg+klQ+nFZzKb3mWnrN1Yyj11KrrqRUXk6uuJRQNhp/ZCj+yFD8keHEspGEI8MJR4aSjvSnlA8mlZ6PP9QXX3I2vuRsQklfYklfcklvckl3fEFLZFZ9eEpdfMqJhIy6qNw6fmAK0z1O5JMl9c9A/dNkARmqoCx1QKZbSK46KAsKSIH9UmR+aarADLfQPL+YIt+4g6rgLJ57LBXxIwvdfeKKsw42phec9oo9dLTn0lfv/uvm89c/vvz4+W//mNM9FUcUOqbXxJW0pxZ3p5X2Zpa1x6YcDorMCknKV/tF4elCr9CstIJjMrdYO7E/6p7mF12eVNJ5Yuhebdfl2tM9p063NjU0d7R3NjS3tLU0Xh7pm7zQMXau6ULfmYHutp6mjlMnm8uPthXVdOUfH8yqGcwpH8grHzxQM3Swdjj/SG92SWdA1OGzfZc+vXjy9ezkN9fGn18Z3rly3jB+fmOs4975Y9ebi2+eKb5aVXChMLMtPyPRwy3G3SczOCreL+SvH96/+unrl6++2aOvt2/fvHv37u3HN28//Qe9+/Tm0+f3f+jdl1ThHnR90f/v9PXu/Yf379++e/fm3duf3775Ql8vf3rz3aufv/6Tvp59+O23keFhFxQ9mJMZG+QdokIilYowhTJEIfcUCnwceLlObkOFRVeO5I0dSLlaln+jsuDO8cPLTTWr7TWr3UcXe+qWu48udVbfba8bOF61q1/+4bn1K6vmsXF1U/PIsHxX+2hes3jXsPrAtP7QvPHIql3a0q9a1lfNayvWjbUdg/apxfjUYvx6Z/urTatpdWV94b7m0YLm4YLm4QPNowfrC/fWHtxbuXfn0fzsg9mb96dv3pu+cffm9bs3r9+7dePBzK0HszfvzE7NTU/enZ2an7kyfe3itcnhG5dHbl4avjZ6fmqod2qw6+ZI753L/TODpwePxnXmqTqT4dZY3tk0wUCGaDBdNJAlOC7FnkTx9TL8CRRzSoZpVGIbFdgmJbZZhW1W4VvVxDY1scOR3OVM63ahdTtTO13J3S7kc46kXjW51Yl22ol5PNqroeKgGpGKHAQCQMwXiwGRUCgUiEQACIIQBIFfHgSJIRCEwMELgwa9fn111ag3XLt2TalUgiAIw7BQKKysrLBazRrNhl6vW15a3F+wLyoqMj4uLi42Ljo6Ji4u7ua1K5smnX5jdctivjg2KhAKs/NyrVazQacx6LWbVtPJkycEAqFQCAiEAJ/PO3mybstqMOnWzTrNjsVyqLCY58BLTk406TUW/doefRUXFwEiQI7KFKgMFosrj5TuWE0WvWbTqNVtrMbHxYCAGJVKJi4O7Vr1Fs3KtsV44/oVtUqOIFKJBHJxVs9N39ixmgz6vXygJjkpUSgUuLi4TE/f2rQajIY1q0V388ZUbW3V8ePHTp44eerUqTOnTp85dbqlqbnhTIO7qxsCSy9PjG9bjUbt+rbFdLS6EpXCaqVSKpHkZWVtmU0m3YZJu27WrVv0Gs3yYmxkJAxJ5DKFHJUrZAopLAkJClhafGDSrxu0y4+3zXVHqyBAKEekKCyVQjAsQVApKpMiMlgqR2VKuUypkKGoFIGhs13tT7ZNRu2SUbe6adZeGh85sD8/PS352LHqxUcPNs0Gs25j06jbMhuzMzNEQqG7q+vczMy22WjWrZv1Gxaj1mrRWyx6i0lnMeutFv2W1fjs8fbd+RlntRISCeOjo4za9U2T1mhY2bRolh7dbW8709J0cuHB7KZVY9CuGLXru5uWwweLQKEIgWEUQREYkUoQsVBYXV66s2kw6lZNhrX1tcWwkGBAJEKkEikMITAkAQFXF6e5mZtbFp1Rt7KzbWxrbYBAESpFxSJxdGSYdn1p26wzapY3jZoti35h4c6jhXmracNiWDdqljfNOpNuIyk+HhQBCgRRIPDI4LndLaNJt7ZrNVeXl4tFQpkURiCxWo7M3pjatuh0G4t6zbJJt7G2/Cg8JBgUCVEJLJNIEQhGQBgGJJBILBGBgAAIdpL1JvuNhKIXQ6WjodKLYdKxMHgsRDIWIhkLhUfDkLFwdDRCNhqBjoRJxyOQyWh0PBK9GCm7GImOR8nGY2RjUcjFaGlunCIjUpocCsX6i6J9hIEegFzCkUkkbq6uHt7uTq5qlaPa1dXNx8vD3887MDAoODg4PDw8JCTEzc3N0dGRz+fTaLR/pi9EqlDIHffuvlRKZxiWI6gSVTqLpEoYlQNcpr+SkxYIJvoK4gNEUX4KwN4GAkClkxvq5Kpw81S4+6CuXmp/P++wUN/waK+IeO+QEE93SaS3fYq/TVqQXVqQID1ImBHMywwU5gZxCqJEfk4iFovLh+RcUGIvloqlajsugCORCSQSnkDCYklYLAWLp+LJNIoNl8kFGbZ8MtmGTGba2HH5kNRBDDPsBXgyk0ZjXb127eKlYZYtlWGDpTMxdAaOQsWSyVgKmchkUPlcjlgkggAQBqVSCIEhKQhAoAiUiCAElCqkMrVM7qiQuTsqvVxVzkqp0MGhKCV65+bwr/NjH8Yafpts/W6gTttQ+v7W6MD+TJjN8HN2DPT2DQ+LDA+PiI2Pi4qNCYtNtOGLbVk2KrkMhSWQGJAjUikEMmg0Ih7HYtBtKHQ6jkwnUpgMBovFZNkyuTw7ngObQSbQySQShYanUnEUCpFIpeApFDIdgyNRyUwem29rz+ULRGIRAItEHAaDZ8PydlG5O8sBvm1MQnhOfmZ+bs7+vNz83PS8vJSs7LjMrITMzPT46NDoUM+ykrxjVcWnT1a0thw/f769f7Czs6/5dEttZWVefc2hC13tQwNnx0b6Js6fajkQMXk45l51wlRxUEssmqsiX9gfvNV75Hl7sfHUvjwPqYOd7YGMEIWAjsdicUQiBoshYzBsDN4WS2TiSFQMloHD29vYkqg0IoVJJDIYJAadRCHi8CwWJTZE4oEwgmV2tUm+l8vT52r336ktvF13cKIi+1CcV29J5rXy/NXm0u3+2sf9R3fON7QW7MNg8FgSrb6jcUW3xOawNRvassKDMlvKpbr8B2f26zpK79Rm3KqIH6tIiVc51CZ63qpKv3E44WpF8tWjaSOFgfsDQIhDAbhsMp5ExJLxeCKeQMTj8Hg83s7Ozp7jgMHgiEQakUgjEmgEAplEpOCJFAyejMXjCEQCHoeViCjRwUCkr02EFz7ChxIRCquVfI6dDYtlR8DbkskcWzuRQCShM20JeAKRQCLjyUQsztvbU+HoWNd4KjUppLU8yTR49OuB6pfDdd+PHt8erlnuK62KV1YlqfsPRUwcSZ+o2DdyKKqnwKOlOEQmtMP8bx8eg8HU1BxdWVmSy+XvP/41Kzvf39s3PCgIjyEQCHQqiW1D5kBsYaAjWleUfDgtPCvUI9Xf1Vcq9IRFqIONDQ6Pgvz2rs6BgYHO9obmppraqpKkyCB3mJ3mB+3zBw9FORdHuWf6q2VsktyBuT/SozTaoyLe+0iCV2GYMs6VqxbTmDQsBoPFYMgEPAOLpxAYNjZCjlRmDzAIg8Vpm20VD4+k3ixOaEnweTrekSzhARwqKObZcgEaW8zlozy2gGfnwLblk2l8Mp2DIVDwBDKBQCbgCHgijsrEsTlEHt/G3oHBYpNt2GQWm0pj0WlMJgWLiZBCL6cuvBhovpaf+mNf70SI/4+jZ+viw7+en+7JywJwFAcOaseXOQAKnljFBZQOIgVHpHAQKTlCOZuHsvmorQCx4UpZ9hCTDVBYfLI9gKXZY3C0uv2FHx/cnChM2W4tf9VT80tX9Zvu2m+bjrxsr3zZV3e/et9ESW5BkBcVg8FhyAQ8g8Hi0yi2NCKdQmWQqSwqzY5Gc6DRuSSyLRZHJlIoGAxWgkraezsKDx9MyUrPzM9JSk+ROyr9QgKyC3ICQ4JxWNIX3PqfZpcJRBKOSMKTqWSmDZsvEiEKEFEBoJzDg1hseyqDSaGxeA48rj3zXF/DrasDV8Z6J4f7JoYujAwOjJzvHOxtHuxtK8hNm7w8dOXS4J/0tXK5aenyyeXRqq8W+o9W5AIyZ1e/ZEe/aIl3uMA5iAa4Ye2VGCZAFUq5ErUIdgZlHpDSF3IMFDsFS1zCpM4BkEug0CmI7xYq8Izi+8fxAzJEgflIZLFjYrVH+qmA/Nbwot6EIxcTy8aTyy+lVFxOPDKRXn01reZycuVYSuXF1KrxtJpLyVXjaTUTmTVjaZXDGUfHksoHEsr6E8r7U6uGUiuGkg+fSzzYHZ3XGJx6LCCuMjSmMjy+PCb/uHvGERvPeMA3EwlIR3yT5X5p6qAsVWCmOjBbGZApDUiT+KYg3ikq/0yf6KLghNLwhCP+sSXq0Fx7pwi80JUh8YlMrcgsOBWWXh2cVbPx/M3jbz9++92bn375sPPjr8HFDXDsobCiloSDnQlFrSkHGxKzqwOjcnxjMlV+Mc7+SQFpZQK3GL5LtFPovtCc+qCclujyvrCyNu+M4+G5zTmVw7nVQ4nF3YnF59NLzh46OlBW01d5YqCktreg5nxO5UD64e7E4rb44pboA6djixoSiltji5pjCpvjC5rjcxrCk49nFxzXLy1s3Rh5emV069Il65XR7RuDW9dHzNfOGaY6V0dPL3TVTB8vGT2yr+1AZpqvV7SzZ3ZYbExA8Lu3v7x+8+rHn77/5fWPr1//QV8f3rz79Pbtx7fvPr19+/HNu09v3/8eF3z3Twz2/sPH1x8+/vLP+vjp9efPbz99fv/p84c/9P7zp7efPr39+Pntx897f7z79Ontpw+/fPjwy4cPr/cMtI8f/lP6ev/+D7179/bDx/dv37398ccf95KHe97Xyzc/v/zll1c/vv7+5U/ffPfyL998/+yrr7efPHv7979dmbqilsJlhflpEUFBsDhKKQ9RKoPV6gC5OghR+jiAARxhobdjbbhXe1rE5JH827WHHpyovF9/eL7h0Gxj6fUT+8crMs4dyqxIidYu3P7pxfYLq/a5eeOpcW1bs6hfuadZvKtbumdYWTCtLVo2li2aFcPKkn550bCytKlZf2zUax4+eHh75v70zdtXp+avX7t97ers1NT01OSta5MzN6fmbl3b0/z09blbV2/fnJq9cWXm+uTM9cvT1y7dnBq/cWX02uTI1KWhyYkLk5eGLk9cmLo0cuPy8PWL5+cvnVu80jfbf3LwaFpzlrIh0b4ryaY/ldufyh3I4FzIEPanCIazwRMI7iSKP4n+QV8KbKMC06TEfKGvveRhhyOly4nW7cjodGZ2utDOOhP6nIinnZjHItWNRw9X1VUr5CjgwOcKAa4YAAFAvGd8icUgCIqB39sPQRDc83wG+gf0Ov3q8opBp79x7bpKqdqjLxiGz5/vM5kMGxtrBoNuduaWSikXCAUgCAJiUASAfL6wvaVxd9Oo16wYDdrFxQVvb09Xd9eHD+9bDFq9Zs2k29Cur5w8URcbEx0dE11ff1yzsWLUrxs0q5smw8qjR37efgK+ICkx3qTbMOnWTbq1bYvpUEkxAAB768OgGCgvPbxtMZr1G1ajVqdZTUyIAwExKoXHRwZ3LHrTxsq22TB965qjWgHDMCqTiQHhkZKi3U2zSa/R69Z2ti0Xx4ZhWOLo6Hjr1s2tTaPJsG7UrVkM2t1N8+Otzd3Nre3Nzc1N86bV/GR3x6DXBgUGQJD40sTF3U2zUbu+bTVWV1fAEKhWquWo3MvD4+7c7KZZb9StmXWrZsOGZnUxLjpSAkJyVC5DFHJUjkjh4KCAhw/vmfRres3y7pbpRG3N3i0TKoERSAJDMAxJUKlUjqByVKZSyOUyBEGkEATExUQYNKu7W0aTftWkX9myGrc2TSajdtNqtPy/dJ1VdFTZvu6XlWvKUlXLpVziSVWlJO5uJIRAILiFELRxghMhwQkuDTQ0LiEegjTQu11wIvS2c/c9T+f9PhTdt8/d587xHzXmw6xaq+aoGmP9xjf/3zfUO/Dg7kj/gxdPR3ft3GFiOYZiot3Rn58793h4cKj33sCDe+HeqvB+DvX1DIVbrUb6Pz97ym2zmmiGJclVzU1fPRoeHeoZ7L09MnDv6Wj/00f9IwP3BntvDw/0PH8yur+jzWmzMSQdlukYimYoFjcaFs+f82R0cLDv7vBAT++DO2kpIRwzsgzFMhRNExSJR0e5Ll0492hkYKDv3pMnw1u3ridwI0szLM2SODpnZt1wf8+z0aGHgw+GB+6PDPWODveODPSMDPQ8fTQ4PPhg0dzZDEmYGJqjSDNDHepq//rZo4eDfS+ePmlctAjTR5poykyRWKRm9fKlXz8dfTjwYGTgwaORwf6e+xkpQRI1siTF0TSNEzRK0BhJ4wRDULgBDbm47fmJHSHTviDXEWI7QkxbgOoIMuFqC7LtIW5PgNkbYNpDbHuQbg/S7UG2Pci1B9h9fq4zmd3vZ/b72epsW1kqVxyk8r1obqLeG82QuM5ipqJjo1yxsWanyxEVFRsfm+iN83gSQqFQWPjy+/0xMTF2u12n04lEIrlMbtDjDG0Ol9XitFqcFrPDbLJTJEeyJtbqwCmORFFTpDQnSl+eiBbGo3keusBPRkoBoxYz2WNMLrctKsrhTnRE+9yBYEJ6alxKpistLy4Y8EQZCuMjSn26gmR9brKhKFlV7pcXBzRlAXV1GhZlxSRqXEdYDQQdybAkbY2I0IE8EBYiEE8IwXIQVoAgH4QAkVQiV0cKZEpIKBXKIiJ0Rh1KihVqWCgVyuRSufjg4c7DR7s0kUqpHJZIYbGILxDw+DxEwANkElCnlhNGPYXiJIpSmJ4iIilcQ5IYRdEMRZso1sJwbpMtzuL0WF0BZ7QvJp6lKIdOcXjZjImrB3vWzPjb5x0/d++9vGqRWcizcKTVzDpcruhEb4I/LTGYmeBPj/EE9CgJAIBaoyBII8MSGKaXyUUIAkkkAqEI4cF8MU8qEymkYqVYLJdKlXJFBF8sgQRCWMBHeADCAxAERBAYgiEIghFEIJNGREaiOq0RM1I4TkUaDHKFQiyRkBRhQHXKCBkbxbmTorwJnlCSz5cUHZ9kdsbjnMWoj4x0O+1LF81cvWLRxnXLO9u3HznYuq+1Ze+uTXu2b1yxbHZtbd7seTM2t2zdvXfPvtbte9fPn5vn2FsfOjAztLnaNitRvTAWfbR+5i87Z7/YMO3svPJojTJCIS3JseNqAAIAAIRBHsLj8XiAGALEAIAAIMQTy6QRCp4A5vMFCCwS8KRCnpAPAxQmK87WsXo+KhGX+qK21KWfXlp8aVn1+UU1R+eWTQtY11Sk759ZfnZRbd/Ghd+2rn6yY82ZNcuUYiEAwktXrBkcHtTpIoZG+mqmVBpE/D1zpnyxrPr++plnFpdfmp+9f2FFvNVYmx17ZkHh2VnZR+aVHFxa0Toju8RisEoQKkLCg3kAxAdgPghDEAQAAGAwGGNj42GYx+OLeIgIggR8vkzAV8AwH0QAEIYQkM8DYBEExdupDC/tjRalJMoDPookpFKpUCqPlEfQOr3ViFu0mkgEhiAIECKIEIBEMBIM+VHKuGTFnNlzKmbPLL3W2vR968KX7Yt/7lz8qGNB/55FywvjiuMjt00LHFlQeHBpRcfM3JYpCWtrkyx4BACAAATzYEDGRxRqsUTGhyEIAsUQIAEAoKmp8ez5k8l+3zc/vXJFJ1JaVVV6YkkgrtAXOy0ruLQobe+MnA2l1l211ksr0wc2l7zYPePh1mlXVpQdXFi4riZ7SnbUwmWLLl28eOfW56NDl/9j4vXR7TucelFpgKv0W6pDdFkinW4m9XyeKVI5NSV2cUbs4qyoOQXRU4PmVHMEoUSkfMQYSWgisAhlpFguRxRiKAICRAAEAJk2/PzqupbCuKmmyBMrls7NzxIBgDpSotHJFHKpUq5SKY0RSkwu1UtEWrFQJUU0AljCE/IAAQAIQZ4GiTDx8GgJE0OwboxzqFiHkrQrDGaliozQGSJomeTk2saJz49dnFb8U1fLqWkFZ+pLb6xe1JiXRSgiJHytOsKkMZpVelappZU6RhXJqvScSs+q9Jxaz6k0tFxNilSMRM5KZaxQQYNyPSxTIzCyb/7MnpXT7zRN/3bnim9aln+/o/nrzYu+bVny3Y7GZxvnPV0785t96zdPK5IjAATDACwA+FKBQC5BJEKhWCKRScVKEV/FRxQIKEVggUDAAwDA6rDsattVN3N6XlFBUXnpkqbG/OLC6PiYeG+cxWaBQAECC8OHD//sfMjniWAYQRBEIBBKJDJFhFodadQaCbUBk2lRqVyqUqlQPY3pcYpUNTaWrV5VsXXjvP17t7a37m/dd+DY4V0nDrecP9FVXzfl1KmuW9dPA3e7N93pXn+n+7Nbx9bePNJ05cC8ntNNp/YuQnGWSSq0+3IcSTkWbx6WmKOIColMSQIiTk7HqczxUiZKzkVjLg/j8JjtHpMrCXV69A6fzuqNMMXyzQ7IHCtwhsTudEVsniqh2BicSqXWu3IWxeQviytY4S1b76/YllK9K71+d3bD7oJZe0vmdZQu7Cxaur+o8UDp4v1FCzsKlnTmLunIWtqe2dSev6yzcPG+zIbtaVM3ZFZ/FihY6s1ZEJ0xMzpzRmLxnGDNEjpYqk/IIbw5lqRcV1Kxw1vG+ipYf5UzeYozvsieUOJIKIsOTPXnzg8VLk4tbQyVLPHmz7EHKrRWH6hhNZwnu6oxs3ppVEb9jiM3vn/3H89/+uXVq8m3H/7X8m1HDL6ahCmbs6ZvK6jfmj9rR07dpqScmUnpZcnplZ5gNeXOwePKHOlzMqpXRafVJxQ0pc3d7Zm1xTt9a+6CzvKmI/nzd/ur1zqzV8ZkN1u8M6JDs4umbyuf3Vo4ry133u5g9Wfe0qaMmjXZtWszK5rzS1cFS5viixfH5sxPzFloTZm5s/3Uid2b+7t3Dh5ru3tg+/0DWx4eaX1yqmPoyM777Ruubll2urnh0Lzq3XXl22qrZgST0232KVnZKQmeH779/sOHD69efTpz+OHDh/Hx8YmJyU/+Fu/ff1HkV7gAACAASURBVBgb+/jx48ePH3/77eP4+Pj4+NhEuP9rbGxi4sOfhayx8bcT429/G383OTE+MTE5PvFxfOLjxMTExNjbd5OvXv326t3Em/EP78c/jI+//zA+9uHdxPib8XcfJt5NjL2ZfP96/N+6vD6MvX87/ubt+Js3Y6/fjL1+N/H217e//vLq5buxsTcf3r98++bXN69/ffP651cvf/z1l+9++vGbH77/+rtvn/3l68fPv3o38f7ShbPxVtPc2orSNJ+H0IXMeMDGBu0OH+v0sfaA2Z5IkdE6bZRakahVFNrYRSnJ26dUHV3ScLhx2v6l03bNqdjSUNY0NWdqrrfnxuWX33z14mHf16P9z0d6n/TfG+y70dNzpff2lwO3bw3evffgzt3bN2/cufXl/dvXe+7cGLh7c6Tn7t0rlz8/2X3m+JHTx4+eOXn87JnTZ86cOXHyxLETh7q7D3UfO3ji2MGTxw6dOnbodPeBU8e6Th7bd+Jo+4mjrd2Hdx09uPfo/s6jB7u6jx48fvzgydNHjp861H2862R3x/Guzcd3Lt41J+WzPMNnGZKNOeKdJardZerdZeo95ZrWSl1HJdZWZtxXiS9nwOUMGE79WmUC15rAz8zAOgu43gqHjTc2O/jh2urgb3cItjrFW9yibS7eBoegOWhbs7Bh2eoVDcsWcXarUa83oCiKYyROkBj+hw/hH5NPA8Nb9+zt7+27c+t2X8+D0ydP2Wy28KFEd5T70qWLfb09PffvDg32t7ftpSmCpkiWZhiaZRiTQW+cMaN6ZKTnwYNbD3rvDA331tRUqDTKNWtWPns0NPjg7kDPnZH+nkdDff09d3p77owM9w/09/T33ns42PtkdKRx8VIcpTAUL8jP7X9wf7D33kDv3Ucjg7Nnz0KNaNiOgsCxOQ2zHg0PDPbeH+p70Pvgfn5uHoETHE0f7Gx/PDIw1Ht/dKj/7JmTToeNpmgzZ+JYxu2yf3729OORwf4H94aGeoeHB8rKSliOPX32zKOHQ0N9PeFPG+rrHe7rHerrHep70Nd3r7/37vBw763b13zJiRSDHT7c9XR0eLj/wcORweVNSy0mzmG12yw2hqY2bvjsyePh4cH7IwP3Rocf9D+4nZuTQRHhlK1wnjId8Ptu3bz+aGRgeLDnxVePVq9owg0GjqI4imYpiqYImiJYhuJYOpy5zNC0ieHMJhNN4rOm1/beu/XV4+HRkf6Rwd6Hg30Ph/uHh/tGRwafPBoZ6u/Z0bI5JiqKpVmOMUW7o7+8cuWbF8++Gh1+8mjkyeORp49Hnjweefxo+PGj4UejQ48eDn79/PHVK5fcTqeJYTmGtZrNzU2ND+7d/urR8JNHw48fDj59NPx4dOjJ6PBg/4M9u7fHxUZRBMHSDE1SNEkxFM3QDKrXL5k/98nDocHe+8P9D3ru3UlNCWKogaFJhiZpiqQIIsrlOnv6dF9vz53bN4YGH2zcsJYkMI5hzYyJoSgKw6pKS850H+27f3tkoPfhcP/IyMDwUN/9e7e6jx2cUlVGEZiJpswMzZIES+LbNm+4cfXyxXOnb1z9Ys7MesJgMBGEmaJogyEnJeX88eMXTpw43d198viJwwcP+TxeHMVokqIIkiZIBiNplKRxgsMpGiUyoq3bc+JbfUx7gGvz021+qjVAtweZ9iDTGqD3BOk9AWZPgG0NsW0hZo+f3Osn2gJ0azK1x0fuTab2+MhWP9MaYKuzbRXpppIQne/Dcj0GXwxD4VqblYmNj7ZHRVndbldMdFxCnMeX4Ev2hEKhlJSUtLS05OTkqKgok8mkVqvFYpFSGYEaKYY2s4zFxNnCwpfZZOdYK4EzJMNRrBknaZVCYseVxUl0cbw+Jy6ywEsXBVljBKRT6Y2kibE7rG63zRkfnRSKS0uLSwvFBNMcoazoZF+iU58fJy/1qvN92jyfrig5oswnL/ZrSpMjqlMxB6MTR6AazIySjIEzE7RJLleBCAwJYBDmg5AIAMUAwAchEBYI+RIFIpIhIpk0QqvQ6KURWpFcJYnQRqh0cpG4rXXP2TMnFQopBAJ8AQ/hCSBYBMAiCEQQGJGIBWqVzIiqCVKL4RoU1RgNGhSLJEgDTWMmjraaWDtndpmtsRZHvM0d73QnRDuSbFyUVnl6+8YtteVHFs3636M9b26cL41xKSQiEjVYbTZXbKIjJsniinfEJnE2l1qn54EQDwAUErFaLudDIAwAAggSIjAPBBAAQEAIAWEIRAAAhkAeBPEBEAEgBIAQAAQAEABBAARBEAQhCJZKFZE6VB+JGQ0EhlIoSuh0OrlcrlAo5AqpWML/QxnhQYBcyJfLRNIIkVgrVem1am2k3+c52LVr765Nh/bvObR/z/59O/fv29m+d+uWjStnz5oyfVpJc/OSlpaWbVu37N66umlGzlS/saU6YVuZe3kWWskip+pzftq79PnWuv711esKvWoQ0KjkZXlxejkIATAA8EGEz+fxhKCYB0ogiAdAkFAilyhkPAHM5wsFfCkfkYh4Ih4MxLjwFI9aAgNCAHDoIxbkJ3XOLrzUVPdFU92FJZWLshPqfI62hspDC2pufDbnxa6Vz7eturdjQ6yFAiCofvbc0SePOTM7+ni4oqxECgIbpxWfb6y6ubruzKKyywvz980rtaLysmTbsbn5p2ZmH5tfcqixoqUmLYTKHWoxo1VAIPT/0JdUKk1NTRMKJTKZAgJ5AoGUxxPDkFgolkJCGIJgCODxQL4AhCKEYLQ5ItEpibbwTYwMNUg1GpVaQ2oirTqjQ49Z+EIpAAIgAvF4AgSAhTxhSnqGGtU1zJu+bcvKKSUZF7Yv+KFz6a/7Gn/qWjraunC4ffmaikCqTbaixN0xK+Pg4vKOmbnrip0rquIdtAYAQADhwQDIGiMTvRRORgAACIEiCBQCALB69YpDh7vy8nO/GnlkxkgqQpTp1iwudq+tittUFXdwTvrZhfnr8rnPythd1a5T85KvL8u5s7r80vLi0yvKOxblziv3yRQyAABcNmNClDbHa3cZI32sttLPTUm2VfjILLsuJlIRAQJmg6omFLMoM25pbtys3OhKL+VBxREgoFVI62oq5s2etWHNpt2723d07NlzZO/W9pbdO7ZtXTp/dpqjwm2Y7o3aMKvOqjeYKaMB1Wp1ETK5VCSWy6U6uTRSItKKhCqhQCHhq3iwGOYjAAzwlCIFIYq08nGHHDXpjRYtFa1lY3SkM4Jw6zE7TpopRq/PdrvXT6141LW3e/6M+zvX1UWxh5vmpzptQghRq2m51qQzWiKNFp3BHKGllWpKqaH/KJmKFKlxnooSyEiJlOTLjZBUBfB4IpFsZV72T21bfty7aXTVorGObd+sW/rt+qW/bGt+sXbus3Xzry+fOdC6qS41GQAAEOYDPDHIlwp4EjEsFgrEAoGYh0ggUAICYhgS8XgivoAHAEBMfPyu1n219Q1FZZX5JeWVNdOmzZydW1gypbauqKRcJo34Pd1LEFbAfi8hDMMwDPP5QolELpYphFKFWKEWK9R8mVogEkklUpFAIRUrDAZFero9IV6XnRm1dN6MeQ2z58+fWVYYn+JFA4m0hdWUl/qmTvH9mb7W3Dqy/OrBhTeOLLx+aGV0bBwWm2n15Djjs+xJOXRSjjEhSxedrrKlKLgkGRsroFxiNkpjiTNFB6zRATo2YIhN0Uan6l1paotPbInnm+OEVg/fkiSweviWJKnLr4pN18bkq915xvhy0lfLBWdaU+e5cxYlFi0Llq5Iq1iTVbshc+aWnIaWwobteQ3b8uftLljcnruoPXNRe87Ctux5e1LrtqTWrM+dttGfvyQ+c2583sKEwsX+yuVZ9Z/FFs3VxuejnlyLJ9/lKbF5ShhvKeOrcPgq3YkljoQSl6ciLnW6P29+akljekVzalljoGhhQvZ0MjZDQrggNUvHZBTMWJVcvCxQtOzJTxNf//rqp1/GXr39+9FLD8hArbtkTWbdtsJZ24vntxfP2ZOU25CQXpacXmlz5cWFat3pDak16xNy5kXaslyZ8zPm7k2e2ZI6e3dqw56kqnXRhYvJQC2RPDtn5m5ncJYvb3H1grbqxV0Fc3aFatYmFS+LzZ2fWtGcM3W1v2Bhcs6i+Oz5joxZ5rTplrQZtoyGc5/fu3KgdeDk7nv7W662rr2yq/n27vU3d6y+urnpwuoFpxpnHZwzZd/00rYZldtrKz+rrsh1u+vy8oOxCU9HH09MTLx8+XJiYuJvf/vb+Pj45OTk5OTkb7/99re//W1iYmJiYmJycvLXX3/9y1++efny1b/+9a+///3vExMTHz58+Hf6Ght/Nz45Nj4xNj45Nj45NjHxYWLi/buJsXcTrz5M/DI2Njb5/q+/vRsfe//h5fjHXycmXk++HZ/8eXLs5w9jb/8H5Wvs/dvxt+F6M/7m7fibn9/8/PrDu9fv3718++Z/pK+/fP/d82/+8vTF81/e/Hrn5lWv095QXVqZFYiOVARNWNDOptgdAYvLb3IGLA6/xRKyWpNNlJ82JOoj3FJhjFyWYIj0UmhtRmjptKrK3IzywuykWNcX50789OLR4/67TwfvfzXU82Tg3tDgzd6BqwM9Xw7ev9F75/rtW1dv3b52++bVu7e+vHfzy54bX/bc+PL25YvXPj977dK561c+v37l0uVLn58/f/7c+XNnzx0/c6b7zKmjZ04cOXviyLnjR84cP3yq++DJY10nju47caz9xLHWE92dJ7q7T3UfPX/q2PmTB853t58+uutw14YT+7cc3ba4PqhdkSXZmifdU6TcVaLcXabaU67eW6HZW6FprdR2VBo6K9GuKdj/pS8TvMoErjEBn5nAdRboD/r6w3ujxcnf5uS1OHnbnfxNTmGzn1w9Z+rSFetmLV/Z0NRkdtgNBj2KGgxGPWpEMQxHMRRFUQzDUPTT5A8M27t7z1D/wIO79wb7+i+cO+90OnGS0BsNefl5fb0PBvp7w1aHTcuWGg16hvpkGsFQLGbEMzJCPb03h0d6+wfuP3nycPv2FoNB73DY9ne2P300PDrcNzLwYKjv3lD//eGBnqHB3qHB3kejg/2991csX84yHE2yGIoX5Oc9HBl6ODL4cGTgm788X7jgUzAxx7A4is2bM/vF86dPRh9+9Xj00ehIcWERZsQZkuk+fPC7r58/fTjy9bOnV69cdjocFEGZGM5iMuOYsWFW/Ysno09Gh0YfDr548dWZM6di42LOnDv91dPHDwcHhvr7hvv7hvr7hvp7B/t6B/t6+vvu9vfdGx7uu3Pnhs/vxUls/8GuhyNDD3ruDQ8NLF/WaDVbbBary+5kGaa4pOju3Zv37t64fevq3TvXr1+7nJmZRmA4S7Mcw1pMZoaivUlJp0+dvHrl0ucXzty4dnX+vDmo0cBSNEPRNEVSFMbQOEMTLEOxNE2TFMOwHGPiGI5jGIrEsjPTtmxef+b0iRtfXrl/6+ad2zevXbty8kR3y9bNJcUFHEuzNGMxWUycxeVwrmxesX1by5bNGzdv2rBp4/qNG9atX7d23WdrPlu7eu2aVatWNX+2duXCBXNtVquJ4SwmK0uzFEmmpIaWNC7esWt7Z9e+rgOde/buXr1mVUFBrsnE0Axl4kzhFjWKIMMARhGELymxoriopCC/OD8vLyfXYbeEGZKmiPAajmFDgWB6alpKKJiWGkqIj+UokqNoE8OyFMtRNGE02kymjJRQ7ZSqObNmzqyvr6wsD6UELWYThhoZmuIYyszQHEWaaCrKYYuLcsa6nbFul9Nq4SjSRJFmmjZTjJliXBaby2JzWO02i91itrI0SxEkiRMEhlMEyZI0iZI4ipFGnMKI9CjL3iLfgXTL/jRmfzrTlc7sS6Pbw5VC7kuhOkJkZxq9P5XpCOCfKoS1BfA9AWx3ENsZQHcEsG1+rCbHXplhLk1hCpLxPI/RE0WxlN7pMEXHuK0upz062h0XG58Y7/Mn+QO+lFBKKBRKT0/3+Xwul4skSblcLpaI1SoNhtI0ZWZos4mzhZu+zCY7y1gwlKIohqApozFSpxAkWnUFiXhxkrEgEc1NIAr8tJWQ6lQ6HUoTZqs1KsoZ7YlPzkhIz4hNDUYnh6y+VGdSfLxdmxcjK/VE5HvVuV5tkU9Z6pUVJatLfMrqVIxDFeIIVG00YTSHW+0YyUkkCpiHwDwQhGAIFoCQAIIEPD4f4glAvgQWSnliuUKjl6l0Co1eY8A1Rlwu10hgYfvu1s/PnqNIQiQUgiAIQnwAEgGQBIGUMChFEB5fAErlPLVWpNHJIvUao9FIkChJYxSNMyzBMDTHcFbW4jDb3RZ3tMMZ5TDFOOxRZpsVo5LMjniCXFZV8mVby9f3rxKYwRCptVptZrvL4oqjrW7S7KA5i0yh5AGAAATECCThwXKhQC7kq2VirVJqUEsMOok+Uhypk6g1EqVKotbI1BqFUqMQSoUID4YRCEZAGAYhCAJBEEF4EUqNQY/rIzEMpTCUMhpxjUarVqsFAgGCwDiBVVSW5hTmZedlZad5ivMC+dmB/KL8tPwCb3oWaXNWTSnf37F957Z1rbs3t+3Z0rp7c0dry95dm9ataZxaXTSlqnjJooWfrV67Ze2aVQtry/z0nExibaFpQz5b5xI1eaifW1f9sHv+6Jbqs00FeS4UAgC9VpGZ7FIgIB+UwIgChAV8RCCERDxQBEEwAIEimVIklYS1Lz5PwoMlIr4IBACWinCYJXwAEIA8EQSmOMj11dnHF9V+sWzazeU1HXOmZNL65pLM/U31p5vrH29t+sum5Q/3rK/N9SE8flFx2dOvnnm8SUODvdkZqTAANJblnGuqvbay9tySii8WFextKMKU4jQ3tb8+6+zswhMLyvcvLlldGYrVCm0aMRohgUEQhHgAzAchBIJAAADkcpnHkwjDyOzZc1NT0wEAEIvkCCKCYT7CE/AFEj4sRgA+D4QkCOBktB53ZJRFzhAqoy4iIkKrUJHqSJsatct0JIgIQB4MIgiA8AGQByPC1KxcjdEwZWrliaOdWYGEjubqbw4s+2nf0h+6GkdblzzsWL2hJtvDiOblmDZXe7rml3TOyl9f4m6ujLeTWgAAAB4iEQqTY93pWTE4qQYAAAT5PEQEAMCq1c2dXa31M2cM3b6tE0usuCrVHZnnFs1PjVieomgrN5+aFVidjS8vwFvrYjqro75YlHa9MeviovTOmb5t1bFTgxYE4fEBMDPoyEmlM+IJRsYLmDTlHmqKx1oUZwywSouCrwQBB6GrTHbNz4xdkpdYl+4sjDYm6GU6Hk/CAwrzE3OzPMEkf3lx9ZyFc9btWL/v2NGbN+4+G+htnlU4t8L7vPfS4967z58++ur5oydPh86eO5mXlwfDfIlYLRSohHwlnyfjIWI+IkUQAYjAAAgAIhhSAEIdEIGJ9JhOTSrUJkmkWaplRVpOoaI0WhKzO6JRLaYQiOcWFGZHudtXLd88bzYmlTB6g0ZjlOpoOWqLRO161KaJNCtUtFRB/LkkESRfTSARuECOiiV6nkABCYQ8kYAHwS1VZY82Lr/XNPfjkX1DTfNHVyx417H11tzqp+sWD6yZf3bFkh2z61GJmAfBIF8C8KUgIuYjQjEi5POECCwAAX7YXwaG+DweP8z3Hr9/y449U6ZNn1JXN6Wurqy6uqy6OpSRVVxZPbVupomzQiAfQYR8/ifDw99LAEEQBEE8nkAslkkVERKFWiRX8SVKSKTgCQUisZjHE8MQXyoRVFalFBTGVlel7dmxoXX31s6ODYVZrMctCCboGIyXnKTxxsv+G33dPNr85cFFVzvn9Z5YW1yUY3AHmLg0e3SaPS7TFJuBu1NRV1qkPaQwe0VcvICNkVri5GwM7vBY41Pp5By9P0+bVEAklnHeKtxbbEjMx5IKIuMytdEpcnuS1BonsyXK7SlSa1DpSNNEZeti83Sx+VhiKZNU6Q7UxafN8uTMSy5anFK+LHvK8qzqFdl163PqW7Jm7sqo35PZsDO9flvK1A2ByjWB0mZ/0dL47AW+klUl89unNXfXre7On78T9VTqEnLMycUOb4nZU0x5i1lfqd1b5vaU2ZNKnb7KuLTp3ty5KaXL0stXpJU1hUqWePIaHP4yzJ0qo9y8SMYeLMubvjU6dXFb961fJv/6zY/vf3o5ee/RD0llS9DgrMCUDXmztpcu7qpc1BksWRyTUhoXKMnMm5dV2RisXBFXsNTkq5bRIUvaHP+0LcH6lrRZuzxTNiaUrY4qWhJbsjR3Xkfx/A5Xyqz86Rvmru3Omb41VLnGX7HCU9wYnzffV7QoULIoMX9OVO4cd8ZMW+p0Mr1W76+KLZo/OPjs7qlDtw9svLi9+czWJac2zDm9ct7JxlnHFtUdnDNlf31ZR01hV23xjsr8w4tnty+Ym2m3TsvJSU1IHOkb+Otf//b+/fsXL16Mjo7+85///OWXX968efPLL798/fXX//rXv65du3bo0KELFy7cvHnz7t27V69ePXr06L2798YnJv6Nvt58mPjw9rfJ9x/HJibfTk6+mZh8Mzb5ZvLjx//4+8d//v2vv43/9ve3ryfHfp78X3/9x7/+c/LvH99Pvv3rxE+/ffjxzfjk+7GJf6OvsbfjH96OfXg7/uH1h3ff/PDdtz99//Ltm59e/vrL61f/I319++MPYfnrx5c/PXk0nJYY31BdMjU/LQFVp9uYVKc1aLUELPYUmzvV4Q7ZnH6rPYljfByRZqdTTIQPNybRHKc1xjtdp0+c2rmrdd/+IxWV1We7D70Y6R2482X/7auDd68N378x2Hvt8cPbz0ZuPR249mzk9lDvtXu3v7h/98b9O9fv3bx2/8aX969d7bl29e7Vi3e+vHjr6sVrlz+/dP7s+bNnLl48f+H88fPnui+cPfb5me6LZ7ovne6+cLr73OljZ08dPnVi/8nj+06d7Dx36sC5E4dOH9l36tDe450th3avObhz5cG2lReObP/2zsldM2PW5YE7CkStJeq95erWcnVbuaa9UtteqW2r0HROMeyrjNxfY2xiwN8BDFzJgWs48DPzJ/oKZy5v+h3ANjmFm53i7XbBVrtoRZJxVUNR4+rGWcua6xuXz126zGqzG/SRGGpAUYMRxQxG1Gg0ov99EAQRBrDdO3f1P+i9c+Pmg/s9p0+ecjgcKI7pDPoFCxbcv3/32pdXrl+7euvm9dKSYsyIfooJpmiGoimCiopyHjq8/4srF8+fP3vp0sW2tnar1WE04harZcH8ed3HDl/78osHPXf7+u4/6Llz+9b18+fObGvZkp2VSRIkTdIcYyZxIiUU6Orat6+jra1t7/6uzvKyYgLHPvns4URBXv7OHdu3bN64ZfPGjRvW+X0BEmdogm6YMWP9mtUrly9fs3LV3DkNFpOJoT6587E05XTYZs+cvmBuQ8Os+oZZ9Q0NMxMSE0pKi2fUT6+tnTp1anVNzZSa6ilTplRWVJRXVpRVlJdUlJWUlZUUFhY6XS6W4zIys0pLiosK84uLCgPJAbvVZjGZHTa7zWq3Wu0poZS01FAo6Pcne72eJIvZEqYUlmZMHGdiOavZEhcTGxcbHeV2uRzOsC37p6JJkkRpCmMZkqFpmqQpgqZplqFYlmZNLGs2cTRFUCTusNu8iQmpwUAoFEhIiLNazTRNkgRm4lgzZzKbzOGgMIZiKIIkSJzECRInwoJVuCiCpEiSIjCKIMKZZibWbObMLMPiBIETBMOyYctHmmFwgghbO5pMJpZmOJoxsdwnNYmkWZqmcAzX6wmjETcYjXoDSeJ/CF9h+qJJGkdxHMXDFERgOEtSLElxNMNQLEcyJophCJJCcQrFCBRHjZjRaMRxPLx1NEnRFMnSZJi+GAJnCJwhMIbAOYrkKOr3m6FokiYwksQpEqcIjMRRgsBIEictJrPDajdxHMcyJEGhGErgJIZiQRfbkhPX5ifb/XhbAG8LEG1BYm+Q2JtCtqWQHSGyI4XqSmP3pzL7QtS+ELUvhepMpzrTqc40ujOV6UpjD6ZzB9K4mhx7VaalLJUt9BP5XjTRiVtNRJTL6nDZrS6XMyY2Kj4u0ZOYHPAEQ/6UlJRQKJSRkeH1esOWGxKJRCKVaNRa1EgSOEsSLMtYwvRl4mwMbUaN4ahzSqsSc6gsI4HMjjHkxhvyErCcBDw/mfJGYQat3kCYcJPFFh2V4E1JCmbHpqbGhvxRPr8lMWCPj42zqQtiJGVJEYUeVZ5XVeRVlHikhcmqYq+iOhUldRKR0qgycARrphwuI8mIxDKEh8AwgCCQTCrh8/kwzIMQBEAEkEAKC6V8iUKpNWgMeCRGqfWYSK7i8WViWLF3R/uVzy/HxbgiIuR/apgBAUAIgSIEEcAwDCMAnw8LhQKxRCqTRkSotBqdXm/AcIIiKZahTSbWajE7bBaX0+G021mXyxkdHR8X60uMS071+KMoIsXBNs6oIglcrVJpIg04a6OtbsrqIjmrSqPDcTwlxCUlRSYl6RMSdB6PPjZW43YpXC6F0yl3uWXuaFlUjNIVo7K71TanlrWoSbPaQMsitGK5XCyVCYVCPgzDAAAIBMKICI1aFRmpQ1EjiRpJgwHT6SLVarVIKAJBoHZa9eEj+xctmregYdrU4kBhmsPB6NXqCLFCi4hkfLl0SePcbZtXb/isaUfLZzu3rQu/btuyZlXzgtqakobZs5Yva1rT1LxiQUNhsiXTIVmYSzTn4UuD2mqOd2vZ1Fe7V3y7deaDTRWbpvswBQIAgFal8EWZpADIA2QwogYAPgzCQkjEg4QQDAEwKJFHCCQihA/z+QIBXyrkSwUwHwIArYpvpoQiGOSBUhBANGJeZSC6taHqi8a6u81TzjXNrfcl+Ajt1sV1nY11fesWfrdp+bPda/c21spFPK83+dHjJ3n5eb33bwU88QAAlPoTjjdOvb52+uWmqi8W5u+cka+VihPMxtba9IsLK04vquyY6ZzjcgAAIABJREFUl99YnsrKRUoYkMAgH4ZACAahT1m7AAgolHKvNxGCwKlTaw8cOBQIBAEAQmAhgohgWIjAYj4sFSAyPswXwLCUD9EGuZ3RaJRSiUgiECplalKLuXSEiyfTATAP4MEAAgMQAiJCABYk+UNqA5qXn3v9yucWklg1PferA03fdiz5oWvpk9alI+1rV5ZnW7RQTRqxoiS6rSF//+zililJzVWJFkwFAAAAQ4ZIRV6aL9FjUyiFIAhDoCBMX2vWrti5a+vKlc2Xz5+TCIV6vTYrPYnTgWVxotlJ/FUpETvLLEvTdXNSIjrqEy8uzryyMO3a0rRzc33tNe7NJeZcqxIAgAiRKD3ZHIyXZcQZTXI4QEsL3fqSKCrNEhFnFOEiUAEAUYS2NMnSkB6zIDehOmDLNKvNYkQD8eR8oLQkNuBlfv9nAQAA8ARioVBOGSMLMl1lBY7ywsSpNeWz5sxe3LR0w8Y169atDgSCIMgTCZU8RMpDpAgsQmAhDxbCMF8skdBWszPWbXNZDZRerpMo1TKRSggpAJ4SEGsAoQoQqkVKg85AcpQ5hqbcESK1VqYlIlHGgMmEUqVCrTZQUoNJrOdUGlapoiUyTCRBxdL/VnyJAZJGghINwlcKEYlELOMLBSAIBlzuF0e7ztUXPtm24tLsylNTC98faz9YlXOsvvT16a72ujK/yRQpEIpAmM8TQ0IlKFQAsIgPCcSIkAcLQIAHAAgE8hCEjyCf0AsAgFBG6qbtLZW1VXWz62bMnVFdX1M3uy4tJz2zILdmWp3TEQ0CPKFA+ofd/B/0BYIgBEEITyASSyVypUgeIZAq+RIlT6pCREKxRCpXaJURGoQHsZwuMzt6+vS8fe1buzq2HTuweUZldK5fVZrJxFjlOWn6vDQNcPvohtvH1t06tubm0dU3jiy/dqjxZueCweOr62uLlKZozO03Of0WV9AZn22JzaSj0zF3WmR0msTmg5kYoSVOwsYo6SjM6ePSipmcaipjmj2twZUxx5k3z507P6mwMbFoSVT2bGtKNe0rwRLz9fF5mqhMdVSGNjZTF5epjcnQxeYaovO5uFJHUlVsYFp86gxfTkNq8dzUkgVpFU1plavTp27OqNuWNm1r2rTNqTUbkstX+UqbPMVLvMXLsmfsmL7y9JwNV2Zv+qJmdTeaPEUem4V7i6yeUou3hE0uNvlL7d5SR1KJNanEkVwZlz7DV7AgrWJ5evmK1NLmUPEST+5sV6iKjc/V2T0yxs4z2l0Zc9OrtlTO2fri5eTXP419+/P757+Mly3eoo6viitekdewq2TR/qrGQ/kzNkSllEYnl6Rmz/Xlz+aC08jkafqoQkNUflzJ8pQZ29KmtwRqNvuqNgZrt6TP3FywaFf2vFZf1WdxuQtC5U0pVSsSCpf6ypr95cu9ZcuSShcllszzlC1w58+kMqdyaVOp0BSlr0gYm5U8tXFo5Mn5fduudaw+t2XJ0bUN+5uqu+ZXd86qaJ1WtLs6b2dFdmtVXkdN4eHZNZfXr2ipqw4Q2LSszEBU1L3rN/7xz3/+7W9/O3r06I4dOw4fPnz69OkLFy7s27dv586db968uXLlyqlTpy5evHj69OmjR4+ePXt2cHDw6ZOnv/3228Tkh7Dk9clHfuLdh8mxV5Mf3028Gx9/NT7+cmzy3W//+vvzD+NnB0dOj774ZvJf//nbh//418Tl598uOXBrw7Hbt378+Ms//vPvH8fG370fGxv/g7vCvvYfxsbeTYy/fv/+l9evfn718quvv/7l9euw8PU67Lrx+tXPr17+9PLXn17++u2PP3z74w/f/PD9i2+/ff7NX77/5Yefvv8my+epryysL8v1M4Y0K5visPktpoDFHLTZQlZXwOLyWVxei8VrYT0mwsMSySY2ZHV4OJuNZvbu3XvwyLFNW3esbF7Vd/vLhw9u9d++GqavoXvXn/Tf+fHxwKuvB755ePPOuf1P7l95MnD7/r2bD+7dvH/7es/Naw9uXhu6e/tx392HPTfvXbt4/fL5Ly6cuXju9IWzJy+cO3b5wvGL5459fvrwxZOHPz9+6Gz3gTPH95851nnqaPuZ7vZT3a0nDmw73raufXPTvpYVR9s2H+/acenUwbs3Tz+4ceHHgVsPupuacuDtpbLWUk1HpXpfpbqzStNZpdlXqdlXqems1nVWazurtcsZsIkGljNgMwev5KDf6QteZ4HXWaB1f5K/Njr5G6OEG+3ClQnYymkFS5uXNjStqG9snrmsad6CxTarPdKgR40GFDUaMdSAGv9MX2Ho+sN9w5vkyUhLT01JTUtJ9Xm8NE1jBE6QZGxsrN/v83oSfd4kn9djtVrD5oH/7eGeot3uqKioKLfb7XK7XU43y1ho2oTipF5vMJtNiYmJGRkZubm52dnZoWAgOspF4gSGYzTNfIINhmFpkmFolmVZlqFpmqVJlqJ+NwZkGIomcYLAcQInMNRIkyzHWEysmcIJ1GDAjBiOETiGfcLC353cKYIwGiKNBj1q1KOoAccwlmVxHEdRDPv9+GV4oCiKYxiOYng4mRrDOdZs4swkSf8BM2bOZLNYrSaz3WJx2BwcZ6EIkiJIiiBwFEONGEXSYX5gaJplKIvJZOZMDMX8rhqFz+8xv+MQQZEYFUYXiqIIiiJoiqAZnOaosAsiYzaxJi5sw0GROEGHt55lOZblGNbMciaWM3OchePMLGvmOJZhGJrhGNbEcGbOZOZMpj9FSP8OpQxL03/43ZsZ1kyzJpoJt6JxFG2iGTPLcAzFUjRNUOGVn+6ZIGmS4kiK/b1InKBJgqYIiiRInPhjzR8i2B/e+iaGZSmapRiOojmaNjEMF74oxbI0y9IM+/tiiiBpkqRJnKNIliTDxGWiP4WJ0SRJEySJEzhOEDiF4yRF0jTJ0CRD4hSOEjiKmVjWZrFaTGazmaNo2kigGI4bDMaAi92cFb3Lg+1OwnZ5iF0eYpeH3JmIb080bvOg27zYNi/W4kG3Jhq2JqJbEtCWJGxHknGnx7jTi+70Yts96E4fviuZqM62/Ym+jPEOzG4ho6NsNofV6nI5YmJiEuI9Pk8g6A0G/aFQKBQKhe3mzWazXq8XiUQymUyvN+AYQ+AMRXJmk91mdYXRi8AZo4GgSJomjAYVz+c2ZCYYs+Ijc+IMuQlYbiJRFGCjzWq9JtJkj8E4M2e3u2M9MUkprmS/05foSEi0ewPOuJg4s7IoTlqSJC/wKPM8yiKPrDhJku+NKPLIKwJ6UicRR6DKSAalWNLuNBAMwhfCMCyAAQQCGRJVSEUgBAEgD4AFkECCiGQCqVKm0ulQUq3HpBFavlTOFykRWLl5666r167GxVmVCrFUJEZ1CpdV7bKpSFyr0yhEAgSBIATi8yAhHxYJYDEfEiGwjIcoRUK1Qh6p0RhRjKYZs9liN5ttnJmzO8x2pz0qJjYpwef3+EPe5OyUUKY/Id5uUqkiJFKZzkigjBXj7EbKTFCsXK5QyGVRCcZYn8GfwSQGsWCWOTWXs8VIHHHyGJ/G5ha4owXuGLEjWm5xSmizCKMFWgxRobBcwxcKeTAMQBAgEonUarVarZXJlGH6MhoI1Ejq9ahGo1EqlUKhEIJBjVYlFPMFEIDKhEV+JuhUSgEAAAClUosRNEEbtrWsbdm0evvWteEKA9jmDSvmzKqpKMtvmDNnyYLFi2fW1+QGEnF+WYxkYYZ+WaZhqkvQkhf1/d7mv2yc+9XG6ZdWF5UGKBgCABDQaBTZyVEKBIEBCQBK1TojyzA8gIdAfBiBABgSSuWIUBDWvoQCuYAnQ0CeAAZZSmNhlXwIggAZgkhBAHAR2ubSnDOLa++srLm6YmFrw3SXLqIqy7dvzdyrzQ0/bl35YseKL1oWWIxKq9Xx6Mmz+vr6+7evxUe7AADwOMyHGmuvfVZ/uanqy6XFO2YVKyXCGJOhdXr2uQVl55dWt83JmZKVqBEgAuDT0zEIQgAIh+PdEB5sxCJDoWSRSBgfH7d//4Fr127iOAkA4O+xS0IeJOLDEh4iEiA8HgjyQEAlF0rFUolYqdIQOswWSThlWhoSygEIBiAAhCEQQkBEAPJEnkBqpJFIT02/dumSVqEqT4sdPbL2644l33UufNy66FnX5hVleSoBUBjCG0tj98zIPjC7ZHt1cnOFh9YqAAAEYIhlIguzvJzJAMEAAgtASIAgAgAANmxcs37Dqvb21l17tqsMkSqcTC8oIIzaFJuiLknemK7aVmNuzNUtyNRtLrEcn5F8uyn/7orsC/M8O0rY1ZloBiMBACBSoUj3mdJ9EdmJKCWEvLgox6bO4nQeo8gaAalgQIkAsZS2OME8MyNmZmZscTzrJ5Q0n6cE+AgApKRxoQCNAAAflIAg7w8IU4t5+Zn27Azcm6j7N8sQEIHEAr4cgcU8RMxDRAgigCAEACCVVtvSuvtuf8/Qo5HBh4M9fXeuXD7X2bl33YY1s+fOyMz2J3pdUTF2kqF1KGWgnBgTazA4lUpKwFMJBRFSiVYmNyjUhERFQmK9SKQTinRCkU4kjhSL9UKhlsdT8fhqkThSIFRDfDnIEyMgTwSAQhCCQRAGoQXlVd0NU18dXNu/dlZboffN8dbdxZnLAnE/XTq5Y0YlI0B4ACTlSyViJU+oBHlygCcGISEP4PNBHgzxYYgPwzwEQWAYgiAIgj994fzCwnUbN1ZMqaifXVdbXzWltmzh0nk1dTWZObnVNdOSEpIhiP8Hd/05bTmsfcEIXyAUiyQyoVTJE8shgYQnVfElElgg4AmkEqlSKBLwhaA/6Jo3v6qzs6WztaW7s2VOdVJZOlZb4Ex0aAoy8IJ09X+jr+uHm68dar7Tufhhd/O65hlaexSdkG6ODpqcyZaokDk6jYpOMUSF1DFp8qhUnsUDcbEiU5yMiZaTbrXLQ6aWmLPro7IXONPnOQuXJJatSqlanzmtJXt6S0r1On/Fqrj8JfbMWbb0ei6lhg1WkskluK/IkFSCJZaZPFVOb0108rTYUH1CWn1ydr0/b3aweGGgdGmwsjm1dm3a1E1pUzenTd0YrFqbVLIsrmCRr3x56cL2aSvP1K2+WL/+i8qVR9HgFHFsdmRiAZtYzHmKKG+ByVdo8xbZkootSaWO5MqYtOlJ+fODZctSy1aklq4IFS/z5s2LSq2xeIuNrhSVPU5AOfikJ7l0Tah41bGLfT9/+MeLH15/+3pizb4z6rgyZ97SlGlbc+a2F87rKJ23Iy6zOiq51JVUSUTno0kVhH+aIa44JndO6syWrIbdWdNacup3ly46ULJkf+6CXf7pn1nzl5rS51hT6kzJU/CEMjq5hgvVmVKncam1XPpUOqOazpxiCJYqvAUKT4EgLhOOToOdKTkLNz75+rvDW1d8vnPJmY0L9zfX7p1fuLUme3NF5obilA3FKdvKM9tqC4/Pr728evGltU17Zk4Nkei0zPRku/2Ls2f/67/+66uvvurp6RkdHR0cHHz+/PmzZ89evXr15s2b77777tdff3379u3Y2Njk5OTHjx//8Y9//PWvf/3t428TExN/OM6HI7wmJ99/mBx7MzExNv52cuzV+/evJv/jX73PvmluP7bm5NXKzsv1R28Pvfpw+vHXlfsvtt15dvD+83V3v593euiHj//4+P7t+O+uG2H0Ghsb+zA2/ur92C+v37x8++6nl69evn33+v3YL69fvX7/7u3Yh1fv3oaFrzCAff/zT2Hh6/k33zz/5i/f/fz9+zcv84P+2uKc2ZWFybQhwFBek8lnYgJWU9BmCdlcQUtU0BoTsLqSLRavmU0yMX6rPd3mSmZMvpiYs+fObNm2tavrwNYNm/puXX3Ud/tR351nww+ej/R+Pdr/zejwwV3btyybfWhbU3V2UnPD1B+fPey5f2t4oOfRUN+zh4Pff/V45P7dvptXBu9c6b15+d71yzevfH7l83PnTnWfP3vo/OmD5453ne/uOn+s8/yxrgvH9l041nbuyJ7Th7Yf7djQvm156+ZF+7YuPtGx/vLxtntXzw7eu9F/72bPrS96bnw5cPPLnx9e2NHg3lQg7ShXdVaqu6Zo9ldrD9TowtVVo+mqUXfVqJtooJmFljPgchZayUFrOGitCfrMDK23Iutt8HorvMEGb7Qhmx3IFju0yQE3x0eumlrQtKK5oWltfePqGUuWzVi2eN7ChXaHU23QG40ohqIG1Pj/oy+MwHECNxqNBl2kIVJviNQb9AYCx8PuiCiKGgyRBkMkihqMRj1OEhRN0zRNURT1RzsQxRE4heM4jqM4HrZVZAiCIUmawEkCxzEjajQYjEaj0YhhKEYQBEXRDMsyNMvSLEtRZppmGYqmKZphwhFVLE1yv1+C/tOgaJqiCIZiOMbC0hxLszRJ0RRN0QzDMjRNcxRj/v2Jn2U+DZphGPoTb3A0yzIMyzLsJ9RjWIZl/o1PWIbmGCbMOeH2MzNnsprMNs5kYTkTZ+I4zsQyHENyTHgT2E83Q5I0hTM0wTGMmTNxjImlTSzNMRQX5iuKIAmMoAiCIgmK+HRaj8DIsIzD4DRLMCzNMDTFMLSJM5lZE8dx4SDo8MTMmjiaMTOM+Q/TBpoysfSnt/ye3WzmTH/6Rmz4SCRD02H7QoYmWYYy0QxHUhxJcSTNkfSnOUWbKJqjaI5gWYr7A71IgqQJkiUplqRZkqJxnMDR36GLCh/2CxdDECxJshQd3r3/i38UzZAkTRFhrYylaBPNcjTN0TRL0QzJkjhF4gRL0wxJ0DhO48Qn3YyiGYJkSZIhCBonSAwnMZzEKRIjSIwksE+qF4HhOIqhBiOOYgSGk3j4x29AUdRoMKa4TTvy49uDVFuAaAtQHSGuPci2+em9ydQeP7kjmdgTpPcGqN1+ancyuSuZ3pVM70om9viJXcnYzmR0px/d4Ud3+NH/h74SXYTTRsdE2ax2i8XpcMTGxCYmeJO9gYA3GEwOBoLBYDAtLS0qKopl2U+WG3K5wWAkfxe+LGaH1eLkWCtFcqiR1EdiBp0hMkJKafkZcZEZceqsRG1WgiEnActPwAuTaQctYwiGMjk1GIHSDMk6TI54a1KSw5PgiIt3+ILOWHecWV4SLytJlBUmKQqSFMVJsqJEyf/h6y2D4zjT9t+nuXuYqXl4NBqNpNGApBGMmFmyJDPbsmxJlm2ZmRMzxHEcMzPD2nGYNuwkZksyJhtYeHdPnTp1vpwPI2u92fd/uu6aavU0d0/V89N139ddFlZWRRR1mXpOL5GoGYVeMFhYxuXRWmgIxXAMlyCQBIFSE6xqGQEAADABoRSES2BCikuVUpVOY6TVBotCa5SqdIRMC2B5x8zZp8+fDKe7I2Gxvio4pCapoYwvzlYneeWchaRQGAEQChAcwCSEkhCCA4iApQQix2EJgUpIQkaQUpygpHK5wWTiraLD7fAkuJISvdG0tOxQMC+aGcuORqORWF6O0+mSyJQaE6uxCAbOZuasRpOFxFAKQ/WcyuTQsB6tI5W1J7MJITYYs2eX+UL5DmeiyuGgaAZTqIFCA0gpwCVArib0jNrjc+TGsmvrqidMGDdtWsesWbM8ngQUJbRak8XMmU2s2cQaDGa1WiOXywni3xVfMhQxUWjYpqjPsXktShQAO28VWD4z4l+9Ys7Ced3Ll8xesXTOssU9y5fMXra4Z1Z3W1NdaW1N6chxo0cPHzaytiIsqDNZeGSmqqPQPDaibPXJrs0f8d2qaV8unfDO/KGvjYvZjGRc6lAoqZLsBF4ngQEGAOxNSh7W2gIAwBAMRgBKYKRUiZI4iiMYRuCYFIUpGEJlFJLgsrgcBgonICBFMQmEACkKlwUSN4xrPNMz4nxP+5FZnU1ZEZOCmj91+L7OMZ8u7PxiZfc7r3Xk+0SRsb7/4WfdM3ounj6a6LIDADijYd3U1pNzR56e0XKmq27Z6Bq5lPBaDauHleybUHugvXH16IL8DB8OAAkDioARGEAwjKIYgmAAwJQEp1lDJD1NoZDZ7dbVq1d98MGHXq8PAIDAOAJhCIQjEBEPFMJQCMER1Kg3mMyCwSSYGZeJTTAyLkqqhWEUgSACgkgIwmEYRhAAIcFIlLFwudHsQ3t2K2XyJKv5woaeD9dO+mrjhE83TP5s8/z5rfVSBISSdROrUpY3524eW7OqNaezNkKr5QDAAIWSfFwwicUJGACAoSQM4wiCAgAWL509e07Xmzu3z5o9TaKUkAo170j0J3izPHRZAjk+WzarXNFeKOkss6xtTd3WEjk6seBcZ8HecYEFZey0HEtAh8kVCifPZwb48nw+L5WxoFCIlRS4lDFBk6YnrXJIiQAtAacJurJUsSWW2JiVUOBm/HoZjZMUQJRyIprrKMhPkGEYDMh4Jme8q5tBipfn2vIyFcV5FrNBAgBAERSC43SGobAUQ2UYKsVQCsNIDIsn6aEQggkOWyQ3vaSydPTYMfPn9WzeuPjg7m03Lp7/+vOPv/ny8y8+++j+7Vs7tm1RKrR62q61eAzmRJ3BrVDyOK4nCR1FGUhSjxN6nNDhuIogVAShJggVhikRRI6ichSRI4gchnAAIwCFMRiK0xeKICSC1GZm7Zs06sas4fPDjt69G090jJ2dn/PiT1c2d7SbYGAiJQYDp1SZUFwOoTIIlQAIhyEcATgKUAjgMIwiCIKiEIICCBoQA1EMbm0ZsXD+8vr6xpGjhg8dNqShsXrKlEltbe3VlY0tzSNLissJQho33ohDV1xDAwCFB/ALw3CSoGSUXE3IVAgpQyQqUqnEJFIIpVBMQlAkTiKhcMKEiUM2bFy0deOa7a+vbC5PqcpiamOuFIe2qsg6pEL8D/o6vaP71LaZlzdOfe+N9nUr2o3+ZDFc6AjmOJOz7L6ozZ/DJufokqMyX7bEF8O9mcCWijsCSldIJfiltF3uCgrRBm/+eE/eRGvRxOSaaRkN3bGhCyrGr66atK5szNrCESvzhi7JaV6Q2TArVNORWjXZXzbWUTTKmjfclT08KWtkStaotNj4UMG4zJJx6aXj0ivHh6snhGonZjS3x5rn5TUtyq6fE63vyaifntnYnTO0p7l7S8uM3U1d+8ctO1fVscmQWSMJlRoi1bZIjT29WsyscGWWJ2RUusM1rnBtQmZjUt6wQMnYcGVbTnV3rHZmbs30zPLJqfnDE7MbHemVhpSoLMEP84lqV2mkZFbr+LXfPfzpyx/uffegb9/lT+wFY8TY+HDj/OzhqwtHramZuCKjcow3UpMYarKHam05w0zhJibckFg0prjttWGz94zp3tXSsbO2bVts+HJ/9TR36Xhb0WRn4Tgxo4kL1VgClUy4gc1qNmc16iLV8mCJJFgkSS+WZhRJwyVIpAiE8olAAerMiAzv/OTb2zuXzdi7ZPzueRO2zRq+fkrVstbi2bWxmZVZCxvy14+p29c99vDsyQe6Jx7obts4aVSJ2zasIJbt8x7du/fv//jHt99++/PPP//yyy+//fbbr7/++ve///2nn356+vTpixcvfvnll59//vnp06dxy/enT58+efKkv7+/t6/3D/T15Gnv4yf9fY/7n/Y/fN53/8nTp5/d6d108uatRz/93//656fPnuavOtS67fyUPefbDl859813d/71r4zN70unn934wQ+//P64v+9RXP7q7e3t7e179PDRnbv3f7j38O7DvjsP+z7581f3+x7fedB79+GDe72PHvT1xkWwOw/u375//4e7d14t/fri26+/+eHbvof3qvNy60tik1vrch1clk3McDqz3PbsBFu2x5nj8WU7A/mecMyTmuP2Rl2uqNud7fXnJyRHbe6cSPjGezc3bt82e/a8cydOP7j1xYtHt/t+/Lr/9jf9t795eu+7xw8e5GRkegRtNJWz0tT82W0/Pe+9f/f73ge3H9378dGPt/ru/PDZOzeunTpy6djeM4fePr5v55G9O/fv2rF757a3d647uGfLyYM7T+5/8+jb23ZtXP3mqrlbl3ZuWDhl46LJm5e07X69+/jbK86e3HXz2ol3r568cfH4jfMnrp89/t6ZUzdOn7py6tjX751+b3fPkiL8jUbp5ibt1iG6bc36wdjSqtnSqt7Sqh6kr+4B+kLmOJC5Tni+C1ngQha6kUVudKGHWOhFF3rgOYnaWU1FndO7xnbNGdE5a2hHx/CpU1rbxo4YM9Kd5NNYLAzNm80WSzwsFovFYjabBxks3uEq7sfBcRzHcFy8HTPHcVwcwTiOY1mW4XmO41hmcBnH8TwvDITIc3ERjBMEXhB4QRDiEgX3n3oIz/E8J3AsL/CiwIsCL1gF0cYLVoG32+KYZBNEqxB3pOB5kRNFXhB4XhQEURR5jh/APo6PJ7sNyDLxjrqCEN+hXXjFpk+Ms5fVJlqt/ECbY6so2ETBKgivCGUvFZgBcovDiWi3DrTkiiONw2pz2exOm8MmijYrbxU5UWCsPBMveYrnwgkcLw5gFm+3Wh12u93qEDirwAkcw3MMN1iVZOXFOHrZRBvP8gLHCyxv5UQrx1tFYYBPrDarYLVZrQ67zW63OwYTBAXRLogOUXCIgkPg7QLvsIpWgRcEwSZa49pXHHsG9cD4lVpFwSrwNlGwCrwo8C9vVDxjUBC4l0t40coLVl6MGzPyHBfXHgWGscaz5XjWytEiSwssK3KcjRdEjucZlmc5gRMEjrfxnJXnrQMXaLUKok2w2nhB4DmBYwWes8aFLF6wiYJdFKy8IHIDL5LIiyLLiywnspzAciLHi/FPjreyvMhyAsPyLMfSDE8zPMNwNMNY6HiWI0sz8TvM04zAMCzNMgzNWMy0yZyX4lpTnb4+R9iYy2+MWTfH7JtzbZtj9s0x25Y8+7YC59Y8x5aYfXu+c1uefWvMsTXPuTnPvilm2xyzbYlZtxXY3yh07ih0/oG+MpLFJK/d7/e4E5xuX2JSWlogHErPTI9mRbKzM7OiWdnZ2dFo1Ov1CoKgVqvNzSzfAAAgAElEQVQpilIqlUajiWNtAm932D1xt0Ob1cVzNrOJ1evMtNFiUlFJvKwoVV2QqigIavKD5qIgUx5gSsNcqtvgsjlEZyLrcIkutzMhNSE53R0OJ4QCvkDAG4m6kzwBh7w2TVYblFYGFRUheVVIWhmUlIYUVRFFdURLa3GZlpXpOLXeZLI5pDothGASgpLBkAyB/E6LRobBMAwgEqASgJEQRuFSpUytVxsscQCTqnSkQgcgauS48Zf/dDaa7U5P15eXWOorzSMb+GE1lppypiiX9rvVjB41KiGdFFISkAKH1BQkxxESRjAIQgGEABiBUQyDcQJDMUShUlpY1mw2WTkuLSkpEgjkZEZjsbyMnJyM3Jjd5SGlSonKoDHzWppX680arY61mFISPZQKNQhKi11LO3S8x0g7dGabRmWRyE2E3iSjTUqRtyQmuguLcoYOa+qe0b1p25Zd+97evW/Xjje3LFu+qKNjakNDQyAQUCiUcrlKqdCZjIzZxBr0Fo1Gr1QqpVJpPDURRgCAAIFiWilhlsApvNTPqyUI7LI5LEZjXWXhisWz5s/pXLxgxpKFMxfN714wt2vB3K6uaePrqwtbmmvqWxqGNdeVRJI9cqjYhowMS9pj+no3tqQx9PGysX9eMu79BcNPzWkcW+TDYQAgAgDIaKZiETrZqcFgBADgT01Zu2YFCkMYjEAwgDGUkqtQEkdwBEUxBCYxREqgJIkBhRwx6EmFTIohEgiGYQwCADAKyeSy7Lc6Wq7Naz87p2PxmFYlhuZGkvYvnHZlTtsXq2Z9/Nr01kyfilKePnt5zWvrTx3e43PZAIAJjJg7qubYnOEXZg87P6Np4YhKiYQQLOqlzcX725oOdgxZOSLP5xVgGGg0Mo1agiAAgiGCIHCcAgClJLjeoExJTdTpVHq9dtWqFZ9++onb7QYAwDCCInELQwQGCIoQMIQDgEokcouFN3NOM+cyMk6tgddoaQqnSABUEGQhMJrElTDAYQAAFAyFzFpDQ2XV8UP7SRzTyMg9i7s/XNf+9dbxn2+Z8MmmmSvHt0gQYDJgrYXe+dWhDSMrXxtR2F4ZMillAMAwAQUCHK2XAAAQBIMhHALxxndg6fKeufO6Dxzc09BQDgCAAcRYuBSPN+q1JxugcbnK6UX41AKso0S/YWRk58jY3lE5R9tjb44OzCrlx0YZjkDUarU/ISEW9eamM5EEC0OiIV4RcymzeEWyhuAkQI4BgxSL2IzlAbE+210RtmXyepEiVDBOIqjTLSSlWhMSGAVFwRCB4ES88xcOYD2JV0T5goikPGbOSLUiEAwBFIIhAGAI4K/QF4lhOIaiBElguARCcZ1ZH4imvkxjBC6HpCjLlcCbzDqtx+WMBEND6msri4t1KqPWIGqNDo3BrjU4lBpBIjVjuA7HNASmxRAVDElRlBoMBKEgiIAgHIIIGCYxHEGlEK5C5WpMq8JVGkqqk2AUYjUYzixf0pOV9u6qpW+MHj4pEv7uxMme5lYLRuhJKaM1GRmbQmtGMCmACBgmYQhHIByGcBjCAMAAQCAIICigJIhCJaGkOIohBIGNHj5myfwldVWVLY1VjXXFDXXFUyaOnNnZMXb42JFDR9fVNsmkKgggCEz8O5B4xEU0NF5/SMiUUpWOUmhgSgkRJCaVkXI1TskRnIBR2JfsnDpt5LqN8zZvXLN93etjm2NDShKiSYYkh6al3t9UaQWXds6/+NacC2/2nN8x88yO6Se3Tz+zuePyG9P2bprqCybaQvn2YK47FHOl5lr9OYw/25CcJUnMQj2ZqDuCOIKoPZVyBUirHxMSZZyPcWfaUkucmQ3OnJZA6YT02s7M1p7csctKp2yomLK5qn17cdv23PEbiyZtLB3/euGo5RnD5geaZiXXdAUqOwLFk9MKxqfljU2Ljc4qnZhVPjG9bEK4fFxaxbhA1fj0qmmZNdMz6qaHqjsjtd2xIXOqx60ZMXt/w8y9wxYcnbzqbKCmg0rMV4Ur6WidNbPOll7tzKhIzCz3ZlQ4QrWOcK0rc0hibIS/eFygoi1S2xWt786p68osnxzMG5kSbfFm1PBpMUNiWGpNIegg7auMlLbvO/3+vae/fnn3wcVPvstqnm6KDEmt7spvXVw+fEXD6BWFNVO94eqEcKU31khnVMmS8rRJ+UxKibdoeKhmSqSyPaV4oidvDJ81jIsNt5WMdVdMseeN5EPV7tgQZ2GrPqvWHCyzBkstwWJ1IF8ayJOm5UlT81WBIjKzBIkUyFMKKD7kKR357ld350wZvXXB6J2zRmxuH7KhrWHN2OqVQ8tfH1m9tW3EW9PbD/R0HeqccGjayMPTxrw9ZWxVgru1sKAgJXnvxs3/+te/7t27d/Pmzdu3b3/++ec3b958//33P/jgg/fff//QoUPHjh07f/782bNnjx07dvv27adPB+wQnzx58vhJ72C3rsdPHj1+8rD/cX9f/7Onvb3Peh8+e/7z2Xe/2nHxi6+f/vaXf/66cP+f1l35/vStp9s/eLz/1rP6HZemnfhk6rEv1Kuujzv96W9/e9Lff6+v/1Ff/6O+vod9/Y8ePbp3//79R71Pe/ueffHld198+e3tOw/7+p/2Pe571PfgUf/DR30PH/Tef/Do/v1H924/uHP7/u3v7/1w6/atb3749qtbX3/1wzcP+u8Pq62uzYpMaqrOdjC5djHm9ua63XkJnpjHE/P4cp2+UquryuErdvlzE5JyvImFDm+VJzXX5c8NZ1+58e7x85eWLFlx/fK1+3e//+tvP/3tt5/++uvz3/7y9Pdfnv39r3+ZO7s70c0HUxyVpVmXLhz79S9Pnj/t/fl53y8vHv/6rPfn/ns/fPHR5zcu3jh16Mapw9dPHbp+6vC1E4cvHt1/5ujbR/dt37Fx2aaVc1fOaV85p33jkhl7Niw5sWvduX2brx17890zu6+f2XvlzJGrZ4/+6dyxd86fuHnh5M3zJ945d/qds0evn9337rl9927u3zLKu7GG3N6k3Nyo3tqs39qs3dqi2dqi2dKs2TZUt22oPp52+ErdFzzHgcxxQXNdyHwHstCFLHAj873EbB/e4ZfNqsnv6p4yonvG8GkzW6dNa+2YOqptSnVddXVlqSspQWcwsCbWbKJNRrPJZB6c4uhlGVCjBswQeZ6P2yFyDMtz3KAhIvfKNLiEfSmO/RvF4vM8z/NxEhL4+PxLPWRQQhE4XogTCMvFh/sCL3AvtxJFMb4HnhdE3hpP1RtIZuMFm2CNc8IgKf17tyz3atqbGF+Zf8kSLxng1ZzJwa7H/6cY0IsEMV5bJQqD5oSC3SbEFSRR4HiOFnhWFHiRtw4kzgmcwLOiyDnsVqfdPgCfLMcx7CtlS/8mE4HjeY7lOUbgeZEXBjYXOLvVahWsdlF0iILDanPa4xKXIAiiKIg2nrMLvI3nbAI/aE74KmvF6evVIw7Ov8yEFF+9JwN/CiLP8/FHyXLswD1m43odY+VpK2eJh8hYbCxjZeLBCQwXJ3eWYTlmoOiLf+W5xNM448YY8afG0vF23wLHcRzPcXExkBfEl+/M4JrxbQcjDlrxQwgsx8WzRs0W2myhLTRjoXmGFRiOMTO0xUybzQxtyfE7FhQmLw2alwdNK8PMqgi3OsKuirCrwuzqCLc2XVwT4dam82vT+TURbm2EXx+1b4za1meJm3Ls6zOF9VnWTXnOzTHXH+krxZrktfmTPB6v25vsTw6Fg+mRjGhGNCuSlZ0ZjUZzcnJCobDT6WQYRiaTkSSpVqsNBmNc+HI6Egb9NlhGNOgtGo3RabV7OH2WV1folxYkU/lBVV7QVJjGlAaY0jAb9Jrsgs3tS/OlhfxpaYFwTmok5g5FXAG/L5DiDWc4El0Bp7w+IKkLUBVBaXlQUhmiKtLIojRpdbqiIqg0qwmVUZTpOLlGZ7TaJVotjGASjJQAIINAMIFh9AoIgiBYBmAKIBhACEyiUGiNWhOjMdIytZ6QqTBKAQDU0ND46WfvlJcHaQtITYbSkuFoGlZTqmqqNo1uEce0Woc1sEOquMp8OjvNEPZpIkmqFI/SLcgFM2XU4FoFppRiJA4QGEIRGEYggiS1WoPRyFosNsGW6PEFvckhpz/Vk5pm5kRUosBlWonGLNMYlTojhuEeh+1PF89U1ZSptQqDRWOi9d5kZ2YslFecWVVfMrlj7OzZM7ZsWH/hzMmLF86ePHn8wIF96ze+1j27q665PpwRFkRWqVZgGBYfhlIUJZepZBKVXmc2Ghi12iBXqGVyOUVRCIJAEISgAEIAQCUQjGvlhFGO0mqJjCLsdrfRZBrSULNwbvf8OR2D9BUHsK5p42sq8mtrS5qGN1SW5jASNFWD1LiR8RHpyFRiqF91cPbwP68Y8/mykdcXtrwxtSRASwGAEUwPAGpzSvIztDkhs1JGAgCcXsfFi6dogwEAgKAwjKFSpQYlcQSDYRhFEQqGSBggUhJVyDC5EjJqVTq1WqGkcCmCYAAHIN1GLxlZca5rxLUFHTtnTo0meykMWjC2/urS7g+WdH7+2syVo2oJgL2xc9/OXXv2vbk52euAcQkAcH1W0p7OhvM9LZdnt84bWo4RhFmrWNxcenBay772hjlVqXqjApOgepNKpZYhMIAhgGEYihIAwgAEEBQkeO1avYog8eXLl3z26ceCIAAAMAwhcARDIRQBMAxBMAzDKIAwlcZkpEW1RdRYrAoDo9SYVAoNBcEaCHAw5KbQZLWcIzA5AiAAUv1+RqcfP2zY2zu3YyRM4NiSCWP+/MbMr3eM++KN0Z9t6VozuVlOAowARWni/Krga0PLXx9R0lYWNMikAEIpJZ6QoDJpcAiCYBiHIAJFCAiGAADLV/YsXDTr8JH9gUAQAJjC8YxQKJyaEssImCSgPqTuLFKMj4KZlcaNIzPeHlN0eGLx4an5m0enTS+zNwRMGgQAADQaVWqyLT/LkZPqokk8LGpy3coIK0lSoGYcyHFgURFZTktlmq0qw17gZ9MMMpaQyGBCJpUkB1PkWiWGYygMoyiBkRRAIBhBUIAZKKq50Dek2FJfyBVnJRIIAQEKhhEAUAjgKCx5hb5QDIMxAkNQCgBYa9YU1+TrTEoAAIWC4gK2ttRmtRB/SF6UEmqdzqExOhQaWqo0S5QWmYaVKCw4oYVhBQxkCCKFYQR+OcUxBgAIRVAJJdVa5Fq7QudWMF6lzas2uhVyl5piFCq1IoWzFvkCW2YvdCp0ybQ1w5NMAFRCyQhCRio0lFInU2pxQoJAGAIwBGBx+oIgHIZIAFAIAjgBSeWIzkDRjFarU6EoNn5Uy8oFXVXFabUVqdVlCYUxa31VYFRz8bhhNcObGutqWxQKLQAQBFAUIXFUMtB2mZASBI5hGILiGE5ihASlZBKlVqE1EgodIpFBJAXhElyioORqGMVMtG5a5+j1m+Zs2rRm6+vrWmvSq2LWgFvrc6nqqz3lRUZw+a35l96afeHNWed3dJ/Z0Xlye+fxLV1ntk87taMzM5xoT81xpxd4IvmuQMzqz2H92QZ/VJKYBTsiwJoKWVMA70PERMzhRx2pSjbRZPaYeB+TmOlIK/FmNiUXjPFXtyU3dmeNWV42dVPltDeKu3YVT99VOePtxs5dTZ27Cto35YxbExu9KnfE0tyW+TkNM7OrOtJLJmUWT86uaM+qmJpROTWtbHJKycRg2eRg5RRf2UR38cTUqs6aca+N6t7dOmP/0AUHJ60+ll7dgeiSFf4iXajakl7LZ9RaI5UJGRVJGeWecLkzUmsP17qizb78UcmlE9Kq2sN1nRkN06N1nVmVbeGC0SnpzUkZNY5IIePP1rvS1c5MuRjhAhVjZ66/8/yvX997+N5X34+fs16ZXGHNH50zZHbliGXDJ65vHbM8IVjlTS9zZFdJk6JEQpgQUlS2kBAq5tLLLcFyS7CCy2rk84aKpWPE8nHW0nFctMkSKKHTivVpRZK0YkNyjPdnGZOzNSm5ytQ8VWqBNrlQ68vHA3l4uEAfKNbas9S+/NPvfTmja2pNjnfVhOqNE5s2TB6ypaP1rfYRBztGHp0xaW9X+76Oqcfax+5rH35yfsexOd11Kf4hhXllwdCWxcv+9c9/3b5z59ChQ7t27Tp8+PC7774bz0K8e/furVu3fvzxx76+vufPnz9+/Djui/jrr7/++uuvP//886D29TIe9D3u6+t//rS373lf79NnP1987+t3f+zd/+W9ede/qtv2yZRjtybsf69s6/vNx7+sPf5N5LWr157/lrLpfM/VW7//9qSv705f/4NX4n5/f//j/hf37j769psfeh8+7n30pK/3SV//w/gKvX33H/Xee9R778Gju3cf3bnz8PaP93/4/u6t73785pvvv/7i+6/vPX3YNnpEXXq4vbk218Nni3yeOzHmSijw+AoSfHmexKqUtDEpgSZfcoEnKeZJKfWlVbj91QmpeZ6UaDDr3JWbJy5d3bPv4Imjxz795IPbt2/99a+//P77X/7xj9//559/++c/fvn7b0/7Hnx/94cvf//L4//3//7rP//+82+/PH/x9NGDO99++fE77145de3coSsn9p3Zu+Pozi1Hd27ev/X1PRtXv7F26dbXlr65adXOjcsP71x3/uC2a6d2XT2x++rxPddO7rt2ct+V43uuHt977cSBaycP3zhz7Oa5E+9dOPXBpbPvXTxz/cKZd84ffuf829fP7Ln17olLW6cuKZe+2azc3KTY1KTa0qyJ09f2Fv32VuPWZn2nAOIANsMG9dgG6Gu2C5njQuc6sXlubJ4HzE0EHT7p9PLMjumThs5sa+qcMmzq1GFT20dMnVrb0FxblL9yVncwNclg0LEWC80wZovJ/FL8MptfqmCWf+ciDhrQMzQTVw/Y/6yMGuAulmVohue4eHAsy7Mcx3I8xwk8z7Esy7Acy4qD9PXKuFng+PhYfDDiXw0QFM8PyGY8H98b/3KM/gov8f9NEYMDdJ4VOIYTOF7gBZ7leY4TeV7keasgWEVB4P6wK+GPQPjKtwOJiy/rxwZrn0ReiOtgNlEUBd4qxMGREziO51iBFwQuvlrchYKzDhQkCfECqgFNhovfsf/AxXgBlVXkX/IPFy8Js4lWkRetgmAfEOv+zZBWXrDxnMixAs+KwkD3sFeRcvDM43T36vUOgtYfbsJLLXHgKXADD3fgyQpsvL7LIrK0yNJWjhEZWqTpl/TFDGSacizLsNzLGISleDAW+lWgYmmGZ1grL8SL+oS4/saLAstzDBt/tQZfNu4/oWtwJj7PWOj4ZzxYhuFoljbRFouJNpsZM5Od5FxUnLoszCwJWZZFuGURflmYWxbmlobYpSF2cYhdHKKXhunFIcvSkGVRmmVxGr0sTC8P0yvCzIowvSLCLo8wK9LZ5mJ3U6GjLmatjLLl6XR6ijUxweb3uROTEvxpqYFIOJSRnhHNyMyKZGVlRjMzc7KzA6mpoiiazWaKokiSUqs1BoNJ4O12mzve6cvpSLCKTpYRtRqjSqlziTa/jcnzmwuSqMJkMj+gjAWM+QFLSSpdGmaTHVq33enwpngCwaRgyJeanpCabk9Lc6Ume1MCiaGww82FXLK6gLwmQFWkySvS5FVBWUUaWRKQVqcrSwNqs4rSWuxyPS9V60xWu1ynRVCcQHACQEoUioVdVlYHwRCEKSFEAiE4gHGUlCu0RiMjqA0WQqaCcSmMSQBAgmlp1/90tnv6KJkUWEzAJgK7DfgSQCQZlMUkTVWaljptc626rlxeXSwvyZXmZ0qyI5KMIBVMJgN+eUqSxm6VGw2khMIQBEYQSEJKVSq9TGmWa3iLmCS4AqzDZxIcRl4gJAqAyQiFTqoxEHINRspRDMUhMLtz8scfXZ85a8qM7okb1y9558bpF8/vPnt6++sv37vxp1N739qyesniyRPHFRTkJia6aNoskZIABhgF/2GsiWEYQZAEIaFIuUqp0+tMKqVWKlVIJBKJhEQxGMMhqQzDcRgmJBAqAQBGAYRAgMBxu8stV6lahrTO65k5b3bH4gUzlyycuXDe9DmzpnZ3TuzunFRTUdA8pCpWHNWpJWYCSjdC9S5kTBpVI4Il9YFzi8d/tmTYp0tGnJpV31aSYMAAAuEIpEZgzERDHgfstVMUCQMABAd34fwJp80GAEAQCMFRSqFCSQJBYRhGcUyC41ISw006mVaDSWVAo5SY1AqDntLoCINJppDiCgg056bsH99wZe6UU8vnTWutRQEoDfrOLpn+wbLpn67qPLpoqlGhWr12w6EjR9/YuNbrEiFCAkGQn1WvG116YnrzpbnD5w2rQFFMp5Itai7f29a4dVTxiHQWJSFMgpJSDCdhFIVQGIIABEMwBKEwjMIInJqayDAmGAELF8396KMPaNoCw7BUSkokKEkiKAIQFAIQBCMoQcm1BsZAW1VmQWXkZRqjXm/RyBRSAAwA8ADYYdiBoQwG6wgEhyCvw25UKLsmT9y84TVCjkAwGF1S9PVbC7/ePu6bN0Z/urlj7ZRmsx5HCTjZqptfn752aMlrwwsmlqTpZVIAY2qjguMw3oKTJAkAiiAUDGMQBAAEVqyas3hJz/79u3hrIgAoAqMpqcmx/JyMrHQMgKBATClixkXJhQ3cG+Oy94wtPjy57FBb/saRgY5ia4FdLYMAgACKIDgGmw3SZAdHU2RAUGc4ZKlm1CVFdRikICBOR2U7LWXJfHEaF3HoXXJMA2MIgJRqdVo0A5VIAIxBEIxgcY9OFGA4ALgSw2tzEiqztSVRXVVxSKPUAUBCEPqSvigMjRd9kRiGYziM4RiKSWAYkyokOUUZGr0SAKBRYuVFXHaGIi9HVGqkAAMwhsEIDgCCoTKVUlBprTK1UaoykkojITeRchMuMRCUDifUMERCCAwjEARDg0oajMKUlFIoFXIzKbEScgelc0lNbrnKKVP49OoEGpXiOKlWq0W5jNZoOJ2Wk8lNGqMo1VlwlQ5I5DApxUgpDGMIQAgIxyAMhhAIwmCEQBEShnEUg6UyRKnG1FpCpSalMlImV8zunrBuRVtJnlBeyDRU2SqK6coiriyPrylx11flNDU1GwwmCMIwTALDOAxhKIJjKEFgJElKCIJEMYIgJRgphTASkygUGoNMYyKUGkQqhwkKIaQ4paDkCpzEJkwaunnb4i1b1mx6fWVDZVphhsXv0OSkCzXljvIi0/9CXye3dJ3d0nZtb091cSbvDiRmFCZGCtxpefaUGJOco/Vn4O50IKYBMRWIyYBJACY7zCdI7Sk6zsewCTraoWRcJnsal5gnBCps0UZbbJi3bHLW0HmF41YXtG0omralZvrOYTP2j+o53NhzoHHu/saet2u736zv3F7fvrlq/NrSYUvLhy0pH7a4cMj8WNPcaN2sQNnUtKppkcYZgaaZmSMXV07bNHrBwfELj0xefmLskl2FQ7twjVsuhDShCk2o1hSuZyK11vSahMw6b3qlM1TmiFTZQlWuaIO/aERy6bjUiomR2o7MhunRus7s6vaMkvGB7KH+7AZ3Zpk1WGT2Zmvs6VpHVCmmu3JGnf3gm97nP338569XbD1sjrZIQnWuyoml41cMbd84un19Wk6rN1JuTiuQJmZS7ghs9GBGryEpxxQq1QXLtOEKVaRSk92gL2g1Fg5T5zSpguXapDyTL2ZOKdSmFGn9uZqkqDwpU5aSK/PHlEl5usQ8Q2IMS8zEkrO0/jytIxMYEtbvPb17/+FIsrujqWjh8PKtXcMPLJl6cE77nraW3ZMa35gwdPOE0RtGDFk7aURHU9WwnMzmnIzGvJzqjMw1PXP+/re/9/X3v3jx4s6dO48ePfrll1/i9V39/f337t3r7+//4Ycfvvjii88+++zzzz//8MMPL168ePbs2SNHj3z51efPnvf9gb76+5897et72vfo+fOfb3z67ZtHz00//61mybX2a08ir1/PWXdx1rk/G+eeMK36yrnpu4Jtl0rXXXiv/9cXj7/v77/7n/T1oLfvYW/v4/v3Hz58+Kiv73Fvb39vb/9/09fDR3fvP7xz78Htu/d/vHv/x9t3b33/47ff3P7u0Yu+rglj68LBzqENBR4xyjIF3qR8T2JBgq/Qm1SYmFTmSx6aFCj1JeUk+gsTgmWuYHlioDIpNcvuSU+LnH/nvSMXLx88eXrf3n3ff/3Fi8e9/8//9T//8/uvv/38/C/Pn/Q9uP3w3q0733/5xWfvf/TutVNH9+3asXnj+rUrls7vnjZpVsfEJXM6Vy2aubhn6sr53WsX92xZs3j/mxtPHdh59fShq2eOXD598OLxvRcOv3Xx8M7LR3dePvr21WN7rh7fc+XY7ivHdl89vufaif2D9PXBpdMfXTn7waUzNy+efvfikZsX9l2/cOj9i4fuf3hk7Ujvmhp8U6NsyxDl5mbt5iGGLU26bc36bUN0b7QYXqEvuMcGzbHDc+3IQjs634HNdWEL3fgiJ+hOQLuLAz1tU0Z2dTV2tA2dNmVU25TRU6bWtbYU5mavnz1j/+oVwSSPQa9hLBYzYzHTccvD/2WKq2Fx0zmGGRjCsgw7WBv2igjGcjT7sqKGiwsXA2Nrmn1VlBBYboAxXkJXfCuWZriX5hYcwwrcS3e+/+SfV4locKQe96UQefHVsfsrOCHGje94Ng57jMAzPM8IAisKnFWM5zEKwn8JcS8tMXjhPzFsEL3+m1heVcxEXhC5QUlHELiBRL54ddcAg/G8lR0gDZZmOJZlWIbnOOEVKYxjWJ5jBZ61CrxVFERh4BqtgsCzvMBzgsAN5gcOBMeLHGeNY+5LFfE/xMCXF/IqfQ1y7+Cu4lgovGqQ+HLNuKDEWgaAPJ7dJ7CsyPEcbeEYi8gyIk3bWNbGslaWEViGZ2mWpRmGjpP5oEjF0gzHMjz7H8gUv3CR5W28wDOswPICx3MMzXMsz3Fx6/iXHele8v9L0PrvYGmGoRmGGXgnWQzfw+0AACAASURBVIZhLQzHDMxYTHSO3724KLA8wi7PYJdncMszhOUZwvJ0YXmEX57OLMukl2XSK7Lo5VF6ZRazMotZlmFZGeVXZwnL05mVmdyKTG5ZOrM8nWkps9UXcLUxviLKVGZy4TSX1+fxJbmTU7xpweRwOBiJhNLT0zMyM7OjGTkZ4Zxouj8pkWEYg8FAURJKqpAqNXqTJU5fLqfX5fR63D5RcFjMHEUplAqtgxYTRTbqZ3OTNXlJ8qJkXXGKuSjVXBgwlgbZdDdtFRnW4+OTI/ZAyJmW5gymOoOpjkDE5s9ITU3yidL8JGllUFOeqilPMVT7LbVJhtogXh+U1oQMsWTOqFboaZvMKOIqnYFh5XISRxEEpSAYI3HIbdeZDRIUQ2FShxAqhJAChMRIuVShNZg5jd6CUwqAEDAqAQAzGg1z5nUtXjqjtCw3OyfiS3LSrEapIk06wJghn0cWDspTUohIhiySIUuPKiKZ8pSwIiWsTQ5pfAF1YorO5dWygtRgJgkJjKCIRmUYpFCD3mIxcxYzp1EZKEqGYAiCqUm5BldQqEyB4fLERPukMeVBN/PdV7fWr15TmpEyvja3Y2hJ95jaUTUFVRlJJcnWNEYliVeG4LhCJo0PEFVaaSScpqDUAKAQwCCADRbi45iEIuUyqVIul6sUaplEJpXgSiUw06Tbo3HYdLRJY+GkKr2ElJAESVIkoVNTFoNCiiLDaofOaJ/e3Tl17qyunhntM6dPnt4xfvbM9gVzZw6pr6urKk/y2kkEWCg43QCavViTF29MVOyeWPbxopFfLR59c87IHZObk0UDAAAiCBlKyVFUoYY0BlImJ+PuAgle59Wrl+12KwAAhmEIgWEch3ECxQgMIzAMx3GMwCHWIjfqMKMKN2kIowo3a0mjCmcNMsYgVVC4SSPpqana1TH65KK2fT0To06bkiTXdUx6d9nM95dNObt4cktBetvEkeevnt/19lsWgxYAgCJAK8On1VXunjrqxPyxKydVKwmY0+hWDW/ZO6Xu9VH5eX6GQFE5RckpUiGh1HIZhaEwABgEMAggMAxBUGKil+c5BEEWLJzzxZef6g1aCAZSGS5XEDI5SVI4ReEIguK4RKnUGvQ0bbEadLxOQxtUJkZlUsOYBSd5grDjpA3B9BiqxlElhhAA+JxWk06zaH7Ppg1rBSuDYSDs4N5ZP//Hjd1310/7eF3Xhq5hZiWGYahZr+oYEl43MbZ2dNbk6ohWIQMA6HQS2kwYDYROa4IhHEGwATkUBkuXLVi3fuWBQzv1RhOAAMCB6OOzi3KS/alSCHGp4Lo09YSYfsPI5EOTowfHZh0cV3RobMHO5vCMLD7VRGEAECiMwwAAoJZSLtZilsIBTp3By1ONqJYiKARVkrjLrMt2WyqSmRKfJcEo1ZEogmEAhqQaTWJqQCKTAQAgBEYQBEFgGCUgVIIiqJzACjKE6hKuMNdQXJqg0ksBGOhcB0EIBCEwjGEohWNSHJOiiBRFKBgmIYSAUDySk2lmzQAAs0VZVeYrKnSWl6fQZiUEAAbBaLwiCgAFJdGqTZTCIlFYKLmZlJkkCotEYSFlRpTUoYQGIuQAIyFCQsqUSrVarlZiMilMYgAGAAdAATANKbcotaJaa1NqRLmSVWNySm7gdEaXweI2Wjxavc1otGu1nFxmlFF6itAQuAJFpNCApzwBwxgMIzhOYhiGYSiGITgBSAmgpICUgPjvwma3b924oadzXF4mXVdoqy9wVefYxjQktVSJFTFdQ6132Jji9KgfQlCUUqCUBCNhHAckCggEwhAKRUgIxglSJpWrMEqGkFJUIsflSqlOTamUqEQK4RIYpQhSBgAYPWbE1m0bNm5evGljT31VuKY4yWmWFoTElsrE+nIbuLRz3sWdL+nrjc4T2zpPbu48t2niu/t7eiY3G0y2xHB+UrjQFy5ypOWZ/VlKXzruToesQcD5AZsI6ARgsAK9VconGfgklvcaeaeKtavNDi3t01mD5oQskzfPnFzmzGlNqWgLDJmZOXpR0YTVDZO3jJqxv7nnwNCFh4cuPNA6b//QufuHzd7bOmt3S9dbLdPebJ325tDpu5ra36gev7Fq3IaqKRtqp29tmL2rdcnBYYsPj1p8dPySE43Tt0Qa2xKzyhOC+abEbNJfKE+t1qbVm4J15pQKR6TGFaq2p5Vbg2VisNwaqU7IbUkqHhWqmZxZ15ld351d15VZ2RYsGJ2S0+rLbvRkVTsiFZw/3+zOMtozzK5shM1pnLr0+e9//+rLW3uOXvZWTEIClabiYVmj5tdMWj2yY0O0ZLwjUK5MzCQTIoQ9CGmdQGkjranaYJEyrZgMFiOhYiitFARKkGA5Ei6XBIp0/hjty+WS802+fHVSDpWYjrnDRGK21JujdOWoxEy9M0PqDOOONLkrorGnwwZPpHz4J7cejJ8wsWvciIm1+bNaizd0jdo0Y/Km9tauyqym3PSiaKyiuPr1Na/n52Qn28XG/GhzLKslP7aos+tvf/vbw4cPz507t3fv3uPHj3/00Ufbtm07derUmTNnjhw58tlnn506ders2bNfffXVn//85xs3bly7du3LL7/86quvHjy8O2g3Hyei/v5Hjx8/ftrf97S/t7//yZNf/nb5/T/HFh8xzbnQfuD69H03rn7/7B+//8/2mz/Wb/+keMONiSfe/6j3bz/cf9D79If+Jw/+U0l72N//qK+vr7+/v+/l1N/f19v3IH64Qfp61HvvwcM79x/cvnvvh7v3f7hz9/sfb9/69sdvX/z+YnZ7W5HXM2tkc02aL8oyhYn+ggRfUaK/IMGX70nMdXhKXO5yp6vEnViYECrxZlS4khqSkgsSPNFQ6MLNm4cvXT5y/sLe/QeO79934+L5a+fP7t6+deOqFcvmzp43s2t297TuaZN7pk+dO7Nz8bxZK5bMX7Nq2dZNrx3Ys+Pcif3nj++9cHzfmaNvnzm25/KZQzcun7xx+eTV80eunD186eShy6cOXT554OKR3RcOxQHs7Th3vUSvvX86uf/6yYM3Tx1+78zRDy+c/PjS6Y8vnX730on3Lh1+98LB6xeOXTt7+PZnV89tn95TCG9tVm5rkm9s0mxoMmxu0u5o1r7RrH5jiOZV+pppBbPt8FwHstCGzHOisz3oAjcy0022FyR1tI8f0zl96JTO1rb2UW1Tx0zqGDJsZG5u1vyOiQfXrdqxaH44NUlv0FnMtMFsMZtp8yuZh/8rg9E0zVjouGMBbaFpC/2qyPCH+D8pG4OgNbhwcOWX+BHPSYs7T8QVG3FQFhtkoUHP9JckMGBKIfJWgRPjnMMx3OCuBr+Ky1/xyqv4ZqLACTwj8tyr9DWoyA2mKf438g2ezKtn8of6qFcT6sQB8z1BFHhBYDmWjh/dyvN/vEUMG7dYjJ/AAKOyDMfSLxUzMa6YxU3VOZYVePYPp/qqjhdfOOiO+Af6it/eP1zX4MkPimmDYPaKnMj94RH/+7EyDMcyPMMIDG1lGSvLiAzD0xaeoTmW5liaY2iO/Xf+ITu4nGV4jmXpARGMZzmR5ey8IDAsxzAsbWFoE8/RosCLgsgPpCayDE3HKxTjr9//Sl+MhaYtFpqmX/53gOMsDEdzcRGMs7CxJPfiwsCKsGV5yLgsbF4esSyPWJaFzMtDlmUh87KweVnIvDLdsiJiWZXBrInyqzK4NVH+tWxhTZRbG+XXRPm1WfzaKN9caq0v4GpyucooU57OpPqtHq8zye9JDSSFwqnhcDAcDkYikUgkPSMSzgwFopFQgsdF07RGoyEIipIppEqNRm9maMFmdcW1L4/bx7FWlVKHIKRBb/GIXLLTlJ1syPJJsxOIWKK8wK8vTjUWphmKAnTAbrJZWbs/zZYatgdCzkDAFQg4AqnW5KAtKSPZ702ySvKTJRVBRXmqojxFW+U3VPs1NUGiNiirCRlzfLReKdUzosJiw5RauVZLxgsfEBJAKIaAgI/xJVggBMCkBkJkEEIAhMQphVJj1BpoiVyD4FIIo2BEgiASkiTzCjMbh5SNGNnQNmV8Z9eUaR0TJ00eMaSuMBpK4i24yQBsVsThpEQr6XDhDicmOihnoszjVzg8clakeKtMb8R0BkKhgiRSUinXqVV6pUKrVulUSq1CrpFJlAQuRVECRmEE05ByDaWSUQoVBMF5scxvv7hgN0r37dx65tBOhwbkOPAID8IinMqhCTqQa8MLEvQKBCAY5vB63G4ngZAAAMFJB0KpKEzG0QuGcAyl4lbUGEqRhEwqUchkCoVCJZXIpBSmlENOuyI9xPjcBhev9yRonAlqhpebzXLWouYZrZU3Uhg2fMjwrvbOmV0dc2dNnzl9yvSOCTO6Jq1/bdnSRXPzc3PcDmtDdbFeTjE4iBpAYwJW7YQ6ipynpw/5dtmEPy8afXX2qOllGXIUAAiCEEijIBkdpdFCChVKURiMQAAAf7L3ypVLgsABAFAEQTAMJUkEJxA0bgSHwTBEEjDPKGkTxZhIoxbVqWDGTJoNuF6NmHQYa5GQOMi28qvH1B7qGX126fSOhjqDUjm2OHZtyfQbiyYemz1mVfvwrvbR19+99tabO8w6tUaF69SERoq1V5XsmTjk9Oxhb88d4TKp/Ry/cdzwPZNrV7dmFafxCgmpklFKCalTyfVqhZRACQTBYYhEYQJHYQRmGItSqYAgaFpH28cfvy9XSFVqqUotoSSoRIpLpLhESmIortWY5DK1SqkzGnmlllWqTWYTp1PpJTBikspoqdSMoyYEUsCQDAIyGKIgiDfpdSr5hnWrt2/bmJEZxHFI0FDHF7ff3bHwy9emvvN659a5E1QkDACQEsiE0pSNE4u3tZXVZ7gwBIYwWK4mlFpUokRkMgUM4wBA8Rw6CAbLVyx6e/f27W+sl8mkEjkl1xOuFCFWGvP7/DqC4iVQzEMNC6u3jgjtG5d+YHTWnlGxN4dmbapPac+hnVpUJceMBlyvwc1GWYKTdrJ6LQ4SLfKAWeJVIwoSI1FISWIusybbbS5PZnOdeqsalyEgnogpUSp9gYBULotbsMAwhKIwjMAARSEIqKVIXiZfHLNUlFijWXYURwCE/v/SFwlBOIySAEJSwiFWZAEADKNracgqyEswGiQwABhAMAhDARSnLxlOaFQGiZLGJQaU1JEyE0rqZCpGrmYxUkfIjLhEDSAMIWWOhKQRY8fPXbx43pIlE9vb6luGZBfmeHwelVmNKnBICgEKIHKAKQmJRkuqLDI1b7R4zIxXb7Sr1KxcbpRSWgmppUgNjklRhIQhHIaxuHCKokjcXwNGAAQDFIMoKaFUK1jewgkcTdO1dQ2vrVzSWBkuyjE2lnBDy13NJc4hJezIOn5oNV2Qo69piI6b2KLVGWBURkhVBCUlcZKEcQLCEJhAERJAGIpRcqVWodFjEjlCSlGpAlPKSKWcUqhwqRIj5ShGAQBaWpve2LF5w6bFWzbNzc2015cFUhzy2jxXS2ViVZEALr4599/0tb3zxJbOU5s6z68bd+PNqduXdfCMPTGQ5w8WpKSXukMFel8GmZAG2dJgLgAZPMDkhphEmPbARieic2toH21N0lndSs6hNtl0tEvHJhj5JKOQxniyjQm55pQSS2a9kD8sqWJitLqzuHl+weilxZPWVE/dVNuxtbVn9/C5+1pn7R7as39oz/7m7t2j5x4aPefQqJ6DY+ceHjX/0MjFh1oXHWyct79h9oHhC45XT9mWXNnOZtZ6c+taJ87LH9KhTKnQhJvdFVMr2tZWTFjOB2qcoVp7WqUtWMmllJv9pe6sluSSCYHKKVm1XbHa6dnVHdHKtmDRmOTYUF9Osye70Zle5UgrFZPyeXfUlpircBQQQuT09Q8fP/7L6Yvvl05YQEYqDfkNwebpFWOXNo5bmV0x2ZZWqUzKprwZhDUA1A5I7UCFZFWgQBMup9LL4YxSECkDgRI4UAoHiqWpBYbkGOfPtSRkaR0ZMleG1JtJujNRRzppy5DxGXJLxCyGVWKazJpG8ckae0hjD+HGhFVbD5y5dGNIY/OcaRMmDSmvjKam+9x2gzLgddUPHzdp6daO9QcPXPwwEM5NcHnKMsLDCmLDCvM7x475xz/+cf/+/W+++ebBgwcPHz58/Pjxjz/+eO/evSdPnjx79uzZs2dxQ4542+Wff/75xYsXP//8808//fT0Wf9gv68B+nr88OmTvqdPep886e9/3P+gr7//p18/fvjL4Y9+OHLj69uPn/300+Nnj/p+//nF8xc/3Xv67O7ff3n+7EV//6N7Pz3s/QN6PX7Y3/+wr683Hv39vf39vf19vfGj9Pbdf/jo7gB9Pbp3796PDx/euX/vx7t3vr99+9bt29/9cOf7v/3rr6vmzSl0ORdPHDM8N5LNsXmexKJE/yB9FSb6S7yeoU5HWyBc4QkUudOGu/3jU5JLva6C9MjFG9ePXbl6/OLl4yfPvrZ8aVfbpGkTxy+ZO3vt8qVb163d99aOU0cOXjxz8trFszeuXHjv+tX33/nTzetXrl89f+XCqfMnDpw/tvf8sb3nju05c2T3uaN7Lp7cf+X0oStnDl05ffjqmWNXzxy7evrI5WP7Lx/ZffHQrouHd1059nacu66d2PunU/tunDpw8+SBd08feu/M4Q/PH/v44olPLv1/fL1ndBVXnva7K8eTY1XtXeHkLOkoo4QCCoAkBAJEzjlnjAm2SU6YZBtwJEeBkBAGTNuN3Q493TM9805P6MagCA5te27Pfddd98P9cj+UoOmemfesvWqdOqdWVZ06R1r7V8/zf/6dn968/MubFz7rPvdJ94U7189/eavzD59d2jMt+NoE4cRUy+EO5xsd7iNTLcc7bMc7HMc77M/S18YgtjmEbw0Tz0fJbRHi+Si5OcqsroyvXL5o1oaNU1at6lixctryVbOWre6Yu7CiqmrN4nkfvr77xP6db+15saQ46/Z5Jb/ik6DkVySf5H9CYP+dBCbLfmlE+HoyuzWraP5HneFJzsGzhPZ0D2bsgfqExJ5yndmUSVeNZ3hJe3be/xQwnvEo/qWnk/nkr1dHmj4F9KDZ80obsasphq4ZI7qQ+mwi39+IPP+TEfEpiT0lw7/Z8umqhlQNmSqWWcE1UrVlyl9BI4Ce4ZZnofTprkyBS1MVTYOGrpmdrM3royHTlafo6t8CpK4buj4SjPH0Az69kv8tTz79OE/fMkns2defbmaOp+rcExkTmeSsIhVCCGXZDN4wIDIg1BVFVxQNKSpSNIRU5Ql4Q/kJfSkIylBRkAxNI6KqwICqqYqJXtKTbUY2eIbb/0foMn91sl8yf65PgjegJkMkI0WRdaSqMqzJie4bW3iwQjtUgQ6N1g5WqW+M1g5UqgfK1YMV2sEy7WC5dqhcPVypHSxXD5Zph8r1QxX6wQrtjXL1QBk6VKEdKtcOVxodTYH2OrWlErZUoKZiOZ1AsUQ4JzdRUJRbXJJfVFRQVFRQZD4K8kvyc4sL8oIB3efz2Ww2kqJZwcJZHXaXT5bUYCAaj6XNTl+SH3GshaZ4qOhR1ZWNWquyzooMPTpD16QtoxOOqrSzOs9dl4+yYTkUNCJ5RYFsUShbFMnLhvPyArk5WrogmCrJpCK5Qa4+jx9bwDfl8015tuYcW3OOtTmfH18gtBb7y5KyTWDdyHCqYcbuJXmBJDAMJzCcARghcmRRnppJ+BgWBwQHcBZgNMAZVrA73NIT4YsFOEMQnN3us1gs5ZUFiZSmB7zpTKy8ori1rWnOvPZ1K5bue+H5D945UFNZ6HXh0bA9ErLLfkr2kx4/bvcAmwv4FAZqFreP5XggWEiHi/N4XHarm2VEjrXwnNVqcQq8zWzRQ1MsTuIU62QtDt5hsThsGADV5fkP/uWz4kxw84rZt869meMBE/OFhjhZHmCqE1yFgVVroC4qelkKI4hAMhYM6yRGAxxE8sPxbArgzFPhi6EFhhZM+qIpnmVEQbBZLA6e43kG87vpREiM63Q6YIkpPPLjIYMM6qTkJdxOQoUuqPg1XZs7d+7ypUu3bFi3fevGrZtWb1q/bPtza988/Mpzm9c5bFavy7ls/gzdZdcJUO3DmsNYc4zcO6P0F8/P/bcXl/zmpcUfrmgvgU4Ow+wWhhdwuwtXFNrnwe12ymYX7A4Bw0FObvLjj2+rKjS1L4IiKZ4jGBYnKBwnTfqyilQ46A0aDsVPaZDTkaD4KVVhwwGb7KN8bsLtxP0ctXHqmItb5328Z9OBVcvz4tGKqHFt+4pPdy+/snXBrrkTt65e+Mkvbh07clRyOewWwiGSHpHZOrXt5MLmzo1tV15aWJcbLg7qr86ZdGR2w/6Z1VNrc2gCZymMZ3COxkWOEjlSYEmOxgWGYFmSpPBYLBSNhWmGeOHF7Z99/glJEYLIMCzB8ZRoYa02kaIpr8crSYrd5iJxxmbzSFrYB3U/1DheBAAQGBBYUmBwK4u7OcbJMXaaFCnc57Q6rJa3j75x4PX9zc1NNI3ZGXzfoom/e+el+2df/s2plz94eYvPKQKA8Qy+Ylz5mysnv7VqcsTOAoCRPMvYKNIKMB6jaYYiSQzDcBzgBCBI7MWXtl+6fGrP3h00idntjNVByLq9rLokJ5PjsYg+lohL9PQS75szSi+vHHNlecO55ePenFX+8uSc2cVO1QW0gDUcFiIxRyojRyNel5W2USDsZlMeNsBjJmQ4WCoq2asSSlOeVqw7kIUUcYDhOMBxziLmFGQtNgsAAGAYjmEEDkgKx0icpgkrjyeCbHGOLS9tQ0gAOA5w+v9AXwTOYhiFEywAZE5BYTgWAwAYur+hJt/nYlgKZwiaABQFWBIQFAYIABiMsggu0Y4ozkMwLpr3chaJ4jycRbI5VUbwEoyVZEWCETjRnsrLb540afXGja8cPHDm8sVrvV2Xuy6/d+rkvtdfXb91/ZRZk8qrSyOJmNOLGFGyugyfHPdKUatD5QUfy7oY2s5QDpa2URRLELRZR8ayDEkSOIH7JU8qFS0uzauuLZswsaFjeuvM2ZMWLZ6zeMmCadOnzZgxb8qEcfXlgSnNoenjtemNwSm12rRGNGO8PLsNja9FTY1lq9csKywsAYDGaStB8jTN8RQvkAKBMxTJYTiNEwwv2gW7E2d4QLGA4QBNEhzLWe2i3S1YXBTNAwDqG2pOvPPmgYO7Xn91U0tjtiQHxqBlQk1wQn2gtcH4G/pad+Xouq5Da3sPzL91eH7n0R2FqWwsVZbOq84tbogV1zvTo4hoLqZncZTFpBSQUwRKM1qaUXMIb5a0x+woZTUSohZxKBG/GvUpQb8UhjAlB/J9kWJ3vExMjrbk1PjyG0OF42OlLZGaSfExc4pa15RP3lzV8fyYOXvHLni9cdHBhuWHm1Ycmbjm+NT1783efHLO5lMzN52c+dzZqc+dbt96ZtLGM9M3X6iYvNtfMElIN2aal05ddWDWxrcq57yYN/X5plWHl+6/tPGNa/UztwUL2oy8Fj23NVU5u3ry5uLxq1J1SwrHrxs9YUN12/qqljVlLcvz6+dnamYkR3fEK6dER01MFDcnChoTubXxzGh/uh4ohY0zVgx9++c7n/z9yn3H3GXN7pJx2eZl42ftmrJof1PHFj2/xZY3WsiUs3oWt4WBNQhQ2pZX4y9pFsubsVFNYNQ4qmg8nT+OzBvDZ0a7k6M84UIRpjk9jw8UcnoRifJxVIBLBZS3wOIr9kkZl5IRlJSgZuyBrDOQZb3RQE7N++dunjx/qaFxzPQpE6ZMaJ3WPn1K25RZ85Yv2n5w6SunV71x+tDJLtEVCweT40eVzq2rnlZbOa9j8k8//TQ0PPzPv//9F1988Zvf/Oa3v/3t48ePHz96/Gj40dDQ0ODAoBlyODQ0NDg4NDQ0PDg4NDg4ODQ0/DTqcGj44eDQg8GhB0NDDx+NvDjYP9jfN/Cwf6D/28ePfv5x6E9/ejz8+I8PBv7tm4Hhhw/6/jgwODDUN9h/f7j/wcDgw4eD9wf67/f9l9Hf/01fvylz3X/Yd7+v735f//2H/X/s67/fP/BN38D9/oFvhoYefv9o8E/fDv/p+0c/fDv80w+Pf/rh20ePh/7f/+//Of7qy/XR8M4Fs+eMLi1XlNGRxJhkZkwibdJXXTKnNRZaEje2ZPNmhHKnx0peqKh+saZyXMioyUv33rzZ2Xv7avdHPd03P7598/ZHPb03uj6+3Xvn1o2Pbnbf6u2+09v98c2eOze67/R23+ntuXOz56Perls3rn3UfaX36rnezjM3O898dOX07ctnbl48efPiyTudZ+9eO3e36+Kdrqt3rnfe6bp0p/P8nctnb186fevSh7cufXCn89THnac+vnr6btfZT66d+bTz9L1rZz/rOvdFz8Wvei9/ffPK3ZuXPum9+HnX2V92nf5l96kvr58d+vpW58uz94/l351qPdRhPzDdfnQa806H5Z0O5zsdjnXGCH2tD2IbwtimCL45QmyNUtsj9OYQvbYkuGHh7PmrN05fsXbasqXTViyfuXzVtAWLq2qqFs6acuzlF9/evePo3u2Hd+8oLspzeVyKBCVJkaRnQg//+qHIsixJI3EFkvw3c9z/qno9Hc+C1rMvmkNVoGYun4AHGmE2BBVTsNJ01VCh/ix9PTUTjryCVA0hDWq6GtCQoSFDQwEN6bpqPKU4k0/MtPGnOzFxSEPq0w2QgrQnXri/NjT+rcXx2bf+RvYxrZJPuOtJHuAz3GIGpqsIaqpi6m8IyiPlcE93Yn6uZwL6TOekrj2htYD+hL6CuhpQoZmGIpskOeIbVDUNaroeMIygrpm1YX9hsL8JqxiRFqH6bPLHX5/2X33MvwFFcz9QljVkUo2qIV3XDDMrU1GQijQNqgZEhoIMWQlIsg5lFUkqhEhGUEYIIk2FmiprKlSRAhUJKfKzvyUNIqhACGVFkSCUVSjpUDFULaCOJBwiWTFh/q+Urid3oAgvXwAAIABJREFUB9CTyI1n39UQ0qGqKirSkK4i2eeryQntach9vUg6NEo5WC6/UakcHq0eqdKOVOlHKtWjlcrb1drxOv1YjXq8Rj9eox+r1o/VGMfqAu/Uh9+rj5yoDZ6oCb47JtzRZLSP0VoqldYqrb7Al4wriVQ0L5sqKMwtLMwWFRUUFuYXFORn8/MLsnnF+bkFeRlF9jscDlEUcYJkeQtrsducHllSQ8GY2elLU4Nul5/nrHabB0EjiizFSVt1gbM8RVckmIqYbXRKqsrIpUlvftgXlJ0yVLRErpFTGM0WRHNzQ5mMnk6jZF4oWZSOh/KDfEMe15hPN+azDVl+bB4/Lo8fm28dm7U1l8jFcUlgaRdUfcG4xSvjNIdjGE5QBMnhBOWw0kW5Slkh9Hk4QOAYyQGcATjD8Da7yy/a3CQjAowmKJ7lbAJvd7mdza11tWNK7E6eIDBB4Hx+l2ZIOfFMefGoN17Z/9kvbpUUpFw2xmmhbTzhtVMOJ+P0iH7FFQj6IzEtLz85bdqU8c1jJclntztsVpfA2zjWwjIiQws0xZMES2AMjpE0Q3OikxEdvM1iVkHlp4zP714qK0rPbW+5duJAddhaGyRK/KAUYjUxpkKjKmS6yuA8LAlwPJSJQ00GAMNo3BvxWGQHwOmnwhfPWVlGNM2HIwAm2ATRwXM8RwLkYUtzpASiw248B1IRGcQ0EA9iIR3zuYGGPH5JGtfSMmXm1AUL561buWLrxrWbN6zcvGH5Czs2HDm4b8XSBQAAn8u5fP7MjCIlaFDtBfUGmFXmPrq09qtdix+8sPyTnQvWjCt2YMBvFTWvTfZRdh9weIHHjtmspM3Be7x2nADZ/Jw7d24pigQAIEmSoEiCYZ46DzEMxzCMZTCvi1Zkzucm/B5K8bMeF+5zE5KXViRW8jGyn+EZsHBiRfeLy399YOf7WzfkRUP5QeXc1oX3Xl57/fklH2xbvWRa27tvHXn1pd0ekbcwgKeAZON3ze44Or3mg6VNZ56fNbE8tyYdP7JmwfHVM15ZNjE34MMBEFjcHDaRFjnCfGLhCI4jSArE4oFMTpJiyEOHX/vss08YlqIZnOcZlqNZjgIAWCyWlpYWwzAoiiFJhiBYtxciPeRweQiGszodOEMwAs1bWFYgnSLnFnm7wFh5ykBSIho88fbhXTufmz17GsNiAgXayxL/eOnIhZ3L59flF8eDHMsAEpAkWNbSeG73hnVttQIGCIKhBQtjoXEeAB5nWIqmcYoaaeHL8cy+/S92Xj2/eOlcAIDLgTvdhN1Dj6osyM/Pc1lFn40XCKwmZv9gWdN78ypfqNP3tOa8Or3k9TnFUwvsyIWFwqKuM5JMSzLn9nAkBmw00J1sxMkqNGAxjMGAiyXikq0yrlQnYNzLuyiMxQCG4QDHOYHLFmbtThvL0YJAcxzOMRgvEBYn4/awkoeSPUCXcdkDOA4AjAQY83+iL4IhSQZgNMDZVLYwEIpiGGYTuYJ02IB+t93J4DwBBAKwBCBoDCMAIADGs3abU+csEs17Kc7DCD5W9FOch+I8nOhnRRfNWwlGABgFMAIAADCcFjjV0AuKCppbW5YuW7V7zysnT52888nNT3758ddf//2Elpk46bJ7Qi5v2OEOClZZEHws66IpG03aaNJCkmZy48jD5bY3NNYsXjJ39pyOjunNk6eObZlQ2zSuYkx9WXFJXiIRi4Qjo0fXtTU1TG7Mn9gQmNygTq4xOmpCS9tz2sf4W6td01uyLY11a1Yum9Q2GQAaABrDCJIgWIrkKMqUu0mKI0iWZgWKt5gD50XA0hhDExxPCzZedIgWOwAgk5M6fuLowUMvvrx3fdv4oqAslKS8bbVGS50+uTk2Ql+972zpOb6x6+31nUfXdx1a3XtwUc/r8z5696WJYxoMI5tIV6Xy6yKFta50CR7PEuECQsty4SIhXGiPFjtiRbZIkS1QaVUKSFdYNFKWUMqhpXxqVEZhBUZkKSahjBQu8CTK2HgZmyi1Jkq88RJ/stRbUObPjtEL2oyS9mDZtHj1/Jz6pan65cnxa/LaNhZP3lY+bUfN7N1NC14dv+hQy7K3xy57a+yK4y2r3utYd6Zt6bHyqc/Fx62qXvDKtE3vz9z8wdxd5+fs6Vz8SvfSV64t3XtxxYtnpq86MGXpyzNXHVi96+SCTSfGzd5TPvG57Ng11W2baiduqG5bV9ayIr9xQbpuZnx0R6JiSrysPT2qLa+0Ja9obCavTs3UutJjWK30Us9n//rvQ/vfOR+pm2RL10SrZ9ZPfW7aklfbF+5Vsy2O3BpL7mhGz+LWABA0DKVsubVSSau9ohUvbcJHjWNKmplsE5GoIAMFDMowvhiwG5g/Jqj5vJQlnAnMnSa9+ZQ7n3Vlra6Y3ZewSAkRpgSUFpSUXcvwvkTV2EWH37l0qevG1GkdASM6uqxhSvucuUu3rdv97ryNr5/v+XTGvC2YmNAj2ZrC4nn1tdPH1MyaNOmnH3/q7+v76ObN3hs3vvzVr/7u178eGhoaGBwY4ayhwcGhwYHBgaGhweHhocHBgcGhwaGhwaGhwcGh/sHhJ2Oob3Cob2jo4fDQN0PDD83VgcEHg4Pf9A313X/0cGj4j/2P7j8c6Bt8MDz48NE3jx8MDvzz99/8y9DAH/v6Hgz88Q99D/7w4OEfHzy8/7Dv/oOH9/v6HwwMPRh63Pfo8cDj7wYffzvw3ffD333/6PsfHv/44/c///zD998//vbbocffDj0eGhh68M3vf/cPf/flF7/+4lef3r7dc/Xq2ZMfvHP8rWN7961umbB52pTlTTUVSKmKxmriydpkui6Rro0lG+Op6eHg7IC0OKwtNFLLI0U7SkYtz0mOCxiVsUhXZ+eV7huXr/Z0d/V091zruXG1p+fa9e7O7u7O692d3V2dN7uv37l5487NG3d6e+7c6LnT233ro+u3eq/d6um8df3irWvnb18793HnmU86z/7iypk7l059fPnMJ1fPf3r98sfdV+92d/6i+8onXRc/uXr+F51nP+489XHnybudp35x9dQnV09/eu3Mp1dPf9p5+t7Vv6av3kt3ey58du3Mvasnf9V9+jc95//wSfe/3zl+ZCo8O9f7wQL/B0uV8ys8V5ejzmVG5zJjnQ7W6WBDEN8QJjaG8Y0RfFOU2BSm1gfJVfm+NXMnzluzdsaytbOWLp+xdPHcZcvnLFxSW1s7u6P1rf3b3tq74+BLLx7as+PNfbvG1Fa63E5FkiVZ9ss+Wfnv6UuWZcUvKX7JZKe/1rtkczxls78ZI6D1TObBUwAb0b5kBcmm2/Bpuc6I+dDsDYYU0z04QiMaRMZ/F3Cnq6bYpWsooKuGrgVUpCOoaqpZEmWY/aYQNIMZVFOc0ZCmIUNXTQVJG1HkVIQUBSnQzOTQ0F8OrUKkQqirmoqeDY0YwQ8VIhWqT+rKkKaadWsje1OhKdSYKo0CofQXnQcqCJlWPYQg1CDURuqgzBCOEfUpGNADhmroWjBgBI1gQA8ZelhXgyrUEYIQyfoIfWkaRAFVN1TdjOHQNcPQggE9oCENKSNK0YjVEKpPavOQiqD6FJieuPjMXI0n1w09LeRDEI70IlCgGUEJFYig2ZMaqaoOoaooECGEVB0hHSmqKkNdRiFFDSlqACkISUhRoIyQoqoQqUhBUEJQVpFsPkFQURUFyjL6S20hVFUFQUlFfh3JIV0P6YaBkIGQDpGmQE2B6L/cGjC/O5PtkSmxyoqqKBpEmqKqSDOzYhTZV50J7GvMPVCsHBoFXy+VDpTDNyrhgQp4sEw9UqkdHY3ertXfqlGPVsFjtcaxGuPNKvWtavWt0erxGv2dOuOdOuO92sC7tUZHU6B9jNZSCVurtIZCfyKmJNPxnNxEbl4ym80UFuYXFGQLCvLzCwqKC/PLiwsyyZjb5RQFgWEYkqI5wSrYXU63H0EjFIyZeRsqCricPlGwez2yigJR1VGU9FTkeMoTtpKQrSjgS0MPcnAuFuMBcFo4LRgOpPIDmYJwOjeWyQmlUiiRhPHcYCybCKlFEbEpX2gqoMfkUXVZtjGfa8hlmwrcjfnu8aWwOCHTNO6E0BeMOySN5iwEQeIEjZMcjpN+Nz+6RGttiKfjHpLGMYIFBIdTPCvYBauL5qwELWAESzKixeZ22Dxen3vu/Klt7fW8+JfANIomHVa33y2Nb2jouXr+8OsvPr9p5Y7N6w6/uvvU8UNnT394vaf7zse3e3q6Llw4f+fj2xcuXCgvr7DZHA67xyI6RMFuylCmFZAkWAJncYxiWVawOmjBwVutAke7BTIb8186dXTKxKbmMQ3dJ99vGxVrzvWOz/PXxITRMb4xx91eCNuKkJenMJKI5Ma8fjcAgGAJV9BB2cxwAgrHaI61CLzNPChJsBTBUhRPcTZOtDM0zZEgDB01hcGKtK8q6a5MWEfFxZwAlhPGUlEibLBej1BSVjpt9swJHRMXL1u4ftXK57ds2LFtw87n1+95ccuRg/uWLJzjtFq9Tsfy+bNrk7ESO1UnEeMj1JpxwfdXN/1uz/I/7Fx2atWUIsMj0jT02HWPqCmEW8GsHuCy4FaBEK2MxcriBCgsyt69e0eW/QAAgiAIkgQUadIXSdIURRMEzrG4RQBOO+6wEy4XY7eRVgtus+JWC+52MTYrYbMSFAfmTCrv2rHo717bdvq59cXxwLiS1M1963/1+sZbL6w6uWXV8mltb7/x+uu79zpYxs7jLivhYPCOssKD89vOb1tw5qWVa2dPHltWOruhpiamFYZku8hZBMJpp20iYbeSPo/gdrBuB6tINskreryC2yuEwkoiGRQt7JGjB7748p7TZed4huMYkiQBAJqmLVq0KD8/HzetZiRJEiRH8W6n1yrYCJJ2+71WuxUncEAAVmQsAm3hKZvIOO0ClD25mcTZU+9t37ZpxbJFNAOsAjY6E7r1/isFslUVcBbHCJKgOAzgoLa46PDz6yoTYQwADGdZwSaKDMNiJE9SNE5SGM1gBAkAAHaH5c23DnZevTBlahtNAtlHeTyEaCP0gDcY1Jx20esUJK817CIXlIbeWVz94dLql6cWbmqKvTQ1tzUpJnx4LCA6nBRNAZrBbDaBIgiBxBQ7H3AKEoMxGMZgwC+QKdleGvJnVZfMEfwIHJAAw3iBz81m3B67w8l7vILLRTtsuMNJ+hTe4yMkLy55cJ8L9zgIhsLMsI1n6YvAaZriWcZCUwKB8zhBkRQLAAUwKltcFktmAABOu6U4N+Fz2GmMpnGexi0kxtAESWIYiQEcAIoQBDu0uTTBptC8F6edpvZF816ScbGcg2JEihEJigMYCTACwwnRasGIp6k2BIlzTrsrmYw1NtSvXrmhMLeaZfxWd8DpCQlWxAl+njfpy/6UviiKMAw1GgsGQ1rHtElbn1tf31CZl00k00YipYajih7wy4rb6bKyLGOxWAoKiprrayY15LXWoamN2szG+Iz6RFuFNLUBLWiPt1ZHG0YXbd+8cvmS+RwnAMy8TQEIHFA4IHCGpniS4iiaJxme4kTe5hTsLtpqJ0Se4Dmc5XCapzkrL1gBAOFI8MQ7bx48vOeVfRvrq1O6n64tkcZVyB3N8QmNQdBzfMuNE1tvvrvtxomtXW9tuHZ09bVDy68dXNZ5cPWNd7dvmj8lrBYk02MimepItlzKLaIzpUTuKDav1JWt8KZGKekKOafSlymX4qPU6CiblCB9EdbIEdWMpKU8asyKYnY57vQlvFqBIzaKyCni0kVCNN8SyoqRfDFRaE+UOpMV7txqT16NlK3Ts/Wh/LGR4kmRksmhsmnBqumB2jnx5uX5E7aMat9ZOW336Bl7R8/YWzNrX8uSQwufO7V05/nlL15e8/L1lfuvLd/buWDXtY7N5yasf691zdsTlh9uW/T62Fk7K9qXFdbPTBZNKaha2r7oterp6yta11RN2FDeuq60eVX+2CXJMXPiVdMy5VMzZZOTxW25pW25o9pyS1riBU1atg7AooYZq755MPjBxa7Kqcus6TpP+YT0+EUT5rwwdcH+WNFUf6xOSFYTkWLMrQLBR8gpIVPvHtVmL5vAFDexJQ1UYR2RqaCMfEzJwf05uCuF20LAChlHyOrN4T0Z0h4nHCnCmSFduYwvzfkSgj/KekKUL4pLKQalcU9MzWlunbVr867jl7tuv37w7QUrVi/btHPnGx/seO30mx9cf+vEBdadxNQCLpiM5eRMa2qa2TB2TtuUx8OP+h88fHj/m++GH307/Ojx4PDDwQcPBr95OPSgb/hh36OH/Y/6+h/1mZnyz+hdfX2DfQ8H+/uGB/qGB/qGzPFwYOj+0PCDwaFvBoe+GRi839f/7/eH//3+oz98M/zHB4MPBoeHBwaGh4YeDT0eGhwa+Pa7oe+/H/rx++Gfvh/+6aeffv75z3/68ccffvjTjz/+x3/8/J/f/enRo8ffPBocGurr+/ff/8PfffGru7fu3rpx89rlK2fe/+DtNw69unvv85s2b1q5dt2iVUtnLpzZNm32xOnzp8xZMHXOqlmz57ZO2rZo1bGd+97ZtWvD1ObSgK88HqhIxiuT6ZpYsikSbQ2F5kRTHdHEpGBkXiy9KJbboYYmJtN1sVRVPHmru6vro54znZcuX7rUdeVS99XLvdev9nZf671+tff61Z7uaz03rt+62XP7o+t3eq/d6e38uLfz9s3O2zc7P77Z+YvuK7/ouvzL7itf9F764sa5z3rOfdp15u7VM3evnbvbff4XNy580nP+054L97rPf3bt3L2rZ3957dQvr334aecH9zo/+OzKh59f/vDelZOfXj3zy2tnP+s69+WNS1/fvPJV7+VfdV+813Xu3rWzn10//6uei1/dvPKbj65++5ub996ef29vxT++XvuPr9b904Hafzva9Me3mn9/qHFtAFun4esDYGMQ3xKkNoWxrVFiXZBemPWvnN06f+2q9lVrpi1bOWPx0qnLlsxcsqimvm5KW8sbe144uHvXGy/tem3XC6/t3HFk3962lvGyIisISbIyom7JsiIpiiwr8tMllGRZkWX4BKXMtshQhqoMkSQjSdYUBcqyIktQkZEEVQkiCSLJ3EBBkjkJRk+XUDZJDCEFKZKiSAqUIZSgSSKqrKiygp5U6SCzSgci3ezdpEBTF9L/UiQGNRUa2hNlCZqqjjFiPlR1VdURGgnoMyUmXdMNLaBrplz2ly5bCCraSNGRoiJzn6qmKBqE5vweQQQVWUWKpo6AkymXqRCpUFMV1eQ9VVVVJKuqrKuygaCmKCqEigLNmBJFUaAiQygjZC4VFUoaklQkIWQiGVQhhAo0eUxFSENI19SAoekaMnQ0knxoGIZuqKqmaYamIk1VNA1pmpn/Z7Y4Mww9HDBCuh4wtIAxEkmiqRAiCAO6YaiGDlUDqQEVBTRFR5KBJB1JmuJHkl+HSIdQhbIGFQ0qOoIGggaCOlR0CHUIVaioUFYRNHTDMIIq0pDpDZShZpbUIU1FmqZqmqoiBKGiIFkyIApCqEFZRbKKFKTIGoTmsTSoqFA2d64rI0fRoIIUVUWBgB7SkKZrGoIyUhWkKqbKpkJFk2WTvkbw/km6hnm1ETSryKAGkWpmhEhIk1QNquZJqRApCHmgXJ0T2VeT+3KBtL/I/0qxfKBcfaMcHapQj1Rqb47W36pW3xqNTtRoJ2r1E7XGu7Whd2vDx+vCx2rDx2vD746JvF8fe78+9t6YSEdTYFIdmjBaba3SGoukZExJpmOpdDSVjubkJjOZVF5eTmFhYWFRUVFBtrQwGzJUm1UUeIGmaZ4XbQ63y6/4Fc1MnA8FYwEjYmpfAm/zuGVNDcY0uSIbLYxJUb8gi5SdoARAkgCjAUYB4LTZtHASRnICqWw0kxNNpQLxOIwnYSw3GM5EdW9pTGwqEBqz9Jg8ujZXqMvlG3KstXme+gJvbdYfU+0kBZxQ8QWiHiVksblJkjGLuwDAApqrodKoK/GNLlUVyQ4AAXCWEeyC1UUyIkELGMlRrEWwua12D01xgYC6aMnMgqKUWe4PAAEADgAGAA4AUCT3uTPHP7nTuXJRx6ZVcw/s2XriwO6T771z9Oib27Y9v2DBoqlTp40f3xqNJjhWdDo8pufQlLxMEyCBMyYgETjDcRxvtTCigxOsLAFSmq0sJZ089vrMGRMqy8oun3yvOlevTlsnVMr1Bc6KtFiWYJqyYn2uy8ngtMAG0yG7XcQAoDkykqc5vCKOUSTOUCTLc9anRyQJliJZiuIJysJyVoamBYbwiAy0MykkFoXFPB3PN4iMCorjbG6Mk1xYJCjNWzC3ffrkCdPbFi1dsGntmh3Pbdr5/MbdL2zZ+9Jzb7y2e/GC2bLXzbPM/JnTp1aPqjccYyAzp0jaO6Pw+nPtv9mz+Mstc1c1FtlIYLOJdisn2UjFC1w+YHUBu0haLbTNznE8SVKgoDD39u2PJMlrTmwZluWtVpxmMJwkSZokKYahbBbKIgCHjbBYaLud5Xmc53GrleZ5gucwq5VmGMzptmxc2np56+zfvr71/La1lSlj3dT63769+9cHtny0c+WprauWTm09/e6JN/btdwmcXcTtVtzOgqaCnN1L5kwqzdTkRMrzc+2CSAEwEmrCMA4rbrdiXjcj+QTJxyPFCmULUmxIsSLVrhkunyxqho/lwJE3D3z2+SfhcMBiERmGcTg8mUze5MmT8/LyTEclRRE0Q/IcIxAMAwgaI0iAMRRtt1pFgccJnGYojiMZFhdFxmbjWYZMJyNXL597fuuGrRvXcSxw2MjCVPjkkd1xyZEfCwssS5K4128V7SxB0w6OcXGMhbPipMgwgsfGWTicIAHHkxYrY7UzFitNszhE/nffe7vz6oWx4+ptVhIqvNdHa4Y1GPG7PVaLSDsdrKJYnTQo8VKvzMj2vjD19qtLb7yyfOekwmoJr1SZgIMiSQLDMICZfxcYTZJuqwgdFg9HUDguELhmZ/OQM6u5wh7RyRI8TpAYgRE4wDGapTM5SZ/f6XKxkixAmUcyL0uc20f6/CRUaEWifB7aYWFYmsIxEgNP899JHCefal8UyZOEQBIMQdAAowEgMvlFeQVFGAYYirCyJIUBEsNIQJKApHCMwjGKABQOCABInKd5n92tWxyIFf007yUYF0Y5SNbNCD6attKMSNECTjAAIwGGEySdzsn4JD8AAAOY2aELAGARRYokAQA2TnE4QzZPwOUNM5yfpN0M62YYJ0PbGcrO0jaCIAWBX7Bg/tKlC6dMnbht26Zp09u9PoeCPG6vYLUzDEcTJPH0do/DYWtuGTuxpXr8mMik8WhSvaelwju1PjR3QrRltLu1xttao08Zn7dpdfuCOU0ut4DhACcwDJA4ICl85N8LQbAkxRE0R7ICI9p4m5N3uhm7lbaKjGilOAvNWkiKxXBMhtLBQ6+8+dbLr728NZtCIchOHhtvGY2mjA83VSug9/iW3uNbb77z3I1jW66/tfH6m+uuH1rZdWj5tUOrr7616eiuFalocSxTp2eqjJxSJZNvzykW8stsRZXe/Eo5t0LJqZRzKv05Ff54qRot9QcLWJQEvjCP0l415VTjoppwoLTdkxDdcVHPo+JZW6rYnSz1xkvciRJ7vMgeLbbHSl2ZCmemwpUqlxMVMFGJMrUwU+fPqfdlm7yF46VRE9VRHYGK2fHaBcn6Ran6xan6xTkNS3JrFlS0rh07c+f4OS80zNheNWljVftzZZO25LeuTTUsyhmzIL92fs7oGZFREwL5TSjeVNa4fv7Gdyet2l/avKZs3LriplXF41dmGhZGa2bFRs9MVnTERrVHSyYmStvS5ZPyqtoz5ZOCxc1ipsERrvr8q9/d/Pw3E1bssKRr3KNatOqO6qkbO5a8Uli7yBOupAIldLgYd2tA8BLemCVT76tod5a1soX1TEEtmanEwgW4msGkNO7LkO40Zg9hVkhadc4R5V0J2hnHbXHckSRcacaXYjxRxmXQLp30BIE3hnnCpDdGe/PixVNmLHtpxrKtz796+Oj5rjfPdO149fg7528eO3kVBUqAK84HEpIiZTRpxpi6OeNbpre2fvPNNwMDA/19/X0PH/b39Q0ODPQP9vUNPewbfNg/3DfwqH/gUf/AcP/AwENzDA31Dw31Dw31DQw/6Bu+/3Dwjw8H/9g3/E3/8P2B4YfDQ4OPhoe+fTz87ePh7797/MMP33370+Nvf/ruux9/+NOPP/7nn//3zz/9+Ycffvr++5//9ON/fvfDz/cfPvznf/tf//BPv/3t17+99/G97qvdF85ceO/4+4deP7xnx65d6zduWrJ+0eR58yZ1zBjfPq1pWnvT+Eljm2a1t8+dMmXp7Nkr5s1bu3DJpqWrXtiw5eXtL+x/ftferdv3bdt5/Mjhi6dOXz9/uev02dsXz+1avbgw4KtMhMrjsbJYojqaGBuPt8Vjk2KJlniiLZFclF+8JF0wVQu3JTNjYqmaRPrTWx/d/OT2tZs91693dV25eO3y+auXzl+7fMHEsBvd17p7rt3svX7ro66n9HXnZufHNzvv9nbeuX7pbtfle73Xfn2r8+/vXPnNnStff3Tpy5sXP+85f+/62c+6z93rOfdZz7nPes7f6z73y+6zn3ad+rTzg0+uvH+v84NfdX74xZUPP7968t61M591nf38+rkvb1z8+ublr3ovfdFz4fPr5z7rOvtFz4Uvb1z8svfSr3uvDH1193cXD2yp8x2Y6DswyfvKJGn/BPfLrZ4XxzpXhsAqA1sTAOtC2OYAti0I1kWwRbne5TOa56xdNW3ZxmmL1rYvWtq+ZNm0xcvrGhvHNdTv37H9lZ07923f8fKunfu373hh+9a9e3aNH9+o6aqmawqUZdkrST5zwi/JUFKgf0TxUvyyJCmmAXGEySRFhjJEElIlpEpIk1VVVqFsVuvI5rYmbTx5LiNoDgUqkiL7oSI9WTWGrSo4AAAgAElEQVTfhU+UH4RkBCWIZKRCDZkTcsXMm4CKoihQQQiNJJwriipDXUE6QjpCKkSGagTUQACpQVULIDUAdQOpGoRIllVF0pGsQ1lTZAOhgKpqiqwqill/ZEKQGd0BZWTKbiocUadGgkAUU9cy1bCRdD4NqiqET/MhnhgFVRUhs290UNUMpKoKUlVTmFFkRTEXpskSQUWTZVWWVEVRFUVVoCojTdE0GSFJVmVlhDkhCmt6EGkBTQ1oatgIhIxASNcNVQtqhqFpmgY1HSEVQQTRSFctTdcChh7U9YCmaZqKDFXVEYIqHFEEVU3XjIBh6AbSkRRUpLCqhJAcVKQQVEIKCkiKIfsDij+oyEFFDshSUJaDshSUlZCCDFnSZb8uKwGoBpChKU/9pUhXtYCqqrKsyrKqSBD6IZJUVYayD0peJHkRkmTklxSfX/EqiqQofiT7Fcmv+KEqaZqk6rKmSaqu6JqiQxkiBSIJarJmwACUNCjpiqzKMpIlBcqq7IWqpCJJhRJS/FD2QyirUFZlCUk+RfZDWTa/bNkv+WTJJ0s+RZGRIhuSX5fkkCLrsuSXfKPT4T2NRS8XSq+V+A5XoqNV6tFK9Ha1dqxGP15jHKsJnKgx3qsLvFcXOlEdeLc68l5t/FhN6Fh16HhN6NjowDs1oRM1oWOjjY6mwKRa1Fattlaq9QW+VBzGk5FkKpLOxHNyU5lMKjc3k5ubk0ymkvFoOh6Bfo9F5M1OX4Ig2l1er4xkZKgwEDAiwUDU0MMIGnabW+BtPq+ia6Eg0oOy38nTNAAMAAygKMBRGIsTBIYBgbfAQEIOptRIKhSNGaGgEYmgeEaOpEKRRMLwlScsjXlcUz5fl8uPzljH5HnGF8LKHH9SYYMeAvlYigE2yS+F4pIadTr9NCNghBmhjoUMZ2MFKk3SlQXeTMIHAIbhLM1ZOdFBsRaSESnWYnP6XD4oWl0AYHnZ9Nz5U0tH5dEMhWMEgXMEzhEEjRE4wABNg5de2vTl572xgN9rAynD7eMBTZA4xpgTMvNBEqzA21lG5DmLWeVFEiyBMzhGY4ACgMQxmiI4nuUZkWUsdpLiLQTIBoRcTTjyyq65cyenMvGzp94eWxXLD4KaAr62SKgtsZaksNIYKIuzLhbjrHwwFbSKHA2ARWCy+UHZY6EBReAsy4gsI5IE+4zzkKUpniREkuQ4juUoksMJkSBFHPhEMCrjLI2LaYjlBKiUznlEasL4qiVL5jS3jW2d3DJn3qw1K5aZzsMd29btfmHLq/t3Lp4/2y7yNEVOnzFtxrjqpAWv8NPrGlLvLhnz9auL7u2afXrxuLTioAhgs7OCQNh5zG0FDgsQeYxlGV6gRAvNCxROgKLi7Md3b2saMnsrcYJgcTpwmgEYQVIMjhMsSzlsjNNGOB2EzcoJPCXwlCjQVgtjs3J2G2+38RxHhlTP3o2zzm6edm/fqtNblk2uzDu6du7fHdz+5d4Nt3es6ty7rbmi8IMTb+/esZPBAcdiNAd4CkgWXrbaOfNGAI4TOEngJIkTOMFSrCD5RUUSddVuaA5ddcSjcijgDhquVAIFQ25FFVXDEQj5LTbixDtH7t37ZNSoEpIkLBZrJJyoqqy1WuwAADNcgaJwTqA4lrJSDE+SNIFTAKcwjMJwgWZxgJM4wfAkwQLOQtvdFoIA+dn0hbMfrly28NX9uyU3r3ipkObZuHpBJhIJqSGa5DiWVWSr1cGSFiuGAdnr8fpVnLYyHCu5OI+DsbusTjfjdNMuDydBu9sjBEPo3ffevnzlXHFJocPNQt3u8jFQs5WWpVOZIE0Dp5NxOBkbgy9pjB5fWvlSc+Dw/Mr1TZkcGtTJtlqFC4kkwACO4yTFEQSD4TRBMVaed4u8lSZwgNsYKuoVs6ojJYs+nuBIjMQJDOAESQEcY1gqLy+lyB6fj5P9tOQloERKftLpIiSZRohx2HGbhbaLgsByNEkQOHhKXxhGkARTW9OoyDqO0QxtpUiOIBiA0QDgsXSmvKrS1H9YHNA4YEjAkhhNAJYGHItbRdLtEEWWYSiRZD0WB7I6VVb0m8mHJOsmGBfJuKi/pi+KYhiWD0cjkiyPlKoBGgCSIMhkKm4ENByjbaJicxhOf8TuCtCcn6RdDONiGAfzRPtiaI6mOU3TIVSmTet46aVdiWQUAID9bZMIYMbc+yTX+Nbq9vaq2io0tsEzuVma0RqeWGdMqFUmNshja3yTmkKzJ6QbqpQxtVok6gIAEDhJYCKBWWli5M4LTjAAozCCwWmO5ETO5rT5JNHj4p121mqjeSvFWiiawwjc6bLv2bvzzbdefe3lrZokpkK29qZwU7mvPCtMaAiA2+/uuP3u9jvv7bh14vmbx5+7eWzrzTfX3zi8uvPA8iuH1155e1dZYWUst8bIH6PllsnxjDuatCQLXPmVcmG1Wlij5FYpOZUoOxrlVmmJcpQsd8QKcSVK+CI2mLKpKUFLO/U8j5wRXFFeTlpDWW+iFKYqlGSZP16ipCukdIUvXeHJrXSmyjzJUShdpaUqlXS5nCr3Jst8OaN9ebXebJ0vW+/LjpEKGmDxWHNoxeP1nEYtUx/Ijo3kjw/ljk2VtMWKJ4QKm7WCsXJunZSuCeY1pEpak2VtofymWNGUsdP2zt98curaQ2WtG0vGrisev7Zg/MrUmAWhqhnBimnGqPZA6aRI+eRYeXuicnJ69JRs3dxM7QxYMZXRKt49ff3Lf+lb/MJRe3K0u2Scr2xCZtyiiYv3lDQscUXLAMwl9XzSE8REP2bXxVilv3ySr3yCtaiBzamiIkUApoA/ClxhzBkj3XHCHsCtCm1TaYvB2AK0PYxbw7gtSjjjjDvGesKiNyj4g7hTB54I7ouQnhDlSlCOZE7V5KZZywuap2YaZ9RNWfriayd27HlDQnmANIDDqGks//DFhevHlrYV5s9uaWkf3/T7f/2XwaHBh/19ff19/QP9/YMDA4MD/QP9/QP9A4MDI+bDwYH+h30DfX2D/f2Ph4e/+/bbP33//Y8/fffTf3z708/f/ceff/i//vNPP/383U8///jn//jff/75//7+2x+GBob7Hw4+uP/wn/7X77/48td37/7yZu/t6509F85cfvvgmwf3v7Z7+wub125YvXz5zBlTJ7W3TmqeNK1txuSWKY3VTY2jm9rGTprZ2r5s8vSlUxasX7D6pQ3bXlz//Mub9+/auGnbutXPr1vz4paNz69bs3rhgpXz5q6YM3fZ7NnzpkyZ3d7e0dzcUlubl8kkopFEMGj4vJLAQYtQGFCq4pGqRKwmmaxPphoTibHx2LhMuj6dbEonJ8aSs2KZ2Ym8jvyixkROfTr3F7037nz6ce/Ht2/funW7t/tGV2fXlYtPAez6tc7r3Vdv3Oj6qPeaSV93n44bnXeuX7p17cKdrouf37j4D3ev/vMvu//p065//OTqP969/Pe3Lv7mxsVf91766ubFL3ovfNZ74dOb5+7dOPt516l7105+fu3kF9dOfXn11BdXT31+7cyvrp/9ovvcVz0Xvu699NWNi1/duPBF97nPu85+1XP+6xsXvrpx4eueC/9658aDe7dnl4RmpsCiYjCniJpTAGZlwawCsCwEVoSINUFibQjbFACbdGJhrnPxjHHzV6+csnxVx8I1M+eubl+8omPZ0saxTY21Va/s2n5k34sHXtrx6u4dr7y04+WXduzes2PfKy82t4xTFKiqBkKqrEh+2acgCFUkK7KkSD7J55P8flmSJdnvl2RZNlPmn3QAG5EXZFmBykg6gqk5mHGIUBmRQaACVQUh2QQVpEEVyRDJEEGTuUxbmaqqmtm32TwIhPJT7UJRFDQCQiMze13VoPzEzqfICCpmI2gTOjSk6mZnZ6Srqq7rOkJIQRBqJsRBhDRNNUyfnaqYpzRihlQV0yiojIgninmKyCQmhBCECoKyqsgIyiZ3KYqiIqSrqgahBqEJUaYqpyMYQCiAkA4VFcoIKibZKhAppuVQUhS/pMiSosiSLEuK4pdl85IqCjJdjVDRFFmFsmqoAUMLqpqhqoahB832ZQYacQ9C8wtBI25AU+1BMtIUbaQNgCJDvw9JPln2mySrjvSzRkj2y5JHUbwI+VTkQ4oPyT5V8quSX1O8muzRFZ8mezXZZ0A5qEIDyroi6YpflX2q5DcQDKiaKsuaLAWgYo4gUgJIDiI5KPsiSI7qMKIpIUWKKFIEyhEkh5A/gqQw9EcVKY7kpKqkVCmDvDmqL0f15aj+XM1fEIT5AZg1/IVBqTgES4KwJABLDFQcUIsCSklQHhWCo0JKseYrDylVEbUsKJcFpfKwXB6RR4WkspBUEZarIrAyqlRFldoobIyhphhqjMOGJGxMKGMjclMcNqdgSwqOT6tzi0P7xsSPVKK3quCJWu29McYH9YEP6gOnGkOnm8Knx4ZPjQ2dGhs62RT8sDH0YUP0VFPidGPkdEP4dH34dH34TGP0bGP0bFNsaqMxqRa1VWstlWpNnjsRU+LJSDoTzclNpNPxeDyaSMSSyUQymUzEotGg7nXZLaJgtVoYhmFZ3mJ3Ojx+rwQRNNXLiK6FFFmziA6es0qSqqlBt92HAUBiGIVjTovD70IkacUIFlA4IEmGtSlGymckYCASDEWC4RAKGB4josZzcrP5qZC/NtfVkGFr0nRVRqwvlMfkoRxZkCxkxGcvTnoK8hSSxTmXwxeKy1rM40EsZ8VIAacEAPAAFMeUekdn+bpRvrrKsMUiAozFSI6gBVawc6LD4Za8kira3DjOYoCsGzN62owJefkxQWAxjCYJkcQFkuRwkgQAUBS2ZvX8rs4PcxNB2Y5X5oViitMELgzQBM6SBEdTvIlbLMuz7Eihl8ldOEbjgMYxmiRYjhYtrMAINMFZCILX3WxJiDMs4IUta5YsmxMMGafeO9pen41LoDxNleeQNSVCZR5RlgS1WavkEOweezBhWDiaB8Bv5Upyg5qNdxACz9vMYA+z+sukLzOEg6YsBMGwLM1QJIWRFpoXSdIh4DlJR1W+uzhmSSFOdZLJoGfRnJY5s1pmzprUNrF18cIFa1Ysf37zhl3bN+55ceu+3dte2bdj+dIFIsvgGNY+dfL0CbVROz23Kr6pMe/iivG/e31p96YJa2ojLIOxPGm1kTYnKYiYnQduCrdRDMVYWJ7meJwXKAwHRcX5vb09CCmkGQ5B4DhFYRRNkDSOkxiGsyzldvKKJNitOMcTDifvdAkcjxMksNlZn98uWiiSBqWJ0Nvbl3W+MO/zNzaceW7ZvPqSKy+s/afXd/z9/s2f7l5/ee9zYa/12NFDO57bSmEA6m4l6JL9PAMAAWgLJ9I4xVAsjuGCYIlE4wCnSYrVNUduRouEPAHdkZNWiwvDmRRKxuX83EBBUSCa8mYLA4kU8kmWzqvnuq53BoMGQeAcZ+E5G0myABAUxZAkgeEYQQKCBCSJcRxDUYRZBEThBIURJEbwNC+yAmdjBQdn91hhQLE7heZxY86dfn/6lLZjRw4afiGg0C4rpcgel9PNkHYc8DjAJTeLNA/OCgSBO1xuqEcBxuAkZrNhErLoCTUQdkHVJkNrMmMo0KXr8PSZD86dP53OxNWwX434fdCmaI5sQTibH7GInNfNaJqrNCXv6ii6urXl3Xn5G+u0tqh7csJX4cALRSr6/3P1XtFVnAm6aOUcdt6Vd845b+WcQFkogAAJkbMACRAIBBI5GTDY2BiMwWSESEJkcMJuu5Pd02Fmbk/fme4+Z/pMuPfcddZ9vg/y9Mw9tb5Vz1Vr1UN9/5d0GMXCBAnRLEnzPEpSEIrhKMHgJAkjEAibGToi6aMS4+RhGgQgAAJBBARhCIJRFCEJzGhgTSbKasFECywJkF2BVQk1GzGjEdQbIJ0eoSmcxEkCRQkYQOH/ZF8AAIEAeOjg0dqaRgAAMIyFQBxGCBDCABASVKW4oojTEarKKFbCZMDtNtbnNWkKKwqk2YzxPCBaSZ7GIBAHMSPFSbzRNms4JFmR4iSUNIOIDkNZHJt1NuIAAIMgjCCo2+3WVA0AZh8BBQAEgECnR9UcMkVzBoOqMzrNcoDV2RDcAqMGFDNgmB5FOBTmEIiBIeI/miexxYv7R0Z2WiwWEARgGIKR2WMH8D9eE0RxJFsQnNOca2ktr69NdnWGm+c4i5LWopjYVOHtbolVFKsVWXt3Tby5ytdcHywtCcAICAIICvMYosORWbGdhGAcABAQxiCMhHAKZ3hKbyINOlLH4SyHEAxKsBhOAwDA8cz4xOj775/YP77VJrK5mKkiZ2itVupLzfVlMvDy4vjrS/tef7zv5cXx5+f3Pv9w94tzI9OnNt49sfb60VWPPx4f6JmnuKOObJ0tXaGGklZ3gFJ9uC2iD+bEeKmSKndkql2Zalu60pmosEXLzLFiLpwl1BBhDbC2JKZGODVulmJ6KcJJYbMjaXVnpEChEi5WIyVapFSLlSmJMilZZo0VW0KFtnCpM1qqRHJSJC9FiqRIkRgtESNl1kSZOVZsjhVbE6WWeLGQKlPSFc5kpTNe4YqWeyLl7lBJIFrpCpfI/pzFkxGCBUq0xJ+pTRV3JArb/ZnGfP2a5oF35m/8aP6m94tbt8Vr1sXr1oWrV3rKF6uFPWpht1bQaS+Y5yvt8RZ3eos6QmXd6drl2br+UG2/IdI4ceLit7/+x30f3bWnaulgMZ+rFys6q/q2V3ZsNIYLASEISTFM8GE6CWZlxpm15JuEohYuUYV5s7AahYUAYPEAJjeg84CcC+FsEGuFKQFlFIy1YbwD5Zww54R4F6p34QaHTnCzFjtsUEGTC7K6UKsbNbgR1klagt7ChrkrhracuHL71bfbxg5RjASgAsr5UN6ysb/i5dHuQ/NytX7PopamlrqqX/zil3/8059+/w+//8Mf/vBP//SPf/zjH//85z//5S//41/+5V/+9V//dfb+7//+7//z3/793/7Hv/zlv/3zv/zzX/7y5//+T3/4x9/+5ne//MX33/7kZ19+8c3M42e3b01d+eTaxx9cOnn09MHxw1s3bd+0bmho49Y1qzb0L162sKevt2thf0/fQE//wo6uBR3zeru6Fvf0LO/rW7ti+eDadSODW3ZuGh5csXbHhqH9O8bGhke3rVm3beXSNQPLFi9cuGxZ39Ili5f2LuloaurpaFuysHdgYW9v17zF87s3r10ztHb1+mVLB1cs3z285dDuXft37jQQtIlk/YKYcTpKvM5Sl73M7ykL+GvCgYZoqDEeqQ0GqvyBmmi0MhatiUVbg7Fuf7w3nO5MZOYGY3MT6RcPH75683Lm2dMXT56+ejbzdPrh4wdT9ydvTd68Nnnz2p3bN+9O3X744O7jR3efTt99On3n+cPbL+7ffn7/9vP7t5/euzl999r925enb19+c//6t8/vff/m4a+/ePibz+//6tXkD0/v/uLJne+e3PrmyY23T29+9fTm25kbXz28+sX9K1/dv/J26vLbu5ffTl35aury23tXvr7/6TcPrn794OrX969+82AWn37z4OpPHl77ycNr3z789LsHV/70868vjg8O5JChBmJ1Lbu6mlhTg62qJta64I0ebLMHHXJBmx3wcr9pRWfd4vVr569cO3/Z0q4Vy3uXretbvr6xvbmyLL1/ZPDcob3v7h15d2Ln6X0739m388TEjmMT208e2tPRPEdTVLvNOasPzQpViipLsiRKglWwCJIgK7IiqaIoi6IsSaqszCoIiiApgqKKiibIiqQoiqrKkqTIiqraZFmVJeWv7EuWFFXRZoNAiqKpqk2RVUlSFFn9K34kV4qm/hh9mo2HKaqkztbgaYomS4oiSIooa7JsV1VNnjUlaqqsKKKkSYomKnZZUcUfaYUs22TZoSpOTXUosk2WVUVTNM2uyKoiKjZFs8mqKsmaItttmqZIqiwqkmBTZU2RZFHUZMWmKLNdDg7NpsmyLImKKmqarCiSIgmaLKqyKItW5ccCPVWVVU36EaosaqrgUEWXKnsUyaNIHk10qYJbsXpkwaeIPknwSUJAEoKy4FfMXsnglYwB1eqVTT7J5JNMfsUS0KxBmxhUhZAihlUposkJh5Zw2tIee9brSNrltEPJudWMQ05q1pRdyDilnFvOOKWsWy702wvcapFTrvTZK7y2YqdU6pIqPGK521rmFip8cqVXrvIp9SHb3Ii9IaTV+uX6oNIY0ZpnEdJaw/bWoK0tpLRFlPaI0uyXmvxyW8TWEtYa/UKT39oSlFqDcnNAagnKrSGtOaC0BtX2sNYWVNuCaltI64o5u6POnrC9N+rojbsWRB3zo46+tK8v6VsYdSyOO/oTjqUp10DcuTThWJXxrEq7VmecqzPOtTn3+kLv2qxrXd69sci/pSQwXBzYVuwfrQjtqgiOlvnGqgJ7qgLj1f591YGJSv/B2tDh+vCBmsCBmsChuuCBGv/+Gt/B2sDBGv/Bat/h2sDhGv+hSs+JKv/Z2uB7tYFzDcH3m4Kn6z2n693vNLjfbXC+W6udqXGeq3PcabE/6Qo97YnOdIWnO4PT8wKPuwJPuoMzncHHHf5H7Z4H7e6H7Z4Hbd57bf67zb4HLb5Hbf4HLb6pRu/kXPfduZ47c9zd9Y72KrWt0t5copZH9X6PEAh5E8lwIhkOBr0+n8frdft8vmg0FouE/W67xajjOVan09E0TdMsqzPwRovRIqqKw25zz9oOJVGjKZ4iOVmy2VQnTfMAAKAIhCKwaFU0xYtiOoAgARKAcRwl9LIrKjhCksPr8fl9HpeoqrI/XFLXXF9f69N0lVF9Q5yujTPlEV1Y4RwsErQwubBSkbFng6ZsXDaYaZChLE6vaPNbLRpB8SDKwhgLAJDHxrXV2KsyVHWBMR7kcRwFIGLWcIiRHKszW0SN01sglAJADEHQ1rbGto56zW6hKBwEEQhgYJCGIQJGSQiCYRRauXLRxQ9PpMIOEwkEZb2DJzEAh2AKhnAIxEEQQ2ACxykMJ1EUxzHqr25DAEAgCPuRC+EMTXIsyRAsBiAEjrFpv7XQi7tYYN/Ilk1DqwWr9OGpk30t5V4DkHFCFUm2OErm/GCRFyyL8LKF1lt0Dr+NxSAGAOx6LhfQ7ARqQViCZAmc0evMBr3lf2NfFMljKIHCCIagBEqTGIcjGE3CggAnfXTcTms6VGCQjjlli7rr5tRl21uru+bNW7ls2ab1a3fv2Hrs0Pg7R8ePHho7cnD3pg2rWZIAAKChpam2ItlW7tvSWTranH+9u/+b8b4LS4tqfDxAogxH0DRI6wDGAOpISEAII8KjpBGjcAwDaAYDISCbS09O3pYkAUVnq/lAEIEhFEdQfPaXXRQtmmJSJVaVGYtAyypvtpJWkREk1mQhBImVFI7l4Z6qsk8mttzZ0/fiyLorI6u3L2h6dnDHb46N/frIzm+Oj55a108BwPFjB/dNjMMwIDuMtoAQjKhGPQsCOEGwyXiGRHEAACxWa2d3N07QMARrKhuLKumUI5/zFBb4YlGluChQVOiPRuSyikhBsS+WVAtLIsGw/eH0nQ8/fE/TVK/XAwAQgbMoSiEIgSAYBIEIAsIIgGEAzRCMntOZ9AzH/JccEeRxel0ON8bhokPU3KrNpZisuqXLFl+68EHLnLrLFz7UzJRXJYw6FIKgwqJKlhFhgMUAVNLhTpsAoRSKIDhBCJqbYHQgAhrNaCTj1KK2YFQORhSnxxIIaRaB9XhtU/duffDhWZtNsfk1i9MiOsyyzWgVKafTEIvYgn5RENnqjOvcqtpHI42315ee6itcWxVp9kmlFqLUzPv0BG8EdUZIZyVoA4kyOIBiEIzgMI4CCAQigp5NKPqgCbOiAAEAHMPzOjMMEzhOUBSBY6jRQOt5XMeBFhMgC6AqgKqIaxJn1MMoBlA0TFOzi2IQBgE4Av5X9gUA4Ml3zgxuHAYAEENZGCJhhARhHIBRhES9IbfJQtrtpNtOO+2kL0C6nKQowpqG2B2IouBGA4ZBAAIRAKonGEFnsv+Vff0194WhHI4xGErDIA6CCIriBEF6vT6PxwP86ESGARACIEBxCe6AnWAYTicKStCqhGhOhTEzhBhQ1IBhOgTmUIhDIBYECQgiIQjnOOOS/hUrV6whSfrHkk8YhiAYhjEIQiEIgRGIZmFf0JIt0jrmNRcXFRr1CIkCKAAYSLwo4a8vS7lVo5kkVJJ0mfiihLuiNIETMADAOEbjOIlh2F+1LxBEQRiHcQomaJigQYwEKRymSJigIJyCUQrDaRhBYATeMrT+/PnToyPr3ZquslAtTfP1xYa2OrWiwAB8deXI11ePzeKry0e/+uTwFxf3Pjyxdur4qutHV947N/zunvWaw2HL1SiZWmeqzBXNWj1JXAgAZjdqC+uDOTVRZk9W2jNVnkyNM11lTZbp40XWeInBXQCLMUiO8baU3hoyiGGTLW6WorwUNrpTJn9ODBXZo2W2eJkWL5UTpVKiVImVOGNl7lipFivUYkW2aIkWLdEipVqoTIiVmqLF5mixOVosJMrEZLmSrnCkyxzJUle8xBMtcQcKHK604kha7HGTKy1Hyx3pumjpvIKq3mxhezjfXNyyqXHgdPvq8ws2fVS7cH/TsuOd68+0rD5eMzBevGAkULNUTrUr6TZPUbevqMtT0B4s7iqsX1k+t7+kfZWa7hg79MGv/48/nbn+ODN3MWSL07laIl8XbV5e3TVojOVBOQSYgqQU5AQnRlspOSoVtgj5uVy0FNFikMmDGb2gyQma3aDRC3FOmFFh2oJQZowRcFbBOQ3j7ZjegRlcqN5F6Gyc2UEbVcSgQkYnKDgBk4qyCsM7Kc6FG735uYvmrdyWLJkDEhYItzCciuFiyCa/u7Hq9tbCsdZIqcc+f25dVT7zy5/94v/9f/7X//1v//6//q//+a///Z//8uf/9qd//NMf/88///7v/uH7n//wzVc/efns1eOHj+/dmirp1UEAACAASURBVLr04cenjp48cejYrm2jwxuH1qxYv6C7b0F3/+LepYvnDyxZtKK/d2Bxz+LeefMXdS0cWDiwfuX6Das2bFq3eXTrrpFN27Zu2DSyYfP29Rs2rlzZt2hhT1fXmmXLl/UuXr5g0UDn/Pk1NfPKc+3FsY6SWHM+UJfw5T1af2f75UuXTrx7cvz4+Imzx2dmnj1/8WrmyZOpe/cvffLJuXMfvHvm7JkzZ945duzE0aMfffDBubNn79y8cfvmDY9ZyTuDVeFIXSTYEPLV+3yVXn95MFQX9DeEvA1hf20kUhmK1IQiNfF4bSzeEk50BpMd4WRbNNkeTXcXlLyYuvfms1ePZx6/evL09fMnL55MP51+8PjB1IO7t+/dvnHn9s07kzfv378zMz31dPru4we3Zqauv5y69fzerWf3bz25f/PR3WtTd67cuf7JvRtXnt6/+fbp1PdvHv7684e//eLB776Y/vWb+9+/mvrF88mfv7jz8+d3vn1665uZG28fXfv6wadf37vy9dSVr+9d+frelW/uf/qTB1e/fXjt20fXvpu+/tPHN2bx3fT17x5d/+7RjZ8+vPzd/Y9++9XMTx581J/EhyugDVXohipwYw24oQZe50QGXdCgBxj0gGv8zKrmsiXr13as3tCzdHX3shUtq5fPX72mvb2ruKRg2/C6M4fGT+0ZPTM+emZi16m9O85M7Do7sfvM+I73juztbm90ue2+cNDh8dgcTk2zycpssOvH1nlR+g+XnCT/WIkoy6IoiYIoi4om2zTZpoiKJsp2SXYKklMQbZJglyVVsKpWi2q1aIJVE6w2WbQroioJdlVyqJIiWmyyaJMluyzZJFETBYcsOVXFLkt2WXKoskOWHKLokmW3Ijtl2SnJXkX0K4JPtXhlU0CxROxiULP4NbNXswZtYkgTo6oQV8WkYk0q1oRDTDilmF2M2aS4XYrbhbjNmrRZU3Yx79GyTiXv0grcaoFLzjnFlFvI+KW0R0y5xZRbzPjklEdMOaxph1DgUYp8WqFPKw7YinxK3i0WuoQSj1LqUUrccrFDKHEJxQ5LicNa6rKWe8Qqn1ztlWt8SpVHqfbK1V6xwa80BpQ5HnGOR5zjk5oCYkdI6AgIHQGh3Wue57N0+q09QWuP39rttXT7LAuCUm9Q7g0p8/1yb0ieH7J2+U29YaE/pvVH1f6o1h9Rl8a05Qn7sri2JKIsj9tWJOwr4trykLgqIq2JSOtjysaENpiyDyZtm9KOjVltc4FjS96xKWsfzGqbcupQXhkptO0oso0WaLuL7RNlnoly175y974y14Ey96Fy96Fy5+Fyx+Eyx8ES+4FC7WCRcqzcfrzCebBY25eXDhZr43l5T8a8r8A6nrPsyZjHc9aJvDCeE/ZkhbGcuDtj3Rk37kpadqcsu5KmXUnzroR5V8I8mjCPxk07orrtYW44QA8F2K0h/RYfM+Rlhv3ssI/Z5meHvPQmN7PeTmx00pvczCY3M+hmBp30oJvc5MU3e8ktXnKrl9zmo0ajuh0hfqufHo3qR2P60ahuNKbfHTeMJYxjCcNYwjCeNu/PCeMp03jKtC9jPVIoHsqYTuSF90rUc2Xq2WLxTIl4tlx8v9x6tlw8XyN9Wqdcq7bfqXe97g58vjD+diD31ZLs24HM1wOZL/tTX/Qn3y5Jf92f+XJR8qu+1BeLkl/1Zb5YnPlsYeqrxclv+jPfLMm+7Ut/uSjx5aLUZwvi3XXO1gqxtVxqLlFLQ/qgVwuGffF4JJlKxGLRUCjkdLo01eF2BwL+oMNu0+t4g8Gg0+koiuI4TqfTm8wmSVI01el0eGe1L0nUCJxhaJ0kajbVadBRKAzAAAJDOAQiBqMehEEAASAcAmEIZ3jF6ZPtfsnm15xB1e6xuX35sor6xkaPpjglY21xtDCq+GRSYWGXAY0qbIHPWhyWyhNC1k8URtmihGDkMUG0qk6PWdFo0oDANIzQEAr6/Vxxmi+Ms221Ic3EggAEojSEMhDCELRZb1JIxgTCGABCAAgaOf2inp6G2nKPy8pzJAgCEAjDMAxCMIigCERgIL5o0cL3PzoVidh5DNChMAahMESDAAmCBARjMIJhOAljOEQSAIGBKAliHIjgAASiGMrpOBhBCIJhGAtJGUkDT+l5BCNonHCKvE+jbCZ4ZHDV4fE9Vr3+/RMH1/W1hRQ06yEKg0RJjMkFkcosG3EjZh0gmSiPJtAIgIGAbGECbquZxXQMi2AsRvA6nbmstIokWBCAMQSjMJzECBwlMISEYALBMc7E6EXKIhEmE8azsIknTDTGgWBLLjaxrGt0UdOm7qoFtan5DYUbls9fv37pyO4tew7snti/58j+8VOHDowOb9EZOAACyqpK4xHf/Jr49kbf5YXFvxxf/mL7grHOIjtH0Cyi51GGAmkS0OlQPYfpKFTHwAwDMyxCMxjHEwAAFBXnpx/flxWR40gcR3AcxXEcQXAYIhAYRxHc4VRCEc3t41w+KppU/GGL3c15/EaX1yipdCzhsLuMDA/2NRd9uHfd5QPr754YPr994OL25a9Ojn7z7u6fnh57dnpnX1MBAgC7R3edPX+eNDK2oGz3C+mcX9MsEIxQFF1dVS0KAgAAsiIvXLjQ4XQCAGCz64uKArV1mYICf2FRoLomVd+Qq6xKVFTGG5sLSytCsYRSXZspKIg8fXrv4sVzzU1zREFAERQEEIpkcBSDIQBBALvDki8IxxOuQFhO57yxpDMQVuwuk6QYSZqGEZBhCYLEzRIZTcqRpBKKyt6gtHlo5Zkzx7KZ5K1bn3rcsiQxFIXwPFtYWERRHASjCAzDIGA0cyRLwSgKoSTDWQlKD4CQZDNFMy5fXInGPcm0L5FyO9xmSTYkEtHpx9MnTx3XbBa31ymogklhAn5rQcqjapxFZQSFVKzkitrYtaGe9wYqRxscA2lPjWoqFOievNgSJONWiGYBvQ5iGJTTMyiJQzgOIxgBIyQIIRhs1NOaRWekcRQBIQRUbKLTLpkIiGdQjEAQFPT7nbJiwQlQpyM4DqNphGEwjicpCoFgAMNgHIchCIRgEMUgGIZAgIZAFoEoAIBwnLh06ZPVq9cAAIjjNITQEEJDMAWCOIIg8URIb8A0jfR6GYcNd9lwm4xIFlARAE2CbRJp1WMMAqAgCMAITnMGi0JzVowwU6xA0CaU0BGUDsNYDKVRhIQhlCQJnY4jKVTTBJdHhQAAAgAIQEAAgWBAsZl9QSfFMjqjJKpBo+CmWAnGDTCqxzA9hvEIwsAQBUE4jGIQDAMAwLLc4sV9y5evEK0ChqIICBEAioMEBlIQSIEgAcE4imI8Tzjs5tam+tqqMp4kKAgxEZimo1xmfcSpKgb2x/YPEIIAkCIpAqcJnCFwjsA5HKNnD1xmAUM4ipIEwRIEgyAEgqIohqEYhuEEhuEYhs/OcPf1Lb504cKm1QNuBa3MG1sr5c4a59xiJWQjgB+m3vvV1Ps/TL33Nw8++O766W+vnnz9wa5rY4smjyy/dXzl7ZNrZy6MlpSkjJG8kp9rS1W6k8WeeJnkL2CdCcwewewRgyejREuVdIUrXeVMV1mSpXys0BwrNgXKMFsOlOOkFONMAb0QNCoRqxTTyRHOmSAdMZ03LYWKtFiJFi+REyVKssSeKvcmyj2xUkeizJEod8XL3bFKZ6TCEShXYtXWWLUQqxLj1Wq63p6ba8vU2rPl9ky5K1nmjpbYPRlZi4lqXPUUatFKV64xUNqdrB3IVSxOpeYGs3MrurbV951sXvHhgk0XG5ceX7L98voDk+sPT64+eHP98dtD70wtG/mwonM4WtHnzXV4s+2FDcvCBd06i0/05pVY48SR83//+z9evv+yaekwYPFhmUqkoFYp7ShuXmHNFIJqCDCEMLOPNKkoYUA4h1rQbErVUN4caPVDvAPjHKDJAVs8oN4Fcw6YlmHajNEWgrHirEjwCs5rGG9DeBuqs5M6jTGolEGGdRJosAOCHTBJOCcbeaeecVKMhzIEeNGD6lTE4KANDp4Vrby0vbvi8qbCixtT2ztjxX57d03l5qUDM1MPJj+98cm5j86fOnti4uD+nbu3DQ4Prt20etma3q5FPR3zO5rntTd2zG/tWTRv4fy2nqULBvq6Fi+Z39/f29+/sK9vwaKBRUuW9S1d1rd0Rf+yZQv7ly3s72xqa6mfW1tWUV1S3tnUPq+pY05lbWkmW5nN9DY39rXN7aor7muq6q1MdRV4VlaHV1f51taE19W6Nze6hlt821oD21u96+Ym3zx48rd/83efffOTyScPz39y6ca1e7enpm/dm74x+eD6nfuf3rx7+ebk1ZuTtybv3X8082jm2eS9h09evLp645bTqOZcoWKvp9itVXocdT5/dSBSFQrXBnwNQXdd0FMVCVdG4w2BaF0kXh9LNAdiHYFkWzzTlsi0BuP1odizu1OvXr14+uzpm6cvXj2befn08Ysn089nHj2dfvBwanLy9s1bt65N3b05Mz31ZPruzMPbTx/c+uz+ndcP7rx8eOfF9OTjh7ce3Lt+d/LWzRs3Jm9efTp188snU9+/fvibL6d/+83j3339+G/fzvzui0e/fXP/1y/u/uLF3e+e3fnJzM1vp6//dPrGz6Zvfjeraz269tPpaz+dvv6LmZvfP739w7M7s/jlk1s/n7n585mbv5z+9PvpT3727PYfv3t8emHRRCW3v0k33sjsaaT3NLGDEXY4hG8MEyuSxvVN+VWrBrpWr25bvqJr+dquZRvnrVo/p7e7qDS/ee3KY+PjB8Z2Htq988iunUf27Dyyd/TEvrF3xncf3zd2+tiB1csXpxOhRDQY9nt9LpffpgUkwSda/aI1KIuziNq1hMsWtct+xRq0SVGXmnDbIjY5rlrTmjXrEAs9colbKncLFS5rg0fsTTq6o2q7X2jzW+cFxc6Q3BEUu6JyV1jsCkudYbEnpnSGxHlBoT0ktEXEpoC5OWhtCQstYaElJDQHhcaA0OizNnnMzW5zm09ocpnmukytPmuHT+gMir0xbWHM1pe0LYwpi2Ly4oQ4kFJWpLU1adv6rH1TzjFc4BwutQ+X2DYXqBuy0sastDEjDmaFwbR1U0bckle25JThnDZSbN9epA6mLRtTlk0ZcVNG2pQWNyatGxKWoZy6LW/fnrNvz9tGi5wjWW1bWt6WErenxeGkeShuGo6btict25Om0bRlNGPenTaMZXV78/o9WX5PhhtL63andKNJfiRKjyV0Eyn9eJzbn9SPJ/ixODcaZ3Yl+V0J3e6EbkeU3hmld0aIHSFyJEhtD9LbAvTWILc1yG8N8MN+fijAbwsbhgL8cEA3HNBtDxu2BnU7IoaRsGFbULfVr98aMAz59Vu8ui0B/VDIsCWoGwrpt4T1m0KGjSHDprBxKGrYEtYP+vlBH7fZzw+F+KEgO+SntwWZkRA7GuZGw9xYhB8Lc7vD3K4ItzvC7grRY1F6b4QZC1F7IvR4lNkbocfC1J4IsyfC7Imw43HdRILbn+T3JfkDacOhjPlI3nqkwLo/bdwX1x1MGg+lTEez1sNp88Gk4USBcDxnPF1oOVNkea/IcjqvP5nlTuV0JwtM7xRYTxYKRzOGoxn90YzheM54Imc+ljEdjOsOxvkDMf5gQncgrtsXYcfC1HiCm0jo90Z0YwFup4fd5mJGvLptPt1mN73Ohq1W4bV2bI2GrlKQVQq8WkXWatgaBVkhAqtkaKUCr1TQZTK6TEaXSfAqDV9jw1ep2CoVWaUhqzRitQ1b78Q32qk9IfMn9cGrc3zXG/03mgJ32sKTHZEbzYGbzYEbTb4bje7bzd6p1sDdFv+DedFHXfGHnZHH84JPO4MveqIv58de9yZeLYi/mh/rqnO0Vggt5UJziVoSMnidktfvCkcCiUQ8Ho9HIhGXyyOKqsUkK7I2O7JssVj0ej1JkjzPm0wmSRJtNrumOv/qPDQZBRyj9TqzLNlUxW7UkSgEwAAKgihJMIGgJ52PmQQDBEMABJC8zqposs0naX7FHhA1TyJbWNvYJMkyDQFBlxRyS4IOCzr4oEZnvLqGAlddzlWZtBcG+NI4k/JCuRAf9ljMRt6qqCbNxlEGCMABEIcQQJaRuB/LRejihOi2GhEIAxACgCmcNLG8giAcAJIgQiAEAYKgx+ZYMbCkpCBlMeEc+5+dhzAMQgiIAhABwEv6+s9dfDcQtiEAQAAgBBEQTIEgAUEEjOAIimMEiRAkiJMATgAYCaA0iBEACOgMPK9nQQjECIaizAxnpS0mymBEUJJEERaFZBNh1UGr+hacOXJYNHAn9u8aWdeXdHP5AJf1YhkfkvJCuQhekDK4VMytsC7ZZKBRCodkkU/EXLKoxzBUUT06owgjpNkkYigJwygCwQSCMgRJEQwCkwhCwSjGGHDeApsFyGKCzTyqozAOg/I++2BH7d6Fje+s6j68ct6S2mRT3rWyp27F4pYtg30H9g0fGh85fWjio5MnNqxcTrMEiICZwqTf66rPefd2Je+ubPhu98CDwfZVFSEjBJn1mNlAGjjMqMNECyNaGZMRMxpgUcCsVtps0en0DAAA+YL0o+kpSRYYFkMxEEFhnMAReJZ9ETCMOl1qaXkslVNiGXMsJUUSUkGJN5pUSsrD6Zw7nnJ4A6Jq5+sKHPsG5z++dPTmOzs+3LHs7eXjby8c/Oajg1++O3Z+dGlzRQABgOEtQ49fPGUFnTtuj6bdmYxHU0yCVTYaLXPmNDXObcYwkiQYq0XEUBIAIEnkq6tiJSWBTMbZ1FTY3VVVURGtrk50dla0tBbU1sXb20vr67KlJbGZx3eGNq92O9T//GYAkKNJVTYlE96aquyihXOXLGmuromXVUZq6pP1c3MVNYma+nxVTWF1XVEs4YnE3HOaclV1kVhKjqfUdM5z4tT4xP4dHp/z0uVzhcUpg5GCEdBkMhQWFtM0A8MIhqMQBAiSmTMwAAgCCAmAFATTAAQ7fbaiqkQ4pWay0YKiaEl5xB+SXB65qKjg3r174xO7rRIXjYRcHofs0Pl9pmzcFomossfo8htTAdPGxuSxRRXnVs090ptYU+7sitlLNeOcCNMRR2oCCE9Ceg4yGgidnqYZCsdxHMMpFMMhkGZxlsFZHMVhGIRBAAUtitGhmkQK4CmYoBAUA50uVZRMMALODlIzLEGzOM1gHE9iODRbbIFiIDSbo4QgACAhkEIRAgBAk8l448b1lpZmAABQlAQgcvYkBQAwCEI1TWYYxGSEzBbQbIRUgXDaGJeN1SRCMCEO1eDSrEaWQWEQQAGUpPRmSW9USNpKMhaCNqIEj5Echv7IvhAEh2EERSGawdwezR+wwyAAAyAMIBCIgCBgNLG+gMNkNQuyQ1QCvNlBsgKMG2BMh+E6DOMQhIYhAgIxGENnI14syy5YsGDlypUOzcaQJAIAOIBiAA4DBAiQIEBAMAEAMEXidVVlzY11TY21q5cu3rlp48i6VVtXLhnobJtbUZyLet12mWZYBEFhGINhjMAZmuJJgidwDse4/419ITBBEuzs+iKG4jiG4ziOYxiOYxiGwTAMAEBbW/u1K58u6mgPOqi2Wlt7lVqbMUdUrDItAue29X6wfdGZLT3H1rZOLJ97/eDauwdXfjLaff3IkpvHV946sfrxx9uHV3RY7WF7Sbu7qM6TKXcnymyxImMwowtndMGUKZQRw3k5WmxLlqupClOyjI4XE5FCKlRERkogTwoSQ5Q5yFrDlBhipBAlhwg1hCgBXAtz7qQ1VKBFS1yJckeqwpaucCYrPbFyb7zCk6j0pKudySp7vEKJltmjlY5YtSPe4Eo1ufLNrsImR77enqt2ZMudySJ3OGtzRDUl7PMUhBP1oeLOSMXiaEV/pmqgoHhBNtmULF1Q1z9e2LO3euB47/DHFfN3d64/2bn+ZO/Q+6vGP12x9/LGw7e3HJ5ctf3i4g3n8o3Dele5PV7pTFUbHUmAU2BjbOTAh3/4/T9OTb9eP/YuZgmRsUq0qMFc2pyuXyjma1A1DOk9IOeGGAUneJQykFqQcUYgqwMy2WCjButVVO9A9U6Y02BWgVkR5QSENmOsFdcLmM6K6ySSlUhGJvUqoZMJXiZ5DecdOO/EjA7UbCONdoqz0YyDpJwAJkGchbdoPGfRjKa8U922oP7a5qb3+nznN6V29KaK/Pb5TfUbVw4MdC+e19DaUd88r75xXsPc9rq5bQ1zu1vbulraF7R393b09Hb0drfM62ltbq2rrS0tnVNZVV9eUV9eXlxYmM1kqqsqe+fP712wYOmSgQU9PWtWrBzevHl485Zjhw+/e/r0qXfeufD+mZ2bVk5sXXVg65qDw2s+OTl+48Mjtz/Yd2Hn/G1z5O11+h11zI5abHstsb2GHy6nt1bTw7X8+nJ6a3fFL37yw8yLL+4++ezuwxdXrt+7euPh41dvn3/x7dPPvnn2xbePXnxxd+b17Xsztycf3rj38MbU/RuTU0+fvfj44scBs1rkCRZ43KVeV43L0ex2N4fCc8LBDp+72+dsD3hqQoHiWLQ6EquKxGqj8bnhREsk2RJJNsXS9ZFseSj1ePLhy+cvnj9/8ur1szevnr55MfP6+fTrZ49ezdx79uDWg3t3bt++M3nr9rOHD18/uv/lzOTXT+++fTr12aNbbx7eej1969X0rWf3rz66d+fu3clbN29M3bn57OHkty8e/OrLpz+8ffLbb5797uuZv3v7+Pdvp//+83u/e3331y8mf/Vi8odnk98/u/v9s8lfzNz65czVX85c+37m2q+e3fj181u/fXnnV69u//D6zq/eTP7w+s4vXtz8+bPrP3924/unN76fuf6nn716+s6WiSru3Q7DiXbd8Tb+WJthrC60v8YzVhtb01nbv6Kvd2BdT9+KrqVLO5av7ly2obmnr7CkYHTtsisHJ97bu/vMxK6zE7vOTuw6Nb7z1L6R0/tG3p0YObV/53sHdm7unlvvMs+xG+ptugqJq5T5KpErs1DlAlMpcVUSXyGwlSJXJemrZUO5qCuT9bUOS73dWqdZmhzmZruhxWno9JkXhoSlUXF5VNiU0XYV27fnpOG0dWtG3JYVt2bF7Vlxd5G6q0AeK1JH89JoXtqRtY4WSLvy0u6cvDNt3Zm27ilQ9haqu7PSWF7eU6COF6h70sJ4RtyTMo+lzGNpy66UdXvUMBLVj8ZNozHDjgi3M8aPRvgdIXYkxI4EmK0eYpuXGItw43F+V4TaHWP3xPk9cX5/xrQ/Y9qf0u9L6Q5kDfvS+gMZ45EC4VixeLTQfDhvOJo3Hi+0HC+0HM4a9yf5iTh7OGs6XigcLxSOFViOZQ0nc+YPypUzhZb3S8X3y8X3y8QPysQPy4QPSs0Xys2Xq4SrVZYbNcL1atPVKv31WtO1GsvVasulCv0nlfprNebr1eab1eabtZabtZZPq82Xq8SPK6zni03ni00flZgvlJoulOovlOo+KtN9WKo/W8ifLTKcLtCfzOqOpnRHkvqjKeOxtPFQnN8fZQ4nuUMJdn+cnojREzF2LELvCtI7guxWLzXkpYf99BYPsdmDD7qxQQ+5zkmucRCDPnqDh97oYTe62EEXs8nNbPLSm73McIDf7GW2BbidId3uqGFXWD8a0u3wc6NBbkeA3uYltvuIET8x4idGA8xOP7PNQ2z1EFu95LCX2OanR3zUiJfZ7mVHAvxWD7vVz23z80MeethNbvPR2/3MiJ/ZGWB3+JhtXnK7l9rhpXf76b1BZjxIT4Tog3H+aNpwJKk7ljEeyxgPJfjjOfOJvPVUofWDUuFcseX9Ysu5UuF8uXi+XLpYqX5cqV6qtF2tc12utH9S4bhYpp0rFD8okj4qVd8vkt4rlk8XSe+Va2dK5ONZy+Gk8XDCeChhOBQ3HIzrD8R04xF2h58ecpNbvNSgG9/spTa5yXUavFaF1tvwQTu3SiVXONAVNnR7gP+oxnup2n6xQr1QoV4oVy9UKher1IvV6sUq9WKlerFSuVJrv1xjv1xt/7TW/km1eqFS/bBcPl8uny+TLpTLl6q0S5VKV529tfI/2ZfLLnh8rlg8nEolE4lELBYLBEJOh0cWbZpml2XZbDabzWaWZXEcNxgMkiRpmma3O1TFYdNcs+yLYw0UyVktsiLbVcUuWlgEBAAAAkGssKCksChvFU16CweAAIjCrNFksMqS5pVtfqvs9odTFbVz7B4vhiIWHjeyqIkFk0FrLmZKBbmqrFqbsyVcbGFYLAwbKrOmbJAM2smAy2TQM2ZRMqt2s8mKIhQIEwAIMRSYCDKZEFMQEyvzYZLAARBGcIagTBDMEaSBZk00Z6J1ehhF48HQ8iX9sbBXzyGiwLEsptdRJA4TGESRIAkAOAAs7ev96NKZYNgJAAAJwxBMgQgGoyiC4iiGoxiBYiSCkxBKgggBIjgAzdamwb6Ah+EYBEN5nYkkDSRtJPQGnOERhCRR1MyQDoFjUaCve95HZ8/IJn7HptX7d6wP26i8n69MmppKlZQPTfiReIgIuEmHQtlFQ8hjd9klp00w6mkKxyiSjcSzvmDMKigul5cgKAwlKJygMIynaZfNqefNAIChOMXwhCTTogWx6kGRQ0SOaCiOrGqvGOwo3zAnu6uneqy3ob8iOjdp6ywNtxV4mzOOypCp0GtKOqyqQc9TBMdhrA4LJYKBgM8vMmM9hdPDC9/uXTk12Lq+2q8RsJ7FRSsnC6wq61SZt5hw0UpKAqnKlM1m8vmdLEcBANAwp/qzz59brUaaQRAUxAgEx1EEwWCIQBEShjG9gS0qicTTckmFu6ExlS9yZ/LOTM5RVhFubCoqLg2nMu5E2pX0mfpai47tWLGgKrFsTu7B2b0Xdq48t6XvQG/D4LzixjKvmQabG2sOHJ0IZwP+hD2atBUWeHweGcNoDKV0vNlslDCUQmDMrrlrqhpgCLdYmLra+Jz69Nw5NuQJkgAAIABJREFU2daWosa5udaWokUL6xvq0x0dRa0tuRUrmvsWz5nfXTu/u2FOfXE6EUjFg0Gfq6G2orKssLI8P6+tZvnSecsG2mtq4nMaUvMXVDW3FvUuqq+pSzXMzVfWJGvqsm0dVS1tlXMai2vqUyVlwfo5ublNBbkCX1tHVXNLRVl5pro2X1lVYHcoIAQaDabiojKSYAAAQhAEBAGHS7PKVhCEIISCYAZBaRCC7G41ELfFMs7Cwngi6cnk3amMMxxxpNOxp08fb96y1uUWXU7N7paDCS0eV+IhMZ3xeCKS22dwW6H+cueRvvKTS6u2z7XNj+PzYkKtT6z24qtqjF1ZLuu1ykZIkEidHjMZWB4nWBSjMYwkMJrCKAwhQAQFEAiCYRwhWdyoIwQW42iEpFEUA/QGhuVIkoJpBmVYnGFxhkV1etxsZXQGguVwlidYDqFZlGJQkkIomiIIHCcQAAA8XufUvTs1NTUAAMAQCQAYAJEwwsIQDYI4CMIkgXEMbNDBBg41cphkYRSBM+kwPYOwJErjBAnTOEqCGAhhOKMzmwQ7y8kYacRIPUrwKMFgKIuhDIpQCEJAEExRhNmq9/ocHp8NBgAEAFEAgSEEggCTmfcGHGZRkBSPoPhZk41grDCuR3AdhvMYziIINbstASHw7N4XwzDz588fWLKExAkAAFAIQkAUAlAQwAEQB0AChHAAgIx6XfvcutLSotr6msUL5w+tX7t+af/g8iVbVi8fWrd84+q+Vcv7enp6ZFkCAABBMBynKJIjcRbHGBxj/iv7mu0/JHBmdgCQwAmCIHAcR1EURVEEQWa1rzlz5ty6dq2puiLsYpurtIZCU8IO1+WU7jkuYHRR+a7FFVu7i3YuLH9na8+9s1vvHlx+aWfX1WMDN06svHli9Z33B6+d2BwMRmy5Jm9Rozdb40pXuLPlQjxniWXlRKEzVeJOlLgjxc54qZostSZKuXgJGS/GwgVwOA+HsoQ7jRr9qN5HSlFSCeFykNIiqBSARR/tjBsDOTlY5AiV2GJlarrSkapyRys8sQpvssqZqnIkK22pCjlV4YyV+5O1gUyLN9PqK2j1Fs115Gud2RpnptwRy9l9cZsjGvDlc9nmXOn8VPVAqn5VqmZpvmJxQUFnKtlcPGdVTf9EunO0asnR+ZvPVy/c07LySO+W9wd2XNx0eHLzkbsbD092bThd2T4yb9m76yYelHcO6xwxqy/ISx4A0wHGyKqdp/7+93+69/izw+dvm7QMbM9C+XqmcK67bJ6ca6BtUVTvBDkvwDhgUo8QDEDrYNaI8CZUZ8H0FlwvcnoHq7OzvIbTAkqZcMaCk0aSsZI6GeYElBNJXqJ1AmoUYL0Z0VlwnYjzIkSYEcxI4EaONutJWmIpvyyURgI9ZanB9vzYgrID8wsvrq26si5/YSD1wUD4w42J3QvSc2KhNT1di5rquyvKFtTVL2xqnldbW1dcXF1U3FBZ0TqnrqGqqrasorGmoberd3nf0qHBdUOD65b1L1rQPW/NiqUb1q7atnX4wMGD169ff/ny5eeff/78xfP79+8/fPRoFjdv3rx8+fL775/bv3vH3u2rx4aWHBpdv2fz6sGBeTs3Lb54bNOBxck9TeYDHeKhTulgu/FAm+Fop3KkXT7aKe3vlIYaTGdGlv/2d3949tW3z77+/unLb2eevb12d2Zy5uXMm6+ffPbN49dvHzz/fHLm5eSDZ3enHt+49/Da1L0bk3c/e/Pm4rkPfXpziTdQ7PHVeL2tXu8Ct6fd520KefoD3nWRcI/T0RAMlCZjVbFYdSRWE4k1xJNzEqnGeGpuLFMby5dGs9OT0y+evXzy9PHLVzOvXz1983LmzfPpz188+uLZ/c+f3H06c//evQdTtyZfPnz83Ytnv3z16Ocvp948uvHi3qefP7712fTNN49uvLp/9cn9mw+m7ty5fevWrRsPJm++eXT7p68e/fKrF1/MTD6f/OSrR9e+f3X3b7969Ievpn//+cO///zB7948+M2bB3/z+v7fvJz6zfNbs/jdi9t/+/LO37+a/M3nU7/+cuq3X93/zZf3fvXZ5A+fTX7/2dQPr+/+5sWdf/ju859Ovb+nTneshTreRp9oZ46380cXNx7ub926sGvxkr7mpUtbF6+Yt2hZR/9Ax8Cy1t5F+YKCtf2LLx3cf3F89wcTuz6a2H1x/56L+/d8fGDs40O7Lx0a+/jA6IWDO24cGT3c27Axah1NWbcnLJsj+o1R49qQabmXX+HVrfTpl3n4PgfVqxILFHqxQ7fIoeu1cQs0dqHKLVb5Xo1Z6GAW2ukFKr5AIXolbIGA9FjBLgHqtIKdVqBTBLtkuFNG2kVggQwt1pBFGrpIQxdq6EIVW6jhAzZmlY1foTHLNWq1i13tZFa72A1+/VDEuDVs2Bkz70laR8P68ZR1f07cnxX2ZSz7M6ZjxeKpMuV4ofV4znQsbz2UE4/m5eOF8tGs9VjOciJvOZI27IlyuyLMWITbHWb3hPm9Ed1YiB8NMNs8xHYvORpmRkPsSIAeCdIjQXokQo8m2N1JbnecG08bd8f5nWFmLKGfyJgnsuZdMXZXlB1P6ieS+j0xbjypO5g1Hc2ajqb1RxPc8SR7Jm88W2B4v8j0Ubn14yrxcrV8rc52q95xo06+XifcniPfrBVu1ghTc5XJevF2rfVapelqhfnjIv58nvm4iL9UzH1apv+0jL9cwn1SzF0tN31aaf6kzPhxmfFCmfnDEvO5QsPFMssnFdYr1cK1OuFKtflSpfnjSvOFCtOHJYaPyszvFenfLdC9mzOezVveKzSfzhtOZHXHs8ajWeuBpOlAynAgZdiXMIyFud1hfleY3xFktvmpbQF6m5/e7id2+Kk9Uf143LAvaTyUMR8vkN4plN/JCyey5lMFluNZw5GM4WCc2xemD0TZiTAzGiBHg9QuH73DSe5wMdtczBY7tdlBDnmYTW5qi5cZ8rFbvOyQl9nqY4e89LCP2eIzbvYYt/lMWz36YbduyMNv8fBbvdx2H7vVw2718ls93BYXtdVLbfOROwPUdg+x3YPv8JG7gsxYiJkIsQcjugMh/nBEdyjCHUnwR5Pc0TR3PM2/mzGcyZrfzZlPZc2nCizvFllP5kzvlclnSqSzxeJ7JdK5UvmjSvvH9e6L1fZzJcJ7pcJ7ZdKZUuFMqXi6SDhbKn1Qrp0rUc8USe9VaGdKpSv17he9yaddsRfzU087YzNtgecdwZedoRddwRfd4Tc9iVdd0dc9sdfdsZfzIq86I6+74w/nhadaAw86wvdaA3ebvPdbA/daQ121/z/25XaIvqAnkYymU8lYLBaPx4PBsNvtt2tup8MtiuKs7ZAkSRzHTSaT9uNlU2S7IttdTp9Nc7GM3qC3yJJNlmyq4hAsNI4AEAABAKzXmzie/VEdgEGCoc2KYlXss+zL7o4UldfZPQEAQkTB6NE4yYSF3EzIQ3rtUMAJ52OGiJN0CnAmaM2GdD4NCjuhfNTitZtoEqcYTieIJpORIGkQIQEIBQEg6jPVlzijHi4dkY1GFoBhAMFwSsfrRKNFM1ltRotM83oAgvKZ9JoVyzwuDUdASWBtqk6VOKuJMulwm0A5DLRIoX09LR99dDoYcoAAgMEACJMQisAoCGMwgqEIRiAYhaAkAuMwhMMQCkEgAAAmsyGeimEkjpOkxSobDKLOILFGkaB1MIQjAEjDIIdBKAB0NDWcP3vWIVnWLV/0wcl9USdfGDIknFhpXJcNUSUpYybGx8OsXSFtojEeDthkq1HHoDCCQLgo2GLpfDSRyReUhMNRHCcwDOdoalZFoGHEzOlZgscRgiRQSWQkC2ZkACMBpVzmHSuaBueXr25Mbe8qPTAwd9/iuesbchubi3cvmrNnfs2O1nxfVuyICW4OwQAAx2GWRxECdIW8iXhKopBD/RXTwws+G+0/Oz+3sdbVXhC2GDhNMTntZtFKKyLrdpq9blMoILvshkDAbrfLs2pASVnmyNFxp0sJhZ0MS8IIhOMwgiAwhKMICUEoBIOZnL+mIZHKqamMUlkdqp+Tbusora1PNjYV1NSlS8si6Yw74NT/f1y913dVZ7qvOeeaOa41V84557ykpZxzzjlLCBA5SUIECRFEFDkaDIichYQEAoFEMrbLrrL3rnK5yq6zT+1xuvui/4a+UO19unuO3+13+43xzN/7vU92oq2vqSDBLg8ZuPH1zSNdFSMdpbvbSjc3Z3lNhN8uzUz3p2WGa5uLiipS8oujpSXR9LQAhpIgAKlVmpysXARGAQDkM5zd6gAByGqW5ecFykoSy0oTm5vyujpLmxpzGxtymhpze3qKO9pz+nqLW5pz2loL+vuqqysy62ryWppKOtsq1/a3NNYVVpVnNNbnNTXmdnUWt7bk1NQkdXYV1tZnFpUk5BdGKqvSi4rj5RUZ5RUZZeWZ2TmxrOxQSWlKdk44PcOXlx8tLo3nF8SamguqqjOys5P4fBZBEBynWEYIQwQIQDweiGGw1+eQyCQgD4ZhEkUYBCF4EKRQiRKSPamZgdTUQH5BQkVVaml5cjzJm5qasLy00NxcLRbjAb8tHHMlZXnS0l0pcUcgaPSEDZGILmggN5T5XxxeMz3aNdHk64iwuXoiRUUXuajVuVxXqrgq0WSUgWodrjcIFWJKgmE6PsdRJMMnWQJlUIyCKRTEERinBQzNJ4QCQilkBHyU5sMkxcNJEMUAnABpBuILMJLioTjA8EG+EGIFICeCZUpKLMVkSkqtZaVyQiKjBUJMIERRHEiMh+8/uFVQUIiiFACgEESBEAnwaBhiMZTP4xEkTjEExhAwQyAUwmMJmKNRHAIwHoBBEAbjOI/BIApEQRBBMUrAiTU0q0IwIYILUIIPYzSKsCjCIDAFQziPB1MUKRDQGq3c6bZgCAQDAALCEA+GIEAiFVjsBqlCKVdaRHIzLVJjpATCBDDGRzH2/09fEA8AAYqma2pqujo7KYIAAQABeSCPB4A8gIcAPBSEcRBCQRDiWNZu1Dk9rtySooKiArNer5PLHCa9VibRq2QGnVIuF2m1aqGQ4/FACIJhGMXQlUeexEpp/P+mLx6IrtAXgTMEQf43fUErJ1EUAIDk5JT7d24lheweM5ObJE9wUD4tmhkUFaYogXtHN00dXHv78PoHxzY9OLPj0altDw70XRtpuHW0++7x1Q8n100d73txfaimPFvtTHLGqx0JxfbEPGs8WxtO1YXTLOEMVyjTH8ryh9Id/mSzL0kfSFb5U+SBFL43mXDHKV+K2JvG14VhkR2ROAi5g9V6aY0HUzkRlQPTuGhjQOmIG9wpaneyIpCmD2Za/JnmUJYxlGmO5hhCmfpwli6abYvm2iL59miZLVpuSyizxYtMCXnmaI4hlKpxhXWOsNWTEk4oSc5qT8jvDef3RYr6Y3ld0ZSGUKzCH6vIrtmc3TqaULunoPtkzdqL2S1jZf1HBw482Hz02dbj02vG77XuuFTYMZpZta2s80j74NTmo08qugeVFmtSZn5RTaPIkty97cgvf/s/n84sn516YvJlAWIHEM6BE4qV6XXaaC4uM8OcnsdZAb4FoFU8XAChDEIIcEaMMyJKIGU5hUCg5/P1fFZLUjKcEBGUhCCEDCXBaSXO6Ei+RiCS0CyFEThO4BROSGjCLGWjNkNFcqgtN76xtnCit/zyxuJbg5WPh8tmBzMeb0p8tDHp/kD0Zp/naof5Spf3fKf7Qr/vaHtChV1dE3A2JTr60+0bClLWluUfHto+umP7jnXrrl++9OTB3eePH72em196/fbju4+flj//8OOPP//bv3/73fdz8/OPnzx58vTZ85mZmZmZ58+fP3ny5N27d1++fFlcXJyenn7+/PnLly8fP3585cqVycnJySOHz56cOH1y/4WzJ86fPjmxf/fZwzvObCvfW2k4WC49VCU70aQ92ag4Uis9XK06XqubqFHsr1FuyeMeTA7/9vt/vv70/etvflp8/8P8wuc7T+au3Xvy/PX7+aVv5t59nnnz4dnC8vSLxafT8/eezdx+8vTe48cfPnw4e/KUjuGn2J3pZkuewVih0zdr9Q1GU6vLudbnX+vxVRn0+U5bRsCT7/Hle335Xl9hIJjr9+cF/WXBcLE3nO6NPH8yMz/36sWLmYWFF4uv55bezC8vzn14M/vhzfOPr6eXXs8svno59/Tp62fTXxbmv114ujx9a/7h16+fTn169fjjy0crAPb6+f0XTx8+e3z/0cN7zx7cefXkzvsXjxZnn9y/funW5dMPvj43e/fq0sy9P715+ue3078sz/71/Yu/vn/xl+WZv7x99tfFR/+dX98+/vu7J3/9OP3L5+lfv5n525fZ376b+/37+b99N//Xb+f/9mn+7999/svig4ka/aFy/FgVeaySPFpJT27o2drb0djSWtHWWdrWUdzWUdLeXd7RU9HUkpiU3NZQd2Js79Gdg8dHBid3Dx/fM3J8z/DknuFToyOnRneeHtt5fnzXhfGRmwd3H2ouW+vgNtvpTS7BBgez0U5vcgo22JgNNma9nV1jIdc6mPUuwUavcJNfuMHDbfRw24PSHQHpUFC23SsaDsl2huQ7g7LhgGyHT7rNK93kEq21cv1mZsDObXCLBxzCfiu/x0j3Wdh+m6DHRHfoiQ492aLG2jREq45q0ZFNWrxRgzVqsWY9WafCapVYrYpoUBHNaqpJiTUr0WYF0qxEOrRYj5HoMeC9RnyNjVnv5Da7JNs84sGgaHdEsjss2h0QTCTJJzM0JzO0Z7IMp9I05zJ15zO1FzM1l7N1FzM1FzO0F9LUZ1MUF7PUZ9OUJ5NkR6LiAwHBwYDwQEAw7mX3OPF9Hnqfl93jpIYd5LCTGrThgzZ82EkNO+k9Pm7QQW2zkTvs5LCT3uNhxwPcXg+904GP+bk9Hv5ogNsX4saDgsNhbjIqPJMoPhMXX0qVX06VX0qWfZ2hvJ6hnMpS3ciU3spR3CnQ3MlX3y3Q3C/Q3M9X3c2R3M3i7mWL7ueIbmcKbmSy1zOZqRzR9Uzh9UzRjQzxzXTx/Vz5o3zlkyLVk0LV81LNiwrdy0rDfIVuvkL/olQ3U6x9UaqfKdE8L1E9LlTezpLezlLdztFcS5deSZGcTxSeSxCeT5KdSpSdTJQdicknovL9AeHKXN+Yi91tp0Yc1JifG/UKRl38/U7+Ya/wsI87GhAciXBHIsITCdLJRNmJRNlkgmIyrjwZVxyLSo+EZYdDsoMB6X6/eDwkGfML9zj5I3Zm0EwMWshBG7XFhG0yYJuM+AYDutVMbjNTm/TERiM+YMDWG/CNenKzkdlsZLeY+Vst7BYLudGCb7DQ603MgJFaa6IHLOwGM7vFzN9q4m818bdbBNss/C0WZouF2Wplt1uYYQszbGW3m+jtZmaridpsJDcbiS0WcoeNGrKRQxZsyIINW7AROzliJ0bs+G47sddJ77Lhu+3kmJcb8wrGffREkD0WEh32i44EhNez9bPV7hfVvvm60EJT5Hmla7ba9bLGvVDjWqh2LFQ73tS4Fus8i3Wet/XeD83h902hdw3e5UbfcqPvY3PgY3PoQ3N4uTFck6Ov+C/6SnWLzHqFxW7y+Vw+n8dqtWo0GqVSpVLqDHqLyWThOI4kSYqiCIKgKEoikWi1WvWKIE6pUyl1K6plPivSqA0qpU4h12jUBq2aT+EADwBhCAcAHgACIAwAEAjCPJlardDp9Ra7VGlU6x2xpGyd2clDCKFCZXMYvVaRzUB67YzHTthMsN0IRfycw0QYVJjXKkoOSX02NOJm/DYJn4QRCAF5MADDEMQDV3RiPBQAAK2MiXlkFg2qlcMMHwVgHojAPATHSA4l+IxAJpSqcIoFYTgzI629vUkoZHAMlIgJjYqVizG5GJWLUYsSTbQIAlqmu6H8qyunggGbWspolQIUI0EeCCEAhPIgHIcwgocSCEygPBQFIQQAURDAUZ7Daba6rAAI8FBCptDqdRaVykgwUhiheACEgCDOAzEQAAEgJR79+quLJp2yobrk2rkjQbMoO6LNTdBkhORRJ5sUkGemaG0WXCaCGAIR0AQO81RKuU5rIDCh15tQWFqenV+YlJzqdLpRFGMYiqUptUKWm56SFnAZJJwAwSkIhUEey6IcH6VxmEbQkrhxqCNzdFXhxuqEjRWx8c6CQ10lu+uzt5Um7arNmWgpPtWWO1GVuLM0Id2qIUGQpBCSj6J8WOMwhf1hn4K7sbl8blPFzLri/cWW1TmmvKCVxGCRgLSY5DoN32oWuV1Kp10e8Bl9bn1iYkAs4RAUIijE4zO4vPpIzBVL9AmFLEUTOAHBMA+CEBgiEBiDIB5GQsGIsaImOTvXlZFlLygMlJQl1NVnlpbHs3P8lZXpZeUp2em+zBR3QkDvNnJ+s7SxMLGnKrOvMmNdbW5nZWJtqb+tIb23u6y2Lqu8Mq25taC6Jr0g15eXHRRyDAAAnICymDUwD9BpVTarwaBXWMza+pr0/t6Kvu6y9tb81X2Vne2F3R3FGwbqGusyW5sz1w9U9HTl11Yntbfkruopr69O7++p6uksb6zNLs6PVpQmdbQWVpUnFRcGuzry162prKlKqK9PbusobG7Ja27Jb+so6ugobWsvbWsvq6vL6+ioamwsqqvLKylNqanJam0rLi1PamzObWzOq6pOSUkNURQNwzCGERCEoSjJCTgMR1g+EY15WZYBQQhFcAwjMQwHeYDbY07PCqdm+CursktKE/PyA9m5/sLCpMaGireLs4WFmXqDMCcrkprpj6Xb0rNcJcXxtAy/L2JISzLmB6V76xPn9vW82NN+sTe+NUdVZmb9FJxpgFoT8DVZ8tY0u1nG0xkwi1XM4TwtRYY0WgVHc2JaLRaICJKCKBSiIAjHCJThcIEApzCIpiG+EBYIEVbA43Mww4c4EapUszIFIxBifBGPL+QJJbBCTcqUuEJNrkSlZaQKTCSFJHKUL+SVVeRO3bra2tpqNDh4IEWzMpTgeBDLA/kwj+WBNApRFEaSKEriMIlDBAbSJA+FAQgEEAhEeDAKkihEAAgIIiiCszQroxgFvFJYkQIIoVCYv0JfCEzCEIaiKATzhCKB02UmMAQGABSCMBSFIJAVkBabQaHWyRQ2TmIkOSVKiiCMD2MsitMoRsMwAfEwHg8BYQiEIQAEaYapra3t7OxkSBICQRgE/6UShHgADwEhDERwAIQgEAQBQCSXldTVZObm4BgG/Ld2EPz/LqgHQQjiwTACQQgEISCAgAAC8bCVgcP/Fl1gKPXf9LXy4wyGYQiCVuovAAC8Xt/5M5NRryE1rPVb0CS3rDBBl+AgCpPVwIU9PXdObH3x1b7pi7tvn9z2+OzQvQP9N/d13Dred2dy4O7xdXcn1z67tH5yrMdi9TgjFe7ECmssxxrPtSRkW+O53nhBMJwXDeYEAil2Z9Tiipq9cb0nyeBPkfnTOX+6OJChDGapvBmsNoRJHITQzFe6BVofoXLiOg+kcoByK6cPaB1JKleSzJeiC6Sb/BmGSLY5Ic8QzdaFMvXhLEM0xxrLs8cKLZESS6TMHiuzJRTaEwqs4Vy9N0XjSjAH0r1JZeH0xoSCNbHS9dGyddHS/kheRyi5LhCvjhf3lvfsz2k/kN1+pLz/TGn3ZEHH/sbNZ7Ycfbzx0IOukatVa4/ndYym1W5JKV1b1DpWv+Vq4+DVTRN3WzeOdK7ZkVFRqwnltq8b/e2v/zk3u/zVw9lYTi0gtoOBXF5CKZdWa0osYOQmRKCCRBZAYAP5Bh4hgXEhSkkQUoRSYpIvJ/kKktFSjI6gVDgpwykZyShxmo8RFADSAECjICZnKKdSnOPSdufED/Y2nF1Tc3NT5ePBuoeDhTc3Jd7bnvFwe9bDLRm31sSv94audlm/6rJe6bRf7nJc7nZd6nZd6HRf6HSe67Kfaved7kg60RY/UOO41he71pN4vD1t8d6lRzeuzz589ON3X7778vH7L998982XH777w3efvn/zeml2YXH21Zu51+9eLi6/+/jN8ufvPn76/P79+6Wlpbdv3y4sLLx8+fLly5fLy8tfvnxZWlqanp6+ffv21NTU1NTUzTvXp+7duPvg4b07d58+unv58OY91ebDNepjlZKjtcojtfLJWtFko+JEnWayVne8TnGoXrU9X/hocvjPv/z+5vP3C9/86e2HPy4sfvto5vXFG/fuP3/14u2n2cWPL95+mn376cWr5ZnZhQfTs3eePLv76PGnT59PHDmqoKhUhz3LZC7SG2q0uhatvk9j3GCwr7I56y3Wcqe9wOvI87tyvd58rzff6y32+Yt8viKvr9rrL3d709y+mSfTL1++evFiduHli8XXc+/ezC+/nf+w+OLj4sznt7Nf3s1983bh3ezM0szM928Wvnn1dPHpzddPp75dnP7p06s/LM1+uzj95c2zL2+ml+efvHz++PmTB88e3J57OLXw5Pbck3tP7t24e/3y3a8v3r/51dN7U0vT97+8ePjjwtM/v5v5y9LMX5dnfl2a/vXt45X87d2Tvy89/X352V8/Pvvl0/RfPz//7bu5//xp8X/927v/+fO7f/z87n/+cek/fvrh14/PjjSaD1YQhyuwFfoaGVjV0NxQ2tZR1N5d2tpd2tJR1NFZ2tIcT0mpq6k8sHtk/9C2g4NbJga3HhzePj6yY3xk+8FdgxN7dx7cNXhw147De4aP7Nl5et+e7bWlVRqqUYXXqvAaJVanQBqVWJMKa1bhLVqiTUe26qkOE91npfutdJ+F6jbia2zsOjt/g5Nbb2O3uIRbPeJNLsFWDzcYFA+HJYNB6WBAtt0rGvKLR4Ly3SHFLr98l18+GlWOx7WjUdXukHxXSLYrJBsJSfdE5TtDokG/cLtHMOgTDftlOzyS7R7JOie31sFfY6P7bWS/jep3kL02rNeIrzbTvUayS4d36og2NdEXNWweAAAgAElEQVSqJlrURIMCblLCjQpek4LXpoHbNXCXDusxkKsszCozudqMb3CQm930Zg+93c0Ou/h7Q6LxmHwsJhtPUIzGFKNRxURcdSSuOhSTHovLT6Woz6RqTiWpT8TlJ5LkRxMkx+PyY4myownSU6mq44mKgwHhPje73yfY7+ePeshRPz0WYEY91F4PNeIghh3koA3f6cB32okhJ77DQ4z4mWEvOeKjdrqJEQ+xx0uNeah9PmY8wB8P8iei3NEE0Ym4+Hya5EKa6HKG9HK69HKm7FKm7Hy6+Kss2bUsyc0c+c0s+fUM6d1c1a0s2VSW5GamcCqTu58nfZgnfZArepAlup8pepQtfZIre5Ine5Atup8jvpMpuZkq+iouPJ8ovJAoPBvlzkVFZ6LiE0HB8SB30CeYCHCH/PwTEcm5JNVkRHrEz+1zM3s91LiPHfdQB7zMhE+w300fCQongtweD7vDw6530P0mdI0J3WDGh1zUHi+zz8se8LL73fQhv+BIWDqZqDwVk5+IiE7GRGfjklMJ4smo+HhEdDLKTUYERwKCiaBov48b87C73dRuB7HLiu2yoHus+E4TOmTGhqz4dgs+ZKO2m4kdFmq7jb/JTG61MINW/qCJ2Gklhy3UkJncbiR3mKgRu3CnTTBiFwxb2a1GYpuZ3mEVDNqF263cVptwq40btHPDDm7Ixuy0MzvtzLCDP+gQ7LDxB23sdgs1aGGGbfwhKzVsRXZa8RELM2wWDBmZyajibr7lfp75fr7lTqHlZoH5ep7pVr75Vo7hdrbubq72do72do72bp7+QYH5QaH1Xr75fq7pYYHlbrb+Xpb2QbbxbpbhTpahJke3Ql8lyeqsgMxiVBrNepfL7vN5bTabRqORSGUKuUanNRn0JoIgIAhCURSGYYqiRCKRSqXSaDQajXal5lpZeCjgi11On0ZtkEpUKqXWYhELGIgHgDwQ5YEwDwJ5MAjwAATD7R6vymBQG8x6s9sbTNKZ3AQjYkUyq8dns+u1UjTgEmckaUJevt1C2K2EQQu5HVRCRBELKsM+Luims1J0BqWABwAYjPF4KIxiGIYjOIGQDEzSMAJbdYq4X6cQAkIWEEpwHsIDYBBEUIRgMEJA0iK+UE6xQr5IXFldUVFVStE4zaAsA0uEsJRDOAqQi3gOLRwzYTYR0F1bfPfWldQkp04ByYUITmAwDMIIgJEozrAQToMwjiE4wYNIAKBhSIghco4KBpwqvRqAYBinJAqNTKLm02IewmIYReAYBUMMwmNxGIV4Qb/zxs2LXo89PzP50qkDYafCZ2CCJiY9rPZbGBkfUCtAnZYnEsAwCKA8COZBNqvd7QqGg2lancMTDLl8fqfLIxKJeTwey1AYApn02s6W+oNbuzZ31kkoEgMhFIZpmqBolKJxiqQrko3bGxP3rykZ7y/e1pCyuSpxW2X83EDd0faC4dKUU921dze13h5ouLq2cbS9RsmQCAKSfIJHwlKzJhYItKT4ng5XzW7Iv92RNF5uy7EJIADg07TLblbKmIBfn5hgjkUNGenetJRAUX5yPB4ScCSfo5xuQ3Z+JJJgdbq1TrdRLOHLFUJOSEEQiCAIhlI4TvH+azVgYrJt9eqSyspYRoYtJ8fd1po/sKausSG7vDReXZm6Y1t3a1NhfXV2e1NhR2NeZsxanR9pr0xtKEzoa8kZ3925Y3NtS0N6ZUW8riZz4/qmXTtX9XYWN9VmNtTl2Sx6AQtzfNBp15WVpG7Z1LFpfVtXR3lVacLqnrKhrW1tjdl1lclNtek7Nrd0Nuc21ab3dRWtW12xfk1lS336xrW19VUpjTVpXa2FLfXZNeXJpQWhwhxvfVXywKrK7va86vJYT0deY21Sa1NGe3t+WWmsvCy+fl3D+nWN9XXZxUWJne2l27f2treVFBXEiosSOztKmxpziwqjtTXpjQ3Zfb1lep3kXwN4GIrhBIIgXp9LwLEoDnh8JoGAIUnC6bRTNM6DAIbFfAFjRk4gKdVVUZZeX5dVXhEtKPBXV2XU1xY11ZcV5MXzckM11Zk1jdlpBb68klBOVqC4JCme4sjLsDamGc50Z70Z63q1u+1qb3woT1vnknsJKN9KDuRrd9YEtzVkeo18p1si4GAeAGgxxCsXy1hUJqWtSrGKz6dhBoYoBMVRHORziECIkCRM0SDDB/gcTyTFVBq+WIpJ5YRGJ5ApKJmCMFqEchWt1JAWu8TqkGr0jEJN6Ix8nZEvlqFiGSSSQgQNNrWUX7x0qqe3t6uzHwBogpLyRWoBpyYJKY6LeTwG5lEUSuEIwtIIJ4QoGhBwCEXDKMZDEIAkMJKgeBAMwiAAwRBGk7SEZpUILoJQPoKzEEIhkACF+RjC4hhL4DTEgwEAoChSKhOSOEqiMAbzSALj8QCCRIxmvVypkykcnMRECGQoxUE4C2E0gpIwQsIIBsMoBCMADAEQDwAAvoDf0tLS2tpK4QQEABgMwyDIAwEeBAA8GAAREMZ4PBjigSAAECydWVyYW1QoFAkRiAeDILiijwMBHgxC8L90YSAIoCgCwwiPB8MwhiLkCn2ttF4rALYyfIgiFEmQFEXhOI6i6Mo1vrJQUiKRtjbV9rWXOXQCiwLJDstzQtI0nyArLAaObm+5cXTz86v7nlzaM3Vqx6Ozw3f2998a775zcs2tyXW3j62/fWLg9rGe6UtbSzLjFk+GJ7HSFs2zJOQaYzmWxDxnLN8dyPF4M8zOiNbi11pDeleC3p2k8yQr/Bkyf6bKl6nwZMi86TJXmtQQFYjsjMjGKl2U2o1qXLDWBSvthNwu1PgUjkSpN0njTdV5U+X+VFUoQxvJMkRzzLFcS0KeJTHfmlBojZXZYxX2WKk9WuAI59p9WUZPqiWYaU8o8qbV+7M7woXrEso3J1asi5X1x4p74wV9qeXrC7r3FfYcLug4Wtp3sqz3WF7T3qz6wZyGHYWtu7IbdqRUbIwWro4Ur06qWJNaviq3abhx6Hr5xkt1my/0jl+3JzcI7CFFOKe2c/N//PqPxZfL1x6/zKtdBbBWyJXFpFRJsxpMCQVSnR0k+AApBUgVQilhQowwUowv45EimJYgjBQixQgqwgkpjHA8mEExFkZYnCaVWkVKSvKq9uYdXfVjXZVnBmovriu8sr7g+obcr1cnXuvyfN3puNxsPFuvvtRmvtLpvNLrudTrvdjju9TtudjluNBpvdBpu9zjutTlPt/huNDpON9uPdNqudBlP1Iv21tIXWzUXmrQ7i4xPrl46PPS0tLC4sf37z68f/vh/dLH9x8+f/z88f03799/8/bD54W375/PL0zPLcy/frf4/vO7peXl5aXl5eWFhYWHDx9OTU3duXPnwYMHs7Ozr169mpmZuX///r179+4/fHz30YP7zx4+evpk9vGDp9dPbakJ7yuVT9bKj1fLDtepJ2oUJ+rEx+skx6sVxyrkx6qlh2pkw4Wi62Nr//inX169//Lq0x/fffjTm3ffP51/d+PB9I0H009fvpteWF4BsPk3H17MvXk8O39/eubOg4efP39z7PBhGUWkOGzZZlOxXldr0DWa9MOewJFgUqfRVu3xFPk9hR5HsduR53MV+tzlfl+V11fldHdGEweSU+u93nSXa25m9uXrhfn5uYW5F69fvXj7+sXS6xcf3859WZr7/sOrHz+8/HH55ZeFuY9zs394u/Dju/nv3jz7YWn237+8+fO3i798/+7XH5Z/+f7dX7+8+fnjq09vXryceTrz+N7c49svH99amL43++jWw6mv7t24cvfmtfu3b84/vvt+5tE3849/fP3s5zdPf12a/u39878vPV3Jb8vPfn8//Y8Pz//+zcyv38z8+s3M37998Y8/vPznn17/89+W/sdP7/754+I/f/786/s7B6tVB8vJoxXU8UrmeBVX29Rc2tpe0NGT39ZT0tpV1tpe0NIUz0wtL8o7sHvngZ1Dh4Z3HBkZOrJ7+NDI0KGRoUO7hiZ2DR/ZvfPwruGJXUMTu4cPjO4+emDfxoaqIq2gXEmWKplyNVsqJ8pkZJmMKpeRlXKyWkmWy7BKJVGjJKskaKUErVOQ9UqqUUE1Ksh6JdmgphrUVKOGatbRLXqmWU+3GZl2E91upDuMdIeB6jLSPSZ2lYXb4hLucAsHveJhn3S7W7jDK97iFAx6RTt9khG/ZNgn3B0Q7wmKxqLS/THZ/qhsPCydSFQeiEkPxRWHU1T74/KDCbL9Ecm+oHhfSLI/ptgXke8Nywe9ks1u6UaneKNLst4hWmfj1tm4fjPba+U6jGy7jugxUN16ultPd2mpdg3VrqVb1WSzCmtSoc0qvFVDt+qYZi3erMHaNHCfkRgw05ut/M1mZpuVGnKzIz7h7oBol184GpEdSFQdjKvHIrKDCapjybpjSZrDMcXJVMNkiv5wVHQsLjsUk44GRPuC0vGQ/FBUsz9RuSsi3BkSjAQEO/3siJ8/4mO2O4htNmKbndxqI7Za8UEXNeLl73DgQ07+NiszaOcP2flbTeQ2Mz1kF4y42F1OfMxLT4S44zHRyUTxybjodIr4fIb8cpbqcpbyYob0Wo7qRo7qeqbiaprkaorkaqrkYlxwNsqcj3HnYsLJEDsZ5p8KC85GuXMx8Zmo6FyC7EJcfi5Zfi5JcjYuupAsuZAsORnmnwwLTkb4J6PMhRThtRz5VKH2aqbibKLofLLsSqb6VJp6b1S+wS3st/G79eQqPbXRQu4LCI9FpScj4pMR8YRXMOrg73Hw93sER/zMmQTmWhr/Xq74WaHyeYHyWb7ybpbsaqrkUrL8dFw6GROdTZbdzFHfz1c9yFPdzVJ8nSQ6H+NORrjJiOh8THomLDodEp8OS05FJKfDovNh4fmI4HSQPhWgT/uZ0yH+MQ856WeP+JgDXuaAlxlzU3sc5B4XM+YT7fNJR73SvR7xmE+yzy8d90vGfOI9HuFet3DMKxp1c6NuwV4Xu88jGHexB9z8/S52zMGMubh9HskBr+xSqulxietJseNRof1Jgf1pkeNpkfNRvvVRge1hge1Bge1envVhoeNRkfNRketxifd+geNegeN+oXMl9/IdDwpdDwpd1dkr9CUrTlZl+mVmg0KplhuMWp/P6/f7nU6nXm/U68xmo12t1qIoAsMwhmEoiiIIwnHcysJRtVqjVun1OrNWY+QEEoVc4/eFLWaHXKbWqPV2m4TjQzwAAAGIx4MhiAchPAAASFbgCYZdgYDGaIklZWl0doISy9Qmpy9k8wTEYspvY2MBqVkHuex4YoLU5SLNZlSnR2w2NiXZEE9UBryChJBCweEEj4dCOENzMqVSIlWgJEMJJRBJIhhPK+fbDZxegWqUsNEqZkU0AAEAxINxCqc4khEznFQoVakNhtqmmmhSBCMRgYCSiGmNgtEpcK0csuhwv4X0a1GbGFzVVPL03tdJYYuaA6waoYgjEQSEERAmMIigAZQAIAzhgQQI8EHQIEAtUsKs4swGFcVncAEHkQzFihCIwBGaJDmaoiUcpRKTKjFtUIkUUsbjMV39+lRiQjAlMTR19VRSyKgTgh49Y1bABgWsliASESiVgiIBhkEwBMI8Huxye9yeQH5+VTwp22C1CsUSgiJBEIAgUCYTiYUsxOO5rIZ9W1tsKhEFIwxOkySNEijDJ6UKCUnRMS1RmyDvKfJsa8kc7MwbqIrtbEq/ur3p1vamy2vrT3XW3FrXMTO09vFg/7096zc1lfIxjCFxmEBYlTA1FttaV/j6cN/bsfbb60tPrsmPWsQAAEhFwpDPo1ZyuTmhzAx3TrY3K8OflR6urSx0OMwsn6QYLJJgS8/2llWm5BUmpKZHlEqpSExLZBQMgyiKIQjG48ECTuj22I0WdWlFcndnbmtLRm9Pware4qaGjNWrKvv7Klf1VqxdXbO2v769pXh1X01jXdbGNXV7h/q2rq3btq5u+7r63raC+qqkxtr4gbHetX1ljTVZW9e37d25ur+rtKUha9vW1oP7N/R2l9RUpfR2lzQ3Zq3qLevpKm5vzds0ULeqq6S1IaunvbC3o2htX8WqrpLKklhnS15LfUZHc+7mdfVresu7WvMHVlWuX11dVhguL4r0d5eu7i2pq4rXVcVXdRe1NKTXVcX7ugqHtjWvXVVWV5Pc1JBZXRlvbc7t7iptrMvu7a5Ys6qupjKjt7u8vbWgo61wTX91TVVqc2NOY112fU2m26FY8fDiOEqSGIrBGA5r9RKdUW62yYtKklNTowqF1Gg0hkKetLRAWXlaQ1NeWUVSSVlieUm8oS6joMBTWRFd1VvZUFtYVZrd2lRcU5Xa3lJQ05iRWxEuq00qLErIzY1UVKfmpur78i1fryt4Plj7bGv19f6UfVXOGo9eCQCViYb9A4Wjqwoq0xx2HRWOGk1mVTwSyYuEgmqpEAK0YtIuY9R8mkJoDGPFEilJ84RSmBVANIdJlaxaS6t1tM7IX+Ers00cjBjtLrnBLPQGdNFEu9OjtjrkBrNIpWVMVonFLtMZOaWGNpiFepOQEfC27Vg7cXi8ra397OnLOCbCCIlIYhBwGgwRYagIhmgIRGgcF9C4kEOkMlQogvgcKBTzBEJMKmWVSiGfIWEEgnAY4EEAhGGEkGKUGCmGMT6CszBKIxCHwhyGcDjK4hiDr8ixIR5NkzjKI1DwXx0UxCMpVKPTKDVmidRBC7QEJ0EpAYTTEErBKAkjOAxjMIRAMPS/6YvP7+zsbG9vx1EMAgCWpAQoTPNAFABAgAeCEAjCJpPF6XBSJAEAQCQ1XlFXqdIoeQBA47CAwXCcB6MrRRgIIzwY4fF4IIrCGIaiKIaiOIJgK56JFcfgimZwhb5wjGYYlmVZhmEoiiJJcuUyX3n6lZocaarOdujomFMQs1HJLqY83VSQpAGeXhu/f2H3k6/2Pby8d+rM8JOLe+5NrJs60Hvn1LpbJzfeObHx7vENd44MzJxcd3p3n9kd9MbL3QnF1lieISFXF83WhjK1nlSVLYGvc7NaN6v3csagwBDijBGBPS52pmjcGSpPhsyfqfBm6B2pFmOCSOIgRWZS6YBVdkjnQrUuTGrFhWZK6WStIaU7WetL47xxSSBFFc7QhTIN4SxTONuUmGdKKLTEymzRcnukxB7Otwey7Z5Mmz/TlVDkTq3yZLV7c/sjxeviFRviFWujpX2JVeuymkbyuiYK1pzL7pws6j5d1juZ07QruWIgltfpS22wRStskXJnQpU3uTZW0JVU0Zda1p3XOli741r2qrO5PZOtux82Dd30lLaJIwXZzWv+/j/+ufT+h6mZD42rdgOUBVSGuHCBLKXUGMk1uoI6k0miUPOFahyiAQAEYBiAEQAEIQzDaZrPcSqxRCORWrRav82UGQ+1VJePbBs4PrHr64uHb5/ddWN/18V1mZf6Ek91xCZbg2c7gqdbHefarRc7zecaTadqjJdaHV91uq90ey73eK70eL5qd15us1xs019sN13qdl7o8F9st11oM55rsZ1ptp9psU5Uy8dKuYutuq9atMP5itvnDvzw48/v3n5YXl5cWn6ztPR2aWlpaen9u7cf3i6+f7f0/tXCm+czL57Pzr1efLe0/OHDh48fP35cWFi4e/futWvXpqambt26dfv2nXt37z169Ghubu7Vq1fz8y/n5heezs48eP54bm7m9YOvx7pyd5bqj9WoT1SJj1QrDtYbDjUYTzQoTzZIT9UqTlYrTtRIJmple8qkh9fWfPvdv80tfZr/9OO7D39afv/HF4uf7s+8+vre0/vPXz1//f756/czix/nX3+Yf/n22fzrRy/mHjx9+uWbLwf3jQsxJMVhyTYbi036CrO2yq5vtxvXeBxtTk+t21ft8Ve6ndUeR4XbVe311nt9zb5gk8u7OiF5W3pGo8uearMuvHw593phbv7l67m5169mFxdm372a+bA4++3y/A+fFn7+NP+XT6/+bfnN96/nf3j7+pdvl3/5fulvP77//adP//j58+8/ffr9p8+//rD8509zPy/NfF54/nrmydyzB3OP77x8dHPx8Y3FZ7dn7l1/cPOreze+unPj6qNbN+Yf3V2eefTdyyd/fPXwL68f/f3dk9+Wn61kBb3+4+Psb19e/P3bF799O/f7d3O/fTf/23dzf/9u4bcvC799evy//vLm2dmBXbn48Qr+yWrp6RrZqTplUVt7YVtnYWtnfkt7UUtrWUtTUnZafm762PDWAyOD40PbDuzccWhk6NCunYdGhg/vGjqye/jwyNCR3TuP7tl5ZPfOo3tHjozuOjU+OtJSV67m18ipWjVXo2Cr5VSNmqnTsA0apkFDN6ipOjXeqKPrtUydhqnV0A16fr2WadQw9QqyRknVath6raBGzVQrmVo1v0rBVinoGhVZpcTrtHSdjq5WE1VKvEZL1SqJegVRryDqlUSTmmpS000aplFNN2v4LTp+q55t01ItGqxNh/WYqdUWZrWRGjCz6yzsgIndaBdtcUk3O7iNNnarkxv2iXd6RcNe4a6AZE9QvC8kORhTjEdk+0Ky/RHFWFi22y8eC0tHQ5L9UcWBsHw8ID0QlI37ZaNB5d6IZldAsdMn2eHiBt3CQZdwu0O00SIdMIgG9ILVev4aA7tKR602Mb0GskuLdWnxLh3WqUG7tFiXFutQI21KaJWR7DeQ/VpirYHaZOU220XrTIJ1Zv4Wl2SjQ7jZIRz0SXYGpbvD0j0R6WhEticg3hOUjEXk+xOUE4nqiUTVwQTFgQTZwUT5vohoPCI+EBGNBkWjIcnegGi3V7DbIxhxMsM2athFD3roHQ5yh53cbsG3mdFtZnSLEd5mx3Y4sS1WaIcd3eUm9wf54z563Evv9/IngtxBP/9QUDgRFB0KiA4FuUMh9nBIcDJRNpkgPRoUnIhIziYpTyZKTsZFp+PCs8mS88mS88mys0myc0nSCymyS2myC8nis4nCk1HuWJB/wEvv9aEjbnSHjRhyCEbc4t0e8ahPNuoRjHvZgx76uJc5G5WcjEoPBES77NSYizkaYs/HmZtZ7LNi6Zsq7asy1XSJ8l6+/EqG5FgCMx7E93qQA0HiSoboYZ7sab5iplj3rFB3M016KshMuPEjXuK4jz4d4s6GBZeTRNeSuam44Fay+E6a9H6m/GG24lGu4nGu/HGu/Ham5Gqq4FISeyGJPZfInonxzySKJiPccT9zzEdNuPGDbmKfixz38Q+EJeNe/n4Xuc9FHgoIDgUEhwP8ybBwMsidDIpPBATH/dTxIDUZ4t/ONsxXeJ+Vup6VOWdLnfOlzpcl9vkSy3ypZabY8rTI+qzIOl1sny6xPy9xPC+2Pyu0PCs0PisyPy0wPck3Pis0Py+2PC+yVGVpyzNkpWnSoiRlhk9i1MlkCrFCIbHbbcFg0OFw6PVGg95sNTuVCjVBEOR/fQKBQCaTyeVyqVQqk8nVSr1Bb1mhL5PRFo3EHXaPkJOqlFqXSyYRoRAIgAAPhhHef9EXK5DEklOjKSmpWXkOb0Std/hCybHkLH8kkRZJHQ59xC10mjCzDjHp4aBfYLPikagyENYoNIjTKwgERQGfMBJQKYUUDkIoj5CIlRqdViCQwTifFElBDIYxnkErDrt1XpvMZKA9Qa3WLINwEOABIILyUBKEKRijSVpotjuau5qcfgfAA0RCRiqkNXLKa5c4DLhFCzkMZNBIxCzo6ubSh1OXCzK8Xj0vYiMtGopCEQRCYIzi4SwAkwCE8kCABkEtjbgVmF2C2ZQCiYiBEIQvl/MIhuGLxQIZDpM4xtAEJhcTWgWhFKMaOatUMHqT8MJXhzKzUuxWw82vTmXGvBohbNeQChbQSmCzmlZIYSEHkigPAhEUoQiCMprMWbn5gXBye1e/zmQUy2UYgYEgiBMIxzFGvdrnskmEbEFuxGpW8AAQhgmRWMbnWL4Ak0lpPoUUeOS1UVWWQ5Bs4wpjuqo085a65Itb6q5tqVyY2PBkeM3UQPvTLf3Pd/Td2dj47MC6tZWZMoKgCZSV8zOS0kwCNteu7EoJdGSEGvPCSikLgDwIADEItFtUBXmRmuqUmuqU3JxgTWVeRWkux9E4iZmt6qrarKq69IKSaFFpcnFJllIlBwCAzyEkBcEwhCAYgmB8Pr+sIr9/TWt3b1VDfWJNdbSrM6e7M7+3u2jd2qo1/ZVr+qtbmnLXranfsrG1pSm3tSF7XX/lprXVbQ0ZnU2ZW9ZV93WVdbeXbhqoXtWdu2NT47qe2r6Wyra6ou7mku2bWvp6S3u6isb2ru7rKW1tzl7dX7FxfX1zY1ZbS86OTY1r+8q6W3PXrapY01Pa11HQXJu6eV3tzu1tfR0lq9pLN6yu624taq7NWtVZunF13UBvVWt9TnNtentjZk97fmt9emtDZkdTdn9XcUdTblN1+tq+yvUD1S1NWfW1ab09Je1tBQ11Wf29VWv6amqrMpub0lf1FXW05VZXJtVWp64faFi7urYwLyIS4DqdgmEZDEdBHgiAgECIhyKWssqUwrJQRXVKY11JY0NJV2dVT3dVfX1maWm0vT23vT2nsjKhpCja21PY1ZlTW5NQVZFUW5VdX5NXXZHe3VlUURorKPbXtKfXd+Q0tRRUVGZU16Z31yZODhSc7Uq62JV8rjXhaLN7oite5NPTAOC1cM010ZSwmoUBlYxvtkgbGsrOHj905cREYaJfThA2KWUTIRIcoBACJxhWwDJ8SKFCZCpcrhM5PGqXR25zSgJhXXqW1+1Tag200yNPy/QUlsQjUbvLo3N7dZGYI5rg9AWMoYjV4VIbTBK1VmCyyEwWmUxBHz46Ojq6q7m5dcvmIT4jF4r0IomRZVUIxEEgC4IoDPHEHC0VExzHkykxuQrnC2FOzNMa+B6fSaWWoChMUCRMIADIA0AUxvgkLSdoKUpwMMagOIujYgITk7iIJIQkwcdQCoIQDMNMJoOApXEEwlEIRSG+gJZIOZVGJXrtglMAACAASURBVFcaRGI7LdDhfBFCsjyM4qEEhGAQjEIQzOPxeND/pi+Wz/b29vb09JAYDgEgAaMKlCeHQT4IEiAIAgCK4E1NLUNDQ9lZmXyOb3aZSyuL/F4nAAAsCWuVnFEv0elELB/BCZiiMYrGCAJBUAgAABRFMAxDEBRDKQQmVzSDK4OICEygCImhFEXRNE1TFLUyPf7f9RcAAFWV+ev6qm0a0qPHg0Ys0U6HTFjUzgKProzfvzj69Or+h5dHb5/d+ezy6P2jG28eXHXvzMa7pzfePbH+3okNdw4PPJ7onv9qqKAoU+9O9cbLrLF8Q0KePJwh9iaLHIl8U4jRexmDj9R5Ca0X1/hIfZg0RzhLTGFNkjpTxb50mS9T60w3WpK0pkS+0gsJLbDCiWg9mMaNSm24xAqJTIjSobDF9L5UcTBJFk6XBNMUoUx9KMsUzDJEsgyxXFOk0BoutoeLbcE8RyDH6ctxhvLcyWWezHpPfpe7YHWwcFVC2eqE8tUJVQPprbvy+0/krz6Xu+pifu/ZvPaj2Q27EopX+bPqvdEShy/P6suzBQvdCeUJWc2pZatSqtcmlfWmN2yvH/y6ZNOV3FWna7Zcbxmeahw+GWvcmNm67vf/6//+0y//x/znv23Ycx7iuxl1TOrNkkXyVO50lclVVl7c2lzbWFnalJ9dnp6UnxovSouXZSfVl2Q2VeW31RatrSscqC9c31qyuatsoKW4t6akt7qoqzy3NS+yuti6r9U92e0/0xU41RQ+2RA63xY+2+I/3+Y51+I4Ua8/WqM+12a71OG61Oa83O75qsNzrc11pc16ucNyocN2rtN7pjNyvt1+odlwrslxptF9qtF5rNZ4sEJ+pkV3qEJxoCPp89vZdx++XXr3cXnp7fL7t/9FX8vv3r1/u7i0sLCwuPjm9evXi4uL75eXP3z48H55+eX8/P379y9fvjR1a+rWralr165OTd24OXXz5s2bN6du3rt75/nTZ9Mz84+nn00/u/v05tl9PUWDxbrDtbpjNeojlbLDteqJJsv+esPhes2pRuWpOtXJWtVkrfxYnfxglXx3c/Lr+Vevlr68ePft2/d/ePP+x7mlb5+9Wr758PnNh9NP5t9OLyw/f/1+7vXy3Ku3z1+9eTr/6uH09JvFd+fPnlcJmIhBnW0xFluNVU5zpdNQZtdWOI0NHm+rN9Tk8LV6/G0+X6fb1xeMdAXCLf5go9fX6PH3hSMFCnmWx7X89vXsqxdz87Ov5mbnX0wvzD9fXJh9tzDzYfHFt+8X/vTh5b9/mP/L58Wf3r/54e2rv/3h029//Pz3P3387aePv//8+fefPv72xw+/fP/235enf3h1/8OLB4szjxaeP5p7em/u0dTio+vvp2+/enTj8dSlu9cv3vz60u3rXz28ee3Fg1sfZh58//LhTwuP/7L45Nd3/8rv75/9x8fn//w8+/s3s79+M/PXL89/+fL8Lx+f/vndw5/fPP3T4tN/fLr3/sH+kVrT8WrJ6WrZ2Xr9uSbThVZbfmtHQXNrSXNrUXNzcUtzSl52Rmp8ZOuG8eFto4Nbxoa2jg9tHx/acWB4aHxo8MDI4KHdwwd2DR3aO3xodOfE6MjBvcMTe4ZO7ds13FxdqmJqlXSdSlCjoOtUTLWKqdUwdWq6RkXWa6gGHdWoo1t0TKuebdExzVq6Tc92Grkug6DHLOi2sm0GstVAtRmZdiPbrmfbtEynXtBlEHSZuHYD26L919lmLd2qY9sNgk6TsM0gaNIwrXpBi55fp6JqlVS9im3Sco0aQb2SrdewNTqiWoPXqIk6DVWvpuo1TIOGrdfym3TCFp2g08B16dkeI9OlJ7p0aK8O6TcSA1Z2wMIOWPgDVm6NWTBg5TbYuG0u8WYHO+gRDnoFQz7hsIfbG5Qeiqn2hxUHworDMc1EVHU4qj4U1kxEtQcj2oMx/VhYvTso3xNV7o0qx6Kq0ahqV1C20y/d6Zfs9EuGvOJhn2zEJx90i7c4BNvdoo0O/hoz1W/ir7EK1poFa0zsWhO91kCs1WOrjXifHu3Tof0GYo2JWmMi15qp9RZmo5XeYKU22ZlNdmaTnR70ioa84l1+biwiGY/J94ZEYxHJ/ph8IlF5OFl9OFV3OFlzJFk7kaCaSFDsD0sPRKTjEcnekGjEz+308ff4Bbu9zLAD22bFtlqJbTZiq4Xcaia2mLFtFny7jdhqx7Y7iEEHudNFD9qJYQe1y83sclK7HeSYix5zUnvtxJiDGnMy+zzMmJfY68T22JF9TnzcQ486ib1OcsSN7XGTE0HR0aDkeFh0IkF4Iok7mSScjLJnoszZCH02xp6KMUdj7Km46Fyi8FKK8Eoq/3qWcCpHfDWVfyWJvZrMv5LCP5ckOJ3EnYhzk3HuTKrkQqr4QlxwNsaeDjOnQsxkkDnqow96qIM++rCXPeplj/nZY17ybIiaShbeSRXdSKBvJJAPs4TP8kRzxdI3lcq3VcqlGuVilfxNpfxVpfxlufJFqXq6SP0oX3UnU3o9TfxVsuhMjH84wByJiI5FRBMBwYGAYMzP3+cX7Pdzx8LiUzHZxUTF1WTprUzxVCb3dQo3U2J+V+OfK3fPVrvn631vWoJvmvwf28Lftoe/64x+7gh90xn+0hH60hH60h741OL92ORZbvC8b/J/aA4uNwXeNwU/NAc/NAcrMzVl6dKSVElRXJnuleg1UpVWIZFwKpXS5/d7PB6j0aTXmUwGm1yuFIvFKpVSpVIZDHqz2axWq5VKhUarVqnURoPVZLRp1AYhJ9NqjIkJqX5fmCIFfFbodcsVMgLmASAAoijO463QF0gy4oSUVKfPJ1frvMF4MJJmd0fMDp9ALFcbLZGoO+ISuk2kzYAZtTyTEXa5WbdParGLNQba5KBsTioxrvY5JTo5R8MExiMlYoVCpRJJDFK1jZbKQAphhIRRK4q6DT6rUqui5TpKqqV52Iq4hwf+P0y9V3RVXXquuXbOYe2cc9LOSVtbOee8g3bOUTmDAgIEEkGAAIkkQCByDpJAgAQiww9//aFyucplu9zHdrs9xvFpn3N6dLroC2yPXuMd627O27We+X3z+eBYAIoFoGgAgObojYF0SCAXAQBAJGKFXLpMQDarGRopOldHNGhI1hxkngqR7Gh4fOuKo86m5QL1dmKRkY6BweBQNBJNRuLpEBQJgCEgAEBFQQ08tJGLVNOQKg6RQkLC0Qgik4WnMlEYopAr5jJ4ZBINAYUScBAeE86mwagkBIUCpzIxJ87vcbqa+Dz6xXNH2+rK8BCAT4YLqQgRCy3iYHgsLBVEwWFQKIBGIYlUGpNGpwej0eq6VntRuUAihiGREBgUg0OLJHwCAUMhYUQ8ukzCE+dwVCZFjslssJWIpDk0OijgkxkgBEQCrXremLci217Ew0O5OEDHgzjzOSMt+tOZitUJ//a+vq09w1u7ht/t6dueDD0eaX92bLDf1cokE8gsAo8tQAAQBABgAEAtklJAAgQJYIgUHAbPZdLtueqGepvHU9bSYmttLXK0VZn1KgIBh8WjK6rtLe1FLY58f7i6rsnuC7aVV5QZTXqdQYxEQ2EwKA5HIBDIKBSKyaYEw45ovHWgt6WnsyGTrBvscyQi1eM7QtlkczRYs2ss0ZN1R4M1PVnH7N6uHUPeaLA8Ea48MJ08caSnJ+uMhJoTsboD08nedMvkUHL/2OCO7kRfypsMNWUSrfFw/fRU5+HZgVSsOR5u6Eo7ujPO8dFYV6Jpx4AnGa6ZHA11p5rD3tLhXtdov8fnLIj568cGEuND8XigMdRRPdDpWTgy3p/tiHirM9HG4V5XNl4f8VUM9XT0ZZwBV5mnrSTur/c5S3u7WmemM5lkY4ejIBVrSkaaerOuiL+uM+XIpqoH+1pS8UpnW2422dzX1RHx1zfXFkr5LJ1WTmWAWDwWi8eJJOz6phKnp9zhKUz11Pb0O12O6kzanUq2+rxlPl+xz1/Y3GIIBIsmJkJdaUeH0x4JFQd9hfFwbcTXmI45Q76adLwpEihvbNYHMtXhbGO7q7SlvbSuwTKWrXt1vPvZjPtE2DDjkO9ycNN1AhkNo1bJpFqOVE812iUajbyszC7gM6wmTSrmqyq0snFQd2nuseH0TK+/rSIPh8QgEGgKjSiUEFQaglJHE6q5ecXqsgptrl2qM3LNuaLqOou9UKE1cOyFCnuhtqDIqNaKjGZFTV2RWivS6ET5hQaRhCGWsoxmjVwhYHHIfAHt5MLh3t7OVCodjaQwKAqPr2VzNTgcBwYloxAkOAyFQkB4bKJERGAwUTQmRiKnS+Q0BhtFZ2L4AgaLTSMSCCg0CoIEAAgEgCLhKBIGx8QT2WgsBYYkoLAkPJZFwLGJeDaJyCIS6CgkDgKB43D4nBw1h00hEeB0CoFEwhHJOAIRw+IwaUwBiaQkgCIUCYRjCBAkBoJAw+BIKBwOgUEhEAgECvn/01cqlU4kk2gUGgaBIqAwLhQQwSFcJIIIhQEAQKXQ29pdbk9HMBQIRPxFFfm19WWFNiMBjaLi8QQUkkHBUMhoIhFNJGNweCQGC0dj4EgUnMVi4LBYOBwGh8ORCOy3gcv/OWkdhcR960KEwxFwOPyb6hAO/zbfHPpNOt/aXDHU3aGTUuuLZNVWlrda1V4mqcxlAQ8uHL5/bubJ5cNrywcfnd37ZHnm7uL4jfmBB2dH7p0evLPYf3tx8NZ85+258OvLo2OdHprUqMxvUubVCO3VNEsJaCigaOx0lZ2Tky/QFbPU+XRNPpiTR9UVgOo8lraQqy4GVQVEbQlFX8HUVLLUlcyccrqqHMe3QalaGE2P4ZmRXAOSp0PxtAi6FGQrhSor12hnWEvJliqqpUZorVGaKqSWMnlelcJWrcytzcmtV5nrc8x12rwmXZFDX+HV1QS1DVFVQ8TQELE2p+zO/rLodG3nibq+pYaec42pk7XRgyWOEVtNVF/YprZU69XFOm2x1lKjLWw1V/hKmzIljm67qze3dSDfOekavNDYe6qu56R//GJg8rJ/1yXvyKnOyYWXH371/N2vz9x6NX74ZmLo1OD+6337L2V2n/ZnZnILWyfHdz24eubWwq7Hi+NPzk2vn5t9dm7P5tKuZ+enHl6cvn9h39ri+MPFnQ/OT906M379xI7rc0O3j4zcmM1eHKxb6cq7kNQvxownkrkLQfNJv+l81H42aD4XNp0O6455BMc7uGfC0vNx9fmY+lxEcyGmuxTTXoyplxPq8zHVUkR1Ia49G1EvhtSLQeVCQHYmIj/p5R53M+fcwqlg/i8+bPz48y+3X7/9/Ob1h9ev3r99/f7t9vu32+/evHr7+tWbV1uvX22+3X757s2r92+3P3149+7N9tP1x6sP79+8duXalUsP7925dePqyqWly1fOLV+9ePHKyvKlSysXlq6cWTh/5uSZI3tPjUcPx/P3O7hHvOwjXs5cB3+uQzDXwT/qFR71Co94BCe8ohMe0Qmv8IRXcMLLXfCxZ5ysG/M7tl68e7X95e2nX2x8+unpux+ebr+///T5lbsP7j55trb1enXr9ZOXb55ubq8/f7n2bGt1Y/PB+rMXr94OZ5IiIq5EJqpXyttUcqdK7tZqXHpDh94QMJgiBstQUUW/tbBHZx6y2tMmq9dsdljNfnNuJVdYKpI+v33jh8+vn23c39x6/OLFo6frD5+uP3zxbG3rxdPtV8+3Xz3/tP3s5w+bv/3y+rdf3/z68/YffvH+Tz99/qtffvfHX33+0y8//vXP7/7809u/+uHV7z6s/XL73g/bDz48v7+98eDZkwdPHt/bfHTn9dqd7cfX1+6cv33t7MrVs9euXLy5cuHuteW1O1dfrd/7uLn63ebDn7bu/Xr7we/fPvrTu4d/+3H1H74+/YevG3/zZf03nx/89O7Ozy9v/ObJ1R9Wr/2wfe/jrYMzLvmRVtZSQHbGLzsd1p6NGy9mbPW+aIMv1OD3NwWDRbX1BUVFY4N9+yd27B4b2r1zeO/Y6PTOHfvGxmbGxvbvHNs/Pj47OTm7a2J21/iBqYnZ3RP7p8b27Rk7OrNnNOyuYmObmOhmNqGZhWllYVrYuGYGxsHBOzg4JxffIcR7RMSQkBQRkaNiMCoGEzJaQkxJSahZOa1TQUtJSWk5mFaAKRkpLSOlJKS0jJySkhJifEpK7FSAnQpqVgZmFaSUFBcToqMCTFyEi4sISQkpKsIHBZiQEB8SEiJiUkRMiklJQRHOJ8AFxcSgmBQSk/1CUlBGC0jpfhEYltIiYkpcQk3JqBkFJaMgJ+WkmIyUkJPjMnJIhA/wsBEhMSahhETkiJgcERKCPHRUiE1IcDEhOi7CpcTEpBCfFOA7JWCPHOxXUAZyKH0qXJ8S168iDqoofQpSn5w4pKGOasAxNTiho00ZmVMm5piGMqGj7bNy9llZe0z0/Vb2jI0zm8/fn8fZl8eZsXMOFPD3WlmTevo+K3+/VbDHyN1lZE0amRNGxoSBPqajj+sZOzTUIRVpKIfcqyBkxKhOCbpLgu0SY/ukxH4poUeE6RVju0SYbhGmV4ztl+D7pfgeCbZfihvNIY9ryeNa0qSeOG0B91to+63MKTN9Ty5zfz53r5WxL5dxqJB3sIC738baa6bvNdH2W+j7LNRpE3m/hTJjpcyYwINWykEr5aAVPGSjHTDRjthY83bOMRv7aC7rqJV5zMY5kc9aLKIv5NNPFTCXirnnSzgXylgXy1jLpewLBfRLxaxr5dwrZaxrNdzr9dzr9byb9YLr1ZwrFYzlYspKOX2lkrlcSl0uol4uoV8uZ14qZ54vpp2ygwt54Llc8jkr8bQVfzaPuGjBHdejj+nQx43442bCUSPhiAF/xIA/biacNGEXzLgTZvwpK3nRRFo0gYtm0oU86o1ixq0q5tVy8GoZ+W4tfb2Z87yd98oteO3mvXFxX7s4bzt4r938562c9UbOg0rm9TLGtXLmchHtYiH1lJVw1Ig/YiAcM5GO59IOmsDdWuJkDm5cjpmQoXfJUTM56JNG3KV80rUi8FoR5VmL/L3X+NKpfeZQr7cpH7UqHjTLHzbJnrVrXnYYX/kM70KWDyHzl6j1u5DpS9j00afbdms3Hepn7TnrLcpHDdK1ZvnTNlV7Ob+5hNVUxGwsZFWaQYWIJZUIuCwakwbqcnKMOoNcppKKcwR8BZ3GYbE4MplSo9GbTVaVUs1m87hcgVgklUoU6hy9Qq6mUplEIpnPE1rMVqvFikJh4HCESETj86hwGACDQf/9kw+HQqBQFBrP4AhQRAoAQ8NQRBSBhgNZFJZAotRaC8sNJoNCCOpUTJmIIODB5XKMRIpkcaA8PlYmJzNYAF8EU2tJBgNLrxcSCWg4DI7GYXFEnFQkVucokSgUHo9Uqvlmk0gowCnkFJNVrNaLaSwyBAZAoBAYHA6FIQEADoXCAQBitVldHQ1sFgUFg6HhcBwCRiMgTDmcPBO7rlzaVCKtNlFsYkSwtWz11qWOOmupGmws4rNoaCgMBYOj4SgcHEOEowgoGAYNQNhYWJEcY1dgVGyUigeyKWQMmkgg0dgCCRoH0ulCJl1IwmDxCASVgGBToRwahEaC0sgAlYw9tXgkHuxggdilk4fTQReIgBjlHIOMLqChaTgYEQsnEvEEAgkKQaMQBB5PTKcz3B1up9tFIhFhAACDQnEYFIMGSiQ8OBxg0EGpRCCTS4U5CpXZbCooo7DEcDiOiCdIBUwxh0DDIqrV/DFP6c5gpYCEQgIQBhHSViTwFbLbTGC8VDwXq7m/J/tmbuTL3ODXA9nNMe/zvfFXx3aO+eoUAgoMgMAAAAaFADCkXKOns5g4ENfuavV3NFeW5TbUFjU15EfDdZFwdThYE/A1s2lUCgnL59Mi4cZksrW1zd7WXuD1Vra3l3W4ar2eupoaC49DwqIREAD4FhwGNjqS7My6YoGqdLS+N9N2eH/PnolEPFibiTbtGo2NDYZ3DAT7O929GcfYUCgTbxwbDk6Mhvs724/M9vZ3uqcnu/ZOpvuy7b2ptq64IxNp74w6BrLeTKSlO+XoTjp60s7x4WhvxjU+HJ2Z6k6GGzuT7eFgzUC3e89YYiDrCnkrurucO3aEE5H6voxjsNPbFXdmoq3dScfOgXBXoq0v4x4fivamneMjkXSiqcNRlIw2Br2VPnd5d8aZjjUHPJVdaUc8UptNtSai9dlky4F9vcP9gQ5nibO1KB1v6els7etu97gKI8GqyZ2xTLLV31GViLTEQ60uR2VFhdnhqO7uDmfSruHhaDTa0NPnHhr2tLTkRkKNqUSro60w4K+MRmoc7XafrzQaqfZ5SiOB2kyyaceIf2TQ63GXtjTkudtLg96qWLg+Eqhqb7eHYjXBcE1HR3kwVB+LNToaTIPByolYha9M1GSlV5vwciZgVHHa2orLa4z1bbaOQJXLU+1wV3K4RDodU15uRiMBDAKoLTHsHk5ODiTyjDkIOAKJhNGoOJWKWVllqK2zlVZYahtslTXGknJNSbmmpb2wus6cVyArr9I3ttgrqy3V1daamtzKSkt5ucmWpygq0lit0uISXU1tni1PodXzS8pMhUWmq9cuujtcHk+gtLSOShPyhToCiYdEU9EYChKFh0FhECgA0jACMZXHJ/K4BJmMyReSuAKCWsvV6EVylZREpsMQJCiaBIETIFAcFEFGYBkoAguBo0FRJCSOiseyvgEYicDE4chIJAYGgxEIOKlMxGZiqGSATkUQCQg8DobHoqkUJgXkE/B8PJGNJlC+3RyDIbBQKBoKRcFhKDgEAYHAIAgoBA4FAIAMknq6OuPBIAkBxwEQGhwmhkDkMJgcieJDYCQAUAsEfpfT6WrzhrzRTKTeUVNWVVBdXZRJBCZGu4ty1VQ8wKJAqCQYnYqgkKF4HAQBg1JB8sTYqEqphELgCAQaAkF8s258K3l9CxyKRsAxKBT6P6EL/h8PBAIBAKCitOD8wqHLZ+ZvXTq5evPs6s0z67fPPLl7Dni0fPD+uem1SzOrF/c9Or/vycrhmyfHr58Yvb80effszlunR64vjl6d771+JLF2dnhmvIuhsEptDfLcaoGtkmkppZuL6YYirrFUoC8VmyvF1iq+pYJlLGWay2j6Iq6hRGKq4pgqyfpSUFfB0FbStRU0TTlNUw6qShA8E0DNgTMNKK4VwTMiuBo0W4Ei80G2nKqwUHWFZFM5xVguMFcqzZVSS5nYUi6zVilttercerW1QWNtNOQ7zeV+Y3XYUBvXNiTUTUljfczSEC9yDVRHdtcmD9amjlVFD1S5J4ubBqxlYW1uk0pfrtIWa7VFGmOZ2lajLW4zlnts1RFbQ9zQGFfXpHMdE619S7XZhdaBc76Ja57x646RS46+s+7Oo22h8Y7Yrjb/pCM83RE/2Bqebonsao1N+rJz8d753qFDe/ceOjA9OTPZe3AifWwqs3Sg68ze5Jl9nQv7eud2dR8dT87v6joy2X1oJD0/HDs54DvZ5ziWqjibyr+UNCzH1Wdj2sWoftGvO+03LYVzzwdNF0LacwHpCQ973sNaDAjPxRTn4zlL0ZwLcc2FuPJiIud8THU2qFj0Ss/6laeihoW4YTEsW/QLz8WkR/3cySbm7kDBL7Zu/eE3P797/+H9m7ffv3756fXL929efXjz6sObV++2t968fLG9+Wx789nrredvXr749n62/vjp44dPHj+4efXyvVvXH9+7c/Pq5SvLSysr585fOXd25eKZcxdPHTl8ZKLrQKZm0qXd0yY+4hHNewXzXv68T3TUK/iWYz7hMZ/omE+0EBAvBiSLAfFiQLgY5C8Gecc7GLMB462lxc1nm++//vji44+bbz49f/1ubWv72v2H1+4/fPxi6/Hmy7XnL9efv3zy4tU3Bnu4/nz9+dbHN5vuxjo+HlOpUTRqVC1qlUev9xnNAaM5YDDFLLaMrTBtzU9ZczstuQmjNWDJ9RcUVgml5QrF+s2rP3/c3npy/+3m2qeXTz9tPtnefPJ84/GTx/eerN57sfF48/na6+ePPm6tfX3z7KePL3/13favvnv9Vz9//v1PH//w88c//PT+jz+8+eMPr3//dfM3H9Z+9fbRz+9WP7989Ob5o+dPHzx5dHfjwc2tRzdfr93YfHz13s2lq1fOXV25eG156cblpbtXL6zeXtlcvf36yZ0P67c+Prn1+cmNrxs3f/3qwZ8+rv3ly+pfPj36zYs7Pz299f3a1U+PLnx9emF7Zd/BcN4Rt3Q5qr4QybmYNF5IWy6krZc68xo7orXeQF3QX9jYYLUX9XZ2z+wa2zs+Oj01vm9qfO/kzumJnTOTE7OTkwcmJg9OTh3aNXVg164Dk5MHJicOTE0e2L1rdnry2Oz0eDxQwcI1MFD1THwDG9/KxrSz0A4O2sFGtbEQzUxYGwfh5GMcHGQ7G+ngoh0ctIuLdrJRHVxcB5fk4oAuHugUgE4ewcXHu3lYn4gYlJD8YnxYSogryEkFOaOiZJXUzhxaRkVLq+gpJSOpYKZUrFQOM6tmZRT0lISSltNTSlqnippRkdJKUlZBTEpwMTE+KiGFxMSQlBySkYMSUkhESkjAlIicEpHTEnJSSkhKiRkZmJFT0lJKRgxmRGCnmNoloaZlYFZJ685h9Kro/Sr6QA6rR8HIKuhpBT0hBRNickpKyUjBlISckoApCTkhIcek1JCI7OPigkJSWEILCcl+LiEoIIeFoI9LCPBJIQElLqWmVZS0lJSREHuVlP4c6qCK1icnj2hpE0bmuJ6xU0sf1zMmLZwJM2fCSJ800ydMtDE9uMfGnrJx99j4M3bBoXzegTzOXgtj2so+aOfNWjn7jOz9Vu4eI2O3gbHLQN+hJI3lkEdluGE5sU9F6lOQhhTkfim+R4Tpl2B7xehuAaxXhOiToHtk6G4ZukuCHFDiRvXkES1pWE0eVoNDKvIODWWHjjxhpOyxMPYYqfssvfcWaAAAIABJREFUjNlc1mwu82Aec66Qd6SQe6KEf7KYu1DEPVHIPlnMXSgRnCpiny9lnS/lLZcJLxbxLhVyrpVzr1WylyuY58vo54opF8uZF0qZyyWsCwWMswXU0/ng2QLauXzaUgH9fD7tfD64ZCcvFTIWc8ETZvKiFTyVC57NA8/mkc7baUs28vk8wsVC8HIRuFxAvlhIWSllXi1lXS5mXSnjXqng3azi3anh3q7h3qoT3KwRXKsSXCznLpWxL5QyLxUzFguoR/OIJwooZ0sZZ4vp54rApWLy+WJwqRi8WEJdKiSdsRNO5ZFO2ShHdbg5HfaUDTybTz2dRz5tp5zNp18oZi/l0y4UMk/nM49a6cfy2HNWxgEdec4ILuQzzhUwLuTRrhYwVwrpay3ybY9+26V97dK8cqi32jQbTeqHdaqHjZp7dTl361R3ahR3a+QPa2XrDfJnzcq3bv0Xv/FL0PQ5YH7vNW45NC/a1evN8vZyfnMxu7GQ2VDAqM4l5UiYCrFQLuKxKCSZgG/WGVRyrVio5HCkJCKDRmVJxUqtxqTXWWQSFYvJE/AkErEiR6VXKbU8rgiDwREIRKVSIRaLrFYjGoMEAIDOAGVyEQoNh0Ih3wKDwSAAFAJAiBSGSKlVaEwShUaao9dZ8+0llUUVtQXltcWlFSw6USqmCwV4gQAplsCVSqxKSTDomWYzV6kkqdQEiQyTmy8pLNWCdMy//6pDAb2KX2BWIACARsTmWhTmXCFbgJBrqJYCea7dAJLJ37p0vlm/4PBvrTeQ6sqStroiEgpGxREpWDIOhsYhUDgEjEZGVpaqWvKFDUZmhY4WdVc+uHE62FRQZ+bm8EEAgAAILIBAAQgEAEfAYCg0BI0GgBw22VUssikxHBpMzKFx6TyQxMHjKAKhjMuXEkg8OIyEhQA0LIpJRNEIAAsE+ExYjoQsoFEWZuf7U1EQCTm8e7wz6iWhIBwQxSRCeVQ0m4RCwgAkCkMigXA4GonAkUk0g8Ho7nDIFEIEDEJEwPgsmloukEtYBDwMAAACEaNQyq25eTpbAU+WgyRQIDAMCokj4QgiNkMpYkp51CIdv7Pdlm2z6mUgGgNHISAd1eqDvU3thWIhAbArsNEq5UK2cXMm83V+8NOhns2p2NOp4MeF4atT6WhNgRTEoAAAT8IRGRQEGiqWsTy+Oo+71NFS7HHWed21DXWW9tbcrkx7kV0nZHNYdGJVhSkSqvG4Sh2theFg7dRkOuCrbG/N78q0T47Fdw7HXG21Jp2qojjPYlDZraqRweDYaHRyJL6jP5QMNXYl2g9N9w/3+DLR5sEuT2e8tTfl3DeZzUSbdw6EBjo7du9Ijg9Fdg6E945ndvQH+7Ou0d5AItiQCDbMHxwe6fX5XWX9WffUjsTs7u6JoYirKT8Tbe5JOVLhxsmRWFe8tSvRlso6IuH6uK92R1+wK+XwBWv8kbpsqn24y9udaAu6y4e6vf1Z9/REZnIkNtoXmBiO9qYcfnd5OFwfjzb6fVXDQ6FkosXtKu3t8RyYHTh0cCgRa3Y5Swb6/cl4S1fW2dfr7cw4JseTQwOBDleZz1PZ09WRSbX5vVUed1k0Up9Otfo85R53aX9PRyrRPNDriYXrE7GmznS7x1XmcZVFQ/V+b0Ui1rhjJBIK1LgcJcMDwYmx5NBA0Nle3NpsHxoI+r1VsUij31uZiDUNDQTi0Ua3syTgq+7p6ggHattbCiLB2nSiJRyoKSnOEUuZEgFZK6MX5CrKC5U1FYZosDLoLQ54StLxep+nJJFsisYaikvUciVDLAZFYiaDSRCJabV1eSqlGAGHI2AQBBTItSjrawtKioxlJcZosNkbqK5tstY15Xb4K93+ivpmW11Tbru7pLHV7vVXOR0lNdXGynJdXa2ltCSnolxbV2OuKNfW1ZqLCqVl5eqiIk1JqeXps9WamloYAoXG0flCLYMlxRIYcBQRisRCEEg4CgFFwBB4OJULiiQUk55vNEikMoZMSTeYeWo9V6GWE0EujijCgRIMng+DUwEYCYqmIfAMGIYKRZNReAYWQ8ei6Vg0FYcBUSgcEomEQAAEEsZgknlsFJcJMKgAhQyhgkgqmUIhckECj4hn4fF0NI6CQBHhMDwCjoNCMTAIBgHBIAE0HIKEIiFQJBQAACqNMjI0kAr66AgYCAAcKCAFIAooQglFyAAIBwD4WLSMxZBKBYZcTWVjeWFVQWF5fnGZfXAwe/rkTGeiPUeCl/OhQhZUJkSrpAS5hCLgUvgcRmN9FZUCQiAwJAID+/dxFygYFPXNdoiAY77xGB5PIBAIGAwGgUBAIJD/NB8CAOBqbbp+/vTC3Mzp+YPnF49eOjt/+dyxqxdOALfP7b5zZvLe2YlbCyM3jw/fObnj2pG+K0d6bxwfuD7ff+Voz6W53uW5zutH0rfnuw9PdguUJrGlWpJbJbBWsMylHGs5z1bJt1UJLNUia53U3ijMreVZq4V5dVxbJd9SLjFX83JrQHMFWVdB0ZaD2mKyppisKQI1xWRtMU5ugzAMUKYFwjLC2GoMPwfPlKAoAiRbg5NaiJp8mr5EYCqXGksl5lKhqVRqqZCZq5SWWn1+i6XQaSsLFdan8xoyxrp0TnVcUZfU10ZzGxIFbV3Fjv4S52Bh22BBQ1dBWdCc59Aa6nLUpTnKQm1OYY6xVGmtVBbUq4rbVMVOTbFHXuAUFbs1Ddnq9JGW/nOtfef8Oy/7hpddfUvNqZO1gdlKx1hZY2dhZaywPF5Ulcwri+SWh+w1kcKmWLl7oCky1ZE+FO09nhyYC3fvanLGLdZKNlNARuMIAIAHADwAoAEABQBwACAAgJqFKFbh6tQ4vwkcrODsaeDva+HPOKUHPDn7WhUHnIY5j/WQQ3PSm3PaKznqpB3toC8G+eeisrMR2emQ/GxUcTYhOxGQzbSJz3dV3NzpPN/TcMibN9OiOtzIn29mn/Ep9zTyu2ukn14+/ps///7L97/4+uOP33//3U+f3v7w6e2XD28+vnn5YXvr3asX2y+ebm2svXr+ZPvF0+0XT18+W3++/ujJo3tbT9eePLp3Y2X5we3rj+/durFy8erFpZXlM6eWjs6fPjp/9NjRicG98fLpFuahFsoxF33eSZt3Mxc8wnnPNwbjz/v4x32CEwHhyYBoISBe8IsWA8LFAH8hyD0Z4JzxM+fdvJlE1fKBoa2njz7+8Nvtd182Xr1e23p5+/Ha8o1bd9eePH6xufZia/3Zv9PXv5e/1p5uvXz29u3L5rpqER2s0KvrdWqHweDTG/16U8hojeTagtbcQF6e12YNm8wJU24o114hU9bpjC8f3f/+8/bztTtvN9e/2372w/bmL7ZffH679fHt5tuXG5sbjzdW722s3tt6cn9r7d7204cfXz79+nbz8/bGL7+8/f2PH3734/vf/uLNH77f/qvvX/3m87Nfvlv75dvVn9+tf3m1+n7r8daTu08f3Xr68NbG/asvH197tXb90e3lOzeXb1y9fO3yxVtXL925unxnZenxrcsb968/u39t7eby2vWlrfsrnzdu//b909+8e7x95/y7uzc+3rv98eHK988uPlzsO+jTnQjqrqRNV1L6y2nTSpf9Yta2nLUtZ201HeFab6CkudGUl5tOxPfs3DE50je1Y2D32NDeiZG9EyN7J0anJ0b3T+6c2bVzZmps39TYvqmxmT2TM3smZ6Z3zeydPDg9dnx2955MtEkMtvIwbSKwVUxr55P9IopfQvGICC4h3ikkdEgpHhnNK6W6JJR2MaVNSHII8U4+wSUkewQkn5DSIaS4BWSvkOQT4D18vE9E9ovJHj7Ww0X6+KiAEOMTYnxCnE+A9guwfiHRyyf4BCSvAO8VYgMyYkCMD/DRQRExJAVjUnJIRIwp6HE5GJGQYgpGWEYPiKl+MTmsoEWVjIiU0qmg98gZPQpmp4KZltKycmpKDqYU1Iyc1iVndCqYGTkzLaLGRYSomBATE1NiYlaITwuwSTExISWn5dSknJKSgZ0KWqec2imnpaXUrIyekNISKk5SxcwqaJ1KRkbGTClYUTkjpmAHxbTQtwhpYQkjrmBHBZSQgOgX4qNiUkIERoXkmJSWFOETInxKSkyKUQk5ISHFpoSYlAgXF2IyInyXBIyLyCkxpVdCHZKThuWEYRV1WE0fURJ3Kgk7NPQdesouPWW3gT5loO/RU/ea6FN66l4jc7eRtsdA329iH7JwD5m5M3rmtI6+38SasbCnjbQ9esqUHpzQkSd14G4jZUpPHteRxjTUsRzGqJK6Q0UY1xEHlPhBOWFIRtghJ4ypCONq/JiGMKknTWrwUyrstAY3rcdPGwh7dYQDBvwhI+6AmTBjJMzqCYcNhDkj4ZABf1BPOmyizFmph83gIQNp3kQ9YaYu5tFP5FJO2miLefSTVso5O/2cHTyXRz5vZ5zLY563s5cLWVeLWTdKGDdKGbcr+feq+HerODcr+bdKWXdLadcrWSsVrCulzEsFtOUi+sUC2hkbeNJKmDPhDxgI+zSYPTmISTVsrx69X4c9qMUd0uNntZhZDWbeBB7RE44accdM+Hkrad5CXLDgT1nAszbKUj7tgp15wUZdstEvFDCWC6nn88GlAtopK+mMhXDaij+VSzprox3TE4+ZwXkLOG8knrKAZ6zgopFwUo9fMOLnDdhb1cKNtpwXrYrNVvlmq3KrXf2iVfOsVfekWfukRfekVbvWrF1vMzxzGjZdui2X+o1H813A8Mmr/eI3fA2Yv4Zs34Vy33iN3+irPp9en0+rspKUQqpcLNAoJRw6jUmhGDQ6g94sFiu4HAkeT6FSmCKhTCFXK+RqAV/CZvGlEqVclqOQq7kcIYlIRaOxJBLZaDTJ5TKNRsUXcKUykVjC4XCpsG9nrP+hsINAABgMisLiGDyBQqPVmiwmW56tsLi4otJeXGorLFblKNkMnE7D5/MwCgVBpyeZzXS5HKtSkQwGenmFxJrLEghRYilJpeESyWgYAgaDwwAolEpCS7hUJBSKx6ClYoZIQhSIMTl6ZlGZTm+UU2kkOAIKQAAIBAKFAhAIAAAABoNyOVuKC0xIGASLxKChWAIKlPCkAi4XCkCIOHhlLttXq6qwMDytRfdvLzlq7XIqggABEAgsAEMDMAQAhwNwOASOgkFRGDicTUKKqUgRC8Gg4flcLpsjYXLlFAafzRUK+GI0koQAkEwiWsalKwR0vYqjkYMCFkTEwVBxmJmJPZOjfTgEMDbUNTbUSSfBOXQMlQjhszAiHp5BJ+AJeAQCCYMhIBAEhy0IBkJ59lwkGoqAAzQiVCYi6TRsqZjEYKBQaDgUCuBwaIlUZC7OK6mtspcWs/k8CBRAI2H6HKFRzbMZBGX50vI8flWBoLRIJlPQWXR0e6l8X7qurz2Pj4dQsIBZiPPmi2d8ZevTiT/fmvvz7bkfL059Whz68XT/zytT28szgdoSGhmFJ8BAOrK8xlDXbG1usicibe726pCvMRSsDQYqO5xlPBYxRyph0UitzXafpyIWaUglWmKRhmi4fmgg0JV1dmbau7Lto0ORwd5wwNM4NpKZ3t2/b09vV6czk2ze0R8cGwwfmu4b6vZ2xls74619GddoX2DfZHbveHqwy7N7Z3JqR2LXaPzE4R17xlLpSNP0RCYTbU4E6/syrp6UozvZ3pdxDXR2DHV7M9Hm4R7faF9gR38w7KnqSTl270wOdnl6Uo5UqHGo29vZ7Z4YS0wMRsLuSr+7PJZozvS4+3u9XbHWHf3B8aHIzoHQ2GB4Yji6f1dn1Fczu7t7sMsT6KhIxJszqbZErOkb50TD9alESzLenE62TowlerrcqURLX4+nv9ebTrZ+M210Zhx9PZ7hwWA62epsLwoFaro7XT1d7mS8uTPjSCdb+3u9XVlnb3fHYL/f5Sju7e7o6XK7HMXfth3o80XD9UF/dX+vt6fLHQ3XJ+PNu3dlsul2b0d5T5d7sN/f1+OJRRo87rJouH5sR2zXRCoWaWhutPm9lX09nkSsyeep7O50pZItven23SOhsQHvUJcz4isfHfSMDHhc7fZ4rDYSrh4eCgT81W5XaSbdPjIcDQXrqyqNcinVoBWzmWQUAkokoEwGaUtzUUNdnstR3tXZ0dXZ4XCVNrTkNbfl+0M1jo5SZ0dpKNbgDVS5fRWJVKvXU+l0lFRVGgL+mrbWwsIChaO92NFe7HSUlJWqiwqV5eWmVDo4d2SWyWSSyFQ6UwRShGgcFYUFkRgiDIWBIuAQBASAAQgslCdhWnLlFWUGs1FqNEls+Yr8IlWuXaUxaEgUHoEsxBK4CDQTgqDCUDQUjoHGMxBYChxNxhAYBBwTj2XisDQcFsSgCUgkCgaDwOAQIgnLYaJoZAAkAnQqhErBgCQqhcgDiXwinoPDM1A4EI4kwmBYOAwDh2FgECQMgKOgKBQMBUfBYEgYAIEwmKzxsbFMNEqBw4gAQIcAQgAiBeBiCIwLABQAoCGhIAaBRgJEMpRIwaBxGIPVUFldVllRUlNRZMgRqEQkq5aRI0XLJAixEJGjBBVyCoeLx2IhcDgEjUHA4DA0Eo9EYL+JN5AILA5LQqPwCDgGAiAhECgSicRisRgM5j9rX99ITClml1rlRWaZTSsotkpKciWVBfLKAhlw49TEteMjV44NLB/qXp5NrszGrxxIXjmYWplNXzmQvnowe+Vw58rh7M0jmTtHO8/uG9Tk6CWWCqGtSmCtEFgrRPYavr2KY68S5Dfw8uoE9gZxfqPY3iDNbxIW1PFtlUJzFcdWQ7ZWEnRlZHUpVVdC0ZWQNUWgtohmKAO1RWihHcK2QDgmGFeH4etIPA2OoQJAFZSRgxbqqTk2gaFYbCgWm0v4hiK+rkhqqpCbqo0FbYVVwbKGbHlrT2FLj6k+q65JyKpjmtqIpTlpbU7m1sdsNSFTmcdU2G621qn1ZQplYU5OiVZdqtOUqXJr5QWNihKHpMgpKXTrK2LGmmSBZ7SpZ949dsk5esG/czkwfCbQfaQjMdvu393YNlJRmymrCtlLOiyFztxSl6XEYS5zFjWEKxyZ2sh4S/pgYHApMX4tOXkts+fq0OF740cfJYfnvaGe3ROTVxbmHl6Yu3/58JXFPVcW9t1c3HP79Pj98zvXL+zevjr39uqBt5f3vL+25/31fV/uHf7hzuFf3Jn/8eHpX9yZn4/mH+mQHXExj7npp0KisxHp6ZDsbFixFMs55pfNOFWflvf+t59e/h9//P6//u7L371b/f7GsfX9ydOxkokGTbxI/Pr+xX/9n//7X/7pH/7+f/0vf/+Pf/eX//LXf/t3v//T73/+3U9ff/z87tPrzfcvn71+vr79bHX7+dqbF+vbz9a2njx6vnrv+eq9l08frd67cWvlwqM71+7fXLlx6dy1i2cvnpk/Mb/3yIGdM6Op3ZGKvR2qORf3qJs956bNuShH3YwTLu7JDv58B/e4h3vCwzvewV3wCU4FhKcCogW/YDHAXwxwT/hZC0HWuRD3bFAy55Ucjxh2JVonpmZevvvx7ecva8+fP1hfv3nv/q0HDx49fbr+fPPJ5vY3+nq6ub26sfVwfePB2qPNNy83Xm4UFOTJ2Iwao6FRp+8wm8IWW9SaF7LZfLZcp83qKcgLWW2JvMJysazKZN5eXfvhw5utp/c/bT/7/u3W9+9ffv/h5fcfX/3wafvHz9s/fN7+/sPLT6+fvX7+eHP9/vr9mxuP7rx+vvZu6+n7lxu//v7jH37+9PufPvz2F29+//2r331+8fP79R9er37/6vHP7zd+ev/s+7cbbzbuPX10Y+3xrY3H1zcfXtm4t/z03pWHt1duXr967erK9SuXbl9buXdj5eHNlUe3Vu5fu/D4xvLmg+tvn9x5t37ru+f37i4dP3909t7KxfWbl94/PL++MDgXNp8KqlcylqudlmtduVd68ld6Ci912S932S932as8wfKmZqvFnA37Z3eOTA/17x3t2zvaP71zaP/Y8Mz4yMz4yOzYyOzYyMzYyOzE6OzE6OzkjtnJHTOTO2d2jR+YGj8wMXRsz9jeZKCZj2tlQJvo8DoarI6CqKdi66noRjqmgYZuoGEaGbgmFrGNTWzjkNr5oFMAuoXkDh7JL6IEJSS/BBeQkSIqWkhKjUjoMQk7ruBGVPSIih5T0ZNqZkLFjCtZUTkzJKeEFdSYkh5X0OJySlRCDktIUTkxpiSGZKSgCBsS4zxCnEeA94sIXiHJKyT5hGQPj+DjE318vJ+PD/GxES46xEFGhPiAgOgTgEEBLSQghcSEoJQckoBRCTUso4dk9IScEZVSwnJqWE4LSahJGS2rYiQU1KSU0imnZZX0lIySkVIzEjAlIWdk1LSKnpCCSQk5LSFnJKSkmJCWkhIyckpJTSkocSkpKSMnpMSknJSUUTrljIyYkpSCcQUlJaN0KZmdam5WyelVMbNyerea1adhZNWstIqWUdDjUkZUSMkIaRkhPSamh8XUCJ+YEGLTIkxGRs6oKBkJOitBpRTklIKcFROzYnKXjNItIXXKSF0Kar8cHFQQRnNIoznkMTVlUksd14DjGsoeHXO/gbtHQ5sxMA9YOPvN7L1G5oyFvc/M3G0E91po+y2sgxbuESv3oIU5a2MfsnEPWphHcllzNuYhK/WgmXLYSj9qZRwx0Y6Y6XNW+hEb42gu/Xgu/biFctxCmTORD1ooR+2MOSvliAk8mcuYtzHmcmmHcmkHTOQjJspxM3Uxl3Y6j3E6j37GRj1vpy3n0y7m0S7aqEsm8KyVcs4OLlqxp62402b8KSPxlAk8YyKethAXzZSTWtyCFnVIi96dg5nWEfbrSbMG0mED4aAWe9hAOGQiHLLi5yzEOSNpzgQes7FOFPAWS0QLxYLFAvYZG/WSnXbFTl/JZ1ywM8/l0c/nUZZywTMWxhkb46ydcS6XcTEXPG8BL9jIlwooS3nkxVzqcQu4kEtdzKPNW0incilLebQlO/V8PvVKKetWpeBGGfdmGf9OlfhmtfB6jfC5R/8ubHsftr4Nmt6Hra98xudu3ZbH9KLDtOkybbkMzxy6p07thlP7zKF+1ibfaJeuO5SPW2WrTZK1BsnTRvlGs/Jpk6KtjNdUxKrNo9bmUaqtJLUIlIvYuhyZiMulkMh8Pt9kMms1erlMy+dJBHyJUCAV8CV8nphB57CYvG93vWhUFpFAwWFJKBQGBEGTyWyxmDUalcGoVuXIcAQ4AgWgMHAEEoDCACQSgUQhsDgkDoeCoxFwLBoHkjgigdqo15oMQpmELeQXV5WDFDIMBjDpuPJSXUmJ0mBg6nQ0s5lttXL1elphgVCno0rFBLmcplRxSWQsBAaBQKBQGBKLgJGxSAIKDeJxXDYoEpPFUoJaz8orUEllLJVKoDdIbTadUMhmMIh0GoXBYLCYjNbWOoWSBwAABIBCISgogEUjSFgM8VtbDo8O5GlxSgGirbnowf0rbXWlPBIKB0CQUCwUjobAEQACDkEiADgSgCIwGCQBCyVjoUwamkZnCURyBldG48oZAhmRxsThSHAAhUdgWCBayqPJ+FS5kCITYfhsmJCDBbHIyaGRI4f2EnCQTCo4vWeURIRzOXiFnC4WkgV8gkLB5QvYKBQCCoVBoUijwdrW2iYQ8AAAIBIQYj6CSQf4XIRMiheK8Vg8BAYHEEgoAgmn8WhltaXVDdUypZTOIKMQgELOaqi1tTbYywrkFi2ttlxZVp6Ta5fm2oQNpYr+UHmixWzVsMhUMoOItMlIwRLZaHvuuX7n6sGu12cmPl/a9dPF/o9Lwy8vTY3E65prjKWlapenPN3t9EdqPO7yWKjJ667pcFYG/bXJeHNJoVoqpDEp5JJCXW+3OxFryqTaurLOgK/K4y6LRxuj4fpopC4Squzucgz2BbyuypC/frAvML4jNj4WyaSaBrs83cn2Hf3B0b7AULe3L+OaHIl1JdrSkabZ3d1TOxKDXZ5D032zu7tj/truZPv4UGR2d3ciWD/Y5Zkcie0ajQ/3+GL+2oHOjp0DoWysJeKtzkSbpycyfRlX0F3Rk3LsGo3vGo33pp29GdfAUHBkMDgxGBnp9vV1unv6vJ29HZlUe3/aNTPVlYk2j/T6946nh7q9EW91Ktw4MRztTraPjUSn93aNDoe/cVQ4WNvb3eF2lridJZFQ3UCfr6/HEwnV9XS5u7LOni53b3dHf693sN+fTrZ2ZZ3xaOPocLgz40glWsLB2lSiZXgwGI82xqON/b3ezozD56kI+qu7ss5Mqi0Sqvu2NpVocbYXBXxVPV3ubLrd7SxxtBXGo4293R3ejvJQoObbbvFoYzbdPjQQCPqrHW2FoUBNX4+nt7sj4KsK+Kqi4fqurDOZaAm4SgJtBd2Jpr50a8RXnk00RvzlsXB1Nt08NZno7XE5nQUuZ3EkXB+PNfl9NZFwY3GRxm4zm43qwnxtKNCYSbl83qpIuG5wIOB2ldRUG1rbChLptuHRiMdXWVtvaW0v9AdrguG6ympDTY3J01GRzTjdrrLmJrvTUdLaUtDcZI9GGsOh+ra2wuamgrqavJbmSiqFxGSx+HwJicQEQS4KjUeisBAIHAAAKBxA4xA0JkkiY2sNsspKm8dZXVFmKirWlZTri0q1zo46g8WAJ7EEYj2bn4PE0AEIHoASYCgyhsjAkuhIPIjCUwh4BgHHwGGpWAwJhcRCoTA4HAqFAUgUnEZBgwQIEQcQCRAiAQ0SmSBRSCYKCXgeFsdAYskwJB76H4Z3KAQBh8AxcCQGiUBj4QgUHAKFc3iCqandmWicBIcTAIAOhQgBqARA8KEIOhQgAACDhOAxUQQswKTDKAwMAoNk8dgNTfU2q4VFp4i5dKWQrleyNAqy0UDR62hKBWiyiExmMQ4PgyMhaBwcgUKgkLhv3nkIgAAAOAyKwqAIaBQeBkXDYHDot8toUOi32SHfzsJgcIRcSFFyUVIWXCO7rP4AAAAgAElEQVTCmZVEjQihlSC0UgRw8/Sea8d3Xp4bWD7Ut3K4a+Vw+tKB5PJsenm289Js9+WDvRcP9l483H/l6MCt+eGbpw4UF5QKTaUCW5XIUiG2Vkjya4WFtdyiOl5hM9feJCxoEee3iG1N8vxWnr2Wa6sQWKqY1iqssRSnK6Noyxj6YqaxhK4vYhpLmIYShr6Yqi3ByOxQgQlgadE8E4FtwjFMMLoZABUQiogk0gj0+SJ9Id9QyNUVctQFQn2pWFuWY6nPL/eVNaTKWzuL27rMjSlNbUxeE5XVRlQNYXVtQFvh0JU0au01aktpjrFIoSuUa0tyjFU6c70xr0Vb7tPWRHSNKV1TV27bcI1/2pE+7ttxOTB1s2PqasfExY7B487UtCM00u4Zam8faKzL1lTHSircuaVt5lKHtcKRX+sta0tVdwzWBSad2fng8FJ697Xu2dt9h+70HrrRNXure/+DnumbA9OXds2eWjhx6tXGo3/9u0//7z//8D/+9t2//nL9X75/9E9fHv/l4+rfflj/mw9rf/Nx9W8+P/7zp4d/fn/vf3l342/f3P37D0/++afNE9nqgw7xnIN9zM09FZSdDavORzRLEe1xj3Jvu/7nOyf+799++Z8/ff9vP3/9t998+T//+PX/+fPX/+vvvv7bH97+9efV339c/6//+Mff/PD1p89v//6vfvrv/+0f/8d//9/+5V//+V/+6S//+Off/+nXP/zw8fWn7edvX6y/frb6LS+fPHyxem/j4e2Nh7efP7774MblWytLD25cvnPlwvWLZ1bOnzxzYmZhdnxhV3w6Yp1qYx9oZx92iA67RYc9nEN+xhEf40QH62QH+2QHe8HDOeXjnfLxTnSwFzzsUwHBQoC3GOSd9LMXAqzFEGsxwF0MCE/5afd6Nb48ARpFKq1ofL716odf/fLR+pM7Dx7cvHv3/uPVx0+frW5sfWs+3Nh6vf785erTFw/Wn95eXX3x4fWdR/c1CoWew2s0mxvNOn9eXtRmD1tt/ny7p9Dut+WFrPZijqDGZttYffjhzfbm+sMv7zZ/8+X9b7++//nL2y9f33z58vqn717//N3rn797/csvr3/19c3P321/ebf1dmvj1cbqy2erb7eebj559P2H7d/++P53P77/9dftH989/f7Vo08v7rx9envr0fXX67e+bq/9+H7j4+aDzbWbq6u3Nzfu3r+yeHf5+NajG4+uX7pz88b169evrly6d+v6xuqDO9cu3V5ZWr99+d3G/Q8b97cfXfvw5ObalYWVw2M3TkzdOL3n7tldl3YHFuL2iynbte68K132lS77ld7CK71FV3qLV7oLrvQUXOkpKGtrM5sMnR2OhZ2DR4Z7D432zY0NHhkbPDo2fGx8ZH589Nj4yLGJ0WMTo/MTO07s2nly186FqbHFPROn9u5a3Lvr1PSuxX3jZ2enFgczGRM/JSN0KsGUnJRSgREFKSojRqX4iBgbl+CjYnxAgPEJUF4+ooOD8HCRHg7Sx0KHOVgfB+Nio5wsuIMFc7GQHhY6wML52Xg3B+9kY91srI9P8PJwXh7Wx8d5BQS/kBARE6MiQlSAT8mpaSW9M4eeyaHHc9hZNSubQ4sqmAkVO6uiZzXMrIaRVlK61fSuHEaXmtmlZmZVtE4ltVdN79Uys2pWXM5IKJgxKSUsIQVl5LAUDApwXj4qKEZHBMiIABvk44ICQlBAigrIET4hKiSE+Hg/B+/nE4J8QlRASggpCQkYk4AxKSUto2QkxJSMklSzIipKVE1OKMGMippWgGk52Kmi9GkZPWpat4rWLQd75OSsnJyQErvk5D4lJSsHk2JSWoRPiEkpKblTSkzLqFklvUtFSyqoUQkYE5ASAkJMRg7K8DEZKSWjZGSkrIKSUdF7NZReDSWmoETktLiUEhFRIiJyRkKOC4lxMZiRUmNiYlJCTkpISSkpKSGm5eROBdgvJw/ISCNK6mgOfVBJHVDThvSsMZt4skA6USjYVcwfy2ONaMBhGX5URhjTUncb6PvNzN1m5pSFtcfGnc7lzVrZR/OFR/Ilc4XyA/mSY6XK+f+Pq/cMSmzP10bJIElEQJKIRAlmwSyKShYFRSSKIEEMmMWcU3fbudtu7aCtbba1TZ3D7rTD9E4T9sRz9oRz5qQ5M3Ni3Vu36r73g/POe+r+66lVxapVi7VW1frwrCf88tlXigTXi0VXs+MvpJIvSmkXs+hXM2OvpNOuFMbf1ImWa7Lu18rWXYX3Ldn3DOk3iniXMunXcqiL+dSbWYTFLNLdHNpNScyNbMrlLOottWjVlL1Wk7dlK1wuT7+eGzufTbiRH3Mtl3o9m3xFEn29JH7NUbjmKF6vLVmzFlyTx9/IJy/mkW/lU27kky5Ko++UCPatJY8CVU/brSed1uN220mz6cRTsq0XLMvIy4Xk2/nkhTzaFSnpdqnguL7iIGA4aqw4cClvFjFvF5DvFpLvFNEWi+O3bfmHDbqHjWWHAd2TgHazIvWujL6UT7qdS7iTR7qTF7OYSbgpjb6ZRZjPxF/PitrRcQ4rEvbLOXsVnL0K3m4ZZ0vL3i3jPtBx97T8Q63gQCd8WCbaLxMe6oVHuoSDMv5uOf+BQXBgFB1UCA8M4qOqpMPKxFP2VSqJKpVElWZEJnFx3FhiIp/FiWcRo0k4HE4oFKQmp0jSsjMluSJRCiOWFUOixZBo5Bh6ND6GRKRiMfgIBCYCgYFBkQAAiEQiZWRkiMWi7Gwpj89CoWGYSBAtNpJKx0VGwal0PJtLo9KiCUQMCg0FnDoQwSAIAo5ARoAgYAAAAEPAC0tLYhmxQAAABgZyWbScTKEsP0kq4Wg1mfKixERxjEaVpFIk8bg4JiOSz6OikDAQCAQGw6AwFAoBjUTBUfAIDAKRwIvj8ohcPi45lV5UlCpOjBWJaWnp8QqlJDGJJhDSMjIEcnlOpjS9rKyUm0AixUQjkUgwGAwEwsAgGBgMQaFRkZGRxCgogwKmkSE6bcH9+3d06lIUGEjGYiKAYBgEDIGCIDAIAAYFwmEgOARDwMbQcSgsMAIJRcCQNBqTRGFEkajY6JgITBQUhoSAIhAQOBELJkfBKXgEBQ8l4gBUIoAXjyZiod0tjZevzGIiITaH8fzFiXg2SSCii5JimWw8PQ7L5pL5CUwSKQqBgAOBkJycvOzs7IiICCAIRIiOoFOAeByQGA2KIYFiyHA0BgyDgyAQCByOAMKA1DiKQl0qzZKIxQJmHJVCwaWncuWyVGWe2KCQaIpTsrM5qjKpobqgypStVghUcq6psqjcUFKmyVbk8OoN2V21JT5tWqBcEjTmNJlyvAZxXXmyQSFSFIl6wt46b5WpRlltUTlrde5ana1G2RgwN/hMAW9VW4s9gUtK4FBjojFej6GlqdpTp6sy5hvKc6qrZG0h64W5cEebw2op6ut11LvVFnPB0IA31Gy2mAss5oJwt31izO+xq21VRS3+qrMTbWfGW0MBk99V1t5Yc/3CQHfIfqqDdYfsY/2BoKeiv7OuwV1uN8m7WmwXZrp622vrrMpTEayn1TE7FuoO2Zt9lUM99V6n1mNXD/XUdzRZXBZFvUMz2O3paLLUWEuqDHkt3srzU52D4XqbQ+nxV4Saa66cCftrdY31hs5ma7jN2dVic1QX97Q6nOYSi0HW1WrvC7tdTrW1pviUfTX4jQN93pYms9ejbwqaLGb5qfrk9ehNlQX17rL2VpunTmcxy6urZE1B0/ho0ylDq6vVNDdW9/fWmyoLPHW6U+ms3l1mNhW2hazVVbJKQ15zY3VjQ5XdWnr6dxX67Kagae5sd0uT2e+taAtZTxlXMFDpcqpPmZjfW3GqiRkrcr0e/ekxVcb86iqZy6luDVmry3M6G4xBt7azydTg0bodJaOD9QGvrs6lbAtV+706T53K7VKXl2XpdZnNweqx4aZGv7nBV+3zGj1ufSBQaaoqrKkpKi+X2mxFjY2G5uZKgzG30iSrrpFbbKU2h1KlydDopLV12hprsa4sy1wt12qkTofaaMhvDFZbLaVajbTaVGQ2FenU0gp9ntOuLyxIg4IBWVkSoVAEAICAIPjppGAgEBhNiGSxY5OSefqKUrvTICvKkEgScrNE+XlieXGqNJuTmMIoVuTQYmkYLJlKS8ATmFAYHgJGg0ARAFAEBI7BRBFRODwEgUIgImFQDAiIAAAgQCAEAABCIBAQCAiGgPA4VAwhIgoHwaBBWAwGh6XiIuMjsUw0hhGBjoFFYEFQJBAEP82RgkHACBgYCQNHwEBIFAyGgIIg0FgGe2h4rL7WjQZDsEAAEQJiACBMEJwGheKhQAwcQMSDo7AAIg6YEI8UCCk8IYMaS1AoitSqYho5Go+FEbAQYiSEhIfHMXDMOCybHc3hkvHRaAAIAIYAItBwJBb91yHLf62bP539BYVEQKEwMPj0M9Vf1l9GNkNhbBoulYmQ8LDyDEp+MiGDh0plwyV8BGD75vTO9fHNKwO714a2bw5t3h55uDJ7vH7pYPXi4erl57u3n+8vvzhZf3aw9PJg+fXjQ73RRU0ujJWWMNPlrDQ5K1NBzyml5CopOWXkTB09W8/MKmdl6jmZFbQsFSWjkJYqJ2UUo1MLUclF+MQialJebKosNrWQnlxATylgpBVGJ2bjErNRgkwwLRkYJYbj09ExOVBKFjQmCYJngjAkQrw4PjmPkZxHT8qjJ+bRhXlxIlm8qEiUrkkvqEqX16SW2hMVdk6ROa7ITC6qIhcaGYUGToGGnysXSPMFGTm89NyEDBk/oyQpt1wit+ao3DmGljxLuNA1Uuo7a2yet7ffrQ9vufofWId2DH33lE1n5fbOElOg2OhTVgTKyprKdM2lqvpCjTNbacvVumUVXmVNa1ntsMFz0RRYdPcuNo3faZtZ6jyz2n1uq2P2QcvwvYaem7VtN+xti+bGK6b6SaMt7A30Xr149cOjnV9/dvz3P3jyux+8/v2XL//w7as//PDNP/343b/9zef//v0X33+699XG7Metq59v3vzh4a05V86FqtgLldTzpvhL1ZzL1fwbjuSrNYKpct7HtSv/9zef/te7t//X+7f//fbkzy/v/+HF/f94d/ifnz/+88fn//WTD//1s8//+cs3f/fuxS+fPPhq5+5Xj7b//Pd/+9//8R9/+se/++ff/Px3v/jRd19++Pj2+fsXJ2+eHLx+tP/y+MHT/a2TnbXDzXtHWyuHWysbd2+s3b6+fW9x7fb1W1fmrl+cvDI3uDjZN11XNFGJP2dCnq0gXCijXzTSz1up55wx5+zE8zXES+aYyzWUKxbqVRv9uj32mo1+xUK9ao+9bKNdsdOu2KlXHeRrteRrDvp1O2PeGb3Vlthclo5HRZGjCEKh4Pby3a++/ebh0eHSyr31rc3dhwcPDh8/PHl6+Pj5wePnDx89e3jy9OHR452jk62To5cf3q4t3ZXEsZNolFJJUmVGmiNdUpsutUqlNVmZtWnS/GhyVW7B06OHu0e7q+srx8d7H94/++6rDz/78tOfffXpj7/97NtvP/zk45sff3zz449vfvrVu59/++Fn37z/8VeffvODzz598/Ll4+N3r569fHL8ybOTn379/qsPzz68ePj20ebrg9VnD+482l3eX7+9tXTtePvu25PNz5/tvn68tX+4sbeztLV8+fHW7aO127tLi5tr6yur91dXljfur2yuLq8u3T7YWnn5cO3J1t2Hdy9/ery2ON1fVZg+7ZdfCRXebC9ZaCm46km95cu435S/3JK/1FJwp0W2FCq81yK715K/3JRzrzn3XnNuSlqyq1J/va/9Wnfjlb6WS31t1/o65/s7rw90zA90zvd3Xu/vuDbYeW2w68pgx7Xh7mtDXdeGu64Odc2P9syP9Fwf6Zmf6F2YGFjoCrRJGI3siCYWMsRFtXGRLSxYtwDVw0MMiTCTqdGTKdFTaaRxCXkkLXosPXo0gzQqIU9n06ekMVMZ1PM5rCuyuMv5lMsyytlswlwmYToNN56On0gnTGQQRlPxIyn4fjGuW4Bt56Hb+chmDiIYD2viIpp5yCAb2siO8DNQtbQIGw1VFQOvjImoJqPt9EhrLLaGgqiOgVopcAc1wh2H9cZHOZjYWjaunouvZ+M9HFIdl+RJIHh4BH8COZBE9wnI/gSiT0T0J5OCiaQGcUyDOCYoJjWISA0Ccn0CqY4XVZsQ7UwgWuKx9nh0HQtdz8bVsrFOTqSLTXBxiPU8Qq2AahcxnTyyIx5fL2bUJ8b5k+N9ScxgGjsk4Tenc0IZ3DYppyub1Z7N7cjitSeRm3joUDJpqDR5qEQ8rMwYkid1plBDYmqrmN6ZTPMLiN1FSaO6vAltzqQhf8Yo680XB3jERk5UAwfv50QHeZGNQsJkWf5Fh/6SXXPBqhlTZQW5kT4mxheP87MivazIABcf4OD97EgvC9PAiwpwMAEW0s9G+7i4WhauPYt/3qZZanet9TWvD7RuDLSs9Tctd/kXG5wz5UUtKUwvB9/Exwc52AYRad5dsdLqXg151tudm+21Gx2ejW7/Rji43dew0+Pb7g08HGpacVd0cvED/KhhIaFfQLimydru8B6Oth9Odh9O9xzP9B5P9hyNdB6GfTeqZZ3JhG4ROixA9gvQ/QmYvgRMvwjXm0Req698NTXwZKL/9ezAXodrNJU6mYSbSo0aS46eTCZOJOEXjNIPZ7pfTIdfnel7N915WZM8mRo1lxY9l06aTicvVxe+7G9+PTX4anbs+bnRp+eHnp0bfXlm9PV07yejTWuO4mlpzJk0/Jk0wlBS9GWt9NVk7+Pp8MtzvQ+76vozqKPJuLEkXI8AO5rDfdwffDHd+3S69+l039uZ/ptGWTcXM8RHDfAj+nnIPj66k43o4SKHRFGjifjRJNzNovj7asGaKmFdnbCuFq6rhZta8aZWvKkSbqiFm1rxhla8rhNvaMUbusRNrWhTI97WJW9qxBsq4X2FYF0juq8VLSn5p7ZDhRRfkoEryYhM5WEYMeikBI6AL6RQYxFoFJlOSkkSZ6Zl5WXLkpLSOewECjmWEctis/iR2OhTDoZCRkYgMCAgDIFAJiQkpKSkiMWivPwcFpuBj8YSSNAYKoxEgdEYaBaHSKZiYihoMgWNQoOBIBAQCAaC/lJ9AQSCwWAoCASBwhERCCQ2Ao2AwEEAAAwM4MYzjHpVXm5yXk6iskRaLONI0ygpSeSMtPi0FA4MAoRBITAYDAaLQCCgCBgUAobAYdD8vHSphJ2aGpOUREpPiyuUiQsLhXl53OxsZkpKjFQap1ZlyQrSSorydFp5YhpFmsOXZCbExZNYHHpmVgpfwOQL4rNzUxPFVCIJisNDNVr5vZVb8mIZDASy6FXZQi4KBIIBAJBTUyUECIABsCQ0JZ6IJUXEEKK4NDoWDsejUdG4SBQCgUJhoDAUEIhARCC5LBwnPpqIg1FJyHgGOp4Bj2cgaCRko7928faVKAJSrZNfvzmXIGZQYjF0ZiQlFp2UFi9OZsbFEwgkDBwBQSAi0tIyeDw+iUTERqKxGCgpCoBBArAoED4KwOXFUCh4MAgIhUSAwREgMAiJRhWXKDWasrxcWaY0m8tmUSlEsZinKZZUaHJMlXKLVWGoytcbsitMeZXVBTXVBdWmQnOVvM6hqncofI7i9kCF366oqy5udBsCbr3XqzFW5rrcunq/qdZjDDTavAFzjUUZDJhcTo3TpvbXG+wWZdBvMepLOPEUdhwhWRTvsKq06oy6Ws3wYCDgM3jqdM2N1cODgdZmi0GfFe6xn59rb2ost1nzm5vKA35Na6iyq7OmvdXcUFfeHbIHPRWnJsNAnb7ZVzkc9o72+QN1+sFuT5PX2NPqGOn19XW4poabwm3Ozmarx662m+Rum+r8dGeT11hbU9rVYrs42z0xGDxlTRdnu3vba321ulDAFKjTe53arhZbV8husZW6nOomj8FjVfW0O+s8ZXaXOuiv7GqyOkzyJq/RZVG4LIpmX6WvVtfkNQbq9OP9DbVWRUV5trEit7fHHWqucdgUrS2WqYlQa4vFaVfW1WoG+31dHU6LWV7rUJ3aBbs6nK0tllqH6lQMtJjloeaaUHONp04X8Bm6Opwup7q5sdpuLa13l/X31vf31jf4jW6XNtxd57ApysuyqqtkXR3O7s5al1Ptdml7e9yd7Y4qY/7pyft7611OtdlU6LApTJUFzY3VAZ/BWJFb61CdimYup9rvrTiV1FqazHXW0lC93mLIqbMWtzVW9vc4PbUKS3V+c6PRViNTyPk6VXKo0djXXVtnVzmtiqDXUGtRqktSrTUlwYaq7i6Xx62z20vsdrnDUdzQoLfbZWp1ms2q6OpymauLqioL3HU6s1nusCsdDqValWG3KfVl2WW6LIdd5fMayvU5pqrCpkZzrUOtU6Yr5ckN3mqzSR0dhRTwmXFxNCAIAIHAQGAwhUaWZCaqNYU2h6G6RicvkebmJ8tLMgsL02uqNXUufU4eL7cgocJYmJjCg0UgoAhcBIqAQhEQiCgYDAuGIqFQZGxsPJlKRyCQAqGYQmYAAGA0OiqGRAODoEAgGASCgEAQEAgUAYMQ8KjoaGRMDI5MpqDRMfgoNhYbj8LEIlAEMAwNhqHAEAQYDAZDgAg4LCoyAgkH4LBwXFQEFhcBAAFiaLSx8ck6lxsJgaJBwCgwiAQEksEgHAiAggAwKBAuEhwdBWWQEdxYCI0OpTCQpBhEbl6SXl8sEjDIJKSIT83NSkgWM2OpBAQChECAoFAgDA4jkcgMJovFF5BpsSDgX8Z8/U/qBQRCYRDkaQk+DAZDIBBgMBgEAp2GvpAoNIOE4ZGAvBiogBrBi4GwCEAWAcCnAAEnO1uby3fXV+4s3bkxv3D1wrULs+fPjE6Nhwf7Qp1tvmCD3VNb7bTpTUad0VCo1KbnKQT5SlaWgpVRzE4rZmUqKdlKYraCmqOhZqlis9RxUiVTouBIVXRJcUyajJIuJ6cXE1OLCSmlpJQSckohPb04XlrKSC2MSyukp+QTkmSYJBkmSRaZUICmSaCEZChFAqRkgCmpMIoYGs2C4BgEppgpzGaJ81iJefHivFhhNl2QzRDlMRNlCRKFKEuXkGNg5hnJuRXYHB0mW0PO1fJyVOKsYmGuTJBXIMouSipQp5dUS9Wu3IrmEluf3DNV5JstbTyvDV0zti9ae1dcPeuOliWN50JuzUCGoTlD65aq7DJtXYneW6r3KQ1Ncn2TvKKjxNiptfaWeUYqmmYsPdfcQ8sNo+utZ3Y6zu+2n99pnF53Dy9Xdy4Y3LMGc5/a3KWyhtWuQb1/qqJhVusZVdt6Deau9tDURP90d2Nr0F7tqiytrVLZjZr5c6MrVyY/nKz9+N3JZxuXxuvU25PBy460q2b2OQO1ryh6ypB0zSeftWUMV4i+Xj/7/3z9/t/effIfbz75r2dHf967+w/rV36/M//HR6v/fLz6ry/3/v3943/78PQPb07+9f2jP312/M+vd361e+fr9aU//vy7//zjv/zj73/3u7/51d9+/fnPPzz/5tXjT58dvz3ZeXm8+ejh2t7O8t7m8v7m8tHG0sbyrZWlOxvLC0vXZq7PjV49O3pnuvNCo3pcTz9vJMxVRZ6pwl+qIl810y/VUC9ZKBctlIs1lCs11OtW2inmbfQFZ9y8jX7NEnvdFjdvY9ywx83bYq/bY+8442/b6TfsuM3WlIBKQqfFMeOo5BhyDIlmtTpWV+8/ffbs/v3V9c2Nrb29/aOThyePHx4/eXj8dP/wycPjx3tHj3YPj7f2D95/+Oz+8n02iymKp9dlZIZz5S3SPGdGdnV6Zi6B6ixRvXv+9PDRw1urt9c2Vw8P9l49f/Tx0zfffP7ux19++t03n//kh5/94tvP/4IffvG3P/ny++++/NvvvvzVjz/+9JvPP3/34vXzk/dvnr96/ujrt88/PD385Gjnk4ON13urrx7ce7xz5+HWwtbKjbWl+b21O+8f7X548vBo98H2yu2DrdtrSxeXF89vri6sb6ysrN/f2NjaWt/avn//ZHfzZGd9c3F+5+6NN4+3716dSomPSaKjOrSClUDigoN8081d8iWvBFOXm7PuNubcbcxZbilYCZ0i/5R63WvONakUc73tl7qbLnY3XOhrutTbcj3cdr239Xp/643+1vn+1vn+0I3B9vnhjvmh9oWhjsXhzlsjXae4Pdp1a7RzYaL3zuTgSn9zOCs+xIZ1cFG9AkxYiO5PihxMwg4IkMNC5KgYPSpEjonQY2L8mBA7k4KfkcTMFjDPFsafldEvZFOvZ5FWC2N2VNTDSu6hJfnAkn5kS3tem/zYIjisYO6qqfs61q6Wu6sTHpULH5aL96qlO9bcTWvujjXzgSV9W8/b17E2taxb5SkLlsJ7LuW6t3wtULPsM9906i5VyWaUSeN5cWMZxKk0/Ggyri8xcjSXeamy4FxVyZyp9GJVUWciuYmBCMbDAky4l4EYVaRecpVfrqtcCFRftSuCiVFuNqIphbpQb1hsNN9ssi63143psupYqAAHFRLgGwQEd0L0rKl0uTuw1Fl3t9t/r6d5TJndl52yHm5bCrcu9YSWw6F74dBqX+u9cMtSd2ilt22lt3E53LzV3z5TlmujQnplwvXhxrXhxp2JntvNTr+I7OES/TyKj433iuk32z07s0M7kwPbE+HDycG5ar2Xi2/iR4VExBYxOSjANydT7rXWHZwb2Z3pOTo3eDfkCgoJTXxiI4/UwsN3CEgdAmJrQnS7MLpdTGgTRrcL8R3CqOYEnIcXPaLN2xlq258Z2Jke2J4Z3Jke2p0a3pkc25oc354a258aXOtu6C9JredG1rNQgST6vXDwwZmxramR7dnB7dmh7ZnhjZnhjdmRjenBnenBzamBnTPDd0KuRhGlg09q5ZHmTPKdiY7tMyNbM4M7ZwYfnB3aOTO0OTO0Pj28Ny6KiCkAACAASURBVD1wONl1wapoEBHaxNHtwuhQAr6VH90pILYISHe8pqOZwZ3JoYfTI7cbXW1CShcP2yvC94gIPfyoTl7kWY3keKJne2Jgd3LwYKx7RCZuZSO7uehWDvacNut4tGN/enB7YvjB+PDucHhvqPNgomdvqm97vG9/auDxRM8VQ2EnGzvIx/UkYM9rpY/Ge/cne09me+832UNCQhcP08mLDLCwZyuKTib7d0f7d8YHNscHHk4OTWllDUxsVwKunYtpYaEa2WhfPKKRjWphoVpZqC4uel7Ou6cU3itNWFYkLKuEK2rRkiJhqYS/qhSuKPlLCu5dBe92CedWCfeukn+7lHNXwbtbyr8j59wt5i6X8peKOUvF3LvFHF0eWZVFUEjxxemR8jRMGh8VS4KJeSyRKCWek4AjRUVgIDwOMydNkpmenZoqTU2RiEUpqSkSoSAJAUcTCRRmHIdOY1LIsUQCRSAQZWZmiUSi9PS0tPQUGj2GQMRR6PAEMZHDj6LEwsk0BC4aQqIgmGw8Bgf+SwYM9Nc0GAAIAkJhUCAIAIfBcEgcFolDw9EwIAwMAMVERzHpMVmSRL2uQFXMMxkkxTK+RpWRkcYDAgBQMAACBkMhYB6PJZGkIeBwCATI41G02gxLTa6+LFVeyMvPiS8pTjBVSSsrM8rLE4sK2SXyxKKCFFmOJJ5BSEjEJaXGCMVEYWKMJJPN4RFY3KiklFhxMpXFjqLE4rAEpEItW1q+oVKVQMDAYG31aIO53WGokGWyycRoLAaDgkdGI1B4SGRMBAofgcegAmajUZ4tT+FkxNPio4loGBwEAKIwqOgYQiwdQ6ciYggIGhkl4BN5XCyLhaRTI6qMiqV7N0hkfHZu6sLtS/mFabHMKCYnmickp2SwuAkkFBaGxsJQaCgSGZGVlR0IBDQaTWwsHYmAkHBgfCQoloqmUZEpKRwWmwYAAIBACAQcAQaDQGAwh5PgrQ/WOr3FclVGemZqagqLFc9k0pLS+ZV2ncmmrKrKK9OkaTWZTodmrC8w0FFbXZ7T6C1vCVS47PIGb9nAQMDlqtBXlNjt5X3d7nqXrrIiz2pR+HyGjg5HsMFoMcusFllLU02o2VJdVVhr1wR9FiEvPi2RHx+LN1cWu2t1AV+Fw6Zob7U1+I2nDKTKmO/1lPd0OR02eUuzcWTYE2zQNga1TY36hoDO41a5XerpkZa5yY5QwHTqKhzp9Y0PNLQ31nSH7J3N1taGapdF4XeVTY80hwKmU2Y1MRgMeioa3OXhNudAl7uvwxWo0/tdZW6bqt6hOfUidjRZzoy39nW4/K4yX63OV6sL1OlrLQp3vX52un2oy1NnUTT6jHX1Zb5gpcNaaq8s8teW+Wp1tqoivTKjyWtsC5od1cVum6qtwRxqNHvr9QGfoS/sCQYqT82EDpviVLAKd9c1NlS1tlj6wp5TDcpXX97cWO33VjT4jeHuunB3ncUsd9gUvvpyh03hdmmtNcWnE6VDzTU11UWeOl1ri8VaU2yzlLSFrB1t9saGqnp3WXdn7WlOrNahqnWoqqtkbpe2LWT1eyssZnmD39gX9jjtSrOpsK5W09JkPs2GnVoZjRW5p0bQBr+x0phf71B1BasGu5zNXr3HUdrcUOF2ltpqZKbKXJezxGmVWavz6l2KRr++zqEwGwscllK7ubjWqggGqiw1JYaK3BqzvKPd7nZrDIbMsrK0YLCspclU79afXoDZVOi0K23WUk+dTq/LrDYVtrXa/T5jsMGkL8v2eQ2tIVulsUCnzaw05HtrVQF3mbEst8ZUbKgokuWnKkpztVp5ZaWuTF9srFLqK4q0uvxqs0pfUWSxaY1VJZVVJZYanbGiNDcnQaVO1ZZnanS5UQQMGAaPQEchkLgIJA4KRQFBcAAAhMHgrs/fqDJXg8FgUkwMDBoBhSIECYlFhaVoNA4AgICAp0wGCgaCovFYCjmKSIrER0fjo+h4PBsdyYjAUCLQRDAMA4REQGEIIBAAgYBJMTgGHR8XG4WLBMMRIEwkHAID05n0qTPTHncdAgIBAwBoECgKCqFFwsg4GA4FjIqEkElwAQfHYUSwaWA+D8nmRlCpsPQ0Rrm+UJqRkJ7Kzs9NSktm8DgUYnQ0FAKBwRA8niApOZXDE+IJFDgqEghB/u8L/j8AAqBwOAoZgYVCYafTGuFwOAwGOzUfgsFgOCKCGBnBIkLjoqFMAkRARyax0TwaJCEWClBpymVKrURekiwrTCsqTsotSM6TpeYXpRXIpXKFVF6So1TmqtS5Kk2hzpCv1qflFyUXqQX5Wn6WkitVsLLV1BwVMVvJyFEyshSsbBU7S8HOKOFmFNPSC4npMoqkhJxeQpUoaVINVaKhSpTUjJJYyWlsrIieVkBOkUeKi9CJhTihjMiXIZlSID0VQE4DUdOg1BQEWQQjsKFRDDxFGMuWckR5LFFenCA7NiGLIcyhJWQxhLmsxKL4NDVVoomWarBSNVqqJOdq+NnaxCyVqECdWKzLLK3O1ToLjU3ymp4S+6jac7bUd0nZcE3bNF/efKOieV7hmZObxwrKOpNL/IIiF09mSSl1SFV1BQpXocZdWOaWG4IllZ2q6lGj66yz5Vpt9y3nwB3v+Frz1GbL2Jp/+J6775at61pl8zmVayinKiRV+DML6iTFjlxtXWF1U2ltX6lrUOnp13un9K6zmurxsqoenTEgV5Sz2AkRKCwQCEpPTFg4M3i4fvN//a//97ef7T6/O/yTJwtnHBn9Ckp/OW9rxv/9u4d//On7X3+6/8XWjd9/cvzHJw/+9PLpn188/dP+2j/cu/z97bm/vXvhb+7M/Wblyj/tLv3hcP2PJ7v/eLT165P7v3ly/7fHS//wcPlv1u9+tb70h9/88g//8k9/9/33v/3hl99/9vy7N08+vjj59PHui6P1w71721t3djeW9jaWjjeWtu7dvn/v7r071+cvjF6eG1o8N3iz3TRWGT9nJF010S5WU+YsxIsW8nV77DUr/ZqVftVCv2qlX7fSbtjop1iwMxYcjAU7Y8EWd8sRv+hgLtjjFuzMBTvzrp2x7KDcdhHXQhkqMSOeLaLE0igkWgyBDoegaJTYjraOx8ePtrd3Vtbu7+zv7+wf7B2c7B8+3j98snd4snd48uDgeHf/aHv/8PWHzxeWlxJYTD1PEM4rbpHk1qRIkgnkgN741ctXj04OVnfub+6u726vH+89eP30yYdPXr179eyzdy+/+fj2h1++/+lXn/7s689/9MXbbz59/eMfvP/Ft1/86kdf/OLbDz/95sOPvnz/yYuTR8d7j08efnh29OHx4ZujB2+Ott8+XH+zv/Zs5/bh5s3N1ZvLt+eXb13bWVl4ebh7tLG1tXxr5fbl+WtTVy9P3V+9dXC89/6LD5//4MsXT1++ODl59GDjyd7Gi4P94wfr7SF/HC1aEBeZxonSiGI2ghkb9dQ79awlf+JqU/pSc/apz3ClJW81lH+KlZa8U0y0NU93NJ3pbJjrDs6FWy70tl7qDV3sa7nc33q1v3W+v21+oH1+sGN+pGthvOfGSNfieM/ieHhhrHthtOvmaOfiWNf8ePjWRP/9gdBgPrdbgOoTYgZEkQNi9HBK5Fg6biINN5GCmUzBTKdiptKwYxlRo6mYoRTMqrPoxWjT8WDTo6HGow7HGRlrKhU7mYReqsh4N9TwbLDpxWDD58PuTXPG9Rz87bzIO3mRN7Mj53Oi7uYS76n4b8Kud5PtbybbvpxtedFSdldO3SgmvvLlfpxwf7zQ8YOLPV9e7v94afjrS2NfXR795srw1+e7vhr3vA6WPKoRv7WIn5qEb0Lan84Pfj0/9s3VsR9d6H3iKT3UJzzQc7c0nCUF50m76cOFgZdzI2/mRp7318/mUseTsWfy2S8GG16e7T+ZHngxO3zbru3goIf52EFuZDs7sjeNud/r358d2pvuPpjt3hrwNyVHD5UkPZzo2xrv2xoLb0/0bU/2b0/2bU/2bU0ObU+MbE/1bU0NH02NXzWrfRzsqFKyPdm7OTW4NTu+1BlsSo3zcol+LsnNxPQrM9Ymeu5NDayMh1fHOnYme8+Yy9wsTJCLDPIwfi62Pj6iloW+7qtZnRhcGu1cnx64ErC72GhXLMoTH+WPx7RwCc18UpAX3SQgNSUQm0UxHUnUHhGhmYfrK0raH2nfnxncmhzYnR7em+5d7wustHk2ws0PJge2pvq3p8JHZ/p3B4MDMn6zANeUTLvX5d+eGV6bHN6cGHowMbQ/Mbg33rc71vNgLHw43ncw3n802b/SYG3hE1s5+FFZyoPRjrWZ/vWJ8IOJrnshx5yp6FyN4l6Hd2c8vD4W3hkNH410jBalNnGiQxx8KzeqnUdo5UQ3C/C3/eV7M93rk+G9qcGbPmtDAqmFj2kXR4YEka08TBMHNVueeTDVtT3Ztz05+GCoc7hA3M7HtnIxYQlzt8+/P9OzPtGzNzWw2d5wVpU3ksOf0qavddfuzXRvTof3Z/qOhlonChL7RDFhcdQFfc6jyf796cGT2f7VBntnErUvkdAuxLVnxG501+/P9O5O9z+Y7n8w1X8w2TtnkIeTqWMZ1NF08qiEOpBG7k+NGUmnjqZRJjNoZ7Poa/rkPWPqliHxfoV4vTJpoypltUK8Wi5crxBtVyTulIm2y8QbOuGGTrShFW3qxOtl4tUK4X2DaFWfsKZP2NQL17X8DS1fl0dWZxNLJVFFqZjCFJRUEMEggjgMWmJiuiA5nc6Ni4gER2LgKTxBniQvMzNPkpGdKc3Nyy1MFKdCwAg0CseK53E5ArEoJS1VmpmZnZ6eIRaLs7IyWWxmFB5LoRIpdESqhCrNiRcmkfgiAldA5AmIPAGRmxDDYtOiiZhIHAJPQKPQUDAUBASftmEAQCAAHAiOgMDhYDgECAEDgFEYZAwBjcNCcrN5VlOG3ZwlL2BVlmfy2CQQABABBcChAAQczOPHp0uSsZFIGAxEIMLU6qS6OpmxIllRzDZVSjLSCTIZvcaSptawiuRxWZn0LAlXXSpLTeJIsxiZmXFpaVQ+DyMQ4BISIlPTYgTCKA4HKUqM4YrpeApWoc6/f+9GuU4NAAAa7VXXu2tXR0MbswO3xgdne9uNmkIaFclJIJDpGAgcBAAAgjXlixPd9yY7N6fC9ycHp1oaClJFyAgQl09iMCKoFDgzNorFxPO50WQSkEYFxTPRel3B6uqCUMTmJzAuX56WZgrj2YTkVGZSCjM5jSVOpscyo+LZZFwUAgaHYLGRiYmJdXV1FRXlsTSymEcp1+UW5AoSxVSZLDk5hQ2G/JXYAkAgAAQM4fMESqVWrS7T6cvNFnOZXluiLGQKGEgS0uLQdLea/S6Vy67z1ZnaPdXt9ZX2SllroHJiyB8MlFstRU6Xpsaqbmr1tDTXtrjLG126Vp/BZSn2ulQDYWfAq/XVawI+XcBrdNiUvvrygLfSYtJy4uhiPitREFvvLivTSu3W0ga/0W4tbWyoOtV5fPXl1pri6kpZZUWe16PtCzs7O6rttrz2tqqhwfrONkfAawwFTKGAqd6h6Wl1nJtsb22obqw3NHmNw2HvQJe7q8U20OWeHmlubaiurSk93T8xGOwO2Zu8xr4OV3tjTVvQHG5zDvXUj/T6mrxGX63OY1e7LIrTFo1QwFRnVXY0WUb7/C0Bk7teHwxUBuvK6yyKZn/V6ERzbX2Z06boCJo7GmvagzWhgGk47D3VzeqsSq9TOzHQMDXW4qnTVRryaqqLfPXlTUFTS5P5tDDjNOFmrSmuq9X89a5rqovaQtYGv9FpV1prik8zWqfPp6vDaTYVVhryvB6916N3OdUupzrUXON2aU/P4/XopydbpydbTxs+TvecZsZCzTUtTebqKpmpssBilp8m61pbLAGf4VTpcjnV1VWygM/Q4DcGfIbTfFpHm91hV7osJV3Bqo7GqoBL3dZYOdLvDjUazVW5pspcj0txdirY322tKs8wG7NtpoKukKW3o7bZX9XRbAk2mCw1pTar0m5TOh0qt1szMOhpbTVbLIU2a7HFLLeY5b09bq9H76svD/iNHe2OpqCpuqrQZlU2BKpsVoXRkF/r1DgdalettqpS5rApOloqR/rrnJbCcm26sSLHW29ob3WVlxdYrNr6eoOlpkSvz7VaVfqyXL0+z+M2BBtqLBaFojhLVZpnNORZ7EXG6nyFOhuFjsDg8CgMHgRGQKARUCgSAoEDAIDYWMat27dUagUmEgkAACBgKI3GyMrKTUlOh8Ei/ioigYBwIACIRsNpdAKdQYyhxBBj4nDRTFQkFY4hIDB4CAIDAMMhUDgIBIRAgURiBJOJ53MJdFoEDg+OoaLocQRhEu/MhVmP14WLRJHwWGJkBAEPJxLgTDpKyMULuAQeEytNpaSIiWQ8MIGLkkpjaDSYSEA2VhTnZCWhUTAqJZpKjoTDgBAwFAAAUKi0InkxnkACgKAAEAQAggAhsP8f9QIBYQAABInEotE4MBiCQiHhcPip6nW6YDAYEAgm4uDZSZTsFKqIjRKxInLSYiSJ+MzkaECuUldQbswur5CW6XM0OplKI9PoinR6eVm5vKy8pLyi1FBRVFZWVKYv1hsL1PrkbFmyTCWW6RNyVLxsNTe/LK6gjJ6n4WQr2ZkKfraKl6nkSRR8qYomkRMkhTGZpSRpKSVbQ8vRkzO1VKmanKGgSEvJGXJKqoyRUcRILSGKZJGJMrxYFi0owIry4Ak54FgJIEYMIAojaIkRNBGEwIagYlFRbEpcahw3i8GWMjlZzIQcKj+LJsijCWWUpEJCWklUhjIqtRiXJqdkaxPyKpPzq5OLLWlql6y8pdTco7ANlzimSmrPyp3nVK7L5d55tXNOaZ0sMIQTZd6ELDNbomVm6hjZZYzMMqHMnKly5Ra7ckvrZOr6Aq2v2NCut41X+y7aQzecHYvu3uX68JK/e9ndcsPoG9O5wgpzS56mNqe4WpJXlppblphnkCosMqO/2NqhqB0sdQ4q7J0a56DKOaVxzWndc/qGC5VNZ73h6zXBcancoCszfPJkf2Nx7tffvf+we/az/bmvHi0MVGfdCFX+7pO1//zZqz99++Zfv3zzx89f/Hhz6Wcrt36/deuPR3v/frz/h9Wb318d++HF3i8mur6c7Pvltdnf3Lr8/cKl3969/tuVm79av/HLzRt/s3X9+9Vr368ufHv7yqcPVv79n//u77//1e9++s2vv3r9sw/Pv3395Iuney+O1h/uLG1v3t5Zv7u3fndv7e7a4uX7i5euXjl7/vzk/MXhm0N158zCC6bY+RrqTQvtqoV2yU6/aqXfdMTdsDP+D2yMm/bYUyw64063i464W07mKe642Ldd7NuO2JU6yv0m1vWGzPQ4SjwrlRbLo5PZBBwNH0nGIKNAAEh+rmx9Y+vlm0+29/bWt3fXt/c2tx/u7p88ODh+cHC8f/Ro/+jR3uHJ7sOjd59/urGxmkinKWIZVkFiGjGmxeP+4dt3z44ONrfXdva2Dg52nx7sP97fe/bo6MMnL794//rDJ88+fPLk42evfvTF2598fP/tZ5988+nrr96//PrD6598+fanX7/7yVfvvvvm81989/U3X3326vmjV8cPXh/tvT7ceXWw+fLBytPNu0/XF0/WFreWF5ZuzS/cvHLz5oW1ezd2Vm4tXjtzbmZwfKT79uL1d2/fPH/1bPPB1tTMlNftNmg1FcoijTw/NzMjhhQFgQNiYhDJQnICM1Ici56rzXwYFKzUM+4GhfdaMpebc+81566G8lda8v/Kvv6KsdaG0VBgvM0/0xY8094829UyGW6YCjfOdrfMdYcuhdsu97Zf7uu4PNB5abDr8lDX1eGe+dG++ZHwtaHuhfHexcn+6xN9Nyf6VwZDgzJ+lwA9kBQ1lBQ1khw1mBQ5koofScQOi9BjSZipNNy0BD8hiZzMwIxL8Gse9cuZvsOJvpOpgcP+4JiMM5YeNZKEmS7kPR5ueXSm/3Cq9+WZvjVf+XhG9OVM3FUJ+lIG9pIUfzE9clGT+Gai89H08JOZkU+ne1YqswcTMDf12a+Gm19Mdjya7DiZ7H422fVyNPRytO3FZPejie5Hk12vp9vej/pWq6VXM3EXMzDLVVnvpntenRl6Nd336VTbpilzTUZZl8fsllJ21fFv2yu+udTz2YWhLy+OfD3uO6oWHJYxjmvSvplo+Hhp4P2FoY8X+5+FDGtK5oGCsVPCWJLHP2/QfTzX+3R27PV07xczHRuOwvPSyJUqybuZ8Mvp/ueTvc8mw08mex5PdJ9MdD+e7H001nUyETqe7H49NbRUUxqKh82WpByP9+2PDz6cHN1o97cnxbTyI9sTokL8qIW6ioczQ5tj/Q/Gex6MtR9Od192lIUE+LA4qkeE7xQSOgT4VnHMUtC5Mzm6Ntq1PdV/PWDzclEBFsbHwvqYiEZWZICN9bEwHiaynoX2srF+dmSAiXSzMJdrdQ9meu6Pd29M9K2PdI1VKv3JzAYRrSWdc77WuDXZuzk5sDU5+HB24IpN1SyIbktjrnYEHswMb8+M7M0MLbbUTRjlZ6rkczUl58zF582KOVPpOaPsrCIlnEjsldA3Qo7jmZHtyZGHs8Mb3f7ebF6rAN+eRB5WSLeH2jZnBzamek9m+xfrDG2JtHYhoU2IC/Ej2wXRTULCorfywUz//Yn+B1N9N31V9XxiAxfbyMc0cLHNXKyPGTGmzdyd7Lo/0bs+PrTR39mewa2Pi/AwUeO6/J2J8MpYz/pk/0Zfe1dWoo+J88VFOGkRXXnJ20Pt6xO9axPhh1O9E3pZbTy2lokYUEu3JvqXJ3rXJnqveCwuVrSfgXYz0EMq6e5kz8pE7/JY78ZY3+Z43/Zod7go3RWHDnIwzTysnxlRHxcRZGGC8ZggE9PCjuwS4q4qBAuKhAWF4IYi4Xop/0oxd14puKUR3SzlLyqFdzWJi8qERWXColK4oBQuqsS31KJllWhFm3hPLb6rFt9WCm8rBbeVQm0uWZ1NKpXgC1PQ+YkROYlIBhFAicaLRBni9CxOcgIlDo+MAJAxuDRRmkSSI5Xk5ObIsjLzGLGs03w5lcLgcYWJ4jRJRnZySlp6enpaWlp6elpcHB0fjaXHknnC6OR0YnY+S5LNEKeQEsREYWJMSnpsujQ+JZ0pTKQmpsSmSVmZuYJiZXZyOo8ai8cTIxARYCgIDAEBoUAQFAQBAwAIKAAXCaHRkfJivskgqjYkVuqTlcV8AQeHx8EgIAAIAAABAJHRKDwJh4iAQ6FggYhSUsrRajkVZfwaU0rAV1xRLi4tpev1rJwcbEU5X6XgZ6TEVWgUpYU5OVKugBvNZWEEHKyiOKGkiJOVQWYzIwRcZE4eQ5BGIcYiNdrczfsLFWU6AADYareuDwQXW2wrvY2rY+HlmcG+RnsMDigSRnPY0UgkBAAAFEsTd66OrQ4G9oYaXp4b+OT67Ll2F5MI5nJgHC4qIYHE51Fj6ZEMBobHxwtEUbEMeFFRyq3FS3m5qSIB89rVM4WyDLGIIZXw09M56encdCmLLyJy+DEMZgwCiQAAAAgEksdPUCjVmZK0eBpWq8o0lOcYKrJLlcmSTBaVjiVRoojkSAwGCvgfCwyB0Bk0JjsOT4zCYaBwBAiOgdWYleFmk60y2+koq67WOatVXQ3WlvrqOosq3O4INVe53eqWpsqWRrOvvsrjKm/w6Ef7vBMDPr9L0+yraPCUtzfbgn5zwFvtrze6XRqnvdRfb0hL4nGZDAohSl2a0xay+LzlZlOhz1tut5Y6bIrTzkOHTeGwldZUF1dWFPrrKybHGyfHfbVOmbtO4a7VdLQ6B8INrQHT+amOoZ763vba4bDXY1d3Ndsunw23+KssRlm9QzM93DTY7WmqNzR7jW1B8/yFganhpqCnwu8q89eWXZrtafFXhVudI72+04RYZ7M1FKh21Sj8rrIL052Xz/Q01lf4nLpAXXnQUxHu9/rqy0fDvpEeb1fIPjAcMFmL21os58bbupqt1spCp7lkrD8wMRhscJe3Bc3NvsrBLs9Ivz8YqPR7DU67sr/Xe9pm4feWO2wKl1Pd2FDV2FBV61DZLCVdHc7R4aDXo7eY5V6P/rTn0GlXNjZU9YU9p50ZpsoCh01x2l5oMct1Gom1prgtZD1lYvXusubG6sF+X0ebvcFv7O1xDw34PXW6Uw/hqdEx1Fxz2sNxamgcGWpoCBgN5Tmn/RxNQZOnTndqaOzpcoW76yzmYq9DdXGiOdxq8TpK7dX5ntrSczMtzcEKr0cb8Gr87pJwh6mtqcJSmdPTVjM+4DVX5NRZSzubrTXVCqejrKPd7XKWaTWZJpPM49Z1djoaG6tcDlV/j6c9ZHXaFNXGAqdN0eA1uJ2aUKPZXFVYXS3v6XZ73Hq7TVlpLKhz6dpa7Q672mwqrKnMcNnyfHXFoaDeYsptCOgbGoylpcnGygKbtVhZmqTVZNQ61WpVuqI0RafNtFqUlprSKqOqxlTmdusqqqQafUZWbiIMBktOlwoS0wEACAAA/OuLYDBUbG6uJyRwAAAAEARITU3NzMxisTgwGBwEAv8PDgMHAIAQKCCeTREkssl0MiGGHkPjkugcZHQMCIECw1EAKBwIBMHh0Lh4CoWOIRIhMSQwm41hsiPIsTAcASZIZp27MutrclPpRC6LhsfBMUQAL5GUlhGbKMDzmWgxG5cvYWUkkdlMrDAhKj2NlCgmxcdFMWhEeVF+ojgZg4mEQKBIJBwCBWOwKAqNjMIiAUAAEAwCQEEACAgEBYP+4jaE/lUEAwKhMGhEBAINAAAhEBAEAgaBQEAg8JR9QSAQAAAUhQVmJOIkydEcJoQeA0gWorLSCdkZeIBcXyWvMBXoK/PKjAW68iJtWZFOX6TTF+srSsoNcn25XF92yr4UhqpifWVyTqEopzhRVibI07Bz1MwcNbOgjJWv42eV8jNLivZEZQAAIABJREFUEzJVfKmaL9UIs/Rx2SpyZhFZWkKSlNJytPSc8pgMdUyGiiRVETKV0RI5MVVGTytkpZbQU4qjU4uikwuJSTJsUl6EOBfJyUbESyD0ZAhVDCYngEl8KI4FQTPhWBaOKCRTUxhxknhuLoWbSxUUEAV5GH4WUpiNSSkgpciIaUXUbDU/z5RW6MhU+3L1oSJjT6llqNQ2UeKcLbSfya6ZlBkHspWhFJk7KdfCS9cxhUV0QQ5VnEVNyY+VlMZnlQnzq9KKbNmy2hx5bZ7SlaNy56i8hfo2hTmsdvRpnAMG10hl7bDROqCsaM3WODNKTKl5OnF6UWq6LFMiS89TpipNskqvxtVT7hurCMyoXaMaZ7fa2at1jWldU+raSU3dZJnnjM59rsJ/rqphyuzt7uofO3v27POtOxsT/mc3+j7buPTdzvX//vLVf74/+KfHt//l2dp/vDv4/eHq+/ND392c+d3SlT8/2PzP3c1/uzf/9WjLfbf2Xp3haU/wm/MjP782+4vrs7+8cfb7xblf3jr/3Z3zP717/uc3z/7y5tlf3r347PL4j948/tM//PY3P//m19+++eVnz37y9skPXhw8e3h/d+PW1sat7bU7O6u3Nu/dXLo2s3BhdO7syNVLEyuXeuY8mVerqAsW+m0r7WZNzNUaylUrY94eu+CIXXCegrHoZCzWxi064xadcbdqmQsOxq1a5h1X/K3auFu1jAVH7KKTseRhL9Vzlj3MtXradlda2JLBptDZ3KxYZnIcXUQhsslEFj6SGokmgoEIRlz8zLkzT1++ePn23YvX7x4/++Tg+PnO/uHuw8Pdh0d7hyf7x4/3Dk/2Dg6++PhhdXkxjUFPJxDP9vZ+/MFnx4d7Bw93Do72Do72Hh8/fPP40bvnz9++fP7J8yefPH/86ZsXn797/tnbpz948+zrD6+++/LDz77+7NvPPvnq/csv3z39+O7Jx/fPv/rs9Zefv/3yB+9fPD1+drjz7GD72f7G8cbdw/sLD+/dOFi6trN46d7Ny/Pzly5dmbtwZfbSpambV2auXpg8Oz1y/eqFDx/eTU1NC8QCFA4FAAGQEZAYPIYSicQhIRERQHQkNJqCjGMTBAmURB5ZxKfZ8jkHHbmbftbdJsFKKPN+U+69lrz7rQX3Wwvut8n+gtOfrQUTrYHJtsaJ1uB0a3C2rWm6rXmqo2m6q2Wmq2W2K3Sms/VcV9u5nvYzPW2zXaFzXW1zPR3nw11zPe0X+jov9Xdf6O+aG+g8P9Qz398alLKcZEAgFtoQBwkyocF4WAsHFWIj2ziodg6yi4/q4CF6RKjhFGxvEu5mTfHTyb7Dsf7H4/1PBlvOKIVT2dFzWcTpXPpma/Xj8/0HMwPPZgcPer1T+fHT6fizkqizUvxcauSZ1KjVGtm7md4n04NPpwfejLVeU4jHM2OPejyvZnufTvY8nQm/mOq479ZeL0tdrMhaqSs7GG46muo6nup8OdX+pN97sZgzIULd1ElejPWdTAw+Hut+Ntp+XZtyVoiaE+POJkbMiOBrZtknk+EXkz2vx7tf9XhuFMTezEDfLop7G3a/nw2/ne394mzn8xbtloJ6pCDvKOkPayQ/mWn+8uLA+7nhj+cHvhhy71Uk7CipT+uKfnim5wdn+j49M/D52fBxi2m39v9j6r2DGl3QM1+RMwhJCAQIlHMEFAgSEpJAOUeUM5JIAqFIzjSdc246EZqmczrdffqc7hPnnIm21/Z47fX67tytmfXa453x7tatulX3/iHv7Fa9pdIfCt9XX6nqe/Q87+8RP3QKj1wDj1zCI2f/kV3wyCbalVMvdjfcNXI/bSbfbaY+bGZeZ4InhMjTHcALXZCLQtyrXOjNRu7Ncur18szL5el3G8nrLmmGDJwnVy/Q6uZIwCypLkluuBcZfr4+93g58XQte3vUNUkCTeLqJojgSXzNDKFumlg3Sagdw1WP4WrGcLXjBOAotmac1Hh3zPVwK3d3PX20kb0YtdsxDe62miAS6EeC/OT26/Hw7mru7nLu0drixYjVhwOHyM234qGHG/P313OHW3PbVqUXWR/AgYIkyAipIUaCjpFho0TINAmUJNfP8rCP50eP1nO7G/NPthZPmqSj+IYUvTlDhybosOsj1qPt3N5m9umxuf3pYLoLlaZBZygNcUpDgt48ToPdjDmfbi0eri0+31zeiTjiDESC3hynQsZI4CkSOIYDbmj6n2zM76/PP9iY21+YTvNoY7j6UTLsStjxcGNhdzl7uD5/JWwL4UBRPDhGaohgIREy/Pq453Bjdm919nA9d9Kt82DqHe2Vi0rhg7W5nbXM/Y3cKb/Vg4OGMfWjVPiNmOtoY/b+evb+WnZ/ZfZgff5gcSYlZAYx9VE8KEYEhbHAAKImiqwZQdREkMAYBjRNAp8Rky4Pki6I8RclxIsS0vkB/PkB/EUx8ZwIf1GMvyDCnelHnhOgL4hwF8S4cwPYc0LM5QHceT76fD/mvAB7ho8+3tt+kodS9TXKuGBJV62AXsmjlPZSK9uhBQ21tVgMmdbJJnVQcGRUS3NDdUkJuA4Mh6NIRBqd1tkGR+UXvQCAYjCokUSkdXVymQwWkUihUuk0GoNGo2MxmOYWWBMMisDWsnsRTBacwYKzulGMrrZODpLLw9M64HgisF+I6eOhqHRITx9CMICTKegKFUNv5ChVPeKBHo1qQCrp6WTgqcR2Xg9RwKdbzXyfRyAfQqnleLe9z+MQ2G39LoeEyyZhUK1trQ1QWCWdiR0c5AsEHWIJVSRCSURwhQzjdfUoZXiJECEStmpVOJ0a77Sz1XKqsJdgUA50UpGd9BZBD66H1SYREvm9KA6rxaDjDggJFDKog1FPpoHxlEalqu/WjbMGrbKitNQhlT5ez96d8e+mg7uzE/cWZ85lR9HQKiiooA0BrKoqBQAALaC6zZmRu0vjTxbGPl9NvVxO3l2Ok+D1rfAKMhVMJDei0JCmpioaHS4U0ThcFAYH6u2l7N2/ptcMEXHw7a05o14sEjAVUvaQuGOATxX0k8yWfr9fK5GwKWQkoq2pEQpshNY1w0CwhjoiGqpWsL2uQa9bolQyLRae2dxvMPbr9HyHU2YyyulkHA4NRyJgPb0deoOsv5+NQjbT8fChge5w2GnWD0yGddOjxlDI5PIazCaJzSBymAZjIeN8NhifsFhMPLdDlJqyJyfsfrciENQG/GqDnhcbMSzORnxOtc04OGxWBL2W+KR9Ysw4EtKmEkEaEUnBY3DItpDP5HVLJ8Ysw1aRUccL+jUuh9Rhk7gcQ26HNOBTzWbD0bDFYhQOWwe87sHxUf2F87PppM85LPU4lAG3Yixs3FqdTE46nRZxfNQ6lwpEg7rkpHNtcXRq1DYWNgY9yqkx22I2NDVmGw0ZpseHowHdme30+uKYwyKaHh+eSwdCHtX02HA24fXah2IBdWrSEQnovE6Fz6Uci5g3lsaPr00GXFKrTeRxyUa86tkZ3/rymMen9AXUiSlnxKsJe1VrC7HttanxEdNo2DAaNqSn3dmEdzRs2FydmBizpGbcm+uTZmO/SsGOhPX5Jq5wUBf0q/O8+FjEaDULTQa+Y1gyOW47ezqXTnrtNnE+UhgOarNpf968ymcOAz5VwKfKpHzxiWGXY8hmGfB5FFOTdpdjaHzUsjA3MjluW1qIRsJ6q1kYHTEE/SqnfTCfe3QMD8ZGjHO5cHxi2GTge93/Rj5cXox5XLI8LDGv+mazQb9PZTf1h10yh1lgN/VPxoyrixG7VWAz9wd88olR4+SozuscmJm0zExaIgGlzzlk0vYE3DL3sMTtVI6EzDbLoEbVNxqzLM5HlxdHjXq+UsH2e5Qjfk3Yr0lNuSwGvmt40O9W+F1yv1thMQpcDqnLKXU6pGaT0GIWjo9ZrZYBpYIzOW5LTOhjYYXHIRgNKxNxczCgMJv6jIY++7BIp+t1OYfikw6bVSKTsnxedToViE+6DXrBgJBtMSvCIwaTtd8bVEmk3RQaAYlBgaDgsvKysrLSpqZGFArV0trscA4PDYkKiwBV1RUEIo5IJEKhjeXllQUFRcVFpQUFJYUFJUVF5YUFpQBAYUlpAZ2BYXUT29BNYGhjaUV9eTW4tKauqKyiqKSiqKQUAABUV5dSaSgUGkQiNrA62wj4+lZ4aUMjANZawe2jnTi9FYx4oE3VWAyUgIO2oKuwlDoEqqq9tayPjeJzUB3kZgIGyGS0dDCaMagaVicK3gJEtjUrpENoBKqivKq6qqaivLy8oryktKSisqKssqyouLiwqKiorARQXFhUkidtlBcVVhYVVBQVlBf8mwYrLy6qKiwsKigoLC4uKS8vrygvKyspKSkuLSwoLAAUtMAqGVQgAVuJQpS1t5aQiRXdbAiVUg6Q661DGpNYqRcpdEKlRqBQ5Y0vkVor0epFaq1Iox5Qq4VKtURrFKn1Xf1iEltA6ZUT+QpMv6qtR9bWI0f2KghcEYErwnOH8N0KLFeDYauR3TJEnxTOHWpmDbZxFW0cJaxT1siSgznyGq6kliUGdQobGf1wuqClSwTpEjZ2CJvo/UBqXy2dV0fsrcV3V+M45ciOYjitsIVSCMGVNhCKgOjCyvbyWgwESm1p40CRvQ3YvjpibxmOVYLrrKJymjsFjSwhlCtuY8nJbAN3wNsri/RrJgWG6T79NFsTJw5G0cIAoduAY0qRFCEcz21GMVtQtBYso5nEbmPy21liFEdG7NFSuw1dPVZ2v5UlNHUIDUyhiSm00/pNzAE9S2hk83SsXi2Lp6Ny5Ti2EMPqx3XwiQwevVPA5Q71SE195hG5L2se27ZNnjXGTij9ywpPZsiekNmTSmdG7cionRmNa0HrXtf4NtX+DV1wRWFPqKyjl48d//HO6b9/fPV3bw/+56cnv3/39F8+f/LHLx788dOj//HN678/uvPl8dlfXFj8u8snfnvn9u9v3/nnq2d/yEV/cnzm1/fPf1zPvEiP/Oz0wl9cWPn56dm/urD8N+dXf3Vx/ecXVn9xauFXJ3K/vrz0/dn5M9Ph3/3Dr/+vv/2zv/vVp3//3Zu//vrNj58/e/3ozuHetcODm4d7Nx/cuXbv6ulLJxdObqSunF58dXfr4sTASRPsmrXxuq31xjD8qg122dZ8xY666oRfc7becMGvu+DXXfCbnvabHsR197/NVWfbDQ/ylg9104u87m675mq97obv+FF3gph7QdR9P/xhSqDjkdoQxHY0q6WN3tJKbYVT4e1UWAseAkXW1DUXl1UDAICm5ma5SjMxlTp+8tzBw2eff/z64zfff/j0zYs37568fPPo2avHz549ef74Jz/5dGpz5fz6yo8fvzx6dPTw6ODJ04dPnx29fvP8yw9vv//0xU+++vjDN1/92c9++Os///mv/+Lnv/53P/vzn3/zZz98+tnXn//i2y9+9f3HP/vJpx8/vXt5eGd/5+Lj/ZvPHt57fHj/wd6dg707Lx/tPT248+D2lf2b5x/unH90+8LhjbMH189dv3zm+IljF6+c37lzbWfn0u6dyzs3LqVmpmOx6OCgpLqmEggBNsIb25BNGEwjCg7GNEPaGoFQaHUzHNSGgqKwMBoZyaJiyUR0Jxp8NsB5HKfvRAi7E6y9UW4+c7gb79+bEuRnN96fn7nRkcWJ2OLE6HJ8bHlqfGVqYi0RX5+Z2khOb6WSm8nkVip9LJPZSqXWk4mNTGIrndhKTh9LTp3MJM5kZs5kkyfnZ04spS/MJ8b4ZHtLkael1N1S6mopdreWuFpKPa3lPniFH17ubS0OtJWOtFWFWko9LaXL8t6Hy7n7i7ndhdSDdCzTix3Hls2gyseQlauyrifLycfLcy9WZl8sTZ3W9S1xERsC9LoAtdWHWOPj9yKWz7dmX2wsvNmaf5kZWe1BHR9ivF6deLOd/mwr9+F45iCi32bBTnaBt3ua1nvbbnvkHzZn3mym322kvzk2t+cUbHXWXVUzP6yn3m1lPhxLfrExc93EOt1Zf4Hdco4LOcmqvTcs/Hwj83p95s1a+nV29LSQsE2vO97d+nLG/34j83Y1++Vq9sArP9kJucxq2GI1HYQMHzdy71fTX65nvl5L3jX1Xu0GXesG7xm6v9uc/nJ75tOJzE+OTT+w9Oz0tTwUow5F7bvClgNJ276odVfYfiiCPxDDnjl6fnos9c2JzA8nMt8vx/a01CNh08P+5jde0TcnZt5vZz9tZr/YTL3fyHzcSh+FlJd6mq5wgBe59Ve6oedYoOOdDc9jxg+b2bdr6XfrmaMxxxqzcY1av0ypX6XVr9CASxTgArlugVI/T66fp4DmyfWzpOpFZsuTROjpsYWHWwuvt+Yv+UxjJGgSD0oSwEkSbIKOujMefLwx+3B17una0t1pf4QIjZFb705FjlYX91bmDzcXTppVUURDFFkfQgNHUPVRJHAMBYpg6iPomjCiJtNPe7w4/WAxdW8ts7+YSPZS/PDKEXTtGKY6gq5Z1QsfbKR21zIP1ub2U2NjNHgUUxvF1IcxDSNYsB8DuhxxPd5YOFief7K2fNlrDeEaRrDAKL4+jAVFMEA/ompNJXy8sXBvJbO/nr43NzbVS4zigOP05lvT4f21+fvL2YON+WM22Qi+PoyHhAgNo6QmHx56Omg62Ji/uzy3v7V4IeIM4aHutqoNjezR6uK9tdyDrYUTLqMfB/VjquYHOx8tpffX53c3Zu+vpvbWsocbc0eL07MD9EkKZIYBnWE0JeiwKXLDDAkyTWxIUGBJStMyq+2OhnVfw7ynZuyqmPuazn11x56qY1fFvK9m3FMz7qgYt5X0HQXttpK+I6fuKGg7CtodDeOWinZdTr4uI1+Tkq9KyVekZB0fKmPXSDrKRIzSfnIBl1yCbippqq1raWym0sgdnTQGs5NEZjbCoDW1NU3QVngrEgxqLC2pLCmuyKuvqsq69jY0kUDFYgjtbSg8jsSgd3UwWUQCpRHa0t6GIlGRFDqSP9DF6SGjcFAitZnJQjBZCAarvZ+H1MrIGhlZLSMPCtEKCd7v6vc5+ENCtFJGlEkJSgVJNohVK8gOa7dJTdfLKaOBIZOKoZDTjAaOw96vUjK0mk6ZlKLXdY6EZSYTRyhA2Kxc+3C3Tkt3DPdq1HS5jGwf7jMaugYHcAZVp3dYONCHHhTgFBKyQdWpUzB0SqZaTh4SI8wGplSKHxBh+4WE7n4Cg42idKGFQ1wZn0xC1lBITUMK3rlLW6GgFdMCEjAot4+tXEsF7qc9R7Ojh5mxo41Zq6ivvAgAaQHWgGuKCwuLAAAOg3J2NXN7IflsIft6dfHZ8e2Bbi60FYJB13V1IgeEdFYnuq+bTCG2dDAwEhGb3Yk/d+6YQjbQ1FDrsisFPIq4n6xRMAMusVXPMig7nGZ+PKqP+hWpuHUiorHouE4Lz6LjOi38+bRnfETjsgrCHulERDc+op0aNdqNfTZDr9czGI/qZkL63Lgt6JLGJ4cz6cBYyLgQ94f9mnBIOz5q9nkUfq/KYhI47ZJwUOMYllhMApt1IBTQzM+GE1NOt1MWDmrzFVITYza3XTqbCU2M2gJetc+jspoGAl719KTDahKqVXSLqXcuGzWoh7q7mG2wRkEfazRiNep7hy2iYYvE61Lk36uSc9x22dL8aDrhy6YCoYDGZODHJ4bDQd2wVTQdd8xMu+Znw5mUb3zUksdILC1GY/+r1Wo0agoFNIlpl8spDQU0sYhxNGYajZpiUdPUpD0x5ZwYs4aC2nyb1ljMvLE2uTgfcTulIyH92nJsOedazPrcLoXOKI4n/B6f1m4Vp6esY2FFcto1lwvHIkatunssZp6aGPa65XkzKt/oFQ5qrRZhvit5Ou7IH+Fs1p9OOmIRnd8rj0X0fq/SbOhfmI1EwyaDlp93mWamXdNxh0rBVinY03FHvuBrLGa2WQam445s2p93vfL8w+iIwTEsyRMyRqOmYavIZhmYHLeZDPx8btPtlMYixuiIIW+v5fGGXrd8dXksGjaa9P0jQf1cNjwes4YDOo2y26DlTU04jXqeyzGUryPLpv2JKWcooNFreyfHrHO5sM0iNur6XQ5ZyK8NeNUuu9TnVkZCBqWMk28nczqGHMODw1aRycA36PoCPpXLMeRxySJhnWNY7BiW5DONAZ8qHNQadX0+r2IsZraYBAGfKuhXT47bUjOesZjZaODbLAO5tD8c1OZ14FjMlCeOeN3ycFBrt0mCfvX66kQooPW4ZBol1+tWGPV9ZmO/z6M1GyVOu9Juk5uNgyaDWKcW2K1yh03ucqstdpl5WKbU9Dvcao9fHxwxW+0ypZan0YtVaoVMLqEzKGAIsLikoLauqrePSyTh2tpbCguLAABAYWFRcXFpYWFxYVFxcXFpUVFxYWFxQUFxRWUplgjGEKsFYhoSCQcASgoApYUFhcXFRWWlZYWFgIrysnYEmNWF6O1Gc1lIOqkRhwS2wmrb2yrJRLCA13Hh9NlIMNDSXEYk1mBxVUhENRZdx2YhOpjwbi5aNEDt6cZQKY0EPKinG9vViUYigJD6EiYNq1NJEfBmAABQDCgqAhQVFJQUFpYAAIUAQFFhQWlJcTkAUAz4N/sfAAAUFwKqCwCVBYCyPLmxqLCyqLCutLS8vKyqthpcW10FawLVVFYUA0pLAUV1FUVNkDIYtAyLBpLwdUw6tLOjickA02kggNxkHtLph7Q6iVKdN75Eaq1YoxdrdAMqrVjzv9XXgEo3oNKzhYOEDh61R4HplSJ48naeHM6VobplpD4RsU+M75OiuqWIbjWiV4/uUWJ7ZZgeBYqrQLIVSJYS3qVs5KiAXHkpV1LJlYDYYlinCMYQQDv5EJagmT3QQudDqb31tB4guaeO1F1H7Kkl9lbiukvRrGI4rbCJVAjBF9ZhCqtQZVXoqjpiFYRR0dpVguoqwDILcfQSPANIZNfRuquZvQ00PpoqpjHkdJaazjeQeTp8rxbBVUEYYhBtoBHPbUQyIe20JgS9Fd2BxLERxG4ErR/dJUGyh5BsGZ6jIrLUVJaa0aOm9ynIfYM4rgjDHsJ0DhA7+ERqH5ncS6T0omm9bTRuK7WrjcHBdPDJnCGW0CCUe4eG4/LgomnslH3qinX8gia0oQosSt0pkXVSbJ2U2qYVjrTaM2dwzRkdc1r3isa7ofdvmAPrMnMyNjH7jz98/OP7J3/47OEf3+3+1y+Pfvfp+T998/yfv3/2z1+9/g9Hux+Pz39/Ivm3l07/5vrOP169/Z9PnfyPZ9b+25u7/8+3r//w+eMfTi08nvK8Tvm/XZv4xbGZvzw5//NzK9+dWfh2K/3j5tRfXkz+4lRyw67+4tXRb//z3/z6l1/8+ptXv/748of3T14c3nq4d+3hwc2De9f3dy7fPrd65tjs6VPLX728+WDFuq2qvTkMumqHXbWjrtpRV+wt152tNxyoG074TVfLLTc8P7e97TtexA0PMj/X3f/2/Ka3/Yan7aa3/ZavfceP3Akgb/uQhxHS7XEBE9/ehKLC0YxWJL2xndnQRm+AU+pbcKBWHBCGrgI1llVVFpaWAQAFgMKSsrKaxqY2FrfP4fGvbhy7t3/45v0XX3z13ZfffPvFxy/evX7+8fOXb989e3x0eHRw+ODB7oPD3UdHB08eP3z2/NGrN8/fvn7x/uXz96+ff/vl+1/++PXf/OXP/+Fv//wf/vpXf/OrH371/ccfP7378dO77z68/vzl4dG9a9cvbJ8/sXHm5ObJ7bXtrZXb189dPrd15czmjQtbR7cvPLl78fq59eW5qUw6fv3G1bv3bm+uLY1HgrKhAQaNBm9tLyouBQAAZdWFDc0N7Zj21nZwS0t1M7Qc2QhEtzS0twBbW+uR6CYMGkYnoLsIWBKqHdEKsfDaXy8M3ItQ9seYD8Y77k3wd+OCvSnh/vTA/rRwf1r4JxmWigQzY+HsWDg3PpIdC89NRufj0bnJ2Hx8bGFqYml6aiWRWE5Mr8wkVlKJxXR8MTW5ko2v56Y3s9Nbmanjuenjc9PHFlLnF5KTEpYFXmFrqbC11zgQVR5EVQBd70UCPcg6L6rOh6n1Y4AjKGgEBfa2187L+QdrC7dW5nZWs7vz05mBjgi2bhoPHUU3THRgdhOxR0tzh4vZo6Xk3kxod8K1G3ffi7v3pnz7yZFHc+NPV2YeLqefrmWveXUxZPm6iPZsNfloPfN4ffbZVm5N0TvRVp3D1WQYdVPE2oVuwqv5qSfr2Sfrs++2lnaDmjlG/QkF7dVa4vV25u3x5IftzB234AQHdKGv7boYcUnQvOsZfH889+ZE9u2Juc9W4xfVjDO90JMCxLO09+126vVG8v1m4iCiOt3XerEXflne8WFx8s1K9rOV3Me17OOoY70Tfq6j/jit9qyE8X5l5uVa+uVa+sPK1GVZxwax6iyt9iyt5hyj5iyz+nxn9ZkO4IWOurOMihsKxpdLyfcb2U/bsx/nYjclxLu9jbfFyK9Szm9P5T4cz311LPtpO/vpePb7E5l3E8Y9cfujwZaHMvgTGeqJEr0rRX+VHP7h1OzX2+nvttMfks474vb7gqb7Qth9QdN9Aexef/Pd/ua7gpbbvKYdXuM1LvhCV/2lHtgDa8+Bb3DfPfTEp7ym4a53NW13QNaZkDl640kF981C/NV65sV69sVm7mjGtdDRtMhqf5Qaeb6+cLS68GI7d92jyFAgs7T6DB2YoQKzFNACo2GOCU2TQQliw7ZW+HIt92Qp+2Q993B2dLYbkyCCpoj1KSJ4HAvc1PS/2so+Wc883Zh9Mh9PcLFhXP0IDhzDN8Zx4DEi5GbU+Xhj7mAl+3h97rJXHyWAJwmgCQIoigGNoutCiKp1Vd/jtdzeYurBcnI3OzbFxsbQNdMd7fuZsb3VzN5q8uF6dk3dF0FVxNA1YzjgOBYYQgFPO9WHq7n7C9kHa3OXQ8NhbH0IVX1cN/R4NXd/JfnH3LghAAAgAElEQVRoM3tyWOFBVPnRwPMew8OV7MFq7uyo93oiurecub86e2duOsomWJpL3W2VbkSNBwn0o0EBTF0AA/SiagKo6ikK5LyMdllGvjSEuy4jXJMSr0hwVwZxVwZxV2X4qzLiNQX1hpJ2aYh4cRB/VUa+NES4KiPflFOvyyg3FbQdFeOmgnpDTrkhp2h5DTJ2raSjQsQo5ZMLuOQSbHNZQ1V1Q30DCo1gdtLYHC6L3UumENsR7W1wVD2wAQAoLC4qz1fKFBaUlpVU1dbUg0CgpqYmFApFJBKJRCIKhWppaSkpKQGDQV2dCCajVSKmMxktDDpMIMT39CC6u9v7+9FSCV7Q02rRdzmtPVIRlt/dIuIjDGqGzcCymtiiAZRR3+lx8a0mtkZB0cgoOjnFaeJqpWSZlORy9seiSoWcIhZh/T6x0cAymzjDtt6hQbxWwxgaxDsdPIWcLBFjhwbxSgVFLiOpFVSzrmsiqrLoWQY1UyWlDJu4kzG13yWUD+KkEpSQD+/thvX0wPuF+P4BSp+A0sHFKNQ8UQ+hl4Xi9ZGVWuHZC8dsNm0zuBYJrjuVm3qwlbmZCtxLx/Zy8f212fOLqfZmEKwZ2NoOKS4qKi0qKS4EhCyq3ZX0k9n45+uzLzdnR63yFmhpXx+JyWjr6kT2cAlcNp7LxnNYeDoVQacibt44Fw4NkwgILovgcynHI6bEhC2bsBvUTLu5z6rvlYnIExHtzITFZRX4HGKvXWQ38UZ88sS4Oege8gwP+Bxiv1PiGR5YyHgno/poQOl2S9zDwmTUnB0fjoa0U3FHOKR3Dw8mwraQT63X9Xrd8uiIIf8Yixj9XmVqxpNfPbJZBqxmYcCnWlsZX1+dyKPz7FZxwKuOhAzJaY9zeMik7x+LWkaCeodtcHJseCSs8HtlFqOEgIF3d9HbYA12i9KoE/g8MrdDOhLUux0yg5Y3EtRPTzrDAd3EqG1myr20EMsH4ZYWookp1+Z6PE9LnxizTscdG2uTmZQvEtbnXxMJ60ejpkzKlye2R0cMkbA+FjEuzI2sLo/lO7LCQW1eYIzFzPlG40hYn9908noUYxH9aFCemLBFwkarbSidHRkdGx6LmaMB1YhXmtcA46OWVNLjGJbkEe1+r3I0aopFjD6PIhTQ5EVdLGJMzXg21+Oz2aDbOXhscyLgkwV8islxS9CvDvk1QZ8m6NOOx2zBgCYWMeY574kpp8sx5PcqZ6ZdYzHz+KglX+qVV1PLi7GFuZFQQGPU8/JYyHwn2EhIl0fJj0ZN03FHYsoZnxjWaXpms8GZaZfJwM+TPEajpuiI0WWXel2KaNgY8mudw0MuuzQ+bg/5tWaDYDRiymM/vG553oXzuGQLcyOJKadRx1PJOQYtz+OUR0IGh20w6NP43MqAVx0bMeblrmNYolZy8jtmKgXb5Riy28R5Sn7evnPaB0ejJpdjKBTQzGaDIyGdUs7Kd5olppz5Hmq9tnc0asplApPjtvxSnMclGwnphq2iYaso4FNNjFnzJxufGM5XRQ9JGKGAxu2UigeoJoPIYhqMRYbtw3KJqGtIwvZ5dE67UjrIGbYrghGry6tVqHl6k9hglthdKptDbrYNdbJInZ1sPr+/sRFWXl5ZXl5ZU13X2cmCw9sBAEBhIaCoCFDwb23shYWFhQWF/zumWFgEaEfV9fAxMlV3HbCmory2pLiisKiwoLCgqKi4oKCgorwIj4cRiQ3I9koiHtxBayHjGhBtoM4OOIkI4XSRrl28HAn6kYgaJrOBQKhGIasoZCidBmPQm4kEMAZT18Fs7eyAU8hQMgnK5aCpFFhrczUWDdVrJKxOSnVFRV11dRMUCm4A19ZVVdeUFxUXFhYVFBUDgPXAVngjFteGRDdBoUAwGARva4U1Qysqy6uqKyorSwuLiquqKmtq6ltbkNVV1SBgdU1FRWlBWXVpKQkHohIhsMa62qqS2uoCKrmxrwdDwAGJeCBAajYNaDUSvV6s04k0WrFGI9FqJVqdSK0ZUKnFmv+VPFSqhCqNSKPjy5RoBpfAHcTypPC+wbY+WWuvHM1TUvlDZP4Qka/A9CqQPZr2Hj26R4XlDOG4CmKPGsdR4lgqHEcN52rA3YpSjqSqWwpmDzV1Shq6hHVdfWB2P6xL2Mrsb6L1Qqi9UCofTOWBKLx6Kr+a0FOJZldjuZUoVgmcUQQlFwFxRTXYohpsMZAEgJABTZRCJL0ATS3A0gqRlEIsrYjArMN1wbFcDK4Xhe9pI7IbMcwGXGc9hlmNppUhyZVtxCoYHgynwJGdKFw3jiogMMS4LimaI0dwFQjWEJ49ROmSUDoHSZ0iQqcAw+iFk9gtRE47kYPCsZHITgSCgcKyWnCdMGIHktmFZfWRepWdYidPO6bxLhijW6b4WVvimiV+VTNyRulfV3jmBu1JsW16yJFUeOfknnmZe1ntmtU70nr3gsa1qHUumtxLGsecITT3tz/76e8/PP/juwd/fL/7u68O/st3L/7w4+t//eWb//mz9797dfj1WuqX29l/fHD/D0dPf3fz7q+31/7+2vYfv3j4+5cHv3+4808HV//TrVPv0sEDn/rbudhPNxPfHkt+uTH1xfLYd2uxX5wc/fNz6W/PrZ2bTfzjb//ur37+4dffvfirr55//+bxs71rR3tXH+xe3t25ePvKmWtnN69dOPbDx2cvL8+sahpuWutuDQOvOFqvOFCXncjLjuYbbvgNe/t1B/ymu+2Wp/2mp+2Wp33Hh9jxIW/50Pm56UXd9KJveJA3PG03vW23fHn1hdjxI3Z8yKeTXSf9/AYItAnfgSF1tSDp9W00IJxc10aqbsY2oKn1CGJtY2t1fV1VHbCiprayBlhVAyqvqC0urQAUFReWltWAIUQKVanRRcbGNza37t++/fTJ4w9ff/HFp49ff/z09u2Lp08fHB7ef/Dg3sHh7t7D/f39/b179w727u/fv7Nz88qN6+fv3r7y/OH9bz5/ldddX7999eOXH3729ftvP3/26uHt21dOXb1w/OyZ4+cvnHnx7HDv3vXczLjPYYj4h206aV83g0QhCMUSh8vL4XAaaqpqSwrLigtrq6vq6+pB9fWtbdDGlpr6BmBTaxOksaKxsawNVoVuhaKaoWh4AxbZjEQ24dFwOg7FRCFI6PY2VDMDA9yZ4D+d6tgfJe9PdO7Fe/en+g6m+x8khAeJgYPEwN60cG9asDctODYV2Z6KbE9Ft6cjJ2aiJ2eiJxKR7Znodiq2nYwdT46dSI0fT44fT46dSE9up+ObqYnN9ORmZnI9M7GaHltLj26mJzayidPZRLSfoQQB9JBCHaRIBwYYIUXmpjIDtMTQUGpoLDE0lhoaS82wChuszAwrneQz7y5krs9nby6kbs/PjAs7rK2VPmS9GwlxYBtPeI0Hq3N3F3J3l2b3VuYerMwerOYO1hcPNlYONxaP1rMPV5MP1jKP1ufWdOIQqmZNQDucHjlIxQ7SY/eT0VlxVxQDihPqx/G1YUR1ro/2aG7qYDW9t5J8tJa65tVFUDWpHuyD+anD5eTR0tTz5cxxVfcMtiJHAufIwDSu+rSa93Q9e7SWfbqWez4fX+8nLpJr17ntD+PeV2vpl2vJVxtTL2Y9l9UdJ3ioJzHzF1u5lxtzrzczny9PnJV3bXPhF7ubTrAbzms4H9aybzeWX63Nf76WvmbgrXdCj3Oh253gM+yWM93N213gYxzYSU7TMSboopL7diX1ajP7Znv2TS56uhe9Ra09Ica9m4+8XU+8XBx/nAy+XZ1+tzr19eb0k4DiRCfobFfthW7QJW7DZV7jeX7r6ynrVyeyX2ylvjmefZ907UiQu2L4/hDisRL5SNH+WNH+VI16rkE/VSGfa9BPVagnCuxjNfZIjXqiQj4dan8sQe6J226LETsS1G0l8YFn4NNy9OtjmS+3sl8cm/10Kvtm2nyD33ZziPB+PvBhK/1+K/f1dvrQpzjJbjnb03SqG3qSBT3Fgp3sgp5hg86zgNv0ursO8Rdb2ddrs282Zz/Lhk/z0NsM0BYDvE0DbZCBZ8XUPa/yjkd226e4Pjyw1Ns+ywDP0SFz9IYFGmS2o+n+mP3FRvbRavbZWu5mwJBmNM3SwXMMaJYKSxMh0wTgRZv4s83cs9Xci5X0k8zYQg9+jgo5JqI/X5x+vJF9spZ8sZ46oe7OEKrnKfUrzMYFCjhFbrjm1bzeWni0PP94Lbc36c4wm6dIoCsO7YuN2aP11KvNzGWnchQPXOYxn80mnqzNPl9JbeoH701Gnq3OPVybfbAYz/DJMWzNJL5uHFcbQVbFMHUThPooumYEWRVDV+foDVeHSDekhBuDuKsSzDUJ7qoYd02CuyLCXBahLgwgzwvR54ToM3zEaV77OQHqTD/iLB95hoc4y0deEKDP9yPP8trP9yMu8NvVfVApGyjuqB5gVPDIxWxiKa61DFJZVV8DhMGgFBqRzeFyu/mdXR1UGgUOR1RWVpeXV1ZW1lRUVJeVVZSWlpeVVpSWlldVVUAgIBissb6+jkIhdXdzGhshtbXVAACAjGvSqzkSAVHIw8oHKZIBXH8fYnAAN9CPFPa1SYRoi75rUIiWCFAGNcOk7TBqmCYNc9jSrdd1yKREnYaulJGGBjA6JU0np6oGiVopeXAAa9azlDKKfIhk1HXaLT1h/+CQCKeQko26Do2SOtCPCPnFBi1TPkQwG7p0GoZKTjZomHoVQzlECvskYyMKi57F726VinAGNVOnpNnNbMkAQiUjWUzdIhGhs6u1owPO4qJFEgaPi+nhYARCplInOnVhW2uQtzWDSwAACYf54OzG41Prj09tvDh34uHp7TNLGRyiGQ4HtbU3FAAKS0rKCwAFFGTz/fXUi5XEh83M683UpUyAR2+mkFuZDERfD4nLxrO7sL3dpH4eXcCnE/EwjUasVgl0mgG3UzU6YvY6hjx2ybCxz2bojscMExGdRddt0nDGwtqJiC4xbo74FQ4zPxZURfwKr13ktYtGQ+qJiM5h5rttQpdVEA2qxkYN6Wn7TMTkNgvHw/rJMavHpXBYxH6rLOBRjYR021uJXCagVXe7ndLlxdhcLjQ1aQ8FNBaTIDHlHI2aFLKuvGwYjZriE8MBr9JiFPrcypkpd/4e3WWXepxys0EwGjG7nYPREb2QT8ciYciWJiYFPxKwxEZMfq884FV5Xcphi9hqGoiEDCMhg9+jsplFHqc8EXeGg1qdpmcsZk4m3HO50EhI5/Molhai87Ph2WxwcT6STLhHQrr8LXuek760EJ0ct43FzOmkdzruMBn4Qb86HNSmZjyJKafNMpDvNc5vTxn1PItJkE56oyMGh00UcA0uZAPZtN/pkpmtomTKN5vypaccLqvA45SmZjxTk47UjCcc1OYl38SYNd/l5fcq88T86bhjeTE2OW4z6PoCPnVqxnX6ZCIUUIzFjLmMb2rSPjFm02v6jDrBxKh9Ytyap2uEg9r52fBYzGzQ9UVHDKkZTy4TyOu9xfnIXC6UTnoTU85YxDgaNSUT7vjEcN4Omo47oiOGvL4aCenyNEWdpicx5RyLmZ32wem4IzXjSae8fq/SoOW57NLktCd/XfLXK+jT2K0Sl2Mor6j9XqXFJIhFjFOT9vwans+jDHjVQZ8m5Ne6HTKfWzkWtURCBr2GZ7eKvW652ylVKdhqJWckpAv4VCYDP388ecK+Vt2d3zfzeRRmY79e2+tyDEVHDPnvyutkt1MaCmgmxqwLcyNmY/+QhGHU8/LRSq9brlV3W83CPHrE45KplRy9tnckpItFjEY9z6jn6bW9SjlLIed63OpwyGjQC03GAa2GbzaJLGbJsHVQq+VLZRyDURQMGU1mscE44PKozRaJbXiIRGrj9wn7eUJwPaSkuKyspLykuBQAKCwAFBYCCvMbYWVlZSWlJaWlxXXA6qrqsjpgXVl5WUVFeRMMgsKBBgZpBFIrAACoqQaVllQVFhYWFZcUFBQVFACg0FoKtV0goLA62xhUGIvZRiM2YTFNFHIjGl3Tw6HcvHo9EvTjsaDeXgSPh6TTmvC4egoZyuvD8/rwHcxWDLpWLKJJxPTubhSH097V1SoS0bo6UD1cknSwd1DUKxb2iAY4PX3k3j4yh0uQK3rVmn7hQMeQlMvn00TiDqWW08VG4QjNnSxCdy+Jymhld2NJFHhNbSkYAgQCIS2w9urKKlB9NbC6sqKoory4qK25lIgDdrOxRFwDDFoLqa+FQas66G1dTCRAZXFJ9FaxwSo2WCUG05BBP2TQS3TaAbVKpFGLNGqhSvmnEWlUQqUC2clG9wgxfWJ4z0Brr6SlX9bOVzD7lIxeFa1PTezWYDlaFEeL5qqwXCWhW0XsVhG5SjJHReaocBxtY5+qgjtY3y1vYMkauqR1HGEthw9lC5o7BbCO/kYmr4khaKWLoDQhiMYH0/qhNAEE3wvB9NWheqtwfaUoTnl7V2kTswBEBIAIgHpCERBfDiWVtFIKUVQAggRAkIrayfXt9KZWBhhOr4WRwI0EcDOppglf3UKsbieXw4mlSDwEx0ATWGRCN4HUjevgEblico8c3ats4crgnQMYZg+Z1omncuGYjmYEowXZ2YrsaoR3wOD0NgQViWYgsEwMmY2jccldPBpP2CnS8dWjcvuqNnjCNnnGmbpoS142TF2WR88OBraHXKuDtpx0OCN3ZFTuObV3Qe7IKpyzKlda6UhoPRmNO6t2ZLSuWaVzThde/49//5v/9rMPf3i7+68fDn//zaM/fPfif3z/7g8/ff+Hn7//v988+Pnpzb8+f+q3j/b+3y/e//H54Q/bqX/YP/Pfv3z6z4/u/ded87+9cvyfd8//48PL3y4lHvltr5PudznvZynnZ4nhr+f9P66Ff34m8w/3r9yZGv2bn371d7/8+q++efLnH48+PXnwaOfi0b0L+3fO3L124vLpzTMnj3/55uib/a01XetFW+M1Z8N1d9NVZ3N+rrlbb3rbrrtbr7rbbgQwt4K4G370DT/mhh9904fe8WPy8ycZtuNH5kVXXn3dDiDvBZEv0j0RdUclBAYnswkUVjOmqwlDh6LIkHYiuJ0AbMHWtWJrm9qqQeAaEKSypq6mtr6qqraqsqautq6mrra8trq4urKgtKgAACgoLCyrrG5qQWDxNIFoaNjlmkxMHD+5cf3mpUdPdp+9fPjy5YuXL9++/uzD2w8fX7z57MmLF/tHDy5dv3j6/InLF09fPH9i59qF3VvXb52/vHv17uMHB998/Owvf/rVjx9ff/vx7cVLF8RDcpvVYjYZiQR8Swusva0Vi0Hh8HgUlgJtwVbUNtYDGxpqqppBNTh0MwbZiMfA6RQMDg1rbqxpaoS0wmFQaHVrSy0CDkY0NzWDIDhEOxGLIhIxRDyCjkdwiGgyBYkitrZDK3N6+qsMdXcMe2+CcxhnPpzqejjdfTjDfzAzcJAY2E0IdxOCvUT/2eno+Zmxi8nxS6nxS+nxK9mJy5mJy9mJq7nJa7n4tVz8xuz0zfnEjfnpGwvJG7Op67Opawvpq4uZq4vpa4vpqwvJa0vJK8vZnaX0hkEQwVROEmrihOoxdEUEVRVF14wgq0OIygi6NoyoDCIqfahyL7zI2VwY78bfy07enkvdnk3cW0gkhJ3WpmJXa4WjtdIEK5kUUO7MTd6cz9yYz12fy92aT99bTN9fnL29OHdzIbOzkNxZSO4sZnbmUmEuYxgO9GMbg0xsuAMboaMjdESI2BjGAkdwtaPY+hku/uqo68F69v5yam8lebSeuuDUjKBA01zc/mzicG32cCn5bGVhUy2MoevixMZJImQCC15T9B+u5XaXsocrucPcZK4bn8DVJGnNt2OuxyuZp0u5pwupl4tTt/36FVHHo9nY0cbs3mruxUbqhk+ZoIDnaeAVRv08E3RM2fVmNfFyI/dyc+79RuqqibfaCT3Ghp7gNm9zWzdY0PWuhg1uy+nelrM9sCsazvu16ffHUm+3k58vxq5KaCc4LXsBxYdjmXdb6aMZ/51Rx/vN7Ju1xJdbMw992s2OpuMdkO0uyDEGaI1Wt0QHP4ya3q6nXy8nP1/PPh51bHU0blKA6+S6bQbweGftSVbdaXb9WS7oFAt4igU8xwVd5YIv8xovCWBX+E1XuNBLXOgNEeKhpedNRPt1zvv95tTXx+c+HJv78tjC98dXfnYi98gp3O1HHCio3y6NfH8y9+3x2Z+cnP2YDr72yd+G5W9HlG8C8jcBxZuQ+rlr4KESdzDY/m5U+ZNT2Q/bC1+cWPxqMXpHRrrT33KL33yP33IgaL3Oa7nMa7nc13yB13KO13imG3SOA7zeB73UCz3FhRzrhT1JON9spl+sZz9bz93xatZYsI2O+nUGaJXRsEoFLdFBt+0D7zaTz9fTbzYyLzLRdR52gVp7Tsl4s5Z4sj77Yj3z2Xr2pJS1RKrdoII3qOAVMjBDhtzy619vLj1aWni2Pr8f9+ZosBlc/Q2H8dXq/JOV3Gdrs1etiiS58aZD8dnG3KuNuaOpwDy/43Fy7MV6+vla8tlcbENIXGaCVxn1S/T6RRpoiQ5ZZjQs0iE5Ut0Cpf5YV+O+ivpQRT5SUZ/qOo7U9CN1x1Md65GK+UjNeKik7ctI+zLKvoy8O0Tck5H25eQ9GfmmBL8zRLinoNwewt+WEnYGcTdFaHUfVMoGiZm1A/QaHqm8C19MaCtvqKoG1dbXg+qaW6EUKq2zq7uL3dnZxcBgsDAYDAaDNTQ05FuJi4qKSkpKioqKiotLioqLCwoLq6trUCg0CoVubm6BNDRUVFSVFQMQLbVUYnN/L8ViEBi0vUMiunyI4XVKjdouxSDeYenWKWkiPmJQiJaKsGZdp8/BF/IRgn7EoATncfJzadvYiFwuxukVNO8wz6xiDIlx4zGV1cTp72vr72tz2ftCfrFUgpNKcIMijNnQ5XHy7dZus6HLqOvwuvqNug6bmWM1sNRDZK2c6rb1+Z0ChZiglVONKqZZ02lQMazGrmEzRybBSSWEIRFBMkAU8HBiAZnLQXDZCC4bw+xAy9TCk+eOmYd1zS31jfWVNcVFPVSSX6sbMZnVfB65HV5bVgwAADCYNgoFBygoKCgpgbU01FcVnUxFv7x6/LPthc/OLD08lQ2aRUwGekjCHRB08vuoSnmvxSRRKXtlUs6AkMHv7wgGzC6HyqQXBb2aY2vx+KjFoGInxi1To6awV56ctFp03SGPNOSRJsbNi1mf1y5y24R+pyTgGpyI6EZ88sy0PR4zZBOOzLQ95JFOxPSLOf94UOt3DCbjDpO2z2mVjIWM8YhtLGrOUx/yd/nTccefgmHDVlEooMllAuOjlnxtlMclC/rVXrc8EXcGvGqHbdDrUgxbxHmfZDRinhwbHraIPU5Z0K8j4ZrZHUQoqNaoHZyacCenPaGASq3gmPX9bocs6NPEx+0ep9xmFo1GzEGfxqjjhYO69dWJkZAuz6vIa0K/V+m0D9pt4mTCvb2VyJcR55N4uUwg4FPlZUMooFlZGp2atA9bRXnvy2kfzMMtRkI6x7DE45KNj1rGRy2jUZPTMeRxSmNBzYhf6XFKZxLuXC4UjRi9TtlExLCxHEsmPHkUvt0mzmUCG2uT+RMP+FTjo5b52XDAp9JpevJ9yvmvsJqFoYDK5RB5XINrK6NnTqVHQjq9ps9ulUTDptGIJehX2SwDjmFJ3gVyO6UTY9b52XA4qHXaB+MTw5vr8XTSm7fa3E7p4nzk2OZ03qHKswpTMx6vW65WcvKqci4Xym+Led3yfF1yMuFenI+EAhrHsHjYIg76NH6PajxmnRi1mQ2CoE+TiLs8Tnl+bSzgU+WV5HTc4RiW6LW9ahXHYhJOTTgScZdBy7OZRXnjK5sKGHV8jbI7T2UM+tU6TY9e2xvwqYx6ntUsjEWMyYQ7nza0mARmY7/XLZ/NBmezQZdjKO9feVyyvGOZl235KxgJ6/NJS69bnvcVw0Htnz4hnfRqVNz8uefrpw06Xv5fAItZZDGLXU6Fwy5zOOQup8JoEA5KOq0WycyMPzY6bLEOOl1Ki3XQ4VTYHXKjSaTV83G45rraOjAIWFVR/n9yaAoKCktLSiqrykGQmo4uYncPo4/XqVAJe3lMlUYsUwgUSokvMKzRC6RKTl19CRgMqquFAACFhUWA0rKS4uLSgoKC9vamoaFuBr2VQmpgdyG4XUg6GU4hwVHIGggEwO4iXblwKeT3INqrcfgqKrWeyWhmsxAcNhKNquOwUTJpJ4PeLBqgslkIDrdNIMCwWK1u96B0qKOT2dbPI6sUvQxaO4nYyOIg5UqOUEQVDFBkCrZW36fR9XG4aHY3UqomD8qpPAGZ2dVOoIARmApWd1tHF6oeXA6G1NXXgxuhsNrqKgi4uqG+rrq0qqailICppZKBDFoDiVBHIzewOpBtrdVQMBAGrQEoTI4/qa9Bo0VmMslMJqnROGQwSHQ6sUY7oFbnR6TRiLU6sUbD4A8QuAJi3yC2T4rqkyH7NVi+lsnTMnhaGl9H5RtJPBOhz4jr1RF6NeQ+HaVXR+xWk7lqCleL79bB+jTVXCmkW9HEVkBZMhBbBOH0N7MG2jqEbYx+OFMA7xhoY0qaGCIIXVBP5UHIPCihD4Lj1WH7qgm8Emx3BYFXhuIWtzILGwgFtejiGmQFEFMFwZY1oAub8QVtxFI4CdRCgzaQgVBidQMeBCND25m1LeRqOKUOzagndDWQWa1kNobAodL6iYx+VFc/jivCc0TNDF49lQsms5oJDASOAsd2wFDMxnYGDNmJwPci8DwElo0jdBKpXDproKtXxuFreEMWvtYnsU7rgluW2CX71FVX+rI7c8k6dU4VOyX2b4vd6yLb/KAlI7elZLakfDitsKeHLAmpdUZmm5YPTynsCYU9KbclVY6c0jlvjq7/5je/+9e/+O4Pn+3+988Pfv/p8F8+PfnXr1/9yyB6l70AACAASURBVHev/+Unr3/7+uDX18/+7eUz/+Xh/f/v47t/2t/5enH8N/dO/+H5/j89vf+bu2f/0/Vjv9nZ/s29U78/vPkfzm0ehvRHI/pXk7a3cdt3c4EfF0N/d3Xld3cvf3187ftHu//5333/V5+e/PL9g1cPbu3dPL17++zdnXPXzh87t7Hw6Nbpt7vHFyy0U5a2y3bYJUfjFSfsuhuenxue9huethue9msexM0AZieEuxHA3ApibwWx/6f6+tPcDqBuB5B/mjtB1P0Q6vW8eJDZWlrf2ErsxFG6mrGdzShaC4rWhCA3Ich1UCS4BVfX2F4DgdaCG2tBDbVASFV1fU11fU1lTVVldXlNdVlVVWV1dV1VbXVVdVlVVUUNqLwSBACU5n/zoEYoFNaEJ+F6eT1KtcZkcflDo/GZdCKdWVheunbr+tHzR89ePX3y9NGFi+ei0ahsUIpoQUKBUAgYhsES+/t4comoh90FBoLLSyuB1ZUN9XWtTVA4rBEOa8Si2tuaG0F1NbV1tXWghpLSinZ4q0Ej0yjFPRw6mYBAwKFQcFVTQ00zrAHe1gyD1be2AJsgtfVVle2NTUQMmoBDEYgYMhndQcawiRgqoRlPboE318soLU9mew/GcfvjHYfxjodTXQ+nug8T/MOk6Cg9eJAS7ycHDpLCXNQ/Px6aHw8tTowsx6PL8ehqYnRrZnx7Zvx4cvxEauJ0On52NnF2NnluLn1uLn1uLnV+PnVhIX1lPn1tPnNrMbuzlNxZzdxfTV30yGa7GueZ4OVOyDoLssVu2OyCrHeAt9jQbU7jNhu6zWnc5DZucyGbnIYzyo5XS+MvNjPPNpJv1meuWwfWOqGbHNgGB7bOgq3xkA+T7qfr6aOVzKPV9O0pzzmb+JxReEzXfzZgerCc3FtKPVjO7Ez4wuTmMKI6hKiwtxe528v8bVXO1srh5io3Ehyita0o+27EA7eXU9eWsjcXZ+/MZx8szqYHWJbG4iCt9VZm6vZy9vZSem9pcUU36ELUBPDgABHix4Jzsp77K8l7i+n7K5l7ufGZPnwEUzlChFyOuh5uzR+uzh0uz+2vpB8tTh9kxw5XU/fXc/vr84dzk1k+ZQwPjhOh0yTIGAE000s8nJt4sJreW80draSvBP5/qt47uNE0v+9ks5kDiECAYETOkSBIgARJZIDIOeecSCQiMxNMHafDdPf09HTOzQ7TYXrS7s7OzmatdD7pLK9ky7JO0q6t01q2LJWvylV398crqXRVD1AoFIB636fwx/Opb/hZLhjnr1iFF4xzFwz8yxbBNdv8BT1/jQVfp3QfSihvtgrv9ipv9stvGpmDWdLWNOZlKfnuYOPzo9olt/JqxPLF0ea7g/rnp+pPo86Lc8TLsxOXBBPX5nGX5ybOzqJfZ30/OLP+5X75+4e1t6uBi4vYi/zR8/yxC7zhy3zkB1z4hRnEpVnkRT7y/DTswszgeS707Az0gAPaofdtTw1dNgteFAJfbuW/2qt8cVB7s19/tbf2qrn2fn/9q63KJ25VlQnbIHY1ucg3tejnh/W3e7U3h/WvDmrfHpa/f1j4+qj4zVHp21OVn5zb/OFO4WMl7Zpg5NOk6scfNL5/euMH57e+t5O5qaHdkaFuK9D35ehnCvQjFfbhEvaZCvdkCftYhXmswjxTY56pUMcq1GPl2D0V9odr/p+dr//4bONX5zc+T5tviifuiYceSIYfSscfiEduLiJfB4U/OV3+6tTat6c3vtnIfaRkfDADvW+Z+dFB+cvDxvePaj86qN7UT1+bgt3kDX08M3iFCz47jXiWMH7ZrLxvrv3gzOanOfeZ6eGDycHHIdP3Dhvv92vf7Nc/scub/Il39cT7o/XvHZVvuub3RIR3G8tv9yrv9qtv1pabAuIGFbRL799hgLboA00WrMka3GPDd5mwHRr47DTyiZ7x3MB4oaO+0JKfaygvDYxXBuYLLf2FlvZKR39tYADrUz39Uz39tYHxxsB4qae90FFf6GmfGhmfmpgvDfQXeppWgJBPQ8UskJg9ME/tmaF0MnD9g729CChicBACg4OxODydwWGxmQwGlU6nE4nEiYmJkZGR7u7ufz61nDhxovXkya62tu6WlraOjp7Ozt7u7v6RkQk0moDDkpBDw73dvb09nV2d7X297eCBLhi0F41GUKkYhYQG0JfTMr3AHxEJxtVystvGC3sXDRqGaoli0DEtxkmTnqVWkFyW6ZhfbFyiKYUYlZygkhMclimvg283czRKkkFD06uoKjnBaeG67Xyznm3Ws8x6ViQgLmYNViNHq6L6HPzSst5v5/lsvGxc6bXOqCV4nYzotc6E3IJUVK6WkWQirFKM99hmD3cSpaxNtkjUKplm4+ySckowT9WbpVc/Pu8P2iGwzpkZEh6DBPbgZEt7e1t3W1tnPwg0iED0gvpQOExL64mWttahMVh3VyuXgjtXy12pFy81Vq8cbES9VjwOqVHP67VCu1WhWuJp1HzVElcun1Qtcc0Wickk1qpnzUahSTcX9qlDXpVNP5eJGldX7KWsPeKTJ0KqXMqUjmrDXll91bNe8QfdkvWKfyVhiAeXkmF1Pm32OYSpiGazFswmjboltssiSIQ0qyuOZEQf82tKy+5y1lsrhGIRQ8C3BHjqgDFTAd9SedW/tZF02sU+j2K/mS2v+gG/GdDIl05a1mrR/IobSAStpB0hv8bnVgZ96o1Gwude2tnIehxaAmaEN0WmEiciAbPXtWQxzqcSRodVpNPwtKqZcEB76mC1WgpZjAv5FffWeioRM3lcMoCpAJ2kUgpUy0G3UwqwUyHnbtQikZAW8LlVSoH9ZhZQhAD5CCiruHZlu7mzDFjUinlPbsVZXvUXcm6A6NJJy/mz1UsX1iIhTSKib25n0nFjPKyrlfz1cjAVN/rcspWUdXM9kUlZXQ4JQAXNneV/ySMtp22H+/lQQA2ogisZe6noczulO1vp5k46GdfFo5rltGUlY11OW/NZt80stJlFTpt0Zyv98UfN3IozFtFvrMVLRV80rAPmgAGew1hEv7OVXm/EomGdxyWLRfTA9QNjlKNh3dFBAXA8loq+WERfq4TiUUMqYT51WARGMMci+mTcFA1rS0VffsVtMwlddmm5GDjaL1ZLIZddGg5oc8suIKkFfN5sFFhM8/msq1IKeFxSm0Vo1AmcNkkh63HZpTaz0GYW1srhTNLmccrjUYNRPwvgOiBRAnOiw0GNXsuzWRYTMWMx70nEjMC/6PTRaqMWAQSr8qq/Wg4C2Om0i+1Woc+jODooVEoBs1FgNgrCQU3Qr4qEtIDoCvQ0Bv2qgG/JZlnUaWY8Llk0rNtYi0dCWrNpIRjQJuIWqYQlEtJNxoXsijseM9ttEpdTvrzscrsU8/NkvW4unXbk87583ufxKE0msU4r0aiFc3wGk45hMnCL81N+r0WjEs8LJj1+vT9k9AV0kbjFbBXLlFy1dk4oYc0L6RqdyO7UKJb4nGlSW0fr2NjIwAD0ZGtbV1d7b19Pe3tnW1trX287l0skkweRQ604dL9oniJdZE2ycXQagsUalkv4169czWVSOOwAidQ3NzdhNgmmuSg6DSGXscUiulhE0+v4AI9JxGQ+f4zLHVYqmYuLeA5ndGYGZTTMGgxzCjmHz8fxeFizZdFoFMjkLLGEoVZPc7koJgsp1xANlmm9aU6q5PDnCUIpRSxjDI/1tXe0Iodhw8OjoP6B7s62/v42OATU297d39VGI4K5HAiB0IbBtDLo/ZNs6NQkkj9NYFCHW1QW15LNs+TwLjm8GqdH53LrXR6dy622O5Rmq8xgkuqNUr1RpjdK9EaZwaSy2kVqI4MnYswpqAI1WaAnLVgpi3bmoo25aGUIbQyhnbZopyzYyAsW6oKFvmhlLFhpcyb6rIk5aybPmsfmjWC+CjmrHeFpETw1gicbnhZNcCWEKRlpSo6bkqAnJeNsGZItHmSJYEwhlDo/TBMiaGIIVTRAE3aR59uJs+2kuXYCrwPDbh+ltcHwXVBs7wCqD4zuGCK2DhM7kaRBJH10iDk4RBtAUgdRkwgcF06YhlN4ECoPSudP0AU42hyOMkedFBGmRKNTi2McAYo1O8LkQSgcCJmNpLBRVM4EhY+iLmDoQhxTQpxUUrk6Ok8zJdTyZFaByi8yJOXWgta3pg03TclzjuxHjux1Z+GaLX/BmDrQRnfE3g2RZ0vkWheaVxW2ktJWlFvySltBbs7JTFmZOSe3riideaUjv+RcVdpXtZ6G2t2wJbd/85//9h/+3R/8188e/OPnD3731cO/+97zf/jmzd//6M3f//jd33394k9vXv7LO9f+++N7vz578CLs+MVu4TcPrvzu1cP/9vXx37y9+WefHPzbK+v/6e6p39z64L/du/rnV/dexszPgtpvit6fNSJ/9kHt/7pz9rc3zv/6o4t/9OLBX/3+t//uB5/+3vvHxw8u3bt5+u7ty9eufnD+YOvp1VPfv147cNHOO3HXfejr3tGP/GMfByZuBlHAuh3G/NNzGHs7RrgTJwLPd+LE29F/DV0EYN0OowHb4d0o5n4cdz+OfZYmv1lXU0ch3bARLIOHpXKQWNYIij6BZaJwrOFxChSBHRolw8fwkJFx8NAodGgUMjjcPzDY3w/t7+7v6wH19A909PR29/T1d/d3d3X1DPR194F7+gd7QYO9IGjvAGQcRx3DkaEjI/3wwV4IfACBAsNH+8DQ3n5QR3dXPxg0NDKEGEEMjiL7ILB+CAICHYbBhsEDMAgUBgGDQb3d4O4ORH8XeRzBY5D5DIp0dlorXpTPTeeiXjYBs8hhz7Gpg9BOLH6CQKYgR8d5s9NTbAoZPz4+AoNDe+HQXhi4ZxA2AEdAkUgYfLB/BA7BTYxSsTgaiUAi4cgUHJmMZlKwbAKKQ0TSqCN4Ipo6DPs4L3pVZj9dpgP0dVycPS4tPK/KX9aXntXkT6vSZ1VJJRMrp8PldKSSjpfTsepyvLqcrGfTa7nltVx6LZfayGc2C9nNYm6jmN8s5TZLuc1KbquS3SnnmuXcYTl3ppI7XStfaJQbFpl1vMc52uka7/KhOkOozhi2J47pSeP7sgRQkQyp0AbLzMEafaDOgOxLWW83C6/3G5/uVd4fVG565Ptc+BnB8EXhxNUF9AcL+IdJyxdn6u8P6t8/t3G86j4jxJyfHT2aG70bUn9zZv3z09s/OLP5asVxbgF9TYS5Pj/24Tz8/Cz8cHroUEK64pTeSzperGfeH1bfHTRe7jae7jRe7K+93a/dy3jrPGyJAloXYJ828s/31541a8fba3dzkWtB80dR89WY5XrUfiMfurdburNWurdVfrCWz83g/cMnAhjwxZj30d7Gw63a/Z367Wbt3m714W7tzk719s7ao+bWjlkZwEMi2IEIAR4hwMI4SH6G+KS+8ni3cX9/635z49le4+V+9dle9dl+9flh7Xiv9vZw7cFqOkMfT2G7qguUR1u157sbx/vrjzcKeS6+LmY92yw/29t8VM8sT6FPOzWvmhuPNsvP99eue+012nCNNLDOGtxhIzfZ8DJ98E7c9u6w8Wa/8sVR40UhcGp24sw08ix/7OwM8vwU4gwHfm566OLc2MX58Q/mxi4Ixs7PjZ9fGD8vGLskJr5YsX15qvrF6a33hxvvDtbeHa6/P731xZntL/frr0rRS/q5tcnhDd7g5hR4W4B52ch8drT1+nDr1cHG2/319wdrn55af3lq883hxqd7tXeHjU/r8S0uco3S+0lQ+fao9ma39vlB43klvs0dXSd3Nui9G7T+Jq1/k95Xp/Q02eDDKcjhFPSQAzs9gzjFhZ3lwi5Mw84Jxt7Xwt8/Vf/qoP6jo/qncf3VxYmbwuE7EuRtych92cRNyfhnCe1Pz61/fWbzu9PbP1zP3dFM3hFPvHAJfnmq/t25zZ+eX//FqeqxY+6VAv12CfNGhX6tQT/Tk7+pun5+fv2705s/Pbv29ar7nhx/S476quj+2cX1b8/Wf36mfhxSvwgIf3am+qMzu99tpu6osPdMjB/uZr89tf7jU41vN1I3lLSPBYjbC4hbC0OfzA/dmB36eAZ+a274kznktRnYfdHYV3b21zbm11ba50bSl2ba52baFxbGl2bGl0b6l2bG5xb6ZybqOyPlnZHy1kB+Z6R8ZqK+M5LfGchvDeQ3etIrLeGlhvBCQ1DyByUcqJQ7KGSBBTTQPHuAguoc7O0dgQ8PDyOQI3AUBksg0khkAomEZ7FYDAadQMBPTIx3dHS2tLQAzcUnTpxsaeloO9lzsrW7tbWr9URnR3tfZ0c/YnB0fAw3PT0/NyeaQOGHRyagMAQYMkih0ZlsFhgGk4poEd+CUcNQiHFaJcWsY8WCErWcpFuiWgyTcjnRauEGvAtaFdVinCxk9JmI0mfj++18t3Xaqmc6zBybgZUMSyL+RZdlyqJnmrX0dFQR8YksWpbXzg+45i06llnLtBs5diMn7hNGnLMe05TfOlNIqIoJlV5K0EpwLgN7JaaoFCxex6zXMRv3S6I+UcS96DRwXXpudcVsM/HEQiKXi1Iu8a5cPVhe8c/wKQtCGgoNPdEKNLm3tnR2nejuYk1zbW4nGA7FkAnIMQRksGcCN0ShY9pOtvS0n0QPwUcGEQMDsJaWVlBvu1EnDfhMVrNMLGQpFVM6LT+74tzaSro9CrV6JhoxBnwaq3HB65CtVSJBl9Kk5ps101v1YDnncJhmrfoZp3kuHdWWc47luD7qV0R88s1aMBPT+RzCoFsS8kid5rlESBX2ykJuScgjDfsU2bSlUQocba0UE46Qe8nvUiVipmTclM+6IiEt0IgAqF6JmHFrIwlMyA36VZvriULODUgWwPCo5vZKrRz2OOXphDUWNqykHcspezigtRgW4mEHGY/iMAnosUGHZSkRtTpt0lhEv7keW817gz51LGzIJG1elyIRNQGi2f5ubr+ZA8gEONznsy7gpL6SsTd3loFCP6D3DzDaAZUV8agBsCDGIvozp0qrBW8iZlwteD+8tAFEoWyWxeyy4/zZKpBEKuTc9Wo4nbR4PQq3W75Wi1w8W6mXfC7LQiZuSMeMuRVnrRbJpKyAkW+/mQXySDtbaUA6A9yPTrs4FtHbrUJAhtrZSqeTVq9b1qj5Tx/lPS6Jw7bo88jX6/FTB6vRkCEVtxbznno1DCBcKmE+3M8fHRSAWV7AzdYqoUopEA3rknHT6aPVrY0koLxVSoF00lIpBRq1SDSsi0cNgA4ZCqg31uLVctBpF4eDmtNHq/msC7DnxaOGc6erldVgOmFNxS3FnDcS1NktonTCWi2FG7VIMe8J+JYAJ2TAt+TzKEyGOYdVmFtxnTtdjUeMNrMQECfTCWsh6wn5NXaLyO9VAH7CoF9VXvU77WKreWE5bVtvxFwOicU0bzYKAI9oPusC3IZup1Sv5eVWnGv1KCCClVf99Wo4HNS4HBKAwVwOScC3BHC+zbL4L8ZXYJ+N+tnssgP4f5qNAuAG9Tq+xbwQCmq8HqXRIBAuUi3mRZ9X6fMuuZ0yjYqrVc/otbxQQBP0qz0umdMuDge16414Mm6xW8V67exy2lnM+2IRYyphjUWMTofU61+yu6UWh8jqEE/PYsVyZjhmsLkk4ZhBscRTqgQen2F8At7X34PFomEweH9/HwTaD4VBurp6Wk+eaG9rGR0FkUgwCglKpyKoRDgBA8Fh4Qz6EJ+HkUl4Vy5eigR8nMkJnY6zsICdmUZxJsc4k2MAcU1zUXodf5aP405NLCmZKhVDq52cnh5lMGA63ZTdviAQYBcW8EoFWynnChdoUjFLJmHLJGyJiDk/RxbO02QS5pKeJpSRuXw8d4bIF1DkKu6imH2yvaW19URbe2tPT3dXZ1dX58nOzhMIaD+sH9zX2YaAtDLpPVzuAA7XwuEMyGRYhZygVJCnp4ZaDK6AzhXQeoI6b8jkD9uCEWsgbA2EjZ6A2uZasjgUJpvMYJHqTFK9WaIzqaxOhdHOXZQz5xS0OQ1lzkSed9KEXqrQSRO5GGIXQ+xiihwMoY26YCULLBSBhSaw0udszDkrg28hzpom5k0IvnZ8Vjc6oxniaYZ4spFpMYYrJU7JCJMSHFuEZovHWNIhlhjOFsOYwkH64hBlAU4RDVIlYPIiiCbspMy3UuZaqLOt5JkOKq8dy+4Yo7XDcO3dI22giZNwQiecCBmkjCFZEDilf5gGw3Bh+BkYiQ+lzvZReCD67DhNgKPN4+iLGObCBGtxmL0wwpgbo82MMLijLN745BxmSkiYkRNnlsg8LXPBwhLaOSI3Xx6a1ycWbCtiV1nmXVsK7WsT503LV2y5y47CFdvKZUP8rCq0K/XUJI7ionmFb8jOmlYXTEWhYUVhysn1Gak2pdBnJJqEWJ2QapIiXVxkTEoty3JrTmEratx1maWYqJ39r3//f/+XP/jlXz278T9efPy7d3f++5dP//GrF//4/Zf/8P2X//3L4z+6duqu33pNLjrgUl5HLH9+7fA/P/3kbz9/+g/fvfqf3zz96wfnvttL/eGHjb++fe6/3Pjgb+5e+vOrBz+qxb6rhP/kTOW315u/+Wj3Ly43f/3h0e/d+ODXP3j9q8+efvvizuN75x7cPLr18fnDg52rpzcfH2UueAgXHchrnvGPfePX/eMfBVDXA+hPApibQeytEPZ2GHc7hLsdxt2K4O8kiID8Bay7ceK9KAGwHf4rCyIaMBzei2EfJPAPkvjXBfbNtAzW2wsbI5LZfDSJNYSijWGZ4xjGKIo2iqIjx8jDY5RhNGVwAgcenoAgJwZHULChcRAECYUN9Q5AO0Dgk32gtl5QZ2dfe1d7e0/7yc6url5o3wCiuw/S3Q9BEyaHMRQQfLhjANwHR0KH0aNoIpZIQeMJOCIBS8RP4MaRqOFRPAZHY1FZfCJlcmR0AgaHlVcTZ5qrh1uFK2fWLuwX71xc/+ln9372/tn3nt/59M7ls2v5T85s3jq3VYr6X929+sHZdSxuGE+m9EPhvf294yPwEQQUCQcPIyBY1Agc0g+DgaCwASgEPD4yQiUQGCQCnYinUohkMp5AxhDJaBoZzSajueRRKhmBJ2Mww8iSbeqzLeHzLO24wHmW57woCZ5XhMcV6XFF9rQqA+hrczm2kYltLSe2lpOby4ntldROfnk7n9su5ndWczuruWapsFcu7pWKzVJhr1Lcr5Wa1WKzWtirFPZqxYNaca+2utOont5aq7qMCkSPEt61BO9cgnUqoV0KaOcSrEsz2KWBduoGuwyIHi2i2zDUoYOd9FFGP86lbtXLN2r5O5ulde2Ca6wzgO0K43vTuIHoOKgkmnywkXu0XX7crD+oJqvT2BIFXJkcfphxfXZq/dnh5puj+lWXeIc7dHp27Dx/7NL8xDkx7rZb+K4R/t6pylenGu/PrH9xpv69w9qPTm1+e7j29W7+Sdp4TkG8KEFdl+GuaVhfbOS+d3rjy6P6l/uNrw8b3z+z/b1zW1+e3vjiaOPd0frxfv15s/Fqv/G2uXpGPbXOgFQY8Ftx+9uDtU93qq92y8/2S8d75WfN+qNm42lz7VYuHqePRHB9EXRfCAv2j/e5kO0J1ujDevLhdunuduXOTvXeTunBbvneXvVOs3anWb+/13h+tHNzNRuhTkQxoLKA9mCz+ni38aRZv7eWTfOJF4La5/v15wfbVyOOKAl+2q15frD1YHf9yf7mBz57ioZcpkKW6bBl6mCGMpCgQq/EbM/3Np/trr/a37qVDJSoQxUCpESE1CiQChlcIoGKxP4KBVymgKt0RIUOL5EHilRIeXLsfszxxan1l4e1l83a22bj/V7ji/3ay0bmRthyRju3zcOsM4c2JuEbM/BNLmxXgH2zlnl3sPV6b+uzw7X3O6W36/nXW8VXW6uvN4pvN/Lvt3OfVn1HixO7U0N3Y9b3Z3Zf7298dth4tZbZ5mPWmbAqA7bOgO8w4TU6LEcCFcn9JVJ/mdRfpUIqTFiZPlCjQ+s0RJWDelSMv2huPNtuvGnWL9vleSK4Rulfp/U2KL0NCqhChtz06d4d1o+b1Td7a8f56PbUyDa160MN88tm4d1B46uDxjd75csK9gXO4KUZ+CU+/No84pJw/F3R9cPTa18dNL49Xf902XJZMH5VOP55yfftufVvTjd+err2LGH+QSXw0zONn53e/DrjuC/DH7v4vzha/cW5zV9eWPtZM/nUNPl0Cf1SjXqtw77S4Y5V6Fdq9Kdq9Cs15rly4r2R+LPg1M8DnJ/7OT/1T/0yzPuJn/tT39QvgtM/907+1MP5iWfqO9fkd87JH7s53zpYP7Qxv7WzfmhnfuNgfmNnfm2hfW2lfWWmfm6iqueH5TMIyRRCMjUkYsOnKb2I3hZYd+8oYmRsfGRkDIHB4ag0NovNnOKy+PwZJotGIGBHRofaO9ra20+eOHGipaXlZNvJk63tLS0nW1paW1vbTp5sP3Gi7cSJtpOtbSdPtvX2QsbGsLBBJBwxPDQ0PDAAGYQPjo6PjqMmBHysSoazGTl+l0AtJ7msM2Gf0GqYdFqm9Wr60hJFraLqNXSjjhnyLSbDMqOK7rPxkwFJ0D3rMLFNGqpBRfHaZzIxeSoidVmmLDq6RcN0mrhRn6icNcUDEq+N77Xx3ZaZsFeYCoiNMoLPNFVMLCW8izY1Le6ZjzhmSyl1OijRLVH9TkHEK/RbebnoUjascGqYcbtgq2BLRWR2M3dxDrMkY1+9vJOMWzhTE/IltlI9M8NhErATGPw4EjOExCB6wZ1gaG8/qIvEwIvlM/w5IpODmeQSQJDulpaWjs6u4dEJBptHZ3AIWBQE1O11G1IJj163sKTkOuziWEwfj+v0xjmHQ7xa9DvtEothXrc07XMqYn5tyK1OhrURn9xjWwBWxCcvZCxe+6LfKUpFNMtxfXMjtpIwpKPaTEyXS5mqBVfEJy/lBD9/WQAAIABJREFU7GtFbzSgdDmE4ZAqFtSshIx7taTLIrJbpS6HtFIKXLm82ahFnHZxrRICOiriUcPudqZWCfm9SqN+Fjj9O+1iwKtWq4TqlUh+xZ2ImgJeVa0cPmjmvS5FOKCtlSI+lxEzNjzDIWHG4fVKMr/izq24gn6VzTKfSdl8bqXLLgUsi7llV70ScTtkPrdyrRoFIDAeNWysxbPLDoD0apVQtRzMLjuKeQ/Q71cq+kIBdXbZAVRxxKMGoC+kVgkVcm5g3HCp6GvUIgCqVcvBZNwE0GPQrwKEl2LRly14XXZJPKQ52klV845s0phN25Yz9kjUGIvoS0Xf5noCCGgV8x6AB1YLXqBeAmCJ7LIDSJoBnZAelyQR064WnOmkKRbR5rOueiXssktDfq3bqQBqJL1uOXBhwO8AuTVgw4G4F3DNe7srpaIvGTcBAbbssiOTsnpcMmC0V6noA+oQgSQVoBoBnSKZlHUlY19O23LLLoCdgj6137Pk9ywlY2ago9LtkLoc4s31BNCjCPTgA5uciJkiQZ3PrQz5NYCVNBkzm/QCnZq3nLIX8x7A/WgxzedWnIWcG/BnAlgOsByQ1vO4ZIBUBVwPgPQel0yv5fk8ikYt4nZKgRAdwJzJuEmj4uq1PLdTarcK3U4pcF82yyLQcRKPGiIhrc2ymEqYgUoS1dKUTsvT6/iRsC4RN1nNi0tKjkE/azHNO6zCRMyYSVkBT6Zey9NpZqyWRUBHBXbP51HEo4aVjF2v5WlV016P3OGRmWyLGgPf4ZE53DKjdVGumjJaFvRmwYKIYbHJdQYxCNQ1PjE8PDwMBkN7e3tAAz0DYFBXV09b28nOjpaJCQifj+dMjvGm0bwprIBHplPHSUQIlQITLnAuf3Axm05SKQg6HcLjjc4LCCzmsFhEMxrm5DKWQs5WKiZlUqZWMyOYw83P45aWWBIJhT+LkstpCgVNJCJOTQ3TaYO8aZzdIoqE9EvyKRZ9hEUfnplCW01Cs2l+XoJRG6ZU2rkFIWdeyF4Us9kcEmCtHBlFIpHwjva2np428EDHIKQX2gfq6zyJGu3icmA8Hpw3g1DICXw+YmoKKpVgRUJUizUQs4WTlnDSEk44Y2lXJOmOpZ2RpMkb0jm8CpNNbrQpzQ6l2S432qR6i9xo0zi8CotrUqihCfQUgY2y6KOKwhRJgCLx0SRe5j/Rl5W2aKctOOjzdsa8ncozM2dtDL6VPG9BL5jG5/SYWcPEjHaIr4Xz5WN8KYYnx09J8RwpdlIMaF9DLAmCI4WzxQimCEldRJCFQ2TxIEkIowj7qcKTNMEJ+kIrdb6VvnCCzG/Dc3swU5DxyV4YoRWCbodgesG4QSgZNETpQJJBKM4AltuDmezGc7vIM/0MwQhjfoK+MEyZRVJmxxgLKLYQxRSiGQukGSllTk6dVzFElkmZd1rp4ykDAm1sXpcQmZYl5pzCVVMGttThPU3sSBM/o0mc06Y/MGaOlsLrUk9l0Zqb1SWmlaFpRWBK7uMowtylJE+TEmqT4qWISBGWa5JydUKqiokUEakqLtLEBNrogi6xqE+JjSsqZ3VOlWgcXf3H//X//NUf/P5/enjtH59d/btPb/7duwf/8Nnj//H5k79///hvX93901sXnq8EbttU75cdf3K++tc3z/3uxf3/9sXx//zm+T++vf27R+f/8IPyu7L7Ty5v/fbGub+69cFf3/ngL2+e+bdnav/pys5fXNv+i4vrf3p+7Y/ObXzZLP/sxc0fvXn0+cMbD24e3v1w89KptQtnm69u7p+PTH7ogH3sRX7sG70RmLgeQF0PoD8OYG4GsLdD+Nshwp3wP63bUcLdBAnwHP5r+rr7/193Iph/Vr1wDxL4BwncZyXuKdd8Ty8UgWGSGdMYEgs6ShjBMkewjGEMfZzAHsbQ4aMk2DgBMo6FTeCGUATEOB4xikWMYOCjKPDIWNcQsmd4pBM22AGCdoF6Onpb27u7Wtv7unoHO3ug/eAhNIaFHCUMwBB9YDAICusFwfrAgyAoHASFwoeRyInRMcwoijiBoxHIDDaDPUtnTmNwWIfLuLrirmc9Ub8+4NEG3CqrZn5pni3nT6oF0+p5nlEynws7rHIB7ERrwmv95HpzaAjU1w/p6Ozr6+mGQ0BD0AHkIGQEARtFwGADfUMIyPDwEAFHpJEYk3QWk0RikAg0OplExWNJaBwJRSWj2GQMh4iikobwJBRuAm3iY47XRM9WGE+yrKfZyad53nF58bgifV6VH9fkz2qy45q0morW0/F6Ot7IJNYyyXomWV9ObWSXN3PLW/mVneLKTjHbXM0elHMHlfx+tXBUKxxVC6dqxdPVwtl68YO10pm14tFa4YPt8l7A4poAuVG9ARQoPA4OoMABNNiPAvtQ4CAaEiUMRnCDQSw8gIN6sAMh1sRH+fDtzfLHG6Xb25Udu8qLHQzgIAE8JISG+kZBftLIhxn/ve3Vjzcrt9aqK7Nsw2CHEzd4bTl8d7t6fat8o5ZKcCccyBPe4Q7PcIdrvHNHP/t0M/t4e/XhVuX+VvXeVvXJXvV4p/KovHLRa6nOT2bow1naQIHaV6JBatOYx6XM84O1Z3ul583ay2b93eHau1Mbbw833hxtvD5ce9Wsfrpff3uw9X6vcsU4e2p6+Ig/8Sxj/8GZzS8Ot744tf75qfpXp9bfH26/O7X79dntexHL/uzEHn/0aA69PzuyPz22PTWyISU+386/Odj8tLn2aq/xdDP/qJF+WMvcK6fvFcKPCsFHhcj1oGmFikjj+0o8zIP14sPm2pPtxq1yJifi3CnEnuw2nm5VtyRc/0jHoVX0pFm7tdl4uL9+6NZ6UP0x/ECcAIvgYTECJEiAXAhZjvc2Hu/Wn+xvXEuHMtTRLHkkRR5aocBzlKEMEbZMhBXIQwXKcI4ykqWOrFBgKTK4LmG/3K49bW48Pagf79Vf7G/cKaYOzYrCDDlFHUuTkRk8JEuGpWiDMQokRYZkWeP3SpFH+7WHu2vH+/VzflNumlKcIRd45OIstTrHqM8x6zxigwkvUyFXnEuv99afNBvPD6tP67H6DKrMQFQ5Y1vcsW3O8NYiaUtI21okb4kozQXS2tTY2vTo9jRyl42oM4fqfPyzSvLVwcaL/Y3PDhqXvZoia3iNidhgwtaYsDXG8Cp17OOg5d1R/dle4+XR1uNivM4eLZP6Tqs5nzaLz/cbb5uN9zulAymnQoZVmIMlGqRC61tlwh6veN/u1Y53K58fVK+7FEV8T40GvpdxvdlrvN4uv93M3U573jaK75vrbzeyZySMOgF0KKe9306/2628Oax+Wgnvz0w06aADNuiIAz7iQA65sPN8xMVZ5KVZ5IezyNti9Hsb9ws790v75Jc21g9cnB96pn7sm/lpYObngemfB2Z+4pv+zjv1Y//0TwIzPw3M/Ngz9WM358de7nde7nfeqZ/6Z37in/7OO/UTH1c9PyKbgSt5Y4qZ8WlCPw11cmSgC9EHAvcNgCEDgwgIAokcHkGNT4yNjg0hhwfBkL4+UFdbe+uJ1pa29ta29pM9vZ19/V29/R19/d29fV2dXSdPnGxpaWk52d5y4uQ/zTVtbWnp62nr6mjp6WoBg9r7+9oR8H4iYYRNH9SrKLGgxG6aUstJFj07HpIGPQs2I0evoS8pyWbjZCapSsYUDsu00zytlZNdJm4qKPXauRo5LhESeqwchXDCbZkMuHguy2TQzXcYOU7jlMfKi3pFyZAs5hdnE2qPlecwToWdc8shUdDKdemZNjUl6Vsop1WWJdJySJSNKZyWmYBz3u+YcxmmwtZZn57j101Wo0spp8CiIXtt03GfWCOlnTtYDbjlM9xRb0DqC0tCNrHfKHS6pCrTrM6+qNHxvE6l16lUq/mKJbZcTrXYFrWGhUEk6F8CJuCBQQqRxmFREYMgt0NvNsjNJrHbpfB45NGoJhbTuLwyv19dq0byWY/XpfA6ZGbtvFE1F3JrAy552CstLlvTUa3dyE+EVOWcI5cyxQLKsFcWdEv0S+yQVxr2ylwWweqKrVHy+l3ioFtSTlv3t5Nen2xJxXZaFtdy/vM7hXzSEY2YV5ad+Zw7HjW4nVKfR7GzlQayVR6XDIgbLadtG2vxQs4dCqiAojyPS5bPusrFgMcpjwR1maRtJe3wuhTxiDEc1CbjFg6DwqGTcagh0cJkyK8z6ec8LlmjFgr6lfGooVoK1crh3LILILdE1JSMmRMR0+ZaAsAkgG2AvBlQKw+AR27FeeqwuJy2AcfxVMIMGA6BocPArGHgsJ5bcdar4ULOBShpQEwrlTBvrieKeQ9AmE6H1OlZ8vvViYh2o+xprDryKYPTJlpdDa2tZzJpm90qdNrFgK0uGtYBpAe4NAGcADJym+uJg70cIM05bIvZZcvebrpU9HpcUq9Hvpr3pmLmaMiQX/Hms66N9fhKxu6wi4CYVsC3BFj+AC2oUgrsbmcKOXciZoxF9OmkBWiQr5QCQANkPGr4l/fTSUt51X/qsJhOWhw2kcU073JI1hux5s5yJKx1OSQepzwc0BaynkLWs5r37Wxm6pVIJKgz6QWA3gUM/trZSgPwFovoo2GdxylbSTvSCSuA1omo6aCZT8bMfs+SxymPhnVATWIx7zlztAo0YZgMcw6rqLm9fOXyZm7FBfRk2K1CgHtTCXOp6MtnXctpWyigDgXUQOfHasF79nQZELsA+cug468WvMDHgKhepRTILjus5gWggj8eNQBe0HBA7fXIfT6lwy4KhzSlkn9jI+H1yNWqKZ2W57AJV/Mel11s1PFjYV00rLWa5w1anscpddrEFuNi0Ksp5QO5ZXfAo9Kp+Sb9fDSoj0dMdpfcbBebrEKbUxpNmMUy1ryQqtLy4ymrzjgnkrH6QO1wBHgIiYBCoCAQqK+vFwTq6Qf1dXX1dHa19fa0YrBw3gwOi+kjEyB8LmZ+hsBh4yfZY2QSZFHAvn7lo+VknDuFVihocjllkj2ypOQE/CqlYlIkpC4ukI2GuVBQ43HL5wXEmWmMREIPBlVqFWd2FjM9Pba4SDCZeHabQKVkqZdYszzUHA/Nn5nQqjkSIUkqIrtdQq4ASWNDpQqOQiVgTWIkci6DhW9paenq7COSsKOjyPa2k93drb29LaCedlBXd3d7CxZ1cpIFmeWjrGa+Xjc1yx/jTQ8L5sasFm5LZKWUbWyv7h5unr987uPb1+4++uTR8SePjq/cfnB0+Xp977QvmVtY0i8sGZYsLrnRLtVZdZ6ANZJkidTkOR1lwUkVhyniGFUepcpCFImPLnYzRQ6G0EJbtLNEXpbIw5h3MeedrDkHe95JFdoxC2aswEiYNaFndMg5HUKgHJmVovhy/IwcPyXFTEnQU1IUR46clA5xpEMcKZItHWGIx6jScbJ0nCwdIUugdHEHY6GdIeqiSNupkpNUYQd5oY8ggOEXoGguaJzeDsGc7B7r7se0w/AdI7SOYWbnOLsdxT6JZp8kcDsofCh1Fk6ZhVNm4WT+GG2BwJIQWXLipGJKaOSIDByJhS33sxWxeWNSaM5I7TmpvaBwllWehsJRk1urSmdd6W5I7OUFS2HOtMIzhdlqJ1NhZYiM9HkjU2BhL1iZi7ZJqX9KEZtWRBaUkUWZXyjxK9RxpTouUYSliohMGRVpoouGxKI+Kfwn+qoxFzzX77/6h//1//7ZL37vT29d+h+PLv3u2bXfHt/4m2c3/vb45u+e3/qbZzf+/N7l//3a4U/O1n91cfVPP1r/yxvn/+beJ3/z6NZ/fvDhX1zd/fXp0n+5e/hl3fcqbf31+c3/cOPMf7x59s9vnvmzj/b//ZWdf//h5p+cKf+bg/wPN1LHhdCPX954//zOi1tXbn24df1o9f6Vw9fPbh1fLl70Dn/sHvjYP3Q9MHo9iP44hL0RxHwSxN4OEu6EiXfCpLuRf1p3YsS7CeK9JPlf6OtOjHgvSrgfJz1IkO/FiP+8cPdi2H+mL9yDOPbr+lxByujoHRoYpRBpHBSRgUCTR0msIRxjmMAcJjCReAYMRRnEUAYxJMg4DoEmISaII2jy8AQROoGBYnDd4xMdI6NdI6NdcGQ3tA8E6+yHgLv6oG2dkLZOcG//0PAQAQGfAIHAPb3dPT1dYDC4FwTu7od09/f39Pf3gvt7Bnr6oD1gRH8vaKCrC9zV0U+jkVZXQ2GvxqwWDw6CRzFY5vQ0T8CbmWaxGdRpDkvAn56eYo8NI0aG4INdYNH01Fo1AoV0d3WA+joGwN3dUFAfHDIAG+gH9/X2dXUgB6EYzCiJRKCRmXTKJJs6yaJQWBQiiUzAkbE4CgZLGieTJpgkFJuMp1NGKTQMEYPlYwdvrQqf5NhPsszjwtST3MzT1fnjivRFTfmirjiuy5/XZYVkvJCKr6YSlUy6kklXltOVleV6dnktt7JRyG4Wcuv57NZqbrec3ynldiuFZrXYrBT2q6uH9dXDevGoVjxVKxzViuc3Ss2g3TEOdox0u4b73Mge91iPe6zHMdLpm+jzj/UGRnvC431RVH8E1etH94boI1czgbvb9Rub9bs71dNuXRQzmEANZLDQPGEoR0JG8Ih9i/JFs/qwuf50b/OC1xzEw1fnGE/WSw93Nx41Nz4pJFIsVIoAzZIQMTwiy6M8aqw82mvc3W3c2W483Ft7sF29sZJomlSpaYoHj3SioF401D8G8o/1eZG93gnwR5nYg93Gna3C3a3yJ6XM1Zj3g5D9dMDS9BhORdz318sPNuq3N9fur5fKC8zwaFcYBTrr0T/d33i8tfl8e+NOOXMzFzveqj3arT/Zqz2uJJsiZoEK2eYMbU1Bd7hjB3z8gZL9aqP4/qj55mDny4Ptu1HngYj9gWL6A8X0eSnzvJh0WkQ6WiScnhs/vzB6QU17tZ1/c2bzs1Mbx1v5a3H722b59eH6cT29u0Cp0gev+eRvD6pPd6qvDuofhU05IqJMHFwlwldwkCwRkiTCPgxanu03HuyUHu3Vry4HoyREGA0OYgfC2N4QuiuA6gqie4OoviAaFMD0h3ADUVy/d7xz1yw+bm483F67v1d5sls+47MEGTgffihKHo1RxgM4eIiIiJGH4iREnIKMEUdSk+TbtZX7h2v39xvPDjd2bVo3ajCCR4TwsABhMEhARDDIFBqZxUEj2L4tveDpXu3B7saTva07tUyKhQqjBxIkeAIHSRJgH4bNT2rZ+6XUw3rqWlCfIMIyZEiRCi4Q+jI4UG4S9aiSOD5cf9isv9qvn3WpsxR4jTZYp8MqNEiVhiwz0TfC9s+O1p7vN96c2nlSTKxxsTUGYlfGfrFTOj61/mK//u6wdtqwUGGNNLgjG9zRNe7oppD6opZ5dbB5fLD52cHaZbuyxhxtTE3cy4VeH269aq692q283K28bm58frRzM+VZZY9VyLBdBft1s/CiWX++X3+cDzaYY5s06CYTvE4F1cl9azRwgzqwxYBt0sFrpN4LvNGnBvYTLe2JmvxERX6qphyryS80lBda6gs1+YWG/EJPOtbgHy9hnqpwL/XkVzrSsRoPvD7WEF7oSC91pFd64kstXi9G6YQY0RSSONyGg7exCV1cKgw9NNTR2tHS0nKiFXi0nTjRcqK1pbOrDTTQA4WB2jtOtrS0gCH9ZAqOxaYRSWgSeZQ1iZsVMPmz9PlFNmeKSCSPojBDeOL4JJ24MMMQC+ga+YxGMT3DGRfPk5NRQ8CjlC7itAqyWctyWqYterZMiJEuovUqmsfBNxvYOh1To6IGvAuxsNRj53vts2YtSyMlWjQMp4EZdMykQ6KgY8ZjnnQZWXYtzaFnLEckbtOUSoQzq2gB+2wpo7dqmG7TlE5GWo4ojjaDlYzGa+JoRBi/ZWq7bE94FwJWbtK3UFnR59K6iFfks/IizvmAlZ8PyTYy+q0VQ8Yl0MswPvPkalITsM5alibDHmnIJ1YqyVYnbytriRi4VgPbYuNaHTPpuKqYNGRjmqBHlF02hIISk4mn1kwr1bPTfA6NQUajRiA9XYN9PaDeTjIeHY+4HDaVy6H0eZccdpHXI04l9V6fwuOWr2TsQZ/K45DnUs5CxhNwLgXsKq9VHAsocinzctyQCKujfoXfJQ55ZW7rfC5lKixbl+N6r30x7JXFAspS1p6Oat3W+URwabscyKctTqcwm7Unwvpy2rlVDHvM4nDIEAnpAl7lSsa+3ogDZ/3mznK9Gl5ZdgBjoADU8XkU643Y5Yvr25spv1eZW3au5n2NarRU8CeipuWU3e9ZioUMfrfSbhGhRuDzvCnkICgaslZL0XLR7/PIciv2gE8R9KnCAa3fuxQLG7IZZypucdulLrs0GjacO1M9c6oUCWn9XmUx7wn6VYDpLhLSnjlVqlVCQP84EPpq7ixvb6aM+lm3UxoJaXa20qWiDyClSEh79lT56KAAiF3AROPzZ6tAj3kh504lzCtpW3bFnVp2+/1qv1OyXnZfPls42Ip57CK3e8ntVYeCmr3dldyKcyVj329m/V5lpRRYTtuiYV0x7zk6KJRX/QCvFvOeU4dFoPs+FTeu5u3nThd3NhP5rKO86k/GzM3tlYNmIRzQxyP6lYwdAMKVjB3Y7XBIe/po9dqV7WLeA/QHAu1/zZ1loMt+v5nNr7gqpQDQN7i5njg6KCRiRo9LZjEtZDOO7c1UKmEGYmkrGfvWRjKVMKeTllTcklt2ba4lXXapxykHyv1Dfk0kqFtO2wK+JbtV6PcuAdIi0F64krZnM478ijsc0AZ96sO9wmreVy2FwgGt1bQYCxv293IrGbvfq9RpZjTq6Xotsr2VTiXM0Yje65EnYoZ4VB/wKUMBdTppBmoYdZqZdMIS8C0Bk83SSYvLIbFZFp12scclq1fD9WrYZZcUcu6NtTjQOGIxzQNaHEBiNsuiyyE53M+nEmbguxbTfDplrlT8fr/C65VZrfNeryyRMJRKXpNpNuRXNspBl02oENPiIU06ZtCruTbjXDqm99gkNoNYq+D7HKpMzBEPmkNe3Xol2SjHnVa5RjdrsgodbrnTo1BreeGY0eVVavWzNqfU5VVMTmFbWlraO060tZ9sa2tva2vv6Gjv6Gzt6urs6Ohqaz/R2dGCwcDk8kn+DIZBG1qSTepUfBYDPcvHC+YIokXOwc6uWiljMkaUSrpUQpLLmA672G4T6XV8h11s0M9qNTMKOVswR/D7llxOmUTMUC1NKRWTCgVLLmdIJJRQUGmzzvG5I4tzKJWc5ncLzXquWkETzWOEc2i7haezMKdnRxeEVJNFMjNLmp2nwOB9ra0nIRAoFNrX29vZ2dHW1dnWeuJEe2tLR2tr58kWNgNmMfJlErZMzJifI6iXJv1emV7HWVJQW0r7F+69evdH/+E//uwP//hnf/xnX//+H3/xi3/z1e/9m69/+Qdf/PJXX//iV1/88BefPDwOZlZ4MrlYbxbrbRZ/LJAs8KU2xpyZuehmivw0kZ8mC1OlIYLQQ5F4aFIPVeIiiR00iWdS7OMK/VxRiCMK0YU+otiGE5oxAgNWYJzga0d46tFZ7TBPieKrCdNLBI4MNS2dmJbiWRI0SzTOEk1wJCiubHxKgmJLJhiiUfriEH0BzlocYM2DOcIehqCdIuigLnaQBX3EWRBmagDPAREme9GMTgSpE0Jo68V0ggltUGInktGGZJwYYbWgplsJAhhxFkqc66MudlMFEPrcBHsOy5yfYIixMwoaT8lY0FFFZsaChStxzSp986qAQBlYVAQXlaF5pX9e4RbIXNML5slZPX1OS+AtTcyIcDMSMk9B56kZcwa60MYWujgL7mmRny8NCWSRRVlEJA+LlR7Rkkeq8kvVQZk2LFWFxLqE0JQSm6MSU0JhyitNBb7I8/t/+O9++3d//8fffPvrjy787t7F396/+NsHV357/8Pf3r/8m7uXfnP30m/uf/gXt87/6Ue7//6j3b+4efovb537P2+f/vNPmr86yr7NWt8sm//thcrfPrv0o+3U85j5f9ur/OHZtV+dqfwfl9f/5MP1Pzoq/nJ3+efV8Nu4ac0s/tHr+2/vX757aevq+c23x9e/eff4y/tXbuT11xzIj71DH/nHb4TQn0RwN0KYGyHMJ2HszQj+VgR/O0q4GycB62accCtOvJsg3Y0T7sXx9xP4e3H83RjxfoLyMEW/F6fdi9Hvxei345Q7cfKDDOPRMvNemnY/RX2/LbPxyF3t8CEknsTgjJDIQ2jqEI6OwNFHSOxhImuExIaiKXA0BYGmQlHkQTwNTqAjcXQkigpHE+EY4iCWCEHhIRhi/zgWNDEOGh3qHYSDB8dgcHQveHxgEDOMxEAG4L1d/T0d3X09PX19Pb29/b294N7egd5eUF/fQE9vf28/CAQGDQ0hh2FD4I4ut0mVChqiHjWLgunr6xwcGgIPIhBDQ0jE4AgSjkQMDkIG+nu7YWDQMGKwu7XbplN+9OF2f09Pdye4p6dnANQNgfSDwX09PR0QCAiFGiUSsTQWhcamMpg0Np3GpdEmiUQWEU8g4ghEApFEwhNwRBKaQplgkXEsEpZJHaeThpkjA5fi8y8rnMfFqUdF3sP87JPSwtOy8GVd9rKueFFTvKgpUrHwcjyaS8QKyUQuHisk48VUqpROlzPp6spyLbtSXcnUssv13PJaPruxWthYzW+uFrbKxZ1qsVkv7dVLO/XKVr3a3Gg0EkENBqka6VchQboRkHEcZBzvN472Gkd7rWMgJwrqnIA6J2AeDNyGgtjJo+eTgZsb1WtrlXvb1SO33ouBBtH9ISwoioHE0eAwGprl0e5X0/d26/d2128WYmH6+MbS/NPd2v2d2tP99YshW4yEyBChaSI4goHsqYSf7tYf7q492Fk/3m08rKa21HNZOjqJh8XwoAQRHMWD4zhoDAVO4ocSuKEkGfnJcvj4oPFot/jsoHEp6UmyMUnGeJw2EsDDs3Os+2vFB9vrt3aHzipxAAAgAElEQVS37jfXyvI51zDIi4Y3XYZ7za1bm+sPmusXsoGMeOpGMXlru/bRVv1uc/NSzO/FD/mG+/xj/Z6xwTB6KMXB3CnFHuyWb+2Wnx7UD80y/3hfDAeKESBJfH8G37VM6MuRIFUqrEQd2FggvthYeX1q7c1B/eVu8cVW/s1+9fVh4+OIaZeP3eNNfBJcen9Yfdmsf3a09ijraQowpwUTpwUTp+dQp+fGD+bQz9Kud6e2Xp5ae3Nm83EptjWL3Zka3eYOb3IG1zmIBgdZZSNLLGSeOpgnQ/I0SJoKC2P7T/u0T/e3Hm1v3N+v3KokYyy0C9UbxIN9mIEQdayhnl83SreMkkOdKEmd8I7DYgzSrUru7l79brP6bH9jy6DyoOBxAjxOGgzhoX48LEAa8uMRQdyQCwsvqQSP92sPmuuP93bubteWBawAFhYjDoVxsAht/Fox+fioeXdv88Fe/WrEHsPB43hInAxOkKExLCTJRt+uJh/sN+7trx0fru1apCEsOEWApAiQBB4UxwyE0fDLQduLvcaj7eqzvfVbK5EkGRma+P+YeqsnufL0XFctlYqZOZk5iyuzkpmZmZmZoUDcoO6WWlAqUqlK2DTuHrDHMN4e8Nht2ts0J0zj8dixI86fcC7ybMeO+N2ujFwrb9ab7/c9z0CIADotxM/b5dN67rKR31ewvdDJCHwiARv3AYdKDMLbevpFq3TRLr2tpRoschw+GcfOPYva3u2WXzdzr9vpN/ult3vVrxrZPfF2EjuTQUzsCle/2Mu+2S29Pigex20ZwmKFOF0iTRXxkxXiTIU4WyLMlomz1ZXZGmnqPgv6Qk2+VBNeqgmvNaQ3GtIrJeGtmvRaSXgpx71SEF6rSS+V+Bcy7P9/JOgXUsyFHPdCjj0To05FiDMR/LkIdsKHcLcXV9HDGHA/fKkXARwgYMfhsKH52f6erqtd713rvdbX/V5v15Xr16/09HZfHxjqGhzqGRjo6+vr7u3tHhjqoVBJRDKMQASxmdiNNdAqeZnNxKoUVLVqR6WgGnQsi4mn0zCcdrHNzHM5BBYTU6lYl0pIYiFWISc5LSyDalvAQilERI+NbdFv2YwUp4XGY4BFfIRcRlBKCSb1us/GsGo3NRKCQoyTS3FSMcaoIMR9XIuarBIiNWJ0wE5zGTe9FkrQQTfKCSY5waIkG6R4m3o1YKVZVWSvieIzU3QSnNdCbxbMVs2GWbXq0G+HXdyAnamTEjQivFO3HXFy7ZpNi3LNrFhNeAS3Gx63nuLQboUdLLOC5DFSSnGlU7dVSWmaOaPbSIm4OWbFqlG2EnJwC3G1TkpSCfE6CamU0Cb9ErNmw2raNsiIrYz+k1vRasGk1a5JRBinbruZNfudYrOWnk0YSxlrxC93mNkWPd1qoLssnKBXkovrSxF91CrUi9biYVU6ZUhHtDGrqJiweD1yuXTT45K06iG3U2y38J12kcnA8nqkXo8o6pEmXbJy3BgOyA0GmtXCjnhlhaje65LazDyjnhUN6/xehcnAbtVDubQ9GtYnwyqfU2SzSxxuuc0qCHulubguGlBabWKPW3ljN1Et+d0OqcMqclhFnbIrn3HGIgaTmaPV0PU6ZtCrLmU9hZTLpheE3Vo2FU/EglYICBRs0WlVRgLmdiPhssvUCrrdIjSZuBarwO2UOs0Ci4bpNPFzSavDKnR7ZGYzNxbRFXLOe3fyN/aTVjOvgwDxeeTZtO3u7VwmZe3osO7eznW6lGLeHQ3rYhF1JmX0usWphLFS8kRCWpddUsy5I0FDPuP86INyOKjpJLrOhFs0rEslLV6XxG7cCXtlXrfc69eGY5Z40l4ueO7fSe81vG6H2OUUu52SzoJTZwjT65Zl07Y7t7L/7exKxk21ij+XsZuNnHTKeqPha6XVmYDwVsOTDCl264HT47t+v1ar50Vj1mLCbpDTfA5pKety2cR6Hcvukvj8Ko9flU5ZO1KvT+7XmvWQ1czrzPL5vYpY2HBzL13MuV12SSSo221GY2GDxymLR0zphDWfdXQSqcsh7piavW5ZPmv3umWlvGe/nTDq2BolrZT3BLwqhXQ74FUlY+YONT4c1ISDmk4FZzXzwkHNjf1kMeeyW4SdyUOHVeT3KCtFXyHrspr4Xo8iHNMbTByzle/2ygslTzprt9oECiXV4RKnUiqXk2Ux73g9fLOZHg4qgj6VXLJlNnDDAW3HMWAzC9wOqVZF16kZ8YgxGTMrZRStim4x8rwuWTSkb1RDPo/CaRMbdWy1YsfjkqaTlo73zKBjdpzOWjUtlTB3YB5K+XZn7LPDiuxsJGbT9mBAYzJwNGqa3SaUy7a1GobHJbPbRFLJpkJOKeY9d+8UknGLTLKlVtIMerbZxAsFtJWyX6dlCgSrGg1Dp2WazXyZdEvAJ0slGwajfH5hbmZmHo0i9vWNXbs2ePVq77Vr1/sHukeGhvqu9w709hDxEKlkWyRaodMQVAqMzcLTqEjKNsxoYNttQhYTh8fNG/ScWjXgckkEfDJtB0nZhmnUNI2a1olh21tQiXg9GFBrNQyhYJXDJohF6yrljly2zWETeFwSg47ZoSK2NsB0GspkYKtVVA4bz+MSFfJtrZomEa8x6KjtLej2Nnx7C7GxjuSy19dXUSOD/VevXOm7emXw+vXua9eud12/+l7Xta5r169d6bpyBbY8q5RSREL8xtqiTkP1ukV6LVUhW+NzsVcSrfdPv/zm53/1Nyevvjh8+4NnX/342Zc/OvrqB0dffXv6O9+efvXN5Rc/+ub3/+THP/9luFgkMlg7Eq3c4HQF0nSBhUjRkugWIsOCYVjQLCea7UQwrSi2Fc21ItkmJNeM4VoIDMsa07HF9ZGYbuSOBck2wJk6EFUJoamBFMXylmx5Sza/IQZQpIgNMWpVCFzjLK6yoAQmjMSCrnDAK2zgKmtphQkkMwFE+jx+ZwpPmSbRJkjUiZWdYcJWH5bSi6H1oqhDyK0x2OoonDQKXxlFrI7C1gaXCD2T6K4R6LXBpWtDy++NAK5OQq/OobuXCRPL+FEgqQe8dh22MYjanMKszCFXJ+AbI4j1JQxlEbczQ6IDiUwYkQ0lsBBkLnqFj1nhI4kcCJ4GJe0gCTQElgpBby2jNxbxWwskKniFgVzlYtaE6C0Zhq4hMAyrNPMqzbxOM28xLFSGfYdlpwuMO3w9jW9kCq0skZ0pdDClfobcx1Y6OHKvSJmkslxqfew3v/3f//Sb//iHP/j9v/vsg/99fv8/nt//z/NPf3v28W9OPvr10Ye/Pv7wXw/v/euTO/9+ePs3Rx/85uTjfz/56F+Obv7tg9JPmu6vk5rv58w/O4j86lHr/3374A+qgcdSylu/6nVI9Yubsb/7uPiLhu+HafMPIubiJi6mFv+Pb169fHTjRtmfC1p/+qPLH774+IOI9p6R9NQGeGxbemgHPHaCDt2QJy5w5zx1Q566IYce6LEf0TmHPvgzH+LYjzgLos6CyLMA/DSAOg3jzyKkF/HVi/jmRXzrIr59nth8Ht+4SG1fprcv05TXWcqXLck2bL6vaxq4jELiyAso5CwIMw1AL0Dxy0jyAoywACPMQXALEPwilDANwY5DMBMQzCwEtwDBz4FQS3DcAgw7B8NMQ1HjIMQwEDwGBk0sASdnAdNzkNEp8NAUaGx8bnRkarBvpL9vsLe3r7unp7evv69voKenr6enr7e3v69voK9vYHh4ZHkJMD85Mzsy7NRJ3SZh3KdViJgjgz0jo0PDI8NDA/1Dfd2jg31jQ/2jQ32To0OjQ/0To4P91/tcFs0H9yrXr3b39Yz29PUMDPf1D3QPDvUuL8+j0HA8AU0gYvErOAwJgyOgCBgEFgYmw+E4KAQGA8FgMBgMAYfDEUgwErWMhQPJcDgRtYwEj0Mm+vdtO980aC9i2BcJ8kV68zK78zLLeFNk/3f6igXcyaA3HfRlQ/5s0J8N+LPBQD4azkcjhVikGI8V49FCLJKPRYvxWDmVKKcT5VSinEpUM8laLlnLJ6v5ZCWXbpTzOb+NA5ikT3QxJrvZU/2sqX7W9ABrqpc51cuc6mdO97NnhjjTo9yZYe7sMHdpsuU0Paxk7xdTh43Cnk0jB42rAUMa0LBmecgKGrcBx43Q+fd9xsPd8sNW+bCeDtDJZbXgqF08bBcvDspNNccOGQ8iJnyIMQd8Yl/De7lXPNkrH7cLF41UQ7LlhI6EYBMx1EwUO5fZQubpxCwFW9zBxYnAIHw6hJl6FDK93M09b8Qvdosf+vVe1GQENhqCDHoX+1KrsLNS/LRVfN4uvmpnW6Jt1+KwGzR+xyR+2Sqc1/KXzeJh2uslABv8ndf10lmzddpqX+yVP7ArA6glH2rRAwd4wNNh8uJRzn26n3+8lz+/UTnQiR3gKQ98ygkdd4NGfJBhB3DYChq3A8cMC0MuHPQwEz1pVk9r5ZNq9rRafN6onRSzsS2cGzjmXB5uKBkX7fJxvXK5W//Io3OiRoLo4RBqNIQci6PHIqiJx27t2/3aZbv4+UH5NO4orS42VmYbpOkmebq1Mr+7stxeAbXXofUVYGsN0F4HlFcX88TZT1zSL2/Uv9ytfn6rcFEMVCnw2tpCfW0ph1u8J2d9/6D67qD25kbt83a+RMMHkdOJVfhZLvJit3Tczl+2K1UpzwicdEPGneAR4/KAfnlICRyQLPcp5oYU0yMuPOwoFzqt557V88ftYlnGMi6P2MAjhqUh3wrycSl+3K4+bZbOD4r7Wp4dOOoCj7lhkz7knAM+E1hHHBbDJ/ulZ3uli4NyUycwI2ac6HkPHuAnAlyIGTts7n2v+Xy3ctIsvtivPYr7nOgFK2jMjl76OOx+vls9qpeeNyufBF12NMC0MOZcmnDA5z50al7vlU9ahcu98nHK58MsuIHDXvjM05jzTbt0Uc+cNdLP2/k3+9XjsC2CWwxAhkPLgy3e+qtm5qJVuNyrfuKzeyFzYehkADoZBE+EIVMh6EwQPBUCT0UgE3HY6ME2+ImI8FSAeSrAnEgIJxLCqYR4LiOfSUnPJaQzKfFIjD2Tk54rSMcS/JEYdyTCnohxZzLiiQR/LMGdiDEnIvSJGP1ciqWsTK8RJvDIkY2V+VX8LADQMz5xZWLiWl/vlatXrly/eq37Wm9PV3/3tb7u7uu9fdf6+rr7+/sHB4f6+/u6rl8dGOxe3cAplEyzkc3jEGhUBH0HKeCRzEa2Qcfkc4ly6YZWTdNq6DLJukyyKpeuGvQ7FjNdp92IhKV+l0AmIClEJKeZ6TSz/C6uw7yjlhEdZqrPxZKIsTwW1KbfivuEPivDa2V47SylgqiUE92mLZdxU8aFqkUok5Ig40IUfHjUw/ZaKF7Tls9MCdp2oi5WzM3OhkQxNysbEvktFJt23WthOA0Ui3o97OI59Nt23VbMK0iHpD4r3WemJ7xCk3xFI8Q5ddtGGdmlp6SD0lxYHrKzTfIVh3bTod1yG6iluCrpE/otdLtmsxhXJ3xir4mR8Iq8JrrHSA/aOSEHNxdW5hPqoI9nVqwknLyglZEKS6olk9m46TPTQlZWwCXyOwVyAVGv3Ax7pSG32GVma+UbBtV2LKS8ux/NeBVeHTMdUDnMbIuRXkya4jZhIqhp1EMd45PXLevs/Ny+lXU7pXL5hkq1kY3q9ovuiFPscQj0uh2/X3rvIH6nGbZbBXLpllpJzWXslZLXbhMEfMpSwV0peTMxTdAtcXuUJqso4FftNwLNoj0aUBiMPL2O47AI0wlrNmUPeFWZpC2dsCpllEzClk5ZtXq6wy4Kh7QOq8igZjnN4qBLXUn7UaA56iYeuDiqVfLSCbfbofQ4FT630uOU1UqBcsVvsvCsFn6t4Hn/INOuBD95vxL0qyxWfi7nTMaMRj2rA5oPBdTFvKtRC3b2f8pFT4cNGPApOyYok4G924rWqwG3U1ApOVIJQyFnz6Yt9Wpgtxm7dZApF3whv6ZDOfd7FbGIvlr2RcO6cFCTzzlLOft+zf34Qf1gL2W2iPUmYSBkcDnEpYzl0f1iMmZ0OyWdPTSbhR+PGjpjkG6npOOA7uAlWo2wVk1LxIzloicY0Ow3/Acly+26627L1yraixlrLKyPRgzhiMHtksf92kTIEHArPDZxMmpqN2O3b+U++qjq8SjMRk7HnuywCe9/WOncficuhgPazsMPB7R+j8pll/jcCqOO7XHKamW/0y5yOyW1it/lEHcUzNm0rVz0pBJmn1vhtIk7omSnTRz0qVv1SCxs0Krobqfk/buFWzfSd2/nPC6pRLQW8CmLeZdGtZOImRJRk8MqSkRNiagpnbA6beJOdZaImYxGtk7H1OtZWg3d71dJpZty+XajEY5G9TYrLRgQhYKiStlaKTvsVl5HKda53OdWtBvRVNwiE2+aDdyb++lsyp5N2R1WkUpONek52ZRdr2E5bWKfWyHkrYQD2mLOlc86NKodtZKaTdsyKavVzLOYuBYTtxPD1EqqXstIxIwmA0enoeezjnzWkUqYPW6Zycg1GblaDcOgZ9ttolBQ22pGvR6FSrljswqzGYfRyLHbRAY9Wy7bdjolpaJXJt1Sq2hSyaZGTc9mHH6fymTkSsUbbBYuGFCbzUoAcIlMJlEpjKnJhd6+4e7u3q6uq9e6rnRdu3rlypXBvusc1qpUskWhgMXiFb2OQaehtRqGzSpQKihmE1csWuPziAY9UyHf3qEi1CqaXsfs/H8hlWzweSSthi6XbZmMHJdTYrMKdFomj0visAk+r1KrYVApCB6XpNUw3C6Z1cKXiNc7h83CKeTbPq/CoGcJ+OTNDZCQTzabeJQthEJGUylYO9t4FGJpbmZkdnRofKCvv7dvaHhgeGRocmoMjgBsriEFzBXGDkIqIVvNLKuZ5bBxdRqKUr4uEhCuhGu3Tj7/nZ/88s/P3n3v+IsfHn35o4sf/NG7P/zZuz/86Zs/+OMX3//x5Ze/d/75t5ff/ODHf/bn5nACS+PLLZ5AsswQWbFbKtyOEcswoekmJNMBp1vhDAuKbcFwbQimAc0147hWAttGZtvXuN5VjhfHcKDYRiTbgGDqkSwDZEcN2VGDKMr5DcnMumh5VQhbFQLWuItrHAiZDVnlgFfYABIDvM4FrLFBKywgmblAoM0SadNk2jBuc5SwNUncGSMwBnGMfhR1FLMzgdoYQ5BHYORhKGkIutINJHSByd0A/OAssncCfHVo/mr/1HuDU70TixMzkPEFdN8i9voSbgi6NgFdGwOReoH462DCOHR9BLbWCycPQ0gTy/gpEGkSSJgGkxaQ64vorXEQfgpOmIURlmAkEGoNgFlfImwCVhmQVTZ8lYNYE6A2xZgdBZamIVB1KwzjGt20TjdSGNYdtm2Hq6NwNFSObodrpPMtDL6NKfayJB6u1CGQBSSKxOqmZv/Go3/7t//6X3//j3/97ff+9vHdX5/d/dfjD/799P5vzj76j7P7vzm7/9vnH//2/ON/Obr3z8/u/vrk/q9PPv7Pi4e/Pb//L0cH391N/GHN9VVC++OK809vJP7X/co/H948NXPuCghfp/V/djf21x8kf7nv/zaueV/Ktm5sf3Hy7OvLh2ef7RZi9rLf/ot3D+vG7bIQ9tCGfepaOnQDHzlAj52gTuLqhK7OftczL+y/09eRD3HiR50EMKchzFkYdx7FnydWzlKU8wztMsd6VeC9KvBfFQSvy4JXRd7rEu9Nmf+mzP+iJnzVVGHnpseGlmFQHApHXkSh5yHYBRAeCCOB4GQgjLQAwi0AscsQwgIINwvBzsLx01DcAhS/DCEsQbAgJHEWhFxE4BZR+DkkbhKKmIbDl2DohWX41Cx4eHJ5dAY8Mjo7ODgxPDrVPzTaPzjSNzjUN9DXN9DX09fT09fT3dtzved6V/f17t6+3v7BgYHh+Zlpo0rktYi9FgmXtj42PDA8MjI8MjoyNDwyMDA2OjIyPDg8NDg+Pjo+NjoxMd7X3RePuMNh25Ur73V3DV67fq2vv3dsbBSBgJHJRBwOi8NhCQQ8lohBE1AYHBKLQaDhYAISjoaCIBAgBAKBQmBwBByOAMHgCyjYEgEGxcGXYeAp0OSQdQf1gxuKl1HkyxjqdZL0Kr39Os9+VeS+KfHflgRvS4KUz57xOwtBdzHoLYW8paC3FPKXY+FyPFKORyqJaDUZqyTjtVSylk5VM8lmId3IpZv5dKuQbhVSrUJqt5Daz2dvlovNmE+JXJLOD0rmByTzQ+LZfvFMn3iuX7w4KFoc4s4NcuYGJAsD4rle3kwPa36oZtU8qOU+KKYe1HINu44/PyKb6lfMDkoXBuULQ/KZft5kT4S98bCW+6BW+LSeC4roOYPiYbP8sFZ8Usq41nDK2SEzYNwCHFMtj2SlzKPd4sN28bNm/kkh7F2D6YGDNtiYAzkT3sCdZGIvqoXzSuZVPVUTbDrBY0HczEO/6UWjeFLNnDern4QcUfxiDD0Tws74YJMZCu60knreqj1vl1/t5feVTD94IoCcu22SvNktvaiVL1rVZ9lgiAx1wWY+sClf7VaeN6pn9cLbenpftOOGj/sQ00HwZAwHOEmHXuzWjtrVy93aLa3UC52LIBdCqNkQciqEGPfCJv3IxRBsLgiZjZGQp/nI8/3aWbt81sqct0uX+82HIbsbNe+HTDtBE3U198Vu9bRVu9ir33Ma9MAJB2LWS4S6V1AeMsyKB91wmY9axWfV5Ekjdz/i9K9BvURgcB0R3YD78UvWpRH74phlacQMGHFCJtzgcQ9gxAscrkuob1rVy1rpfDd/UU8f8FbymPEsfia3DjkK2753o/Fmt/7uZvtVI9NkkWrrgDYL/0Ul/tVB/fVB7fV+7UHYdUMnvKvj3Vaz9lWMppJRU7J2ldzcBi6GWIrjgUcRy6t26aRdPW0XDrOBJBXnRE3FNhAfeYwvdovn9fyrZv5NPV5i4J2QsT0p9SOH4r5d9YFN+ZFbf1pLHDVyh43caSP3IOa659F+5DN+FLB84jcGV6C6pfHbLsPzduVZrXDWKn/gt+hAY4alQe3ySEHMeL5bftosPWtUThrFWx5Lns8o8Bi33ebTZumwVXnWrlzuVWtKnhE8aQdPOVCAR8nAi936aav2rFU63q1ctKt7Sr4XNueBTbuAk1UB/axdPmnVXuzX73tNPuR8CDntg48HETN+yKQfOu2HzPrAM37QZAA4urcFeyxafcIjPOHjH/Nxj3nYpwL8Ex72ERf9lI97wsc84qIecpAPOcjPuKiHbMQjDuoRB/mIi3rIRjxgwR6wYA/ZsAdMyKdMCBk3jsOMQcG9aNTI2sr8MrB/Zr5nfmlgYOja1WtXu7re6+nu6u3pv97V39XV3X2963pX9/Wu3q6rPVevXr929eqVK1fGx4d3dogK2aZRzzIbORLRGp9LtJi4nX/T9VoGj0MQC1dVim2FbF2t3FQrN7gcpESMC/iFUiHBqKa4rRyvnauRrQrYcLWMaDNSzLr1RERis9E5DLBOTnYaKDbtplWzadZuyiQ4rXrVadhyGjZNSnLIyapmtAY5QSlAyrhwp2GznFAFbXS/hebUbXqMlKiL7TVRfWaqx7gdcrC9FoZdt1VMqGtZg0m5qhbhgg52Ja1LB6WlmDpgZRokxHRA4jZQdWJCxMGppnQeAzXi4MQ9Aqdu26nbzoZk2ZDMbaB6TTSviWZTbzp0lHJS18xbQg5u1C3wmhlxryjmEdby5khAWE5qKnGNVbUe9vKzSZXLRvcYqX4L02vnB91in0PgsnDM2p2wV5qOam0Ght3ItBjoYa+0nrR80I7WszajhqpTbdn0dI+OEfOrSkVPB/HXCSR2qyAUUEfDepuV7/VIoj5F0C7KxQy1stvpEAQC8kxU7zJy8lnHh++XbBZ+Z5srl7F3mH52qyDgFCRCKo9XaXPK/F5lMqy+0fClY7pEwlYuBTrv+gGvymLkRYK6fMYZDek9TplKSbU7hQG/KhrR67QMjYKmke6kwhYZdwu+PLW5ioQAJj0OtcMqdzuUXpfS51ZGQ/p81lmrh2wOkUZNK6Rs5bQj6JI7zPygX5VIWvb2E7Wyr1Rwd9LO08f7u61oZwDP7ZRUy769dqyjjYpF9O/fLVTLvs4Wls8jqVVcqYThYC9WLXvCQU0qYYmG9Km41edRdha9wkFNJmV9/Nlusx7quKT2muF60RH2K1wOid0hSaTsrXY86FO5rDybgZGKm96/W2g1wpWS12rmmQzsG/vJZj3U0YvFo4ZmPeT3KmwWfqef6ajSPv2oVE4ZCgl9wMFPRdWZuCHsU5ZyzmTMYDawMklbqx6xmfhqOTURMdZL/oBHGfKqbEae36toNyOFnLODXLeaeQd7iYO9RD7rSMRMHe9WuxENeFUmPcdi5FVL/nTC6rSLzUZOJ4qrldRi3nWwl/C4pDaLwGrmBX0ql13idkgTUVNnyy6fcaYTVo9T5nZJO6KtgE/pdcv0WobVzMukrBYT16hnW4y8oE9dKfqyKXuHY+myS6olf9CvVqt2bFZBKKhp1EKhoMbnVTjsIrtNaDSwHXZ2s+GORRUWM00mWXHaBS6HWCnf9nnknVFGq4nf+SivS95RP3dmIzvFmt0i9LkVfo/S65KH/BqfW+F2SCwmrlpJtVsF+azDbOSwGJiOGSybtoUC6g6URaPa6ZBgOpkzHNQYDWy3S5bNOFTKHb2OZbMK1SqaUkF12MVaDcNmFeq0TJ9XGY0YwiFdJm0Ph3Q6LVOl3AkFtbmsM5W0moxctYqmUu4oFdRwSFcsuCQS+vz89NjYyOBg/+jIyPjY6OBAb2/fe/39XYMDAxgkTMSj2Swyp0OiVlLFohWTkaXV0DvqZIV8m8clWsw8uWyLxcQK+ORgQO12SVVKqsMucjrEVgu/swAWCmoCfpVatSMUrIqEa2LRukZNj0YMRgOHzcKzWXiRcK0T0iTidZFwVadlhIIah13k8yrcLqEGQ7UAACAASURBVKnNxtdoKFwOTquhOewirYbJYhIU8h2Nmu12qdw2OWUDsbmB5gu2nW6tULwjkVJ8HmkyonI7+FoNxWpmGfU0o56mUmyIhUQuG30l0rhz8sX3/uiXf3769nsnX3z//Hu/e/n9P/j08t3up09bD548+eLbN9//44uvf/fsy995+cPfO/vmd1d5Sp7WEsrUaGIrnqrFUA1omgFGNcDpVijN0klfaI4FyTKiOWYM14Ln2Qk8J4nnIXO8ZI4HL3BguFYY3YBgGuEMA5SmQzFNSxTl9JZkbl0EXhUB1vhLGzzQGge4wgKusgErLACZCVhhAUlMIJGxTGbOEndmVuijhO1xAmWOSBvHMUbx7CEMfRS7M4WjjCFXJpBrE8i1EcTadcTqFeTKVRh5ALzeD1rrW8L1TIKuDs9d65vqH5jpG1vongB0TUN65zEjyyujANK1ZdQ1IH4YuD4E3eiC4AfAuEkAbhZCnAYTx4G4CShxEk4eAmMmkIRZFGkZSV5GkAHoNQB+E0higkhsMJkNW+MjN0VYqgRLlePpatyOkkzXrDF16wzdOl2zyVBuMlXbbC2Frd/hmhkCG0voZolcbKGDI/DyBYFtquarr378N3/zj3/5l3/1s5dnf/Fw91fH+786vPtPT+/86/Htfz97/z8v7v/2xf3/uvj4v159+uuLT/755KN/fHL3n48++K+Lj39zeut/3s//xb3kpU/0LqL8g5r3p7uxX95M/8Nn1VMn95mV8UdN53f3wt/dC1/6xb7N1Y/b9764fH3+5Nb3P394+fTuT84fPIzJ6yLgfR3yqR35yLHwxA3o9F3/d+g69PwftMb/SV8nfuRZEHMSwB4FcCcR8nlq43mGeprnvCgLLkqil1XZy6r8ZUXxqiJ7WZa8LEneVGVvqrKvWsrjknpheHhsDACH4zCYlXkkegIAn11CwVBrcNQaEErswA8BEMI8ADMPwc8jiItIMgBOAkGJIBgeiiIvQbAAFBGIJi4gcHMo/BwSu4zAgWB4MBw3D0JOL8Pm5qHTC+DJZfDw/MLQ1MzU7MLs/PzEzOT41MT41MTo+OjgyGBPf1/PwHD/6ETP0Ojo5Dift+OxSG0a/ntXrvR2v9c/MNg/MDw2MjY2NDI2NjY5NTU6Ojo6Ojo0NNzf39/bO1iqZNY3iV1dff39IwMDA3NzCwQCYXV1dW1tjUgkEolEMpmMJqAxeBQai0ChoBgMHI2AwKFAKBQEgUChUBgUCoXCABDYHBK+gINCMDAQCglAg4HQ0cH3ffTvFddfxuBvEug3qe3XOe5lifeqxH9bErwp8Qt+eyHgKPmdZb+z5HeVAu5y2FMJ+8ohXznsq0YCtVioFo/Uk7FGKl5LRlrZeCsTb2Xju7n4fj5xUEju5dI30tmbhWI7GdbhoJLpAfn8sGZpVDPfr57r0S3165cHdMvDOuC4ATylB4/qwcNa0KgCOt2wah7V8x9Xc48bxVtBpxq+ZFiaNAGmtdBZFXBSBxjXLI14V5GP8qlHzfqTZvEgZL8VCzxq1J61658mIwYURL0waQFMW5bHNfNjQcrqYSX7sFF8WCscVTMRxppotle52Ctd6I/SV08quaNa6bCSe17PROlk+Vy/Fjy0b1U/LhcfltJP68WbPpMVPGlaHNKDR4ygUf8K8mE+elgrfVYrH7aKZQXbAp4wQ2fKSt75bu2oXjlp157mo+F1tBcxG16HPU54Xu1Wzhqly93SeSGS5WACuIkoYjJOQjxJRZ63q2et6kWr/DTh/9CiuG9WfGCV33NI7tgEN8ziD+zqFmfdBxyJ4ZaOst6T/cpxu3DWTp61C+d71Zp0xw0ajEEmPYDRppL1ar/0olV41c5/7NKalidqnM1XxeRxIXuUjx/mo08q2aeN/HE9fdwqHtZzTwvhp6XEo1L2uJK5ZVPrAdOWpQkTYMIAGDeBpkzLU6blKf3ymAUHfpCMHzfrD2v5J7XSk3TgppG/q+Hc9+pPysmjauGwXj5pV1oGiQ004gYPecmAZ9nweb142iycNHJnzdxFK/+qmX/VzL5s5l608q/3at9r126KGSncQhK/cCBnvNuvXdxsPt8vv9yvXFQTpxnn61r884P664PKyxvVL2/XLhLO5jamuAG7zHq+uVP/+qD+9Y3KVzcq7/ZLr/cqL/eqr3bL73aLbw9K725U392sf7mfb/DWAqjZR0HT24PKy1b17X71YdDkRU2FkGNB+ESEBHwSd1zuFV40C88b+bNW4UUt87yRPWuXnjVLz1rlF+3Khy6zHblkBY1ZACNm6MynMc9Js3xYrzxtls/a5ccJvxMDsAEnzKBx3dxwUUB/1i4+rhef75bv2OVu2JQbOuqCjXqgEx7wuAs05gSP20FjTvCoGzTU2oY+EJE/ExI+4+Me8DCfCTCPhLiHfPQDHuqRAP2Ij3kiwD/mYz/jYjrnCR/3hId9wsM85qI+46IecVFPBJhHPPQDLhKLnkCiRgnkWQJpBgDqAUJGlsGjePIyAjs/MtnT3Xelu++9ru5rV691X+/q6evp6+3u7+7qv361r7d7cGJsAgIGTYyPLswPK+VbNgtfwCNx2XgmHc1mYiWiNb2WYTKwRYIVqXjdoGMoZOtiIVEiIikVKzrthkxGEHDQMgHJqN4OuAQqCYnLgDjMO4mwVCpAGbVrdhvdbNi2aDeMipWYV2BUroq4CJNhSykjGOREs2rFqCD5bfSggxnz8sIutteyY5ATk35Bu2Cyqdc8RopDu+HQbliUKw7tRtTFSfiEbtOOVbNRTKjDLq7TQIn7hMmAOGBn2bSbNs2GU78dcfFqGX0xrjLKyTb1RjGuirp5URe/U205tFupgCTq5jv1FI+R1syZQg6ugoexa7et6k2fhZUJyb1mRj1rCjt5Ua8wl1CnAtJMSBZycDw2pkW/FXTz2iXbftVpMzAMqu1y1nqjFWpXvXf2Y1G/3KKjFVImt41rUG0X48ZKymLT0QIuUdgn9dr4LgMzEdbFogabhd+Rz3ZMTR0GutXC87klVj0z6lOmo/pU3JCI65uNYCFtdRg5HaSe3SoI+lXJuKmDeutsVcWDikbJtbefsrvkPo/cpqcHXYJa0XnvXiWVtNvMfIOW1WESRoK6WNjgtIktRp7dKowlDC6nxGhgpxKWgFsVcKkCThUJtcTYwqGgs2Q82GaS2C0Sj1MZCeozSZvfq1TKto0mTrnqj0cNYa8yHtDev1O82U64nRKHU7J/kKxV/LdupA/2En6vwu9VdNqnB580Opy9Dge/mHd1nGOFnLMzEFgpuRIxba3iuXMr/eH7Ra9b1skqTpvE7ZTmMrZoWJeIGQM+pdXMC/pVlZI3GtEno4Zcwtiu+rMpq8slNZm5hYI7kzDv1gPFtMXtlHSQ6Har4N6dfDZts5p5nb2sDoSw46SuVwOVkrdeDeSzjlo1UCl5bu7FrSa2w8K7dRC3Gdkeu7CYtsQDiqBXptGxxJINu10cjRicFmHYq4741NWsu5C0d8CDuYy9VvE366Fs2tYp91wOcSJqvH0jm05Y1QqaQrrtsIqSMXMkqHPaxB6XLJ20elzSaFhXKXnLRW8ooE4nLZ1VvTs3c53fzu9ROqyidMIaCxs0SprLLinmXbmMPRrW+TzyWsW/1475PHKVgpLL2As5V70SDAe0csmWUkaxmQWxsOH9O8VE1KRT0zUamsXMy2XsTodYp2X4vYp4zGiz8gN+VSFnzaaNXo8oHFKaDMx4VNfB0DtswqBP7bSJd5uxZMysUdKsJn4x5+6ELptZUCsHmrWw1cS3GHn5jDMVt2RTdptZYNCyxMJVm4Xf0bhZzTyDjtlRPHe+rUHH7KiuO/TFDiTTbGQL+St8HrlY8ISCWpl0y+tRuJzSZMKSTtkE/BUWE6fTMmNRI5dDlMu2zSZeOmVLJiw6LdOgZ5uMXJdTGgxoOiFNraKlUzaLmWexSlVqAZdHpVDJJDJyZRXDZG7K5CytTqjVykx6md2iNOgESsWOWrVDpUDlss14zCiXbfF5JKWCYjJyQkENm4WjUuA7VITVwlcpqR3OoUpJdTkleh2Tw8ZTKXA+j2TQswx6dmfg0OtReNxyLocoFKxq1HSpZFOnZZpNXJFwVS7bUqt21KodpYLCYmI5bLxGQ9PrqRotVSgkmYwsj0cqFJAFfLJUsulxK7xOEY0KpdGQXAHZYOZJFFs7DDiHDZcIkGrFqlhE4nEwfC6Wx8HYrRyzkSEVk68EKzeevv7i9/7kZ6dvvz7/8gcXX/9ghcFbwq+B1nfA20yySFXY//j86987/uKbZ19+7/Of/MKVa+1ItN50mSIy4+l6LMOMZVuRLAuS6UAwbHC6GcO1oTkWLM+K41mxPCuGb8MKnAS+l8hyExgODNeOYluhND2IooHs6GB0A4JumluXTW3LZjfEgHXJApk/v8KdX2UurLIWV5mLRNoigbaA31nC0xaw1Gn05gR2axSzOYzbHEFvzGG2R2CbfdCtAeTOIHJrDLUxjCRPoNZmkBsT8I0eCPk91Op7iLWr4K1r4M1r4PUuwGovcPX6PP7q0OKV3okrfWNXhqa6xgGDs5ihedR1AOI6iDS8vNG/vHYNiB1HkhbAK7Mg8gSQMAokjICJY4iVEdTKMGplCrk2j1hfgq8vIjYAGMoiijaPpi0RmcA1DmSNDVtlQVfZ8E0BdI2L3BLhKGICVUaiSskU8RpNvslQbTE6AcxC4ztoQgddYGMLfXS2S6H3/49f/MUvfv6X3/3iT7//8O6fPaj97UnrV0d3/5+nt//+cfsfnuz9w5O9v3+8+6un+/90evsfz2797bMbf/f05j89u/uvRzf/5qPMHzVcf3or+tIv/li58XXC8KOC8w8bwb9/3PzpQWSPhXgXkf30RuCnN71xGqoZCn1++cXpo8ffvn7wj3/2zd/87svDrOGGgXBXA/tUj3xqQz1yAB+7gJ3K67+zVkfqdRJAHvsRJwFk55wF0OchwmmIcBReOU1Sn2eZz3Oc52XBZVVyWZW+rMlf1lQvq+qXZdnLsvRlWfqmpnhdlf/OnvZxTtl/vXd0EohFE9Ao8gwUOQlCLgBxy1AiCE5eBOGXoYRFMH4RgF0C4ZaghEU4EYBeBSFWoPAVOJIMQ5IgCCIAgQdhSMtI/BwCPwPDARBEOHoFisADEOhlOBoMJcxDMJMw9DgUPgdHwtF4GBIDQiCBMAQIhgDBEAAofH4ZNDGzMAOEji0BB6YnVjfwTpMsZNeCF6b7e3t6egcGB8ZGh8aHege7e/r6B4b6B4b6+gd7e/u7e/pmF5YxJMzk7CQcjoPBUHAYAoMmksmrKytrKytrBAIJjyeSSCsYHAqNhWNwSCQahkBBoXAQDA6CIyBQKAQGg8PhcBgcCIbOweFzOBgMC4OhUVAEFLE8OSvCLX6zL7tI495liV+k6W/zgldV3ssK71VZ8LLMLwddlZC7EnRXQ55G1FeP+hvxQDMeaMUDu8nwfjqyn47upWN76fhuJt5KR5upyG4mtp+N3cjHbxcStwvJW4XEnVz6djFzKx+xryPlMz3apUHt8pB2vk8336ud69HP9hjm+3VzA2ESfFcv2tWJ2nrxrlX9Ydz/oJj8uBB/VEx/kgq1LcoDg+SWSXnXZWjIOBbQtHV5yAadvm0znNRrz2qFZ9XsYb30tFF6sVf5MGA2oeat0CkPfNoHm/LA5sKrmKeZ0Ml++UmreNzMP0h5q0p2QUipKNgPU77jZvFJo/SsUT4sp90rKP3yqA0+eddpPN9tHjUKR63CnZDJgpixgyYt0EkzYNyNg3yaCz9tFD5rlI52CxUl3QAY1Cz358TU583C42rus3ruYT7sIcPMS2PapTH/JvFpJnbaKDyt5c8a1Qcxmws/b1kccKEAD+Le83buvFk4bWRPW/mL/cp5u/KiXbtsVS7a5Rf79bc3du+ZFQ7IeJQIOk6FztrN03rlvJF/2a4f5rIhItwPmQjBF+yg6aKC/eKgdtIsXexV3ncbNMDRspD6Zq922m48b1VetIvHrdJJo/iikXveKLxoFV+3cpft4otW5c1e5b7P7IQt+KGzfti0HzUXQC8GEIteyKwTNmGCTmSFtLNG/ny/dNoqn7brz/cap7uV493Ks1bluFU7a9Y/DHmdBKgDOG4FjVtX4Z8V00e10mE1/aSWflLPPK3njxvF00bpuFE6bBaP2+WLVjFOJ2oW+/RLQ2rARFHGeVqKne2WTlrl81bhsp16tZe/3K1ctEsvGoVPg87kGtoHnvLjFp9lPV/cany+X393o/puv/Rut/Rur/r5fv2Lg3qHRfnFjdoXNxtf7eb2BesZ0vJF0vGD243fOWj98E7zNGouboFqG0uN9eXKGrDBJh5Hrd+2C9/eqH11s/rVQfnzG+XXN8pvDoqXzfRnfmN5B5/EzGWw0ynsVGoVfJ71vdkrXrZKL5q5d+3sXT3Xg5iIoqeD6Ck3eGxfwbzYy5420692c7eMIhtwxA0e9sLHnKAR59KgCzjqhE5aQaMO0Kh9ub+6DvyQi7/PQn/AQL9PR92jI95nID9koe5z0Pc56I856Adc9H0m4hM28mM28iMm/BMW8iEb9RkH+ZCNeMBGfMqCf8JFfMJBfMiCrq4BVjeBIvn6BhUCQ4+g8QsrmzAKA4XCTy0Ae0Ynr3b3d9CF711772rX1avXrlzrvtbT2zXQ3zsIXAYgoOCZ6amJ8T4eh6BWUrlsvES0plZSbRZ+x6/aeVvic4kiAVkiIkvFZIVsTSoh8LgIoRAtFxGFbKzdyJTxcRIeViMnG9Rr0YDIathSyQgKBUmtIHfSVympseu3pQJ0wMd3OZgeM9Vp2PLbGD4rXSlAJ/yCYkLltdCEDLBWhHMbtmNuXimucuo2fWZaKa6qZ/TpgNhnoVvU627TTj6mjHr4LiPVa6Hfano+uhlxGakaCaGeN5ZSWrt+u1W02PXbFvW610qPuHm7ZUfIyXMZ6XYd1aLeDLv4Cb8kYOfmY5rdkj3hE6eDMp+FmfRLPjyI3G0HLKoNm2Yr5hF5LSyngeYxM4N2btwvifskPhu7lNQFHDy9ajvgEuUShoBLZNHRnGa2RUdLRTStiicWUOiVW2btTjFtToRUibCq41C2GxiJqC4eM7qdEoOOWa8Gsmmb2cgxGdhqJdXrlmVTlqBXXim4gj5FwCcPB9XhgMrvlTlsglBA3cHotRrh9+8WbBa+Vk2LhnU3D9I326Gb7UgiaVPr2JmUtZQyqyVks44WDOk9HmUqZirlPbGwwaBldcjyHU+XxcRzusV6HVOjpqWTVoue53ep3BYpeH54kwQFLY4qZbRI0JiK20N+TTigcdrEBh3DaRMEgmpfQGWz8G0GrsssiPrUe/WIzyM3mri1erDdCHcMwj6PvJh33buTT8SMHaVVR0T2wb1iMe/qmIXLRc+N/WQooN7fjdy+Gc+mzTrNjsXE9rikN/aS++24wyoJ+tSVknd/N377ZsbnkZuNHLdTsr8bDwc1NjPPbuJmEqY7NzO5tM2oYyZjxmY1kE9bkzGDSkEx6lntZmS3Fe10UJ0H2OFhdKTGiZjxg3vFRMzYrIfu3s5l0zaVkqpR001GTrnobdaDbrswEdbW8o5K1npzL2Z1SqTybZmSms06vA6p3cj3WETpoLGR9wV9KrOJ47AJO+7mTrdjMXF3W9Fy3uNzK8IBbcivyaUdsbChlPd0aISRkK6jbDYbOeGgJpUwe90yrZoml276vYp8xumySSxGXjJmTsUtHbK/Rkkz6TmJmDHoV3ZoFg6bsHNrbqekw+GIhQ2dwrMjc8tnnJ0FsJBfk4yZ0nFzNmVNRA3VkjccUKcT5lzKZjFwPE5JLKLze+UWE1smWXPaRaWC2+UQGfXMkF/dMY9plDSDltUxPpsNXIOWZdCynDZxp/KyGHlmA9duEXqcMq9LEQ5o/V5FpeS1WwVCPlmrptks/M5tBnzKDgwz6Fd1vjmLgemgEWMRvd+n1KjpRgNHo6brdSyjgeNxy8MhnUS8IRFvSCWbRgPHoGfrtEyjgSOVbPK4JLWKZjbxdFqmTst0OaUet1ytoul1rGBAE4+ZBPwVDndFIqE4HPJWO1WrRVUqllbH1em4SjXT5VIadPzNdYRIsCmTUqIRQyxq4PNIPC5RKCCzWTgmA+NxywJ+ldHA1mkZOi2jk5p0WobFzBPwydtbUA4br1HTTEaOQr6t1zHVqh2FnMLnkQ16ts0q5PPIDDpmcwMiEq75fcpIWKdUUOg0FJUCp+0gO1ftUBHra0A+n+ByiiwWLp2GoNFgXC5OJFzl84g6Lc3rFNrNXJlsSyLf5glXpYptlYai1WyadRsa1RqHhdJpKKGA3Kin6TQUq5mlUW1d8Rf3D19/+YOf/PHp26/Pv/j25VffIlY2kdssEl+GF6qIYq3YGLh/8ubsez86+urbFz/8yfvPv6LK9OZQckdqx9F0KLoRxbIgmGY024lk2hFMC4ZrR3OsMLoeRtMimUYI07C0o4XQzNgdG2rLBN0xQGgGEEWLYFpgdCOIokPsGGfX5ENromEyb5bEn0AxxjA7EyTKOGF7FLMxhd6cQW/NIDfn0NtzGMoYbHUAQuwG4/qQK0OIlTEAcQi42gta6wKtXQevdC1juyHYCcz6AmprBroxCFnpQq5fQaxdha5fhW5cg252gbeuLq9fA2xeWyJcnQFdHZu9OjT2Xv9Y18Bc7+hy1zy4awHXP7XSPUXqBmCHluDTi6SJBdLQPG4YSOoDEHrBpF7YyjUgYRi8OgvbXIRsLUA2F2DbsxDKFHR7EkWZJdAWiTsgPHURtz1LoCzgqQAiDbzCRKxzMRt8wqaAtC1epcrI2/IVimqdpltnmdZ5ZorAuiPw4dY12cbtn//Vdz/94++++5Ofv7td+/nHue8OS3/39Navntz820eNv35Q+/OPCj+7k/7Z7dTP72X+5JP0zz8tfPdJ6S8+zP/yRuiX+64/bjr//G7il7dj70tX91jYt0HV9/POPzxI/F7Vf8DCPlRvv4kq3yaVn+Tcl+fHjx98+vXJk+9+//Lfvvv+X7x52NagP7ARbqkg93XYp3bSUzfy0AM99ECf/V8115EPfuRHnAZRJwHkaRDVOS9CmPMQ/kV07Xli+3mWfV4UXlTEr6qiV1Xxm5rsdVX+uqp4XVW+LUvflqVvy5J3Vdm7ivR3b+ju+DjXu4ZmFpEELAGNJC8gcXMI3AKMMAvGLqNWFmHEaSB6BoydB2LBYAIASlyCEZdhJDCMDIOSYDAiFE6EIogQJBGIICzBcXMIwiycCESSIXACHEUAozBgDB4MIS7ACeNwzBgCNQVDACDIBSB8AYScB8DngYh5AHx2CTqzCJmcBYzOA7pn565PjI5NjVDX0BYlL+QyG7QaJArb1zcyPDA2MjjWOzjc0z/UOzDcMzDcMzDcPzw2PrcwBZiFYZBY3DoeRyLiyWT8Npm0vkreJJPWCfgVNAqPxRBxeAwKC0OgoTAkBAQHQVEQCBIEg4GBQCAEDEUg4DA4EAKbg8FmMVAYBoxEoOAgKBYGxkPGxu+F2F/ssy/SpHcZxtu84HWV87LCuyjxXpb5CZcp67XlvLaC31EKucshdznkrkY89ZinGfe3k8HdVKidCrVS4UYq0kxHW+n4biZ6I5+4VUjeKSTvlVIfFVMflFL3Kun7xWiIijcuDVoAgzbwkA0w4AQNu8GjbvCoHz5tA42WeevP6/njeuFpLfusVTxs5J9UMoel9HEp97yau2jmnzcKZ83qZbv2LOwJoOb94CEXaKTIWj0vpU+r+bN68bRWPK7lLpu5XRXDBh7wgvt94H4feCgAHvaDR2v8zZNC5LRVOGrmz1rZ83b2tJk7aRWetQtPGtmjZv5FM9/QiMygKfvymBU4dcesujioHLaLJ/vVT+MeB3bZCp42Ayf1S1N2AuKzfPzZQf3Rbu1sv9bUiXSgCQ1gPC9hvdivH+7WDncrh8W4dx1tBE4bgbNqwHSaSzkqZ46blaeN8tledc+pV0FmDfCFBwn/i/3qaat00ioftctH7cqzZvWkVTttVY9alWe7lfMbtZZFKVkaN6MAD+OB873mcatx2m6+PNg/sOp0kGkHZN4BmtOBpvIS5qvd2lm9fLlbed9t0AEnyyLG673a2W79tF07bZZO6oXTZumkWThp5E/rufNG7kWr+KJVfrdXeeI3+5CLYfhMCDYVgE0G4NN+2JQfNumHT7phU3b4XE1Mf5byvmrmLlvl81b1rF0+3SuftUvHhcRtkzZIRHsgU37YrBu+EFzHPE34D7PhByn/p+ngw3T4USr8OBH6LBL4NOT5KOj8OOT41G+JbOOMoEkbZMYCnrGAZ9JU8oFJ/nHI8Sjle5wJPEx5P4k4b9nUOc62DblsWJ7ULkyol6ZKYtaeWVnXSatacU0tbGqELY2ooRK2NOKWRtJUCZpKfkPJq4h37Kh5LWC0wFltqwVVhaCp5qeZJAt0zAEd/f94es8gR+70TpMcNtlk26qCdwWXDt5WoVAW3nvvgQSQmUh4b8p3tW82ySa7ySY5QzbZhma6yeZw/NxojEazWo1WK4V2VwpptXGKjbs4o9DdXsTt3df7AJ0i/l8QiIwEIr/kL9739zwYuEjANBRkVmSCmdl4IxF8C02/VcncLMVv5oKXw9aJRdPWCzoqVldJG6poQzVztCK84l2/FrZdi7puxly3w5bDLdmenr+n5e3rhPt64IpF+3bC8XbafTfjvuLQ9lSssZY107JmGtZYRR+r6FMVY6JijlWMiXzhXSv40K/+xK342K34yK184FY+cCu/55R/zyX/0CX70Cn7wCG5Pw9aVvgdE3DPCr1vl9y3QPd2xPd2xO9si97eFr21Jbi9uazScjUryya7YtMiMTkUaxuwcRMyWaXGTdH6lmhjB5TI2Cz24rnzr54788rpl174zgsvvPTCCy+/+J2XX3zx5RdfOP3SC0sXWaW76wAAIABJREFUzytk4mh4IxQwuhwai0nmcmjmcLNcxm63Ki0mmd2qLOQcu9PSeJh1OuTBgLZYMCUTa0GPOuDSjDrJkEe9Y+SbNpZjQU0Dd/ldiN0stJhFkaCaLNsaZQea2oh6lUGPPBlbTcRXM2F9MqAN2iUxjzIXNfRrvjpqS4d0lcxWKWYsxoz5iAFNrE9bYTSxng7oirG1uEeZCmgKibU6aksGNAm/Oh8zVDJbeN5UiK8Vk+v1iqOBuSbdaDG9mY6s4EXLoBlsVJ3ZmGHciZNldzy40q4F8JIjn9jMxjeIkqNTC1Qzpvna4bQdTfq1+ehaF/dOWpHbJ0QDdRbim7N+6mCcmw3S41a0XnQkvLoO7j+cFhqYv1b2zAbZO7f6s0E2EVrrN2PXL5HVguNoWqrjgZBfR1Q9pZx1b5Sf9jPFtLmQNUeCxmLB/a/Fp6OD2hx93iBj2ZRt2M/fujkcjUp+/1qp6MFQfy5ly6RsxaKnWvbXa9EGGWs3k8N+vlmPY5VAv5ttNZI11F3KWrM5dxmPjIfFQTO2O0hXi85gaGt/n2zXkyQeJarhQtY1NyPnM85S3lPIuUaT4vFRPZd1JOPmSGATL4VcZi3IWwB5C3IJe3eCX7vcPzlqZlO2eHQ7l7FVUA9e9VWqgUzOUUF9DSzSqcU7tXghbb9y0hoMC9VqsIr6mvX4e/eOTo4b5ZJ3rher16J7s+q9dw56nQxa9HRaqfmZTcpYJZBJWdPJnW47/vZbk2Y9Wio4SSLSJBOVkp/EE7uT6t6sWi3757iObjs97OfLJe/8Y7nsr5S8lYKr14yPexms5MbLPgIP7+1iN6/392bVZj1ew8PzfHL71uju2/s1PNysx/vd7FwZvL+LzS1eFdR3fEjeuN4n8EiNiOJYuFIONOrxvQl643JrOshHQxuh6Hah5C1Xg5VyoJCyZxPWQtJezrialUgx50JLntGg8K9erGE//86dPZKIhPzGcGAjFt7utjJ33tidjSuJqKmYc6MFL1r0NMjYfMI839A72MPnYMBCzplOWOcbfXtT7PJxq5B1zTVrlZJ/PlcsFdzJuCnoX0snLfOrsEpgNqnglXAkuBkLb89jm9e1YreoPE59Mec62sVvXx9k4uZS1lnKOisFz3RQHHVzIe9ayLdezHmG/cKwn0/EdhKxnaB/LehfzaTM1bL/5KiJV0Lloi+TtM1123Ui1iQTJB5NJ6zphHVvivXa2VzaMRtXDnaJfNoZj+zMKfyFnDMcXA/61yKhjXLJO5uUq2V/JLQxR9XP5dqFnHM+b0eLnnYrVSr5An5jLuuslAOJuDkeM5G1WK+bK6N+Ao9Ewlse94rft5bPuXZnWJ2M53OuvV282Ugm4mYCj7SaqUo5kEnb59fmc65EzJKIW8OhrVzWUSn7y6ivVPDksi60GEgmrN1OZtAv2qxqspaoEbF0ytpsJNIpczi0NhwUIuFNr2clEt7MZuzzUVUibvJ5V80mmcetHw2LJ5eajXq8jPrisR2PW59KWgp5dyy6Ew5tzn+q26Wfp0Gf1+B0aAP+tVLRM4d55HPOcGgjFt1uNZOh4Pp8XOZx60NBYzJp2twE0mlzOmNeW+OZNqBUzOJxr9mdK97AptOzZrWrrWY4kzDuTwuDXorAfH6v1ufRpBJbzXo4Edt4AZtd+fSbn/3id//20Vc//uzbn37+7Y/khk3Zuklj80qt3vVY3pnCL9998MUvfvfwx7/89Md/9P0/+rNAueYvVEyRktyakVoyUmsGMmfkFlRqLcHWnHA7LtyMCNcDy6sBriHMWg3R9H6GLsjThPm6GHc1xlmJcFcjHH2IqfJQlW6GysvQBZZW/Yt6D03tpEgtFyXbF+XrS8pNpsbMUG6zZFts2RZXtiVQbnPkxiWp4aJi46xijapYZwMGCri+gOycBTcuIMZzoPYspKLJV9mSNRZsWAR0ZyD9Genqa5KV1ySGV6C1U6LVU0LDd/iGU+LVF/my77AEp1i8l6js71zkfOci98WLzBcvCF4+j7yyKDnNk14USRc5Kqpg9eKy7rxw5Ty49hpgeFmsf4GvOiPUL4FGmthIExoYQiNdvLMoWDvPV18UKSmQmgFrWNJVJmJgSw0cqYErM/IVG6DWJNFblGtOjdGtMrhVBo/a6FNuBhU7MbUlu2IpwCrHg6ff/vT3f/ybX/+bnz/98pNZ7bdvtP7s/fFfvX/1b7976+8eXPubD4//0/2jv3xn79++Mfzd6+1f367/7k7vN7fav7ne+LtPr/3TD9/9nx5d/7MT8j+9OfvP9/ZfdyqvWqWPscCnePhx2f8NGb1hlXyQ2X7UCD25f+v+Jx9+8r33//DTr//hT3/0f/zNb376Zv+drPRuUX49Inorpfguqn1QkT2oAg+q4k9x6CEB/8vBoUcE9KQueVyXPqnLH9flj+vyzxqaz5q6z7sbXwzNn89cXx4Enh4FvzryPzvwfn3o//og+Pwg9Pwg9Hzf//WB7/mB//me//me5zdvZPfztlfPUGlskUqlQxA1D5IvIyq+RMdDtExYzYCUTEjFlmh5gIovUi7DGr5UzxDJhbAWgvVCkRxCNEJAIYJUYqkWkGo5sIqFaARS/TKgABGVWKIQSZQiWM2BlVSpgipXsBDZMojwhAhXKKVyxYtsIYUtojAEbB7I4AoX2bxzbM4il3Vh8fyZV0+xKAtsGo3L4VKorKUlJmWJSaEwzy8yzi8yFmlsOpvL4HDZPB4XAEQKBFKrELlWpdKq1TqN2qhS69UavUqtk8vVCCKTSBRSmUwik8ASAJKIIZkIkIhEkACCxSAEQBAIgGIQEohBLgCyYJFAKhQjMABAUhBUitg8u3r5B28mv5qtf93f+Wrs/nLf+f0D15e7ri/3XJ1yplfJ9Su5MV4c48UJUZoQpSlZ2a1je018v4nvNfHdJr7XIvfa5H6bPOrUT3qNK/3GlV7jar95Y9i6PWjfGnVuTrpv9euoFgpRX47TX04yX0mxXk6xTuc4Z/Kcs3nehQTr1eGO+tO90cd7k4/3Jx8fzj45nD082nt0tP/Zpd0vTsZfnAw+uzx5dHnvyyv7j4bEeFU0RRbGctrMCH8+JL66svfllf3PT2ZfX5l+ezK45jOONOxdNWOmYoxVjImCPpLROjLOFefGAxJ9ujv8+tLsq8uzZ1f2vzzZ++LS9Iuj4ad97HrIgkvYNZBaB6iYiHojYH40wL/Xwx72yPfReFnCKAgXqmJqWUSryvn3qqkP+tV7HeyjAXHs3c7xl1KcCxPL6oMB+W4Xv9+rvosnUDk7zb+QF1IygoWUaPEoZL3fKLxTz92t5+/WMvgKmBIuXE357jTQ1/HcLSL3OpG/Uc1cQ1M3K9k3iPwbZPE2mXunWRj7tgPLiymQdZJ03cYzV9DU5VL6WiFZXVWEBZQkj5LiLUV5F1EVMHbsDK3bfctafVWa4C2WlaK+fbNj3+o6dzqOrbZlnTQbSfNay7pe31lt7Ky0zcaefWto3+iuy1GQjgGUGkSpgktlkFKFabiUWZOxCRmbkPPKEi6pg6cO4+WQ62oscD0dPon7dn0W0qDMQ8soxGnKWE0pm5Ty6grRoW3tss90yWc6dGzs7ayO19RDvaKrlrQVYEMuqkh4BZhdEDOLInoVZGIgswowUBG9ArFrClFDL20aFPUVGaYUl2BuSUzHIXZDKsBAblnMQUFuAeZmIVYOYBcgTgniojC3BHEKADsnYqfFrBTASghpCQElLaKlxbSUcCkhoMYFtKSQkhIuZYVLeeFSQbCY5y9k+ZQkZzHKuhjjUNIiTkrMjgvpYQEtxF2KchaSvIXk8sU0fyEtuJjknU/xLsS4F6LLi3EBLS2k54W0kpCKAksl0QIqWqqA9BJAy4toBZBZhFmYlINLmHUpoyFjNGWMGkLFwaW2jN5TcXsq9khJf8cpfxDUfxLQPQquPA7oPwuufh5Y/Syw+jiw8iiw8tCvfRRQPfQr5+cTn+KBT/HAr3zgVX3kUX7sVX3Pq/zQJf/AJXvfJdXreBr98opRtGOVO7wrVpvc5VJbrdLNTVEstlEsOl1OtWlHHgps+T2bOpVoVYfIYaGQS9MqoVWdck0PuuzaVNzcaiSqZb95R2rekTrtar93tYaHk3HTzhbideuj4a181paMb7mdykhoNZPedLukFovYsiV2miWpiDEZNuSTm/nURsiryMQNkYAyGdVn0uvloqmc3S4l1yNuedyvbte8B/u5fGazlNggi7Z+zd+uupN+bTG+jiY389G1XMSQ8Kh7mPeglxyRwUpyKxtcSXjUab+uj/v2e4lyZjPilo9boV7NW0qux7zKo3F62AgEXdJkRB/xqy7tFzp1Xyq6EgtqQl5FOb9Tx1wdMtCuBaJ+XSG1Xc5Z8JKzifsI1JmJrif9unbVffOoWoyvJ3yaUmKjg3mIvAXPmceN8LgRrVfc7VqgVQsUY1uVxHYP93eIAFZykBUvmrXOFcnVgiMd3ajk7dN+pkUEwx5tIrKO4b7BII1XPC08MG6ncNRdKNimk9I8d82FSAd7eAX1nRw3Lh3V96aVWHAzFtup4OFWJ3vnzV0cDaRi5mYjOZ5Wjg/JfjdbLftjka12M3l8SHbbaQILDbq5u28Mbl1txeIWFAufXGq2a6FpNzHsJMORnVjUXEUDTTLx+o1Ru5FKRE0ep35OUMCqwUzOViMivW4WLXq7jUwl74f4C1opTwkxbWZ1q55uN1I1LDLqFxOx7VRiJxw0dNvxu/cObr85RYuecTd/slfr1OINPLI7qbz73vF0WqnXotHwJklEbl7vz5nsWCUwHaOv3xxevtScj7/mAuLvfXi1XPLOXczDfqbbjrca0VzGWq9F8Gowm7LXsPDelLh+pXf5UqPdTOYydgILzYnzN6/3D/awQt7dHxZvXuuNOpluI3LtiLh/Zzbu57MZRyxhnozRucd5Tm8/PiTffmt3vug4Hha77fT+LvbJxzfnSfjKSevkuHntSqfViBdyzqOD2sEeMX93n04qVy53d3fxgwMym3akEpZsyl7DInduz04O6kQlhJeDJ/v1Ri2WSVk7rdTRQW2eD+dA9mE/P+wX0IIXKwcbtXivnR32Cv1OrlGLk3i0TsRu3eiTRGTuDWvW4/VatNVIeN36yah07XI3GTOHAxtENTxvcHVbmXzGGfQZo+HNGh6+eb1/41qv00o16/G5wLqQc1ZQf6ue7LYyaMEb9BmTMTNRDQ+6+UrJn05YyzlXp5442sVbtVgDj+Cof3eEvvvWXqXgadTSVy71ijlvu5Hud3N+7+qtG4O9Wdnn0fk8KzUsQuLRQtbVa2eLObfbofO5V6ejyp03dq9f6VXRAFENz3tf82LY/KbzKul85Dh/iOmkJRbZymXs80HfXHQ26OWOD8ls2nb5UrNc8qaSluOjRj7n6vfyl46bOBbOZZ3JhCUa2Q4G1mPRnToZbzVT82xTI6K7M6zVTDkd2lBwo1T0DgdFshbLZhyh4EY4tGkxK9yulV47vz8lijlXNLzhcakDvpVyyUPi0Uhgy+XURiIGDAvgWLiQ92bTLrtNk8s5EomtXM566biRSdsScdMcUTPnZHg9K512utNOp1PWSHgzk7a1mkmsGrRZlW6Xroz6sGoQLflSSavPa5ijDnNZ52xaLeQ9LqfOtCOdwzZSSUskvBkObfh9hmhkCy15c1l3KLjtcupNOzK3S+90atrtRKXi3dwUba2DiYg5l/Vu7ShVGsH6tqKE+gncHw+v+twqv1fXakQaZMhhk5m2wVzGjFe9L1T3rz14/stf/PFfPHz6w89+8tNPvv2BZmNnzeQw2n1Ki3MzkXPkyNr+ja9+/ecPf/irT37w8x/99g+Nk2umVGI9nBZbM7AlIXckYEdeaUbltjJozVJ0TpbeCW0ExBvx5fU0by0h3MjAlpLMUZXYKnJHTeWuK12E0o2pvbjUXkKsBZkDldlLsDkPmrKCjQR/Pco3+pcNfrExJFoL8HUevsYl1jqlejOs2+LqLYsrrgt6K1O7I1aZeCobQ2mnyMwslYWj3mHJjWyFkaUwMmQGunSVjuiXJCtnZatnJauvwYbT4Mop0copwcppge60UHVKIH1ZJDsllJ0SqF8WqM5w4NNLghdfY526wHuJIjzFAk9zZa/xVa/w1aeEmpeE2pfEK9+BV14AVKfFmnPI6nmZ8YLEQIOMi8KtM0zVAgOksoWLHNF5nniJL6fzVGxAz4FWWdAKA9JzZEaeygjrtuV6s1S9JdXuSFZN0lWrxOCTbiQhlTMSzv32T/7w2Q9/9qvf/cmTOzffIxM/OsF++Xrv93eP//DBzb/++OY/fHrtHz+9/Y+f3Pnbj6/95Qe7/+7e3l/eP/r371/+p198/v/82S/+zz/5yT8/++4/vn3yT997558f3P7Lm61jK3zokF/zrjwsun/eS+wZqO/mDB/UIx/fv/3eR/efPHrwV3/yq//657/8Dz/53tvVzU9Q5XsF+a04+GYW+W5F/qAq+bQKPsSARzj0CIcfE/CTGvJZDf6sBjypw0/q8icN1eOG7lFT96iz8aRv+mxk/XLmfnrgf3YcfnYcfnoUenYY+uow9M1h+NvD8LcH4W/2A88OPV8dBH+wF/pq1/bH9ypk3PHK+UUaiwNL1SCiEoEKMagSQVoBpGWASjqiooFKBqjgguplSMNBNCyZjoFouIhGJNVDUh2AaECJFpLqQIkWQrSAQs+Ta7iIUiBRi2C1GFKJIaUAkQnkSpZMxpRLeQqFSK6EJApYohTLFDxEIpDKIIlCKlMjciUskwMwLABFXCFXBAsBRLJIZS9SWQtUFpMjYHEFTK6IwZMwuSCLKxKKxCJAIBJxYKVcoluVaHWQUi1T62QqrVShkioVMpUClklBKQJIYDEMIohCKlFCsBiC+TCyDMECCBaKAT4A8kFIAIACEBICoEAEsGGIKwW4ckAgEfMhUADBAOPCuUuo6dc3Q98Od55PPZ8fBp4e+r868H9/1zPDijOstIuVDmuVQ7J8WK8c1isH9ep+HTtu4ZfaxEmbvNQhL3UbJ73mSa9+pd+4Nmxf67euDVrXh+0bo86tQffmcHBrOnhr0KysyPyUlxO0VxL0lxOs03HW6Qj1pTj15RT91RjtlbZBcr+F3mug7zbR91rV99rYvVblXht7r4ff76AfdsofdrEP++Qn49a7WBKDKQ3eK3XBawREea8YfjhqfjRofNwjnwyIR63icBVuwvQeTOtLaB2E0pPRBgr6WMkdyfgnG5p3op6PsPzjHvlk2HzUIz+qFd6IuQ+21V0lp4XQ2jJ6X8EZq/hTAzTbku9tK4+31YcGZKLmzVTcXSV3T8mdKnn7K8CuAZ4YxHtG8a52eaZgTRTsoYo9WRMPDNDYKJkYgJ6S2VcwezJmT8HqyBktObun5ve1oq5a0FVx2zJGS0LtqJcbWkFNtVxTLmNybhlhlhFmRcrGFDxSI8SVvJpquanm1+RsHKHjMgahYFUkLBRmoQCzJKRXxcyimJIHF1GYgiL0nIiWE1BzwqUyRKkAi6h4qSBczAoWc0JKVriUFS5m+EuZ5YW8YKkopOQFS3n+Yl5AyQsoBeESKlysQRQSoeEQBQMpmJhSBWhVkF4V0zExoyygFZepeR4lv0wt8ClFIaUgWMoJlvLCJRSkYRImIWUSCIOAmDWIVYNYBMQkYTYJM+owowkxWzC7DXPaEk4TYWEQAwUZGMhoSNgkzCJhZh1hkTCzBtJxgI4B7ArArQCcipiBA3QSYdQRZhPhtCTcBsTGAWYFpGMwowYxazCLgJg1kEnCLBxkloW0vIieFzMKYgYKsMoQG0PYGMyuQCwMZuMwk0BYpIRDwhwS4pAwt4awCZiFAUwc4hAQpwowqwC9BDBLIKsMsaswFwXZeTErLWKlxcy0kJYW0rMAKweyMiJGRkBP8pYSgqW0kJLiLyWXl1K8pQRnIc5ZSghoaYCV4tMSvMU492KUfT7CPBdmnIuwziaWFxK8ixnu2d1V0Q2z9JZZcmsbfn0HetMkeWMbvr0Nv2WSvGmWvrUDvWuF3rMj96zQXRt8zwa/Y4XuWqF7VuQ9h+xdh+yuVfKOFblrk9x3ym1Wqd2uMttUvsB6IuVIJzadFshtl/ndGr9Ll46ZUtGtaHA1EljxuTVWsyzoN4b8G+mEHS34/N5Vn1cTj60G/BqXQ2OzKNxOrd+7On9xDPrXUglzKmGOR7fj0e2g3+C0K/xeLVbxtFuhVGo9GFC7bVLLBhD2aovpnVRkLRHWZ+KGQnrD70L8bglZcwe8crcFTPhU1ex2zKuK+FWxqC4S0IQcskxoZdKK9AhfKbEx68QuzwrZ8GrYKc8E9DGXEo1v7HXiQaskZJMmPOoW6rx1WL11XG2U7amgdq8frxUtxYSxEF8bNgKTdjjuV3sdSMAtG7RDlYIp5FXMc+CkH720XyBQdyqyngwbO2T4aIZWC45UZB0vubCiq5o1N8vOARlooI56yV4rWIm85XCYvjwrXJ4UOiUfmrYUspZq0dEsedpFTyVuKqbM1aKjgfnnTuRa2dMhw+noxrwJdjgt7Q/zxYwlkzOH4+uJ2AZWcEzaycMZGktulkquUt5dLnkbZKxc8s7HC7mM/WAf7zQSqagpGjcVKv4qGU0lrbmEtd/K4rVooeybV54KOWe9Fp0Pc+Y893TSQlY8424qX/Dmir4GGdsfFwaNcCq6gaLBfq84HaL5jJPEo616cq5FHg9KpbwHLXpzBUermWw1k6mEZTJA01ErwLugkXAlImo8Yk5ETdHQFolHrl3tdFqJUsGJFp3Dfnp3r1rFQ/HodjK8fXmf3B2Ueo1UNLSZyTparVSnmbx6uf3WG9Ojg1oND837aXg1OB2jc8QIWvTMt9HmdLsrJ+1q2U9g/mtX6q1GtEFG3nh9NBoUSDyaTdlzaVel5EeLnpvX+yQRScZN6aSl207fvjV69+5Bu5VOZVzdTnY2LEy6iXLG1CaDu5Nyp5PrdAsHe/jtW6O5O+tfBce3b43mVrF5verypSZeDc4jWbnkPTogLx+Re6PCvTu7ly/VL5+0JxMsk/NE445Ezj/eI1+/0seKvnzKjqOB6RC9cbXfbWUCfmPAb5xNys16PJu2OWyqdNKSy9jngrWrl9uzcTmTtBWyrjn7pNvK9NrZRNSUilsSMdP+HjZ3sjXI2Hw01GokZpPywR5eJ2I1LHLjah8rB33u1UTUhBa885sm46ZSwV3Dw4f7RLuZ9HtXfZ6VYT+/v4s1yXgmaUtETeWiLxkz99rZG1f7kyGaSdryaUcLj5bSjhoaGDTTlZy7lHZkY+ZRK1OvhCqFCJoPh/07lVKIxGMnR43daaWYd+BV78lRvVVPOm0av8eQzziPD+oHu0QmacskbVg5uD/DsXIw4F2LR3amo/LRPjmXHPg9hjldZjYpH+4TqYTZ5dAE/WvzzcP5X8AqgXk8nmudk3FTIeec7xPmc67br0/KqD8YWC8VvbszrFT02m1qm1UVCm4M+oXJuFwseLIZB1mLtVvpaGTb5dTNG2LjETqdVKqVYD7nwqohAg9X0HA0aHI5tE67opi3XbtSb9YjPrehUox02slyxdZsRgb9nNe9FgqYSkV/wG/w+XSZjHlO0bDbVC6ntkZEigV3NLLldul83lW05G23UrmsI59zZtK2WHTbZlXOEYvdTqbbybaaqULeXUb9zUYyn3OFQ5tWi9JmVdmsynzOuTurVsp+j1sfDm0QeDifczbqiUIuZLOseN2bxXwwEjJ53Ktez2o8vhONblh3kPVVkde76gusu33GHYvSuCH2uJX5zEYybvR7daHASii4ur0p3toQhQIrJBF4gTi++em3v/rF7/7ik6c/+OJnP3vyox+r17dWzPZVm1dn924ncoFKtzQ4fv7bv3jyk18/+OZnz3/5+/1779uyGa0ztLwZhUxxuS0O2wtSS1ViQiU7Rbm1qPFUjdHGSrCxGu4YY31jtG+IdI2xvj7Y1gc6Wl9L6SJkjso8esGWgng7DZqysDkv3k4LNhKirYR4OyrcCIs3wmJjSKD3CXQ+kd4J6yyAdoujsy7oXec0Jppqk6fcZiotFKVtSWmlqc1M7Q5Dsc5WbXLUW0zFOk1qoEpWF5CVc4j+AmK4gBjPgKsv83WnuNpTDNUZnu6MUPuqSH1KpP6OaOWUeOUMoD8v0p9jKV5ZhL5zVvDC2eUXznFfuLD8IkX8Igt8cVn6oljxEqB6ia88L9IuSI2nJSsvQ9rz4MoFjnKRiVxY5F48T71wnsLhiujL0Mt0/gIXWBTJzosk58RSikxLl+q5MgOk3ATlG7ByC9aapNptjcGxshMFpBtXrt754U9++firH3z/2+fVePBqIfLJoPR4Vn52SP74pPd8D/9ylPrFpfofbu/+hzv7f3//4B8e3PjbD6/8Xz959P/+0dP/+vje//jw7t/cOfqLw/5/+/TD/+XDW//uauOXR9W2nn/Fbfi05HtSMt9PyO9lVZ92fD//4PCtw9qTD27+xz/92R++ee/9mvmjguLTqub9ovKNFHInJ/1uVfkJJn2EI48I+CEOP8ThRwTyuCZ5Qkoek/DjBvK4oXjS1DxuG5501j8fmr8/sX9/1/Xs0P/sKPT0OPLsUuTpcfjZcfjro/Dzo/A3R+EfHIaf7wefHnqfHYZ/sB95fuD6/Qe1rMNw+uwSlc6GYIVEooURDQiqRYCaD6rZsJot1dIBBRNU8mEtH9KwIRUTVrMRjVC6AskNkEwvhlT/mr5AiVYk1/HlWqFcK5bpxFKteB7AZEpAreGrVMsqpUCpAlUaqVIrkWsApVqkUEJqrUyjl8jUMpVWrtZJlWqpSqnQKGRqKV8EMNh8BptPZXCXhZAIkCwLYRYf4QoRISjhC0RiUCiRghK1SqLTI2otJFNKlRqJTIVIFbBMJlEoxDAMSWWQVCqCIESigCEpBAMQLBADPAgWgqClJAN1AAAgAElEQVQIAEUgKIIgsVgsEIsFICgGYR4i4UsBnhwQSsQCEBTBECRkMq0S+k+vp3+y7/pmz/HFofvpge/Zvu/7u55jDL2EVy7Xqpdr1SskdrWOXalXrjarV1vV623sRge/1Sdv9cgbvdqNHnl92LrWb1wbNG+OuzeG7RvD9s1J9/Xx4NZkdGs6uDvtNHb0MfbZIvdcnv1aYflcUXChuHyuvHwB5Z4rcs9VISohZ8/nLTU5F5dzCeVyVckrKpYrKhGphuoahNRI2yuKthYqiygVwYWy8GJJuEiqxINN/cCoGxrUgw1VWy8pCWgF9oUy52Jl+SLKP18WnC8LzmLCc9jy2Qr3bFW4WJfxOivwwKjoGaRNpbAqplcFC5hwARNfxIElTLxEQjQColZBCgFRSTGlKaa2JIwGRGlKKC0ppSmhdJXslpzZQhb6UspIzhpKWCM5tydj1CVLXTl7rFyeaHi7Wt6uVjDTCMdq/lDJ6UpZQwV3ohIMpNyhgjdWLY9UvJGKvbcimOmWp2ruTLO8q1meKtkjJbuvYo9UvJGKN5BzhgrOVMcfqjk9BXOkYs+0y1PN8kjJHSq4Q8XyUMPraZh9JXNXJ9jXCWfq5amaO9Nypxr2VMOZqNgTJWei5IwUzLGKOdVwp2ruWMHc1XCmGs5QyRoq2UMla6RiTjWsXR17qmfNVjlTLXtPw5tqBFONYKxcnqqWJ8rloYzTkzB7clZfye4rmH0Fc6RiD1SstoLWktNbMmZHxuxKmX0ZqydhdGFqV0JrSukETKlB1DrMIAAaJqbgIBUHaThAxURLBEAlISoJ00iEXoOpBLCIAdQqwMIgXhXiYhAbh+g4QsMQOgbTagijLmESEJ2A6aSUSSD0mpRJyliklIXD9ApEK4M0FGSUIVYVYlZAJgaxqgCTgNg1hFODWQTIrAHMOsRqIZyWhNtEuC0Jq4kw6xCjATPrEIMQU2oghQSpJEitQ7QaSCVAKg7SqgCtDDILALMEMKswC0dYFYiBAgwUYqIgqwqxK2JmRcysAsyKmFEGmCjILkFsFGShIKMgphdE9IKIURAxciJqTkzPi2llgHJ1R/q2U/WGRfK6GbltQd60SN8wIW+aJHcssrcs0jfMktsm5HUTfHMLurEBXN8QX1sX3dwCb26Ibm0Ib2wIrxn5V438q2v8a0b++irPuCZaWwPXDOD2pgrNmyI+mdME2rcQ24bEtiGJ+dbSEWMqrPU6kXBAFw7od9bF1h2J16n2uRTRkCab0idi2oBvLR7dDvgMkdBGMm6aJzGPS2c1yy0mWTJuSiVMbpc6Gl5Di/ZIWB8MqCIRfTJqTIXXk+G1eEBfypr2Rql+K5hNGJIRbSykxqr2YS9SSm+kgppiwpiNrGQThmJhO5Nar+VtrYon7tXGPJqkT1eMbQzIUDm1E3YqM4GVcT182EvvtuM9zN8peyaNaLfizYfWMqGVYsK4P0gcjlO56GrQjoRdsoAdKcQM0250OogTZVvEr8omjYX0RjyoqRbN5fxONKBOhNbQrBUvudq1ULceqeTtWNFZylhng9zBMF1Nbx2N0sfjTDFmjDjl6YCuVXaWU5tH/Uyr4I76VyIhQyK0dtjPfXn/8jsnrWRobdBJ7I7ytbKnnLO1a6G3bnQJ1BVwqew7cDFtvjQrJ6IbwaghGF0rl10nu5XDUQFHXWXcUyy5h738dIzOt7BKBTdJRAo5J1YNpOOWQtKZSDkCCXMoZSXJ5OEEH3WKxXIwkXcV8y4CC7UaifmOViZlxavBXifTqMdLGdOwndg/IONpez7ryCd3jif5N6530hmX37cRCW7Oyz+tenLYK4QDG9mUvZT3okVvqexBUW8kvBkJbRbSLrWEJYfo8PLSqlKYz7iKOXcND48GhekYLZdcvU6i04o16oFEcgcjIpMxSlZCR1Ps/p2DGyftdjO5f0CUqwGsEhwNiiQRwcr+2Rh9587ewR6eTJg7rfTrN4eH+8TRQW08LF46qifjpnLJ226lCCxUKjjazcjRAVZBPZHwei7rODoga3gkEtwKBTayadvJceP4kJwvXnZayd1pmcBCuZwLxWLTafX9u3tvXW8OGsFy1tSqRdByaLbfuH612yBjxbyr3Uy+eXsy7OdTCfN0jN66MTg5bly+1Lh+tTublMslb7uZJIlIv5vNZR2XDqqHk0w6YkzFtieTyo3XdzOlYCjpjuYjlXr+3ddn1/YbLSw6aGa6zXS55Hd7V7FatNFOj4fF3Un55LhRyDlJIjKXXKFFdyS0Ucy5a1jk2uXuo0/e6LYy0dBWr52djsqXj1tXLrU7rVQp76qUvHg1WEV9NTyMV4NzHfPco7U7qY6HaKngTURNmaRt2CvsTbF/pefPu165tG13WpmO0f097NJR42CXmI0rc+YhUQ0nY+ZIcDOdtLXIxMfvXb5xqT1PXJd2iRYevXW5ezStltIOopwkKqls0oNXoumEfdgr1GvRaHg9HFwt5V2Dbh4rB4s5dzpu6TTTs3GFxKPNWqJc8OYzzoBnLR7emY7Ko35x2Cvg5VC7kTo+qO/NqnPZl9etLxXc2bRt/jSvXelk07Z81jHoZUsF97woGI9u5zL2q5db7Va628lmM450ylbIu+eow3Ta3mllup0sgUfCoc1C3t1pZzJpeyHvzqQdft+ay6kL+I3tVrpGxAr5f7GE7e3io2HJ41mxbKm89rUGHmvXo2jBVshaSjlHOmbJxj2lgiubWy8WbfH4tsOmCwVMZC1RKnmGw0w6bTKbZOHQRqXsT6esfp+hWHATeDiTtvs8q5m0rVTyBgPGeGwnFtuJRrZCwfVgwFitBHJZZyS85fWsupy6VNLabqV9XoPVonQ6tPmcc9DPZzP2cGhjDp132NVul87pUJnNiljYYzWtGQ1yr3srFrGVCn605N3ZltqsShL3YagrFtt0+1a8QaMnsGp3yZ0OJJNciYV18ehGJLTmcasjoTWfR+t1q9Gi4wXs6PqjH//mp7/980+++uGTH//k06++lugNOrNdb/OsOgOmeD5Rn+a7B8//+N8/+clvHzz/2dOf/fbovQ83QsFkfQhbMzJrSmmNg7ac2FyBtlCNmdjy9wy+tibQVrgJpZvQB1srobY+2FJ7Sa2/oXSRCkdN5qhK7ShkzsGWPGTOQ+YCZC6ItjKirQxkLkDmnGg7LtyMiDajQmOYr/cv63zLOqdIZxFotulqy3mN44LWStfscNXbdLVlSW1fUNsWVTtMvYmh3KTJ16lSI0W6RpGsUaRri8jqBVC3iBgWEOMivH5GaDjF1pxmaE8zNK/xtGfE+lNC3YtCw8vCtTMCwwXx+kXR+kXR+lm+4WW68vR5walX2S+cor/wKvPlC9wzVMGrDOAUHbrAll8EdK9KdC+BylcB9UWujMaT0znwmbO0c2eoSxeY55Y4r7H4TFhxkQ/TpWrAuL2IKKjyVabMIFJuiWUbkGJborMo9Rb9mlOz7lvZDn782Q8/fvz1x0++/8Offn1zb9hwbY8DOzcrgTt46PWU88S/9vVR+R++uvc/f3H/P96c/KqX/fV+7e/ePfm/v/n4vz//6H/79O2/f+fyH/XLf3Uy/eeP3//rK5Mft+Jf1MNXvWujTdndmPm7GeMXdcOjxurnffunXdedmunxtfJPvjt+r2n+uKj8flX1oKJ+v6h8My15pyD7CFd9isue1GSPa9KHuOQhjjwiJI9r0sek9CEpediQP2ppPusZvxhufzm2Pp25vtr3fnUU+Pok/NWl2NPj2NOT2LOTyLOTyFeXIvMA9vwo/Hw/8vTQ//Qw8s1+9OsD9598UI/taBcW2QwGDxDJ5NIVKaIXi1T/UvFCNExQRRcreLBGAGkFoGYZ0XIQzbJML5atApIVQKIRQypIqhPDakS+Akl1gEwLqVYBhR5Q6EVSrUiiFSJqvkQGa3WQRgdqdLBWj2j1cs2KVK0D1RpQp0f0q4qVNbVuTaU1KDQrMpVOplIrNOplEX9ZKF4WQkyOYJHC5AlARKZeFsEcIcITwSJQAkIwjMAymUSiVErUOolSDUnksEQhlSglEoUIgsUwIoJgAJEAiEQEIyAkhSAEhgEIFiKIGIZhkUgMAGIAAAAAEAgEAoFALAYgWABBy4iIpwQBGQTCEChBpDIRCC2du5S3/A83E88PLJ8f2p4e+p7ueZ/t+2bl3F61cICXDmvoEVk5rleOSPRyC7/Srl1t1663yVvdxs0eebNfvzlo3By0bg5bN0atW6POrVH35qhzc9x9fdJ/fTa4Ne3fm3W6zrXk8vky/3yR82pp+bWy4GxFcA4XXMB45yv8C1XhBZx/luSfI/nnqpzTFfZpfPkczj9XWj5bWj5XWT6Pcs6VORdrQkoToLQgah2gNUFqC6Q2AFobYXdhdg9mNBFmHaK1QHoXYg6k7L6UOZCzBnJOD2F1EFpXSu1KKR1kqQNTmuBSA6Q2AFpTTG2KaXURtQ5QCYBCCKmEgEaKaYSYggkXcdEiLrhI8BdqIioholRFiyX+hZLwIipaREULFdFCWbhYXF7McZcKfGqev5ThXyzxL+L8BUK0gAOLuJhaFVErIgoqXCwLKRUhtSqiVQSUsoBS4i+WhIsV0SIJ0WoglQSodZDWAKgNkNqWMOoQrQHS6wC9JqLVRFQSpNcgGgHRCYheg2gkRK3BFAKhVYAlDFwiwCVMtEgClBZCbyI0HFisgUtNhNKV0PsSZhuk9GBaD6H1EFoXoXUQSg+h9CWUvpTWhikdKb0rYfQlzJGMNZSzugpmT8kaKjhT5fJQzh4pOGMVty9nDBSMoYo9UDH7as5AzR0quTM1f6panii5QzlrqOIMlLyRijtScccqzljFnqg5AyWzI2d35byefLmv4Pflwp6C31UsdxS8roLblrFaUmZXweqq2F0VZ6hb7qt5PTW/LRcQIJeAuXUpj5RyGnIeKeViEAOH6A0ZuyljNxAmCdNJhFGXsjCYXhJRSiJqGaBXIeY8g5VBOiqmlwFGGWBUQCYGc8oguwqxaxCLhBgthNmWsNoSdgdhdaXsloTVQOgNCaMpZ7UUrKac1UAYDYTWQKh1mFqHqS2E3pAwqzCDgOg1kNqAaQ2ETkC0uoTdQNgNhF2HmDWITsAMQsKsydgEwqjBdBykECCVAKmYmDI/ZdESKlqqiJZIYOHWDnTfKXvXDt+zS+/apO/ZZO/ZZPdtsnctkrtm5K5N9rZF9rZV9o5F9tYOcsckuWuR37XK37Igb5jhN8zQm2b4LTP8pgm6vQPGwmt+r25zXWzaRtxOrd2CbG/wXXbZziZgN0st27DLpgh4NS67NOhXxSJ6lwOxW6FwUJfLbEfDOqtZZNrmuZySUsHjcWk9bnUZdWQzO5HwSjK+GYts+r2rdqvSZpaEPCo0s1MpOVwe7bZF6nQpE9HVVHzD79G6HQq/Wx30aUN+HVZ2pZObsdCKwyE12WCPW1nKmFqYr1ZyJoOGiF8XjRsTyQ2saG1i7ohXnY0ZJ714i/AmgrpcfL2SNxcz5m4jGgsafE5VNrFdSJtzye1RN9lvJxplV6fsvDTO7nZi7aqbKFqrOVPMr06G9aXcdiCgIkrWbtXdwdyZ+Fo6vT4aJS7tFbu4N5/cGTTj7Voo5NEWUqZyzhYLrBZSpnYtRJKhfNaWCW2M6okr+0QqsR0Mr0UjGyTqv3WAX+pniKKjmLP1OsleJ51L29IJSzRi2ptWx804lncmw9uRwEYh48TQwLCdPtmtDuuxYsaeiJlSSUsouF4t+2vVYC5lzaVs6ZQVr4bmZaRq2U8SEQILzRfhUgnzbFw+OWzkc85QeDMc2aqUA+Wit0nGW610KLwZiW5FY9vjUen+e5fefnNGVIINPDLu5etYuNNIEJXgjWuD/b0aWvCG/WuFtO1wF6vhUbTgK2RdJB49PqgfH9Rb9eQcxtCoxd64NW01svHIThn1tpvpXNIv4FBUEsEy67VMwtRtplv15GxccTt0NSxcLnp9npVkbKeYd6YytnorMehmSTSQi5kPhuXjKYaV/UQ91mzGhu3YdJDb28W7veLefuPSSWc6Kk376X47RtZjrWZyMirlc846ET05IEe9/N4IrWPhctrRwELtVhLHgvmUrVuLHwzQTi1ezLuLOWe3naoRkVYjUS75cmlnMecpZN3JmO1wv3FyqTMZoaWc62BWuXWtO+plR/1Cs54sFf0EFm43k/u72N239z/67rXDfaLXycwm5X43OxlXjw5bpYKPwKLXLvemw1Kvla5Vghjqq5V9XTLaJWNEydfAI+N+aTaujgZos5G5dNSuFLyzITrplzIJWyZhTSdtzUZyd4b1ewWiGg76jFg5cLCLZ1P2WHg7FTeTRHQ2qfQ7uVY92ajFq2iAxKNzanyl5MfKwUza7vWvFYqey1c6o1FpOqnEItvJmLlS9HWbqXzJg5b9RCXYqSXaRIxAA20y0W6lUhl7tRLIZhzJhCURMxUL7molUCOidTKOlnyR0OZ0hB4f1qPhrXTSmk3Zjg5qs0ml381VSv5s0lbMumrVcLXkx9BAk4iVcu6Ax+CyafBKpNfOH+yS7UY64DVmkrZWPTns5Uk8Uq4EqlioWg0Wi54S6sXwcLeXK5a8ubyrWPSUit5yyVcpB1IJSyJmLuTdft+az2MYD9Fsyu51r2RStmLOffPaYDpCO620x6X3ulYSUVMsvJ2MmxMx06hfDPmNHpc+n3UOuvn5fma+6ImnraNJ+eigTlRCkeBmKLodT5iLOddcFRCPbhcLbrTozWXshZyr2063W2msGpoDOULBjWTCglVDBB4hiOjVSy2i5K3knbWyt9+KoTmrwyxNR7fSke1s0pLLWUsld6+bTSYs5VKgkHdn0rZc1p5KWpJx23SCv35rQhAxt0u/sy3Z2oQ9bj2OB0ksFPIaAu6VRGQ7Ed3O55xYNVgnY2Q9Xix6sml7KmnN51zRyHY8Zgr4jZ12ptfNJRNmh10zb7W5XXrTjiwS3kolLcmEORrZyWY88ag1FNyKhE2xqDkeMycTFo97xe8zdFrxbicej29t70A6PUe/wgqGtb1+tN0OxGMr8Zghl1ovpo3l3EYlv4GjpmJ264Xc9PizX/z+h7/5w8dfffv5j37yyfefyQ3rGotda/OsOPzmaC7RmFYml3/4b/76s5/+8fee/fjpz39746OHaz7f7NYdqS2jcxUN3oLCXUbsmMRcXXW2Nrx9vbsjd7UVbnKeuNReUuOr6wJNpZuQ2XGVu67ykEo3LneWFa6K3FmVO3GZA0OsZdhSgi0oYisBloxwJyHaSgjXY8uroWV9kLPi4a/YBHozS++4qHdfUNsZatOy1szS2qk655LWvqDcomq2KLL1RWRtSWqkSNeXpOtL0vVFZG0BWb0IrV6ADAvw+jnR2itc3Tme8Qxb/xpXcxE0vCbUnxYaz/PXL3BWzy+vvSY0vgKsv4JsvQSsnRVqz/KVr1CBVy7wT59hvXaa9tLLlBdfoZ16lXlqkXeKB54SImcBBR3QsZE1gdK0yFMvcmSLDPjMAvf0BcZ3Xl16dZFzlr58nsp5hcY7j2gp0jWu1AgpTYjaLNPb5Ssu7XpArDB5U40HX/3y3Y+++PTTh7/69qO//tXT33/29tuNeETGLK2KR2bNT48b//vPv/v3n735v35+/58/eethbOfDmOUf37/+3z5/979/8e4/fe/Wf7m9+0edwn9+8+S/vHntT2f1D6Nr72d2Hjfiww1434S8l9F+3tI9aaoeNQwfk+uftNY/qus/wGSf4MrPCO2TquZBRX0vJ70ZB98pyD/CVQ9x+WNS/phUPCYVj0jFI1LxpK58VFc8qCsetrVPesYvRqYvp47v73qeHfi/Pg59czn6zdXk15dTzy4nn57Enl6O/EsA+/8nYM8Po0+Pg8+OY88P4t8c+3/9LrmjgC4ucthMoXBZCoNaQKgCRRqxUC0QqZYhDRtScyE1D1QLQY0AUHMBFQtUcRGNCNEDsF4IKoWgEpbpxbAalGghiRaU6gCpFpDpRFKtWK4TybUihZYvlYMKNazUgDIVrNLCWp1Eo0dUWkirA3V6QKuT6lZU+jWF2iBV6CQKjUShhqQyIQguiwDOMsDiCllcISRRylV6WKYC5WpYrpIpNXKFWqHUqFQapUan0K7Mp14yqUqKKEAA4YuhZREkgqQALAURuRiSCkWQWAyCoBgABQAggiE5DMkAABSJxCKRGABACJo7l8UwJFRAYrkYkIhBEIAgAELEII9G9+jAX75T/ubI+sWBfT77erbvG6KZIZoZVrJjvDDGCxOiOCGKs1plr4YdkMRRvXbUII+atUsd8kq3fr1LXu81rvcb1/uNm8PWjUHrxqB1fdi6Me7eHLfv7rZ7nvUg+3SO/Vqe9UqRexrln0GXz1R4Z8rcMxXBuarwQg1YaEgoDQmFhBdJ6GIDWexKaUPZ0lC22EUu9pDFoYQylCyNpIsTKW0MUWcwZQpfnEqWJlLKELnYB8+O4IsTZGECX5hKFqaShflXI5g6QZgzGWsio09l1KmMMkEWp/DSFKFOEfoUoY9hxkTCmkg5fYTVB1l9kDWWcCcyzkTGnsjYUzl7JufOpNyplDtGOCOE0wEYbYDel7C7UkZbQm8h9DpEr4O0OkglgMWGeKEHUAYwvQ8zOgCjJWY0RLS6mNqFuR2I0xAzmgCjBTLbELMDM5swswmzGhCzCTA6IKuPcLoQqw0xWwizATIJMZ0QM2ogkwQZhIhKAsw6yKyJaYSQ2gDpDZBeB2k1gEqIaYSYQYhpOEDBwSUMpFSFi1X+Ai5YqoNUEqA0QGoTojdARh2i12FaHaKSIKUGUHAxBQOoVeFSTUglhbSaiFIVLWJiSk1MI0U0jE+pieg1MaMqoGBiCg7QCZBBwsw6zMCElJqQWhNSWyCzDbGaMIeU8AiYg4PM6v/H1nv9SHanaXpl6IvlMjO8tyfOiTgufPoM77333nsfkZmRGelNGVaxWEVy2GySVcXqJotFthl073RPj1uNhNXMYgABuwtoVwLmQpAg/RO6iNmGLgT8cIA4V4GIc3FevN/3PAJiQUjOA5SCiFoRkWsApSokl/nkGkCrgbSKkFwREmsiUk1ErAJLdTGhBi1VRIt1kNgSkzsSehtiNITUMp9UFVIaEL0uYtSE9KqQWgUoDYjagKhNkNoQUeoguQHRqiJaGaCVRfQyQK8AtJKIWAQIeSEpxyelucQEh5DgLqUE5CxAL4roZYBSFhBqQmJVSKwICRUhoSwgFLgLRf5SGSDWIEpJSMjwFrM8QpqzUAAIBeFSjrdQ4C/leItp7t08b7HAXSwLCBUhqSIklQSEkpBQFpFKACEvXMwDS0WIVJSQyyCxDhKrwFJVRGhApKaY0hSTGxCpISLVQXIdpPTFlE+MyJd29GcWyedW5DMr/Bc29HMr8qlZ8tQIPTGAT43Qp0boMyP0TCd6phN9qgc/N0Cf6qHHOvCjLeD+huD+Bv/hhuDBGv/BGs/nUZuNsHZLqNOItFvCtRWO3SZ1ORXLKubaCmdrQ+ByyBMxrc0i1WmBZTVFrxOUiuZS0ZSIbxgNgEpJ9npk2Ywx6N+0W2WR8FqxYMxmdAG/Qq8TWUyYzaJwO1fyaVMmvJIMqkP+FYNFtqaF/aHNTFIT8KrcTkU2bfJ51Aa92GbBKmVXIqb1OJWBwJo3uGq3y5IRbTKwGXKpq3lHveKOpwxWB67f5Lqsknh4JeiRh/1Kv0sa8SuLWb3Xifm9y6WiIxLaSCb06ZQx4F91OuTRyJbPuxx2KwvhjXbeGncrw05ZIamtFS2Z+GYitBINLns90kJSO6p7yimdx47mi6ZgSJ1PaupZcyaqLaRMqYgmFdFE/WtR/1o6qj3YyW334/7AZjbrOJgUu5VQImzwB7biaUup4js7aLXz7lJM2yq7G1VvqeLJFl2tTrxaDZXLoYPd2oOD6qQdr+a9lULA7Vh3O9fzKXs+Zmpk7NWSb9BNZ1MOl2150E1NRvlCzp1LO1v1SK8ddzuX41FDLmOfL8A0asFOKzr/WMg571/0W/WQ26GeS5Cmu8WL00617IsmjOWav9dP5jKOVMwUdK+V0o6Lg+aklSjlPD7PRtC3lc84i1n38UHzcNZo1SPRoC6XsuczzmTMXK8Ea+VA0Lc1VzaV8u5WPZbP+BqVYCJmLOV9Fv06k0JAQB4ipqaT+khQF/ButhvRUt4TDmi3R4VhL93vJKtFfybriCaMmZS1UfR1ysFpP7s/Lkx3iom0dbZX/OYvpudH9WTSFo5aMnlfNGYJB7Ym3fDFUXmyU8hk7KmkJZd1tOvh4/3a2UFzp5fpVEKX+42dXjqbdcRjxmTEkAkZKjFrrxLqd+PtZuhwVvV514P+zUE31axFsylnrRxu1hKJiCXk34qFDEG/plmP1CvBfNZVyLkbldCTR9Pjw0a3E5tPz84RMtWyr99NjAbpWMwa8BvTKVetGt7fqR7sVsa9VDpqOpqWz2a1UTtRTDkSQV0+Yc1GTZ1qcNiMldP2cSfRakQ9rrVOK3Y0a4wH2e1Rvl4Ozmn+88WnWjnQ7yQ7zdigk4oEdcNe+mjWGPbSXteay76ciltyaUc8YoyG9DvjwmSQTads1WYkX/LGEuZ01lEq+Qo51+F+/eyok0vZbC61ySINejeqGdeoER/Uo2HfZiCwmS26Mml7NGIYj3LDQaZc9rdbsVzWGYsa43FzseBu1ILdduxwVtuZ5BMx45x0sj3OxSL6SEg/30BrVEOxsKFRDXVb8VzakYyZ549HJKRLxS21cuD8pPvgYlTKe4LeLYdD7XQtd3vJs/Nut5fw+tZ9/s1IVJ9ImhuNSLMRaTWjjXq4UQ+XS765IjkWM2UzjmzKfnHau3c+nK+rpRPWRjXksi83qqFRPzPspedbZLGwYTatVUv+RNQU9G1lEtZExOjxb/oiunzZ26yFk2GDw6oy2ZQu3/rhfvWTj6fTnaLTrg/Gpn0AACAASURBVDLokDnU/uyk3WqEM2n7vDdrNaOppDWdslUrAZ93I5t1znYL945rzbIrHlwPutVOM+ay4PuTzOFOtlpyZ9L2ZMIcDmmPj5qJuMlkxG1WRTHvqpT9Dtu63brqdq2Hw8Z4zByLGmJRQz7n2NnOHWwXqzm3SQN77OpIYCufc3Y78UhY5/GtZ7POuQza61n3eTfmXZzPuxEJ62vVYK0aTCYsdptKr0NdzpVK2Z9KWueJcb4J1qiHvJ611RXh2ioQDGi6nYTHvabZEut0sMul9vvWQqF1qxX1epWVir1StSeT2q0Nns0ExbzSqAeNefGQC7EZRVf83fHLP/zjr//2P3zx5tevf/9X33z3A6RaQbQ6mdGmNrvMoUykuVMYn/zVP/2X7/7wj1+++d0vf/c3F1+9MIRC8WqPKrUpbdlNd17lqUptZcxcUtgbCntbYe/JrB3cWkMsRdRaljpqUkdN5qzj9hpqqaLWKmqtYLYSZiugtgJiLiPmKmqpig1FkTYH6vKALis0JniaCE8T4awFmSovU+khK2x0lZ6t0tPU9jtyxy3USMV1HFxLx41EqYkoNVOk+iV4dUG8cgtaviNeWZCsLSIbNwH1TVB1R6K6Barf5Uo/ECjf4SivM2RvM+Vv07H3WehdgWIJWCYK1gnsVSJn9UO28jpXcYUrvwqorwHqa9DKVZH6bYH8Ax62wENvErnX3r519cq7V6+8e+Xae1fe//DqnbvvESh3qYI7dMltjnwBWLnJl90VYrcoQhZf+uFd1ju3aTeI3JtEzrU7tLf58A2hjCpehWQGsdQgkRlghV0sNVPZ+ODgwSfffP/VF199cba3F5A9iMqfpFQXCbWNf9snotwLWn4zzr9uB36WMD1POJ9HTX8YJv+f7z77P796+H9/9fD/eHr0v12O/mU7/4ea/1+OOv/pbPuv6qH9FcoXyfXPktoKTmqraC8bGy8b8LdV6Nuy/Juq4nkdf1UWf1sUfluUfFPCvy7Jv8rhTxPicx/vSUryVQl/UZa8qMLPq8j8vKih39axlw38m6bsZVf9arj53cT8/a7t9Z77x5nnpwPfj0fBn04iPxxHvjsK//Io+Msj7/dH3tdH3tcHnh9mnjczz5u9wOuZ9/tZ8Me90K8PvX/zrLos5N69TacRuWwayKVLmBSIRRELOBiLBdP5KAPAWSIZWyhl8zA2F2ULpSxAygRwHiAHQSUfwPkgDsLK+dihEJQCYjkAyfggLoQVQkzJgaUsWMqFMRCVwahcDEshVCrEpAAmFSA4TyrjKxUChRJSqEBMJkFUIrEMgHCRBOOLxFyhiMERUOlcBkvA5omEIAKjcgiRiTAclilkqmW5YlkuV+OYApMqMblKDGMikQQSwZBQIuSDXAHI4YNsnojJETI5AJsv4vGFgFAIAII5Yl7AR/hcmM8HeDyhgC/icAQCvkgEiHl8joDPkggEEIcP8gBAAAn5PBDgMVl8AY3w3XHkd6eO73Ztr3f+LX1t5xPjXHxcSI6LqUkps13O7ZRz02p+t5KfVgqzaumgVprVigf1wmGjcNKqnHVq553aead20a1fdOvn3fpZv3HWb531G4/HjZ5j00Z8J0h4O0Z8J0F9L8H4IEn/IEF9L055N059L8n8IMv+IMt5P8V5L8N9r8h7vyb4sActDCQLPcliS7LUgJYaortN4E5fQhxKyBOYvIeSDnDyTE7dk9F2ccqelHIkpR3LaIcy4oFsaV9K2MVIOwhlJCEOxYsT8dJETNgWE3Zg4gBa6EMLI3BxDC1tw8RthDSBSUOIMJYQRxC5LyL2gMU+sDASLUwgwjZMGkmIffHSSEwci8kjiDQAloYQaSSmTMTEbZi4LV7ahUlTmDyBFkbg3V2YsIeSZghpJibvQdQdkDoCiSOIMIWpU4S2g1J3UeoUo8ww6gyhbCPUCULfQWh7CG0fps0Q+iFGP8BpM5y2j9O3MdoYpmwjlBlOP8RpR1LqAU6dwuQ9lH6IM0+lrDMpe4bRR2LyAKT0xaShZGkML+2g5AlEHkPkEUQaQIS+mDBCyUMJaSAmT2D6DkqfSChjMWUbpk0k9CFEH8C0PkwdQJSBmDxAKD2E3BETOiCxBZC6EKUvofcgWkdE7YL0EczpSxgdiNICKU2I2oCoHZjRgZldmNGHWT0xoyeh92B6H2G1xYwOzOoirKaY1hLTmhCtAdGaEKUJkesiYhOiNSByAyK1JOSmmFQXEeogsQ4SmxCpJlysC5ZqALEKkKoApSygFLikAp9YEBLywqWikFAWkYr8hTzvboG/VBCQigC1JKQVBdQ8j1gULJSEi3neUpZLTHPJMRYhxiak+MQcn1QWUqsArSIkl4WkopBUAqkFETkvJOb5i2UBsQpQqkJylU8s8AlFIakIkIpCYlFILAiIOT4xzV1K8QgJzlKSS8rwqRk+JSegZnjEDJ+QF5KyAkKGt5ThLma5SznuUpa3lOEupDkLGd5ilr9YECwV+EslPqHIW8rzSEU+pSmi3t9CnuiRJzrJU6PkE6P4qenfrk8M0GMD+MQk+cQseWqG5/c/MYqfGiVP9ODHWvBjLfhYI3qsET3eEj3RgI83hGYjrNkUWkyI162ymlGzEQ4F1qxmdH7TZsHMRtjjUnpcKrsNNRqEep3A6UDDoeVa1e524Tot32aVOB24w6bUboEb61yjAfB55ZHwit+rNurg9VXAZlXsjJLbHb/DALgdUpdnbVOP+gLr+bTe45T7vSv1qicR03rd6qB/1e1UGHTiTMqYTOo3dYDRIDHpxJWMtZQye2wyhxU3mmCXRzHphY72MtWCxWGWOC1wwC0ftP3Nst1jx8pF+6AXrVXcybgu6F9NJw35rCUe1cSimkxka9Lw77ZDKd9ywC7dH8VH3WA8tOq2oy4r4rIiDrPEZoTGvVC36Y2H16xGyGVBXFYknzSOu9F80pgIbRZSpkbJVcnZgm51PLiRjpkySWu7Fm5Wg5mkpVELZhIWv2e924zm4uaQayUe1mVSFn9wM19y9Xrxetkf8WtGrdiw6i8mLcWUo1YKlgr+Ut5bzXvKScuoHrx31h/1Mqm4JZ2wzq+TYa6Qdc39TnPWeTJumouGT49b2bTNaVeVi57xMFMueuJRQzSsK+Sc7Wbk8rw31zGXm8FsyZ3MWAt5V68d6zWi3Wr4wWHnfLeaS9pqleCwl44EdXMBbjJmrpb8g27q5LBVyLr9no1eOzHspee480LWVSn6nLbldMI+DwN+j4bHIuISIZ9N1mxICjnrvJc4PmieHLaiIX02ZR/20qN+ptOMpTP2fMGdS9vKWVenEnpyb/LwYjAZZjJZRySsSUe2Os3wbL+2P6vv7tWOTzr9TjwR3vrosrO7V85lHYW8a3uSrxa9mbi5nHX1G7GTvdq4Gc/HLdGI3u9bb5T9T+9Nfv5ov10OhIMan2e1UfOfHrc6rWitHDjcb+7tVAfdbL0Si4XNhayzlPe06pFBNzWbVk8OW/Naqd9JtpuRei047Kdme5XpTnEOOMmmbRdnnXI53Ggka5VIp50sZN3lnLtR9u2PC6ezWjXnzMUtfsdKMqR/fDn65TcPPzofJEP6qG/La1+ulvwPLketemQOI9mdFCfDXL0STCes5YJ37iMedFPnJ9393UomafO61gLezUhQ12snnjyaToa5Zi28v1uJhQ3ZlH02rUYjBrd/MxjRb0/L8aTF6VyJR02puKWQcWYS1mjc6PGs5pLW81nzk3uTVtkf9G5Ewjq7Q9VsRi4vBnO3Vb+X6nWTlbI/nbIV8u5MyhbwbQT9m5NR9uSoWa8GwkGN27nssCniEcPRrDGbVv/8/aMh/eF+PRW3eJyrPvd6txXf362E/JqAdzPg3UwnrLVyIJdyZFO2djO8PcqdHrf2dkuxsD6fcZTyrnTScjCrVysBv29zrj/OpO2hoLZeC7VbsWjEEPBuZpK2/d3Kg8vR/m5lnurnSb5ZC0dD+oB3cz6sON0uBbybFqPMZV9u1yI743wkbvKEtgxmmVGHZWKW6XYpV/LUmuFUwuzzrIWDmmTcVC56chn7nFMf9G8aDXjAv5XLOj3uNbdrtZB3N+rhaMQQCevD/vVCyjzpJ072y4WUORXRPrzo1EsuhwlzWuUWs6xU9OzvVUpFTySsi4R1Ludyreqf7dfiUVsoYHQ61owGWSbtmO1X0ylrJmMzmVCLDg251wsp27iXSsdNmbStXgsm4qaNTdBkkiYTFrdr1WySJeLmUtEbCGjcrlW/b3MexlrNaCZtny+wtVsxrQY2m2QGPeawq2vVYLUSmBNEnI5ll3Ol2YikU7aAXzPvyrY2xaWiK5k0uN0qswVRKKib64DZKM2nLLmYNuFbzsc0jaI94F6+4u9uf/37v3/zp//xix9/8/3v/t0Pf/l7ZGNTotVJzY4Vm9cezWeHx53jx//+P//rPH29+eP/MH38qTEckeudN7kruCG+5sisemurrorKVZF7GrizoXL3Vux93FSB/3v6krsaUkdN6W7JHC3MWsOsVdxekTkrUkcZtVak9gZuqyPmCmwqiw0lsbkoMmcE+oRAl+BvRjmrIc5KkLbsoi+bmWoDWWm9LbUvSK0shUmAa1m4iYqbqVIzHddTkfVFeP0WtHobWrsjXrsjXrsDrd2Clj+UqG5AqneFivfB5XcF6re4ymsc/G0+fgvAF4U4WSCncpfJvJW7guV3+YqrAtk1QHEdUL4tVFwHNt4WbbwnXHmfK10Qyqmg4r1bS9euXH3nyvXrV69feev6levXrl6//vZb77/1wd23F1nv0sEPeOI7oGQJQBdZ6A2K6F2iYEmkJICqdxjQexLlArrGlRvEcjMsM0ukJlRhI9PglVXt929++vTZ059f7j+peJ8EwVc57Ous+NOidMcjdXEpxw7951HLM//6M9f6J47NJ5613w5j/+1nl//75+f/+vnJf3u0/Z9Omn9dcv37QfQ/X3b+eb/+JmM60zLPrMILD37sFH9V0X/bWXteF7+qi78rK7+toi/r4m/LyMsi+ryEfVXCvqlKv87hz5KSUw/nSUrydUX6soK8qCHfVNFvaujzGvaygb9sSl+25S976lfD9V9uG15P7a/3PW8OA786DvzqOPDjUejHefo6js7T13fzAHbome+A/bAf/P7A991B6Me98G+O/X/6tK7kc5ZuM6lLHAFTwqVJWGSItgRw6BI2C2bxMQaAM4VSFh/j8DAuF2MLpByRnAcpAEglFMjmlZcIVookij/jN0RiOQDJhYiChypYsIyFyngIBqEyBJWhiFyCyvkILsRlPBhlSGAmhlFAkI9LRZhcgqohWAFK5ACE8UViJpdPpDAodA6DLeAKIBDGEVyJyBQgjkqkOCKXY7hcKlWhqByTKhFcAcNSWIwBAkgslAi5IJMjYnFFHD7E4ojoLCGDDbA5fKFAAAACPp8r4Iv4XITLlnA5AjaLL+SDHI6QxwUEfJDH4woFXBGbK2RwQB4g4IGAgC8UMshMPoWw+Bfb3t+fe77fdb/edf2wa/th1z7LRo4K8aNi6qiUPiqlj0uZk3L+pFY4qRdO6/nzeuGiXrhoFO61Svfb5fvt8oNO5WGv9qBX/fO5P2zdH7fuDZpPxu0dnyHGvlVk3yxybuXYH+a5twq823nOh3nOhwXuzSLvwzL/wwLrvQz9rTT9rSzrnTzz7SLznSLr3TznvaLgVkl4O8f5IMf+oMC5kWd9UObeqAtvN4S3G8K7TXCpCRI7YvIIJk8Q8gQhDCULffFCS7RYBwh10WIdvNUE77aAu21goQMutaCllpjQh8kjlDpEyCOUMsIoA5jQgwl9hNBHiT2EMEKJE4y0jZAmCGkAE3owcYCQhghpjJAnKGUboewg1B2UuIdT9qW0PZx6IKMdyukzGX0mo+/h5AOcciKjnkpp5wrmqZJ+JKMc4dRjKeUEJ57ihCN04Qi9c4zdPcQIhzjxBCee4ktnGOEcI1xKiRcy4jm+dIItnuBLxzjhGF08x5ceyEkPFKQLKeEMWzqTki5l5Esp+Z6UfIqTZihphlL2EOIevLSPLB4gi0co6RgjH+OkI4xwgBEPpZQDKWWGEmcocYaSjqTUYxntREo7xmlHGPVQSj/AGTOUfojQDlDaPkrdR6kHGG0fpeyjlD2MMkVIOxLSLkKeopQpRtvBqBOYPJaQRwilj5DHGG2CUvdgyr6Esi8hH8DUQ5S+D9N2JZQJShtjtG2MMUFpY4Q2QigDCXmIUMYodYSQxyhljNFGKG2M0ocobYDQxhhjjFDHCGUXZ05QRl9C70kYHTGjAdFqILkhprZhegemd8S0toTaQxkdmNaS0DowoyOhNcWUtoTcFpPrInININdBal1Mq0O0iohc4i9WBEtNgNgUkRsgqQ6SaxC1LCSVhMQyQKwICRUBscojNYWUBkCaDxxWAUIVINZE5CpAKgtJRYBaEFJyPFJBQCkJaSUBtcgnlQBSCSAVhcSCgFASEstCUplPLAiWMryFPEAsQZSckJDk3U3zF7JCQk5IzPFISc5SQUg42xDf35JcboAPN8GPtsCPtkQPNaIHW6J7G4L7m8ADDXhPA97bAi83gYsN4cW68HyNd77Gv1gXXKzxz1d5F2uCi1Xe+TL3cpWv3QLWV7mb63yDDgr6V+NRjdMu02lEFhOi3QK0W4DLIfd7lx02WSi4kkpu2m2ww45Ewivh0LLRANhtsN0GWy1wNKwL+NYMenBjnW00AC4nZrdibqc6EtL5vOs+lzLhV7VL1lrZ6Q9pTA6V1aEIeOTJuLZcdCZi2kRM63Ep41FNPKrxe5ezaVMouG6x4X6vOuRbySUNjbI7m9AnwptGIxyObNQK9kRoIxPTRHzLbiteypi6dW8ssBZ0K4P+lURMW696qmVXMq7zulUelzIR0x4fVc9n5XJM7zEiAbvcphc7jHA1Zy1kTEGfutvwDxp+j0OaTuurVVckuBb3rdTztmxS7w8sz+1btYKjkrNV8/Z0VJuJ6UoZy7Ad3u2nes2Y07ns9qy53SvNcqCR94Y9G81GeDTM1iuhctFXKnlzBVcyY0mnTLmkadQIne3kp714Pm6KBXSXp4PD/WY+4wq41lJBjdeEO62qkF8z3S712ol8xhmPGH3u9UTU1Gsn+t1ktx0L+jeb9VCrEc6krJGQdo5Tr5S8g15yNEjns445kcLrXh30ks1a0O/biGWt8ZwtmjKXa4Hd7UKj5E8HdONqdNpK5lP2TMo+L17mnUazFu53kof79e1RvlL0FXPuask/dzSV8p54xDjoprqteK+dKuV9pYJfr5ExKLdRCZfDXIgEdZNR+t75oJhzB7ybHudqueCtV4JOm9rjXM0krINBulz2JiOGiH8rn7Bu9zMfXQ5PDhvZnOPstHW0Wyxl7eNhpt4IR+Omvb3K0X6l2wi2av5IzJCIm+r14OVF/+SwkYoa/c5Vr03dLPkv9hvjdqLZCGcz9kTEsNNJHg7yzaKv1QiXi+54VH953hsN0tGQvlIMlPK+Ys7XaaZ77VSvnZiXKvmMc3+3cnbcmQxzqbilmHO3GpFmPXR+2hkPM4mY8XBWOz5stBrhbjvm82kDAWMm7To76Y37uXhIH/JuOk3ynX7q8ri1Py7s9DP1gjcXtwxb8VE7MWjGHpz2Rp1krRyYZ6egb6teCcbChoB3MxE1jfqZdiOaTdljYcPcOHx+0j0/6WZT9oO92oPLUSHrmo8apuKWfic5Gebm6PZwSB9LWben5eE412zHCgWPw6Yy6rBKwbu/XSqWPMW8KxUz+RzLPvvyoBWrFb3lomd7t9hpxxIxs9kki4T1/V7K414LBjTlkq9eCyXj5mhYNyfRtxrhnUl+Z5LPZeyX592zk7bPvR4OaGNhQyJqOtir9dqJ7VG+WvKHA9p0wjr3KZcL3nlT6nOvH+zVZtPqoJ3IJSwemyrs3SxnnfdOOrWCt1UNXh6397aLLueKxSwfDbOjYdbn3SgWPN1OolT0hkO6eMTo92wEfVuteqTbiqcT1sP9+s8+Px320omoad4ZVoq+XNqRTdn3dsrz+41yoFry+UKaRM4ejhvLBe/+pNiohhzuVb0JDwW2hv1UrxPvdeL1asDtXPZ71+c6b6tFEY+ZdndKAf+W17M+jz2FvNvn3Qz61ksZWyFtC7hX/K7lQtrabYTyKUu96K4UPZGwLhzSOh1qvQ6plH3jUTYeM3rcK+GQLhQwhgJGh30llXQczBrZjEOnhTc2RGYz1qoEtnvpUsZhN8lMOsSgQzJpWyHvMpmlJrNsXnAZ9NicNR8O6cwmmdGAe9xruazT79vUamCbVen1rIeC2mjEkMs6iwWPx71mMcs31kGTUZrLOhNxs92m0mpgnRbR66Qmo8JqUfu8W91OwutZU8iZajXH4VDWqsF8zuP3rOnWhKZNkUUDltLWVMx0JdI7fP3H/+nHP/7Dz9785hd/9afPvvuBo1AjejNuccvtPnOq3D15sv/oL/7D//qvL//yj19899vf/umfW7MH1nRFuKp5i8jkrhnFBr/cntt0V1edNbWruexqrfo6676WzFWF7UWJrYA6qlJ3E3XWMUdD5ujIHG2ZoyW113F7ReqoYrYa7mjgjiZqr6O2uthUlpjLoD4PGfKANiXUJARbccFWjL8eYK96actuktqzqLQvyU0stZkn13Nleo5Ux8A0NKmGgK3flazdFa8tipYXReq7IuVdieoOon5XJHtPJHtfJH8PkL0jkL4rlL0FSN8V4nf5UjIPJ/Old3jIAqD4kK98C1BcFcmuilVvi5Tv8xU3eGvvcJff4inf5cvvCBR08cr7H1KvXbt97ertq9duXrn23pW5oeXKletXr1+9/s6Vt9+/fuvuDQp1kcFepDBv0XlvL7DeI4Hv8qVvSxS38HWa2ihYtYhUZlBmgmRmDrihXN38h7/9y/Nxe5q0vhw4vyyufJKRflVb/aKkfJaT/2JgOXAhJQlvtKwYr+E7W/i2Ht93Kb6pe//QLfxxVPq7w/o/njd+N478omj4jxe1fzlr/l0n9g/d+NeRze4q48Ajedlce9VZ+6aqeFmXvarJf1FRvqrj39axF1Xp84rsRVX+dVn6dVn+ZVH5SQo/9Ys+yUi/rqhfVeUva9IXVexlFXlZQV7WZC/ayy+6G98MNK+2ja/37W8OXD8eeX869v10Ev7xJPzjSeTHk8ibk8ibk8gPJ+HvT0LfHwdfHwZ+OAi8mQV+mPm/P/T+cBB4fRh4PQv85anvVw+LAIOxtMimUwU8toTHknDoEIcOsZggR4CwAYwhRJgChMNHODyYK8QEkJwnkgogGSBW8AGcD2BCUCYQywSwnC3BmRKcJ5GLQCUAKkRilVCsBCQqEbIsEMsBWCFCFCCqADA5F8FEuBxCZUIY44sRtkgMYnIRKgNgmUiCw7gCACVsDo/N4bK5HI5QwBKKWCKxEMEkGIZgmGRONUSkYkSKSVViWArDcgSWScS4RIICACgSioQCEYcvZnJEDDbA5kFMjojNg/g8kMvlsdlMLp/J43G4HIDPE/H4HB6fA4gEfAGXy2VzuCwumyfk8oVcpoBDA3hMLpMp4HHYXDqRtMBeuvHqMP67U/8PU/ebqfvN1Plm6rwspe6V05el9MNq9qNa/qNa/nGj9HGz9KRVetotf9qtPOtWPu1VP+3VPu3XP+03nvXqz/r1Z4Pa00Htk0Htk0H16bj+yaT2dFj7crtzGjZXeB92uR90gZtd4EZH+EEXuNEDb4zEN3fhO9uSW2PJ7TF0cwTcHEG3R/DdEXx7CN0cQ7e3JXd30aUJvLANL07gxTF0ZwjeHsMLE4QwEC/0oLs9yVJHvNgU3e2CCz3RnaF4cRshDqCFjmihJrhbFt4pCe9URUsNkFgXEesiQl1ErIuIbRGhDSy1BAsdYKkDEtrgYk14uwnebUsWOvBiR7zQhu72JUt9MaEtWuhICG1osQHcaoru9OClnoTQFy91obt9CbEvJndAUlu02JeQxhhjjNFHCHVHythXsmYKxoGccaCgz+S0QwXrVMk6VzAuFPQLJeNcxTxTs86W2ecrnAs180xJu1Qz7i8z76+wLlX0SwX1UkU/V9LOlfRzJe1cQblQUO6pmffUrHMF/UxOO5FRjqXkExnlXME8kzNPcPoJTjvG6cc47URKPVcyz5SMUyn5AF04wshnctaxlH4kpZ4qqEc44QQnnsspJzjxCF08QhePMeKxdJ4VqWc45VxGu5DTTnHKCU49kdKOpbQTOe1YQZ9Jqfs49VjFOlVzjqS0AyltX0abSmkHcsZMTp/KaTM57UBGO5BR93DyVErZlpJmctKRgnwoo8xQ4j5C3IWXJpLFKU6eSWn7OHUPo08xxjZCm+KMCUwZI7RdnLmH06cIdQ+j72HMKcbcxZm7UtYEY4xQ+hilb2OMHZSxizJ2McYuxtiTMnYx2jZK2cWpUyl1ilOmKGUXoU5R2hSj7uPUmZSxL2VOceoeStlHKTOUMsMoU4yyi9F2McYYoU5Q6gSlTDDaBKFNYNoYpowRylBCGsHkPkTqgcShhDJG6GOUPkFpY5g8lBCHYsJITB5JKEMJaSAmDMSkHkTqgsQOSOiJKX0xaSAh9yWUDkRugaS6iFgTLdXExDpEagpIOe7tumjhY434mQ5+opE81kCPNMAjDfCRBnikFT3Wgh9rwSc68cc68WMN9NEm8HBD8HBD8NEm/+EG72KDf77GP1/lna/wzla4Z2rO2TI34Fsx6KBlFVOtZBh0kMWEBP2rHpfS5ZDnMmaXQz7/6HYqHXbMaoWsFrHVItZscXVafjKxmU5ptBru+hrb617NZaz5nLnVdFcrNrsNXl/lmAyodktsNctKOWu/5oz5FAYtoNEjZofKYpc7rHAmpU8njTYLFvSvet2qXMYcDq6nk4ZKyRkLb0ZCG6HAWti/Gg9vVouORsWdimkHvWgiqrEb0ULKdDor1woOfgISRQAAIABJREFUpxkLeZbD3pV+M1hImYK+Vb93OeBbScS0rYY/ldDHo5pYZCuXsxxPi+2Cq5IyD5uhZHAz6FKnotpkVBP0rZSylkbWnsuYo0md27+cjGiqScv9o3ombdSZJF6HIuBSzbaz4260mreXs9agW91rBJ5+NDoYZksZh8u3ZnWrG83wvaNOI+NOhw3leqDdS013Gq12MpYwR1PmTM5WzNuPdnOPjmvTdrCSNIdcK0H3eixkLOV9o362UfaPW9GjcTbs2/J5NnYnxVo5kIiaijl3pejLJG2JqKlUcLebkflbY6ngnnuWMylrrxMf9lNzCuJcoduoBeeM9dm0PB5lG/14qRVK5R2RmKFUcOcS1k7Bt9OIz1qpcTcVixi6rfj9i+H2KD+XL8UjxnnxUi35u6343IQ772EKWdd4kB31M81auJjz9DtZiYgBg0whl4RJWJmkI591dJqxRNQ03/zJpuzxiLFWDszRdkY9arfI+514rxmtFj3tWiiXtG6PchdnvaePd/e285WCK5OyVkreQTfRbobPjluP7g0qBVeh5Om0YxfnvUTMWC64h51Epx4etuI7/Uwhai6l7M1GaDTKVPLuYT1yOMgXYtZhP/XzL0+PDmpu53IosLUzLgy62WzKmUu7a+VIsxbNpmzzUnFOga+VA4f79d1J8bOnhw/uDbNpazppaTXC42Gm303s7ZZOjpq9TrxUDpVL4Qf3d0oFf7ng7zaiuaR10Ip/dN6rZB35hLXfiB5sl6bD3HSY+/jeuJpzZ2PmJw+2Hz3YdjtWfO71udtqHmhH/Uy15Hc7VsIBbbXkn/dghaxrXhien3RPj9q9dqJeCc7HPrMpe9C3tbdT3hkXEnGzx7+ZLbhjCbM3sBUO6/rd5GxazaXsXseKSY+mEuaDaeVwWqmXfP1WrJC2hwJbrUZ4Ms7PB/wG/XS1Epi/0Pe6yWLB43KsuByqatnXbccyKescfF8uepr10MF+9WCv1qyF5+qwoG/L41zdnRSPZo10wur3bCRj5kTUFI8Y57SPJ4+m+YzTZla4LMpEUHe4Uz6bNSpZVzntrBe8pbSjWwt3G9F5cui04/GYKRLWp5LWZMISixr9vs14xLi3U753PshnnJGgLhrS5zPOcEA76KYeP9xp1sJux4rXteZ1rc2fzPmvFPRshP2aQFjni+i8wa1eJzFoxb3OVZNVEU9Zhv1UreLPZex/Fp0NeslMyhrwbcynDcMhncUsb9TD3U5ijkwM+DUnh/Wnj7Yf3R/m01aLAbUZsWzClE9Z4mHtwV4lFjXotHAqaen3kuWSd64/TsSNibg5FDBGQpZwyOD1bAYD2rnRy6BHe91Yo+S36jCXRWEz4rmUtdOKloqeUFDj9qx6POs2q9JklOp1aKXsr1WDAf+WXod63GvnZ72z0+72pBAKatdWgc0NyOfdyKTtfx5QXFsFEnFzox6ORY0e95rNqrTbVH7fZixqt1vX9VqZ1bJss6ndrlWdFllW80JBTaXss1oUZj1i0ohS4Y1m2ZFP6kO+tSuh9sFPf/NPv/rj3//szW++++u/v/zyayauVNo8CrtX5Q6FWuPm7OGTl6//5//6rz9/89svfvmb3/7pP6abU10oy5Kq3yZT6YpV7pqFv+aWW7IqW2XZ0Vxxtla97RVvVemr454q4iyhzirubmLOBu5sKVx9maOjcHVkzqbC3ZyPI8qdLbmzrXC1cVsdtVQRc0WkyYHaPKjPQYYMZEhDhhS4FQG1Ma4mTl8PUVfdFKWZt2YFli2A0iiS6blSDVepJ6BrN8Hl26LlRaGKBKqXQOUdsfymRP6BWPm+SHYDlN8A5e8L8BuA7B1AekMgJQuUdJ6cJpAtAsgipLgpUL0llF8Rya6AircBxYdC5S3eyg3+ygfAygcCxYJATuYrbt7hvv8+7Z0PmdffI1+5fuPqlWtvXb3y9tWrb129fv3q9atX37py5a0rV64TluhK5ZoAEut1ekwsub1EurJAuMYE3xcqiJiWp7YLpEZIblpa4j482/6//uvf2mTQaVr/u9PA9yPji4n9+5n/+dD2YmB9PXH+9sD/FyXzyCTt6uGMkhXFKU0zuh/cfBSxnnk29+yKsR6671G/aXr/ejf/u278ZUjzT7vF5zFNTbpw5AGeN5QvW6rndeW3NdUvaqpXNdWrhvzbpuxlXfaiLntekb+sKZ9X1D+vrj7Nyi8jyLOc8uvK8quq4mVd/qKGv6qiryrIt3XFt92NlwPDy4n5l1P7Dweun468Px17f30yT1+R/+95cxJ5fRp5fRx6fRh8PQu+mQXfHIS+P/a8OQj8cOB/fRD4dxfBNw8KbAp1ichhMkUspojNFPHZYj5XwmKBHCHCFqFUPsTgS4RCjA9gLBEqRBQ8sZQtQvkSmQCW84QoAMm4AMYGMSaEsWApVyznC2UCoRwAlWJ4BRIvg5AKhNQApAQRNYApQalSgMsgXIHKVKhMjchUECJFZSoQkYKoHIAxCMVFkITD4QkEAlAMCiGQJ0bZEMqDMTGKShBUgsoxqVoMyyBYKkHlIjEGghgEoiIAFgpAABCBEAgAIh4AsnhCJpfP4glYXAGbJ2SzhVwuXyDg8oUsLo/F4wp4PKFAyAFEPB6fyebQ2Bw6i01l0zlsGpvPYfA5FB6bzGczeBwmk0MjLLyn5JN+91Hlpz3nm715+nK9mbr2cvG9XHwvFzsoJo/K6eNK5rSWv6jl7tWzD5r5B838R+3C4275cbf8ca/6pN980m89HbafjVrPxq1n4/ank/bnk+bnO40vJs3nO70nWV8HXBgLb43AmxPwg13xzV3xjV3x+wfIh4fwjSP4g2P0xhl28wy5dYHfPZXePsFvnSI37qF3H+LEhzLSfSnxHrZ0DyPcR5ceyUmPVZSHCtKldOmBkvRomfZARbmUEy9lxAcq8iM1+ckK9eNlypNV+uNV5sMVxj0V7eEy89EK+yM166GacamgnslIpwrymYp6oiAfyYinSur5CuNIRT2QU/al5D0peSolTXHioZJ+qKBNMeIOStiTkfekpB1saRcn7supMwV9hJC7IkJXRO6KyG3hYoN/pyVcbAOEDkRsgYQGsNgAFuqCOw3hnSZwpyNZ6kuWJih5DBMHEKENEFqi+fYXpQdRhhLqUEweQKSRhDqUUHogsQeR+xLKAKH1YUpPTBxIyCOUOkQpA5g0xmgjlDLCqAOEMpmXUQhlG6Fso9QdjLaNU6cyxlRGnyDEoXhhJCFMEGpfTBpIiLsYZQ+nTDHKVEqdSqnbKGkCE8YIaTyPHwhlG6VNcfpUypwg1DFMGSPUCUbdkTF2FawxztiWMSdy9racPUJpI5Q+krIHUtYQY/YRehsh91BKH6X2YXIPJvdQah+j7sgZUwVjG6eOYcpQQh2hjL6YOpBQxgh1ICH3YcoQoQ1gag+hzCGKfYQygElDmDRCKGOMOkRoA5QywCkdmNhBiF2U1BYvdSRLfYTSl9D6MHWI0gcwtSsmDSTkEULdRUm7MHECEaYIdQ8l72PkGU49kNJmUvIhTjqWkk9k5COcPMNIezh5JqXt4ZQ9jLyHk/dw8h5GmWG0fZw2kzH2cdo+Tp+ilJmUPpMy93DqPk46wEnHcsqJnHwoJR1KyYcy6iFOOcQoR1L6kZR+JGMcy5jHMtaRlHEkpR9i9D2YtofS9zDGHkafYrR9Kf0AZUwQ8pGC9sKG/cKOPzcjX1uQr6zI11b0uR1/bsdf2PEXNuy5Dfu5Bf7CCH1hhL40i780QV8YgC+M4GdG8Sc68BMt8EwLfqqDPtkCHq3xknGdUS/Wa0G7FddpRDYLFgqsed0qvRbUaURWM2q34jYLZjEhFrPE4UDsNthihhx2JBHfCIeWzSZQo+E67Fgybg741hx23OOWmk2gy4mlk3qnXbm+KjQZ8VRMmwmv5uObxZw5FNWv62CzVVrMGnIZo82C2SxYPKrRaUQGHWQ1o7WKO5U0REIbyagmk9DXK+5ETFvIWbNpUyKq6TR8qag26l9LhreCbnXQrc4njaWMxe9Uhr0rpYylUfMmYtpMytis+5JxndupCAfX41FNKLheLThmo/SgEUyFNfHgRiah93uX3U5Fq+HfHiazUV04vOn0qxudYKPqibiWK0lzPmcJxbayCUOt4IgF1stZ684g0an5snF9reBIhDcLUdP5Yev4vBOM6cNhXcyvaWTd3WrI41tzutczKXelEm514smc3R/ciEc07arn6XnrwaxYjBn2BulxNxUNGmuVcK0cjId01bTtaJytl/2Vkj8c0M5fZ7dH+fsXw4B30+1Y8ThX5v6reesVCmz5vevDfurh/dF8LcdpV7mdy/1u4tHDST7rSMZN9WpgPMx0hulSPZDK2pNpa7XsK2dds2H+4VFn1s2Usu5QQBMOaOMRY6se2Z0U50i9+URZImqay76yKXu15O+1E8mYOZ2wJmOmVMK8PSoEvHoG5TYm4TCpC27nVrUUDAe00ZAuGTPPeeLT7VIp74kEdam4ZXdSPJ7Vj6aVTx7tdtsxj2slGTe1GuFkxFAteD66N6pVA7GIrlp0l3OObMKciRsHnXinFU0lLemsvVzyFvKuQs6Zips+uhx+dDHMxS3FlL2WcXWroV430WpGBp1Etxy8nNZ3e5lmLTQapjqtyJy+2KpHYmFTLu1q1mKdZjoRtSRj5ul26d75YN47BbybubRj1M+cHrUff7TdbkbSSUsuY5+j+Ru14MF+tVz0xOO2WNSeTbuTcVvYr2uUA794/vBguxQPaipZZ7cWPj9oHk+ro3aiUw3tjwsne7VxJ9kqB6rlwHxus1ryZ5K2eiWYSdqKOXcu7Rh0U9uj/CeP9z66P5m7leep1WlTT4a5y7N+MefOZ5x/xm/Mp1JjUWMgoo8mzLGEOZmxu93rsYix24oHvZsh7+b+drFVDSaihnLRU6v4R4P0xWl3b1JIx0yxiCGTtifi5lBQG/Bv7e9VtyeFud6330t+9uzg/LRzdFBPJy0Om3Iu1MqmbeGA5mjWmH+xTjM2n0ed/9H9TnLUz8xzbCxsiIb0Pvd6OmGNBHVWk3zYSR5Pq5moKZ+w1vKe3UH2eFq9OGw1Cl6fazWVtGbSdr9vMxox7GwXHz6YVMp+k1Eaj5mePJrOptVWPVKvBIO+rUhQ123F93bKTpu6kHWlE9aQX7O3Uz45bM0Dv8e5Gg5oZzvlXivuC2pcgU23b8Pv2UhHTcmoyeZaSWZs7UbY7133edbGw0yrEZ6v9jlsSodN6fdtxqLGei3UakaHg8zFeb/XTXrca9GIodOOppOWoH+zVHBnUla/d30+6+t1r86hhS7ncq+b2N0ptpqRdMpqtyndrpVS0VfI+a3mZadj1e1a93k3C3l3PGb0elYdDoXXrvZYVAHX2riXqpW8TodKr0PWVoVe30YiYbaY5bGosVzyhUO6XNYZj5msFoXTsez3bdqsSr0ODfi3QkHtXEqWyzqtFoXRgJtNMp0W8XrWsxmHz7vh82543Gt2myoc1lVKEYtpeXMd0Wlwm1UVCevzOZfbtWKzKqxWucmKm81wyKfo1J0BF27U8Dc3uFcincNf/90///THv/vZm998/9d/f//L51zFssxoV9t9G4FEcXpS2j79y3/857//X/7LF69/+ubH37/61d9agtl1Z5AEIO9SWBzFhmDFxFIYhJshmb2ssNeVjuayu7niqap9dVWwLffVMVdN6mrK3G25p6Py9FWensrTVXhaSk9T6WnIXQ2Vp6PydJa9XZW7jdtqqKUCm0oSU1FszEtMOYkpIzGnJbqoRJ+ADCmBNibQhHirDtGqDVm1SxRmCNcLMS1PpiNCy+9xZTeFKiK0SpGsEsTqO5DiA1D6Iaz+AFK8J8RviuQfCmU3+PgNnvQuV0bjKxlcOZ0vIwHYEqi4ASjfARXXxYprItkHoPIuqF4QLi8CK7d5qlsc2SILp3Bkd5eA924wbtzlvXOTceXtD69ee+uta1euX712/epb16++c+3qu9euvnPtytuLd1jaLefW6vKrZye/+2T7cTOS1stxAeXDDz688t7SDYqIKlQSGIgKFP7yMv/5jn3kV77Yjfx0Fvn+wPNqFnh9GHm5430xcX236/9u2/fDYeD1UeD74/CDis6LLFn4N93iOz6YFJbSsivcHbviq5Lvecb52Lt1apS9iBm/S+ovNOz9LfLXleXnTdW37ZVvW8uv6upfzk9L+YuW/NuG/GVd/rKm+LaufFFT/7yy/HFKehlBPiuov66oX5ZkL+rylw3Zqxr+ixr+qqV+1df8YmL55Z7j9cz1w6HnpxP/r079vz4L/nT6/5++vj8OvT4M/nAQfDMLvpkFvzv6t/T1w0HwTw9jPz0oMgjERQKbwQSYLJDFhrh8hC9EeTyYzYc5IMYGMbYQgSA5H8QZEMYS4ywJzhbjLDHOheUCSAaI5VwA44gwDoQzRShbgAoAuVCkmF/nBwJVEKQSwyoJpoIwJSRTgJhMjMpQuVqqWpXgCkSmEuMKEFWAiBRCpCAEAyJQIBCIRCIBCPEgjC4Q82BcjOIIgkGwFIKloAQXIzIIloogFEbkYggDRYhQCAIAKBKBgAjgCLhsAZfJZbF4bBafzeAyWWwuk8HmctkCIYfHY3M4PAFfyOUxeXwWg0nhcBk8PovLY7DpLDadxWcxOEwyl03lsekcFo3BIJBvv9uPmf74cfm7se2HqfuHPffrqev11FWL+2sJfyXuqyX89WSgmQ6185FeLjbKJybF1KSYmhSSu+X0tJLbq+T3q7lZvXDYLJ20Smft0nmnfNGt3u/WHwwaH/Wbz8b9h8V4BaJUOLer/Dst0Z0utDCAFwfQnSF0ewe+M4XvHkoJxzLSAUrcR5b2McIhTjzGCA9U9AdK2j0F9UJBPpeRLhWU+0rKIxXtqYr+VEX/WEl7oqI/W2U8W2U8W2E8UVOfLlM+W6M+UxM/XyZ/uUH/WsP+aov59Sbj+Rbr+RbrhYb1Yov1zQb9q3Xalxrmz7Xsn2vZn6/RPt9gfKHhfr7F/myd+ek649M1xqebzM81nGebzM82mJ9vsp+tsZ+tcz7d5H2yzvlknfuZRvjZlujjNd6FgnEpZ99Tc+4tsy6U9EsV/VLNvFxmnSjp+1LyHk45VDCOlawjJeNYRT1WUo7kpBM5+QAj78LEXYS2j7OmKG0fo+0hpF3x4p5kaQov7aOkPYQ0hhYnEsK2hDCGFkfgwhhaHIgWusK7XeHdvmhxBBHGEHEMEUYwYQAvDWHCGCOPMVJXvNACb3egha5koSu+2xPf6YsXu2JCT0Lso8QRQhlKyH0xsSsm9v776YiJTYjQBgkt0VJLtNgSLTVEizXhYo2/0AH/37bO47mNO9HzIwfZlmQFigEkMkAig8g55ww0YgONRncj5xwJJpFiFElRpEQly5JHsiRbtqyZ2bfh7Xtvpt4c3m23ak/7D2zV7mn/hj1g16et+lUXTjj8gEN/6xs+cz0+rsWZqTNu11kzDc5sgzPT4Nxucabb/Nnm8lyVM1NlTjUYtzvsmT57tsOYGrCmRxzcCnd+xMWNlueHAlyXM93lzHY5830+sc8jdXn4DneuyZlp82fb/NkG93ZzeaYjxHX4sx3O7S7ndp9zu8+Z7nFvdzkzTc5slTVdYkxVmLcrrOkyY6rCnKowp6uM2Spzrs6erzFnK0vTlcXpJgvX4k5XGTdL9FvlxVvlxZs15q0Ge7rJmW6wbrZYN9vsWz3u7S5vps2dbnGmO5zZPg/X5cz0edMD7myfMzvgzPW5s0P+3IoQNxLMTa60z5/rcm53OFM97tSQP70qnBsL51eWcUPe3FgwuyrCrYpwG1L8loy0KSFuiIibEvy6aH5NgFtdXhgLFtZEhHUxcV1C2JTgt8XEFeHctnLhtU/4PiD60Sd86xe98QpfewQ/+sRvfeL3XvHPPsl7v/itX/g+IPopIH4fEL73C955+W99y298wjde0Wuv8LVH+Ee34KWD99LBhSFTOKgE/DK7lWsyMMCotlELx2M6t1PgcQndToHFxDLoFo36JaeD6/MuOx1sk5FmNtFRxGi3MZ0ONgCIAn6xyyGxWXgWM9NqWfK4+dGIvFz0hYMak4EL+FU5zBFy8dCYKhZS+gGNO6AOhjWAVwj4JUBAHgzIq2UAjGp9HrHLsexyLLtdQgQyRQPyDGJr1MIIasuXfNmcq1r0w6AhBRrSSRuasMAxQ6sSObxb7zcTfqcoEdZ1arHNtexwkFpfzdQqQcAvi4bV2bTT5xH7PZJy1tsqhfOIE4OsKGRNgMZkwoyhjmzWU8h6wz5FPG4EQmqXTxoMqprl8J3VfAqxR+MGOKafSK92NdxrxIpp17CduLuexyBzEfMOOkizCSGou1gMVXJABnJ0avE7m5V6LR4B9IBfU61EC6VQOudtNGI51FnG3J1CYH+tsDXKlTIABntyaQCFPdVCaGec3xpg1WK4mAuisGt7s9ZrIxNbBku5c2n/yjA7kQTVcqRejeWz/nBQO6mvlArBOxvl43v9NOqG4pZ4zFSrRFuNxIQJhiDOwSDd6yH5rB+MGFKgpV0FD7ebextVKGapVcDVUR5O2CeIWyTpzKDezbVyqw41a4lCFgAjphTkKOVDk5fvSFAfCmiiYe14WJCLWRwGkcskiPjUYi6SSweKuVC7kayWomnE024kT+4NK8VIKKDFUu5RPzPqYgXMm0650pgnVwC2dxpnp+NsygVFjPGoKV8MHR/0jvZad9cL7VoEjhlKOf/hQXdzq1auRpOQrVKOjFdyCGSHYxYMcsBR8/og26vE44Cu3Urmsv5hF90ZF8d1uFuNlwpBNGWvlIL1aiyZsI36mccPtxtVyONUZlDg0dnW6fHK3Tv19XExg3rjUXOnCd8/GmVQbyELbN+pZjDPoIce7neO7/XHoyyGuIp5YGuzPBoVCwUwjQYqZbBSiKbitnIOyKXcach2dq+/PshmYdedlcKwldrdqJ4e9Fd76VEbqRXCtVJ0Un6rlWN7d1uvXhy2G0mPU5ZL+w/3us1aIoN6s5gPS7mzmO9wr3t00M9ivlo5BkZMhSxwdn91Z6uxOsrXyjHAp4ZA6+FBL1+OJGBHKGJIIa61tVKjGk/ELCnIkU46C5gPidvyWd/+XrveTCCoK5Ww5jFvsxwt5oPVSmw0zK6OC416YjjIrK+VioVQImFLo55CLjD5U+UyvlTSPqEYD3poBvWU8qGgX5PPBA52O+1Gst1I5tL+MKCrFCMrg2w8ap5ETOGEfWWQbdYSSNIJJ+xIwo5B9mTMXC2EDnda5RwQ8qmcFkEWcQ+7KIq4UcS9MsrVa3EUccNJB4Z60pi3kA8G/RrAp57cyURuRYL6fCYwQZlNQq0o7EojnlzaPwGUZVBvrRgBw0a7SxpOmGHU3awl7q5X8pkAlvNDKUc0pENgBxg1dlrJRg2cMBi8btlokA6H9AY9J58DYlGT36ey20Rx0DIxxKCENRoxtlvwJBVZKUdTsNNk5Lmc0nwOqNfAVhNKwY5Y1BgJ60NBbSJugRLWQT+TAJ0Wk9jv1YSChkI+VMgHg4AmHNZBkDniU8eDejhmLmb8zSpYyAOlYigOmmOgKZ8HbFah2cS320R2m8hqEUwKYEBA4/UoAn41irjbLTgRt2bSvsliitsls1oEcNKRSftSsBNDPZPBepdTGgrqUMSdy4aAgF6n5WrUrCCgRVE3gjhstmWXU+QHFB5AEo7I4zF5DjMWs2YM0SGo6Q/Y6PAv//pfPv7jX7//+Jdf//nv955+vyhTKVyAPggF843C2k5//8F//1//++Nf//78w8ef/v2/PHr5i8TgNnhjc0vC62QeW+1cNvh55iDLnuQ6MhJfVeatKXxVpbegACrycF0ebkgCNXmwpYr0FKGuMtRVR7rKcFsd7ShCDWWkoQo1lYGmKthSAg2Fvy71VMTustBTFriLPEeWY0O4DoTrQAR2WOBA+E6MbYX5FkhoCgu0vmW1Z1nu4ksdbLGVKjThuJqrS7LrTOUMSzXP087x1Lf5yisc8dc82Tcc2VWW9BZLfmtJepshn1mSz9Ak8zQZYVFKYsnxHNksX/kNW/YVS3KZI/2aJb3BVkxzVNMsxQxLMc9QEBgqHEUyT5F+O7V0+QrpqxvUy9dJl7669YfPvvz8s0ufff7lpc8uX7p0+fPPvvni0pXP/vDV7PSSXOZUC4V3MPs/rHn/Zc3xt03ff1jzPCraMZtYQCVSZub4FPpe1vJp3fyqI/9xbPlxHPhwF3y3HfzxTuzDDvRmLfx6BPy8HvtxFHo9dL5dsb0bOz+s+1+2PbugZOCkYgocLJ/LGqnDoLzrEKzYxAdezfew+6es91VC9T6jfIXw31flf6wrXtcV71rq93XVRH29b8jeNSRvG7K3ddm7uuJtVf62pn5V0TzCJCew8FlB9bqseleWvakr3tTlb+vS9w3Z+67u55H95/XAh63Qx53opz3wT3vxP+3H/3yQ+NM+9GkP+rQH/bab+LgT/7gT/3U3/rv6+m0b/G0L/G0L/LAT+m079nE7+ut27J+OE+92UoTpmVnc4uw8bZ7EnKewcDQWjsam0vl0poDCElLYQipTQKfzqUwBiScicoREjpAqkJG4Igpfwvy98cWRLLJEi2wRjSGkLYonomuRIWGwZEsMCZst5/FU3GUlRyBnCaQskZQtlHCFUolSK1XpliWKyeGLlVyhlCsQc3kCJovNYrFYLA6dwaWyBPhFPp0r5gmk/GXxRHRNnmyeiMkVLvNlE/XFZvGYTDaTwVxcWqQskWhMCpFGoDLIpEUijjRLppIoFAqNRqPT6XQ6nUqlUWkUMnmBSiOSyAs0OmlxiUKlEWkkMo1EphAIixTSEo1Ews+QSXO4mWsaDuU/Pu592gY/rgc/boR+2QA+bAQ+bAS6SKKHQj0M6meS/TTUzyR72eQwh4zz6bVCZpzHxgVstZBdLWZpYX60AAAUQElEQVTXSrnVcna1kl2v5jbr+Tu1/FazsN0sbNfLW43KVr28327dSUNB4k3/rS8C018B01+GZi5HcV/F5i7HZr9I4i6n5r9K4i6j+Cup+SuJucsw/kqa9G2e+G2FeqNEvVaiXivTv60sXa/Qv60tXW9zpvqcmR5nus+b63NnBvzZsRC3KphfXcaP+QsbQvyWEL8rJhzKSfdU1GMl8VQ5/0BFOFOTzlTEhyrShYZ8oSY+1uKfaPGPNfjHqoUL5cJjDf6phvhMSfhORXypo740UF8aqd8byM+1hOdawgst6YWW/FxDfK4hP9VQnqgpT7W0p1ryhYr8WEV5oqU+0ZGe6EiPtaQnWtITDfFcib+vJJyqSGca6pmacq6mPNKSH2mID1ULF+qFCw3+sZb0WEd9Zlp6oqc9N9KeGylPdcRnesJTHeG5gfTcQHmiJT5SLzxUL1xoiedqwgMV4b6CeF9OPJYRTmSEUznxvpRwKiOeyPEnCvwDNelMQ36gJZ+oiCcq0rGSdKwk3VcTj5ULp2ryiYJ8KCcdq0j31ZRTLfVIRTqQ4w+VxEMV8VBFPNKQ76kJhyr8kRp/pMIfqQgHSsK+gnAgxx+ryPe1lCMV6Z6CcKIiH6soR0rKoZy0LyXsygi7SuKugrArXjiSEe6rSKdq0n3FwgMV/lSBP1cSz9XkB2rifRX+SL5wpMAfKQj3FKRjFf1ISd+TUnal5D05+a6UuC3Fb0sJO3Lyvoq2p6Rui/F3Rfg9GXlPRt6Rku4IyXeE5HU+YZUzv8Zd2BCQNoTkVf7CCm92yJ1d4U9+dNz68ty6YH7In+tyZnvchS5nvs2aabOmu1xclzff5sy0mLc7rJkBD9fl4hqs2fqkA8aarbOm66ypJnO6zpip0qfrjJkac6q6dLO8dL28+G2ZcbO8dLO4dKPEuFVmTJWXbpWXblUY08XFqQLtVokxVWHdKjNvVli3aszbpcVbpcWpCvNmhXW9wr5RZt6ssKaqrNtV1kyTO9vhTHeYM1XmVF84+8TO/c7F/c7Nf+HifefgPrVzn9l5L+z872zcFzbO93buKyf3BxfvByfnpYP9g4vzg4vz0sF+6WC/cnJeOjgvHZwXNtZ3VsYLG9Nu5YYABRQ3uJ0CpZyo19LdTkHAJ4XiBquZrdfSIyEVhtgSoCEISJ0OltFAtVkZQEAUCko8bp7NygiHJCtDOJ/16zSLDjunkHdk0haHnZXLOCMhjdXMd9hFPpewkrZWs7ZoUGFziq0uqS+gQJJ6LGVGU9Z4TFcu+hOgPhxUelzCaFhdyHvHg9TOWh6MqG02rh+Q+QBZICgP+mXJqC6fcpQy/iLmzcLObi1eyQGASxb1q4uYNwu7wIgmHFRGQqpgQA5D5rVxutMCAb8M8EtLGV857a9kgX4L7jYgGLJFw/pWM9HtpnL5gMMpjoOmSjkciegDAVUAUAFhbTxh6bSgLGLv1aMbI6xW8A/biZVuctSBWpVQreBHYUcyYU3DzkzKtbVRHo+yYNQUDKhbVXB/s3qwWTm91z89GUCwzQeosLQ7i3oQyL45yDw9HtSyfiRuRyA3nHAiSTeasOeT9lY+AMXM8ZgljXhQ2DUxmvbutlZH+SzmhxO2BGjOpr3VcmQ0SNcq0UIuMB7l0JQTilv6XWSSoZpQaCfop9WV3No4j0GOgEsORUyDdqpaDDfriWo5kk57W+3k1kb15Gg06GKT5Tok6Zy4MRPiUy7tT8Zt5UJ4725rsgxRzAUh0FqvRPtdCAKddBJOvMxi0HBK2SIEWsGIOY34w4BuMnyXghzxqHkCCK6Woo1qvFWJbwxzpTyAYR4E8xQrkUolMh5m7u92C+lAtQEN+hiWtJUz7k412G+CrXq8WolHYmYEc7caiUEf29mun9zrN8rRLOIupf1pyNHMh092O8f3eqViKJWwpcKmYSVRzQIZ1NOoxe5slNtNqFQM1SvgeFjotbEU5I5H7aV8ZIKQngC1Js7eqJ9p1hLNWiIa1k8wzSvDTLMez2f9yYS1Xo2trxYymWAmE85nI902enQwPNrrduqJWiFULwTRhLWSAXY3qi8utrfGRTRuiwW0gyY8aMLlLJDPBPodtJQPZTFfImYpZIFOE27VoQnauNtKdVupThMuZAEUdqGwq1KMtBvJ9XHx/HRtAsia6BkUdu1uN4e9NIq4/SFtOGoslMKdPjoeFxpVsN1MFnPBNOzKwS4Mstcq0ZXV/J3t2nitEA7p7qwW17qYzy0HQUulHM1m/LGoCU46UrATTjo67VQ+F2jUwNWV3LCPba6XJnYf4FeVCsG7W7UJfHkSmyzmgmnEk0Y8+zvtvbutRMwC+NRBvyaNeCrFSLUUnRCiK8UImnKW8sFuG243oUYVnCwoxmPmfNbfqMcn0TgoYcNQTyRsKJciuWwgGjEmIXutFLt7p96sJZJxW6+NbKyW+h0UAq3FXHBnq9FrI/s77Vo5FvRrgn4NGDHFwsZeGxl2MSTpcHkVTp8iibpq5RjgVvhccrtLmkScEzhYtw1PmpNoylkqBIMBdSppHw0zmbTPYRfnsoF6LV4uRSbbJA67OOBX16rg5kbZ71PFoqZCPjgcZPo9LA6a4aQ9k/bmcwEMdQcBjdnE06iXLGZ+LusfDbPVMgTFXdGoJQjogYAWQz0up8Ri4bucolo+NGjCOcRdLYRymCcWNQABtc+rMFuXIxHD6rhQLIQ8bnkuG0hj3jTmHa/k7TaRTssyGXkp2Fmrgg672OmQRMKGXDYwmYt0OaUBv/r3tGE4pPe45TarEErY8rkginiCgDYS0Xs8EquVG41qPR6R0bBoMLG8QVU+78tg1gxiyiAmKK7xB2R/SPX3/t3f/+tv//lvz3/588//6a/7j54vSVVab9gawwqj7XRv4+Pf/u2//Y//+fTDr89/+eXTP/+9NrjDkprUbvDaPG+WoROY4xI7JPNhy6ECy5XhOQsid1nhq6p8RSVQlQbK8kBVATQUQEseaGnCPXW0qwy3FaGmMtyQBctSoCT1lWTeisxXFrsLEndR5Mwv27NsK8ZzZPiuNMcOcx0w1wFzLbFlG8Q2QxxzQmgCZcawTA8IdH6u3MkWW2nLxjmW8iZDepOjuclWTzEUMyzlHE89xZNf5Uq+4Su+ZkuuMiS3WfIZhmxuUTZHk+EWZQsMxQJLQeCr5nmyGxzJFyzRZabwa4bwGksyxZLNsOVTHMkMW0riqMgM1QJVhiPLvr5Ov3yV+uW31M9vUC59Pf2HS19eunTp0meXP/v868+++ObSF9c+/+LGl5dvTc8z5VqfSiSve8V/GRg+FVl/LvH/XF3+h6HhLxuB9+Pwq47n19XQb0Pz+7bsXUf6pqd4O3L9dCfyZt3943rol+34m5XAq57nx6H/ddf7pm170zL82DS+bRg+tA2fBsZPPfOrimE7zKrbqV7mN1HBrYaTf+hXPwyon4Hq15j2dUb6PcL6qS5901C+aSh/bCjf1ZU/1ZQ/11UT9fWuIXvXkL2rK97WFG+qqh+q2ic5+XFS8DSvfNvQva8qXtdVb5rq9y3lzx3Nh4Hlw5r3l63Qh53Yr3vgbweJ38+f9pOT82kP+v+or7vxT9vxT9vxX3aDH7eiv25HftmK/eM98NV6bPbGzdmFpdmFxWnC4g089QZ58RaVQaJxqYvLJMYyhS2ks0UMhojOElL5EsqEpLwspfLEdL6UzpUw+bJFlojBkbA5EjZbTKcJqHThElP6+5NKFy6ypAyufIkno3AEVJ6QxOMvLYvYy2KBVCmSqwVSpVCmEsrVy1LVskTBFYhZHP4Sg8lgMJYYTAqdRaDziAzREl/GE8h4fDGHL+Yui9k8EZsn4vDFDPYykyVkMfiMJS6TyWEy2WwWe4mxRGVQKEtkEp1IohPJiyQCdYFMJdBoVDptiUZlUMg0IpFAoRKpNCKNTiIQcRQqgUReIJEXaGQCnUymEMh0EoVJpy5RF+g03Nztazm37F8f135dC/y2Gf5tM/xhE/h5M/DzZuBOBtnKoHdz6bvF7E4xs13AtovYTjm7X8kf1gsH9fx+o3DQLO43Swetyl6zutesHLarh+3avU79pFu/36vf6zYO+vWDXuN40NkppkDGDDDzZWDuCjB7NYi7Gpq/Gpq7Epn9Gpy/ksBfi85+E525AuKvRxeuB+euRuevJuevQbhrcdxVcO5KfOFaAn81Pv9NYuFKkvBtgngDxH+bIN2EyDcT5OtJ0vUU8XqKcANeuI7gr2P4b9OEb7OEa3ni9RzpeppyLUu7XqBPlejTZfp0hTZdpdxq0272l6b6i1MrjJkVxvTq0u115swW4/YO8/Y+d25/ee5QiDsUzu0vTx8Ibp+Ibp/LZs9kM6eyuVPZ/H3ZwgMl8YGSeCLFH4nxJ+L5+9K5U/ncqRz3UDH/WI4/VxBOZIQjGfFQjD8U4u5LCfcl+FPJ/Klk9qFs9kIx91iJu1DOXyhIFwrSEwXxuYbyvZ76ykD7wUh/oiU90pCeaCkP1cSHGtIT4+IjPe2BhvxAs/BQj39kIFwYiY9NpMcG4oWe8FxP+l5H+l5P+l5PemGgvDTRf7AyXpjoz/X074yUFwbyCwP5qYZ8oSI91pIvtKRzDeFcQzzTEB5o8A/UhDM14bGe+ty4eKGlPNaRnxlozwyLF/rFczXtQkt+qic/0ZGe6cnPdOQXeupzHfWJhnahpp0pKCdy0pGCdKKgXKgWv9MyLtSUR2ryYy35iZb0REt+qqU909Ef6ygXOsq5lnxhoF0Y6Wc62qmadqqk3ZdTT5WUByrqmYZ6qqE80FDOdItnBua5gXkiJ9+Xkx5qlx7pGGeaxfsq2rl66bGe/UjDOFXSz9SLD7RLJ2r6oZK2p6DsqSiHasqRivpASz/V0A6UpG0JYUtE3BIRNkXzG6L5LQlxU0JcF+PXhAubEuJdBXVDQh4JiGMReUtB25CS1qWEVfH8WIhbEeBHAtKqiDYWUlf4xMHy/0s2LhO6/IW+iDiUknpCfIeH6/LxnWV8i4dv8gitZUKDt9DgLjS4C00uocUhNXi4Bn+6wZ+pcWbrHFyNjauw5iqs2TpjukWbKdGmOty5CxPvmZX71MZ5ZGU9srLPzewzM+fcxDkzMh4YFs8NtIc6ypmWfK6jPNRTL4z0RwbauY5yriOd60gP9eTJhzMt8UxLBKNar1skFc9LRDitmmqzcJx2vlG/ZLNwAj6pw8azWTiTPpjdyp4sHHrcPKOBajRQ3S6uzcpw2FlWC9Ns5Dpsy16PIOAX+X3LLifHYmICfuWE6JoEDYWUMezmW42MQEjrDWq1BqbDynTauH6vNJkwhoPKSimwvprZWMtGQiqHjYckTDnYFgsqq9UgjNm8gDQU08AJYzKsLSKuTNIJAjqHkV/JAmu9TCntL6DeXh3aXa/WykHALwP8slLBhyG2eEy3v1sb9JLxmA6FrINmKp10lnIBJGlHYAeKuMJhPRDUJlFXvhapVCKr/Uwx4w+F9THUAaL2bNa/Psy2q+EC5kyBhnhIXcCcBcw5aX/16tGVcW60ku3Xod3V8sF2E8XcEOKAkrZ+A97spMb1SLMYqJWD+YJv97D98GITRb3RqDWT8hVh23ofe3iy+vTRzuZaFYxY4Jhlf710sl1rVGLxmKVRjWMpdxjQTVyjeNQ87KU31koJ0DzoofmsP5v2bm1WNtdL41G2WY+jKScYNYYATTSsTyasK8NMv4vEY6YEaC7mgPU2urtafnF+5/xolIiagkFNMuWIw7ZgzNDvYadHo1I+NBnJCAW0YMSUiFmKuSCWck9epiHQOhmyK2SB/Z32eJhLxExp1C5eJjNphGX24hJ1Dku5EdheK4OtGrq/097ZqtfKscm3bayW1lYKk6GIAuJ9eDR698eTZguKw7aD4/7x/dF4kB63kGEHA5OuTNrfqobrBc/j+91RJ56Mm8G4HUw4iuVwpw2XiqFoWJ/P+Hbv1LbXy49OxgdbjUE1Uc0Ca6uFswerWcS9PSocrlYiXlUadXfbyVIhUCoE7x10R/1MImYtF6In91bXx7XVUanXRk6PV44PB/UKGApoC1ngwcm404S3NqonRwMoboEhG4a4EqB5dSX3w8vDbhuGIRsEudJYsN/NrgwL5XwEhRz72421QWZvs3J+NNwal4atVKcaP97tHGw1cin3w+OVIur1O2Vwwj7qZyYa7/R4JYN6A15Vu5Hc2WoMutgkW3iw23n53cHWRhUCrcNe+vR4pdOE04gnEbNM2laNanxlkN3erG1v1KCEPRK3ePyqdC4AwQ6Tie+0S4I+zXiUK6YDgxq0s14eDdJI2uPyymDM5XZLu7XE0VazXonlckCnncrngIP97tG9QSJudTmlfp9q+05tZZgJB7XBgDoeM3Xb8OZ6KYN5kpC1VolOal0pyOH3KF12CRgxHe51R/1MpwkPuli9AoYBHQRaN9fKkaDebhG6HdJeG9nbbVVqsXoj0emmao2416cEQlowbo6Bpt3d1nCQScHOSjlar8XbLXh/rwPGzG633OmQlPKhZi3hdcnDgG5iwE5cr4BXFfCqYmHj7wIP8Kk9Ttn/vclMoFqK1FvJfDWagB39LlovRlDYheX8o9X85nopm/ZGQrqJvzdpfDlsQrdTWsgH4aTD61EEAW0ctGCoB046HHax2yVzOeUo6kUQj8ejglNuBPVWa4lsNpjJBOKgJQlZXU5JJu1t1OMo4iqXwhjqrlaiQUDrcamDAWMoaICTLjjpzGZ8UMKahKwIYs+mXCG3MuJX24w8t10EgZZIWF8qhmKgSSaj+L3KyUShTsuymJfBmDkJ2Sfqy2jg+rzKSNjgdEjCIT2KuFOwMwhoQ0Gdz6u020QOuzgSNqCI2+9TTcKl1UqsUQdNJo7bJXY4BDYbNxZTJ2E9gpoCAQEQ0oZBh8ersph40ZDWpGe5HKJg2PB/ACLKFdxppb2CAAAAAElFTkSuQmCC"/>
          <p:cNvSpPr>
            <a:spLocks noChangeAspect="1" noChangeArrowheads="1"/>
          </p:cNvSpPr>
          <p:nvPr/>
        </p:nvSpPr>
        <p:spPr bwMode="auto">
          <a:xfrm>
            <a:off x="888682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Verdana" pitchFamily="34" charset="0"/>
            </a:endParaRPr>
          </a:p>
        </p:txBody>
      </p:sp>
      <p:sp>
        <p:nvSpPr>
          <p:cNvPr id="17413" name="AutoShape 7" descr="data:image/png;base64,iVBORw0KGgoAAAANSUhEUgAABH8AAADrCAIAAAB/8a2TAAAgAElEQVR4nOzc93Ob+Z3geY3bM56brbu9GduzM3vemR2Px2632+7gVqtbWcwAqBxIMQMEkZlzDgAzCQYQIEiAIJEzCBA5Aw9yYkJiJqVWbnv2X7gfHhKk1N1e7954aq/uVK9CfZ8AUFRJVXzr8zzPuedK8gsl+YVy7Km8PzKHisyVrDIQQTo8MIe0TRSYxvJ8tNIAvSxALwvOwY/RkYHZCj+t3EdF+KgID6XMTYG7KOUgYBoBvjpmi2dw18eKLq2y0BZyvqT7tpR0W9J7z8Pu3dfzd+T0fQVtX7ews0zdkU5tCck7AvKugLzLHdvijER5I1HeSJQ/usEbWROMhHmDPk5/kD8UkU6ExGSvYAzgjTm4wzbugIM94mQPOXhEE2cgapU/jboPNhygw00n6GATeFfMdxD3HsTd+3Hfk4PYizfPX3798tXrZ6DXb56DUnv+J6Q+5E/hzZsXr1999WQ3ehQPPI37n8QDB/HwUTz4JB54Eg8cxfwnfEcx97virqcx14sN15t115sN96tN96uo63cbDtDX6/Zja8DXa67v8jriBL0JOV6HHK9DjpcRx8uI43nE8SziOArb94OW/ZB1P2LbW7Xtrdl31u27a/a9Vdtu2Lq9bt9JunZiwE7EmgyatkLmnYj1WNixHXIkA7aE3xr3WWJec8xjjvrM8ZA1EbHGgoYYoE44lXGXOuHRxt2aKLASd2uSHl3Mq06u6uMhbTys21ozbK0akquGZNAY9eo2PdqoVwfacGtifkMiYtlasyVC5i2PfsetS3g0CY824dYlPcZtn2XHb9sO2LeC77BthczJoCkRMKbE/ea4z5oM2MDfcMJvTfot235D0qtLeLSn/Abw29wOW0BbIdNWyLQdMu0ETVteXcKtTbo0iTPigDrh0mz7DMmQMenXR4GVKLASc67EHStx53IMUMQAxRCFP0IVjtJEozTROF0yTpeMz0kmmfLJBcUUa3l6UTm9qJzmrFB4mhmehsrX0ARamkAHoosMc2LjvNBAFxnoIsOsyEAT6mdFBrrQMCs0zImN8xLTnNhIlxjnpaZ5qXleamLKzAypicbVjFLFzd2U3IfI/+M///O5P/+LP/v+995779w//OV71/72Lwvf/9/bvvhP4+k/ncn8l5nMn1Gz/oWW/Qtq1vt0yAfzsA/nIb9iQj9kwn69kPvR4q1Plm5/snT7E/adzzj3LnDvf867f57/8DP+w8+EeeeFeZ+L8i6IHn0uzvtcnH/8Ks3/QlbwpaLgsjT/S2n+l/KCS4rCy8tFVxQFF5eLvlQWX1QWX1IWXVYWX14uuqQquaIuua4uuaopvawtvawDlVzSll7Wll3WlV0xlF/RI67oyq4YENf18OsG+FUj4poRccNUnmYqTzMh0s2IDBMiw4TINCGyTIhsc3mWCZFpQWZYKjJsqCwHKtuOzHRUZDorshwVmXZUlgWdaUZnWNDpVnQGyIbOcFRkAhVZQEWmE53pRGcCmCwnCJvpxGY6MJkOTLYTe8yFgQDYUw4cxIGDOHHZAC4LwGW58NkpAC7Lic124nKcuBwnDgLgYN/KiYWCzuzMdeJvOvE3AcItFz4X5CbcdBNunmzedBFuu/G33bhbHvxN76ncbwPzEmBePAxceM7CH/NW5noqcz1Vub6qXF9lrq8S5quEBQiwAAHmx0O9BKi7CuauynVX5bqrYO4qqKsq21WV7a2CgjyVkBR3JdRVCXNVwlyEm55TuW99XQIU5KrMdVXmugm5bjzsW7lwEBcO4sZDHXioDQ/z4jI92DQnLsuJyQHQEDsW6sRAnWioAwe147IcmHQ7OsOGyrahsu2oLFtFphWZYUVnWVCZ5ooMEzLdgLihh183IG6A9PDrevh15RBSOYRSj+C0YwTtWJV6BK8ewaWohjApyhGsioxXT1SukAmqcbxiBHMGVjaM/2NIh3DiAcwJrICIEPSVCvrKRCTENwn6yvi9pbyeEl5PCb+3FFxzu4s5XUVncbuLwZ3szsKljoKlHvhiD3yurZDZUbzQXrTQVsRqfUchq62A1Vaw0PqI2fKI0fxgvvkes/XhbEMepeYBmXBvqRcziM+/df7nvYRiFWuSMdgy1YFXzo9YeFNWHtklmrayiFpak3GuxcPptrH7bNxhQDjmkUwHlxmrOsF+yHoY9STWnVvrrmTYmYwcS4QdZ22tAinba66ddXfK7obnm/Y2vftR/37MvR8DUg7iru9ymHAfJT0phwn3WWcPHSV9R0n/tzpI+PYT3v2Edz/u34/79+PB/VhoPxbaj4X345GDrfBhMnyYDD9JRl7vR5kTA5PENkp/B6W/fYrYNNnXSO6pJ/fUj3fXgQvQWHfdWE8dua9hvLd+tLt2rKfujzTeU/Nvi9xdM9n1naa6Kie7q8E1ubtmvKd6rA83RkSNEcvH+2rJfU3jxJqxfvxYP4ZMwk/3Vs901892tMx21dN68bReAohOrEqZI1Yxe6sW+qoXiVVLpOqlvqqlXjynD88l4vlEnIhEEPdXSvoJ0kGCdIggGcRLBrGSQbRkEC0dQMn6T0mIyDPKpX2I7yLphX8XYR9CcIaov0I2hJEMoOSDKEYvuhZ+i0qsHm4pn+jCdVc+bsc9Gm5BjrQiJ7oI451V5K7qyZ7aqd666b766b76qd66yZ7aie4acDOFQmxIHaX0NFD7mih9zTN9rdO9bZO9bRN9HZN9XZN9fZPE9gliHbnvXWM9NWM9tZOklklSC7mvidzXNN7beNbJoWbw0FhPwztGu+tHuuqGO2tHuupGu+tBw521Qx01KQNtVf2tlSkDbVUp/a2VpBZCCrEZQ2xCpfS3YFJIzWhwZ28DsqsW3lNf3tuABPU1IPvPINWXE+sQKf01Rf11pf31yN5aeF8dYrgRzuhCsdoKWfV3FppustpvMZtz5hvS6HVXJpC/oWE+m0F+Ooe5wMBf5dRClmqyl2qyF6syl2qy2bU5x2pyOIQsTmUmpzKTU5nBqbzBJlxnE66zK6+yK68uVt9gVl1jEK4xCDeYlel07LU57I2Fymx+w01BywNRR7G0p0zQA2d1ls22l023lo01l517vjL5TDXxbGX8UNEfnEVG6CWRebifVuqnl1vIj81j+f7ZUv9saXAODjZYgF4WpJeD9eWdgYM8Mwj3DBLkopS7Z5DANMJCLZzCXhktvhRkVpjJeeLeO5L+O1LSAzenb8/A21Mx91X0fSPrQDu3J6dsiSe2RBPbgvFt3liSOxrnjSb4YwnheJQ/us4fWeMORfhDYeFQSDjq4w25OYNu7jDAG3JyBwDOiIszCHB7zWzipkXyNOr6w/V1GHUdxTwH8eP6Okgc19eLNy++GTl/OKv+fULr2+vr6xevXj19sht9Eg88ifveqa8z/P+j9XWaYX+wvt6sAq8jzldhx5uQ483b9fV81fkk4jgIWQ/Ctr2wdTdi3V2zb6/ZdlZte2CMRYHdLfdu3LW7aksGTdthy+6qDbQdcmwF7WB6gWJe86bHFAtZEhHrhk+37TM8XbU+WXc8j3ueRV3Poq6DiPVo1f5mP/hq3/dix70TMWxF9NsRfTKkjQcMmx7tO+IBY3LVmly1frO+Em7Djt+647dtBWzfrC8wveJ+wymf6Vvr66308mgTPj2YXlsh8xkn9eXTx12apEuTPJNeMecKWF+JoDHh18dc6m+tr+EZARhg43MSMkNGnpdOMOWTC4rpRSVlSTXNVlG4aipfSxPoZoX649AS6o/TS2JiiE3zEtO8xDQnMc2BC7FxTmxkSE1MmYkpM83LjAy5iSE3MeUmpszElJrofO0YTdjSS7lbiP7hP/zzufd+8L3v/cX3/+x7//UH30//8Q+K/uV/6zj/w4m0f6Rm/ctM1s9ns9+n53xAz/5gLucDBvRDBvRXYHqxboL19fHSnY/Ydz/h3fuUf/9Twf2PhQ8/Ejz8WJT3iSjvU+GjC8JHF0R5X4jzvxTlfSHO+0L6+KLi8UXF40vy/IvyvIuKx5eWCy4rCy4rHl9SFl5RFV0FrRRdXSm8qi66pi69ulJ6daXsshp+SVN2SVN2SVt2WQu/ooVf0cIv6xGX9YjLurLLBsQ1PfyqDnFVX35NX37NgLxhQN4wlF83lN8wIG8YkGmG8nRDeYaxIt1YkWasSDOh0syYDAsmw4LKsKDSj4HFhUq3VaTZUel2VIbjhLMi04nKBNBZADoLwJwJsBMOdKYDneVAZ4ObADb7LCcu24nLBrDZLlzOKWy2G5vtxma5sVlubLYHl+PB5Xiwp9zgApeS7cZlu3E5blyOG5vtxmV78DlefA746iNAfASIlwDx4nI8BIi78pinEuolQLwEiAcP8RJg3wKf632r0I75cad8+Jt+wi0f4ZaPcMtbedNbedNHOOV5N4qgHgLUUwnxVsK8lacpdawS4q7KcYMxRkiBeQi3PIRbHnzuWwi5HkKuBwc7y42HuY7TCwbgoAAO6sJBnTgIgIO4sRAnDmLHQxzYHACdbcdmOTHZTnSOA5tjx2Y50Jl2FFhfOaf1hco0V2SA9WUsT/tmgKmGK1TDaO0YQTdeqRuv1owSNKP4lJVhbIpqFLdCJmgmq8AAWx7FnoGTjxD+GLJh8GdKEE5IKhcSy0QkhLi/XNxf/k59CYlwIREONpigrywVY2BupYB5xuspAQOM01fO7kMyOopZXaWLnaVLnaXsjmOL7cUL7YUL7YWs9kJWeyGzNX+hNZ/Vls9qK2S1FDAb8+h196m196eqHy71YARDdY0F2WVZn061ohZHO+YHmpYGm/SsQTtvxMUfdix2GWfrDbQaG7vHzhuycgYcvHG/fH7DIn0W8+5HfclN7248uBcLpOxGfWftbHpT3jm0t+l/x340cBALHsZDBzHPfsyZqq93muqsJ1vep9u+lCdb3rP+yPo6TPiOxQOH8cBhPHQYDx/Gw4exyGF89TAZPkqEjxLhr5Kr++s++mjf3Ggftb+TQmybIrZMEZsn+5omepvIPY1v6T3+SRr8kfqP1jjRV/dva7K3brrn21F66ma7q2g91TM9NTM9ddO9dVO9NZNEPJmEIZNQ08QaSl/DNLF2klQ10V85Raqa6auZ7amf72qc76mbIxLmiJWgeVJVCoNYxeqrXiRWs4nVXFINl1jJI1YKSJXCgUpxf6WYhJf0E6QDBOkgXjaIkw3hZUNY2RBaNoReHsIoB08tD6JTlIMo1UDFd1kmlX8XGQmZIiWWS/oQUmK5vL9imVRObUfcyfzsce7FevRDxKPMn/yf527e+M1IJ57YUjHUjh3pqBxuxw+14QZbsQNn26Oxoqe+/FQdoqsW3llT1lFd2l5V0otH9OPLSQR4X1VRT/Xj7sr8rsriTgK8A4duJ5S3VRW3EIqa8YVNuILWyuK2qpK2qpJWQlErobitCtFaCW8hlLUQylor4e3V5SltVYizR8HNFPAE8Ci4efZdZ087q6MGedZbh6rhnTVlKR3VpSngt9xKKGolFHXVwsFvHNRVU9ZdVZLSVVncgS9M6cY96sA+aEHntRGKOyqL++uKW4tvEEuucJtvs+puMetuLdTfZNVDF+shi/WQpXoot/HOUt1ddg2MX5PBr8kU1GUJarMEtZln8SvTT6Txq27wq67xq66CuHXpS7XprOq0pdpMTj2U33hT3Hpf3pkv73is6C6WdBVzmx+xm/OW2kq4fWgOCcsiYs8910w+10w+WxnfkxEDtPJ/s/qaQtjoxWT0peHii6GFChM5T9x7R9x/Wzrw0M0nbek4BysLh+r5PSPrUM/cV1LjwrG4YGxLSN7ijSW5o1u8sW3B+JaInBCOxwRjm4LRdT5pldsb5PT52X0+NtHLGfBwSC5ur4fd72MTvdwuO7tnyyp8FnMdRZ2gd+rrMOp6EvccxdyHUdd+zPv/19e/SX39LuL8XQT4OgK8iji/rb4suxHL2frajVh3Nu3bSWA34TpYt2+HLbur1j9cX1GvORa07EXdR0lv3KW2SZmLFNJIZ+XCWLtiYZzSV0uqL8cX3Sy5d2NuvOX5rvvFjvsgajmK22N+w4Zb8wfqa9uj3/1fr74SLk0CUG95dDt+4x+orxGqcGRGOEIVjcyKRuni8XkpmSFL1dcMe2WaszLD04DpNSvUg2UFAqNrXmpmSM3Ha4mJITYyxSamxMyUpZgW5OZjMuuizDIn0JHp4jYi5WEp9sf/9LNz7/3ge3/2l9//sz//hx/84PqP/6rgF/+x9fP/PHrjp5Ssn8/kvE/LeZ8O+WAe8sE85AMG5FdM6IcLsF+zbn60ePOjxZu/Wbr9m6Xbv+be+Zh352P+3Y8F9z4W3P9I+PBjYd4n4rxPpY9+K334W9mj8ynyvM/ljz+XFZyXF3wOUhReUBRekBdcUBZdVBZdUhZeXCm6pC6+slJ0SVN0WVNyXV1yQ1N6TVt6VVd6VVd6RVtyRVtyRVt6VVd2DZxO6Mqu6+FpBniaseyaCX7dBL9uhl83I26Y4NdM8Gum8hvG8jQjIt1Ynm5CgtLMFekWVIa1IsNWkWGvyLQiM2zIDFsFGGMZFlSGFZ0FDklsqGzrycKOzgE5MRAnOseJzgHQOS50thud5UJnutCZbhQYZpnAmQBzH+dWtguX7cLluHE5HizUg4WCUzIXDvqHna0aFx4K4MC3QFy4HA8e4sFDwNrxvh057tPaOe4fLx7qxcO8BHB4ddNXmesl5HrwuV4CzEuApnhOFj4C1Ic/3e8jQP0EmB+f6yPknk0vH+Em+AkePNSDh3lwMA8BevKZsHc+/HQ//q0C9BBgAAEGEKBnwAACzE2AuAk5KS5CjouQ48bnePAQNz7nOESPczTLh830YKEOXK4ND3FiM93oDACb7sBkODCZTkyWHZXtQOfY0dl2dJYdnW1HZdpRYH1lmCvSzRXpJmSasTzNgLiuh1/Tw68bEGCDXV8ZQa2MYLRjBD25SjderR2r1I4RUs7OwVZGceqJSs1kFRhgyjHcGXjFaOUfQz5CkA7hQJJBnKgfKSLBwfqSDJSLSHBw82yACfrKBH2lQmKZkFjG7ytNTcNS3hmL8UhIDrGC2VW62ANf6i5jd5VxOkHwxa5iRufjhc5CVkchq6Nwsb14sb1ksa1kqa10qa2U3V7MbMpnNOUzmguZbSWsToR4qJLRBq+5+wXiThprtJM/0UXtRKnpnS5+v5fb62W3mykE3Vyzgz/kFo07uGN23nRYLzpYA7Y3PPGoL7Hp29p42/qp5Lr3u+xu+E8EQHubwf1o6CAW2Yt6dqOO3agTBDbYXgzYA0dhCXfKYcJ9mPSc4T2V8Jyc5jlIeA4S3oOE71vtx737Mfd+zLsf8+5H/fvR4H40uB8NHURD+9HwYTx4FA8exYMvd9aNkqWpnmb6UPf8YPdsf8c0sW2K2DrZ1zLZ1zzR20TuOW2wSVILmdg83tdEJjZP9rdOklom+89q/Q4tlP6GP8b0O0hvmSLWp0z31c/0voV6gtZbt9BFYHZXMbrr57ua5rtb53pb53pbZvua6MTGhb4GVm8js7dxnthAJzXMkurm+qsZJPwCEbNAwjP7q1JYg9UpiwPVXFINr79WMFAnHKwTDdZIBqplg9XyoRr5UI1yqEo1XL0yWqUeq9aMV2nJ1VpypZZM0E7gteN47Rg+9a9SM4JL0Y5gdSOYFP3bNMOo74bRDGM1w1jtCFY7jFUPYdRDGM0wVtkHZ5IqiZ3Vw701I321xHbCGKl5sKuSReuX8yh8xqhwblQ4NyqkjwjowzzaEJc6yJkZYFP62ZR+1mT3OxYmupjkTsZ4J32kjTbcNjfYOTfYTR/spZI6p/vbJwYaxwZqxgdqJ0gN48Ta0Z7q4e7KwQ78QAduoB1HasWQWjGkFjypGU9swvU1Yfsasb1ndNehumorOmuQHTXlHdXl7VUIUEd1eVslvJVQ1kooa8GXNuNKWvClKc24kkZM0TFsUT26sA5VUIcqqEcV1KEKapH5KTXI/BpkXg0yrwaZX4PMr0M+rKt4cAz5oBp+9xjibhX8DqH0dmXZ7Sr43Zrye9WIuyk1iLsNiHvfpRkObYRDG+D3CMW3HkIu5Pz2p5f+r79qu/shtwHKq4EJa2+J6qGCukxeXRqv/rqgKY3XkM5ryOTXZYlrMyV12dL6bGlDjrQ+W1qfc6whR1abLavNltVmyWoz5XWZy/UZyw1pyw1pivrr/KYsfhtM3HlL2nVf3pOvIhYr+0rkXUWi1seStgJFZ7Giu1TeUybuKl1sKWC0Fsy1Fp57oaW80FKea6f25f1+GjJCL43MI/y0Uj8dYSHnW8by/LSywCw8SEcEZuEnkD5ahZda7p1BeGcQnhmEm4JwUZAnyl0UJDBVbqeXkdGXRkov+RYwxsl8Ue8tEfGOZPCRm0dKatn7usU9zfyOceFAv7CroK5zRtY5wwnBeJJPTvLHtwTjW0LylnhiWzK5JZ6Ii8bXeP1hTm+I3Rvi9IW4/SHuQIBL8nP6fJyBAJsYYHe5lnp2bKJnMddRFACd1BdwGHWBTvLDs5/wHSS8B3HPQcL3ZD/28s3zl29evn7z4h2vXn+Lbx795hu/w5+kvo5ivqOYfz8WOowHj+KBw7j/MO4/+e80/2HceyzmAR3F3V/F3C823G/WXW82XK82gVdR4OsN57v+YH2BAfYq7HgTdrwJO16HHS/Djhdh+4uw/VnEcRix74Ws+2H7XsSxG3Hsrjl31hy7q469iH0nbNtetW9vOLc2nLvrQDJiS4atOxH7TsS+E7FthWzJkDURsMR95rjXnPBa4l7jTtjy+2exZNg8P96OfpRRBLlwN+Oz9M9/nvXF+5lfvH/r+icZn79/5dN/vvzbf/ziN3/X01Sm5E1QB2sP1kxfbQJPN4CtgDHq0ay71BsezaZXGwsYk6vWeNgcD5riXn3Sc/bKQ8OO3/JvUV9vX3no1W8FTNtB83bQvB0CWbZClu2QeSdoTnr1cZcm4VKf1pdbk3Brtnz67cC31pcqDijjgHKEJhyhCUdnRWMn6TW5cHzZIWVJReGsULhqKk8LDrvA+gKnW6ncOiY2zouNcyIDQ6hnio0LUtOC3LIgtzCkZobUtCA3LchNLIV5UW5ZkpvnhJqJeXF7/9TDMtR/+ulPz33/ve99773vf+/P/uEvv3/tx3+V//P/2PL5T0Zv/IyS9f5M9i+p2b+chXzAgH04D/lgHvIhM/fXrNzfLN76eOnWx0u3P166/RH7zm94dz/h3/mt8N554b3zwvufCR98Jnx4XvToc1H+BWHe58K8z0V5X4jyvhTnXxQ/vigpuCQpuCgpvCgpvCgtuiQruiQtuiQtvCQvuiIvuiovuqIsuqoqvqYsvqoqvrZScmOl5Iam9IYWVHJNV3JNX3LdUHJDX5KmK7mhK03Tl6Xry9IN8AxDWZoBnmaApxkQ6UZE+vEEozzNiEw3lKcZytOMyAwTMsOIzDBVpJsr0swVaRZUhhV9UlyoDAs6w4xON6MyLOhsCyrHgsqxoiE2VLYdlWlDZdrR2XZ0thOd40RlO9A5NizMhoXasVA7BmLHQBwYiBOT48DkOLAQBybn+HJBLBTAwVx42ElNwdxYmBubC3Lhcl24XDfupguX68IdnwPgoc6zTlLkBNRFAOc/UDce4sZD3fhcDyHXTTh99RJywXby42E+XK4Pn+vD5/rxuX481I+HBiphgePrBqF+PNSHPz7zLC94weFJGnnwMA8B5sNDA3iIHw/xV0L9BJifkOsHv1YlzHs6xYKmzncTYJ4zfeUhwDxVuceXOOJhXkKul5B7mov4HA8+VVYQDw7qxkM9eIgHBwEjE9yf4sJDTqaI4B9sthuX7cLfdOJuOrA5ACYLQOc40BA7NsuBy3SiM5wVWQ40xI6G2DHHQzA7KsNWkW5FHf9NMCFvmJA3DIhrBsRVA+KqAXENXKuHUSvDGN14pZ5cpSPX6MardOOVKWfnYBpypWaqSjtVrZ2q1kxWqcbxqfpSjeEVI5VnEJZHK5dHq5ZHq5bf2l+pGKmUDeGkgzjZEF4xUikZQItISDGpQtxfIe5HSfpRYlKFiFQhIiJFROTZtbCvXNBXLuhF8HsR/F44r6c0BZyMgQHG6SoS9FcIBzBL3WWcHjivp5zfU87tLON1wvmd8KXOkoXuIlZ3yWJXyWJXyVJX6WJX2WJn2UJbyVJHKbuzZLGtcKH18VJ7EautYLG9aKmjmNdTJh3CTjcVV979ohMBWSTh+SM1wvFaM3sgqJwBhGM2fr+J12dkE60CslkwHTJLdladiVV3dN2/ueqKrzpiq05QYg1IrrtSttb9pzb8Zzd3o77dqHc36tvf9O5vevajnoNN92HUcxT1Hmw69jesBxu2w037YdRxFHOmPHnb0xjwNAY8iTmPoo6jqONJ4oy4/ShmO4zZDqPWw6j1KOo8irqOoq4nMdeTmAtcH0WBo03gKOY4ituPYo6DqP1g07m3CexuAjvrwM6Ga2fDtbcOHGy4DqOe17sRAX2E3F1LHWidHWyb6W+eJDVM9TdOkRqniI1TxMbxzpqJnobJnqaJrgbKSDd9emhyuHtqpIcy1kedIFHJx2bGiZSxvlPjfZSxvumx3unR3qmR7umRrhTKSBdltDtl5qyxHup4b8osuW924hSN3HtqvJc21pNCHemeGe4CUYc76YOts0Nts4Ods4Pds4O9s0O9tMFe6mDPzEDXLKl1lthMI7ZQSS0z/S2U/qaZgfqZgdqZgSraQA2tv57WXweiD9afaKAP1C/01y7017EGahcHarmDdYLhOuFwrWi4TjRSJx9tUIw2LI82KMcaVOMNmokG7UTdsfEa7XjVCYJmDK8Zw2vGcJoxrGYMqxtFfyv9KNo4hDoDYxzGGoeOaUbw6hG8eoSgGsKph/HqEYJyEKsawip6EYrZ7uHBxoB7BbDI3XaV36PzurQO67LVLLObZA69zGmQAUY5YFS4LUqvVeW1qjwWpQpONYYAACAASURBVMeiBCzL386scFoVgE3hMqtcJo3LqHMaNXajymqSmo18s1Fg1ktMerFRKzJohCcEeo1ArxYYVUKjSmBQ8nXLPK2cq5FxUrRyrlbO0cjYailbJVlcFi4oBEyFgCkXMORCplzIlAkYUv68lD8v5tJFJyRcuoxNl7HpUvasdGlWvEgVsWZECzPCBYqAOc2mjbNnxzl0MndugjNLXpwZXZwZZc2MsCgjLMogizLIogwsTA8wp/oZkyTGJIkxSWRMkaYHWif6mpgTROYEcW6sJ4U+2k0f7aINt3+Xuf4m+kATdah1vKeuqxrZU4cabcezB9Gs5vuSOoi8LkvRkLnSmq1uy9S0p2vb01Ut19StN9StGeqWDHVLhro5Xd2crm7J0JxKNzXfMLekm1szzG1ZhtZsXUumvj3H2HXT3HNT23tfS3yo78/Tkgo0xAJld95y92Nlb9EKsVRLLFb3PFZ0Pha1PhQ23RM23RM0P+Q0Pz73Qj3zQj3zSkc9VAz7qRWRWXhkrtxPK/XTyyzkh5bxR/4ZRGi2IkhDpvhoFR4qyj2D9FArPNQKF6UcmC4HppHvcNExE6grw6VX3EyCfipP3JsrJt4XDed5ecRtLWfPuJTQ0JPauV0NY089HxNPB1mDa0sjWyLKjoQSE45t8kdjwrGEeCIhmdjkj4Q5gyHuYIgzGOYei3AHV7mDAe6Inz0YXOz2sPq2bJKv4u7DTeAtqeg6Yy/p30/6DhPe/bjvyV70zesXr9+8/hP/evWnnn0dJIL7cf9ezLcX851cSu4/SARAqT2Hcd+zmOflpufrDdebTeBV1PEy6ny94X7HH06v3627wbu/XobsL4K2lFdB21cR++6afTtk3Y049lbde6uevVXP/pp7f821GwFSdlaB5LprM2iLh+zbYcd2yLEdsifC5mTEHA8aY15DwmNIuE3Poq7DNRNrqgObn1EIOY97nFFZDCl7mPkAcvFO1oVb6Z9Brn18J+vzx7cvZV/7RdaVX2Zf/mU+9MLD9I/7a4ppPbVKxti6bXknZIq6NeuulXWvNhY0JsOWRNgS9evXvdpNny7p1Sa9uqRHv+U1bvvM33XfV6q+/jv3ffmMSY8+4dalJD36bZ9xx2fcDZj3Apa9gGU3YN0K2reDtp2gJeHWxQFNHFAlATVYXzG3Ju7RJgKGZPAb9eVcSQDHkTZKE4zOCsfoovE58QRDOsGUTS3Ip1jH9TXDXqFy1TS+lg5ecyg0gJU1LzYyJCbQvNg4LzYxRYZ5oX5eqGeIDAzwqNTCkFrmJZZ5iXlBbmXKLEyZhSWzLMqtc0IdmSFpG6DmwfF//7P3z7335+fe+/P33vveT37wvWs/+ovCn/2H9t/+7cT1f5rJ/sVMzvtUcPYF+9U85Jfz0F8twD5czP310q2P2Lc+Zt/+hHP7E97dTwX3Phbe+0hw/2PBg48F9z8RPPxE+Oi3wrxPhY8+E+adF+V9Js7/AiTJvyjPv6jI+1KR9+Vy/sXl/IvKx5eUjy8uP76oLLikKrysLLikKrisKrisLryqKb6mLrmiLr2iKb2iKbmqAadexZe1xZe1JVf0pdd0pdd0Zdf18Bvasms6+HV92RUD/Koecc2AuK4vv65DXNMjrhnhN0zwGybEDTMi7USGuTzNjLxuQl43VVw3oW6YUDfM6BuWihtWVLqlIs1SkWGtyLRWZFsrsi0VObaKLBsyzVqRbkNl2FFZjoosZ0W2A5ltq8i2o3Ls6BwHOseOyrajshzorOM1OseBgdoxEDs6x47JcWIhADgxw0ABNNSFhjpRECcqx4XJdqGzTmS60Jmub1zWCGCPx2hOTDaAyQawWQAuG8DlOLHZTgz4mTkAFurEQAAw9rBQFxbqxkHcOKgLC3VhoQAWBmChLgzUhQH3wFwYKICBurEwFxYGYKAODMSJgQBoiAsDBdAQNxbmxkDdGKgHCwPQEBcG4kJD3GioFwNzoSEuLNSNhQJYiAuX68LkurC5ABbmxEIdWKgTC3VgIA4szInNdWBzbViYA5frwMAcGJgdA7NhYHZsrgMLc2CgDiwMZMdBbTioHQtxYnMcmDPQOQ4MzI6B2jFQGwZiw0BtWKgNA7VioMfFi4XZMFArGmrD5NqxuVYM1IqFWlC37BUQByrDisqxoG7bKm5asTAbLgdAZQCoTAcaYsdA7SeXiR6Pv06mneAEzFh+IwWcg4H/C35cXxM1enK1nlyVcnYOpp04Ti8QePfXsTH88khlimKYsDxSqRqrVo5Wgeuz5EN42SBOPoRXjVXLBnFiElpMwoCkAzhJP1ZMQouIaBERJSahU0eFfShBb8UJJDjvSjm9KLGrSNhfIRnEcrrh3G64sBcp7CnndZYJO+GCjjJ2Rym7G87uLgMtdpUudZctdZctdBQvdBRyuooW2x8zWx4xWh4utj9e6ihY6ngMEvWVSPrLRzCQqjvne1E3Fwdrl8ZaZIwhi3zBuzzjEA6aeUN67ohBML3qWN4OO2JBZzTg2fDbNgKGzaApGjIfC1tiYUssYk1EbMmwIyURtidCp+KrtviqLR6xJSOW7bB5O2LejRj3Isa9iGE3rNuJaHcjuv01w8G6EXS4aTrcNB9tmI/WTafWjKDDNePhmvFJzHCG8UnMmFo83bQ+3bA93bR9tWn/atP+dNP+dMP2ZN36ZM1ysGrYW9U+2bQ8Tdh2183JiHFr3by1YUuu25Lr1r01++6q7VnSF7TKJ4n10/2NtOFW2nDrzFDz1EDt1EDtdH/9dH/DFKlhsqeOQmykkdpmSW2zkwNrYXds3bcedm1E3Burno3IsfWIey0EpKxH3BurnvWIG5Q67fjksDtlY9VzKuJZP2Nj1bO56j215jvr7BvXI5711bPc66vu9VXX+qprLQKshhyRoD0csIX81ojfvOo3rfpNqz7Tqs8U8RojXlPEa4p4zasew5pbvebWgCLASth5wqEK2+Rhq3zVKl2zSlfN4ohZuGbir5v46ybemoG7ZuCu60HsDd1SVMeK6lgx3UJctxDXMo/p59ZXKOsrlPWV6XX11IZqclM5uXFiTUFelY+D1mRjcenwiZFN0fAqb3CNNwwKisf84nGfaMzNH3bxhgDuoIs35BWOCgew/JlWvYblscsMKwKrcRmwa+w2tc2uttlVdrvKaVOnOKwrZ1mtmrMslhWLRQ2yWVbsZpXVtGwxyi1GudWksBoVFoPCopcb9XKdTq7TyfU6uV4n12plIJ1WptPK9BqpXiPVqSXaFfE7wJ0alUijFKmVQrVSqF4WrigEKjlPqeArlvkKBU8u58pkXIWcp1DwFAqeXMFTynlqCXdFzFGJ2ErhkkrEUYk5SiF7WbCk4C/KuAtyPmtZsKgUspXCpWXBopzPkvEWZFymnMeU8xgyLkPKmZdw5iScOQl7TrxEFy3N8uenxQzKMochX5qTsmalLJpkgSZmUkWMGSGDwpsnp3Dnxs8SUyf4tNGl2SEubVg0O8ljTDMYQ8zppsUeuLQxd6UxW90M0bbmGttzTW1QcxvM1gGzd8LsnVBbZ46tM8fWlWPryrF1ZqfYO7PcXWmu7nSgK8PelWnvhTlId+z99+0DebbBPMdAvoOUZyPlW0j5ZtJjI/GxkVSgJxXqSIXanvuqjluKzoeyjoeKtvuajgfazvzlzrJzzzUzzzXUlzrqgWLET0VF6IjwPNJHK/PR4RZynoWc56MigvSKwCwyxTdb4aahXFSkm1bhplUAM+VOSrlzGvkO1xxmvOLyUMllD7NSM/FQ3Jsr638oHXvs45G2Nex9I3tbN5/UzG1r5rc189vquZh8ZlM0GRVOHqjmjjRzSenkpmAUtMoZDC6RQpyBCG8owhv6Zn2Flnq8S8Rtu/SruOf/U/V1FA88TfifJoKHichBIvTvX1+vwo6zXocdz1ed++uO3Yh9b9X5h+przbW96Y6DN0kf15cjGbJshS2JoCnu1e34zV+tu+2KhVbsw0Lo5zWlsEbkHcTdK4WwC4W3rhbfvVF05xq2+Ca6EHYn4zPYtd88gl4oun0Z+TCt/P71YtjFYujF4ptXss7/vPjm5fmRtq+3g882ga2gKeY3JEPmZMgc9enX3ZpNj/btp278yerLb0rZDlj+n9fXGJU/NisYpwvJdNHEnHiSKZ1iyadZimmWgrK4PMNWUTkrszwNna+jC3VzAs28UMcQGhhCA0N0QqhnCHXzAu28UDcn0NLBaxRFWrpYQxdr6WItXaSZl+jnJbo5sX5eomfI9DShcmSO20SavFeC/pv/8k/nzp07d+69c+fO/fjcuQv/4Xv3/8tfNv76h8MX/5F842dTGb+YyfwlNeMDWuavZrM/BNEhH85DPmJAP2FAP2XCPmXd+mzxzqeLdz9m3fl48d5vF+99tnTvPPv+efa9z/j3fyu4f55//zPhwwvCBxcE9y8IH3wpyrskzrsofPil6OGXokcXJfmXJHmXJI+viAsuSwqvSQuvSwqvS4rS5KWZ8tIsZUnmcnGGsjhzpSRbVZSpKs5Ul2apS7NWSrNUpVkrZZCVMugKHKqCQ1RwiLocqi6HaZA31cibK8hb6orbKuRtNfKWBnlLW3HbgL6rQ93Wo+7qUPf0mPsG7H099p4Oe1+Pf6DHP9Dh7hvxD824R2bsIws+34x/bCUUWvCFJuxjE6HAUFWgry401hSb6kpNdaWWGrilutReW2SvK7bVFNpqC611BdbaAltdkbOh1NFQZm8oszeUORoR9ia4vRnhbEECLSiQswXlbEU7W9FAGwZox9rbMI42jLMdC3TggU480IEHOghAV5WjneDoIDja8a6uaqCzytlZ6eqq9vTUurprXD11rt4Gd1+jm9gE9DUBvc2uvmagt9lNbPH2t3pIrS5Si2uw1T3U4R7qcA92uIc63cNdnuEez1CfZ5joGe7zjZK8IyTfaL93hOQf7fePD/pG+32j/YHxweDYYGh8yD/S7x8bCJCHfOODvvHBwPhghDwcmRgNTE74Jqe85En/5HRwihqYnAlNUf0TlMAULThNDVJmQhRaYHLGP0n1TVA9EzO+SapvYsY/QfWRZ3yTVDeZ4p2gechU7zjVO071jFG8ZKp/kuaeoAJTdOckHZii28mzzok5YHLeQZ6zk+fsZLp1fNYxybBPMazkOdvkvG2KYZmat07NWybnrVMMkGVq3jg5ayEzADLdSZk1Uxcds5zIzIyppsiCgQGYLDcmw4nJAevLic5yoLPtqCw7KsuKyrSgMs0nd38Zy9NSwPu+tCNo7QhWT64yTFTrJ2sNE9VnnZ2DfbO+To0TlKNVKcsjlcrRqpXxGtVYNbg+SzFMkA/hFcMEsL4k/ZgU6QBWOoCV9GNOuuuUiIgS9lWcQIK3gaWkbg/j9ZQI+1Hi4/pC8HvK+V1wfhdc2IUQdJRxOkvZXWUpix0l7K4yTjd8qbN0qaM4VV/Mlkcn9VWw1FGw1P6Y11PC7iyWDGHEI4SGvCtVDy4NVT1eHGpgj7WYWIMhBc0tprikVKd0btUsTbh0607dJmCKOLUBhzIMqFfdWtCaR7fuM2z4TdGAMe7XpCSDuu2wISUZtibC1kTEkgxbtsOW3Yh5D6yvsGFvXbcb1e1t6vY2dXtR3e6mbi+qP4gbD5PmJwnz07jprK/ipq/ipmcJ87Ok5WnSlPLVlvnZtuX5jvXFru3Fru3VDvBy2/VyC3ix5XyRdL7cAl5uAa+2Xa+2Xa/3vM+33M+S7jeHoZcH4ed74RcHkeeHa0/2wk93gl8frL7cCf63p5sGKWO8p4Y61ALWF3WoZXqwYXqwgTLQSBlomu5vmuipn+ptpA10UEltPOZ0wGsNeCwep8FqVNrNKw6L+lvZTCrwBKdV47RqAJs2xWnVnD0TPAEEvjHFbl4567u+FvghZ78EYFOnuOwaj1PncercDq3bofU51P4zfPaVlKBjJeJUfYeVdUC3Dug2Ac2mUxNzaeNu8IoSddKlinvVMZ867lMlfMqEdznukSXcsoRHuuWWJFwy8Er+GCCPuWQxlzTmEsdcIlAceEvslGALWDyxlAQ4W07eCf62V7rllcYBUcwpjAOiGCBMuMTbPpmY1s6mtEeDeruO57YoPRa116rx2LVuh9btVLucavBPAOSya1y2U06r9pRNC9h1p2xqwKpyWlQOs9JuVjrAhWnZZlJYDQqT/pRRJz/LpJMbtTKDRqpXS75JtyLWqkQapVCrEp3d1KhE4EK9LFAp+CvLghS1gq+R8jSS4wZTS7hvxxhbJWKviDkgcOeyYHFZsKgUspTChWXBgoLPlPMYUs6clDMnYdPFS7OSpVn5El22OCtZoEoWqFIWTcqiSRaoYuaMmDkjYU2niBemRMzJFMX8lIQ5IWSOiebGxPQJLp28xBji0dr4xDJV2yND2yNjR56pM9/SlWfremTvznP25Ll68l29+e6+vO/wyNl/Hxh64BnO840X+snFPnKxe7wYGC1yDBcAA49cg3nAYL5zMN8x8Ng+WGAdeGwi5et78ww9D4w9D/R9Rfr+MtNAqZFUZCCVrJBQ555pZr/S0J7raHuKES8VHaaXh+dRXhrcS0eYyPkmcr6HivTT0b5ZVIpnFuWiVQBUJECrAGgVzplyB6XcQUE6KBUOCtI+jbRTkPZppGO2Ygx5aaTsqo9VpZ14JCXekg88lI7ke9l9CeXCrpa1q2PsaOZ39Qs7hoU9A+vIyj00sPa1zEMd61DL3FuZi0kmN4TkdcF4hDsMFleIMwB6p77CS73eJdKOQ/Y/WF+e//fW18uXT57sRp8kgqkrD/fjob1YYDfq34sG9uPB/XhwPx74U9fXO95EnC/WgP0N596qc38NSNXX3pp7b821swqcWnfvRL3xiCMZcabqaytk3QqZEz7Dkw3nq6RHz6PUl90qv3e1EXmnsijnftpHjzI/Qd6/Vv4wveDm5cJbV6oRdx9kf34/87PSh+kPci/Crv4KdvkXuVc/uJ91/m7WeXheRh7sy9yrv25B5y0Mt/HGupNu3U7EGvcbkgEj+AjEDZc67lbH3Zq4S/vvUF/bPuO2z7jlNx/XV+CPqy+35tvqi0ue5U/QBRN0wdS8cJopnl6QUFiyGZZihqWgspU0jmqWp6bzNXS+Zk6gBgNsXqhjCPVMsWFRYlyU6FhizZLUwF22cJetXJWDo3Zy1C6e1s3Xevhav0DrE+mCIl1IrI9IDBGJMczX+JlS5+SCprGbBrlXceHC7S8vPPji4sPMSw9KcgrrC8rH0JXzNQ1LTW28tk5+axe/rVvcRZL1Dsp6ByXEIQlxWEoalZLG5f0Ty4NTqmGKcmxGMU5RTdBXJhjqqQXtNEs3zdJPsXQzLB1lUTu9qJthG2k8E01goAr0s0LDnNg0LzHQwceGSI3zEiNDqmNIjUyFcUGpW1DpWWoTW69b1OoXNbpFjX5RZ2IbTEsG/YLGuKixsPVmtt64qDMtGoyLRv2i3sAx6Nl6A0dv4BiMfIuBZ9FxLTquTce1azhWHdeq59l0PKuOa9Xz7UYBYBR49DyPju/RCX06gVfL92j4HoPYrxX5NEK/VhTQigMacXBFGFgRBtSSiEqytixdW5atLcs2lbLNZcnmsnhTJYmqJJvLIGlUJt6QCNek4rhUuiWWJESSuEiaEMgSfFmCK01wJNs86Q5bssWWbrOl22zZDk95sKjYZUq3F6S7C9JdhnhnXrTNEO/Oi/fmRXuzgh0af3tWsDMn2qMLd+nCHZpge1awSxXsUng70/y9af7+FP+AzNsf5+yPc/bH2Xvj7L2xpd1x9t7I4vbw0s7I0u7I0u7Q4s7g4t7A4t7A4l4/a5e0sENkbBGZ20Tmds9copeR7GVsd9O3OmbindRE90y8ixLvm93uo231zMQ7KdFOaqyLFu+Y3uyc3Oia3Ggf32gZXWseWWsd22wZXm8aXGseWm8biTYPrDX1R5r6ww3EUH1fsKYnUN3lJ3T6cG3uyjZPdbuX0OrGt7lRzU5UM4Bqslc02pB11op6K67FgW6yIhss8AZLaZ2pqNpQWKUvqjYWVhoLCIYCnO4xVpuH0eRhNY+wmrtI5S24LBchh5TLoRXLUKQMUi69iV6GlEuz4cKrj+au3mNmPV5Kg/Ov4pRpCA4SOSaprbTibgOYbBcmzYHJtGEh36wvsLvO1tfZJ3DoRjHaUZxhoto4WWOYqjNO1px1dg6mm6w+W1/qicpT5ErVWHWKcrRKNVatJteujNeA67NSw7GV8Rr5EB4sLpBsECcbxIEB9k6DiYioMyrAB3KkpO4Q4/eeqa8eBK8LwWkvEfUiRd3lgk4490x6peqL243g9CA4XaW8zkJ222NW8yNW8yN222NOewGI217A6yjidZfy+8rZ3XDpSNVsa1nl3S9rHl6d7USLyC2iiXbd4qhdStuwSo7WbUcb9r11+5OE50nc/TTueZrwgK/Pt/wvtgMvtgMvtoMvdgLPdrzf5dVe6PVe+PVe6M1e6Hd7od/tB36/5//XPf+/7vp+f+j++inw9RPg9ZHj9ZHj9aHj9aHjzZHz9ZHz60PH7/bsKb/fd/zrgfNfD5zg5n974kz51yPH7w9tvzuwfX1g/Xrf+vs95+92ga93HK+3bK+S1jfbttdbtjfb9tfbtldJ2/OE63kCeBJz7G/Y4359LGBIRCzxiC0eNse8uphPH7IpFqf7ZkfaZkfaqEMtJw3WQhs+jjHacBulv4XS3zbWVa9kz0ZDLpdD77LrwFhy2XVvN4/2ncoCbFqXXffN08Cd/11ewOhzmVI8TsNZXsD4XVx2TQpgUzssKqd15TjGLMsus+LEstuiPGZVeswKr1HqOeE2SM6QegzLHsOy1yD36eV+vcyvlwR0ooBOHNQJ/Sah3ywImPhBEy9k4obNnIiJEzGz10zssIkbNPGDJm7QxAmalwKmxYCJFTAtBEzMoIkZNi2kBA2MgJ4R0DOCekbAMB8w0AIGWsAwGzDM+vWzPu2cTzvv0877tIyAYcmrWwBUc8DKnEfDdCzPOpV0j4apZg+tcMddOp5VuWSUcSwKoVkpNC4LjMsCo4qnV/H0SkGKUSUyrpzSqk7pVCL9ijjFqBYbV0QGlRB8I7jQLfN1Cp5awVMp+CnLMu5ZShl3WcpRSNhy8dI7lGeOKiTstzalHIWUI5ewZeIlqWhRImSlyISLSuES2FQKPkvBZ4EL+fGAawEk4zLBTRmXKeUwJOz5s7klXpoVsqhCFlWwMMNjUoQLM2LGjIhBAbtLxKAI56cFc1N8+iSfPiGYJ6fw58Z59LEU0cwojzbMpg1wKQN8yih7ZnRxlsSdatSSCR5KnXuiyjNZ5Zmq8k1W+shY/wQuMIELTeBDU/jwNO7bUfBBKj5AxQWpmBAVHZgu95JLfeRSH7nYP14cHisIjeT5hx+5Bx4CpIeugUfA4GPnUCEwVOgeLPQMFjsGEbahCttQuW2ozDKC1Iziz32lnXuqpj/T0ndkoy4KOkBHhhgYzyzSTa8wkB+bJgs9NLRvDuulY1I8cxgXHQ3MopxUJMgxg3TMVAA0tGOmwjqFsFOQtuly60z5OPLicOll70KlfipP3JerGHgkH8pzMTujEnpyeW5XTd9Zoe/oGNv6hW0dc1s7v6dlHOkXEzLqhmgyLptJyGlx2cy6cHKVT47wh8H6CiyRguz+EGcgwhmIcAaC3JEgdyjM7vUuEXecsq/insOo62DDebDhTAXYwSZwFHODj9w4rq+Eby9x/NSNp/ux16+ev3r96n+R+vr6dy//GC9ePHmyF3u2FfkqGTiefcUj+7Hwfiy8Hw3tHQumogucie3FfAcx79PoyX1f/7P19Z1VtuZ6ueE62HDurb1VXztr7u0119aJ7XU3+JtJrgKJsD0Zsm8F7dshx3bQmvQbj9YcG04lfaiuE3OvpjgH/SgNce/qo8xPimAXqoohmLz04lsX86EX6srvVpXmFuZ+WXL7csGtyznXfwW5+E9Z5//+8kc/vP7Ff824/iH0+m/KH2UW37paBL1UCr2MyL3WVwO3yBb2Ira4Vxdza6MubcylSXg0f6C+Tp6Abzn7rPlv1lcyYIv7rQmfOVVfW14DCCyus7Z8JjDVtnymhEubcGmSLvXWSVbF3JqEV5cIGOIBfTJoTPoNSa8u7tYk3n44B3mGM0HjTdIFU3Th9LxohiGeYUipTBltQTa7IJtdUsyyFXOc5Xmuco6npnO1dJ56jq9mCNVMvnp6yUhkOnuZQPesrXXa2DihqxpSoklyFEle3quCd2tLO9WFrStF7Zridl1+szq/Rfu4VfuoeSWvRZ3foi1oNeY1ah/WqfNqtXm1hrvVuntVmoe12oJmQ3GTrqTJUNZiRbTaS5rMRY2W0mZ7ebsH0eYuaQOKW53FbUBhK1DU6i5u8xS3eR+3+h62+h62+B40++82+u42Bu43Bx+0hm+1hm+2hnJbQ9CWEKwtnNu+Bm1dhbVv5LZHb3XGYG0bue2bsPbNnJa1zJa1jNaNzNbN9NZoWlv8Rmv8RmvyWkv8Suvm1fbY9Y749Y7Ejc7ktY741fbY1a7E5c7Ypfb4xdb4Fy2xz5s3zrdsnm+Jnm9OnG9OXmjb+bxt77OWvd+27p9vO/y0fefTjuQnHcmP2xMftSV+0771Ufv2R+27H7bvfti+82HH7q86d37VsfNh5+6HXfu/7Np/v3P//c7997v2f9l18IvO/V907H/QdvSr5ifvNx/9vOXw5y1Hv2h+8oumJ//S9OSnzc/+ueX5T9te/LT95U/bX/5j2/N/bH3+D60vf9Ly6ictL3/S8vLvm1/8XfPzv2t+/uOGr37U8Pxvm178bfPLHzU+/1HD8x81Pv/b5lc/annxN41f/U3j8x82vvxhw4u/rnv213XP/vr/Ju8+g9rM9wXP/x9hu22D3edMzda+2dqqna26M3PjuXfO6e7T7tNO5Ggbm2iyQBJBCJFsY+MciMqBjJAESggQ+HjL5AAAIABJREFUAqGcc0SJjHPEdjv12bf74gGhdoe5e2/t1mwN9SnVA0iP2/3K3/r9//+n4emX9U+/rH9yGPvoEPZRXO2Dw7UPvqx7eKjmflz1/bia+3E1D+KqH8RWPziIeXCg+uEBzP0DmPsH0PcPoDb3V23sr9r8onJjf+XGPuT6voq1feVreyvW9pav7i1b2Vu6vKd0eW/p8p6SpZjiMCgKI4qXEMUhRHEQURSEigLQeT+iwLenKBBTuBiT792T791T4NtX6Nub5957zhGb7zmU5zlw1rE/x3kw133wrPPAafuhM47/mOc5dNp6OMtyOMv8u9OW3522/P60+XenjIdPGWLTNbHpmi9P6Q9l6A5laOPS1AdTFAeTFw6mLBxMWTiUrvz9KW1cujIubeFgouRQ8mxckiQ2YfrgSXFcwsyhxNm4hKm4BHFsgvjASfGBePGB+MkDJ0UH4oUHEkUHEyf3x/O/OMk7mMA/ED8Rmzix99go+HoQ/IkB/jIA4tng6NB/Tbg1isXrMBkGVJIBnaBDJarRKVpUkh6VpKtK1u4cqaKoTIDBJx/CIvUl68bMd9csEOoVpIaf19dP5mC/UV8ErKQHFwFXFlxfM931n/0KHo7B9SXuqIWLCwYvSvyNCdiOqs/Si3+7Ar7mXi+ZuLNbX+z2stGL5/k3KuH64lwp2zmBo3TsSuloW/HYlVLOtQrOtQpOe+mv1ddYWwGnrZDdVjB2pYjVXjLcVsy5gRJ14Yi4XHTqH1oqMseo1/mDd2RCiknO9jtmHSaRXsUxaDh6GcsoGdXPjGjFg2pRv1k6ZpnjmGZZhpkR3fSwUsKKWJganp8cjFAImHIeQ8GjyXlU+Th5gdOr4PQoOD0qTs8C+7Z07LqUdV0yenVmpH166PLUYJuo/6Kg74KQ3iIiN4lIjcIdfEIDp7OWdRczehs1fLdy+G7l8J3K4buVQ3eQA7fK+66X0NrPUy4XkC8UkFryic15vU25PY05xOa8Tlz2LUx6e0XipbKES+VpzcWJjUUJN2pziG1Vd5tLL9fkXMUW3GlF3rmIuddW0321nnSraaC3va/7clR9XaR3XGR0XqJ3XKJ1XKZ3XqV2XmP03FTNTFh0MvncpEYxo5SJFfOT0eApR4R8TgSDRx/Rv/rMLw5GYL/xKfmc6LP/gGhKmShCtTCplovhoY1eLTGpJeYoFs1shFUtsaunIhyaaad2ZptmxqmYdiqmXQqxSyF2KSbdcqFnQeBZEPgWeEHFeEjBDSk5ISUnrOAsK9krCtaKgrWiHF1VDq+qhrapB1ZUfSsqBmxVzViPsqakrypoO+jLioEdg8uKoRXFyIp8FLauEyyrecEFdlDOWVKOB+XssIIblHPm+2/zyO2yCZpKOGic5Zulk3qJUCsRaCUCjYSnmuUppYJfszAzES06zLZba4o7J+ZESCfZUtHYjGhsSrgLTqkIOLREvBHhxPAvEowP8bmDfO6gYHwIvuZxBuCf8DgDE+z+8bE+zigjgjvKmBhmTAwxxofo3EHa+BAdvuAMUNn9FBiLSRplEEcZRPhihE4YoRNGGb2jjJ4Res8wrXuI2gW/DlI6B8gdQ5TOYVLHMKmDRe0eJnUMEe8NEe8NEu4O9N4Z6L092HszYqDnRrSx7uvDvVf7e9sHu9pHuq4P99wYJl/rv1E1c7vCzGwx0PF6Gs5AwxloWDOtzkLH2hj1dma9nVlvZ/wUc5ezv8HBqLdRa2ykKiepwksp95FLfMRCH6HQ05Xj6jzn7Djn6Dhn68y1debbOgts3UX2niJHx3n7nRJzR6WhC23ortJ3Vai7q6S9deDhbN/D2b7H830rom49BW2lV9r60EZGpbGvSkYoUBCLTHS0hVltZmAiTH1oYz/KwKzS0ZEwLQ2poVXqmSgtrVJFLtdQkWpKhZZR2VH69Z3z31qG62TEPMHNjMk758T38syD7R422TdOCgpIQSHFLyQtCkl+ITkgJK+I6UtCinPk3qKAsjwzsDTdHxTRvRMkN5fg5nTC9eVg3XaybrvYdz2cu17OPQeny8G+52Zdt4zeWjdMPvmfo75ev37+4sXjR+vBx8uupyvOpyvuRyu+RyuLj1b8j1b8D5cXYQ+WffeXHLDdRYkB84NFwxOv4aVX/3JR/9yveRbQ/b9dXyte07LPCFtZNK36zfBELuzRBx0auL6WHdplq+pJwPLQpyO0oVrKU5pKEsqzvsHkJ5xP+7rufHJ9cWp9cSomL74k6wgmPwFfnlVx5mjpqb+UZx+rPHuiPO0rTPo/tub+CZPx92l//t/Tjv9d9sk/FqZ+W5h2JPvEvxRnfo8vO4POTS4/fWJhnLnp1obNMr9+1q+XBE2S/7/WF41NpHPJzAlKH5/aL6T1i+iDQsaQkDEkZI5OMkcn+1ji/rGp/rHpvrEpJnuyjzs1wJ1h8ZVFDcz/cKT9yxO9h4527//27p5v7sR8fQf6+g746i74phN80wO+7gVfEcBXZPANDfyZDr5hgG/p4Fs6OMIARxjguwHw3TD0PWvvUc7e77nQ92zwPQccGwfHJ8DxCXBMAI6JwIkpcHwSHJ8Cx2fASSmInwfx8yB+DiTKQJIMJMqhVBWUogFJGpCqByk6kGYA6SaQZgRpJpBuARlWkGkFWTZwygZO20G2E2Q7wVkXOOcB5zwgx7N7kesDuX5QEALnw+D8MihcBudXQdEGKN4AxZugZHP7tXQTlGzsfPsAlD4EpQ9BySNQ8hiUPgblD0DFY1D5BFQ+BVXPQdULUPUSoF4A9EuAfgHQzwHmJajeAjVvQM0bUPsG1L0G9a9B/WuA3QLYNwD3DuA+7Gr4uOM9aPwAGt+D5g+g5SNo+QiaP4Lmj6DpI2j6CFo+gZaPoPVH0AJffwLNn0Dzp+3rlh9By4+g6RNo/gSaPoHmH0Hzj6DlR9D6V9DyI2j9EbT8CFr+Cpp3NH4CjT8C/CeA/xHgP4GGjwD3DtS/A/XvIdwnUP8BYN8D7AdQ9x7UvQe1P4C6H0DdD6D27e5fqnoLYN4AzFuAfg1QrwDqFUC9BKgXoOolqHyxDQl7CZAvQMUzUPEEVDwGFY9BxRNQ8RCUPwTlD0D5Q1D+EJTcByWboHgNKl7dW7K2v2Rj7/k1ULAM8peg/KWY3PC+3FBswfIX5/wHsv2xZ/1f5ga/zPH/LscXd9Z54Iz9YLZ93ynrvlPmfVnGA6cssWescafMBzJ0h7IMh04ZvjxrOXzWcuCU8UCWIS5TF5uhjk1XHkyVH0qTH05XHEqVH0pfOJg6dzBt/kDq/P4U6cFU6cEU6cEUyaH02djUmS8SRfsTBLHJokOpokOpov2J/AMJgv3x43tPjO47OgR9x/rbpK7hOrwBk25AJenRSTpUogaVokMl79YXKkmNSlJUJSiqEhRV8crKk9H1BQeYvLdmobcOnn3JyY0KEl5BaoiIri8ZCSejNEREl9gcCScl4CNmextmexsi335WX5ENYNNdWDi3IuBFiZ8FGDzv+qy+fvH5YPAjwvj30FM99exr5WNXyzhXy8dhV8q4l0u5V8q47WWcK6XsyyVjbcVjbcXc9jLedeT41QrOlZKxS3ljF/OHms4ONmWPXSpgR+FczB+7mD92qWDsUiG7rWjsclF/U9749Urezaq2yqzTJ//hfOZ3+enfoQuPX23Kv4LPra9KOZP692lH/ib72/+S/e1/zj7yn7O//RvM6SO4vBP1ucfrc47X557AFSRFqy9IwuYn1uUl1OUl1OefQGZ8XXPmCObUN6UJ/1ga/7fotD9g0v+5POFvS0/8p4r4/6Mq6f9Ep/xNddp/qc34O2zWPzSc+aemnP92IfdP7blfX837c3veN5dzvrpV/P3Nor9cOP0vzVn/dDXvm/bcP1049Y/Nmf9w8fQfrub+6Vr+11fzvrqa+6f23D9dzf/z9cLvbhcf7Sg/2VkRf6/sxJ3S43dKj90uPnqv4kRHZcI9ZMI9VPLdqpSBS8XcW9V3q7OIjXm3arLbsCU3miuv4stvtaJo9y7091yJjL8Y9y4wOi4P9l7r77nG6LrWT7zDH6VJhKwZ/gif0z/B7p9g98P/Ph4f6/sN8Dt/0Wdv43EGIuB/fP+i374hl8WMQo8YH2PAJtjMCTaTx2LAA5CfE7Lo4jFaxBSbPsVmwKbZ9Lkx6twYVTZGlrGIC2MkxRhJOUZQsXpVrB4Dp9vE7TaPd1smuqwTXY6JbudEp3OiwzlxzzdxZ3Hi9uLE7cWJW4sTt/z8m37+dT//up9/LcC/FhbcjHIjLLgZ4t8I8q4HedcXBXd8/Lte3h3vxB3v+D3PeIeHe8/N6XBx7lnHe03cXiO7xzDWbRjr1rO6jOweM5cwQ7zYd62G0F433H3FKZ+2zk9ZZdNW2bRZNm1eEJvkYoN8OkK/MKVbEEdopIJo6ll+FIFKKlRLhWqpUDMngqlmBapZgVIikM8KFySChRn+wgxfNs2LmJ/mSacnImanxiVibsTMJAcWmXrtErCm+KwpPmuKNzrFH52cGNk1PhwZcEVGWxHwt/zRvmi8EebEMIM3wuCN0OF5F3eQAuMMkDkDZO4AebyPNN5Hioy8dgZfxHEmgcfoiZigd0ebZHYJ+jt5A53Cvs5JRpe4n8Bj3uXcw+oIWDsTb6TWmmi1FnqdlV5rp9c46DUOerWTgXEyMA76Liej2sXc5WZiff0Nvj6sm1zpJZYHyMWB3rxg97lgz9lAT46/N3+xN3+xN99HKPQSizyE867eImfPeXd3ibsTaetGm3owph60mYjSEdDzBCx4ND/4cG7w0Xzf8mS3joI205GWPrSejjT2oeZ7C+XEYiMDbe6rNjExEcZ+tGEApe+r0jKQMA0dqaFX6pgoDb1SSSlX05AqaoWajrxX8qfu8qO2UZyMmCu4mSG+fU50N0dNa7UMdDpHu/w8wsoUIyikBPikEJ8c5pOdg7cdzBt+do9fRA9OMUJTzMAk3cMjucYJbm5nZOWhi3PXzb3nG+/wT3Q5ud32sXse9k3b2O11o/h/kvraev3i2bOH91d89wPWRyF435fr/pLnwZLvwZLv4bIPzrBHK4uPVt2whysu2IOw7ZHf9GzR9NKnf+bVPvWpny5q/z+rLzi91gKWjZBt1W8OurS79WXXPAnY1myqwc5Ll1HZuMKTZWn/2IbKqC9OxRYl1xQm4UrTG8szawoSMXnx+LIMdF58Ufo3yDPf1xUlN+cn3ypI7K/OmGzLHWs+c7ng+9Kkfzl39J/LM76vOH2i9NSx8uyTOOSZ6sK0v/zt/4Y+l8yl3Foyy0LGuaBB+tsrD/8Hrq9RAo1FpLNJDC6ZOUHt59EG+PRBAWNISB8UMEZEjBERc3Syf2yqf0w8yBYMsQWD3Ml+9vQQX3e6dgj8Uzv4mgC+IYBvKOAbCviWBo7QwREm+J4JjjGh4wMxx4diTrKgE2OIkxzESTY4wYlJGEckTEDx41A8LyZBtDdp+osUyd6k6T0pEih5BkqRINKkIEUCkqUgcR6RKkOkymNSFVCKEkpRI9K0UJoGpGlAuhZK14F0PcgwIrIsiFM26JQdZNlAlg2cdoLTLnDGA856wVkvOOsB57wgdxHk+UFBEBQEQWEYFCxD51dA4TLIC4MCOLRWQNEKKFkDpRugZH1b6SaoeAiQD0HFDuRDgHwEkI8A8jFAPgGVTwDyCUA+BchnoOoZqHoK0M8B5gXAPAfVLwDmJcC8hKq3ELVvoJrXoPoVqHkNat9Cde8g7HsI+x7CvovBvYdw70H9D6D+HdTwCURB4P8K4X9E4P8K8B9A0wfQ/AG0fAAtH8GFT9ua30OtH6CLn8CFj9DFT6D1A7jwAbR++okW+PUj1PIBtHwAze+hlg9Q60fQ+gG0fgAXPoLmD5GWg5o+gqaPUONHRONHCP8BNPwA8O8g3FtE/dsY3DtE/TsI+wOE/QGq+wGqfYuo+wGqfQvVvoFqX0O1r0H1FlSzhajZgmpeQZhXEPoVqHoOUC8A6jlAPQfoZxDqGaLyGYR8CpBPQcUTUPEEIJ+Biqeg/PF2aJU9AGX3QekGVHYfKtuEyjahsvugZAMqWQfnlxDnl2LOL+0vWT5YuhJTGIIKQoj8ECLXvydncX9eYN+5xX1nvAfP+uJyfHFnPXFnXbHZ9oNnbF+csuzJMu/NNO7J0O3LNHyRYTiQoTuYoYnL0h4+rYs9pd6XodibLt+foYrN0BxIUx5Mkx9ImYtLWzicJj+UthCXNh+bOh+bOh+bMh+bIo1NmT2cKj2cOhubOhObNHkgXnAoWRSXJIxLEhxOEcYl8eMS+HHx44cSOF+eZMce4/z98bvDNThjdYYRkww/k02DToYfyxa18jBRWRmvqIpXVMUrkMcVyBMK5Ino+lL01sgJdQuEejmp4ef19ZM5GLkhur7mybhdP62vz8AxBoPXIka2h8G5FSHuqI1Mw34+AYvaIYb6jfoSdmBmenHwvq/xaxUT1yrg+hq/UvYb9cW9UsK+mMe+mD/cdHaoMZvbVhhtPOqac6mQfbFg7GLBaGve2IU8zs0aamt5ReIfq1L+3Jp/vCX/6KWik9QLRWN3q3lduMmeRnFv4xShaZrYNENqlpBbJORWKfWClNIqJ7bAFKSWBULzfE+jrLdJ1tu0QGgSduK4d6pnya0y+iUZrVVKwM324qQE7BwBqyBg1cR6DRmno+L11EYTo2Ubs9VEb7ZQm5x9l7xDV3zD7c6+i57By/7Ra77hq/7Ra4HRy4tDlxaH20Ks9iXO9TD72lIE98bS+I0w93qIfS3EvhYYuxocuxpkXw2OXQ2wr/o5VwPc637uDdvQZfPARWP/RS29Vc9ovVOZgi3PvoqvuHMRc6O5sqsd29d9eZBwFd731dfRNtRzrb/72iDh9ii9Wz4zYdTMquVTavmURj6tWpj611DKxEqZWLUwpZZPq//Vn4p88LOPw6L3gGkUM795n8lfo56f1MztUs2KIjSzQt0s/1dMmCQss2TEIhmxzgw5JEPO2SHn7JB7dtA9O+iQMhxzDNc83SOje+bpnjmaV0rxSUk+KTEsoazMUJdnqMszlOUZyrKEtCwhLEsIy5LeFUnvuoS4a4a4PkNcmyasTvWsiLvDks6wpDM03Rmc6gpOdQXFXQFxt1/UsyjstgsJFhHJIiSaBQSzgGAREg0T3UZej01ENE7SVMJ+FX/ANjdpnZuyyyXWhRnLwoxFPmVWTJkUMxFG+bRhYWqXTBhNPy+I0M4JNVKRdk6knRNpdl7VUiEcYIpZofzfUV+w6PqaFrCm+bvEEyO7dhYcwiKLDKPBSw0FrH74Ag4wuK7hAJsYpkUCjDtIGR+k8AZ2wSW23WN9RD6z9ycYu8TMLmF/B3+wQ9TXMUXvnu4jTA91SmmXzESci4hxEqtcJJSXhFokoxfJVX4y0k9CBkgVAVJFgFQZESRXRQTIVW4qxkuv9dLQ7t4Sb0+hvycv0HU21JW93JMdIhUESYVBUqGfWLRIKvZTSnzkUg+pzE0s9RLKvQSUnVBjIdSYCRgTAaXrQc/3YsF9xfCmfOjBPGNtstNIwxiZKFMfRs9A6frQUkKRjFRqYKA/D7A+jKEfretDqRmVSjpSzkAq6ZU6KlpLQaspKDUVpaJWySmVcnrljeKvuqvibaymud58wfUs8Z28idv5kl6cYeiOm9+7JKGuyQaCc4N+aV9whrY0SXIPXnPTLwVHb7vZPb4JUlBED0zS3TySjdNtY3daWHdt7A7XRI9HQPAKCD4B0ccnWDk9dk6Xi33HMnpnVTf1JGx+GDTe9xs2g6aNkHkjZF0PWtYC5o2QdTNs2whZYWtLtvWweTNk3ghZHq4HXr16/vKXTpx/FfUFJ9Srf/vX1qtXL7dtvfoNW/8Kr19vPXv+aH3Ftx60bAYtG0HbWsi5EbLfD9rvB+33A7bNgG0zYNsI2NaD2yJDsIdhx6OQ/XHI/ihgvb9ovr9ouu83PfYbni8aX/tMrz3GVz7jS5/x1W9WVuSYjS2Xfsulf+XSv/Ia4A8+XTTe9xs2vPo1t27Da9rwWja81g2Pdc1tWnObV33WVZ9l1W9b81tWvLoll2bFqV116JYtmmdB15J1vucSqrk0vak4pSz1n7vw+d24/IvFqfXnE85n/PliTX5NfioqO6GuMLm2MKXi9LHKU0ea8r67kPdHcuXJmYuFypvllp5aJwUvaMruq0qqS/iv+Uf+EzL7L8j8pNqSDPTZ47fxZWWnj5Wmf1d9Ln7k3qVHTs2KaSFsmgsZ50MmWdiqCts0Ybs2bNdu7+PaOXp+ya4NOdQhuypkUy1ZVctW1YpVFbapwrbtN8DvD1lVQYsiaFYEzYqAWR40y0MWZdim+pxVtWxVrFjlYfN8yDQbMs2ETNNLRsn2ifNm2ZJVEbapwlbFknV+yTIP19dnemijvXQWgTFGZLJJfRzKwDh1cII2yGMM8elDPMaIgDEi6GOJ+scm+8fEAyzxyJh4iC3uZ08OCzVnGkbBH29CR0gx35FijlD2HKEgjlCh72jQX+iIo33gL/2Io0P74zn7Eyb2HOfsPcHdd3IccYKLOMGNSeQjTvIQJ3gx8aKYePH+5JkvkqdjEsSIpClE8jSULIFSJIgUKZQ4ByXNI1JkiNQFRIockaqMSVUj0lSINDUiXQWlq6F0HSJTj8g0QpkmKMOAyDRBmSYo0wKyrOCUHTrjhM44wGk7lO2KyfUhchchWJ4fygsgtvkReUFEQQgqCEHnw4iiJUTxMlS8BIrCiKKlPSUrMWXriLJ1RNkaonQNKl1DlK8jKtYBchMg7wPkfVCxCSrug4oHEPIhVPkYIJ9BVXCGPQNVzwDqOUC/ANXPQd0zUAt7CupeAuwWwG5B2C0I+wrgtgDuFcC9ArgtqOEtwL8B+Deg4Q1oeAM1/gBD4N7vwX1C4D5C+E+I5r8imv8KNf8VavoEmj+Alk/gwo/bodX88WciE7CP25Ox5g+g9SO48BFc+LhdXy1wfX0AzR9A0weoKSq9Gt4C/A8A9xaqf42ofxtVX2+j6gtOr1eg+iVU/RKqfoWo2YLQLxGoF6Dy+XZ6oZ4C1BOAerIz3XqyPewqhz0C5Q+hikeIsodQ6QOodBNRdh9RuglKNqDSTVC8DopWwfklqDCMKAjtK1raV7QUcz6MOB+GCoJQnh+R69+TE0Cc9e495/vinPfAOff+s879Zx37z9oPZNv3nbbsOWXak2Xak2nYk6nfk67dn6E7kK45mKmJzVQfzFJ+kanYk7HwRYYyNkMTl6k9kCrfnzJ3OH3hUNpCXKpsf7L0QJJ0f+LsgSTp4bT5uCTJlymzh1Jm4pKnDiWLDyVNxiUKDyUJYxP4B+MnDiXxY0/y4k5wDsdz/mMi93cnJr5K6hmtazBWpxsxyTpUgg6VoEEn/WJ97Txw+bgCeVxecUwOPyOu4oS84oSSUKsgYhWkBiUZLyc3KsmNSjI+4iclRsEvUHdFl5iM3DBHbPw1n5XYz/eARYsk2WcBFjmTQ3gHI7yDhp/O/HMTN8tEXTUzhAZWeynnWgXvRiXvWgW872uifafBLpdy2krYl4rZl4rHr5TxryEn2iu4l0s4F/M4F/NHms4ON2aPtxVOXD6/q+38RFvBRFsBr61goi1//FLexMW88dZcTvPZkab84abzI00FU7cx0g6sordx/FIJ73KZ9F7dAgEnI2AXiPVyEi5CQW5QUvBqCt5Iqt1RpyfU6HoxBmKNiVRnItcpCPUyYr2a0qgk1evojXoqTkfB6ih1eirWSqm3k3E2cr2VVG8lYW3kehu53krCWklYKxnrpDa4aHgntcFGwjqpDQ4KzkbC2ik4J7XBQalzUetd1HoHpc5BrnNSsBEOKtZBx7roODezwcPEuxkNLjrOQcPaKXU2Wr2d0eBg4m10vImKtzCa7IMXXSNXnQNtpNpT1SVZzZj8G82VN1uqbrZUUe60DBKu9nVfZnReGuhsH+6+Pky4NUK+p5iZ8No0NrPSalGZTAqTXmbS7frtXVvwe+ANWtGf+sxnW7Z+Y2fXZx/8zT9d+mvMmjmLej7CpJRGmJWzVsXMr5iyKfk2Jc+h5DkU4y7luFvJ9Sg5XiXbq2Q7NWNOLdulG/Pox7x61qJ+zK8fDeiHA/rhJfXYqoq7ouKuqDkras6KemxFPbqiHl3RjKyqh9dVo9HWlCOriuEV+fCKfHBZTV1SUcNKakhODStoS0pGWMEILTCDMoZbNuCQDTrmBx3zA9bZPouE4ZQNWiRM0zTNKOnXz4zqp1lW2aRVNmNTzFqVsBmzasasmo0wKSXRMWZViH+NWTEdqTW9TKyTiXUysXZ+UjMnUs+JVNJJ5axIIREqJEKFRBAhlwjmJfyI7RM1omIsWnSJSURsiWDXDJ8VMc1jwfu+Ptv99YtJ9t/d9wXjDdPg8zZg0SXGHyCL+om/ZqqvWzTQIRzsmOzrnGX2zPb1SgY7lX1XrD11rs5KTw/S21vp60UGCJVBAjLUWxHqLQ/3loV7y8O9lRGhHmREoAfpIKJcJLSbWOXqLXP3FPl6zi925wV78peIBWFKcYhaEqSWBqllAVpFgFbpp1X6qFVeSqWHUukmo23kWgu5zkKqMfZU6rpRih4s2FQM31cOP5L3bU51mxg1Riba1IfRM1Ha36qvakN/ta4Po2KgFHTkAgMpp1fpKBgtGa0mo9RUtIKKklOq5PSqtvx/vld+wjzaONeTL7iWJb6dz71VOE9pcYz3uvg9vsmeRTHJM0n1TtOCEtrKDHVtkrA8fsc7fN011hMW0YOTDK+AbOf2mNmd5rF7Vk6ni9frEZJcfIKLT/DwCV4+0SWkOid6nGO3rWMd943SZ0uWB0HDdn2FLfByO3jSEn3yxK/U18/GUFuvtra2tra2outr69/6FZmC/ZvvEPl6/Xrr2Qu4vqybIctGyLYWdq6H7JtB22bQthGwrC2aYav+z60vmjcWLRuLlg2/ZXOM74D6AAAgAElEQVSb+ZFfH6mvrX9FfUWO2dhOr1+pr3WPcd1jXvdYNjzWNZd5zW1Z89lWF21rfsd6wLrq1S+7NMt2zbJV/cBjWbHrL9fk4YqSsHknS1L+5TrmTP819DVk5qWS9OqzR5vKMxtLM6pPHUOlfnexNK323DFk+lcNZ4/cKP6eUHlE0pbj6KwN0FqD9AseIt5yB+3srhuqTqxJ+hvUuT8XnPkOWZBYmv5tQ3EWpjCjIOXPDSUZ+KJ0BZfyyK326yRBkyxkXghaVSGbNmTXhX5eXw5tyKEJ2dUhm2rZql6xqles6qWoN0TVlxIWMCuCFmXIqoJ/9RNW1YpVsWJdCJvnQibJZ/UVNM0HTTK/SR4w7T64+Rfqiz5CYLKIfWOkfjZ5gEMZ5FKHxmnDE/QRHmOUzxzhM0f4faOCfpawnz3JZE8Njk0NcaYGOaIRoTy/lQV9fRMcoYAjZOg7KvQdDRyhgu8Z4CgTOj4Ejg2DYyPgGAscG4s5wUUcZ8fEj0MnJsBxHiJxEooXghMicFIMTk6Dk2JEvDgmcRpKnIGSZuHiAknzIEkGkhdAshykKqBUJUjVgBQNSNWATB3I0IEMHcg0gEwTyDSDUxbEKQsiywxlWUCmFWRawWkHlO2CzrjAGReU7YHOLUI5fignAHL8IC8A8oIg1w9y/CA3AHICIC8I8pdA4SooWgfFq6B4BR6FQSXrUOkGBJdAyQZUugHK74Py+1DFQ6jiEVTxCFH+CCp7BJU9RlQ8RSCfIpDPEJXPoG1PQdUzCPUcYJ6DmmgvQe1rUPMa1L0Cda9A/RuAewvq34D61wD3FjS8BfgdTe+gpneg8R1oeBfT8AFqeA81foCaoyqr6RNo+nFnMeFfQfNfQRO8kvDTrlZ4eWHUTy58+qX62gY1fYR2B19vt2dfuDdwfW0HWN1bCF5qWP0a1GxBta9BzRZcXzG1r7frq+olqHwOVT2HflJfT0DFIxhU8RiBfAwqHoHyh9B2d8E2oZINqHQT/t8OijdA8RooWobOL0H5QSg/hCgIQwUhqGAJ5IWgvBCUE9iTF0TkLsbk+PbmePedc+3JduzJtn+R49p/1rnntDXmlAWRZURkGvdkGvdlGvZnGvel6Q+k6w9maPenqw5kafZlKL/IVB9IUx1MVx3MUMamLxxOX4hLlR1Ikn6RNPtFguRg0tyhVNnh1LlDSZK4pOnYxMlDydOHU6YOJU5+mTx5OFkUG8+LS+AdShEdPMmLO8n9Mmn8f0nkHj4x/lVyDwuLM1SnGjGJO7Ov7frSViVqKhO266sqQY2CG+yEvOKYAnksevylItYpSfVwfSkoTSpKk4rSGKEkNUTIKXg5rTFCRmmQUWF4GQU/T2r6Nbv1RWyUEvA/q69dU7sDMTjAaiKHcAjvYIR3q3dgBHeQv4h3q1zcXbddX9cr+LdQ/OvI7fq6+t+rrwt5nAv5I41nh/HZE22FvMvnI/htRfy2Qn5boaCtUHi5QHApj996TnAhZ7Itj9OaM9pytr8+c7ytUHK7avZ2Fa0qhX+pSENoVPXUaYnVOlKNnlxroNRpCNUaAkZLrNaSanTkWgMNG6Gn1umptTpq7fYFqUZNwBjItZoelIGEsVCr7bQaO63GRkY7yNUuSp2TUucg1zrItdZetJWAsRGrHaQaO7nGRql10LEuBs5Jxzrp9U461s1s8PY3upkNvv4GX3+Dl4lzM7BuBtbNrId5mPXefpx3AOfpx3n66z399Z6+ek9fvbsP62HWORg4R1+rs7/VxmhxDrTZ+i9ZmJdsA+0WxgVaQ24TOh9bfqYFk3+jufJGc+XdS9W0excGiVeZXZcHOq/2d1wdJd0VjtBCLv2iU2c1KV1ug8Wusds0Xofe49DBnFb1r9O47Tq3Xedx6L1OQ+QjP+eyaX7tJi6bxmXTRjitmgiXTQvfH+ayap0WTRRlNEcUj1ntNWsi3EZVhMeo9Brkv8hjkNstcw7zvMssdZklbvOs1yzxmqd95imfecpnnl60zPitMwHbTMg6HbSIQxZRyCIMWYRLRuGyQbhsEC4bhctGwbKRt2wcXzaOL5u4K0bOqj4ad1XPWdGxl7XsJQ1rWT+wpBsMawdCmoGwdnhZN7qkHQmrR0OqEZ+S61aMu+Vc1wLHJWM7ZWy3nOOUjXnkHJ9WYFNOWOU8l0ZqV87aVFKrWmpVSy0aiUUrsamlEVaV1Kqataq288ypkkRzqWdd6lmXWupSSx2aeZtGZlXNmRQSo3zGsDBtXJg2yMT6+Unt/KRmTqyW/mSECFPOij474TBadIl9FmPSSa5UyImADzaMPt4wIrrEIscbwgE2yRmKlJhwbEDE7hex++EAE7CYvBF6BH+EDp+3ETntMEI4RBUPkqNQpoYoU0MU8RBFPESZHSJOjfSKR7slQz0LAyT5MFU23KPpu+zuxboJ1U5ytZtS7aVV+6jVfio6QEEHqKgAtSpARfsp1RGLZEyUahcN66bWeai1XlqNj4rxkqt8xIpFYnmAUhGmV4QZFWEGMsSoCjJQfjpqkYby0tAeapWTWmmjosyUWiOlzkSqNvRUGXvQmt4GsKkYfqxhPVb0rQju6SloeLT136uvGkNfrY5ZrWKgFfSqBXqVnIbSUjEaClpFQSlpaDkVtUCpWqBXteX9oaPihHG4Qdqdx7uaKbqZO3HnvGag3cUjWth3TazrxpFbpuFbNtY9L683OElemaGFJomLvO5FPjkkZgTEDBefaOV2WzhdFnaHY7zbxet18Xrt3C4bp9PLJwTFVN8kw8XrdY7dtozeW9fPPF0yP/wftb5e7Hz9e27ym/Xl2AzaN4L29YB1zW/ZFti2smiCrflM6z7Tus+0sWj+N9fXK48B9tv1teY2wiOvDY91zW1e8VjWfNY1v3095FwP2le9pmWXftmuXbIo32z4Ce34kowj+NK0+oIEbN5x0sXye9ic1uIU1KmjNWdPXCxJqz/9l0vnjneXZ3Yg064UHLtefIKATrmd80deY7rtHjrc2/x46OYm48oq5eIK5eISsdlw/XxX4VfVp/8xL+ufS84dy0v6puJ0QtnZpIxj/1x65kRjZVZbTdaGY3rTqQ4Y5pasipBVFbJp/j31BQcY7FfT6/9Bfcl+Hl0RvbQRIoNFYo6R+9iUfg51kEsb/LX6EvZxBQMc0SB3coDNZwkXii9yY/54G3xNAV+TEEfoiCN0xHd9iKODiKNDiOMjiGNj0Pej4HsW4ig75jgXHGWBo2PQsXFwbAJxgo84yYdOCsHJSSh+GhEvjjkpQpycRCTOxCTNQglSROI8lDgHJS8gUuSIlAVEqhxKVSDS1Ig0LSJdi8jQgjQ1lKEFGVpElgnKNENZpj2nTDFZJkSmOSbLgsiygtM2ePYFnXGBbBfI9oCzXkSuH8oJQHlBRF4Qyg1COSHoXBCcC0A5QSgvDPKXQeEqOL+dXqB4BSpdB2UboHQDKtsEJRugdAOUb4Ly+wAJL0F8CCEfg4rHoPwRhHwCVT4BVU+2MwP9FGCeAfRTgH4GMC+h6lfbarag6tdQ7Q9Q7VtQ9wbUvYWw76D69wD7DtT/AHDvAO4daHgPGt5D+A8Q/gOEfw/hPyAa3yMa30ON70HTe3j1IGh5D5o/QE0fEc2foJ3cgpo/QU0ft3Pr51o+QS0/QnCJReoLvluku2CN2380wL+DZ1+I+jeI+h8i9YXAvtsefNW8ATVbMKjmFTz42pl9vQSVz0Hlcwj1HFQ9A1VPQFXU1KviEZyv8BYvqGw7vUDJ9lJDCM7dkg1QvL5dX4VhREEopnAZKlgGeWGQvwTlhRG5QUSuH8rxI3L9e/J80DnXnnPumGzHnnPOfedc+8859mbb956xxZwy7zll2nfasjfTtDfd+EWmeX+G8Ys03YFM/cFThi8y1QfStbHp2i9S5AfTFF9mqb7MUBxKmz+YPHswZTY2ZS4uef5Q8vyXKdK4xJnYhOnDKZLfp0vjksRxiaLfp01/mTL5ZbLwdymiL1PFcQmiuPiJw4nc/5DIOXSc+1VKLxuHN9akGdAJenSCDh2vQSfBD/uKzL7gDFOjElVVCTv1dTxqCHZMRcQqSfUqMl5DbVJRW1TUJhW1SUVtVFIbldRGBRm/i9qooO2SUxvlVLycil+g4Bd+s77miY2wOWKjtLdB0oOT9OIkvQ2S3oaZbux0Z+10Zx1spqtuurN2qqN2qqNmqqNGfK9m8m616A5adAc9eRcTBS28g9x1GynYwb9ZPt2DnSXix9pLudeRglsowY1K/nUk7yqS317Bay8fv1LKvVzCaStmXypiXyqaaC/jX6sYv1I2frmYezGfeyF/tOncaONZXtt5/uWiKOcFlwsElwuElwuEl/IFl3IFF3MEF87xWrM5l84ONGf24dMF14unb1dIO6pomBReW6GW2qwl1WsIlVoiSkdC60kYHRGtJ2EM5GojpdpAqVHTcBoaTktr0NHxekajgdGkozdqaHgNDW8k1+oJKDO5xkSsNpMwVgrGSkZbyWgHGeOgVNvJNQ5KrYNS56DUuWhYmJNa56Rh3XSsh1nv7W/w9OG8/XgXo97NqPf14b3MBg+z3t1X7+qv9w7iff0NPma9j1nvY2K9fVh3P9bVj3X1Y90DWPdAPXzhGaz3Dta7B5pcg5dcg222gYvukcuOgUv2gTbXyHXbYDuztfRKfWlT1TlcxZnL9SU3miuvNVX0XK0f7G0f6L7Sd7e9r/N6f/dNzaxwM+zxe8yLPpvHZ3Ut2jxus9dp8rq2eRzGXc6f2vnh9jt/g9MU/cHIzb0uk89ljhb1NpPXafS6DNE8zl1ep26XS+d16SP8LlPAZY5YtBsi/HZDwKaL8Fu1EYtWndOhddu1brvabVd57UqvXeF1KHx2uc8u91plixaZ37oQtC6EbQtLdtmSbX7FNrdsk67ZZtbtUzvEa3bRml2wzSZYt/Ij1uBXC2/VzFs1T6yauKvmiRXT+LJxfMXEXzELl02CJaMwbBCEdFNBzXRAM+VXixdVYq9S5FOJFzXTi+ppl1pkUwlsqkmrcsapldu0Mqtm3qaZs2ln7dpZh3rOoZlzaOYc6jm7ataumnWoZh3qWYd61quR+DSSRY1kUStZ1M74tRK/VuLXzfi1M36d1KeXejQSl2raIZ+yLYhtC1OW+Snz3KRxXqybn9LOT2nmJjVzYvUOlVSslIrlUpFcKpLPCuVS4cIsTLAwK5BJBPMz/PkZwdwMHyad5sFmp3hz4on5yfGIOREX9osx9vMe+/lxiJOcoUlO5JFf/cKxfrjBYEIWc3J0l3CYLhzZJhqmiYeo4iHq1BB1apgyPUyZGaZIhimSEcrsMEU2SpwfI86xexUsgmaEbODQLTyqbeS2h9LqpOPs/ThHX4NrAOcebPAM1HsGsJ4BrHegzjuA9fbjIjx9u7x9OF8/3tvf6O1vXBxs8g80+Zj1XnqNn14doFeHGaglJmqJiQozMSFmdYCOWWRUe2gYDw3jpmFsVLSZhDGRMBYi2tKDtJEwBmI9eKBmPVKPPpinhyZuaYmVpj6MZbBWz0RpmCgpoWiOWGygo6I3fZmYGCOzWs+o0TFq1AyMkoGWM9AKBkZDw6ipaCUVpaChF2hoGQ0lZ6KvFPyhG3XSNNIw05k70Z4hupkr6CixsG/buD1Wzj0L55aJdcc2etfBuufidNrYHVZOh228a1FMDU0xFkU0r5Ds4pNsPIJ5vMfG7XJwu+zcLju3y8rusLI7nOPdPgHRyafYuV1wfW0YJE9/Nvv67LFXsPVl+8aS5X7YvBm2PlwPvHz57MWrZ5HD3CMi9QUH2L+tmiILFyP1Fb2C8ZfKavvrN/Nr6+nzh+srvo2Q7X7Yuhm2r4WdqyHHetCxEXbdX3LDNpdc23/foBUefK0smtYXzRufMz3y61/4TVs+48/ra7uyvMbXPlPE7kYvt2HLbdhyG175tpcsPvOb7geM6x5d9PO+Vt3mZbdp1WddDzrWw67VJddqwL7iMi07DMt2zZOQza2dQZ6Jr8lPrCtIuF6T03uh/C4ur6XwJOrUn4uS/ohK++ZS7sm7RclM9BkGMuPG2T+TKhOHG7LEV/LvZv7DFDZ9ldS0SW57NXz35dCd16P3tkbuPeu//oiOm794uj33D5WZ/1B+6pvCpK8LU76tOZ+Zk/aX04lf1ZakVJ37E/0m8sWyLWicD5pkSzZ12KYNO/Rhhy6ymyuyASzs1IYdmrBdvWLTrNo0qzbNsm37DfDesMjR83B9RVor8quog+nVK1bFskUWNs+FzbNhsyRsnlk2zS6Z5pZMcyGzLGReCJgVQbP8F6deMAKNRaSPwfVFHeDSBsfpg1z68ARjlM8Y5fexBP0sQT9LMDAmGhgTDHL4g2zRwJh4gC1kieRlbeN7/tst6Agd+paKOMIA3zKg7/qg7wbAXwbB90OIY6PQ0VHoKAs6xkYcZ0PHWeAoCzo2jjjBQ5zgQycF0EkROCkG8dNQwhSUMAUSpkHCDEicBYlzUKIMSpZDKXJEqgKRooBSFVCqEpGmRaTpoDQtlK6F0jRQug5k6KEMI5RugjJNiFPmmFOWmExLTJYNOm0Hp+wg24U47Yo57Y4540Fke0G2D3EuiDgXhHIDID8A8gIQ3GC5ASgviMgPIwpWwPlVULSjZA0q3UCUbCKKNxHFm1DxBlS8AZVsQqX3ofIH8LEQUMVjqPwxVP4YIJ8A5BNQ+QhUPQFVjwH6GYR+AdAvAOoFAv0Sqn4BVb9A1LwEtS9B7dbOXqktUPcawr5F1P+AqH8LcG8B7i3U8A6Bfwe/Rl18QDR8QDR+hBp3Aqn5I7xEMKbpE2I3sT6B1h+hn9o9e6P5/wKR+mr5CLV+BJGdYDvdhWj6iNiuvm2g4T2ofwth30DY7ZWHoO4tAvsupu4dVAtPwF7D9YWo2YILE1HzCqreQqC2QOULUPkcVD0HVTs7vnaWHULlT6Dyx1D5Q0TZQ6jsAYCVPgDF8LxrHRSv79ZX0So4vwQKQ1BhCBSEQf4SyAtD+WEoLwByfIgcb0zeIsjxInI94KwTke2ATjtist17z7r2nbHvOWWBMk1wfe3JNMak6RFpuph0/Z407RcZ2v2ZuoMZuv2p6gNp2tgM3f4URVy68ndZqtjUuUOpc3Ep0rhU6aHUuUOp84eT5w4nS+OSJF/ET8UmTn2ZMhOXJD6YIDycMnk4WXQ4WRiXyI9LFMSeFByK5x1O5P4+nh13jP3HpC4WFmfApMD1pcckaDGJOlT8Z4sPIw0GnzivQJ7Yqa+jcuRRJbFORcJpKI1G5gU9tVXNaFX1tSqZLQpGs4LetEBrjFBSm9Q/paI0Ksl4JalBTsLLyM2/ZoHYpCA1y0lNMkLjbA9O0tsgITTMEhtnyU3SHqy0q1raVQOTdGA+M3MPPXMXNX23aurOT4hvV0ZM3kKKblbAhNfLJN31UgKee7Wcdx3Jv1EpulElvIoUtFeIriAFV8smrhZPtBeNXznPvXye01bIv1bKv1bKvXx+e3PXpYLR5nPsC3m8K0XR+G250QSX8/htubxLOROXznEv5g7hTw3jTwvaiyR3K6dulRMrTwqvF2uoeCW5TkGpVlJqNNRaDbVOR9mmp9TpqXV6eq2RWmOh1LloDS4a3kFttFGbLLQmE73JQMIaSVgjqd5MwZkpODOlwUxtMFMbLFS8nd7gpOMiXDscdJyXgQsxsAEm1s/E+Zk4PxPvZ+ADtIYQFR+m4b30Bld/o2Oo0THQ4GPilhgNy/SGJWa9v7/eO9TkHWqJWBxpXRxp9Y20+kZaF0davSMX3KOXnaOX3cMX/EMti4P4RdZlO+v6YHtVV0vVDWwRriyzCXXuWjPyekvlreZKynU8h3RjqPfOMLGT2XPHqJpbX/EvLrp8Aafb73T5nR6f0+d1RLhdtgiPy+b12He5t3lgPkc0l8ce4fU6fVG8HsdP7d4z6m0un9fu8RgjfF6Tz7fLH81rWvQad3ksix5rxE8e7uw2B1yWiKA7issSsltDdnPIbg7ZTSGHIeTQhxz6kEMXcugW3Rq/Rx3yasJezZJXFXYrwm7FsnthyS1fc0k3XDMbLglszTG95phZc8ysOabXHNOrjpld9uloyzbxsm1qyT61ZJtess+GHNKgfTZgk/psswHzbMAo9RulXuOsxyB16+ec+jmHQeYwyJx6qVMrsahnzSqpWSO36hQ2rdypmfeqpW611Kadt+nmbLo5u1bq0Mw4NdMu7bRbN+3RT4e0orBWtKQXLRuEywbBikG4YhCsGHkrRt6GiXffxF8z8FZ0vCUNP6AULiomvbIp1/ykdX7SKJvSy8S6+Unt/JRuQaJdkKhlEuW8RDk/o5mbhMdiSolQNSuKXCtnhAsSsUwinp+ZnJsWzU2L4AvplHBWLJBNC5QzAvk0f2GKJxNPRC7gGJOJJ+DrSJJFMuxnz/ga/WmADX12JP32AkX24NRYRP/kKHOSRZ9k0WCiEYZ4hDk9ypSw6LMj5LkhwsJIr5JFULOIutFuw1i3idNr4xCc4wQ3t8c/TvSNdZuYN+39F1wDje7BZvdQi2e41T3YHOEZbF4caozw/9TiYIN3qNE73OodueAbvegdafYN1C8N4pb6a8N9dWFmXZheE6RX+2kYPw0TpNV6ySgvGb1IxfgpmAAV7SdXeolIL6XSP4RzDeDBA9Xo+sLAQxl9Xdylp6BMTIxlsFbHqNIwqmZ7i+aIxYafnbphYNTo6LU6eq2aUaNi1CiYNUpmtZqOgade89SqOWqVlFYlZ6Au5/9TD+qkcbhhpjOH154hupkr6iqzsO/aON02bodj4p6T1+0VEP2T5MAk1TnRax7rsnJ7vUKaX0x380m28V4rj2DlE8y8Xiu3y8bptHE6rewOC4x11zJ618LptbA7nGO3rayOB+a5X6yvz9Lrp/Vl2z51I6q+dg+32Pr3Dqm2duZm8MgregvZv2uSFlVfmyHrRsi2tuRcC7s3l72P1gJPNkOPN4IPV/2bS57NkP3+kn0tYIHra/nX6+vlv6m+3niMrz1GeLfYb9TXise85DGv+u0bS671ZffKsnPZb192WpadxiWb9uWGl3SzsfzU0bzE/1aVffQWNv9CWVpN9nfI1H8pT/6n0vi/R534+yunj4zU5A6jzjBK0/qQKdzGs1NX8i0EjBib7rhW8ZR5/Xnf7bes7nfs3h/Get+yen5gdb0fu/qwD8+rTbp6+g8Np/5YcOzvzn33X7B5CeiClFMJf6rIPtZaEn/+xN+ohIObbl3QJAvBKw8d+rDj89nXskO7tF1fmhW7ds2uXbNro+trN9J21h9G19fO5rGf1NeS+ZfrK2xeCFvkQYsyZFEsW2W/FmBE+hiJwSYz2Tv1xaUPchnD44zRCcboRD+L38/i97MEA2OCIZZweEw0NCYeHJsa4EyyRAuV7dw9f7wGfUtGHKHEHKHFHKHFfMeAvmOAv9DBd/3QdyPQ96OI71nQ0TFwlAWOscAxVsyJ8b3x/D0neYiTPMRJIeLkJBQ/CcVPggQxSJwGCdNwfYFkGUiWQcnzULIMsd1gSkSKGkpRQ6kqRJo6Jl0dk66F0nVQugFKN0IZRkSWcU+WeU+WZU+WFXHaBp2ygdMO6LQdOuME2W7orBecXQTn/ODsIji3CHL8UE4AyglCOUFwLojIDSFyQ4i8MKIgjChcAueXwfklULwMlaxCpWtQyTooXoNBxWugdANRugmvSIRK7yPK7iPKHuyc1PcQIB9DyCdQ1TMI9QJUvQBVLwD6BcC8AJgXoPoFqH4BarZA7RtQux0toPYthP0Bwr6FsG+g+jdQwzuo4f3O6/sY/AcE/sP2TAz/AWr6sDOe+gg1fYTwH6Cmj1D0qsKf+8kaxcgGsA9wfSGaP0BNUfXV+BHCf4DwH0HDB3j+Bhreg/ofIvUF6t6CureI2reI2rdQ7RtQ8wZeeQjVvo7M9xCYVwjMFoTeAlXb4y9E5TNE5TNQ8RRUPI2qr0dQ6QN4r9dOfd0HJfCRkhsgevZVtAoKl0BBCCoMgfwgVAivPAwicv378v1fFPhi8rzgnBucc0HZDsRZO+KMA5yygyxrTKZ5u74yTTEZxj3phphU/Z4M/Z4MbUyq+ot0bewp3aFT+gPp6rgs3aFMXWyKMjZV8WWGMjZ5NjZl9nDa/O8z5YdS536XMn84WRqbNHsgYXp/4szBpOkDCeLYxMlDyZNfpogPJ4sOxk/EJvJ+lzwZd1IQe5z7+6SJ/zWVf+g456ukbi6u0VCdulNf8VpMog4d/9niQ21VorYqQVMZr0ImKCpOKitOKJHHlchjioqjCuRRFQm7W1+0C2pGq7qvVcVsUTKaFfQmBW3Xz+tLTW2Ct4f9dn3J4foiN8uIjVL4+A0ifpbUKKU0SXt/Ul+zndXRJB0YyT30zD309F3UZ6LrCw4wmOhGOVxf49cq+DcqBTeqRDdQwmuVgvYKUTtScLWcd7Vkor14/EoRXF+C62WC62XjV4rGrxTB9cVqyYHri99evKPos/QSXM7jt8EBljt+KW+o8fRw42nB1SJpB2r2XhW9JmX6doWB0ayl4LSkOh0Zq6fUG6g4UzQaztTXYGLgrHSci97kojU6qI12apOV1mTeqS8Tud5MwVmoeBu90Qqj4W2MBjsTF+EaaIQ5Bxo9/fjAdnfh/Ez8IqPBz8AHGfgQvTFEb/Qx8J7+RjdcX3345f7mlb7G8ECjf6jRP9Ds798VGGjZNdTqG73oYbV7xq76WG2BkdbFoUb/2GUb69roVRTlck1XS8UldA4OeaYVe/5qc9W1xqq7F2sHu66ziHcGuq/zBsg+szLkNS16jC6X0eHS25x6t8vkc1m8O9wOU4THafK6zL/G7bb8lDnCG3VDr8vicZqiRd/E57ZGsXhdxgif2xQtEMXvNPrs+ig6n10bsejQR/gd+oA9iiOKXR+0aIMWbdCiCVpVQZsqaFMGbYqgTR60yQP2hYBjIbmVnkAAACAASURBVORcWHYtLDtlS07pimN21TG76phZd8xs2Kd/0bpdvG4TRmzYRRt20eaOdatg3SpYswrXrJNrtqkV+9SybWrJOh2yTIVN02HjVMgwFdBP+/VTfoPEb5j1GWd9hjmfUerRS+xaqUUz93+T957BbSVmmu45oLJkezy7Xntnxu4Zh7HveB07t7tbiZlUzokSM5gjwCQxiDlnJEYQYEQics455wwGiYqU1FIH9d5bdX/cHwcEIanb7rm1NXfqLuupU6egIlTFf0+93/d+GilPLxMaZAKTlGuTsC0Stl7G1cs5ejnHIGMbZUyzlGGRMSwKhk3B8CmW/YrlgGo5qF4OqmlBNTWopgTVlKCGtKYl3dEsraqXQkqyX0n2yqguCc0uptlENKOApuLRlJywfcm5y3I+U8JjirgsMZchYVMjc4liFkXMooi3TIzPpPGYNEjAOHRKxMRYNBKPThLRl/jLSzzaAo+2wF9e5C8vQtIVAbIv6BkJxKIFDDq+/Fd2wyJQiRPLhAhjVDyWOoOmzqCoMyjqDJo2jaXhsfQZDHsGzcGPcKeHhPhBCWFIOjuonu3TzfYb5vvNC4P2xSHnwoCXNOSc7dVhG/VjdYbxWuNEnWny5mtYJuvsU7XfhnWizjpZb51qtEw32YgtdnyzZazahqu0o8sc2BInttiBKrCPwB1DOa6RLM9opmf4RmAkw4tOd2DS3GPp/un84EypawrB68rvzTkBhPjjQR7ugXhshdotHcxSYfOU2DzpaLYEncPovcIZvP4t9lUkQxWJ0YUidKEAUyjA5Iui7Ws0hzWaA2VfA/nxivESRtf5pcbjpNvnlzpvKKZuawndmpk2DaFZS2g3LvY66CMOOspFxzqpOCdl3EnBOagoOxVlpY4aSEOapX7FQq+a2AlFXpqZDjW+XY1v1+LbNdPtKny39v9f9rXdzfGd7Eu75taue43rQeudkPPuintjzbOx6lkPOlb8tpDXvOY1rPsM0Pjl/3f2pfFbNT6bJugyrHjNQb/Z7zN6nUafQe/Vq+44DWY5M/dCXM65wwnv/suVpHcrriVdS/jT1bjfpSf+8Xrsr+EJ/1qV+sfWEx8ulFylIrOZNwto1emspnTNUKFhqMDcmbc2WLc51vl0uucFYeDz2cEXhIHnMwOfzfR+NtX4BFflbs1klxxHZcXnJv7u2B9+BE/9c0PhlezzienHD966nnTto1/03yy551S7lByXRujUiF06mVsvieRX/177iras/3f25dXwoDFIr1YY0PF8Wu43tm5Ejx2Ojs+hJuZRE/PoyQVo5hCHJ+HwpLEZ8tgMeZxAGSNSsLPkcQJpnEDGk7h5TYQd7zUBH46AH46AH47APkLF/AULfowBP8aAH4+BH0+Bn+KBCAfxsCOEnXELMUcXYIeh+IsExlLAOAosjgrG0oCjy0AsA4hjAfFsIJEDJnKABDaQwAESeGCSCJYiAZPFYLIYliKBpUhiUqU7jsmBFDmYqgRTVWCqGjymgp1Qg8dVsBNq2AkteFIfc9oAntYDpw3AaTNw1gYBnrWB553RAOccsPMu2AU3cNETHmm76geu+oFrAfB6EEwPgdeD4HYgswpeX4taUlqHQfKQcSe80ZS1AWRvhIcPc+8D8Pth9Qp3IT4C8jfDo3r5m0DBJlj4DFa0ZV/FUN/GZ0Dpc6D0BVj6AgbZV0SEKr6I7GWFs6mKL8BvKNuIAvkVWPUSRL6EIb6GVX4FID4HkF8ASOj5JQzxFVj5JVj5FQQMajus+BKo+AIo/xwo/xwo+xwofQEWPwdLngOQfRV+Bit8Bit8Cm7NHAJbqVfYvuCbIPwxCH8MpV4QYNZ9cLtv4x6YeQ+WtQHLuAtLvwOmrwHpq1GLXttjh+E/+9UAeMUPu+KFXXHHpHlhVzzgZRdwxbnjouMHad7915ywC2bYeQvsvAU4bYg5Y4g5rYed0sJOaXee0e44rY45ptxzQrPrmHJHinxnqmLvSfXuY/KdKdJdyaLvnZLvOy7ZlSLYe0J8IFV0IEV0IEX4/VTB/iTW3iTGvhTmD1I4f5fE/kECa38880AKZ1cCfXcCfV8y83vH2PuTlg8kkv/rccbfJVP2xy0eiF/6+xTa9xPIB2Lnfhg/9/fJ8987Ov9BfO9sabkiP1kOj5Pmxcrzjsry4uR58bLw/GGcNCcWQpJ9VJx1RJIZK8o4Is48LM48LMo4JMo4KMo4KB4qEQ+VSUcqVdgaBapGhqmWYaul2CoJGilGISRo5DYohGT0daAETDBUwRtGfhuCQYRwCCkcRvIGK9nQAthgBXuokjWCYPeXsHsK2D2FEBENi5axcAL2Kt8WhZGbMyH7mm/KIrfCya1wSnMuuSmb1JBFacgmNWYuNt6ICNjcrWtQYrbYeGOhPm3+5tW5uiszVReINZcW69OWGq5vc/NyBNKtKxBLNy8v1l2ar7s0WXl6qvI0qTGN3QXn9uSPl52gt2VJR8qlgyXKoVLlUJl6pFw1XK4e2UY1Wi5Fl8tHy1Wj5XoUwjSKNI4g9KMIHQqhRSFUQyVb6lWmQ1Xo0ZU6VIV2tFwzUqYdKdGPFEcwjJZEUWwYLTKOFhlHi0wjRZbRYge63INDeHAIF6bCjqu0jVdaJiqNuDIzptSOLnOgSq2YUiOu1Ioqs41uY0eXR7BhK4zjlYbJWuPUTctUjWuq2jGJcBLq9TPNU/VZg4jMgeqsNsSN8pyzeeknkcU3GpGFjVVFXY3VM0MtY723aDMjfovcquXZjBKLQWIyiPV6iTFqC+uvL2K9hlEnjcakl23z177zlS+xGOTb6OVmnSKCRa+Mxq77K8jsOmkEh14WjfMVpNvopC6NIIyW79bxPHquR8+B8OrZPgPbb2QHTaygkRk0MFYM9BUDbcVAC2lpIU0U2gjLIQ1lRT23op6HWNUsvIIq8k8LQfWSX73kUy16lEse5ZJPTvLKl9zyJZd0ySldcsgpThnNLqfZ5cs2Gd0spRoky3opx6AQGhVCo0JokQvsMp5NxjMq+EYlz6jkmRRci5JtU7DtSrZDzXaq2X4VK6BmBTWskJYZ0jJWtIwV3fKKjraio63pyes60rqWsqalhrTUgGbZq6K7Fcsu2bJFwtSKmFoBXcWjyblUBZ+hELLlApaMz5LxGTLusoy7LOXQIA2DgLbCBOxlAZvOZy3zmDQekwa9QA7GZ5BFDJKQQYK8S0BfEmxFYREgAXszB4uOwiJ7Yq+th0XCsXBENjfFmI0wsUwYWyZitsAyCOMs4jhndow3ixUQ0WICSjo7Kp8fVS2MmBaGzIsDVtKQkzTspQz7yEOrtFHffI8efVOLrdON3dSP3zJM1BsnG6IxTTVYpuu/DdPkLfNUgxnfZMI324ntVkKzDltlRFWYRkusI3n2kVwnCu5Gw70YeACX58fmhLA5q9icEL7UN19tmyxkt5wdvHEw98N/OPHrH6f+20+AFe7ECnf8vmA8QOkWDmQrcPkyTL5oJEeChjN6r/GHM5VouAqTp8bmQw6mRMPlqAIpqkiKLhKjCsWoQiGqUIQqEKDz+ag87iici4JzUXAOCi7A5jde+/NwcbxsvJjWfWm+6dRiy4WlznT5ZLOO0KcjdmmJrWp8h2au00DuNVMGnXSsiz5hJ4/ZyFg7HW2hjZrIQwbSgHahR05sV063qfHtkHqpptvU+HYtvkM31a6YbFNNtxrwbaqpjlUN655XfcelXHeqVl3qFbduxa1fcW2ve0XtfRlCHt2qW7Pi1m+suB89evB489Hmk4ebTx5uPnn05MnjLf7X/Lw2efhXxg6fPHnyaHMT4vGTJ5tPITafPH0czdNnjx8+WA/5rCte052A5W7IsbHm2rjjubPmXltxrgTtfq/Z7zWvhez3Q7a7Acua1xB0agJOjT/cuhHmlb0vp/KxXbVpVW7alI9sysdWxWOrYtOm3LQqH1uVmzbVk2+cPIxImlUB/coDu2rdqQ5ZFQGTLGhWhiyqFas6ZNUGrNqg2xj0m/0Bs9dn9NuNfr3OZZBvrjvGu2sLL8ZdTHz309/9OD313eyUd8589PMzH74FT/xj5bG3m868O5gWO56eKm0uNQ82qjqrpI2F1qFq/0SjB10bRN16ONH1nDD4nDj4gjjwgjjwfKbvOb73M3z3C3zbU9ytzZGq1Z4SVXP2QE7Chfd/fOKdn+SeP1hy/Vhm6ke3rsTCY39bef34ukPjUIvcOrFbK3RqpU6d1K2TuHUSj07i1csgoO0vr17i00v8eolfJ/FtqVe0fW011IvfnDzc/kQnihTTe1Qsj4rlUTH9arZfzfGpuT6NwKsVubUSt07s1Qu9OoFXzfUo2S4Vy6VmutQMt4rhVjEh+xrGEcNjhxPz6MmFb7OvcSIVR6RMEMiTRCqBxC1umd/1fjPwwTDsgyHwg2HwQxQYHj7Egp+Mg59Mb9vXx1PgQXzM0VnYkVnw8BxkX7BYMhhLAeIoYBwVFkcDYhlgHDNiX+Gqw2QumMgHkoSv2deOYzJYqhRIkcOObdnXcRV4QgUeV4En1MAJNeyEbsdZM+w0dODLum1f5+yv29d5B3jBBbvoDqvXJV/YvtICsBsh2Kv2Bbu+CqaF7QuWfgfidfvKuQfA7wPw+5CDgXnh7AtWsAkrePKKtBQ+gRVBE32fgcXPgOKnQClkX58BpS9iyr6IqfgypiI8DQir2BoOjORUUAL27cEXNHwIq34Jq3oZg/gahngJQ3wBC8dfXwLIr7bsK/yFr9tXWdi+YCUvwJLnQMlzyL62W+a/xb6A3EffaF9b3Idl3gOz7m5NHm7bV7hy4zX7uhaEXfPDrvpirnrAqz7wkge46AKvenZcdO274Nx72bHjkh12zh5zzhZzxrzrnHXHGXPMGeOOM4ZdZ/Sw48qdJ5T7z+h3H1ftSJHtSJHvO6XefUy+K1WyK1W8/5R81zHxjhT+rhThvhTR/mThgWTBD44Jv3+MtzeZtf8Y+++P83+QxP5+PPNAIvN7x7i7k1k745b3JjN/cIK3P2n5QBLlB8nUHyRR9sct7Y9b/F7i0oEE0t7Y2QOH8fuP4g8cnfswsY9QXKrMT1bkxUvzjsrgR16zL0jAJNlHIaRZceLMWEnW0bB9ZR4SZx6UDJdKhstlowg1rlaJrpFja2S4Gim2WoqpkqCRUkzVNmikFPUKEQETDlfyR6q+DeEQUjRcJRyp4g8hwttfgxXsIQRnFMkZKOX0FHJ6iyAiGhaRsXAC9gavRWFRGpbF6Clm9Jcv3M6mtudT2/OpLXBKUw65MZvamENuylpsuhERsIWG61ButtSUvth4Y+HWtfmbVwnVF2drLy81XCc13thmy7hIt66Q66+S669GBGzh5uUpxJmpytPkpuvsLji/r3Cy4hTl9g1Odx67I4fbkcvtyOV35fG68/jd+byePF5PPq8nn9OTx+jN4/bmSwZLNKOVRhQSQo+u1GEQqqFSSL20o+WQfWlHy9XDpcrBYk1/vq4PruuD6/rytl7g2l64rheuGchXjBSqhws1Q0WGoULzcLEDXe4dR3onqly4StcE0jGJtI1XGrFlRmypCVNmRJXpMGUaTJkeVWKMwowpi2DBlRvHK42TtWZ8vQ1f58bXOCcRTmKDfqZ59jZ8oj5vpDarpzqzvvRq7vVjBVkXairyb1VXNFZXDrUiJ4ea5Lx5tZgq4S0qpXSljKlSsFVKrlrBV8sFECo5Pxq1XKBRCNVhBBqFMBqVXAChVkBP4TbbXyhQywUapTAatUKwhVCrFGmVIs3WU60QaRQijUKkVgg1SrE2CoMijB5CLoqCp5dzI+ggZFydjKOXcQwyrkHGMcg4BinHKOdFwTVJ6SYpwyRbNsloZsWyVUm3KKkWJcWqpNqVVIeS6lTRPGqaR01xK0le5ZJPsehTLPpVJL+K4ldR/CqyX0UJaKjBMLSgihRSzIYUc1vMhuTbBKSEgIwYkBH9MqJPOueRzrkkc07xrF086xLPOUWzdtGsTThnFcyZhfNm4aJZRDIJyQb+go5L1AuWTDKWRSU2qyRmldimFDkVAodCYFYJzWqBWS0wq3g2Ndeh5jo1PJeW69bx/Cp2QM0KatghbVjAQjpGSLcc0i2vaslr2qVVHXlVT13RLwd0yz7Nslu17JJT7XKmRc41Slg6IUPNW9YIGSoRSyVkK4UsuYCl4DMUfIacR4/WsHBFB4ch4jKFHIaATRew6dAL5GBCJhUaUIS8C3qBTCwCJGBQMhY9lxhJw1gk4ptziRGiTYw+P82cizDJmB1nzOG2GGPPTnDnJnjz44J5nGQeI5tHK+fR6kW0loSyLPbblwac5AEPZTBAGQpRBu8uDwfmu3UjSM0oUoep0WNrDbg6A67OOH4rgmn8lnniVSYj3DRPIM0TVaapWuP0TSuh0TxVoxkp0o3kG0bhrpF09+gNDzrTi4N7xwuDM+V3FutW5mv0Q7kziAvIU3+88vYvL/3+x2l/+l7ZkZ80nP1VT9bbwDp36i4Pf4837qP0iEcLpbhCKbZQOAqXYApY/RmC4RzlVutG2L5QuVJ0vgRdKEEXilEFECJUAR+dz4PsaxTOHYXzUHl8dF7dpT/2FBySjBdRuq8Rmk7Pt10kdWZrCF2WJZR5acC02GuYH9DN92gXOk2UASsNbaFizGSskYI20Ea0pEHNQo96tkNNbFXPtGhmttULsi8dvkM/1aGeadPi2wz4DhW+Z1XH2vCo7zjVd5yaNZd2xW1YcRtXXIZvsC+PIeQxrLp0Ky79xqr30cOHjzf/6p7V/4qf79i68ejp62w+ffTmteXHD1bWQs47q+6Nde/dNe/dNc+dNVcoaPH7TH6fKRgwr686Htzz3l+xrbp1qx59pH5j5Vvs655T+cCpemhXPrIpH9mUD62Kh1bFI5sycgFs0/4N9hXdwwG1ID6wqdadupBV5TfKgmZFyKJcsapWLdqQVRt0G/0Bszdg9vqMQZsxoNOGnOqgQ9yQd67g9OGjb/8i4Z1/as5NyT7y68R/PZD28T+P5J0YzzkxnX1yNv8cqypD3430Y1qcg/W+wYY72I4Hk70Ppvoe4weezg6/mB/5fHbwBbH/OaHnBb7rc3znF/iOF1Ptm2O3n2Aan6Ib76Buitqzqs++nfz2T+I//Gn6qfdzUt4uP/1u2em30+L+oBfRXUaNSyf16kROncy5PTW+hV7+WrQFJWNvroe9aV9v8qp9hQmoeQE1z68W+DRCr0bi1kicOonTKPEYxF41D7Ivp4rpUtHcqmW3irHdt/G37GuCQJkgUseI1EkiZYpII5B5FR2kfR+2wT4ahn0wBPtwBPbhKOwjDPgxDvwEB3wyDn6ynX2BB2fAwzPA4RngEBE8NBtzeHFnLBkWRwZjyRH7AmOXwTgG1DIPJnJgyTxYMg9MghbABGCyCEyGxg4lYQdLlQIpMiBFASQrwVQo8lLDTqjBkxrgpAY8pYWdMoKnDOBZExg+/GUDz9lh5xywCy7ggjPMRRdw0QVecgMXXeAlL3DJC172gVd90dkXEJ19pa0AaWvQklJEwMD0O2DGHTDzLgidAsvZat0I29dDMP8xAH8E5j0Ol1JAo3qFT4Gip2DxM2jyECh5BpQ8A0qfQQtgQOkLsOxzWPkXYNnnsEgJB7TxhfgSRIQ7NmDIr8DqryOiFQb5FfjqJzDkS1jllzGIr2IQX8IqvwChS83b2dcr9rXVOL9tX0DJc7DkxVb29QwsfAYregYWfYt95W0CuY+A3EdAVPl+OPtK3wDSN8D0DSD9LpBxB8y4A6bfAb4l+9r6a4eAa0Hwig+Eqg6v+mIu+8DLHuCyO+a8Y985x55ztpgLtpjzDtgZ844z5l1nrTtOmWNOGWNOG2JOaGKOqXYcV+0/o999XBmTLNmRItl3SrnrmHRnqmTvcdn+08pdxyWwVOHu49K/O6XYlyTYnyz4u+PC7x/j70pi7kpk/N0x3vcTWd9LYO5LZOxOZOxIXIbFUnbG0/Yk0vcm0PYmkPfFLR6IX9oft3ggnrQvfmHXkbndRwj7D+P3xU7vOUx8P6mPUFKqLEhW5CdI847K4UdleXFy+Ov2tUWcJDtOnBUnzooVZhwSZhwSZx0RZh6UDJdJRyqkIwgVtkaFqZNjquXYahmmWoap2nqGiejW6/HXKEI0ihSMVn8bopEq0XCVYBjJH0JwoR6OYQRnGMEeQXAGSrm9Rdy+YoiIhkX7WHQI9uZW2Jv2xewt4Q4hllpyKW1wans+tTWP1gyn3s5dvg2nNmeTmjOWmtIh+1psvEHvgDM68ygtWYtN6dCcIbHm0lzdlVfUq/EGuf5aBEoD9HJ16eaVhdpLc7UX8cizeORZyL6EA8XTiDPU5nRWZy6rK483UMobKOH0l3AGS5d7C+j9RdTefEpvPn2wmDNSwRsq4/cXq0YQRlSVYRRhRCGNaIQBW6lDVUDo0ZV6dKUBg9CjK6E0zIiutI5VW7BII6rChK60jVU7Jmvd07ecE3W26Zu2xWYbscE1U++cqDYNFblwlb7JavdklWsC4RyvdE1WOScQJmyZcawiQGlbZfYGGT0rrL5Vdp9/uTNA7woyun20jhVWT5DRHWR0rbB7bYQ6A7bcPH3LSmy0z9x0Tde4pqscM7cMhJb5lvyF9uK+8kuDdZmtyPTKgsuZ106UFdxorK28XYtoriukzaOf3vM4zVKdkuOyqzwuXcBrCvjMQb8j4HP4PbaAzx4KOAM+h89t9XttIb8zFHCuBN2rQfdqyLMa8qwEXRChgGsl4FwJuFb8zpDPEfDaQ37nWtAdYet3Xash91rIsxbyrAbd66vetZBnbcV7Z82/vuJdW/GsBt3rK971Ve/6CvRP7lDQ5veaAz7Lasi5uuJcDTnWVpwQd4KOuyHn3RXXvVX33ZBzxWsJ47Ou+myrPtuq17rqta54rUGXKeg2hzyWFa911Wtd81jXPNY1r3XNaw05TUGHESLkMKw61SG7MmiVBW3SVaciYBOve+RrLlnIIVp3SO46Zfdcsrt28R2b8K5dsGHjbli5G2bOXQvzro25YWfds7M2bMwN6AlhYdzXL0fY0NHuaih3tVSIDR3trpa6pibf1dE3DMx1HWNFSw9qGEEtI6RlhDT0oGbZr2b41Cy3iu5SMW0yukPBcsqpTumiXUIxSehWldCsFJuVYptK5FAKHUqRRS2yaIQWjdCqETi0ApeW79by3TqeW8cLaLgBDSeg4QS1nKCWFdQyglpGUEcP6pZDGsqKhhzSUkJaalBH82uXvVqaR7PsVlPdaoZTxbfKOUYJS7dVsagWslRClkLAUgqY0fYVcTAphybmMcU8lojLhBByGBEBg+wrXJzIIEVeXtOw16Kw6BwMUq/oocRva02kL+AZ8/ho+2LOTTLnx5nzY8z5Mdb8OH9+kr8wIVwclyyMyxdxKhJGv4QxkrFGKsZBHXZThr3UIS91KEAZCpH6NujDvtkOwyhSj6owYiqMmEoTFmHCIqzj1dbxKstYlXW82jJWbR2vto5VW8drrOM1lrFqM65qC6QZV2bCVRjHEcYJpHGyWosuVQ3mmkbhltFcNyY7MJm3QigJEkodE6W81utDGR8XH/4f1/70w6vv/hd43I/qL/yxP+OD0azfjqb/62DaL7ov/wuwxp1cZY+vszCOuRbxcAFkX4KRXAmmgDOQyR/KVqDzFOg8FbZQjS1UYgoUKLgUXfA37Ys7Cueh4LdvvDNUGiseg+zrzFzLeXJvrnlp0EbB2mgjVsqghTSiX+zTLHQbSP1G0rB+cUi/OKpdHFIu9Crne1RzXeq5Du1sm262XUvo0Mx0qKbblFOtYfua6dTjuzTEDi2hQz/ToSb2rur/U9sXlID9zV2v72ZfDzYfrm6seyHurLrXQs6VgDXgM/m9xtWQ7d5dz727nvWQbdWjDzk10IHj/wD72jTLH1iVq3bNilUVNCv+in2FHCafVnXPb2DPjxZdiE9LfP+j3/y4+soh3mBp8/kP0t//782XP1qqvsK5lc2pyxE25Ot7qhxD9WvjnXcmu+9NdD+eGXg6O/xsbuTZ3MgT4tAz4hCUen2G7wrb13TH55NtT8dvPxlr+mKiZXPytg1VMVFxJv3obz793Q8TP3rrevzvi068XXHugyuH/01ImgzadE691GuUeswqj1ntMatewaT8Rvvy6CSvrYd9R/vy6fheDdej5ri38Gl4fg3PpxH4tCKvTubRyV066TfZFx3KvqLtCxo7RE3MQ+r1jfY1PkudJFCmCVQCiVfZRd7zQTPw/gD4fn9YwP6CAT/BgZ+OgZ9OwD7dzr5iDhPBwzPAITx4eBY8PAsemo85QgKPkICjZCCOAsZSwVgaEEsD4uhgPAuMZwEJbDCRAyRywCQumMQHk4RgighMFoHJQliKBEwRg8nimFQpkCwDUhRAihJMVYbV64QaPKmBndaBp3XgKT1wxgCeNQGnTcAZM3DGBp61w847wYh6RQFecoMXPcAlD3jFA171AFe9wDU/kBYAb0SX760AV1eAtFVoTyk6AYOyLzBrA8yOyr7y7odf4A+BnAdA7iMQ6j8seAoUPgWKnwJFT4HiZ0DJc6DkM0i9wLLPwLLnYNlzaO8Lsi8wPHn4Aqj4Iny2C/kViPwqBvkShOxrq3gDfK1cfnv76ysQ8QWI+GLb3BBfgYgvYYgvoio3voqp/ApW+QWsIqx80P8ObZ3BSl6AJS/Aos/Aos+AomcwaE6ycPO1yo1t+8p5COQ+BLZq98P2lQEJ2D3IvsKBYcZ62L6i1r2iRj1DwLUAeNkHu+IFL3ug0nngkgu47Nxzxf13l137zll2nDfHnDfHnDXtOGPcecqw66Rhx0n9jpP6Xaf0sGMqWKpi90n13lOancdkO49Jv3dWs/ekYkeKeEeqZN8pZUyqGEgR7UwVff+EbF+SYH8S//vHBPuSObuT2DuTWHsTGQcSGN9LZB1IZu1KWN6ZSN+dRN+bmNpfFAAAIABJREFUzNibSN+buLw3gbI3nrQ/gbz36OLe2IV9cQu7j87viZ3ddwS/J3Z6z9HZ95J6Z0vLldDkYX5cePIQHifLi5fnvWlf8ZJsSMBiRZlHxFlHxVlHRZmHZaPl0pEKKPtSYeoUmOpo5OiqCN9mX5JRhPiv2pd4pFo0XCUcRgqGEbwhBHcI8Yp9banXNxIWsJ7C11bCIi0dr22FUVuz6d3FvGEkqSWX0gqntuVTW/OWW/KWW/LozXm0llxKaxapOTx/uNh4g9mVz+4ppLZmLzWlkxpvLDVcn6u7snDr2mv2RWm4Hg25Po1cn7Z08+p8zaXZmov46nMzVefITdc53XmiwZL+rCO0lgxuTx6nv1gz2+bjYfwCXEgy4ZeOu8U47XKvktpl5AwHhJN3JNPcvlLJQLkJWwfZlwldacJWGjCIaIxYpBGLVA2VaEfKXEsd6+Kxu5KxO2LcQ+X0Ew3xoXL6M8P8pmpmQz7x3Lr0tYX0P/Vzq4tthoFC73iVb7rGNYVwTSOc4xWeSaR7EmnBlutwFY+VY/+3n/nSTnlhWvjMSnpmW3puJz+zLT02zT+zLj2zLm2a5x8a5yzzjTpUsXn6lo3YZMPXuaarPfhqO/6mkdhKaMyeaciquvDxYPX15rLLNYUXC2+czLyYUpp1qaYoq7YsY7CzZmFqYGy4BTNwGzfYhhlsQw+0ovrbRvvbh3pbB7ubh3pbRvrbezsaO5prO5rrultvdTbXdbbc7Gq92d12q6e9vq2pprWxqq2puv12Tcftmo6mmvbG6raGqtZ6ZFtDVXtDdYSWemRLA7Kloaq1sfr2LUR9TVljXcVNZHFzPaKjua61sbrjdm1ny83utvq+zsb+rqbR/nb0YOfoYBsW1YpDtWFHW9HDzZiRFuxoK3qkGTPaghttHRtuGR9pHR9pxQ7exg0147FdcxN9sxN9U+iOKXQ3HtNHGBuYmxyenxpZnEYtTo8u4VGkGfTSNGppcpQ8jabOYGkEHH12nDE3Tp8dp8+O04k4OmGENYfhLmK5ixgeCcOYHRTRcOJlnJCKllCwUipOThvTMKe0rGkNY0zHGNMzx4ysMRMHY+KNmngoiwBjF+Fc0gm3bNKrwPvVhKByLijeJiSZD0rC7wHRrF9I8PCmXTy8g4e3c6YdPIJDMGflzZo5BDN3xsKbsfKJVsG8Rbhg4M1ZJRSTiGSVLrukZLd4zsiZscsZNhXfqhJblGKbSuxUix0qsUUtsmpFNp3YoRM7dUK3VrBtX1p+QMv363h+LcevZft1LL+O6dcx/Dp6QEsPapaDmuWAdtmvXfZq6B4t3aOle3TLbi3LreLbFRyLlGUUMw0ill7M0ohYaiFTLWQqBcyIgL2GhMcS81hiHkvCZ0v47EgOxmfRo+3r9Rb7rXHE6ATsG1fCXtsKix5KpC/gX4nCFl6xL/bCFHtxkr04wV6c4CxOCBcnRIsTkqVx+dK4ijSmJWONFIyZirPScO5ltGcZ5V0e9dFGQsujK9ThNepQYL5bj6oxosst2FILtsyKK7fiym1jFY4JhHMSaR+vtI0j7JNVtgmkdRxpGau04CrNuIoIJgzSiKk2Yuv02Do9rs6EqzWiKxzYinVCrXe2Vo0umK9OvX3mnbwPf5L2+x/mf/jD+mN/GM78eLzwjxOFvx7L+wU646fo6z9DX/+XwWs/77n0K2CNN7XOmbzLHXPMtfAH4DJcUcS+uINZvKFsBaZAgS5QYQuV2EIFpkCByvuO9sUdze3I+QBblSTCFVK6rxGbzsy1XqAO5RvJQ/rFERN5yETuN5KG9UsDmvk+7XyffnFAt9CvnRtQz/cp5nuUcz3K2U75TIsCf1sx1aSYbFZOtUKEJw9nOvUzXRpih5bYoZ1pl093hvSsDe+/z75WXYaNVe/jR/9B9vVdihO/o309ebQW8a6Q3+b3mAMe06rfcn/d/fCud2PVteq3BtyG4Kvq9R9gX/ctylWbesWmhgQsbF9mTciqDW3Zl8drDDiMAaP6rk/fgsi+mvTxqYN/Snj3p7S2GxvkdmbtJWzWEUrdZUUb3DFU68a0+MbaVqe67k73PJjpf0QcfDQz8HhmYJMw+Gxu5Ons8BPi0FPC4LOZ3mfTPc+i7OuLiZanE01PJ2+/mGh+iL3lGilnNdyoPP520nv/Pfa9fzr9l19kxf++5NR7mQl/4BAH1xxqu07iNqt8Vq3frvXaNRAem8Zj03itar9R5n/NvvRSr1HuMyq8BjmEzyh/077ceuiG2DYevcSr47k1HFeUfXnVXK+a69XwvTqRRy/z6OUug8xpetO+GG4V061iQWOHr9lXdPYVGTvcsi/KJIEyTaQRSbya/uW9HzUD7w+CHwyCHwyBH6HAj7GwT8dhB8dAKPs6OA0cDGdfwKEZ4BABsi/Y4cWYI2TYEahvgwyLpcKOUsG4ZTCBCUtmgwlsII4NJnCBRDaYxAvbV7IQTBYCSQIgUQgkCoEkEZgsBpJlW3tfStgJdcxJDXhSAzulhZ3Rg2f14FkjcMoAnDYCp03AaTNwxhIu3oDOfEU4D33iAi54gEtu8IobvOoFrnqBaz4gLQhcX4VBYpC2AlxbAa6sAGlrwFZRRHT89YZ9hR0MzLsPwqGjw49A+CaYvwkrfAIUPQGKtuyr+DOg+BlY/Aws/QxW/jzcdlj+Baz8i0gYFVP5FVj5JYj4KtJkCCK/gkXGC6ME7LWW+a2rX18C1V++VocIQ4ZjNABSL+TLGMRLsPJLWMUXIHReDErASl+AJS9iSj+HlbwAwgtgn4GlnwFFT4HCJ0DhE7DwKezV1g0Q/gjIfQzCH0F18zD4IzD7ASzrPph5H8y4B6RvgBlR2VfGGpABlZeshXUrLRQumk8LAGkB4FoAuOwDLvnAy17gsgt2yQVecoBX7PuvuX6aHfrRNcfey5bdlyy7L5j3nTf//VXXvnOmnad0e84ad58ywI6pYMdVMSfUO4+rdh5T7EyV7zmp2H1SBksS7kyV7EgRx6SKYaniXcck+1LF+1LF3z8u+cEJ4feO8famcHcmsvYkMvYnMg8ksvYnsXYl0nclMfckMfYnM/cl0vcnM/YkUHcnkHbHLe1LIO+JW9gbN78vfml/4uK+ozO746Z3H519P6V/vqJCWZAkh8dJ896wL3hslIDFRyPOjhNnxYqzYsVZRxXoStlohRyFVONq1dibKmxNNEpMdQRIwL4RCapKiKqJ8Lp9jdaIR6pFI1WCYSR/GMkbRnJHkNwRJGcUyR0s4/WXfBuvCNirK2GRxbDtasTIPlhnIWugYrE5h9KWR+sooLXl01vz6a35jJb85dZcSmsWuTkTGjVcakqHXI7amk2+nUFpSic3pc/fvLpYn0ZuSo+G2vAKlPoblPobpJtpCzVX5movzVSfI1SfJzdd5/bkC/qLbp3+I+X2DX5vAae/RD3b7uZgLPQhtwDnEo255VMO2YRJhLGIxwJi/LqMyBmoFA9U6NDVhlGkEYUwYSrM2Ipvta/hUsdyb1BDXNUSVzSEO4aFNd2cTz7lV0yv6ebW9LNryqkHSvwX2rm1pU7jQLF3vNqPr3FNI514hGui0j+J9E8gbdhKDbbyrgz7yDAXEGFXpePrurkNC+mOcWFNP/fARrlnId8zkx7YKPftNOtSqx5dYsHX22dv22duuvE17ukqB+GWkdiKr89cbCsoOfF2U05Kc9HZW/mnq3NOX4h7+2Lcu9eSPrx+/OPLye9diH/nYuJ7V5I+vJL44fmj7509/O65I++fi3v/bML7Z+PfPxv//rmE9y8kfXQ2/v3ziR+eT/zgfOKHl1M/vpz6yZVjn149/unV4wevnTh0/dSRjLOxmefiMk4dyTh1JP3UkfSTh7PPxuVdTIZfTApzOTn3UnLOxaSs8wlZ5xNyLiZlX0jIOBtbkn6qNONM7qWknItJWefjs87H51xMunbiUN6V1MbyzJaq7MbKK7eR1+vLr1Tln0HAT1XknChOTy7JTKnMPdlYcvl26ZX64os18NPl6akVGcdq887W5J2pyEgtTUspu3EckXmqKudsbd6FhuKrdfkXKjNPFV9LLr2ajLxxojrjVF3OuXr4hYa8S435lxog8i42ws81ws/Vw0/XZZ9AXk8qvXy46kZ8TVZSPTw1//Rfso+9l5XyTlbK27nH3i08+V7RyXeLT71XfOq9yvPvVp7/c9mZPyDOv1179QPkxXfKzvypIPUP2fG/y4n7fWHCnyIUJf65OPHPBfF/yov9Y87h35Wm/Kkv78RI6YXh8ou4mnRU5fWeogvdRReGETf6K6/0VVzsK7/UW3G5q+xSc8HZ2/nnqjNSS64kIq/F112P66y4GtBxHSqeTSWyqCR2tdSlkTrUEqtGbNOJ7XqJQyd26UUendCjE3j0fI+e79cK/Fq+X8f363h+Hcev4/h1bL+e6dczA1pWUMMOaNh+LduvZXvUDLeG4dYwXFqGS8N2q7hOJdsmY5qlLKOEZZSw9RK2TszSiMM3rKH5w9eQ8tmSKCIJmIBNF7Fo4YqONxAxydA44jcug0FEt9V/YxQGrYRFYC0S2AszW0xzFqc5S1OcpUnO0iR3aVK0NClZmpSRJhXkCQ1pTEfGGqkYCw1nXx5zLmOdy2jXMtpDQ/loo6Fl1CoNFVjot021hkjt/vn64GJTiNS8Qm4OLd1eo7bdobWvUlqCpGY/uTWKlihag6T+AGnAtzTsXhz2kEZC1GHHdDOzIR19PaUo7peX3v3Z5T//sPjobzsuvYvJ+j0+70/EvN9NZfx6Ov0X+Iy38Ok/m8l8C3ftHzDX3xq6/ovua78CVjkTa5zJOxyca7FdNLKdfYnR+ZyBTMFIrgJXIscWy7FFUnShFF0YUa/vYl89+R+P16aKcIXUnrS55nML7ZcWerIVxC7t/LCJOmyiDRopwyYKykrDGEkj+sUB7XyvZr5HR+pXLfUr5rrlM+2SqSbZdKNy+rZyqkUx2bKtXoROPaFbR+hWz3VqZjs1hHbFbO+qmXPPq77r0tx1adfdulWPcdVjWnUbI2UbEfsKeQ0rXuOaW7/mMd5b928+frT5H2JfT58+/ZsC9l3s69mzh5sPV++uedZXXAGvxec2BbyWuyHHw3X3w3XP3aA95DYGXYaAUxftXWH72j6yrIlu3YDs65FDFdGtRzblA4v8oVXxpn29qWFQOcdjk+y+RQFlXyGLMsKKSR2yakMekz9g9vrNbo/ebdWuO0x2JTPj5NHLiYcP/eHnpz75Z81w3sPZBkd/oaYjx4GuXhlruIfvujc3+HBh+OHc0EPCwIOZ/vvTffeneu5P9jyc7tskDIbB929OdT2Z7Ho23fX5TPfn+M7Pp9o+H2t4OtHwZKrx+UTjQ1S1q7dQeDOt7fzHKe/+5Oh7/5j0/s8ufvKvBcffux77m5musg2nwqgWOGw6t03jdWrdLp3bpXM5tU6H1unQuuyagFkRMMpfOe1llHssap9V4zWr3SaVx6TyRkVk2wJmUnhMqijUXpPcrePZVSy7iu3QcCBcKrZLyXJr+F6jxGuQu4xyl0nhMkvdOqFHtWVfaqZbzfKo2B4VJ9q+vrF1Y5xAGSdQJojUCQJlnEAeI5InCeQpIo1A4tYN0g580gJ8NAJ+OAJ8NAp+jAU/wQGf4IBPceCnY+AnE2H7+mQaPIgHDxOAQwTgEBE8PAc7vLTjKDkmlrptX7E0MI4GJDCAeAaQyIEl8Xck82HJHFgyD0ziAYl8IEkQtq8kEaReYLIYmjwEU8KTh5B9gae0wGkNcFoHnNEDp4zAaSN41gTVHoLn7MA5x5utG+AFJ3jBDVzwQfYFXIlkX6HoNAZMWwPT1oBrq8CNtWj7Cj8z7oJZG2DWVuUG/D6Qew+E3wfzHwDwB1ARBQh/AuZtwgqegNsC9gwo+gwaQYwpfQ5lX0D5C7AiXIYBQ7wMPxEvAcRXQNVLAPlqr8a3Hfh6ha+287Hqr8Hqr8Hql2D1S6Dqf4JVXwPIlwDyJYh8GcnBYhAvwYovw5fHSj+PKf08Yl/hpK7sM6DkGVD0FCx8ChY83a6bD9vXYyD38WuTh2H7yrwPZt6LyboPZt0Fw1tza0DmGpi+Bktfi+x9wW6swm6sgNeDQJofuOYDLnuBS17wkhe84om55AYuOWBXHfuvOv4p0/9Wtv/v0517r9l/cNX5X9I8P7ru/eFlx/7z5l2n9THHteAxNeyEBnZCAzuu2nFCE3NMFZMq23FMuiNFEpMs3pkq3XVMGpMijkkR7UwW7D0m2ZvM35/C3Z/C3ZPE3ZXI2Z3E2pfM2p/E2pNA35fM2p/C3pfE3J/A2J/A2Bu/vDuesjuevCt+aXcCaXfc4oGExQMJpP3x8/sOT++Nx+86Qvzg2MBceZkiP0GeF2VfebGyvDh5XpwsL2JfUd6VFQslYJItAVNhkXJUpQJdpR2/qcHdUuNqo4k2MQWmWoau+kak6GoRujbCawImQdVIRmvEo9Wi0SrBSBV/pIo3WsUbreKiqnhD5fyB0m8j4mCcqOlEiOjFsEgUFu6s7ynhDiNJrXBqe/5yZ+FyewGjrYDRVsBsLaC35dHasiktWaTbGUtN6aTbGZC8QdtftOZManPmUsN1clM6tTmTcjsjAq3xFagN6dSGDPKtG4u1V+frLhNqzhNrLlCb03m9BcKB4q60j8lN1wV9hZy+Ev1c1yp/0rY8YmOM2jkYp2jCIZ2ySyedCrxHMB0QTnGGqkWDSA2qKsq+yr/NvjTDJS7G8LqecldPXtct3TNS7+hIIeWcUzDhk82s6xaDKvyGivBcRQzNdRj6S/wTtYGZWhce6SAgPFMVgamqwGSVHVtpmKx5bCI+tpMC8smQbHpFs7hupq3oSWsG8hMv/6GTvWog3zFR79oYlqV2I7bUOtPgmGt2EG55Zurc01UuYoOR2DZWc40zXNWak1xy5r2m3JTbBSdu5abeyj5GHqoj99dQh6ppw9X00ZvM0QY2qpGLuc1BNfNRbSJMBxfXzB5r4o7f5ow1sXGNTGwDE9vAn2zhT7bwp1olxC7pbLdsrkc+1yMhdIkJnVJil3y+VzHfqyB0KwjdSmKParZXNdv3CksDqqUB1WK/YqFPudCnXOxXLPSpSYPy+V7pbDf0iXppQE0aVC0OSIndsrkeIb6dia1n424ysTdZ2JucsXreRCNnvIGBrqWja5mYOtoggjaIoA0hl4eQy0NI+nAVbQhJG0LSh6vow9X0oerloWraYBV1ALHYVbrYXbrYXbbUXbbUXUbuKaf2VdIHkMyhavpgFX0ASR9E0geQjAEks6+S3lNO7yljD1ZyhhDM/jJadz65E84cKGIMlnPR1SLsTTG2ToStEmOQInSFcLSMP1QqHy2XD5cKe/P5PXnC3nzJQJF4oFDcXyjqyxf1FYr7iiOI+opEvYWC7gJ+Vz63I3e5KZ3RnElpvE5qvEFpyiQ1Zs7XZ8zWp881ZBIb0mZuXZusu4yrvohFXBypPN9dcLyv6HRnwYmmrITb2UlDNRkreq5LxbOrRHa11KGRubRyp1Zm00rseonDIHXqJW6D2KsXefVCr0HgNQj8WqFfyw+j424JGMuvYwU1vICa79fw/Rq+T8N3qdguFdupZjvUbKeK5VayXQqWQ8G2yjkWGdss45ikXKOUo5NwVCK2WsRWCVlKAVMlZKlF7AgyAUcaBZSDibhMIYcpZi9Ht3REI2ZRoBHENwcRvy0Qi7QjRq+EvWJo5FnuEnGLGT6ZwKfM8Cl4PgUvoOClpGkZZUpBmVJTpnSUMT0ZY6HibMs4Ox1np485lsecyzjXMtZNQfsoo6sMrAXfWX/ig6pj/1Z75re3zv2+8eIfb1/+c+PFPzVdClN/8U+1F/5cd+HtmxffvnnxnVuX3o2m7ty7NefeQ5x9r+L0e+Wn3ilI+P3Vd//57L8dSHv7t6VJv7l95bcjuR+i4e+gMv7HROb/MZP5q/msn5Oz/2Uh+1/xGb8hZPzrTPovx9PewqX/YiT9l903fgWEWOMrrPFVBspCaIrOviL2JceVyLDFMmxxRLq+o32xh3P6iw6O1aRE7Gu+/dJsV6aU0GGgoG1MjIUxYqAOW6g4G23MSBrVLQxq5rsVhDb5TKuY0KGY7dbM96jnOjRRk4cQWkKnntitn+3Wznar5zvVcx2qmTbVQv+KmbPxv419PX6wshp0hPy2oM+6FnLeu+N7dMd3f8W17rOuekwhlzHoNAQc/1nsa82qDVl1AZfB5zdB9uW0ah74rOJFzNWkT6+mJPz5Fz+Gn/6ze6JiA4dYxyCDuFov9tYarnljsnOD0P9wdughcfD+dO/9yZ77E90b410b4133JrofTPU+mOp9hO/fxPc/m+n7bKb3+Ux3xL6+GGt4OtnweKrh6Xj9U0xdaLBUWnW55/QHx9/5bx//+UeJH/385Ac/v/iXX53/6KeVF/8SMrBsRrnVpnfZNR6X1uXWOV06p0sL4XJqAiY51K4RZV9Kn1Xvtxu8Fq3PqvNadW6jMqr8UOIzSHx6ic+s9ln1PqvOa9F6zFqvWeezqNwGgUPDtmu27cupYTvVbLdO4DVJPWaF26x0m9+wLxXTrWJ5VFyPivc37QtifIYyPkPGzZDGiORJAmmKSCGQ2HXDtAOfNgMfjYR7Dj/BgZ+OAZ/ggE9wsE8nYg5OwQ5Ng4dmYg4RwYMz4GEC7AgRPAy1bizBDpPBI9DeFzkmnr4jngHGLQPxy0ACE0jkxCTxwUQukMgCk7hgEg9Mgu59iWApIqh1A5YigaVIwVQ5mKqEHVOBx1ThtsOTGtgZHXBGG7avM2bwrBk8awLPWmDnbOA5R8S+YOdd2+8XnLALbvCiD7wMTR5637QvIC0EXFuFXV+HXQ+r19+2r3D29QDMewCDPwZzNkH4E1j+ZkzhU1h44+sZrBi6YvwZrOSzmJLnYPlzsPILoOJLAPE1gPgq0joIlL0Ayl8AlV8CyK+Bqq/BqpcxyK/AKijX+hqofglUv4yePwSrvgaiA7Hqr4Ga/wnU/J9A9f8FIF8ClZ8DFc+B8mdAxXOg4nOg4gug8ksA8RWAfAlDvozZauMAoLrFb7Sv0tftCxIwWP5mTP4TWN4m+KZ9ZT8Acu4D2ffBrPsxOQ8g+4pJvwNmrAPpq2H1urEabje5sQq7sQKkQfblhewLuOgFLnpjLnqAi07wkmP3RetP0lz/7Yp19zk97Kxh1xnjntOmfadMu08Ydp00xJzQw45rwONq8IQGPKEBj6vB42rYcfWOY4odqbIdKdIdKdKdqbKdqWJYkgiWJAQT+TuS+LuSuHuTOPuTeXuTeHuS+HtS2HuSmPuSmHsS6HsSGfuTWd9LYR9IYOyLpe2Ope6Jp+2Kp+xNpu6IW9wVt7A/buF7ieQ9Rwh7Dk3ti8PvPjr7QerAbNm2fSnC3hW2Lzm0A/bq8eUo+4oVZ8WJs+KUGIQcjYDsSzt2S4Or00ahxtREUGKq5d+CDPPX7EuKqpWO1opHa0Sj1cKR6u9uX5CAQbr1WizG6S3i9BSyt6SL3VPA7i5gdxcwu/I4AxVCVA2lPZ/WUfAN9tWeA1UjkprSyc2ZUG5Gbc2mtWYvt2ZTmzNJjTfITRm0lixqc2aE5absCLTGLFpjJq0xi1KfsVR3feHmFWLtBci+uD354qFSYs0FUmOaoL9Q0F9uJvYEGFg7ZcixPGqjo5z8Ma8M75bPuGR4t3DGL5rhjdQKBpB6TO13tK8AHfVYx3ygoq6L5+9IFjZkS6ui2Udq2gMFJSQhrhoWHxlJz9WzK0td5qEy/2RNYKbWOVPlICC8U5XB6ergVLUDW6mfqL6vwz90kNYNC2uq2ZB66Z6V9cjJe+ziP/EI71mYa3rqPSvzjoVlWmgzYstshAbHfLODWO8l3HRNV7tnG42z7RjEJQG6bq4lrx2eiqlP7yw93ZCd2JiZON9eTO4qo/cWUTrz6N1FtPZCRmcps7OM01PJ60ZyuxCMnhJGXzGzv4TRV7zcU7jcU0TrKWT2l9B7i6hd+Yy+EmZ/KWuglD1Yxhoo3aa/lN1bwukr5faX8QfKBYMVgqHKCLzhSu5IJX8UIUAh+aMIIbpKgqvjjVTyRhECdBUfheSPIgUoJB+FFGGqhdAnKKQQXSXCVEO/wh9F8FFI/iiCO1zBGixj9ZfyhyvZfSWM7kJ2Xwl/qEIwguANlvMGywXDCP5wGX+4hDdUzB0s4gwUMXvzGD1wRg+c3gNndOUyOnJYXXB2Vx6nO4/XW8DrKwzTW8jrKhR0F/G783ldcG5nLq8bTm9OW26+KujNYffCWb157G44txvO74Hze3MEvVminmxxb7a0O0felSvvzpV15Ug7s2XdufLuXEUPXNmbp+yFK3pyIsi7s+Xd2fLuHHl3NvSJpCND1J4hbM/gt6VzWjM4rVnslkxGc8Zy8zXa7WuU21eXGq8sNVybrb+CKk0ltWYyeguWOvMJHUVzfQiviu7TiewqkV0js2tlTq3cpZPbddKwfRlety+fTujTCX06gU/HC6Pn+PQsn57p1wj8arFfLfKrRT6NwKXiOtRsR9i+2G4l26VkO5Uch5JjV3Ascq5ZzjVJOUYpVyPiRNuXRsxRizhqMUct4siFXFkUEj47sgYm5vw77Os1ou3rG66EkcMC9sqwImWOR5rdgiCgEARUgoA6I6DihVS8goJXUqbVlGktdVJPGTNScGYq1raMddLHbPQJG33cRh93Lo+5aFgPDbPKnHDO9Rcd/M2193984+BPMg//Y27sW3nx/5Kf8POcoz/LOvxPubFv5Sf+MifxV5mxP79++GdXP/nHtIM/vX7oZ1v89MaRH1878qPLh3504dP/euYvPzzz/vez4v7h5uXftab/sfPKr3ov/2Lg6i/R1389mfnrmaxfEjLems94i5T1FiH751Pw3+Bzfz2e8S9jN36Oy/j1SPpve6//HljhTITouBX6qJV4WzCY96Z9yXClMlyY9CGOAAAgAElEQVSJFFsiwRSFQRd9B/vKYw/n9BZ8OnnzuBBbEM6+Oi4vDeZryYNm+piFhbEwRy1MrIM5ZaONa+YGFDOdSmK7HH9bgm+WEjuVcz3axV7dYrduvkM3266f7YJOLUNXv/RzPfrZHu1sj3K+UzXXqSK0y+b6Qmbuhlfzv4l9Pbq/shKwQ8Ub99a9d9c8637bitMQchpW3aYVlzHkNAT/09jXikkdfCX7MjitmodBJwnTdiH2w5OHPn33V/8wUHUuOIVcR5ffQVUF0bVebMMqtmUF07o22bkx3bMx3bMx2b0x1rWB67yD7biD67w71nV/sufBVO/mzOAz4tDz2YEXswMviH2fz/RE2Vf95nT9k7HaTRTy3miF8daNgdPvn3znRx/94YdxH7x14sNfHn/7p6ff/8n5j/5ByxwLeM0mi95l17hdGodH5/DonB6d06t3evVuj27FpgpZlEGzwqvfWt8yq4MOY8hp8tv0AbvBb9O7DYroBTCfUeYzygI2XcBhDDgMPpsekjSfVeUxCp06rkPLtWs5EE4N16Xhegwir1nmsSg9FpXbonSZ3rQvjkfF86j4b9oXenIBNbkQvrY8Q8LOkMaIFByBPEakYIkUHJE6TqTi5qgzVHYjivX9g+3AByOwv2DAv6CAT9CwgzjYwTHw0zHgk3HYp5OwT6fAT2dgW/YVc4QIHiKAB2fBwwvAURJwlATGkYE4MhBHAWJpMQmsmAQWEMcCEjhAPBtIYIX3vpL54bHDFBGYKgJTJECyFEyWgqly2DEFBHhMCRxXgcchB9OCJ7XASR1wUg+cNgBntpa+ztnDnLeBF+zghegQzAG76IJd9sCueIDLbvCqF7jiA9L8QFoAWkYC0kLgtRB4DeqBWAGvr4bPLm+NIMLS74LpG2DmfXBr0wnIuQ/kPAByHwLwhwD8EQh/DMAfg/lPwP+HvfsMbvM8E73/PCBVnWx2z2ZLeuI4TuJk7ZR1nNiWrMIiUtWWZXVLYgXA3jtVWQEQIEF0doAFLCB6770RAEF0gqTYRFKkqh3be3Z23vfDQ0IQZXuze3bP7Mz7zvyHA3I4/iD7g36+7vu6oa0bORuw3Edg7kZMzqPYvKdA/qOYvA2w6DFQ9BTIfQoiV3dnz/9D2d2f3Zj5bePiHxuXf3tn9kc3Q98qn9mZtxyb9wgsfgorf7qz9BOw5DOg9Aug8s9A5RdA2b8CpZ8C5U9jSz6JKfkUqPgcKP8UVv4UVvEZUP45UPYELFjfXbjyjxUzb9yZ34dZPkxcONS+8Cfs8s9vLvx96UxMQRjIfxBb8tmO8k+Akk/A0s9gxZ/Cij4BCp4C+U9g+Y9jcp+AuY8ir5MBORtAzn0gewPMWgef3ftaBxEbMMQ6CF+DzhzC4KtAxj0w/V5MxgqQvgykbe08TJkHr92FXZsHrj63cuP5poErIeByALgUAC74gHNe4LwXOO8FznqAc1M7zrm/edH915cnd33kAE9P7PjItfMj544zjtgP7OBJM3DCHPO+CThpBE4YgBN68LgOdlwHHlXHntDFntTuOK7ccUK+64Ry90ll7FEZLEkSc1S285hsV7J4T7Lwm8fFLx0V7Uni7znK35vMeymZ/42jgm8eE37ruGhvEndvAmdP3PjuRPbOIywwnglLZMYkMHfEDe45PLA3YXhPXP+ew/S9cYy9ccw/Jbf25+drkYnQe186eJwGEa9FxquR8Wp4XOTkYeTVr8jUKzL7UqbH6ykFGlKRhlxm7Liu77ilp1XraVWRdNTKZz1/EHFbGlKZllyuJZWrCCXb0rRXaIlVWlK1mli1abAtmMnwmy+GQUlbCyLJWgvkrQWySLh8KTYvqhxJS7YYky1CI0WYLDEmW4TOEqKR/KZMYUu+tK2UVY/gNWXxG7METUh+Q6agIUPYmClognMb4dyGTAharNupnPoMXiOc25DJqc+Afrg57LqTxq5Lj8S9/VycW2njN1LGaq+O1lwZrro8VHFxsPLi+K1UUXOWEl80VPsx88ZVMS5P0lpg6bnjE3ZMSXumlL1TUopPTJhW0mY09IC63yenTwmpgrZSRXuJiVpmIhVZyCUWcpmZWm6iPMtMrTBTKyy0SnVbgYFQ5B1vWzaNzuuH5gxDc8ahaV1/WDfwYFKwZGAu6oaXDax5I/OBbWhmpMGBz/H3lPj7y/29JdPdpb6+8hC9fKa3xNuR7+yuWFT3LttGwwb6nKl3Tt+3ZB5YNA2sO1kbTtYD1/iafWTFNnzfyfIMN9qIRQ5GrWvojnPwtrv/lrvvtptRZ2HcJpeeZ+PKx9BFLGzJMKqAWHr5ZkrS7bTkkeaCUXQRG1M43pw/1pQ31pjLas4fRxVw0IUcdBEHXcjHlXIxRRx0IQ9bzMEUClpLBa2lHEwRD1vMwxYJWkskxAp+a4movVzUXiYmlIsJ5eL2clF7Gb+9XECoEBIrxaQqEalKRKoSk6sllGoJpUZMroWSkK+LybUSynUZ7aaEcl1CrpVSr0uptVJqrYRasxmlRkyuFpOrxZRqCaVGQq2BfkFMqRaRq0SkKiGxUkCokBLLoWSkChmpQkosl5I2E5MrxeRKEalCSCwXE0tF+CIOJpuHzea35vJacnktBUJcoRBXJMQV8lsKNsMW8DB5XGw2H5PNb0JIUNmypiw5Ood3J51zJ02EzuKh4CJstrglS4xGyrE5Sky2CpOjweRoMTnaFqQWg9C0INQYhAqDkDVnKFBIOTpLjIJLmtMUqKsKVIoClaJsTtWgMrXoTA0qU9MMVzdlyppTFKhUWVOqpCFFUp8iqksV3E4R3E4R3Erl3Lk2fvsq+9ZV9s2r4zdSGBUXcVlHxzG5tlG0abBB3V2vGsZ7bWKnVeGy6qbMuimz2m1Vum0Kj03lsW9LCRWyyKa3CpmlW3MwcdAk9pklXrPEYxZPmURTW/8zdzODyK0Xu/Vit14CNakTu7Qip0boUAutCpFZITLJRQaZ0KAQGxRSvVyqkUs0MqlWLtEqnqWWiVRSIWQwpYQPfVCIeHIRd1tbaxLZEv74tmTccRmHJWWPScZHtyVmjYjGRkRjw1uNPIs1JGExpGMM6RhDNtanHO9TjvepWL0qVo+a1aMf7daPdpvGui3jXVZ2t53d7WB3ujidk9wuxzhtcpzsGSd62UQvr8Mn7A7yO6YGmslpB4ip7xLT95HS95HS95PS95PT95M2v91HyXiPmvEeJW0/Me1dQso7+Kt/wl39IxYq5U+4tDdRV35x+9x3b3z4d9ff/7tb73+/7sOXG8+8jDr3k/ZLPyRd/iH12ss9qa/SU382mPazodSXmakvM1NeZqb+ZDDtJ70pL5Mv/bD97HfJ57/fceWn7Vd+CYSFPdO8ziCH6OivVxJydZQ8LTlX0QZXtSMlLWnyNriKnKOh5qnIOdAETE3JVZFzFMQsGREpJSKl5CwpOUtCzhaTckTEbCEhS9CeJSRk8fFIfhscmx3XXf2+hJTNQl8Zqjs71HR+GJdtYZMcgh6HgDbJJ/v53ZO8DgurXTuAlvfWy3vr5L11ip46dW+DoR9tHsIaBzDGAbRxAG3qazb1Nhl7mgx9TQYGyjzUYh7CGYba1UMtKkazthetHWifcygWA9YFn+Wux3zXY573Wua9lrve7Y99zfossz7bnNc25zVD+lq5v7a68d+ur7UHG6sb6yv31yKtfdl7Yi/qa3VjfXXjfnRrG/dXlu/OhX3zYd9C2DMfdM14rGGPdWbKOuOxRenLEp6yTLstoUlzpPCkcdu9rzm3cdFtWnIbl93GVbdhbVK/5tatuZ/d+PqaIHqtuXQrTu09p2bJqVlw6WddlhmHKTxhnHWaoMIOY9BlCvlt0yFHKOQI+m1el3l51kdrrUza99q7b/z06Bs/VOKyZ2jF08SiMLlsmlwVINX4CbVBYm2YemOOdmu+s36hq3G+o+kurXGxA7NARc1TUMud2LVe/IN+0oMhwgaz9cEg8dEA6TGD+LAbu9HR+JhW96jj1gatap1csoLPnsem+O9cHklPvPC7v3vzZzHvvLEr6a1/PPnWy6f/+MP3//CP5Ma8e8sBi8vomjJOeoxOr8ntM3v9Vp/fFvDbAn7rjM8wN2UIWZUBs8JnVXtsmsCkJeydiBR0W30Oo8+qDVi0QYs2aNV5bVr/pDHgt3m9Fq/H7PNYAh6Lz20OOHUBm8xjEnlMIo9ZDOXTS30Gpc+m9Tn0foch4DAEHAbvhNZjVPh0Ur9O7DOIPEbhlFE4ZRRNGb9k9vU1+qJC+upnUYfGe8b4d0iivz7YBLyFB/5IBP6EB94lgPspwD5KZPwF29cN7OsF36MD7/WBB+ngwT7gvT7wQD94iAnGjcLix4Bn+mLFHoFufPGBBCEQzweg3RtJYiApoi8ZcFQKJCuBo2rgqBpIVgFH1eAxDXBUDR7XPtPXCSN40gScNAOnrMAHFuC0HfzQCZ7eWjd/xgV85ATPuiB9wc56oK+w81H6uugDLgagS0ebN76iSXAlDPt4BnZl5pm+UubBL9HXPSBzBYSvAog1KBB5H9xcNL8B5D4A8h8DhRtg/mpM7iOw+AFQ+hAoeLgra+Zn5bPnKHP1/HtDlidS/wNNaEMf+ETvfyL2PqRaH1YK758g3P1u5SJQ8BgseQqr/ARW/mew4gGs8lFs+b8ClU+Byqdg6Wew0n/ZUfa/d5Q/BWofAeVPYvLWflQWOIMP1wnW+l0PpcGn5ulPnbPrjtlPDDNPdf6nI7ZHZaKlI21LPyhaBHNWYEV/3lX6WWzJJ2DJJ0DhU7DgMViwAct7DMt7vF1fWfefX3v4nL7AzJXNq1/Qg8tpW+99pSxG1pYAV6L0tX3rxjR4ZRq4HAQuBYGLXvCcB7zoBS54gXMe8JwHdnYy5qwj9qwNdtoOOzMJO+OEnZkAP7TDTtvA963gKUvMB2bwlBE4YQBPGsDjOthxLXhUFXNcAx5Xxx5XxByT7j6l3HtKtfOobOcxOSxZsuOodFeyeHeSYE+SYE+SYFcyf08S7xvHBN84Kngpif+NJP7eJN7uRPbeI9y9iZzdR9i7k8ZhCcyY+KEdCcO74pm7Dw/ujhvac5i+N46+N46x6+DgO8fxzMICLSJBh0jQZsbrMuO0WxOwv1xfBkqhllykIZcZO28YOm/rO2oMHdWRovW17UrYi9fDoA9qQomaUKIhlkbStlfqSNV6co2WVK0kVsgJ5fKIvtpL5PiiSC/qK5IMl/98uVsAyxJjsqAPIjRS0AwXYgukbaXj9Qh+c7awKVu4pS9RU6awGcFrQkD6Gr+TNn4nDdIXL4pkY7dSWLdTo+n19fqCbn8NVV6C9KVqL2ZUXRy6fkWMyxPj8i30hhnNUFA7HNAxA+oev5wcUnXO6IYCGqZX1jclpPLaimXtRSZqqZlcbCGXWCjlFmrli/qydlRp8IUGQnGAT1yxjM1o6HOmoWUHa3WSu+bm3jUMzWkYy/rhJe3Yin38kWMkPFLvbM/z95b6+8sDfaWz3WW+voqIviY6y+cV3WsT7LvmgTlT74K5f3VidHVi9IGbc9/JWnOOrTnHVidGVxyjbmaDnVQcpa/bU/Q6d3+9lXGLWnGRjSsfqM9h48pG0UWYnA8rzh9oRr4/ii4awxSPNuaONuaymvPZ6EIOpojbUszDlvBxpXxcKQ9bwm0pFraVC9vKOZgiPq5U0FrGbSnmY0t5uFJRe4UQX85vKxO2VwjbK8TEqq0qhaQqEblaTKkRU2vF1FoJtVZKuy7ruCHruCGl3ZRSb0WSd9yWddyWQ3XeknfejCSlXZfSrktpN6S0G7LOm4quW5HknTeltBsS2nUxtVZMqZFRquSUKjmlCvqgpNVEklJrxdQaEaVaRKoSEcv4rQXcllxhW764vVCELxK2lQjbSoTQes/o2opFhEIeJpvfjFTiCpSYPDkqh1+Xya3LEGNy+GiEZOu/ajk2V4XJVaFz1ehcDTpHi0FqWxDaFoSmBaHFZGmw2Rpcnhqbp0Bny1CZCvQ1BTpVhUpVodI06EwNGpqSwdVNmXJUqqz5mrQpVdKQJmlIE9eniurShLfThLfSOHdS2HdS2bevsW9dY99MG6q5Qi46zcbmq+m3dX23td310n7spEXknFC5rHqPRe+xaKZsKrdd+QK9nhWtLwhgkfwWideyqS+3SThlEk6ZRJsZn7nrBYCJ7CqJRSk2KyQmhdiokBgUMr1CqpFLNTJZNL0gfUUABp1FjJ6GbSuyp17CZ0cn57LlXLaUzZKyWZLxsejErNGvbJwpHe+XsfplrH45i64c71ON96lZvWpWj4bVYxjrMYz1mFk9lvFuSF8TnC4Ht3OS2+Vkd0yyyV420cche7m0KV5HUNDpZTZ3wA/SMvZ3wA9s9V7U5wMdme91pO+npe+jpr1LSXuXmPpOe9rbUIT0twkZf8Jde63h/HfvnPn2rVN/e/vU91AfvYK7+HPcxVfIH/+k49rLnak/7U17lZH26mD6z5ipPxtO/elI6isDV3/Yd/l7PVdf7rj6U9qlH/Vc/Un31Vfwl18F5iT0sKB7mkeeYNQp2rP1lDwtOVfeBle2IyUtabJ/T18ScpaEnCUmZ4uIOUJCDh+P5OOzhIRsHh7Ja0W05iZ0Vr4vJiDHMVeG6s4ymy6M4fMc/I5JMd0t7vaKaB42zTyE0ww0a/qbVfQGRW+9orde2VOv7mnQ01HGAUwk+yBuoh9rpqONdJShH20abDENthqGCMqBFhUDpevFqPva5hyqpYBt3mf9n6yve/fXIv1H9PVcaxvrK8t3Z6e9s8GpGZ8z7LXNeK0zHuuMx/aCvqx/mb7MS27T/6G+lp2aRZdm/jl9maFmXObgpCngswaD9mBwIuS1TjmM9+Z8BFTpvt//8Dcvf/vy/te0rTkBUr4PXxAgFAeJlX5ClRdfHSDWzFBvzHfVLXY3LfWgFrpQC52opU7sUkfLak/b/b72BwzS40Hq4xHy4zHikxHa0yHaYzrxYTduo7PpAa1+g3ZrjVRxr71gEQefw3w83XhVW3mx6ujr+16B/fOrwMHffOv4mz888YfvH/v9t/OvxN+dddi8ZrvH6IzSl99vC/ptQb91xm+YndIGrYqASemzqn0T+oDXFvI7oIK+iYDX7nObfVZdwKILWXRBq843ofN7LL6AzeOzeDxmn9cc8Fr8U5bgpCGiL2ijkdcs9uvlPqPab9f7nEa/0xhwGoNOo3dC96X6cn+FvradPOygj9H6RmmMURpjjEZndfSzOgbG+kZ5DVTR3x5uAt7Cw94hgu8SgXcJwD4yuJ8K7qMC79Jg+7th+3qA/T3gfjp4kA4c6AMP9sEOMMBDA5C+wPgxIH4MTGCBCWOwBDYsgQcmCsBEIZAgABMF4BEReEQIJokgfcGgwddxBXhMDR7TgMc0YBTAwONa4LgOPKGHvoInjcBJM3DKApy2gB/awdMO8MPJrSe/nOBHTvCcG3Zuk17gGTd41gOe9YDnvbCLPvCi7wV9hZ9bg751MQnSFwhtO0xZ/FJ9AZkrAHztGcAgqORswHIfAAUPgeIHQMFabN7T3flPd2Wu/aL8bt7o0vDU5/aFp6HFxZn58PScPzQbDM6Ep8PTs+FwYHHBc2/Bdnd1yPZpWs+D71SEgeJ7seX/e0fFo5jKjR0V/wpUfQZUfgpUfAFWfL6z/LNdFV8ApQ/+tnLmXNcKw/KJe+7R3PxKaH4xMDcbDgXnQ56ZGV/wbnh+aXV57bHv8eeau//Sa/ns/fa7f5N/Fyh8ApR/AZQ+BYoeAwVPwPwNWN6jyOxrc+dhzga0dQPM3jx8CMvaABEPQPj9Z+99QX8g6ffAtGUgdQlIWQRSFsG0JTB1894XeHXzxtdX6ysEXAzALvlhF33gRS8ICfm8Fzw3BTvrAj+ygx9OwM64wA8dsDMTsDMTsA9sMR/YYj6wgKeMwEkD+L4JdsoIO6EHj2lij2t2HNfCjqpijsl3HJfvOqHYfVK5+7hi1zEFLEkSmyTZlSzenSTanSTanSzemSTccYSz96hgb7JgTyJ3zxHuniOcvUmcl5K4uxM5sfFju46wdiQM70oc2Z0wsuPgwN64ob1xzL2H6C/F0b+Z0L/ncP/bR1uYhfk6RLwOkaCFJ+ghfcHjNPCEf1dfW1s34ozUIh2lREstN3XdNHbdMXTWGjtroF7QV+W2W2HbrodBH7SkMg2xVEsqe1Z7lZ5cY6DU6sg1SmKlglih2NrPISeUKtqLI0XPweRthYqo5NsxlhsBmKQlWwJ9wGQJUQgRrlCGL2M3IAWoHFFzjqg5S9AIFzZmipvhIhRS0IzkNcKhSRe7Lp3XCOc3IfhNCOiH0IFDSGXRfY2+RmuuDFdeZlZdZt9OE6Gy1YSSnrKzQ7VXRNhccWuhZQAdVA7axL0uVX9QPxBS90xr6TOGkYBuxK+ge8UdwvYyGb7QSC21UEqs1FIbtcJKq4TEFZl6WTuqbJ3V2vYiI6nUx21dtY/eszDnLYNhI33O3O9TdbgE7XOa3kXdwAM7f9U5vmZhBAZvuwj5gb7y4GBlkF4+21MerS9HZ8WSmv7II1x1sVaczFUna2OSu+7i3LON3jUOLpiZK/ax1QnWom3UOVD/vL7ueBj1UwMNtv7bHVWX2Lgy+m3kGKZ4DFPcVng+7+Qf7qQdZWFLR5oLRpvyIHqxmvPHmvLGUQUQwyIS42FLBK1lwrZyQWsZBDBhWzkbXSgiVPJaS4XtFSJCpYhQKSFVQYlJVYIogAnJ1ZHPEmqtiFwrIj1LTL7+LEqtmFLzpUmotRDetgh3XUKtlVBrxZQaEalKQip/FvH5KDViaq2IUiOiVIqIZTxcvghfJG4vEuLzRfgiUVspH1vIayngtRTwoefFoXCFvLZcATZXgS9StRYqMXlKTJ6wAcFvgEuxeSJMlgSbI8flybG5CmyuujVfi8vXYvN12Hxja56xNdfYmmtqzTW25hnb8vS4XB02R4vJ0bTA1S2p6pZ0DSZdg8nQYRF6XJauJUuLydJgkMqWTGVLhgKdIUdlylFwWTNC1oSQNsIlDZm8+jT2nVTunVTO7VTOrbSBqo+pJR+xsXliaqWm56a+r1HUh3JbhJMOzaTN4LUavFatx66emlB6J9RfVcimmI5kVYQs8kgBq9xnlfmsMo9Zsj2TZMogfT4IYCKXVuzQyGxqqVUls6ikJpXMqJQblHKtQqaVy7fpSyMXa+RiCGDQ1wjAtiUX8bZuiG0aLJKcx1HwOHIuW8YZhwwWaRvGnos9LGMPyMcH5OMDinGGik1Xs+ma8T7NeK92vNfA6jWwes3sXiu7x8rutm3py8XrcnI63Ryqj0v28cheHs3N7QgKu/0jmK7sxE74gei6kYeeK+twF/JgJ/wADXGQAn+PhHiPhHiPiHiPCN9PzHy39dobjRd+XHfmO7dO/f2d97+HOgvp62fkj1+mXnmZ8vGPKZd+RLvwA+q573Zf+F7/xz9mprw8mvEKC/mLkazXB7PeGID/mp76s64rP2279CowK2PMSuh3JV2OoUZ5e7aOkqch58ra4Ip2pLglTfqX6itLSMjm45G8NgQfjxQSsnltCCE+687VP9HKT8goOSz0x0N1Z5mN59nEQrekxyPrnxR3uXhExzDBPIQzMbHmYZxxCKPrR+n6Ufp+lIGBMvajTQOYSPZB3MQgzjaAtQxgTJskwxmGCIp+tKYfZaBj9QPE+Un1UsA27/3/iL7mZ0JT0z5X2DsR9lhnvJv0+p+przm3dXrSEvCY/X5rwG8LeCzuCf3KXX/zjdy3fv3d377y7Y8P/ErTmuslF7hac6bwBV5CmZ9QNU25NddxZ7G7fpWBWR9svT+AX+vHr9Lx9+mEDQbxCZP2hEl7PET9ZKTzk1HKJ2OkT0c7Px3ufDJIeTJAfNyPe9DXfL+zbplUtYAvWMAh5jApM6g05+20rtRDJ365682fAvt+/VLCb/4u+a3vHfnt35xN+IXVxJ8MTVg9RsdX6Cvs0oRsyqBZ5bWogy5jMOgIhJyBkNMfdPgCE/6gw++zBez6kE0ftumDVl3QaQz5bD6/FdKX12MOeC1Br216yvwl+jIqfGaN32HwTZp8k6agyxR0mb5q9uU2inGUvjYao43GwHf0t3cOELoGid1DxC/R11gHfbSDPtrZx+pijHUMjNJHeE000bcPNwJ/bIW9Q4TtI4H7SeB+Cri1ciPmvZ7YA32w9/rA9/piDveDB+ngQTp4oB92cAh2eBg8PALEjYKJLFjiOJjAAuPHgXgOkMAHEgTgEVFMsiT2mCT2mDjmqBRMlgJJmycPgaPQqkMVkKyCpl7AUQ1wTAse10Xe+4KdNIAnjcBJI3DKDHxgBU7bgNMO4LQr8uAycNYFnHODW898AWfdz578urBdX8Dz+to8iHhlBrw6C7sWtW4eeskqbVNfMPgKDL66pa/VbfqC5TyA5T6A5T6E5a0DBY+B/Ed/i5i81D4z7nrqWtnwLSzOTM/Oh6dnZ/2huVBgLhSYCflDIX9wOhAKBoPe6Wn/7NzdwNLDrolPD+OWXspdgVU+BWqfxFb8GSz/F6DqX2CVn8MqPwOqPwML196sWyDrHk4uP5henA+Gg77paU847A+Fg6FZ3/Sc/+5saGWVIQ/c6gsVja29j3XSbU/cG/8PWr7x6vUAkLcClnwOFn4GFnwC5H8KQg9/bV1U2xp/PQShw4fI+7Cs9ZjsDRgyWl/LQMY9MFpf0OwrbQlMnYeWzsOuzcVs6euFp5angcsh8HIIuBAAL/qBi9CueS9w3gOc9wBnp8BzbuCsC/zIGfORCzg9AZy2A6dtwClLzAc22PsW8IQeOKEHTxmhk4fgURV4VBlzVL3juCbmmHLXCeWuk8qdx+WxydLYZCnsiHjnUdmuJMmORNGuJHHsEUFMIj8mgbvzCG/3Ed7uRM6uBPauhPFdR8b3JHF2H+HsTGDtiBvZEcfcFc/cGzf80uHhb8QNfyNh5Kj/GcoAACAASURBVK/iB79xuO+bcfSX4hnvHEMPFmRr4Ic18MOazHgdPE4LT9DC4zXwBA3iL9WXiVasp5ToqBXm7lum7jpjV61pq+36iuKWkVYVHeQu6AMkrufOJRKrDJRaA6VWT65VkaqUpErl1g0xBbEsenN99BxMgS9SRqXYjrE8eWseBDApNiciMREKIcYVytvL2Y1IASpHjMoVo7KFTQhRE1yCQojRWQJUFr8JAR01hAZfgmakoBnJj5qJsevSuQ2Zz/X1+qq6PFz9MedOuhiVrSWVdRR+MFj7sQibw8cW2EfblydETiXTrhjwG5ghHWNaPxAysPx6Vkg9GFL0SslV8vYiI7XUSi21UctstEprR5WFVhnJ2lFl7aiyd9XoCMUmctkUCz2n65nVdS9YGcsu5qJjMKCh+eXkeX3PPePAIwd/2T66bhsIMe+4CPnBvsrgYE2IXjXXU+Xrq4zW17KG/nBKsOYef+Adf+jh33dyVx3sOcPgrH5gyTq66mDfd3JWnJzJoedOHnoG67z9DZ7BRvvAHVrlJXZrObMpf7i5YKA+p+8W4ua1I+js0yOoQmZjHhtTxG0pZqMLRxpyGDcyeqpT+mrT6NfTGTcy+mrTGDcyBm7Bh+uzoSEYH1cqbq+UEqu7q1M6q1N6rqf33shg3IIP1CEH6rI2q88aasphNucOo/JG0PnM5tytb/NH0PkjqMLh5oJIo+iiZ2EKRzEFkYZReV8V9Asj6PxhVN5wc+5oU1akkUYksx4RaaAeyahH0O/A6XcyGLfTmPUZgtYCKbFYQiySEEr42MLRBuTQ7Yzt3Umn3/p4tD5dgS9W4gpULflqbIGoESloRMhx+ZKWbAkmW9map27Nl7fkQPszVOgcFTpH15JjwOYasLl6bK4Bm6NFIzVNmZpmuB6dpW9B6HDpemymDpupw8I1mEwNBq5CZyqb4YrmTCkqXYrKkDSniZvSxY2Z4ka4qDFTWJ8prMvg1adx6tK4dWncLX2Riz7ktxUZBhs0PTfl1JvS/pYpq3jSqZmaMHmtRq9V57FrPBNqn0P7VU3bVeGtpu3KkFURKWBX+G0Kn1Xutcg82zLJPEZ5dFMGmVsvdeslkzqpUyu3a2Q2tdyqlpnVMpNKblTJdUq5VrFdXxGDqWWiaIkpn1+NqJQIFFEzMeiVsEgKPhfSFwSw6L4OY8/rS81haDgMLZuuZfdp2X16dq+R3Wfi9Fo4PVZ2t3VLXw5el5PbPcXt9HGpfh7Zy+/yCHpD4l4/C9edm9yFOBhdb3Zcb05cb3Zcb3ZcX058X058T3Zcd9bhjuxDNORBatZBStZBctZBctZBCvIQPvUPqEs/bzj7o/oPv9/w4Q+aPvoJ9sKrhKuvYU5/F/3+3+POfKf9o+9SL/ygP+VnzNRXWZm/ZCN/xUa+Np712gjyjX7EG/T0X9FTft599dX2j18DpiV9YXHvgqrPNYqSErI1tDwVNVfSDleQsvnYVAkeHkFXJOjGl5yUJSNlSSnZYjJSREIKCdmC9iwo6LOYkF11/p9p5afk1LxxzBVm/bmhhnMjrTmWcZKd12Xjku3jbc4RomOUYB/D28fwtpE2MxNnZuKsTJx9CGcbwtqGcLZBrHWwxdKPsdAxFgbGysBYBjDGAYyegTIO4vSD7XIGSjOAMQ20mYYpC27Nf1BfllmvdelucHXj/urGg/8+d0EXvVbX76+s3/+v0te9pbnpgDvkdc74HDM++6zPNuP9En1F+np9LU2Zl6fM99ym/7C+XPoNl/7+pH7VpVtxaZcmNfMu/YzDHJ4wTtsNMw7TjMM057TMOM1Bl8nrNvn91kDAHvBYphz69QV/dUH6G698+7ev/O3lAz+Xo7PclAIrDmnH5bjxJX5C9RytbrG76V4famMI/3iU8mS04/FIx+MR2icjnZC7Hg1SHg9RHw9RHzOJD4baHg5THg7TNgbJD4dJ94dwKwzU+gB6kVYz15Y/i0PcbUmfxWR669KVpWdy3vn+m98H/vBKzP7XvnHg9b9NfOOvEn/zLSGbEp6fsrgNTq/J5TNP+S1ev9XnswZ81oDPEvJoQ071tE0VNCu9FtW02xwKOQNb+YMOSF8hhyE8YQzbDSG7ftptCfvt/oAN+uf4fdagzxry2cMec9Am81nEEXp5zWKfSRG06wOTJq/b6J00BlzGgNPkd+q9ZtVX6auVSt+mL1I3k9zNpPQMR7Zu0PpGO/pGO/pGOvvGeuisroEx+ggX3SH6h4Qm4C0c+DYBeIcA7CMC+yjgfhq4H7r01RPzXm/MATrsALRvgw4epMMODMYeZsLihoHDI8DhUSBuDBbHAuK39JXIA+L5QIIATBKBSUIwSQg7KgGTpWCyDEyWA0eVALRvI1nx7PzhMQ0074o5Zdyk1wk9cMIAnDQC75uAD6zAB3YwSl/gmUnw7CRw1g2cdT/bOH92CoSeXb7gA6Cdhxf9wOUgcGUa2P781Ax4ZWbrqlLUe19XF57X1yoI0Qu69wXpC74OIjaArHVYzgaQtxGT93B39kMg589/VThTzpq1L69N3w0Fpv3+u0sW/z2ZY13i+lTieiJy3LcFV2fuLs3NhOfCM3dn5sPhWX/Y77vrm763ZAl/huhb3l02A1Q/jq14GFP+OVj1BVj9OLb6k5jipTjCgtD32eL8vfnw1HRoMhQKBMKhmdnp+VBwNjQzs7A2GZyT6zxM1er5Js9e5BRQsPD6dTfHvnHv8VPe5JP9d4Iw5ApQ/Dms+DFY8AWQv/nyMrA1BANyHgI5D8HshwByHZZ1f3P8hdwA4fdB+Orm7AvauhGtr5RFIGUBSJkHUueBa3fBCL2uRpb7b/05Xw4Bl0PgpSBwIQCc30LXBS9wwQucnwLOQe9lu8EzTvBDx+arbh/YgFNW2ClrzAdW4IQeOKEHThqA43rwuA44qgSPKmDJqthj2tjj6h3HVTuPK3cck8ckSSCA7UyW7UyWxiQKY4+IYhL5sUcEO44IYhO5e5L4uxI5uxLZOxPHdx/h7Erk7Egc33WEvTtxfFf8yO644W/Ej34rfmTPocGXEoa/GTfwjUN9Lx3q2XOob98p7HBhrhZ+SJMZp8lM0GUmaDMTtZnxGni8JjNOk/nCzsO0+G0pU+NMtGI9tVRPqzR33zR11xm7rkf0ZeysidaXsaPa1FFt6qjeRi8IXRDJDNTKF6+EGUjVBkqtkXpdT6nVUKpV5CoVuUoB9Z/Vl6ItPwKw6DmYCI2UtBYpCBXcpmwhOhfSl6gZIW5GQPoS/nv62jxq+Ly+eHcyeHcyvlRfY7VXh6suD1df5txJl6BztKSyzuLTg7Ufi3G5QlzRBIs0a+ZbxAy3bixkYfu1dL9uwK9nTWnGZvTDs5p+GbVGSSw10cqstFIbrdxOq7R1Vm/Tl62z2t5Vo20vMlPKvZyWu/rukIo6Y+y+a6XftdIXbIx5U9+SqW/FPLBiHF51jH4yxZoernPgc0P06uBAbYheM9dT6+urnKZXzPSW+DoLHJ3lC8reNQf7nmN0w8N64BXedwvuOTiLNtbyBPv+JP/+JH/DI3ocUvjHcRF9uYbueAbrvf0N3qEm+8AdWuXFcWzZKLpouLmg50bmCKqQVpXSWZM20JA73FwQOXA40pAz0pDDRhdGfsLBFEHHDqGfiPAVgtYySF89tenM5gIuvorbVikg1AhJ16OLTLqgIVXks5R2XUK5EZ2UevNZtBtbpw03gwZckTFXJOgcY+QXZOSaZ5GqpaSqSCJSlZBUKSBWCIjl/LYiZn2GCF8kIRSJ8Pni9mJhWwmvpUCAK5K0l4nxpaK2EigxvoTdkjXeBFfii1WthRpcoaa1SNycLUJlK9oK5S258pYcdWu+Bl8oRWeJmuBiFELYkCFqyJQ2whVNCEUTQtWMVDRmKOrTVA3pmsZ0IwZhac024jIMOLgBCzfiELoWhLwhRdKQIqy7Jqi7xq27wr1zlX3rCuvGx6wbV8ZvXWXfTGHfTGPfSOXUp/Ea0nl1abw7adzbGczaa9TSj8SkMvs4Vtt7S0a5oWS2ee1Sl0PjcZh9NqPPpvNOaDwOjc+h/6qm7epwVNN2VaSgXeW3K7cA9lwes2LKpIzkNircRsWkQT5pkLv0cpdO4dApJrRKu05p1SjNaoVJrdCrFHqlUqeU6ZTSiLugz5C7IHpFT8C2A+zZgsTn9KXkc5VRAItm2DZ9PWcz7qiCO6TkDCk5QyrOgGabvjh9Rg7dzOuz8Hut3G4rp9vO7ZqA9MXvdfN6fLxOP7/TL+z1SfrDMoZ/vI2WldiReWDTWtlxvdlx9NwE6HNfTnxv1mFoAtaFONSZdYiGOEhBHCAjD5AQ75GRBzuyE0kZ+1uv/R5z6ZeYCz9Dn38Zdfbl1ku/pGX8Hn/+J21nf0D9+JXetF8OwX89hnydjXidi/wnbtbrnKxfs5G/Gs363VDW7wfgb/SnvUZP/RXp2utAWNEfkvTOK3snWRhxe5amI19JzRW3wxXkbB42Vdz+dfqSk7MhfQmJSCEhG0rQniUi5ggJ2SJCzvVLf+iu/lBJy2O3XB1uOM9sujDalqsfbjOxKBY2aWIcPzlGdo0SnWPtzrF2xyjePtwK5RjabGIQZx/E2gewVgYGytyPNvajjQMYQz9WTcepBrHGkTbzIN44TFmY/A/ra8ZjXfy/oK+1tfX19ZUod/2f6uvB+vLibMg/GfI6w76J/yp9rUyZ/9P6WpvUr0zqIH3NOs3hCdO03QCNv+aclrDDFHAaPZNGn88aDE4EvVaPy7C+4LtRjPjFD771u1f/OiX+teGKi2Z8lqkNqUdlOluLQqSapa6m1b6W1X7cAybx8QjtyWjnk9HupyPdT4c7Hg9RHw6QNxjEDQZxtadtfah9dbh1sb/N1X5LXV/Er0rlVF6R12a42yqWe2/PthfP4LLm2xCzGOQ8Onu2KZN8/k9xP9/1x1dj33ol5o8v7zn++jcTfr7jVsGF5WWvY8rs8llcPvOU3/ps9uWzBNzqgEMZtKmCZqXPog5NmkMBRzDojBQIOPxeW8hhnHGYZuyGabshPGUNB+z+gM0XsPn9toDfFvLZNvVll/sskmh9eU3KoMMU9Fg8UybPlMnnNgUmTQGnwWdWf7m+SL3RDy5vrj3sGiJ1DZG6h7Y9uEzrG+nsY3UzxjsHWIxhDrZT8r1EFPAHHPB2O/AOAbr3BdvfAe7rhO3v3tJXX8xBBuwgffOp5QNDsENM2OFhMH5sE2CHxoC4cSBhc+EhmCgAoBIEQCI/cvIQTJYDyQogCXpzWQ4mK8EofQHHoUtfmwwDThqgV7+AD+zgh47Ne1+nneCZSfCMG/zIDZ51Q/e+gDNuYGsRInDOA0J/s4f0dWlz60a0vjYNdnUWuLZ18vDq3a/RFwhffU5fyAdg9kZM7gOg4EFMwTosa/1buQu3hQ/nVv5ldmFtOji9OjdnnXl6oW3q55WeV2/O/OL6ws8r5s6S5wZcn47Z7o/Y1kdtq8bAqn9pbWphzT+7cu/uinflixzW2jeLZ4HyT2PL/7yj/F/Byj/vKAi9T55VzP45vLTsm7s3Mbvunbs3Pb/kmV3XuR6Ypx/oFjZ6DMuj+vXuESdubKbT+ef3KYuwwkcv5QSrBqdlzkWj/5HQ92+HGqZjc2fA0g1Y0ebbX0DuQyDvEZj3vL42jx1uBiLWQPgakLkSvfMQhNwV0VfqApC6AFybB69uH3wBl6c3Z4xbgy/gnA+44IP+7YAXfcB5D3DODZxzA2fd4Dk3cMYB+9AJfugA3rcBH9iBUxbwpBn2vhk8aQBOGoATevCkAXZCDzuuiTmujjmmiTmmjTmuiTmmgiXLY44qYMnSmKPSncflu44rYpOlsUfEsUcEO48IdiULdiQJdiYLdh8V7Erk7D7C3ZPE3ZnAiYlnwRJYMfFjO+JHd8YNvxQ/+s2EsW/GD++JH9oTx/zG4YG9B3v3HuzecaDn7eMYZkGuLjNOk5GgyUzUZsRrMhK0GXEQvTSZcZpM6M3lxC/Vlzo9QZUWb6QV6Wmlho4qU9cNU3edqetGtL6iN3CYOmssXbXmzhoIYNsOH0YPwbbpy0iu2Zx9UWu11Bo1pVpNqVZCPa+v6FOIyvZiVVQvACw/usgcTIzJkuFLVKQqXnOOCJMnQuWKUVliFFKCQm7qC50NHT6ErBV98jB6/Qa3IRP6CZSgHs6vy4wAbNvsi1lxaajyIudOuhSTqyWV9VacH7p+RYYvFLUWO9mUuxa+VTowqR0NmsZ86l6/lhE0jnu1rBkdc1bTLyZWqF7Q14snDye6azX4Qgu1IiTE39X3eKXEoLYjpO+cMfUu2PpXJoZWLP2Lut57xoGVCeYjx1CIeduBzwv31wb6a6YZ12d7rvvpVeH+ytm+Un9XkbOrYlnDeODmr3s4Gx7W2qRgfUq2ZOfecwhWXcINj/S+W7LqEm74FH522wS52MG47mLWTTLrPIN1Hka9j4myD9yhlF8Yw5QMNeYNNxf03oSPYYp7b8I7qlP767JHmgvG0YVsdCEPWzLamDuOKuC2FEfiYIqgO2DjqIJxVIG4vRICmIxYTb8JZ6KK+MRaPrFWSL4hIF2PLlpf2xD1NfqSUJ/7zeijhtuK8Az6Vkl9loJyXUasiSSl1EqoNWJKtZhSJSaWRfQlJRZLCaVifCkXky/Gl4rxpVJCuaS9bKtSLi6H3YxQ4IvUbcW61iJdW7EUlSPD5inaCtXYPH1boaatQEsoEjcjZJhse1eNnlyqJ5daaNWunpsWSrmNUu6gVkx2lE9SSo1ouAGVPoHPsuLgJhzChEOY27KNbTmShhQzqdBMLjYQC7Xt+Rp8nrotX4MvUuLyFC15CmyhqDGbezuT15AuaMrk1aXx69IF9YjRW2kdZeeEhFLzCMoy1GSgN6mG8b4JqduhnZowRfTldWj8DsNXNT2hfT5dpKBd47ep/DaVz6r0WhTReSxKt1kVyWVURDepVzr1Sqde7TSobTqVRaM0a5QGtdKgUhnUCr1KplNKow0WvYHja/qqK2EqAS+iLwWPo3x+FBatr2ieyXljSh5TxWWquEw1d1DL7ddy+3Ucho5D13HoBi7dyGNY+HSroM/C67Fwu228rgl+p4PX5RLQ3cJev6DbL+zxiel++WBYNhAYJxAzEyip++hZcYzshP6cBEZ2PCMnoRt+sAd+sDN9P+Xa27TUd6kp75CvvU269jYp5e3Wy2+2XX0L9/Gb7anvUBEJlMw4Qtr+1iu/x15+DXXup81nf9x2+bVO+FsdKb/uuPbz7rRfMTJeH4K/PoZ8g4N8g4f8DS/rN7zs33Cz32DlvMnMfnMQ8RtG6i/7Un9NTvktMKMaDCsYYWmXawwtJeWqOvMUtFwRAS6jZHNxqSICXE39T+pLSsq7c/XtvusfKWh5HGzKaNOF4eYLI605hpE2M5tq5ZDs4/jJMbJ7jDTJIkyyCK6xdsdIG5STudnEIG5iCOdktjmGWieGcBODOMtgi2kAY+xHa3qalX0tupE26zjRNNhmZFIW3dpFv/U/cu/r/9fXf72+Flz6OZdl1mmOHD6M1tfUlCkYnJgOTHgn9WuL/ltlub/4wbfe/MVfn3nre30FH6owaQY80ohDOtuKw9QbK93Na33YVUbrGqNtjUFYH6A8HOp8zOx62E9e7yOs9eCXO7BLNMy9TqwXXyu7nTmQe670wK8uvvbta29+pyT5V3XHf8/IOK67mRFsLVgg5M/jELNo5AombwOTLS08fe6t77z1i9h//in4x+/v+Oh3/+v9f3qp4OyBxaDVM2V1eS0un3kqYIW2bgT9toDP4p9U+icUAYsiZFEF7LqAyxjy2qd9E9O+ibDfMRNwhv2OkOc/ry+fWRlymYNeq8dr9njMfo85MGX2Ow2+L599ibDEnlZybxvlGcCInYOErsHNIdjW4g0qfZRKH6HSRzrorG7GeNfAeD+T29ot+34iGnizBXyHAL4bpa93O2H7u8F9PbB93eB7PeCB3q17X/2wg8yYuFFY3Ch4eAQ4PArGscDDHADaNQ/p6wgfTBIBR4SwZDEsSQgmi4FkKZAkjegLOCIFk+XgUQWQLH9OX8cN0NL5mJMG4KQBPGUAP7AAH9jB0xPABxPgh5C+3M/0FfXe1+YTzOemwAverZOHX6kv8EoYuDoDpMyBKfORdfPAtQXg2iKYugSmvXDvC7EKINcAxBqIWIdlPYDlPIjJexiT/wjMe/hS1swN1krg/mfD5vsD2hVn+LHY+TB/ZPUbeXNA6edA+SOw7ClQ9ufY8gffqV3+YU3ouzWz/1gZfgc9f54yi6RNtQxYBUq30RmYmH+c0Xt3R8FybOUXOyu+iClaO4AKqYKfzC3OmAOLWV1TR9tnL9GWMxkrFzpX37o+cwAzf5Cw8INCz7E77l7tvfpBbybRynB/8bsKz6HmGUno34owUtyQbXbtE7778Rs3vUDeBlj8GCh4AuQ/AfIeAfmPgfzHL+or5uv1lbYMbm3dAFIXwbTFKH3NvDhjhPQFuxSCXQyC5/3R+gIveoDzU8C5SfCcC/jICZ5xxnzkivnIBY2/wPetsFOWZ/o6aYCdMsSegvSlAqHTqkfVYLISSFaAR+VgkhRMEsOSJbHHZTHJkp3Jkh1HhLuS+buSeTuS+DuS+TuTuLuOcHclcnYlcmITOLB4Fix+LDaBFRs3sjOOufswc88h5ktxzN1xg7sOD710eOCv4vr3HurbeaDv7ROY4cJ8bUaCJiNRk5mkyUhQpydo0g9rMg5vGSxenRmvykxQZSQov2z29fX6gg4fRvoafRlpVdBY7MVXwvSUiq/Rl4pUHv1q89fr6/kKIkXmYND4S4ovURAq+KhcITpXgsmToHMk6CwpOkuKRkow2SJMTkRf0bOvCLSgn7+or20AY99MhZ5dhvTFrLzEqYP0Vd5XcZ5546q8vUjaXuoYbZ/RjbnVwz7jmFfTF1D1+FXdfvWgXzcSUg/OqBnC9jIFocT8tbOvaH15Odg5be+stmfWRPdrOmZM9EX74Ip9eMUydM/Yv2LunzN1rZq7w8N3XIT86f7aQH/tNOPmXM9NP6MqPFA5Ry/zdxc5uyrvaRkPpwT3HKNzpt4F6/iqS7Jo491zCFecogdexeOAesUpumvlu4bRDkpJlL7qPYx63zB6YrCOXHae01reX5cz1Jg32JA72JDbfT2DWnmNcSdr+AV9QZs2ovUlaC2DLoNB+hK2lctI1YzbyNGWUgH5Bo9QwyPU8InXBaQbW23Ou750hPV1+qLd+Av1tS0l9VYkBeWmjHQ9kpRyXUKtEVNrxJQqEbF0uCFT3F4sJRbJSCVSYqmkvQzSl6itJIpeZRJCKbc1h92MULRD+irW40tk6Bw5Nl/RVqjF5htaC3WtBQZCiagJrmrNn+fj5/htCyLCkpi6Ku9akpDnuK3zHOwyryU8eNOAhevQaTY8wt6KtGARJhzCgs9RoTOF9VdDw3X3JIQZLmaG0xJmY2Y5uHk+/p6EvK7smeeT1PhS7h0kvzFT0JTJq0/n12eIGrPG72RSS87w8SVObptrHGfqR0GzL6/b4HVa/HaT3673ObRep9bvMH1VoQn9VxW06/xWjd+q8VnUXrMquimzetKsieQ0qqL7Gn0Z1QqDWv6lANPIxV+vr68CmErwDGAv6iu6v1xfeh7dwGeY+HSLoM/C77Xwe6z8rglBl0PQ7RQy3EK6X9jjF/X6xP0e6aBfzPCOEzpyj3dlHuzPih/MSRzKPQJ9ZSDjBrIThvOTmTmJI9mJQ8j4fvjhvoyDdPjhzrT9HWn7ehAHBwqSO7KO0uDJ5Ix4Ysq7bVfewJz/Kfrcj/Ef/6ob8U5nyj91XPtlb/rrA/DfDCN+y0L+loP8DS/rt7ys3/Kyf8vN/s2mvuC/Y6T+aktf8v5pWZ9fQDEP1sko+UpavpyaJyIgZeRcLi5dREAqqflKClQelIKUKyPmSEk5UlK2mJwtJGcLiNlCYq6AkMsn5AoIOQJiLp+Qw8Nn16fvp9++IKXksVtSRhovDjdfGsHnmcaINnandZxkHye4xiguFsXFIk+yyJNjJNcwwcUkTDLbJ4dboVzMNvcwwT1McA22OvuxriG8Y6R9gk22sIgaBlbV22IYbrOPEcyMVsMgad6jnfdb53zWWY951mOe81qgZn22bc15bXNe26zPEvZZ5+cCaxv37//F+rq/sdnaeqT7W33VD++vra+vrN9fef7w4X+3vqIBFqUv88ykCWrWbZ51m+fcpqUp4/KUcWXKuDZlhHbNr7r1a1OGtSnD6pR+xa1fcetXv0xf9136+66tDfWTunuT2iWX8e6kdc5lgY4dzjrNcy5L2GUOukw+l9HrMoYDE7N+h9ehXV/ytTXd+tWP/v6Pv/6H937xV7Tsk0p0qqEV4cDnedtLwpTri931813Ns1T0LLlpltQwT0UtdWGXe9rmOhpD5Ft+4vVJXOUktlpakpn3x18e+u6u+H/ck/id/5Wz/9eU9OPjpecHkB92pyW2n/0DN/+kFwUPt6TPYbNWcIVruDx3Q8aN079LeH3P/td2HXl1b/6bfwP/5V4Ornoh5PJO2nweq8dr9fusfq81MGUNuC3BSXPApfFPqH02VcCu8U/oAi5DyGMNeewhjz3sc4T9jmnfRGjKCukrPGGYnjCEJ80zHmvQb/MHbD6/zR+0BYL2UGBixmedtqt8JqnfJPWZpV6z1GOR+iZ0wSlr0Gfz+Wx+r80PLUicNHpsGo9B6tWLfXqR1wDRS+I2yrHE3lZSXxuZ3kZhtFP7CbQBYscgEVp72M0k9zApvcOU3mFq3wiNPkqlj3bQx7oY7M4BDoPJx/cofpyMAd5siXmXBHuXBOwjA/sowD4auL8b3N+z2Xs94IFe2GEGeJABHGDADjJhh0dgh0fAQ8PgoREwjgWL5wDxbCCRAyZyYEf4MclCWJIITJKASWIgSQhLloBJUnBTX/Jns68kBZiko4EmFAAAIABJREFUAJJVwDE1cFwLHtdDxw5j3jc++zv3B1bwgwnw9ARwegI84wQ+fF5fZ6dg5zzgOQ94FnryywOc9YAX/LBLAdilAHAxAFyG9BUGr4SfP3k4C1ybBVLnYKnzMakLMdcWYq7Ng9cWwZRFIHUpsnUjcvIQRK6ByHUAeR9ErINZD2A5G7D8jR25n+7OXL5AXJ1e+TPLtvTrauPbdXaM7vNf3wjsLV0EKj4Hqv5tR+XnOys+ian6BFb5BVj2KVD+CCj/FCj/IiZv7e/zp+LvmMYsa9qJu8bJaf9MyBR+HI9djClcAUtXflbj6Xd+PruwODvnH7Xff6VoCsi5DyAXQMQskLcEVDyNKdkACh7uLb4PH1wenVhlaJazWp1d2vlWYaB13D299MjsWrH5VqenQ+HFJYL6yXfy7wJFj4HCp7D8h2DeYzD/CZD/BMx7BD0VDWY/ALLWwQi9IH1lrkI3vp6dPEx99toymLoIpi6AaYtAyjx4bQ68MhutL/DjMPhxGLgShvQVAwHsgh+84APOe8HzXvCiF7zgAc9NgmcnwY+csDMO8LQT/NABPe8G+8AGO2WJed8EnjLCThmBE3rYST3suAY8poYdU4FHVeBRNZCsBo6qgaNK8JgcTJaCyZLNl+WOiGOOiGKThDuOcHcmcnYe4cUkcmMTObFH2DuPcHYlcWMT2bAEFiyBFRM3Ghs3EnN4KPbQ4O5DQ3sPM3ccHoiNG9xzqP+lw4y9hxkx7/W8faJluCBPk56gyUhUZyZrMxK1GQmajHhtZny0vtTQ4Ct9u76UqXHK1Liv11dkA4exs8bcVRutr+hMUYcSX9zJYSTXfqW+yBXRrzZHz8FUhBJ1VKrnMaZqL4wUAdjmNbC2YllbqQCdJ0TnSlsKpJhcKSZbhsmWYbKkLTliTA50+BCCFr8JIURtHkeMXr8RmYlBCRsQwgZEBGC8OxnQ+AsC2HDl5eGqy9z6DFlLno5cQa+8MHzzmoJQLG8vtg2g/HK6RznoUQ+45Z0BJc0tJk0IaC5pX0DVP6vpF+BLlcRSS0e5lfpMX5C4oovoy8/DL5mYy5aRew7WjHFg1jy0ZB9dnWCtWseWDQPLxr55S+99a2+IecvZnhfuvxHovzlNvz3XczvQXz0zUHmXUR7oKXF0VSyqejcmefcco3fNfQs29qpbtmAXLE4I5238Zad43aNYmZTOT4hcTEy0vrxDDd7+Bv8IemKwjlpxkd9e1XcL0V+XPdxcQL+NjOhrBFU4jnqmLza6EFp1CMVtKebjSiMnDyWEKghgcnIN407WMLaCT77FJd7gEm/wSTcF5FtQQvLNbXx67jxh9FHDbT1/8jB6/+HXp6LdjqSk3pKTb0SSUa9LadAK+2oxqWykES4hlEiJxXJyiYxUJiWU81oKIHFFP3wnJZTxWnM5KKSyvViDL9G3lejbS2WYXAWuQIkv0uMKjG1F+tZCE6FU0oRQtuXP8lpnea1LMvKKtm9W0jEroSzIKPOi9iUhLjR8U9uSpsOl2dsRztYsGxZpxSGt7Tn61ixh3VXv4M0lSXuIjQqyUDNc3AwX5xtp9o2g7/JJM5x2GbaYdStT0AwXNsP5DRmChkxRI3LsVnpXxXkppdLJbXOMtUTry+eyBibMgQmD36nzuXT/g/SlURg1zwD24u2vr+9Ld3KohXy1kB8B2IunECNBPNuMz1Lx/1/y7jM4rvtME/05p0FK9ux6PTuznrjW2JZtybZkiaKoyIgMMGdKBAmARGyg0cgZIMGAnNEB3Y2cG+huhG50zjnnnBAIEImkJCvYu7X37ocDNkFQkr07M3dv3ct6igWArFIVVYXCr973ff5k0RxZNEcWz41L50alc6Oy2RHZ7LBsdlg6NySnDysYQ8r5QTVjUE3v1zD69PN9Oma/kTlmZY46mUMu1pCDNWrjTDjYI/YZbE/u6YGMiLHsqImc2Imc2HFUzDgqZigjfCInVtZ4U9+GtDQjzS1IUwvS2IrUNWcY27MsWDS/JoGMjidlHidlnCKmx3WnHOtKerfl0182f/IzTOIb/ZmHe2/8vifpt4Opvx/L2DeZuY+G3D+LfIeetY+etW8u6+3ZrLep2e9NZB0YS39n+MYbgzfexCfvA3zswQB32Mfu0U7c5xHyhaRCPiGPjUVxcDmzrWnMriw+IQ8OF48OhYPLYWNRTGw2A5dNx2XTcSgGLpeORc9hcuDfZ7tQs12ohuzovppPWPgcWlMyufbTiYZrk5g8DY1gmBnUUbr1VJyRStLTSHoawUgjWKgEMxlnGsWaJ7pM5FYTuc000W4mY5w0koNGsg23m/qbzCMdhgmMYbZHx+iTT3ZLh9qVEx36iU71YJt8DLdoly64NAGHBn7U6+mYSxOw63ZlwaYN2rV+p9rr1AaDzo3Njc3Nv0hfG9+mo5CmQl/ZSazv+fv/Wn05TF6H6cW7r50JtW6EGOY3qwPPJ2hRrVjlK1b5qlW+blWsW+RrJtmaTbFm385Dm/yhTb5mlb+orzXT7qyalYtWHawvmF4LZo3PqvGYVW6T0m1U+G1av1Xn1IlWfHr2HPm913/53ps/3f+rH+GyToibb8pb0kztaA+u3E+6Exiq9w02BgZal4daAqS7Pny1o7PUiak0dhSpW9Di+nR62dWRjLP3og58+pt/Ov3aT8ri3x8rzeA2lho7K+ytaFlNNr3k8gQqdiIrTlB62dV6M9iOfNBeuNyV7+tAjWVF3zz4DxG/eenCGz8YPPX61Nl3XNN9PrfFatC4zBqXVeOxaNxmtdugcmkVLq3CaZDZ9VKbTuI0yF1GudusdFs1LpsWjtOmcVjVTpPKZ1QGzGqfUenRy30Ghd+o8lhUTrva4dI6PDqnR+dx6X12jU8rdil4XoXAreTbVDybXui0qpw2rduug+O0apxWjcOqtBllZhXXomDZZUyHbN6mYJmVfIta1tLV34YdbMcNteOGOvDDnd0jXYRRDHEMQxzDksZxvaP4vjF83xhhgEwcnCIOU0gjkz0j0z2jjMEJRucA5xfHm4EDrdBHeMRBIniIABzEA4eI4JFB8PAgcGgAODwAHO4Hjg2B4cPQsVFE+Bh0lAwdm4TCJxERU4iIKTCcAkbS4NkXGDMLxc5BsQwohgnFssFYNhDLBGKYQAwTjOFAMTwgFtYXH4zjQ/ECKE4ExAnBeBF4XAQel4Cn5NApGXRGtv0z9ykF4qwGcdaIOGfYXj48bwTPW8ALFuCidfvi67INvvsCL1oQVxzgFSd4xQV+4gKveoCrbiDBDSS4gUQvkOjdUQURAK4vgElB4EYQSl5EJC8hkpYQiYtQ0jKYtAz3+23rK30N3jyEkBtgxhaQuQFlroNZW4jsDQi9AWQ++n25g+34k9j/+eVWbVz34t8VBn56dzOs8BGi+BtE6R+B0q+Asi/B0q+g0q+h0j9B5X8Cy74OK/v6r/KXL/Stl0wtkXh+98rmYiDoDi46/I6FhdVh5Zf/XOJ6KcdfTl2zr256vG5/IMCxbnx4y/h3aOvFvgc5M5+9cWcJUfQ5ouxPQMl/+6uiB1jNV4rFbxJbZS3yr7u461zb5zbfstfn9gV8Hm/A4wq4vU7nwucphEUAtQQUfh2GfhyG+gzM+QJAfwGgHoNZm3DrBlw6D8Cl8xmbQPoGkPoQvLkKpTwEUx+C8Owr+cF2N0nyMnhjCUyG20qCYGIQuB4Er/m3lZvgBa97wese8JoXTPAAn7rAT1wQnCsu4JINuGyD/8eBlyzgRQt00QSeM4LnTOA5A3Bmu3UDOqFCnFA8bWGRQScl4HEREC8A4vjb54LbEQDHuUA8G4hnQ/HssHgOGM1GxHH2Hue+FM98OWZ2b/RcWPRcWMxcWNxMWOxMWMz03thpKJoKRVHDoqh7oylhUVNhUeSXIskvh4/vjRwPixrfGz700tGhl48OIw4NHDzdNoXOFqVESFIjhWlxktRoaWqkKC1KnBb5LPBkLDVanBotSomCs0Nff2b2tTO79BUSl5JUoXp+LLY7360vEb5056vNO+dgoh2d9WJskeh5jIkw+aHsAhirPZ/dXshsyWU0onhtedyWHC7cYdCSxWnNZrWgmE1ZoUMvRkPmfFMWvI4IfxEedtHrM+CvwGHWZcL6ggFGv5cGj79ggE2VX5usuEavTeO3omXdZcPln07eThZgi/iYAtNYY0A46hCOWPiDVm63m4N1sDA2NsHK6XcLRxdkY0xMibi7RNtXpiEUhvS1Kzv0VeJmYB8oyAuysVU9bVk7taAmP9BR1vTT61raimL8oWpoWTu4pR/wT94xYdDekVuu4Rrv0L1g/133aEVgvHxxpNQ9UGjqK18RD22ZZx8apx4axxe1sw/N/BUj+6GZu2JkrxjZy3rmhk340CYyk1sNOzYPHRO1jrE611SzYfw+qTyB3lXeW5UCD7sGazIGbqf3VN4cq0VRmgt26QsuNgw1zjPai5mdJTPN+bMt+VxsBQwwfnfV8B3keEsJHV8zh69hdN+l4+8wurcz310TWguEdfTcqIpYszM79cUlPjfR2lkxvyu8p4E/FZHuhiIk3uF33w6FR7zFIVWziVUcYiUbXzpVn8HGFHJxhTx8EQ9XwsGUMNry4Z1D7tN6Ty62lIstoXfkzDYhhZhCSVeRvLNIjinmteTw23OFXQXy9jx1Z4GiI1+FLeI0ZHJaspxTDe7pliCz00xtNc60+zjdztm2RWbXMrPNM1kjaUuRdqZqOzPM7Vn6NqS2HanBoGTtWaz6G7ax24uMNjetwTfbGqR3wPqyTzS5KR2+aYygo4R2J4PRmDHfmM6oS5uvS2fWIal3U/vKPmHjS3TUZvV4vWywXkjutOs5ZqPYblS7DWq3QeEyyZwm2ffoy/X0EZpviU7m0kicGolDLbarRDvzv60vpUSgkDwD2Iv9h9+T7zoJEzMZsL5ggO3U13PcmpuB/3Q7DJqIMSmmT4rpkxL6hIw+JqOPyedG5XMj8rkR6dyQjD6sYAyp5gdV84Pq+QHtfL+e2adnDZhY4zbmqIs55GQP2dmjds6EhzfhoncTck4NpEeQUTGTOfFT6HgyKm4q9/hoZtQEKlbdmmHtRHva0c72HEdbjq0NZW3LtrajzO3ZgupPKejjhPSTxPTTxPST3SlR2OQDbQm/arn6M2zSm4NZR/pT3u678cZQ+tvjmfunsg5MZ787h9zPQO6fz95Pz943m7WPmv3+RNZ74xnvDN/43ba+nNOkAHMwyOk3TDQICAWSviIhqYCDy/k30VcrOq7v9hV2N3q6+eZk3VVy4zVyF1pNIxhnh/Q0ooGGN0/3GmkkA41gohHMVIJxEmcYxxonugzkNgO53UDuMJIx9ukex0yvdbjN1Neo72vWDrUZKATzXL+OQlKOYVTkTt1Eh3qwTTnRveSQBf+d9bVzhPX/SX09NMvWzfINi2KnvrZj+0v0JV21KJdthkWzZrvt0KReMGv8Vq336SAOlphLL/GYJCsB6/XTcW+9+pM3f/ZX9cnR8pY0adNNfVeBq++ea6hF1V3HbSmfuZM5WZ48hLo4nHmWXpygrM1SN+ZpW/KltRnU3Avdnx67G/HO3bgD2OvRzZcPIY/+JuHQm1c+ei3lo180xR/ouXZ4JCOCjIznFV52NqYudaBXOgqX29ELnTn0wjO3zr154d0f33zvbw0Vn7qqkh2DbUs2rc2kdZg1DovaZVY7TSqHTuHQyBwamV0ndehlDr3cZVTA/54eq8Zt1bqtWrdV4zSrHSaV06DwGhR+k8prUHj0chhgLqPCYVE6nBq7S+t0ad0Orcso82iEHpXAqxS4lXy7iu80SZxWldO6W18um8pmlFnUvJC+rAqWWcW3a+UtXX2t2IE23GA7bhAegnUShrsIoxjCGJY0husdw/eN4/vGCQOThIEp4hCFNELpGZ7uGWWMTNLxI9xfnmwG3m2FPsSDHxPAw0TgcDdwiAgc6QcODQCHBoHDA8CRAeDoIBg+DB4d3tbX0UnoGBmKmALDp8BIGiJqBogM3X3NANFzUMw2up7qax6MZYMx2+7a1lecAIoTAXDvfLwIiBeDJ6XQKRk8+AJPKYBTSuiMDjprhM4agbN64JwBOGMEzpmAcybgohm8aAEuWIBL1qdHXxbwkg247AAuO4ArTuBTF3D1aefhd+krKQA+7TwEkxfBpGUgeRlIWQFSVsDUVTBUeJj2EESug5lbYOYmInMDRG5BWY/AnC0E0lNEX3uw9d/H5EvH70rr2Jvv1nmBgk2w5Euo5Cug+Guw5Gug5Eug5A9AyZdA6Z8QpX9ClPw3RMGX7919wPX9Setds/uWHIEFr8fj9XkcAYfH7XMufZnY43+30iR1fuUPutxen98XtLmW2mjWTlbQvLThfbzZLHj4t2j33uJvwsq+2VO4+X5tMI38+NUKxy9Lbe9ksFrJpuBC0Oe2O7wet9vt9rhtHvuCf2nG8NkrpU4g5wmE/jws53MQ/TmQ8xmAegxmPQKznukLHn8BGRtA2jqQugamPIRSnm0eQjdWnukreQl+pRpIWgASF4DrwWePqiV4wUQvcN0DXPNACR7gUxcAq/iKE7ziBC5agItm4JIFccWGuGxDXLaAFwzgeQN03oi4aALOasGzGuCUCjqpgo4roJNyxGkFeFIKHBeDx0XgcQEQLwDjRU8jBON4QBwHiGWBcWwwjo2IZSFi2WA0E4phhsXQX46eeymGvidmbm8sPSx2Zk/cbFg0bU80bQ/MsGjanigKImpyTxT55eipv4qc3BM+tidybO+xgb1H+39wbCjscN+h083UPJQ4JUKSGiFIi9mhr4g/qy/BjYinrRtFcmKpnFSh6KlS9NUoe29/d6pVvZXKnkoFqUJOLFf0VCpD6a1S9VTCgTEWEpqKVKEklCsJ5QpCuYJQLidUSLsrJIQKMaFSTKiUdJdJ8CWhiHHFoUhwxVJ8sQRXJMEVSnCFYuxz2Tn72qUvfmcBr6OA1YziNOdwm3O4zSheM4rfhOI3ZfOasnmNWbzGLE59JrM2ff5+Gqsug9OA5NRnsuozWQ1IZgNyvi6TUZvBqMuY3xFm3XMAY9xPh8df07dvTN1KGqtIGK+8NnM/jdOGlnaXjlRcpdy9yevM52NLdOQWv3DIxu218Hptgj4Ll2RmEfzScY9owi2YWJRNsnHlYnyZrrdSRyzTkcr1pEotqVLdU67uKdf0Vuh6K3W9lRpSuaG3UtKWq8YW+eZ7V7TzC0qqT0Fe1FKWtFPrOtoXBvoTGe2RnLyhGVjVjDzWT3knm41dBa7hCudYpXuoOjBwxztSuzBSszxU5u8rtA2Ur0lHHls56yb2snp2RTezZmKsm/mPXao1i/yBQbKk468Z+ZtWgY3Spu8uNo7WmCZrTeQ6B7nBMd7oorTpJxqI5dfoXeUDt9PhzsOxWtTo/ezeqpSJejSttYjSlEdtzp9uKZxqzKU2F8x1lMy2F8OZ6Sib66pkYKsozQUz7SUsXBULW87ClAsI1aP3kNS2Ega2aq6rgom/xey+zdoRDuEWl3ibR6rh99zh9dzhkWp25M7O7JQYj/TcRGuXuIQ9zyLqvSPuvSvqvQN/Ku65E4qIdEdIrAmFT7zNI1bzidV8YhUfX0atz2B3FghwRSJ8sQBfysGWzjajudhSDqbkeX2V0ttzZxqRYlyRFFso7ciTYwr5rWh+W74IUyLpKpBjC2VdBQpMIa8RKerI9U63BJhdAQ7GRG2wzrUFBd0eVqeP2b4w3+aj1cnaM9VdWSYsytSZaezMNHRmGbqyVe1IXuMN5+SdRXabh97kn2nxz7Z6Z1tdM80OWpOb2mQbqxO25c7V3GDWpnMasth1GezaNHZdxvTd1P6yBCamXEvB6CY7ZIMNorFOj5Zn1UltJo3DpHOY1E6T3GWUP8cto+r5KHbmuaswvdSpFzt0YrtWZNOKrWqRVS2GY1FJTEqpSSExyr8lJrnYIBMbpGK9VKSTiLQSoVYi1IiFGrFIJREoJYJd4y8YVxI+W8Ln7MhOmLFFXNbT7D4PE3HmRex5IYshYNIFTDp/fo43P8tjzPIYswJGyFozAsaMkDEtZNCEDJpwniqcp0rmaRIGVcKgSulTcjpZTicr6BMK+ricPi6dG5HPjSjoI0rGiIoxrGEM6eaH9fNDBuawhTVm5oyauSM2zoSdNWljT7lENPtcdz/q1GD6MXJO1GRuzGRezCQ6hpYXP4WKouREy+sSjS1ptuZUc3OKqSlF33jT1JZu7chyYHOFtz6hoON7MqN70uNJafGk1Gj8jQ86r/2u69rrxBvvDCOP9KX+vufma0Npv5tC7pvJfncme/9s9v451Luz6HfnUAdmke9OIfcNp709kPTWSPI7IzffJqS8BXjnBgLzQwvsAd1IPReXJ+otFBDz2VgUF4/epS9edy6ckL5YONT36Gu6I+te+rGe6sscQu5MSwqlIWGq6ToFV6CZJuin+/VUgnG620TrMdKIBmq3gdptoHTrp3A6MlZH7tKS2/WTHfpJjGEKb6ISjRSiaajV2NugJtUrexvVo50mGkk3SZQOtyvG23UTHZqhdh2lZ8khC7rUfrv6f0lfCwuuXfraePor9OkOfT1j1YubhDv19SLSXvzT/3fqa+0Ffa07lOsO5bpN8Rfqa9GuX7Bq/Wa136QKWDRBqzZg0/lsWo9ZBS9Geswql15q1wi3lj2E+jtvv/qTt179ceGZj1WtmZKGm1pcsZZ4h3YvvybhzLWP3jz95k8P/9NfR//Lf7ny21eqoj+gopNUjcW2rkpbZ4moKpnwydHb4W+WHP098uPX8iLfunZ43xuv/ONr//z3+//pPxW8+/Pct36C/+S9qYwT0tKkxfb8B52FK53FD1rRCy2Z8uor7Z/sL4x7NX3/T3Sl1/zVmU7s3Q2z3GnS2k1qu1nlMKmcJpVLr3Rq5U6t3GVUuU0aj1njMWt8Vr3PqvNatV6rzmvVeaxat1ntMqudBqVLK3XrZC6tFP7AZ1B4TEq3RWW3qmw2ldOhcVlUdo3IpRJ4VAKvku9S8OxqvtMocVrVsL48Dr3HoXfZtLC+HGaFTSuwKtgOOcspZ1oVLItK4NAp6toJDR3Exk5SYyepsbOnGdPbiutvxQ204gbhOsTtLsSeMWzPOL6XTOifIA5QiEMzg2M0wgjn9dPNwP4m6KNu8GMCeJgEHCICh4jAoT7g4AB4ZBA80g8cGYBnX8DRYeDICHhkAjoygTg2AUVMAeFTUNQ0FD0LRM/A+gJjZsEYOhg9D8ay4OsvMJYFxrLAGDYY+7y+ns6+4Ce/gOMi4IQYPCkFTsmBUwrwtAo8pUGcMUJnjeBZI3DWAJ4zAGeN4HkzcN4MXjTDY5PQ0RcEP7t8xQlcdoBP9QV+m76AF/QFJi0CyUtA8jJwc2X7eauUlWf0Sl8DkZtQ5iaUuYnIXIeyNqGsz4HMh7+t9o5pHzPYTqbxy17pE4b3f1wY24AKHgGlXwGlX4GlfwJL/giWfAWUfgmUfgWUfb2n5BFY9iWQ9yh99JFj+bEr4A8Efe7FgDcY8Pocdq/X4wsuLC9Q1YH2eVdweSPgtvtd3qB/0eX1O/z+pQdbgUDQu+QWup8cqgsg8jfDyj5DVP4JLPoiLG99T87qkfrlDuYWW7Pi9vq8HqfT63G53U6v0+61LzgcnuXV5L6lsPQlIPdLKPcPIPoJkPMEQH0GZj2GdugLeqavDTDtISJtDfG8vsDkB6EASUtPH6refnP52WVdkg9M9MJth9vjryvOp/qybuvrsnXvVQesL+iSAbyg33PFDJzTQue00Gk14pQacUIJnZRDp+TACSl4QgydEIPHhUC8AIoXQnEiKE4ExQvAOD4YxwFiWVA8BxHP2RPHCYthQ9FMKIa5N5b5w1jGSzF0KHI6LHoWHnwhoqiISEpYDA0RTUVEUPZGU16Ko4VFTuyJnHj52MSe8LGXoid+EDn8w/ChH4YPvHSk9/Dpempeljg1QpIaLkiPlqRG/uX6Et6IEN4MF94MVxJLFaRyRU+lordK0XdL2Vvz3bml7N1+B0wG62vnZOypvkJzMFhf6p5KNbFUvd0hUaYklMu7K6SECimhSkKskhLKZfiSUHa+EibFF8u6i6X4bX3tyi59hQDGbUMJuwqEnfmcZhS/Fc1rzuE2ofhNKEEjStCI4jdk8RuQgsYsfn0mpzadfS+VW5fBr8/k12Vw6zPZDdnseiSrHsmsy2TWbm8bwnlRX/D4a6bm5uTtpJHKq6OVCdO1aew2tKS7dLQygXY/ldeRx8UUqcjNC9JRp6DfzO0x8fqtwmGHaMzGGzYzBxzcMRdneLa1QIgt1fXe0pMq9KQKPalKS6pS9ZSrdumrp1LSilZ3FSxwRp7YZcvaOb9mcslMWTSRl/UTG0bKppbyRDu1pRnd0NH+YGL6yO1GbL5zpNhJLvaMFAeGKu3j9z1jtwND5Z6+Umt/9bps4nMbd9M0v6anrusnP7PPb5q5mzb5plWzZlZvWpWPzMLHNp6D2qYjlBrH7poo9SZyg4Pc7JhodlE79OQmQvk1elf5yL0sakvhyL2s8bqckXtZsL6oLYVTTfmU5kJaa9FUUz6lpXC2o2y2oxQOraOc1lU9g6kmNxXQOsqYuGr4PWUBsXqiNmumvYSFr2ZiK1n4ag5h91CLR7rD77kr6L33/eH33H2W3js7uSXouxOKsO/OTmLJ+u7J+u9L++5Jeu+Ke+5Ieu+GIu65IyTeDoVPvMUnVguI1UJiNR9fNl2fKcCVinElIkyhEF/KxZXNNufynj6rEKIXD1fG6CiYacqS4ItluEJpB1qOKeC3ovltBRJMuRhXJMUVSrEFckwhrxEp6coPzLUHWF0uRpub2eFmtjsZbX4eZlmEXxHgFuaaZW2ZypZMQ2e2EZNpxGSaMFmmrixNB5LfeMMxUe1jNjroDcG5tkVGR2C+w8toc0w3LjI7g7Otwpbs+Ts3OLXYkF7uAAAgAElEQVQZvPpsbl0mpzadU5tOuXWjp/BTJqZKRyGYqN3K4WZuf7NbyfGYNTaL3mbW2cwap0nxv60vh0HiMIjtepFNJ7LpxBa1yKKWbEclNSvlJoXMKJcaZBKjXLorBplELxXrJKJQ9BKRXvKcvuQiXuj6S8xjSvgcqYAbyk6JPa8vlpDD3JldG4k7T8IE8/BV2KxwfkY4PyOcpwnnKcJ5ipA5JWJSpcwZ6fy0hEGT0ily+pScPqmgkxV0spw+IZsbk8+NKOijKsaYhjGiYQzr5kf088MG5oiVNWbkjup5o1bOpJ1FsbJpDvGMZbZ7BHVmOPMYOTdyKi96Kj+Gkhs9nRdLQ0fP5ccZWlIcXZmW5mRjU5KxOdnUmmLpyLR1ZbsJ+YJbn5BRMQNZkX2ZMX1pcX3p0cSUg9jrb2GvvdF78wAZFdmf/tZg2u+msvfPod5joN6fz/lgDvUeDbl/MnPfVNo+atrbE+lvDqe9NZj87uiN90dT95FS3wZWxbRlwdSyYFwz2sjB5Yl7CwXEfA4uh9edO9eWzsJk87pzBcR8XnfuziEYPBxj43Pm8Tl0XDYdl83A59Kx6Nku1DN9dWbfSzvaX/MJl5g305pCaUiYbLpOxeVrpgm66X49lWCaIZhoJP1Ut24Kq5nEaqdwhhmiloJXkDvkE22qyU4NBa+nEXUUonGm3zKJNQw1q/qbVEMt8sFW5UiHagwrHmiRDDVrx9o1Q+3G6f4luyzoVHutSp9NGXBsG8xvV3+nvhwqr1OztOje2Fjf2NgKWWv96a8X9bW2sbGyvgZn9YUWjb8ETjvzLfb6i/X1YMnvdpi8zu/T167ijRf15TepAmbNglX94Km+1izydbN83Sz/C/UF/+V1sxzW17pJ9sCsgP+RvRa116wKnaJ5zWqXUQFfo7nNKpde6tCKV5xGPWcufP+v33j1P1/58LeKJqSiOUPUhr53NfL8mz97/+9+dPTnf3Pxw99cPLj/esTHyYffufb2z7IOvMq/jVroqX9AuqetSe84+W7ZR6/mHXw1Zd/fY2/GT93JP/KLn0a8/gssKlFQfnMGfZpbfkV1N8vXVr6GqVjDVa52la605Cw3pZvvJAwmflgR8dPkX/9IkHFpsTrPWlu4Jp11GNQGvcKsl9n0codB4dQpXDqFW690GtRw3CYtHI9JA8dtVLkMSpdB6dIrnBpJKG6dzG9U+swqt1nltKrsNqXDqnIYZDaV0KUWuJR8t5wH68uqE9hMCodF7bRqPA6912mAx192s8JlVToNYpuS41SwXQqWTck2K/k2jazifnNVbUtVbWtVXevtho6axo47TZ13m7H3WnC1bd117YS6DmJ9J6mxq6epq7cF09+O6+3EDXYRx4l9o/gBxpvn24D9jWEHCWGHSdBhEnSkBzhMAo/0I44Ng0cGgMP94NFBKGIEihgBj42AR0aho2TEMTIinIyIpAARU0AkFYicBmNmgeiZp5kFoueA6HkghgnGMKE4NhgHbyE+1VcsD4zjQ/FC6Olry0C8CDghhvUFnlaApxTgaRVwQgOdNoBnDOBZPXBOD503gufM23dflyzgZQt02fK0dcMMXbRClxzbP99fcQKfuJ5WbnjBRC+Y6IMSAxAMMLjn8Km+EMlL0I0l8MZTfe3YPNxeO8xch7K2QOQmInMTQq6HZW+Fob4E0xdS+hc1gc87plyF4yvx7d59zSs/yH8YlvsNouwrqOJrRNkfn+rrK6DsG6D8j0DFH8CyL/4623V/fsm3suxcXBNZH0/pVuZtG+bgQ69/UetaFrg2Be4v6d4vxd4npoV1RyAgcTxg2L9g255wTY+ZphW1I+BffoIafwTkPQbK/giUfwGWf4ko/e8/Qq9kkpxW/3rQ99Dp8bm8drfb4/AE7F63y2P3O72+JW+v9PHf5/iA3C+h3C+g3Cdg7hMA/TmY/RjKegSEZl/bm4cbQNoamP4QkbaGgEvn01aBmyvQjRUoaRlKfoBIfoC4sQImLQOJC2DSApS0AFwPAtf9wPVQpaQXSPQCCR7gqhu85gE/dT/T1yW4aN4CXDBBl0zQRRNwXg9e0ILnddBFPXBOA57RgKfV0Ek14qQSfoQAPCkFd2wegnF8ME4AxglAuEIzlgPFc8A4NhTLCothIyKZUNQ8FMN8KY61J3J2b/Tsnpg5RPQMIpqGiKKFRdOgiCkwYgoRSQmLpIRFTkKRZETE+J6Iib1Hx16KnNgbPvbDiKH/GDn0H8IHXz7ae/h0HTUPKUmLkKTB+oqSpkaKnqErSpwaJU6LEqdFiVIjRamR2/RKiRCmRAhTwoUpxwQpx1SkUmVPuaKnUtlXrey/rez799BXmZpYpiKWqYjlSkKFbJe+dvRz7CpL/B59ibryn0+esDNP0IHmt+eIMIVCTAGnBcVvzeW3oHnNOYLmHGFTjrApR9CYLWjMEjZl8xuQ3LoM9v00bl0GvwHJr8/kNiA5jdnshixWCGAv5Lv0NVqVMFZ1bbo2jdOeKyWUwR/zO/O5mGI1uWVZQfZIRmzCAROv3ykZD6hoxvk+/VyPlT3sF45zcBWS7gptb9W36kvbW6nrrdT2VBh7q6RtuRpskXeOtKnnBMQTSwbqAzvNZxjzG8aC5slly/S6kfZYN/PYzPjSzAhMNpnxKM9YgWey2DdasjBcbpksd5IrPKOVzoEqy0DtIwXlc/Psmnpw09i7ZRpf01OCcvKKnrVqFAaU7FUDb9PEXtPPWcgNelKZafyemVJvnoT11QTri1hxjYGpmGzMpbYUjt7PHr2f3Ved2luVMno/e6opn9JcQG0ppLUWUZoLptuKmbiqeWwlnNmuyumu6jnsLVp76WxXBQtXzcZVsHEVQtKtyXrUTHvJzvnVrqFWiF7Cvvvfk+/Rl2jgXiji/ns7iSUfqFUM1skHamGDfU/EvXdFvTXi3hpJb42QUEGry5CSKiXdpWJ8sZhQwceXMzsK4TcVRMQqIaEyFFZXMaMVDetL1pmnwBYK2nIF7YVSbIUEVyTDF8mwhQpsEbcRKenKX2R2BZidttlm51xrgItdEHT7uF1+dvsyF+On1cvbkIYutAWXa8JkmjFIMybbjMnWdWYJGm84Jm75mI0ueuPSPO4BExdkYb2MTi+9Y4VDWGJgJO35zLup3DokvwHFq0dy69J59Zmz99L7iq8KSHet9H4TFa8YauINtLgUbK9Va9+pL5PiBXH9q/WllpmVCrNS/qK7vktfcHbp6/nrr79UXy/k2+/B+Cy6kAlfhc2JmLMi5qyIOS1iUkVMqohFEbNo36UvBX1CzhhT0EeVjDH1/Pi36ssA64tNsXFoTsmsda57JOfMCDJ8Ki+KmhdDy4udzo2ZzYubRsfQ8+IMTTcdnUhba4qxKdnUfNPclm5uzzS3Ix24XMGtTyno+KHs6H5kXH/G8f6M2N60w91Jb+Ou/a7v5nuU/NjhzAPDKb8np+2jpLxDvbmPemMfLXX/dPqBaeT7s1kf0LPfn0EfmMr5cBJ5eDzlg9HU/aTUd4ANDWtFNrsio2rIrWx8gbjnz+sLHn9x8WhON5pFQDO6UXQcio5FhwLra6YzuyErcujeVT4pP6QvCiZXRcVrqX16KsFAw1lmeh2z/a75AfNsj3KiUzvdLZvs0sx0G+lEDQ2vmMRKRjuEQ22i4S7dJMZMwzoYPS7WoJsz4mSPaKcIsuF2YX+9cqhZM9SmpfQsOWSBf1N9ra+tb2xsbG09e4l5/fkHu/5/pa8Nu3LTqoDz3fqSrliUQac+6NC/+F/3mFVwI4jHonYb5C6tJKCXrVk1l+M+fv0Xf3vs169I67JUbdm4zLioV354ad8rLannx+8gMUVJWeeizh585+rR/TePvH71rf8yivzkMbn7i9E2b0tR99n3W84cwHxy6O6xX3Zf+picc3WyKFNwt0hek8NEXxFXX7N25Lk7Kx5g729ia9ZxVQ86S5YakIu1NxcaU2bSjpR9+NfVh38xdTFekXjFUpYRnCG5zFqdVmnWSW16uU0vt6lldo3MoZFbNUo4dp0KjkOrcGjlO+PUbk+9XFqpRy/3GhQ+o9JnUnnNKpdF5bSpHRalQyd1qEUutcCl4LvlPLeS79AIbHqRxSCzGhU2k9JhUT87J7Oq3DaVyyB5UV85RRXokip0SVVuaXV++e2C8pqCipqiynvFVbWlt+rKbjeW1zRV3GmuvNdcfb/1dl3H3Yb22iZMXRuxpbO7FT/15rk2YH8D9CEecYgEHiQBh4jA4R7wSD90dBA8MgAcGYDgwdeRYfDoCHhkDDo2GRZJgcInoYgpKIoKRk8D0TNgzGxo9gXXHsJd89tFCLEsIKSvWD4UL4CnFkDs9pNf4HExcFwCnJCAJ6XgKTlwEo4q7KwBcdYAntEBZ+HowQsm8IJ5Z+M8PP4CL9jAS3YQHnzt0leSD0zy7ajj8wPXgkBiEEgKQEkLiOTlsBvL2/q68SCkL7juD0xfA9PXwMwNIH0NTN8EMtch5EZY1hf/AenFCFaWH31RPb30SqHuR3keqGDpb8se/LJ67eWizbDSPyBKvwZLvgHKvgLKvgbK/wiV/xEo+ObHecuo8dUp1QO171HF5OJHVYaDt40HSqVpGLXW9+T+pPPtKutH1e6Py4zvV1tzJhZlga+yCPrflJrev22PqNBGFDE6adrV9c266cDLWW6w+AtE+SOg+BGQ98Xv6pfY7q+C/gW3y+3wuFweq8flcbgDNq/H47G7XYvOoFfq/Oy92wEA9QREfw6hH0Pb+noEZW3B+gJ36it9DUhbhVJXoZRVcJe+kpahpGVE8hKUtAhcD4Lba4dB4JofuOoFE3xggm975zPBA1x1w5uH20uhlx3b77NdNIOXLcBFE3DeAJw3AOd0wFkNeF6HOKcLO68HTyvBUwrwlAJxWg6dUoAnpdAp6ba+tudd2wFieUAsG4xnQ/FsKJaFiGYioplh8WxELAsRzdgTSX95e/NwDoygIKJoe2KmwyKpe6NpeyIpeyIo0LEJRAQZCh9DhI/tDR/fGz72UsTYf4we/atj/f8xYugHx/qOnWui5WdL0iJ36CtKlBYtTns27xKnRYnTIkWpEaLUCNhgwpRwYUq4KDVClBIpvBmh7ilT9Vao+qrV/bdUAzX/9vrqrdSQyjSkcjWpXE2qUBErd+pLRniupeP5ssQSOb5YBu9ovRAJpuC5dOWLu/JFnXnCdrQYWyTCFnJb0cL2PEFrLr8FLWxBi5rRoma0sAklbMoWNaMEjVm8+kxObTo8ChM0IHmNWdwmFLcJtdNgoXyPvqZuJ49VXx+vvj5bn8HtyJMSysarr8/UpQu6CvjYUjW5dVE67haNOCUjNtGITTjqFI3buMN29oidM+LiDM21FYpwZbq+aj2p/Lv0peutNPVVy9rztLjiJdbg50bBimJ6VUtb1JADyrEl3eSylraqoz9UzT7S0zcNs481ZP/4HRsO5R8t8ZMr/CO3loZqAhNlCxMVC2OV3qFK+9Cdx/LRz41Ta+qBDV3vY/N4QNpr5RAWNbRFDT2gmn1omt8yz28Ypq2TDYaeCvPEfQutwTLVGNKXjtxErLjOxFVNtxVTWwrHalHDd5HE8uSB2+ljtaippnxqS+F0W/FMewm1pRD+OJSp1pLJtjJKexmtrWS6o4yJq+LgKzn4SlHPbUpTLqW5YK6zjIGpoHeVw7/vDANTMY+tZOKq/heCr2TiK+C2eia+Ymf/IYdQxcM/i4BwS0i8DffL87urd/4RD18FfxEOF1/FwVdw8RVcfCUXWzLXlC0mVoi7S+XEcimxUkio5GJLhYRKQXcFD1cWat3g4sq4+DJ2Z4G0u1iOL1RgCpS4ImF7nrCjSIqrlOKL5d3FclyRElfMa0RKMQXLLKyf2emkt/k52AdCUoCDcTFaF7idG2JiYLpB0YY0dOaYMTkWbJYVk2XDoKxYlL4zS9iU4pq8s8hpDTDbVpikByxSkNntmevyz+MCczgXuVXSXjRfk86ty4Knwbz6TF4DcvpOam/xVTa2Wk8lqMfaZAMNkjGMV8Vzm9S79OU2qUP5t9KXRaW0qBShCdhz9FJI9XKJTibWSkW7sktfOw0mFfyl+hLz2DuzS187T8JELIaYyRAz6WLWnJg1J2bNiFk0MYsmZlO/V19kBWNcOT+umh/XMCc086PfrS+qnTvtks7Z6cRR9NmxzAhabvRMXuxMftxMXiw9P34GHTOXE6OrTbK1pltbU61tadbWdEtbur45TdeUZu1Ci24nzBScHsmJHco+Pog8OYiMH0g/SrrxTvf1N/tuvkfOiRpKeaf/2m9GEt+g3tg3n/E+L+cQL+cwN/cIL+8oG314PuejGfT75Kz3x9I+mkj5YDztQE/afmBVzXygYiwqabLJlnl8/gv6QvG6817U1/YKIiGXRcidJ6AZOBS8cziPz6Nj0bOYnJkuFB2b255/Yrj2+tPZ17WppkQKvhDePDTQiA5mn5M5KBtsmawvoLSU9NQg76Mulqec7KpK7a3N6bmP7r2HbipIqsm4jL4UkxK3vy7rXFdJ8t3MC425CSONxRoKyUofcrAGrdMExUCLYqJ7ySHzO5Q+m9JnU27Ty/b9+lL/2dnXxu7Nw82H26dfm8/Ta2N141uWDL81D58Sa/3/vL6UAbN6t74s8nWLfM0mX7PL1+yK9R362rIpt6zKTZsy5K61UEzwB7IVqyroMi24jH6bDhaXy6hwm5Tw9uP2WMyq8RiUbo00oJM9cZszr578/Wv/+N4rP2FUJCvbcmo/+SD9yC86kCcIqAt50e+98Z9+eOT13+7/6SsJx46kRXxw5c3/SslP+Xpu6GsyZqG9ZA55moI+N5ufMJ50YvhazNDNC7PFqMnspOHEk9yCBEtLjgtbvEy4t4Zv2Oi686C91N+YG7yftnQ/OVibKCs8KSw+pb6boinI4Jw/bcxLdg82rwadHo/NaVHZjUqvTeuzaF0GpUMjt6qVcOwaNRyHZvskzKGR2VUSu0ri0EhdOrlbL3fr5T6TymdSeXfoy2VTO8xKu1biVItD+vKohE6tyGEQWY1ym1FpNyntZpXDonZZtW6b1mVVe+xqt1FqU3Kf15f04rWky4k3Life+CQ55erNtISU9GupGYlpWUnpqOSM3JvIgtTswjRUUQa6BJlXll1YiS6uyCu9nV9xv6zqTuV9wlvn24H3msEPsMCHePBgD3CQABwiAod6gcP94JF+8OggeHQQPDYEHB1BHBtHHJuAjpHBY2QwfAqMmAKjKFD0DCJ6FhE7F1o+hE+/gCg6EM0AYkLlhyF9bXdvALE8IEbwdPNQCByXACek4EkJcGr7qWXwtBI6owHP6MCzWuAcHB1wzgCcMwIXTc9eW75gAc5bgOf05drWV4IbuOYBEj1gYqjt0Adc8wPXd+prCZG8BCU/7TxMebp8CG8epq4CaQ/BjHUgYw3MeAxkbSKy1hFpWz8r8jLNf+AYt86061EjSzXTK5ewDvTkym3lN/9QvYHIe4Io+XJ77bDsS6D0G7Dk85+UPYxtcTE831BYdpriD69kq39S4CnhfVM687By0CJwPbo5sgLccJ3EPeoQfnWg6cGPbira2JtnsUEoxf3p5JMm8ect3E2W5cHykp+jWczoD756ewlRsPI3Zcs/Rlmu9bksy1tOl8vmdrs8bpfH6Xa53W6Xw+t0eTwu96LD57EuPLqIWQKQayD6c0TOYwj9GEB/AWVvQXDfRohemRtAOqyvB+DNZShl5Xl9LcGXclDSIpS0ACUGwcQgeD0IJASBBB/4NMBVN3DVDcDNk9+qrwsW4KIZvGAGzhu39XVGHXZeH3ZeF3ZBC55VgWdV4PbgS7Zr9gXBieVDcQJEHA+M4UBxbDCOBcayEDFMKIYJr7wCUQxEJH1vNB0RNRMWPQNFUoHwKSiKuieatjeS+lIE9aVw6t6Iqb1RU4iIcUT4+La+Isd/ED70g6P9PzzaH3aQcOxcE60gW5IWIUkNF6TFSlKjpakxorTYZ/RKjRalhugVIUoNF6WGw/oSpkQIb0YJb0RqestVvZWwvtSDd/499KXtKdf2VGh6KjQ9lWpS1U59yYnPtXTs1Je8u0SBL5bjimTYwhcjxRTsiqQrX9yZJ+rIleKKxbgiXtu360vUjBI1o4RN2bz6THjwJWzKFjZm8Ruz4DVFWF+78j36otTcGL+VGNKXjFge0pcAV6qaaPXwhxy8Abdswi2fcknJdsGYVzxlY4+4BBNBySQTUyrElup6q79n9qXvrTL1Vcs78vX4Et9Mz4pobkM++0hN3VCMbShG1uSDq8LeJ4rRLQV1Q89eVlMeyvr9o7ec2NzgcGVw/E5gqGF1sHlronqdXLE6URIYL3SOlzxW4r+wjK0bR5c0g6vqvjXNoE/SE1CMPtBNb9mYj2zzW6bZNc2kdaLW2FtpIddaaY1WStNz+qq8zsJXz3WW01qLxutyYH0N30WO1+XAUy9YX/AHobXD2Y7Smc6KGUz1LKZ6Hr7swldzuqs4+EoB6dZ8VymXuHvMtSvCvvui/tpdEQ/U7YxksD4U6XC9dLhOMlQrHrwvHa7bGflwvWq4IRT1SKN6pFE13KAcqlcO1csHakOR9d/fOSUT9dwR9twW9dwW9dyW9FTzscViQrkIXyLpLhXiS8U9twTdFUJCpYhY9dzsi1jJI1RwMUUSfJEcV6jEFqrwRaKOPGFHkQxfKesuVhBKFPhiFb6E15QlxxXB+vJzsX42ZomHX+Z3B1idK0L8pojon6pVtGWasXl2bK4Nm23DZtsxOXZsjqEzW9ycGqDVroswD3iYZQZxgU7wM/CeOaxzutM7jVmYxYlai+ZvZ/IbtqfB/PpMXgNy9l7GYNl1RkeFcgKjHG0N6ctr2T37+vfQl1W9ra8XJ2B/ub52HoDtpNf/eX3NT6jmx9XMCS3rz+jLwZ1xy+bsDOIo+iw5M2ImN2Y2P24uL24uL24+L56BjmXlH7c2pbraM60tKY6OLEcH0tSaYWxF6pszze0oftWn03knR9FxI9knhpGnRrNODKUf7bmxn5j0Vv+NA6MZR0ZT902m7aNnv8/J+ViEPiTJPSLKOyLIPcLNPcjOPcLOOzKb+/448r3hGx9OpHw0nv5eb/oBwCcgLymml7Q0MaVpGoMWkoo5+HwWNpfbXUDvyOLg83mEQh6hkEco4ODzvzUsbC4Lm8vC5TNx+Ux8AR2XR+vKoXbl0HEFregTY/U3+aTC6eY0WmMypSVtortSPUMyTfc56ANs4p2u8k/vZp6+m36uKuVU4fW4/KQT6MTjZZmXq5BXcxNPp16IvBL/YcKpw1nXT2UnnEq9EPtp3KFLUR9+Gnf43LEDJw++k3omllhTaGeP2lhDEkr3sk0WtEqDVumiTeG3yt1mhceqepFeAbsuYNcH7DqfU+d264OLvtWNrbWNRxsb2xp6Nvv6Fvk8Wtt68nDz0erGo9WNrVAebj5ef/Rk/dGTta3HfzarG49W1h893Hy8trX17BJsY31ta3P90dYOYm2FsltfWxuri36f0+JzmLxOg9ep826/JfV87N+mL4vSb1GEErAqF22qVYtq1aJctSoe2pWrDvmqQ7ZmlW5YZZs2+ZZdsR2b4pFFuWVVrVvVq2bVQ6t21apbtmjgPLBqV+26VbtuyWn0e+0+t8VjM3jgJUOjwmNWes1qeO0wYNf5bBqPUeXRqTxa2aOAvTz7+m/++Ue/+4cfDpd9qsCgMTeP1Jzb15IUefZXf3f1w98nxh155x//LvK1Xxaeiqs4E18eH8m9W/AlffgPZOwSpsRQkywvuyGtSBOUXJ/JOjeUFEe4EkG6GkMvTFLfy7O1lgewtzdIdVv4e+sd1Q8aC4P3M/x3k3211933E6y3P/U1pj5oR21iK2W5CSrUtWB73QObzuu3BDwGv1vvd+uDHqPPpXOalC6Nene0CqdG5lBLYXrZVRKbWmozKh0WtcOsdlo0Lqtm+3e4wNCitpmUZoPcopXY1dutRPCgzKmTuoxy+Bur26R0mZRuk8pt3v7O6zTIHGqhQ8WzK7k2Bdcq59iV/N/s2/+7/Qfe2H/gzQPv//69D/Z9+PE7Hx189+CRA4eOvnco/P3DUR8djf04PP5w1PEjMSePxZ+JPHEm5vSFuLOfnjp3+VJi/tsX2sEP2xAH8eBHBOhw79PTL1hfAyA8+zo2BIWP7YkgQ8cmgGNk8NgkIpICRVHBKAoUPQ1FzYBP1w7BmFkwemZ79hUzD8YwwVgW8FRfQCwPiOEC25uHAihOBIQaFE5IgJMy4IQEOCUBTsm29XVWBZ7RgGc1wDkNrC8Q/mH9ohG4ZN4G2EUrcNEGXLCB8ObhJ66nrRtuIMENXN+++4ISAztaN4JgUhBIDsJ3X4jERShxEUpcAhOXdusLvvvKWAMy16GMz4GsTSh7A0p9+P69oGHpfzSMWSPqhZLV/1tlf6R2fDbOXT3e5vhx4eLLeSt7i74Ay78Byr8Gyr4BS/8EoB+fHfl82PBklO6cntcrfV8kDQVfrTC8WiI+1GDMJ28Ig/8XcnQJke6OJT6s563/vt7/nzO0naIvzvQs/SAj+OGtwPm7ysw2sdqzFfS5Hb7FOb0vbSz442zDLf5/GxI+IrNdzuWgw+/yOn0el8fq9Ts8Ho/b4vLaHB6/x+31ehzOpY2ckQ0AuQyhP9uDegLlwLOvLQC58R36Wnmqr4dA6ra+EDeWntErKQglBcHEAHQ9CF0LQtf8YQl+RIIPcdX3rHASZhh8j7etLzuwfa0X0pcROKcHTmugs1rgtBo4owLPqsCzSuCMAjolB0480xd4QgiE6BXLh2J5L50U7j0hgI8MwVgmGDMPxTDBOBYQOw9EzkFR9D2RM4gIGhhBhSKpYAQFjJgKi6S8FEn7QQTtB+HUveGTYRFkRMQ4ImI87OgI4shwWPjoDyKGXj7S//LhvrCDxKNnm6l5WaKUcHFquCA1WjfVifcAACAASURBVJwSLUmJEqbsoFfKLn0dE6UeFaYcE6YcE6bArRtR6p4yBbFM0VOp6r+lHqhRD9xV939XatT9t0KRkypkxIqQwXbpa2cFoopQoiaWqkllsL7khEoZsVJGrJaSqnfp67meekKpsrsklO9iWAhjIX3Ju0sluGJ+e66wPZ/bhBK05opac8UtueKWXFFzjrglR9ySI2jM4tZl8OozhU3Z4pYcUTNK0IT6Hn3B0zAYYKHq+aezr6Sx6muwuLgdeZLu0sHSK9R7KfyufAGuTDnWZmGQrJwBK3/EIhh1iMku8aRHRHFwx7yiyQ0dg40tZ7fl63qr9KQKQ0+VsfeWvveWuqdip74M/dWmvmoVpshMqvTPETeVs6uSsXX5yKZqYFNBWpMRH4hxa/LuFdnYQ41gUUnbUo4vjdd6sHkrIzXB4TvLI41rI83B0WrfWJVnqsY8VqGbKF9V4p/YR1ZMQ4uGoQVp90Nl74pmaFE1sqKf3LTOrOom1zTkZfmwdbzW1FsV0pdzssU11eqYatOM1ZOqEuc6y+ld5XOdZRP16MGajOG7SLiEY7qtOKSvnSMsBqaCgamYxVQxCHdZxLvz+Fvz+Fscwm1udxW3u4pHqGLjKznEGn7PXS6xBl4g3Mkt6VBDKDt99f2RjTTIRuqY+Iq5rhLx4H3ZSL1kqBaOdLB2J7EUg3VwvmX5sP++bEfEvXdEPTWinttCYrWYWCUmlIu6y2SkCimhTIgvFZGqxU8DA2ybYcRKPqFCgC8VYgrk+CIltlCJKxJ35gs7iuTdVRJckYJQouwuUeFLuI2Zyu6SNT5xkYNb4OMDrK5lHv6RcmhFSFjhY9f5eD/5vqIlw4zJdeLznPgcOzbbjslx4fNMXShpc+oqvXlD2LXE6XzA7AnO4Zc4PUEWyUZpc1M7gjNYWUfpfA2SV5+9ra+GTF4DcuZuWn9JwnxnuWykQznSqh5tEY10BrRCn1XnsBocVoPDqnNbVB6LCr4qh/MCwBTfFadBulNfNq3EppXBsWrkOwdfJoUMZphZKTcp5XqVTK+S6ZRSrUKikYvVMlEoKqlwZ5Q7MKYQ8xVigVzElwl5uyS2C2O7slNfQs78znZEEZOxc/NQwp6VsKcl7GkJhyblzMjZc3LWrIw5I2NQn9MXg6xiTaqZE2rmhIY5rmWO6ZijeuaokTVqZI1aWWNGzra+HGyqnTvtUTBsdMJwzhlKdvRcTgwdHcvIjWPmxXPzTzDRsdzc46b7Sc7WDHt7prU109ycbm1H2TrRxtYsSweaX5UwnXd6JDtmNPvEeNaZiayTw+nHepL39ya9PZz24UTmsUnkOzOofay893h5H4hyP5AWHBQXHOTlvj+fvY+S8vbY9Tf7r7+G++Q17IU3x1M+mkj/YAD5EWCd6/Pwx5ZUFCmlcWa3vrJ36Kvw+/XFxhWwcAVMfAGju2Aam0vDoOew+S3oEyP3k/mkounmNGrjDWpL2gypSj9HtMwNTHfcLk08nnc9ovB6bOa5Y1mXoqqQnxTdvHj9TPjFmA+vxHyYciE67Up8YfonlbnJtZXZtRU5jdWF3S01o4SW5EvH97/+009OR8Z89M4v/+blS0ff7K8rUDMGHnm0foPQbxT5jWK/RfGv19e3zZ0erW199nDz8erGo515uPl4/dFn648+W9t68mfzrfpa/X9KXz6L0mdRhOK3qRZt6hWLZsWqWrEqH9qVqw7FqkO+ZpVtWOSbVsWWTRnKplW1YVOtWTWrFu1Du2HVbliy6xcd+kWHfslpWHYal53GBZfZ73XA+vLatB6L2mNWesyqnfry2zQes9pl1Lj0skdLrvbbJe/+/Cfv/suPu3PPqboLBtHHm698gD78y1M//0lh/OEu5PWaS/GkrOTpygJiSkLdmVh1S+VntP4nw50rXWXBFnSwscTfWulsLbE0FhkaCtT383T1xZb2W35c3QqpZaO3ZYvYuIm7t9ZevVyfH7ib5qlJ9NxLcN9PsN76xH0/cbE+zVeH9DTkB+4XWe5XLZqUXr856DMHfWafxxDwmZaX7G671qlW/UX6MikdFjV8wbUrDovaalSY9DKLTup4GqdeBuc7vreqHHqFQyd1qIUOFd+u5D3VF++//vyX//UXv/rpL37101/86pVXf/3Kq6+98uprr/zy9X959bV/efX1n736+s9/9duf/fq3P3vtdz//zRuv/u6tX7/x9utvvv3rtw68/vt97x488eapRuD9VugQAfyYAB3qhY6QoMMk8FAv3DUPv7MMHh2GwscREZNQ+CR4lAxFTCGiqVA0FYqmImKmoahpMHoGiJoGo2cQMXOI6Fkwhg7GMBCxTEQsC4yB6cUBYrlALA+M4YGxgu3WhDgRFCf6n+zdZ3Sc5Z03/uu6RzaQ7LMkm90kmwABDJgAARInAWxs9W4VWy6yjC0X9T6j3ovVe++9WNJIo96lKRpNLxpN7zMa9e6CDSSQ8Ly4JVk24D+b3U32/5zV+R6f2zN6IUs+Pv6c33V9fxj7aYzdvr7Q1g06dGaCM0zEhQ1duOAsB57jQhcuOMeH5wXwvABeEEDXuYMnD8H53c5D6KbYzSdKcFUF3He3LSPXdBj3vatf7lp02zK4MQ+vGzDXDZgbC8iNJXB9Ed5chh4HWjd8VqHvGvBbhb6bh7zvQf9NELQNPBdPFyjmNr+opN49lW+wLV3IGtkalX5ZS79/unz9X8LVFh0bP49cAKGbSPQDEPcXEPMFJuLBkWgZnrWpUC3L1Ets1WYtYyuFdC+WvPGHHD24wovuWQ3Dr2KCNa8lam2TFGezFDnDC/SFz+3LdMBb7XX7YT3p0/qpDZZ8U61SqjRquVY3Jd1xyGAH14o5ik85oiUya1YsN+g0BoVaIVHppSqNXC1WqhQKpUaplKqUMq1+/Vb3GsZPD3F3DwXfxwTfBcE7IHALBmwiAVvInr4Q3w3osw691+CBVcuPti3fXAA3DODGArxpADf04LoO3NBDdy1ydTfwigZ8ogafKMEnqt052GUVuKQArnK0EwVcFMMLe4cPz8+Bc7PAhQ9ceMCFa3RBAM/ywBkOdGYBJwZ0pGFO0xD7GXh6Gp6eRhyoiCMVnCZBexK0m4J2k9B2HLEbx9iPg33n24xA2xFoNwTRYaxlH8ayx8iyB5p1A7MuaEEA5l3Qohtj3nXIvPuQebeReRfGvB0xuw3N2hCzVoxZK8a01ci4wci48bBJE/JxjYlT1gDOn+JpSfEyn/ZEL3eZT3tZUj2tKV7WFC+r6V16me9NvUz26LU3AfOw+Jv1tb8QjF4bx6iN+376imPXJjBqEui1CfTaJFpdEqM2/mBz/UF9Maui2ZVR+2FWRDDKwp8SelkYrSR0phhHLY8gl4ZNFYZQS8NJBdh/qL7i6G0FKmKrbKpNMN6kYhDUjF7FdLd6uldL7dNMdxtohNGy6KmSCE5dArc6hlcTx69N4NUlsr5TXwna4eJNXtsyrW6F0bjMaF1gdKzwh1dFlA2NYEsjeqAXPdCzv1SObxBy9KVh663JC7cTVzqS1vEpS6zOHQ39/pLk3oJ8UyW4o+Xd11KWhT1L4q5VbvMaq2ljtnNb0rMu7NIxW3S0llV25wqzQ4LPPjj7ekxf8dd6CyKGy+LGq5JabvmhU6/GJO/dxvmCiJ788MGSmIHiaEJe2EBx9GBJDGqwvpK4/vKk4crk4YrE8eqUyZqUqerEyaoEYnXCRGUCuSF9qvbWRHUyuSH9iWHXwdtcT6vZeOLdhlRyU+pYVfxgWfRUXfJ0c/p+qE2PmWq/b4NSm0KuSX7a1a+m9JmmtJnGVGp9CrU2abo6ltGQNFMTQ6mInKmJp9YnH6TXQYlNVsaQq2Jo1VG0CvTkYfh36Msf1dcSsXqeVKWfKF8l166Qa1bI1Wukynu0hrWRIm5xkLAkWFkZpqwMkZcHyctDlFWhotJgWo6noSdjdapoeapsfappndi4MF6r6C+REPK1A+X6/rKZ4qiRWz7E7EBKXggpJ5CY7U/M9u9L8WqIujJWlsDGV7DbizjtBdO3S7VcklrE/cfqi8em8dg0LmuGw6SyGdMsOuVR/s76enz29d+tr74AmxGs7QjWbgxnP4E7TQx1nAi2J2IdROk3ZHm+4gI/eUmQrDhIWhIsLglRVERoauNIie59uLPtgTYdQY74wLOdAY5tPmZ1137XeON33UGmnf6m+IDf9wT/rj/w2KDvb/u93iVc/zXe/WjH1Tc6rr3Ref3drhu/x/v+vivwZG+QVbePWaf3ieaAj4FirFU52aYitRBbUgZL/wv0tT/7GijD5Yecbs+8OVUTjuqLkOtBabk1N1hdEuUZeN7G45zlZedT7mdMvS/Y+VxyuOFi84mDpZPZ8dMn/3DJ9uNb4d63InwKUsNrim8VZERVFafWlmakxAbGhnpFYT3cL9obf/SOtemxj3935MTbv7R8/+U4zwvs/tYtLX9eTFPzKVrRf8Hs6/9JfanFLLWYqRYzNWKmVsrWyTjzMu6ChLso5ixKWCsy1qqUsSplronp62LGhoS5KWWh2ZCy1iWcNSlnVcJbkfBX5HPLcuG8UqhXCfUq4fxedCrxrr6ksxopXyPhqEV7i5739SXmyEVsmYQrm2MsSLk80uAV649PvPKTtMtm/JrogbjLbQGOuRdO5rlZll91bPV0JYTcxAddK7lkX3rZoS3gCjsrZr2lcqepbLU0abkgfLUgbq0sfbU2Z6Umd7Eqe74qd7G2cKmhdL2+ZLO+aKOucLM6d708c7kweSE7fD7dV5N6Q51+VZl+RZTspsq4oc/wmou9cacqQ58RzctOXFQI9IsKrU6k04l1erFOJ543yOQy3n9eX2iNoXiOKTm4rONb/jE9cKiAz5Dy6FIu9Zv6QtH18utvvvLGr189+tarR9858uY7rx59+9Wjbx05+vaRo28fefOdIyi93n736Dvvv/Wb999+992j7/7+6Nvv/fYj6984ZqH6Qk7WwJO14GQ1PFUDjOuhSTNi0oyYNiNmrYjZbWDaDkw7EfMuI7MujEU3tOwGlt3AkoBY9zy278uqH7HqB1aDwHoQWo8gNqPI7uBrAtpNQjsixo6E2JGhLQnaos11u79ChxlUX4gzHXGkQycmcGZAdPZ1hgNdUH3xwLnZXX1dnIMXhY/ufV0QQVcxcJUhbgp4WYlcVqL3vnavfj2qm39SX7uN89cM4PoCuL4IPZb3ty2j+gI+qyBgDQRsQL8t6L+BBGxBD+2FCt2I9guLTOWzgRsIduPHUfNHYrQ/x4n8+u5YlWjPNBj8OtdejNEeCt0AEXdAxL3DEZvvRPCHGKtLixq9QUIVGZzT6W+FUV0rFR/Gy1/y5+bT7gS1Lhy6TPdt32Avfi6aX9Utz8uW15yLZM/4id9LmrNO55nET8W3MWQLKyqtXqNR6zTaGelOQBEpr2OWqf3qNlHfPq3jKNe0er1GKVepZAqVQqnSKRVapUKmVIo0BkP64DrGfx6E3sdg7yHBd0DQDhKwhQnYwnxDX8B7FXqvPLoF57UCPJagxxK8uddzeGN+V1/XtODqwTOHanBZheoLfKIGn6jBZSV65hBekgNX6XfpC57lGLnOIS484MwGjnTgSAOONHh6BthToT0FBRiwQxvnScB2CthOAOtxaDMKbEaAzQhiM4qxHQe2o9B2BNoOApt+aN0PrXqhJQFadCEWBPgo3Rjz7sOWPYeteg5ZdBlZdBpZdCDmrUYWbYcs2ozM2w6ZNh4ybTxs0og5WWN2Jrs/2IfsZUHxMqc+0pcF1dOa4nlw5LV77PCguyheFmRPC9LNv11f7MYkVkPi7kbm760vTl0iszaRUZfIqEum1ycz6x4bmh2cg7GqYjgVUfthl0eyyiK+K8yyCGZpOKMkjF4cSi0LJxbjJvKDaeWR1JJwciFuuhBHLcBRC3DT+SF/N32RSkNJFbEzLXlqYruMeFs+3aljD6oZ/QoKQTqJl0/htVSCaqptrCyGVB7Fro3jVEdzq2N5NfHfPHl4UF+akcKN2eZlZv0So9FAa7mvmv7y0/m/fnnn66+//Mtf7//lK/lf7zP+oulZ7ojXFwdttSWtdiasdUZt9sZ+vk3569eGv3y98/XXf/r6r1989eXdv9zXPNSSN6UDd4Xd29z2rVn8trhnZbZDR28yMNq2+b3bvD55d76gPu5b9VWfeH2wJKYnP3y4LA6lFz4b25Do1ZYWgN77IuSFDZXG9hVGNiZ518bdrE/wbEjwbEj0rE/2q0nyq0/2b04N6C2Mnqq9RaxJItYkTTfc6swIbEj07sgM7swK6cwKac8IQh/w2diuHNzBdOeGHgx6u2w/j7+LIxTgCPk4fE5wV25IT0HofnrzQ/vzHmUgP2wgP6w/L7QvF9ebg+3Lxe2nJzuEkBW8n86MgI50v850v/ZUn/YUj+40L2pNHKMugVYTQ69PnKqIGcgLIWT630726Ez17kr33c/tW5592f7TFRG0ivCnzL6IuQGs6uiVyaolYtU8qcowUbFOrFkYK1ul1KyRKreIVWtDhbziIHFJiLo6XFWFlVcEK8uxqqowWSWOXeSv705bnSxaI5YvjpRr+4tEnZnS3jz1cLF+uFQ/UDxTHDqa6kXKCZzOx5Jzg0k5AcScgJ5kz8boKxOVSbO9NTx8KQ9fTOus0LCJavH/6mtXX9PjI9SxEerYMHV8iDo+9BR9MYYJjOFu5nAXc7iLOdL1t+lrMNB2HGc/gTs9iXMghjqSw5yJWAdKqJMsw0NdEKAqwxnqonXVkarKcFlZqKIiQl4eOR5zuT/UpTPIFh/o1BXk0hXg1Blg1ez5QYvnH3uDzTu8jctc3yi/9Fr95Teb3N5svfxWz81jg74fjWGNx3AmY1jz8RDzQdypXqxZX7BNr79Fl+/JloBTQD7aop68rZ1qJjckj5RhSQf0Nfi4viarwvaDugt9Hq/AjVfgJirDxyrCRipCB8qxfWUhveXY/lJspp/V7cwb+/oaKPSZqo0ribjiZv5bF4sPLzqan3UwPmt/ys70j3YmH9iZfuRsaeJkYWJvfPy89QmvSw5ujmYxIR515RkttfldbRWE9qqM5NBI7M2kmEBHmxOOtsfNTX77we+OGP/hTZsP3zrz8XvXbE901eZq5ygLUqZydlopZKjFLI2Ys38P6gl9qeVcpZKvX9CsbGyvb+5sbj6qmEc/vkNfd9a27hwE2OrmzvdB1+rmzhNsW918xKpvdtMf1NcT2dje/Ka+1HIemn19qaVcFDzoN2H3WcJVSzgqEUslYmukHK2Mq5PxdBLuvJS3IOUty7irUtaqlLUmYa5JWGsS9rqEvS5lr0lYK2LWspizJOEuSnhLMsGSQrSkkmjVYpVarFaL1ZrdaDQStVKikArkIq5awlWL2Qf1tXchja0QcyQSrnSOIWOTd3TCqbYq41f/FWfzLr86djrbn5bpP5nk1eJ3rtzVuuq8ZYGTcb6zcYvfxanMUEKUx0xiyE5r7f3b9etVmRtliVtFieslaevVOdsNRdsNJdtNZdvNVesN5Vt1xds1hRtVuRuV2etlacuFSUu5kQuZ/rq0m5pMd1nq5bkEV2nyJwtZ/htliUs5cdr0aEFl3sq8cn5BbdDLF+YVaHRaqUzEk7NZaL5VXzL2jIw9I+PSpELWN911EGAyMUcuYimFTDQKtOxojqGcYyrnmI/t8Zily2eZMj5DzqPJ2RRUXyjApMypF3/16osvH3nplSO/evX1V15745XX3nj19Tdefu31l4+8/uprR199/eiRN9488sabR9586/Vfv330rd+89dY7b7/99tF33j/663fe+8DsXacMeLwQfFyJMa57dO/LuB4YN0HjZsSkGZ19QbMOaNYJzfBG5l0Yi25g0Q3M8SjAgEUPsOyFNgPQqh9Y9ELLPmg5AKwGgNUwtB5BbMcQu3Foh+praren7lFlwt7+ZXsKdKRBRxriSIen6YgjAzgyoDMLOLOBEws4s8EZNjjLBS584MIH52ef0Bc4L4IXRcBVgrih5w/l+/e+oDu6/Hd3G9UuwK7pDu77Qq4Z4LUFcH0R3FxCAQb3Th4Cn1XgtwEC1oD/GvBbx/htYDxV52oNZdxPf4pVI9GfInEPQfRDELYJsGvnazbK6NtOMVOE2Qde+DXor3wxee2X8StHk/VNvM+U2jsyzYJSp9bPzxOFD3O6V0NqtfEdix2sZdHap20zi/GN0p7p1YXlDdWCVrywxFGt4ukb1cSVkkl98cRq8bChj6NVGQxiuU6q0KmUYrVOI1RttIyrL5cLX4sSvxghtc0VDgo3tUuLao1UqVQolVqFXKuQq5VKsWpBlzi0Av0WAe4+xG2DkG0QuIPx28T4b+7qy3cd+q5Dn3XgvQa8VqHX4/q6uQRuLoEbBnTHF3TXw2s64K4F7vtrvvbodVkF3RTwshK99AXdFOCSDFyUgAsidEf2XlGKEJwTwP3Z11kOOMsBzix4hg3PMIEzAzjRoQMNnqaiCwmgHWW/53D3r43NBLAeAzZj0HYUWI8Aq2FgMwJtRqD1ALAZQKwHEKs+jFUPYknYPXZo3g0tCIhVj5EF4bAlwci8CzHrOGyFP2TZiTFvO2R528i89bDl7cNmTYdMGw6b1Bt9XGV1NmcA60P2Mqd4mU17Wu7py3zac3/kZXGgb8Pi0cjL04LiZUn2sPrP6IvVkMBqSGA1JLIaElkN3/PkYRynLpFdl8SoT2LUp9AbUlj1iegno3lsg3P1k/p6elh7AKNVRBJLQsdyA2fKIqgl4ZSiUGpR6Exh6Exh6N9ZX8SyGA6+XEvGK4jt8ulOOZUgo3RJJjslE51KIkFFwSsmW8bKUX3F82pi+LXxs3UJ/PrvnH3N1cZrRms254bXOPg1dvMivfyeouWrnZHP7g7fu9O/s4nfXm38dKXmS1XJahfWUOq705a8jk/dwCesd4fvLNx6eL9+Z6fz4YOJ+5tjd5eGvlgcfKjsuCO9/UDcd1/QuyPo2pzDbwq7Vvmd6/zuO4LBDWavpDNX0PCN2VdXIac9qy7h2lhl4u30wL7CyH0v1cV7oB306NUvlGfduaH7xw7RzsPekoSRqpTu/AhCQSSpPo1Um4zqqzs7uCcvfLwqaaomZbwqabIm5eD464nLXQfvfZHq08gHQmnMmN4LpTGN0pSKlhySG1MPhtKQ+pTOw4Nl9NN1tw7Ovih7Jw8ptYlTFdEDuQEztfH02jhKeQS1Jm6yImakKIxYGTtVGTu51zs/VRFDqoobKQkbLcLRa6JnysOY5eEHZ1/Te/piVkYS84OYNTG6wWLdaOk8qWpxqnJprHx5vHKFVL08Wb42VrHYkysowcrLI9RVEeqqEGVFsLICp64Ol5aH8ktCtB3JhsEsw1D+8kjZ8liFerhIPpAn68vVDBSoe/MoRcFj6Z7k3KDpfBwlL5iSG0jKDexJ9myMujJensgjVPPwpYLuMkZXlZo1pRZz5f9QfXHZNC6bxmHNsJlUFmOaSafs5++sL+r46Mz46Mz4yMzE8MzE8NP0NdLDHCGwRrp38936koy1CybQxvlu2XivdLJPzRiWDFW3BJ8ZDLKfCnWYCnUkhjqRws5QI1zIoU4zYc7yjBu6kqD5upilpkR9dbSqIlxRHi4qwgoKQsZjrwyEXewKtusKcu4OPtcd6IwPsGr1/qjV6489gaaEAIv6mx80en7YHWA6HGI1jrWZCrUnRTgQIx1GQm2HA81HAk72h5zoCTHrDbbtD7Dq9jduCTQGemKnfqpDN9E8XZs0WhpCqoucrAobLQsZK8f25fuOloXs6+sgww7qa6ISN14RiupruBw3UI7tL8f2V+D6SrDpPpa3M29OVof1F/j25noMlwRWx7oHXjB2MT921vbUNVenM3bG777zqzff/MWx377+4bG3j//uHfPjHzhZmJ4+9QfLD9/zcT8XG+oTFnjd4+pZtzOW5sffszjx7s1LDi52pxwsPgzydL3mZm9p+vuPP/yNs83H7mfM3Gz+eOOceVqUD3W4fVHJUwoZKhFT/R/Q1/cpwNg+OMJC833otQ+25fWtb9XXt1Vr/Bfo6+CfHWWPUsRRibkaGV8rm9XKZ3UKgV45p1UI9ArBgmJ2ScpflXLWJOw1CXtVupsVCXtZzFwUMQ1izryYq5fwDPI5g1JsUEu1WqlaK9VopWqNRKXejVopUUjn5CKe6sCGZZ2Up5fx9TI++mWoRByFiCsXMORcipZL2tHM+p+zuPjOT8i5wYLSSHFJhLAokpERMhR2o/2mS1+wOzUtlF+cyClJHEny52RE3MO3POzBrzcWbdak3a24tVOevlGZuVWVs12bv1FTsFadv1FbtF2Vu1meuVZ6a7U0ebkkYaEwZjE3fDEzYD7TU5d1XZZ6WZBwcS7ukibVe7EgeiUnQZ+VIG6pWNTK5DKhQshTigXzSolBI1dJ58RcpoLDfrq+5ByanEeXClnojOtpBhOzlSIWGoWQiea79LW7554zLWeTZCzifl74xQsvvvDCiy/88sUXfvmrF1/41UsvvPyrF1566YWXXnrhV7966ZWXf/Xqyy+/+srLrx555bXXjrz+2utHX3/tzTdee/2NN48cefWtY8ffO5OBOVmMMa5BjGuBcT14dO+rCRo3AxM0LdC0HZp1AJMOxAyPseiG5l3QohtYEnb1ZdELrPqgVR+w6AXmPcCiD925jFiPQOuRvebDcXCwcuNAEHsitCfB01SMIx05TUdO0xFHBnSgQycmdGY/yhkucpYPz/LB+VlwUQAuHNDXOSG4IISuEnhJClwl4JIMXFbstW6oobt6t4VvD2DAXQuv7bXPX0MNtgjcDeDGEry5BPdvf3mtAO9VjPcm9F5DvFeB7zr02wFe87almkreF78IVQPsAgjdhhF/AVEPQeT9f8UtRAxt1zG3uZqHHZyd10PHbs3cxXatvxY43cV7qJ6/W9kr6GYuU4UL4/yN5mEVNscouQAAIABJREFUU/WnadkduubuJG+RKFgmye4yVVuTgoVOynIVQXp7VDUt2pkRLPJV98Y5qzTxPYpoZZynK2tnUhgavUalVkp1Ohlfv3UyRwCwqyDqcxCoNi1W1bA2OAq9XCVVKGRyhVKq1CgUCtXCcjhhych7FQn5FOK2AXYTBuxg/LYw/ptIwBb020DpheoLeq5CzwP68lwGN5fAjUVwwwBvGJDrBnBVB/Ydu7fma1dfbspH+nKTw8tycEkKLorhRTG8iK7G3tOXiwCem4W7nYcosFmICxueYUInOtyr3AD2FGhHRuwo0Ja4v7Mb2BKh7RRiOwlsxqHtGLQZg9aj0HoE2gxj7IYQmwFo1Y9Y9SFWPYglAVoQgHn3gdkX3si8E5p1YCw7jVB6WbQfMm89ZN5kZNZ82LThsGnTs2YNzxrX2p3LGcJ6U7wsKF6m0x7mZE8LsqcpxdOM4mH+jROGlmQPy72ueYvd33pYkm5acuqimTXRjLo4ZmMSqzmV3ZT23fq6xW5M3g+rIYnVkMRuTOY0pXAak79VX7vLl2ti2LUx7LpYTn08pz6RXZfIqk9k1SczG5K/S1+Mmti/TV/M0nB6ZRSxJHQ8L2i6JGy6OOygvqgFWGrBrr6msvy+v75Gs/1Hs/YWMWf4DqX7DKR59d3y6E252ZV8oyPxWnuCe3+m32RxKLUqpiXmcm+6N7EkbKosltdVuUDrUxC7pKQuKblnbrxTPIGfp4+qyf3yyXYNsX28LI5cHs2pTeDVxvPrEvj1Sbz6ZE5dArs2nlMbz6tLmK1PnGtMEtYnsssiJHXx6pHWTRF1g09YZzesMErXuOmfz6c8WI6/t5Z0byN7ZyXrwVbOXw1Z64TA5dKAu20p253JO52J213h9xYCPruXuL2dt71Tdm+z5M8bhV8ult2T1WwJmx6K+z6TDNyZ69kW9d6TD23M9W7N9d+dG1yewYvaMoQNcWJ8pqQ3T0zIk3fnKbrz5L2F7I7smvjr41XJ7RlBvQURnVkht9MDu3JwdfEeHZnBaN18f1HUQHF0b0EEekBxpDx+tCJ+tCJhuDJpoCJxuDKppzCyvySGWJdKqk0h1iRP198i5GCHK+Kn6lOn6lOn6lKn6lOJDWnEhjRiQzqp8cmyjYMV85TGDEpTJqUpi9KURW7KIjZkEBsyiQ2ZxMYsclMGpSmd0pg+3Zwx3Zwx3ZxJbUGTNdOSuX/Xi9GciZZtoABDDfZdmWlMp+4fU6xOGC3ATVej1yATmPXJpMrYidJIWl0yrS6ZWps4s5+65LGyqJHCUFp1zN7sK3y6BEcuDqNXx9PLo5hV0cyqKHZF+Ex+ALc6UtWbox4uWCJWLE7Vz49WrVFqd8i12+OldycLFwhJs6W+ijIfVYW/qjpUXx68VB6yWBmoLLvJKrii6ExSD2RLe1MVg9nzowWLYyW64SJFf466P0dLyGYU4SbSfMi5wdQCHCUvmJwbSMwJ6Lvl1RR9dbwikdtdyekoFvaU0zorVMxJlZDzlNkXCrADBnuavuSCadksRcp/TF9i7oyYTdvVF5MmYNDmmDQBi45mlkXnHKTXnr4YdArj++kLBdjBPF1fjx01nBxF1zejr3xPfdFHeplP6qubPYpnj+I5o53c0Q7+aPvsaLtgrGNuvF0w0T430S6cui2ZbJdN4iVTvXLGqGi4Bh/sNBJiRwp3JOFO0yIc6eGnWeGOMyGnWREX9PmhC8URS2U4TVmApCRIWhkpqogUFIRJiqKoiVfHIp26guzwwc5d2HNdwWfw/latNz9o8/yg2990IPQ0IcC8J8hiEGszhrUbw9qNYu1GQ+yGsXYjuNPD2NPDWIshrEl/iEVfsE1fkGWv/8ftgSeBdqpDNdKiGa6fqU4cK3mkr/EKXH+B31g59m/TV18Ftr8MVxDi0JHtOVoR0pvnNVTkjc+4HnnF+qr9h+ftT3pdO3/dzfmcncmHx9967w+vvX/stffff/2jD35jcvzYJUeby07WtsZ/tDjxu9//5sgbr/z0D8fetDf5g/kf3nK1M/nE0fyc1Ylw7ytZsUHnbY7bW5wwPvXHs2etL5wxNfnjr+xOvn31jFl2fIhqjqqX8zRSzsEOwP+n9cX5XvoSsRVijlLK0ygEOpVwXiMyaMULOqleK9GrRQsKwaKMvyrlrks4q1LufpbF7CUh0yBk6URsrZijFvN0sjmtQqJTyTQqqVopORgV+iAXqqQClZitErHUIpZGxNaKuTopT7+HQLWIo5njqvgMJZciZ02sqbmDrcXObzzfGnROWhknyg+VFkVKi2LkxcnyoluKkjR1eYa6IlNWmsZMDZcUJd7rvf35yOBme816XcZOxa2dspS1ksTVkqTV0pTVivTl8oylsoy1woSV/JiF3EhDbrguF6vJDdZnBs2n++rTPXRZ1xXpV4SJroIY15XckO3KtHslWaKYEM1gi0oxK5vjq3hcBZfzKBy2ksNRcthKDuc/ry+5mC0Xs56IUvg0fSm5VAWHLGeT5Gwimn/78fM//Zcf/ewnz//0J8//7CfP/+xfn//5v/3o33/643//6b/84qf/8sLPfvLiv//bS//+05d+8dOXXvj5Sy/88uUXfvHKi7948cWXfvmLn7/66/ffdU7FnChETtXAUzUQbd04WQ1O1YNTTdCkBZi2AJNmaNoKTdqhSTsw6URM8Yh5F7KnL4xNL8amH1r2AYveXXqZ90CLfsR6CKUXsBoGVsPAegTajMFvoxfawAHtyfD0DOJAwzjQEXs6PE0HDjRwUF9nOKi+kLP83eKNC4/NvsBFEXCVwEtSeEkK3eTQTQEuo1e/Durr0SlE5JoOuabfo5cBc30RXl+EN5aQm8uI5wrihc6+VoD3GvTegF5riNca8NsAgQ+A98aHCZJh6ZcBVdoTGaqPizaej9oAEQ8PRTxEwu49HyS/VsESq5ZVytVCAock2G6aWj+fTsbT9ZLlu1FtQvcifng1L7Ra6lvEx9XxAyuYQRXs8ApWTDUrvEp8q1PlX876JJseXStMbVwKLZ9NaRd457GxZbORFbyoJtnlfKZXkWCCuWxQyzVKmUIr4uuXnbPkSOAiEvfp4cgHz4asv+g73Tqt1SzqlAqxQiERq6UKlUw6v32jbtHIc+1Q4F0Euw2xOzBwG/HbQjcsQ78NsKcv6LMOvfb0hZ7D9FiGHssH9QWv6cHet3EXtHv6gm4q9OoduCQDblLgJgWXJMBVjLiKEde9H9Z5ETw3B87ywVkedOHDszzgwoYuLHiGibiwEWfGvr7AaSqwJ0M7MmJLQWxJGDsSgurLhgRtphBbIsZuCmM/gdju6gtYDyFW/RjrAcSqH1iggy8CYtmDsexBLHowlj0Yi25o2oGYdmDMO6HZbcSs7ZBl+zOW7c9Zth0ybzxs0fyMWeOzJk3/ZNH87Klqe5ecwWAvkocZ2XNfXyZP6IvkYUa6abFnLYv95/3w66PYtVHM2lhGYzKjJZPdnM5pStvPd0vsGzA7gKgnsk8yTkMipyHx6Z+J0oteE8OsiuFWRu/noMS+mYP6olVEEotxU4VYSnHYdFHYdHHYTHEYrQgNbqYwZDo/mJwbiALse+prONtvONtvKMt3MNNnMNNnIMO7L82z59ZNQsoNfLJHZ5JHW9y1gazAiaLw6cq4lhj3vgz/yaJwUkUCB1+uoxAk412q6RENfVzLmNDTx3W0EclYh2KsXU/Ej5XET1fGc2uTOTUJ3NoEbn0yp/4WtzaFU5PMrU6crU0W1t8SNSSL6hI4ZRGKhgT1UPO6YGpztnWT27jDad3gFv15MenLrcSHa9mfblbsbGV9up325XzacmfwSgn207akOx2R9zsj7uHDt3Rx93dyd3aaN3fa7z+oe3g3+/OV4jvi1h1B/2fSvgfi7jtzhB3R0B3J6JZwaEsweE84fG9uQNmVJayPlnRmS3uKJIR8OSFHTshRDBWyOnNq4j0ma1Lw2Vh8NrYjMxgtmq+L90BPBhLywvqLogZLYvb1tV8WP1QZP1gZP1QR31sU2V8SPVGdTKq9RaxJma5Lw2eFDFTETTaljdffGm9InWxMm2pKR0Ns+paqw/1Qm7OmW7KnW3IoLbnkljxiU85UU+5UU+5Ucz65KWu6MW26MX0/1KaMmebMmZYs+lP19ZTMNGZQG9KpdenTdWmU6qTBHCylKn6mOoFWk0ivTaJWxU+VRNJrk2g1iTPVCfuhVieMl8eNF0fRa+IYlVF7nYdYcjGOURPLK43lVMUwqyP55ThOrrewEqsfzNKO5K5OlGxSWtfpTZuMinvEijuDeXeJ6SvkTOVQ+upI6spQioKQrKuPWC4NWa3yXepwX6BErAubV8WEZUmTYbZklZq/PlJgGChSDeSoBzIWCBlzJZFTKX7k7CBUX6Qcf2JOQH+qd3PMNXJtmmiwgd6Sx76dT2op1HCIGsnTWjfUIq5axD0wBHtMXMo55v4lBYWAppijygXTstlpKZ8q5c1IuDQxZ0bE2d22LGTS51j0ORZdwKbzOXQ+h87j0Lkc+hNnDtEHJo3MpJGZM5SDYVDJDCqZPk2iUYj0aRLjQFCG7WPsqXOw8YPZW988RpkcfUJfMxODMxP9MxP9M5N9MxP9tLEB+tgAfWyAMdrHGu1ljfawRwloWLsPXeyRLt4IfnYULxjDz411CSfwLFKHcBIvm2yXkpql5BYxiSBmTMyN1I8EO0yH2LBjnemhVqwwM16k2WyEJSvEdi76ynpZ8kpezEZ+4Hypl7ImXNmULCgPFhUGakujeYnu01E2hGCb7lDn7vAL+NCzXYE27Tc/6vQ80e1v3hvq2O9jPOxnPB5sOYG1HsfZjOJsR3H2Izj7UdzpfpxTD9Z+KMRiMMSyD2vTG2Le5/dBT8AJoBq7re5r0PTWUqqThktDSbVRk1Xh4xW4iUrcYJH/eAX24IHDPW7tJ3yiMnyiMmy8Imy0InSkPHSoHDdYhh0sx/WXYftLggpDndqyvcerwgbyfdrSbsRcM/d2PHH19Amvy06eV1zO2Zk6mX1kY/HBhx+9ffToz99++8WPPnjH5PgfbMxO2JodO3HsjRPH3rAzPuZs+aHnZUffS6cvWn1085z1Jw5m15ysajMSk4O8bE4ecztrd87R+ryjxQVH47PWH5z83RF3F8vAa+dK0mPnpdwlpUAvYuskbJ2Uo5PxtDK+VsbXyPhaqUAjm1XJeQoFb96gXtvYXN/cXt/afCJrW9vfyM7a4ycJD2b/rfXNOxuPZ33zzsrG9vLjWdnYXtnc2sv26tb22vb20/WFvrWxvbls0KgVYrVcqJLPqeQClVygks2qZHyVjK+W70XGV0t5aDTos4SrlnDUUq5GxtcphfNaqUEnN+gVeq1cr5bOK0UGuXBROrcknVuUzy7J+YsyvkHCnRdz9GK2TszWStBwNNJZrWxOJxdpFWKNXKyRi7VKiVYp1SqlGoVELRer5SK1TKiSzqols2oJXyXmqsSc/S9GJeGqhBztLEvNp6t5NAWbrBPQ5ihD7u++FHvqLXFVPDMnUJiLFeWGSotilUVJmtJ0TVmWujRLkp9MjvUXl6Ts9LX8ebxnu71qvSZ7uzJzuypjvTJFnxspTg6QpASpMsI02VGanCh1dqg8I0Byy2su6QY/7rok2UueclOTfkOTcVWZfkWQeIEfd3ElC7tTmMDF+Y0nxKxKBQq5SCMXasSzSiFPKeTJBRzZLFvKZ0n4TMUcVznHlfGYMi5TxmXKuXRUX7v04tBkPDraF/+t974eP4LIRnNAX2zVHFs5x1QI9sOQz6Khy3kzch5Vxp2Wcyhonj2MPHcY89xhzHPPIj94BvPcYeQHzxr98LlDP3zO6P/84NDzP3jmRz985kc/fObHP3zmx//nuR/98z/95J//6V+f/8Hz//z8P/+fH/z0hVd/45Bk9FEB/LgKnKyGJvWIWT00roWn6qFxM2J2G5q2ApMWaNoGTW5Dk3bEFI+Y4FGAwd17X72IdT+07EOs+qFFLzDvQSz7EKtBxGoI2aXXELQZRmxGoO0otJuAdgdOG+4FsSNCezI8TYWnZ6A9DXOaiTgwoAMdOjOAEws6s4ETC55hI2d5e/rigwsCcGFu/7/y4LwIuorBRRF0FUNXCXSVwt3mw/2Th48BDHHXYtx1iPs8cn0eQcdf1xaQfX15rCBeqxAFmM8a8FsH/uvQdwv4boGAu9Bv69VgaQ/7vkS/ydTe6Zc+eDdFhITeOxT+AAnfeSVGW0nWaXU6nWJhVmjgzy3hp1QD7CXZgkGiX0hu4d3MoRcSVJE1/LA6mV8hP6pKHFJMLe7X5HSKs/F6v3RKcB7Hq4CagudF1Qv9S5ipndJrmaTcwXlcGcMzj+5eyPXOZ0+yDHqtQqXQytUqkcFQN7nzdpwOido6FPolEvLF0Uh5P3NFrZ9XqFQqhViiFsrVUqbmrmmmDnpvHArcxITcAcE7MGAD3fGF+G8i/hu7U689fSGeK8BjCQUY9NibfaHHDq/Nw2v6Xcde1T6hL3Bpt+QQXJKBSzLgKgGuEuAqRvZmX7s/r/NC6CIALnxwlgeducgZ1jMXZ41c2Ki7ECc64kiHDjRgNw3tpxF7CmJHQWxJiC1x9/yqDRFYEzF2JCN7IsZ+HNqM7s6+LAcxVgOY3b+TfdCSAC26EQuCkXmPkUWPkQUBMe9CTDsR006MeQc0vY2Yt2LMWg+btz1n0fYDi5YfWN3+gUXzMyaNz5o0PGdc43A+ZzDYk+RpRvYym94dc5lQPE2fnH15PKGv3ZBumpNums82RLFro5l1cczGZFZrFucfqq/Hzyv+/1VfzdFXetJ8J4sjJkujBb3l8zMEJQkvI/eKJgkaxqiS0svtr1cSO9WTeP0UfrQ4jlIe+xR9zdXfEtYnC2vj2aXhsvoEzUDDCntgjdV4h9t6l92+yS75XJf49Vbin9fSPt8ovL+d+fnOrb/Mp650Bi4WB99rSdhqj7zTEbnTHr4li/18u/jOTvPOTuf9e/V/2in4s6H8gbDjM8HIQ1HPXUHHPVHvXcnI5tzQtmh4jde7ze9/IBrW9OYJ676hr8FCVmduddwNYl1qVw6uLS0ABVhHZnB9gmdnVgi6bflv0Vd2yGBl/FRT+kRD6mRj2tP19dhBxJbs6Zac/ZCbsshNmeSmTEpTFrUxjdaQTGtI2Q+98RajKZXZnMpsTv/v1tfBzNQkTlTET5REM2rjGVVRrIoIdlXkdAmOXBLKrI3jlcVxqmJZNVGzFWGsHK+5SuzyeKF2JH9lsmxromiLnL09k7tFLNshVn0qbvpse+KLB6K//En31UPOn7a7VmeKRLVRc9X+y9SoLx62Pnww9ucvuV/+hfL1p/gvhOUbw3n6vnxFX7aiN13flS4oCSel+VByg9GzuORcf1Ju4ECqT1P0VVpTlmqynYcv5XYUUtvL0NmXVMSXiQX/q6//Dn2xSR3CyS7pZKeU1Coht4lJBClzYm64bhTnKMDaSCNteZHGrJgTjPhT9DhzaoQlN9JhLc97sxC7VBy5UBWuqYoVFwTryq/Pl15YKvdSZgTRI670Y+36ws8QIi7iQ126gmw7PE7gvU4QAiwGwpwGfE1G/EzGgszHQ6zGsNbj2H192Q/gHPpD7IdDLIdDrPqxtv0hFoMBx/uCTwHNRKe6p1HTU0uqvzVYHkGqiZ6sjhivwI2VhwwU+Y5XBH9b08a+u3YzXhE2VI5DM1iGHSrHDZSG9BUH1N5yb88PHK0MI2R7JnnZXnc6EXzJxtPF6oKdmcXxY2+98ovX//1ffv/Wa3987+hv337pj++/fOIPb5449s5H7x+1PP66i9Vv3Z0/9jprEnTB6qb98Ws2H1y1/eMVh4+9Xe1jfd3TAn18zjm5OlqeNv3A+qPfuNp8fMXB+KqD8WmT37k5mYX7XfG/6nK7umBBwl2UcHVihl7K1sm4WhlfI59Vy2c1UqFaNqeS8xUKnsGg3thYX//2MdT3utD1zSHY+uadzY3HsrHxLfp6Iqtbd9a2735PfS0ZNGqFWCUXPYpMsKev2f2grxyMWsLWiNkaKU+nEM5rZPNahV6n1GvkOrVMp5TOK2UGhcygkM3L53QyvlbK0+wPD6UcnYytk7F1Mq5WwtNJZ/UygU4h1iokj0UuVstEaFCYaeTifRmiUUp5SjFHM8tQzzLUPLqKMzM/y1bSKdkXbGM/eouWiyVmefGy/YV5OGFBmDw/WlmcLCtMExekUuKDZm5hpZWZax2VXw633e+ovNNQ+KCx+NOm/LuNOYbCWE60x5Tf+emgS/xYb35KEP+WP/+WJy/pGjPKjRbqxoj8hBPrJku5okz9RJ5yaTbxAivOVZIRwgm/2Y/1XRTMLSwuKTWKea1kXiuZ10m0aqFKMSsVsyUitkIxq1HOKWU8CZ8u4dGlPPp36QvNf1xf3zzw/WgUJuXNoJFzqGgQBEAEQAQgCEQwEGIggoEIBiAIwGDAIQw4bAQPY+BhDDxkBI2MkGcxyHNG4JCR0SEEPPf8vx61jjl0vBAer4Qnd2dfiEkt5lQDYtwMTduAcQs0bYOmbdC0HZq0Q5NOaNKJmOKheRcw7wIWu/e+EMs+aNkHLXqhRa+RVb+R1SC0HIDo1MtqENoMYmxG4MHe+cf1Be2IwI4E7MnQfgba06E9A9jTwGkacKKjUy/gzAbObOjM2d287MKHFwXgwhw8oC9wQQQvihBXMbwoBq4S4CoDbnLwyT66VLsHEa+qoLsGXtXCKxp4VQfc9WggevXr2gK8sbTbfOixDLxWoNcq9FkDfivQZwt6b0G/VRC0fNhHdWtgU7eoUWslfM26U6kShN2BEX86HKqJmdjWL9+XqVRilU6l0qrmDW2DtDGaVLOwqdOskHgaAkNJESxMsPQjdP3IjKGfrJ7gzFPm9GShkig0DFLnB6YNw6yFSbp2kqcd5+kHx+Vk7gJZOD/JmR8kq4dmNBOMeYFUq1CLVAqtUqGTqcWq5bVAwhYIXkTC/wS8VUGdy2r9skKtEil1KrlMrlAodQYCf+ulcCkI3saErMPguyBoB/qvAt914LuObljevfHlvQa916Hnt+nr+iK4Pg/Qyn53PbyqQa5okSf05aZE9QUvycAl+e6DqwRcEMMLYnhhn14ieG4OnOGDszx4hgfPcKET8/A5LuYMEzrOIA406DADT88Au2lgR4F2ZGhLBjZkYENEbKYQuynU8NAGrdAcBzYjwHoEWo9irEeMrIfR2ZeRzSBi1YdYEhCLbow5AWNOMDInGJl1Y0y7MGZ4jFkHMG0Dpm3QrBVj2nrYrO1Zk+Yfmjc/Z9b6nGnTYeOmZ00ajI5XnD6H6suU5GFCuWn2uL4ej4cFaY9b+y+SPMxIHmazDVGcuhhWfTyrKYXdlv0P19c+wFjVMZyq6P0c7D9kV/6P1ldT1CddKV6TxRHjJZGc7nwVsVlObFdSe+RUgojYOTvazOmvkU22aUnduin8cGEMpSzmqfpKmatLmquJY5WESesSNP01K/SuRUrtOrVxi3p7i1F+TxT319XYr1YT/ryS8elK8mdbiX81JK91By0WB+40x220hW+1R2y04Da4uC83c+9vVd7babi3XfbVTu5XuuI/81q+YnXf53ds8druCAh3xMMbgsH12f51ft82v2+D3S3tSBc1xHyXviZrUrpzQ1F3oQuX6xM80ZOHf6u+sEPVCcTmDNRdT9HXE0u9DtArm9qUSWnMoDamURvTZhpT0YeDmWlKpzVn0Foy/w6zL/QVNLTapMnKhMnSGGZdArM6ml0ZyamOopbgKKVhrLp4fnkctzqOXRstqAxn5XqLa8I2yeVLxNJ1UsWd8bq7k9XbpMrt0cq747nbrKhNfcLGYs69lfKHCylf6oLvjHssVbmv1bo9ILl+ofTakePuqhLvKGNWxBELU9ErfWlLgwWqgXxlb858V5agNIyU4T2dF0IrCqMWYMl5geTcwIFUn8boK6SaVOlIs7C3crarlNldrWJNqoQcqZD/v7Ov/0594aWTeAnptpjULiH1yljjwsFqUqijONRSnWS7jr+xzQhfo4QbRkOVbR7y8guG0nMrJZdWiq6pyj9R1OLkFfGykkBVqbskz40e60yLcRoJcxyKPNcbeaE79AwhyAbveZzgdbwvwGIw1HnI32Q0wHg8yGw8yHI02Gp//DWKsx/EOQzgTo9grUaw1gM4u4EQi+GgE8M4M6AmdcsGm9XDTZSW9KFv6qsy+Ns6D7+XvvpLg/GFgfii4Im6mLLIC34uH7k7fuxm+7Hdqd+/d/SVF3/24xd/+uNjb7164ti7pz543874d47G7zocf9vlxHs+jibY8ycjXE2Srtlm+ZwpDLyY63M2z9elINgtF+ce5+2a6H/9pr2V37nT/m52VseOXLI85nvOxNPx+GWz3zieePOqk3Hw9TOpUb5JYV74xlKtkKETM7ViplbK0cp4fyd9bX3L7Ovp9Pofoi+DUragkC0oZHqZQCvhoFe2vo++9qGlOaCvfZKp5YKDXxKqL5WAoZplqHh0JWdGyaIuzLGJxbfKL1oPRF2dyvBmZ/jP5mAFeaGi3AhxXpwwJ5GXFU9LCdXV56lrcxabC+92VNxpKVouTV4uSFCmhEiTAvgxnozwa8TgSyP+50YCL0zirlJjrzMS3Bmxl6nhF8d8nYgh59gxn4gSL8tvXZamXJpLcmUkXfE7+V6w+YfLbMr24rxKq1JopHqdFAWYTi3SqUUKKU8pnzXoZXqNWCHhivm0f6C+0P1gCu4MgOCxDwgBAADuBkKAIHA3EEKIHILwMAQYDAYDwOHnfvS6WeThE0XgeDk4UQVO1oCTVfBUDXKqATnZCE42QeMmYNwMTjUhJrcR005o0gmMOxBTPDTrAubd0JIALQnAvBuYdUPzXsSyD1r0Ilb9iOUAtBwAlkPAchhYjezOJXY3L09A20loO4mubDqgLyLYHX/R4Gk6dKABtAXRiQ6dWdBUGMz3AAAgAElEQVSZBZyYwIkFz3DBWR5wmd3/fzy6txdcEO6tYBaDi5LdqYubHFxWgKvqR/q6ogBXFPCqElxVg6sa6K4D7jqANnBcM8Dri7v68liBnnttE55L0GsF+qwA7w3gvQl9V2HQCvBesilaEOk2lQqxZGklhHAHE7wDcJ+9FCMqnFnrIulFihWJWiVTKZV61Sh9tmtyjjCtq+9kz4pWxJoVpmhRptnW6Q0qvUE5v6yc1yt0BrXOoJzX8fTrLPmaemFFp1lRanUqrcKgXFSr9HKNWqWZ12oXtBq9RqNXqBVyjUShVCrk80qlXLmovtKgBf6LhwJ0xpmyntkNjU6uVIokSpVMoVHINGrDRlLPwiF/NQi5A4O2QdBdGLwD/FYB2rSxW7axgdIL8VkDj04eLkGPJeixBG4swBsL8Nr8nlQN8KoOXtXAq+pd0F5Rg09U0E0J3RTIZSV0UwA3BbwsR9xk0E0KL4p3b3xdEMELYlRfu7OvM1xwhgOcmMCJgXFiGDkxMA50aD8D7KjAjgLsp4EdGdiSoS0Z2JKgDQmxJWHsSYgtEWM7hbGbQmzHEZsRaD2CWI8eshl9xnbkGZvBQ9b9RjYDGOs+I8uew5Y9z1j3HbIkHLbsOWzZY2TajTHrwJjfhmat0LQFmrYYmbU+a3b7h2ZtPzBtec6s5YdmTc+YND1j2mh0osLeJWsoxBMV17SHOdnTnORlsjfyMiN7mqFF8yQPM5KH6X72xmK7L842RHPrY9kNCezmW5zbOZyWjH+gvtB3dy+M1cSyqqP3c3D3F7Pqf7S+GiLc8MmeE4VhxIpoFj5bPFo9N1IjIbWr6D1KGkFKbJORWmRTLToyQT+FHyqIJv9/6UtQm7inr3h1X9kGo3NtumGd2vqA3X+HXrtOj/mLLurrhai/riZ/vpT4p7X4rzQJS+2+80X+m81xa20Rm7cj1hqDN6heX68lf7aRfn+74P5W+lebiXd5MVsTGV+Qyu+yW7Z4t9c5HZuC/m3RyBq/b53fd0cwsM3rlXdmiuq/TV8dObUJniPl8d25oX2Fka2p/rfTA5uSfRoSvdozgtDCw79NX8PViaSWTFRcT9fXwfVfKL2ozegesEzUXTONqbSGFHJj5lRT7lRTDhpiUw6pOZfcmk9uzZ9uyf376it5qjJhsjSGVZfIqo5hV0ZxqqOopaHTpeGovng18Zy6GEFlOCffV1YfuUOt2mHVb1PrtqeK1yfSNiYzH0wW/Gkq/iuB95fzHn/S+X2pxn2p8/3z4s2NgcsrZdfXKi5/RnT9etH/T7rgzxQRXyhxW3KvVXLY1nDOylC+dqBAP1S82JMnqMCRMjz39UXJCyLlBvanejdGX+0viGR0lLLbC2cas+j4CgVjXCvhS0X/e/Lwv0tfHFKHcLJbMtktJnWISR0SUr+COSHqr5gJdVBEWC5n2T0YuH6Xi72vynpgKP9UX/xAkXV/+Ia+2Fldcn2VGvDnzca/3uN9uaH8bFmwJOzl98WSi86NhzuORl0YjLrQG+rcF2jd7Xmi1/v4YID5cJjjiL/xRIDxRLDZaJDZWKD5BNZmHGczjrUdw9kO4RyGcKfHsVajWOtBnN1QiOVY8MnRMAugovXKptqVU21TzamDpWGkmujJqoiJytDxCuxgsd9EVQixJgLNgRtf39BXZfhwRehwRegjg5WGEEqC2wv8CSXYgcqowPPHHU/92tH82EfvHvn9b1577zdvmJz80N7ipIudsfmHv7X84P2Lln+4aXMsxOGjvJtnO2J8Bm/5jKT7TeVhmeWxU7nYyexgWnHsZH5Uc4JvPtY9F+vhY28eddkpO/Bi8JnjEa4mBUHny3Cu2d72EW6mLh+/dubE6+FeLgm46ykxvuTR9nkpWydhaaUcjXRXX1qZSCObU8l5Cjlv4b9OX+j5w/Xtu+tbd9Y3dg5mbWPnv1Bf61sbi/Pqx+j1HfpSSnn72X1RytFKOBopTysX6tXSea1Cp1Xo1DKtSqpTSucV0nmZRC8V62UCnZS33xGvk/J0Uu5BfWklfJ10VisXPSGug3k0EFMKtco5NLtflYSjEDAUs3QFb0bBoSrY1EUJb7anrubGmS6s22SGLy3Dn5UeyMoM5mWGcNLDmalR00lh0ym4mTQcPSOckR5KSwyQZEUIEv3r7T/M+t0rVSbvDl8/zY3z5iT5dnk71LqZNF2xvn3dajzsPC3u8nSUa8cV04mgc+y4q/zYS5Kky6KkS8JkN2rilbeffzbS+/q9FZ1SJFDJxRq5SCOf0yiFGuWcSj6rVQnlEq5cytVqRBqlQCbmiHk0CY8m4dJkXJqcQ0O75ncBxmdI5pjfR1/fdu/rsbu2yjm2co51oHqehkbJp6v4dBWfDv5jHwgCAAZABIPBAHDomR+/bhLx7MclyMcVmFM1iHEtPFUDT9YgpxqQU02YU82ISRM0aYLGTeBkMzTuQEzwiGknxqwLY0GAFgTEsgeaE4B5FzAnIJZ9RtYDiFUf2nkILQcgqi8UYNajwGYUWI8AmxFgPQZtJg7qC7EnQXsSPI0Wi1OhAw040qDjDOLMgM505AwTOcOCzizozMa48KELH7gI9pobxBDtLr+IRgwOHjtEdy4/0pcCXJGDK3LkKgowDXJdj1zXIdfR5vR5cH0RXF9E9QUO6AvxWYVea8BrHfhsAN91jN8G9N/6WagUz9kyaHTieYNLmfhQ4DomaN21YTmyU+4Y28+XLcnVSqlSppJLFWoDmavKbaclN8x0jM0JlMuVnYyaPrpIO69SqjSKOYlmVqieV0n1Wt1K5fiCV9msSLdpUEgVCoVEJZUrlDKlUq6UH4xCpVSolHKlQq5Qq9VKpmblowzdP/koHPLFI8qHcoNBoZAoFTKFUqpUKLRK+Yz6/vFUDQhYQ4LvwqD7MPAuDNyE/uvQbwPju7nXMr8OvNeQPX0Bz9U9fS1Cj0Vww4DcMMBr88B9Hl5bgNcWkGt65JoGuu92S4IrKvCJEr3xhVxWogCDbnLgJoWXJI/6Ni6I4AURPC8C+/o6i+qLDZ2ZiBPTyJGJOc2A9jRoP4M4UIE9BaUXYkeB6IMtCbGZwtgSjeymDtlPIjZjGNsxxGYUsRo9ZDN62Gb4sPXQYdsBjFUPtOo5ZNV3yLL3sGXPYUvCYcvuZ617D1v2Ysw7jCxuY8xbMeatRuatz5i3PWt2+7Bxy3NmrYeNG58zqXvWtMHIuM7oRPlpl4zhYE+Kh+n0AX2RvB7pCwXYQXp9l77Q2df/Ze8+g9s6z7QBv+eAlJyyPdl4W+JkEycucbdcVNibJKr33imxAexFbBIp9t57AzsJdhIdLChEIUAQ5ZyDDlaAXc2y7Njx9+OAFC3LXjtxdrM7n+YeDkzrD8ceja55nvd+hA1p3/DuS1iTKKxJxL8prEn89vr6rsFnX2MV0Zv1tQEwQWmEoPRrizeEReFjFTeZuaTBNN+RgrCnWje4uUGjOcThrEBOhj873Y+V5svJ8B/OChzK8Gdl+G/Qi5bmt9FziFcdfoO+2m9daY671HDzfHeKHyMvbLQstjLkeEv8ZXpOKKMoXNSegjIr5dTyCXqNlFanHm5GhhuxYbJmqAGlNWGDDdT8GE5RtLgi4Sl9icoTxGVx4+XxssoEWUWcvCJmLD9ksjza0FW4Mta2zCOvjXU8lPTdG2tYGE28Jwv9oyHij+a4P5hu/WE29lN19BTZx5AbYK29OVsfamkIt9YEzw9c+MwU9Xg+4aEl6dHirU9no5ZGQlfpKQ8YWcv86rvyNouwcV7ccVdNW1NRF6Tdq7KelfEupC0Vn32pOvOUHVkoJQPt3NDXlf7Cmx2ZIb35UY13/NszgmsTfGrirzUk+eEV8Jv1tXFtebA4tq8kpr8srr80risvojs/klWZOFSVxKlMHK1OpmQGUytv4ZuHHHIquz5lI5z6L60aPnVS+Sl9jdSm8MhpwzV3BPUpw7Up7LoMTl36ejLYdemc+ozhxmxeY5aw4Qm3hA3pwoZ0HGDPzEYVB7cuhVubwq1OGa1OHqm49ZS+uOVxnKKoserbT20e8ioTmOubh2PlUeKySHF55GhR6EhRmKg6TlYSJ62ME1VFyUpCxVk3kOqI5ZGSVWH16mj12lDu8tDt1dHURyN5D1mxjyauf75I/GQh6vO5W59ZIx8t+pq7Ls4UB8+W+C8OnvvcGv7xbOSnc3c+MUd/ZL5kZZGslJS57rSpwbzpwWJLb760mMS8c2U4i4RvHg5nBQxnBXbfvlYbeZZaGCNqLxlrzBY1ZY82F2mFTL1y/KnNQ1xcT9y1Ti9UNvYNrRuY/E/XFw4w3GB/mr42+g+fWYH4ZYbRn5kRFo3LoH2dvnjMXj69T0Dve6a+RLROMa1TTOsQUzvGqe3STfqSsFsUzA4Vk6LgtE1y2pDhPq2QqRssl0UfmA51XUv1uF+9x0LeY2o5a+q4pms5ZaWcWK7ZPZuxx5x9bEHobl04Yl2MfvCw+eEn/R993PvwYfMUI4AdvJsRcWQw8nh/+JF+klfXlQ/7fLYPBLjSQvfRA52YAQ7MQCdGoDOd6EInutFIHjSSBzXIfSBo72CwNzPIgx7kORC8hxrkwQhypIe5A4OgRyfo0nBb2bVJg4Vh7IrIdX0F9+X7MsuDN/SFA+zr9EUtCxsoDe0vDt4wWHsBqfz2+b6S0JL4i+7bXvjwjRd2vfvSSy/89ICXw6lj+3a773Db+fr2136+43f/fnT7a2HHXe6cdSMHnxEXJqjKUlQlcaqyeLQmCalOVFUlonV3sLqM8ZLbnILY5tsBBYFncm6cKiGda4i+VE483hBxbrQweig3hJ1J5BRGlgaf2Pvq8yccfh9yaX8U8Wxl/m2dnGdUCY3Ik9mXAVXoEbkGkaCo5HvU18bhL+vy05Ou/3LtcENf31C2sVlf02adFp380vhrXV9fF5w9erXEiIwbkHEDKsf1ZdCjeq16Q18mRGVUKUyIzISMf7mt5Gl9GVRSHTL5THfhMWrUeDbrS49NaBGpVi3B5AJEylNLRrFxLibhmlWSSVZLa8RV9u3AwcSrzFvXhuKvc+KvjcRdG4rxY0YHMKIDqNE36q4dTtu/q/7a0S7i2UHSudZz3kXu79bu/bD9mLMyMUCXHanODB2+eant+v6uwOM9pCOdAXtH4s8Ibl9sPO9MJx0VxV6Qxp5RJJyeiD8liTsxHHN696svdNQWmzQKpUigkQi10nF0clytECFKMaYex9Tjqknh5ARfIR9TyseU8jGVlK/EZ1/jAkzCx2dfauEoIhxFxDxcX5vffWEqyVfyRF8bQzCt4kt9R9pJ/CD100fAtH+qviAAYABBBAIMILutf/ufDkHP7ciHd5Tg976gnTjAquFddXaO9XbOZNipnuDUQHCyvfsiOLcRnNu3eHRDLhTgSgFObcC5HXLthN26Ybdugkcv5NazoS/IbQC4D+L6gjxpwGMQeFKBOxXyeJa+vEdg71HYm4sPvqB9PMIBAXRAgOsLPii21R4ekYEjE5Btkw0/HoUXHiqg40r4hBo6abu5DE5vwECzHhScQaGzGDirBecN0AUjdAHXlwlcNEOXbPoCV+ZwfUE+Fshn/faXjxW6vkjwXSLcWLTzX4Z9tBfKDXrDA41h4VKDxi5wyj5wOrp/JbZGntqCqI3TCKZHtQoDNqnDtDq9bkK/2K2436VaGdIu1dJ1LMW0EtUZEZ0JG1fpJ5VajRGTK02LB3O1f+cnrRlbmTWatYgO1SKIVqXSYqhGg2qwjeD6QjQYqkGNBk3n+NIv/KSHMg0i/V3MqME0chTVqzQmtRbTYmqDeSZxYPE5PwMcuEYIvAsC1oD/MhSwBPktwr7LdjeW4S+tHVohHwu4Or+hL3Bl+sv6ss2+4Asm+IIBnFvf5zyrhU5rwCkUnETXWzdQgA++TqjAcQU+9dp49AWOyJ/UzR8Ug31CsE8AvG2ll+v64kJ7R8DuIchrCNrNgXZzbE+/PFnAnQG50wledIIXjeBFtdtNh71osAcV9hjA333B7l2we+f6zmHHVveure6Ure6ULa4UO7c2gluTnWsTwaVxi1uTvWvjFqfGrU4NW53IzzmTtzpU2jlU2TlWwR8U7j5wpy/w8vDVb9LXZmht/oz/42Z9jdXeGvvG1o3/Hn2tv/uKEVREj5VHbURYHiUoixSURfJKI/gl4d9Qfigoj2bkEgfTfUcKQodygzff+xrNCcInXTi9cH0NZQZw0v2Y6X6MjICv6gtvmf9mfTXFXmy4eb4r2ZeeG8otj6sOO9mR6MPIDWUUhonaU5XUEtlAmYJVL6XXTrLIak6Dml2nHW7SszuwAfJg3s3h4pvjVbe/qi9RaZykLE5aES+riMX1JS+NmuovWRNT5kdq54cbFkbbVnhNM4zUWVbIA0nQZ+q4T5HEB6rIx7KYaXKAPoc4VxNtqgueJYdaa0MsFP/HE9Efa+M/Nid/bE66r4ha4yZ/zK++xyld5Fc/UDxp3VhVDlolXSvSnmVJJ9KaoqiJVrakqSi5ivZMdXuauiMN6ckWNKWVx1ymlyX0FUQPFsc2JPm1ppFq4q9Vx11tSPLb6Dzc0Bd+ahmfgPUW39zQV1deBLsqCdfXSPWdrpwwRk0Suz6FXp3IrL3zlL6eEtfmcG0GSx8hp4/Upw/XZ4yQM7lNOfSqOyN1qbz6ZF59Cq8+hVuXPFqXzCenDlXf5tanCJsyNug1Rk4TNWaIGjO+AWAbZfTcuhRebSq3JoVbkzxSefur+hoqjhbWJD5TX3jrxlf1NVH6RF+izOtITeQat3yJV7EyUvlgtPout2iNV/RgtHyNnbQmC3i0GnVvNeHjpeTP16IeL142t52wFARYCq8u9J/441LQJ9bgzywxn08HP9KfXqSHrHblLPVlztJyZwZLLH350qJA5p2rw5kk/ALecGbAcDaxL9mXfPNCd1Y4vylf3JIvaclj1+egfNp/ra91ev1F9bVhsD9TX19F11eKEJ+tr1E2/Zv1JWD0/5f6knxFX+PsFiWjQ8XonOR0yDkUdGRQJ2KaqeXIzQOzEQ6Pcty+aDnwx65jjzouPKBcut9+5FPKwZVS9+UMrwdFOz+R/+bu1POrmpdXJrdZxt+Y4721yHbWZr09ErafHXWUHnWcGn6YSvLqufrBgM8HNH9XZog3M9CRFbCTFejAIjozSc70QBdaoBuV6EYlug6Q9g4G72MGeTCCPKnBe2jBnqwgR2aYOzDzew2iXg23lVtzh1EY8Sfra7AkZKA0dLA09Im+ikILYk4yqiLO737t5V/+g9OON99788V9ru8c8trx+u/+/fUXn3/z1//4xs+fO/jOL+JPuRYHHG6LvqAsSzRWZ0/X5M2S82ab8mdaCqeaC+a7y2e7y6ZaipHqLGV9Vl8ysfj6ge64a/y8KF5uNDOZyM0MU5QlqCsSsKpbSHWCoiqhKfqK14s/OeH4atDF/UnhPjx656xWpleLNvSlU0/qkAkdJtVg0u9x89BWvLG0Or/0X0+6/kx9zZp1ekxh0Kj0mBKPDsX7D2V6VKbHZLaf9GmASQ3IuFEt+fb62nQxTPyd9YWpDXieqS+lEJkQqKU8VMbXSPl6+ZhRwR5MjWDE+fbFX+mJPj8QcbE//Nxg2Flq2OX+EJ/+8Bv0OP820lnS9t/7vvvbrCNuhUfcSw+6Vh5x77p8QBJ7zVhwU5cbpcuN1ORETGYET+RFjmcHce9cGr19VphypTtgHyP0pCjuijTunDT2pCTmuCD6KCfqpI/z63Ihw2RSaxXiGcX4FKLWYwpUJdFhEya9ElVJEIVYrRSrVWK1QqScEKhlArVMgEgF2LgAk/BR/NIXfvLrr1dfBABgCEAAJkAAELb86Je7/Ldsz4G2F8M7ysGOSmhnFdhVCe2shnfVwg61ds5kgjMZdiTDDo147SHs1AI7tdm5UiDnNuDcYZuAuXbBrl2wWxdw6dw8+4Lc+sHmuOOhAQ8G/mgHeDKfnP/asz772sezZT8f7OdDBwTwQSF8EK/fEIOD4+CwDDo6CR1VQEcV4OgkODwBjsihYwro+CR0XAVOqPEXR7bZ1wa9zmjAGdSWcxg4v/5aCT9adcEELk2Bi1Pg0iy4PAuuzoOrczi9IB8LLhPgswDfWCDcWLTzWwIByz8hIpXD981TSwzF8o4Y2avh4i6ZVYZOSzQmDENRzKDST6L6SYUGQ0wzvcqHH8ZJ3ozHPHNnPe6MDxkfGDCDAdWqdIhSq9OiKv20IYs98w/BCCDOuuehXMMDrc6gxVQopsEwTIMhm/WFR4WhqFYzbZ4upWreDGG2T3xkMppRDMEwDYLpVFpMrdUgJhND8eCdaBT4zxKI9+CAVch/GQpYIgTgLfNLhOuL0PUFcM0CruE/Jn5nGc8cuDIDLn9VX2boghk6b9zUZaKFzmpt4tqsr5MIOKGCTiih4wroqALeOA9wRA6OTIDDUujwOHRIAh8Ug/1CsH8M3i+AvHF68cAevGt+GHhxIC/8zBfT9r+NBxO404EbFfKgwp40yGMQch8AnlTIkwo8+oF7D3DtAm6dwI0CO3fYuXbau3bau1IIzq2QYzPk2AI7N8MujZATmeDSaOfaBDnWExzJW5zIW5zq7Z1qtzpW2jvV2DvVwB8Wee5P7Cde+ebZ1zfra+iq81+zvgTlUZvDL4vkl0VySyN4JV97dllYFD5aEsHMC2LmkIbygjk5Qf/9+qqLPNOV7MvIC2MUhks6MrXsGjWzHhlukTMbJlmNak4TwmlAWQ0YvQXprx/IjeYURou/snn4dfoy9hatSCgWfuMcr2l2tHmaXb/Mq1pg37HQSR+NxX0sTv5UmfRo7JaxmqTNDp6uvqmvDZquJ83VkKbrQx/zEj6dvH1/MuHh5O01Qfw8I2uBQ7aM1M8OV1jHai3CxqWJHst4l1XabZV04bMvtC11sjpK2ZKmpOROtmWo22z64jemlt28SCuN786N6C+82ZQc0JwSWB13tSr2SlNyQFdOeGd2WHduxHfTV9Wd7twIWvVtDjmVUZNEq7rNqkv+lvri1yfz6lNGyekj5Mzhhmx6bSarqZDZWNhfl8+qTR+uThyuScLDrU/l1qfKKPljTZnceluzvKA+VdiQ/teir9JQUaYPVht9X1BlGS5ZHa16OFK3Oly6xi36aLTs0WjaXUnw46WEj1ZTHi+lfXHv5kdzlwwNBxYLrlvyL1j7j32+Gvx4OeTTxZt/tBA/wk7O94Qvt+VZu1OnB9JmqSWWvnxpcQDjzvWhDKJNX1kBQ1mBlITLNZFnqYWxEz1V4pb80ZpUVl0OwqXqFBJEIfv/+vpL60vO6ZRzurBRqn6MMd1fqo30no57/375zs+7d3/Sd+BR/+mHgyc/YXh/2utpLXS3ZHgt17z12PDm4+XXP591+KPhzc/1z3+B/tsfel82RL3Kizw8dPMYM/IYLfQALdCj78r7gz7vM/ydWcF7WQG7WP47WIEObKIji+jEIOIAc6UFugyQ9lI36Yse7MkOcmSFuYMpXo9R2GMUUMbqU5mFkayKKGZZBKM0dJO+IvCwKsKZ5WH0Z+mLhr/7KgkZLAvrLwnpKw7uKw5qLwhpyQsoiz376vNb3vn9Lz/Y9qrj9tectv321//29y/96ifbXv33Ha/+bN/7P8/y2d+X5D+QdGOiNFZXnTpbm7/QUD7XVDrXXGalVC/3NywONi7TmlcHW2baq9R12dSkgO6YixNFkWjl7cmi2/KCeLQ8yVCVYqpJmapNMVTewsrjdY0ZNSFnvH///FmvbTGB5yvyEnWTPCMiMa63bujUEzpkQq+RretrcWFpxbq8/JV853dfCyt3LYsrs4srM0tP51niWp5bXJ5fXJlfWplfXLEsr1pX1r6tvqYNOo1Kr1U/iUah18gNmkmjTmHWq8wG1ZRBNW1Cpk3IjAmZMiJ6bEKjflpfUwbUqEcM6/oyYWojojKqN/Q1vqEvvfKJvoxqqVEtM6plOkSuQya/MfgKovwpfWmQcUwlQifHkAk+NiHQTAiwCb4J46raSji3if1xVynhZzqDznQFneoJOtkbcr475HJvuE9X2OXeqGtlvmdCXd4jffh6vOsH2d5OxQc9evxPjyXcUGaEYjmRSGaYNDFAnOjPiL82GHuem3pNmHZFnOYzGHacHXVOnHBVEn9OePO4IPoIP/oYN+7srVOuRoSnNysNGumMdtJs1JpMGr1mQq+RG3STeo3cZFCaDEq9XqHXTuo1cgMqM6AyAyIzqmUmpdSgkOjlIo10DJPw1BL+t9QXphTi0ahEtijEmsmn8gx9aaS2fCd7QRCMB8B2EADwlh+8sPPG1h2567OvKmhnFeRQCe+qITjUEXbVQg61kGMtcKiDHcmwUxPk1AgcmmHHVoJLB+TcBpzaIBcK7NYNnCnAqQO4dALXTsi1G3LrtfMcgN0HILc+W/eGTV8DwGMA9mJAnownALPpiwX2DIE9w2DPCD742nj3BfbzwX4BtH8MHBDBttaNCVxc4MgkOCy36euoHBydhI4qwXEVOIGAEwg4iYJT6BN6ncbAaWRDX9B5HXRev6Ev6IIRumgCl8zg0jS4Mgvw1o31k182n+DToesLBN8F4L8Grs++m4QOoauzejNLMtclWVJrTHqtHNFLUFSJYBpEp1JrlJhe1ztm+fCWEvabgvysIHDlB4Ga+Ha1QbOkQIwKrQlDdEaDuVv14NV4DSAuw2Ef/dBfG9gxJZ+xalAE0Ri0GkSHKhEMxdGFYOh6EA2qMukNbSPY+cyBEa1Vo9VpEKMGMao1KKqR67U62fTd80XYjy9q7YiLhMB7kP8K8FuEApdg/yXIdxG6vgD7LEA+C+CaZePA9DP1BV2ehi9OQReM4LzRpi/bpS+dbbp4ZqPq0AYwm76OK8FxBXRsEhyxgRlfOwRHJsAhKXRQAh0UQwfF0H4RdEBIOCiC9wnAXp5t9mXbNuRAu/GODSbwYECeDOBOhzzokBCCCFUAACAASURBVAcN8qASvOjQk9XWAchzAPLshdy7IbdOyJVCcKHYuXbauVDsXDpgp1bIoQl2boacGmHnRjvXFnvXZoJzA8G5wd610d6lgeBYCztUb3GstHOq2+pcZ7+zdM+h5H7ilW8z+9qMrqf2D/+q9VURtTn88kh+eSS3LIJXYnvi9cyMFocz84LYecGsHNL/yOyrJvwUJek6IzeUnh823pFt5jbrR1qxkQ4lu1XJbkaHW7HhFjWDPNlbq+qpGcy7ySqIFJXHfxt9TZZGmfpLFsWUqdH6WUHTgqRrRdz7YLxzqi9d205aY8Z/PJJ6nxdnpUZqSkmarDBzZYy2hmiq87fUEA3lweZmn3ujQY/EUavc8Fla6OJQ0ZKw0yRonOVVL0vIVlHj0kTPnLhzXtK5KO1ekXYviyloa4q8KmKyKUXRniNvTX8y+2pOK7t5abAotjUtqDs3ojklsDWNVHfremXM5abkgK+++/o2+hqtTqZkhXYURNJrEln1yfTqxO+kL379HW592jA5i1mXPUqp7KkrTArzpbaRWa1V7KYidmMRu7GI1VDEIBcwG4tSSBdaChL57SWCuuS/utlXaago0wetjlzlls1yCpdHKj5i195jFt/lZD7iZH86nLLGD/7DXPLjxZxPLZlfrCSsaK/pao7cLSbN51+Z6z3xh9XohysxDxcTPl8MfaA+OdUcMV+XO9uaaOpNnKeXzvfmjpcE0lP8ORv6ygwYyQ6kJFyujTw7XJWsGqwXNuWOVKeMNBVpx5g6peSpxvn/r6/vUV9SVouSQVHRu+WcLvlQDzZK1/PpM71FxkjvmYTX7te+9TnV+RHN6yHj6H229+OhHUsNryxmuy5nH1locb9r3jO/dPTugv+j+eMfL73xmfXN+Yb3FCSX0bB97IhDjPDD1OB99AD3/svvUa+9x/B3YgfvZQXsYvvvYAfsYhMd2UQnZqATnehMD3SlBboMkvbQgvaxSB5Mkic1eA8j2JMd5MgOcweTffUqegPGbmTWJvYXRzIqYujlUYzSCGZJaH+uP7MshFUVxayKYlZF0SsiqGVhg6WhtKfoVRwyWBzcWxrSUxLcXRy0kZ6CgP7ikIATrq++8M+O7/3e4YOXXXb+/v23Xnnn7Ve3ffDaru2vHXR4/dalfZz8eFFBgrz4FlqTrGvIsjaVLTdXzHeULPVUrg3Wrw023KM2f8Rs/4hDWR1sNDUXifNiJ4riDXUZptoMQ1myqSLVQs61kHOtDXkWcu58bcFsbfZMTfJUVWLa4Z27XvzJxeMuCWHnx4d7lvQqs0pmQKR6dFyPSnXouBYbx9DxqSn94sLywuLdb3m269vc+7J8u9nX/OKSZWkRf+L1bc58bcrStGVKZ9YapvXGGYNpxmCaMZin9dMzhtk509y8aW7ebLFOWRamZ61T84szC0uz8/NmnVaFqSd0yIQBkekRmQGdMOsU0wbVlF5l0iJGjdrWkIEoDJjKiMhxX305UqNaakRkU9ikGZWbkAk9ItMhMt2XKw03PzwzaORG7ZPB1wbANKgUVYsQ5ZhazkflNmCYMMFEb/VwatjQrRsU0rEWv+NtAcdbAo80Eo82BJ9oCDrVFHCSEnyhMeRy5sndSd6Oad5Ot522pbvtaLp0ghnlz4/zH4vzFd4O5CaQio7t9dv264xTu/rjz4hTfaR3fDk3L/HiLoriz/Hjz4zGnhiJPToWe3Q06lBF1FkdKtIqxQatVKdRmLUKo16h0UxoMJleN2nQK80mxGBQ6gxKjW5SZ1DojSqDSWUwqkx6pUmnwH8iTCWRj3MVsme0bnxVXxqlWDspxINfo9YpRNhX34YpnqGvjXwLcW3+BUMQBAMCgO0hAGD7517Y4bN1Rza0vQjeWQ7trIQdKu2cq2GHanhXDWFXHexQB3bV4PqCnPDq+Wbg0ExwaoOd2yGnduDUAbl2r5/5st37Ai7dkFsv5NoPXPoh1wHgOgBc19+AeQzCnnTYkwE8mJAnC/ZkQ54seA8H2sMGe4dh71FoLxd424LPvsA+LtjHx2dfttaNIzKbvg5PgCPrs6+jk+DoJHxcZVs+tE1gUHAOA+cwcAYFp/AWRA04owHn8CZ6/cb5L5u+LuL6wq8tW2xPv67NAx8LuDa/oS/4xiLstwT5rwAf5GAhItbd15tNWp0BQ8walQnTYIhWpdagiAZFMcxg0hbT9FsuMH8cbHwhcvoHQVZwBQlqUHGkxoERiVaLGXX6Yf1DzzzM3n/GLvQRIezRFtLjfw5WJbLmkalVVIuodBii0W6eej0BGKpWYQqlxsSVmqRqNapV61AdgpoUWq1Wp8bMD4JbZ7f4ToKAuwT/B3YBq7D/EvBfhP2WYN9l6MYidN0K++A7h5YnufaUvqbA5RlgO/Nl3NjYtE0Oz+nBOR10VgvOaMApFJxAbYPHkyg4gUC4vo5NgqOT+OwLWl87tOnrgBgcEMEHRPA+IbR/DDowBu8TQLbNQx5hzyjkxQGeTMiTBXuxgAcDuFEhDwbkQQfuNMiDaudFhz1p+HYrcMPPG/RBnr2QRzd+Wxl27rB367J37YSd2mGnNsixCXZuIjg32Tk3b3FttXNuJjg2wI5kgjOZ4FwHO1ZDDtV2uyqgnVVbHGu27izdfyS1L/DyyFWnkSub9HXViXPlm+j11PelT/SVIKxP+ZP1JayOE357Yv25+ooYKwobKwoTFD6dscIwbnEEM5fEzCExs4mjBWFDucHDucEjOXiCRrKJQ5v0xf6SvgIZGYH09ABamj89PQD/QE31G0z5L959beiLkRfGLY+rDD3eEn+ZlhNCK4gQtmXrOA0IqwkZakdGOpCRDmy0QzPShrCaMEYLMlA/kBvFKowSff3sa7wiXloRO1ERK8gPnSiN1vUULY93WUWt0/wGLavaPNRkGKgwdOcae27NdMfNdMbPUmNX2cma8jBVZrCx4qamimSsDZytIhnLQ9eo0Y/H4+6NRT6S3p5jRq/yyldkXWZZ09xY3QN5x+oEZV5MmRprm5d0LU70Lkt7rCKKqiVlojJysilF0ZYtb01HOjIQSgbamytsyaiIuUwvje/Njxosjm1M9m9NIzUk+VfcvNx4x7894+nG+c366iu+2V8aN/BVfdWktKcHNWWQqJW3OORU1nfZPOTV3cH1xanL4FIqhnvI/W21zeRySkd9F4Xc3lLT1lbb3lHf2lrb2UHu72xubaga6OsQDLaLGjJ5dam82g2ApQsb0sbI3/Tu6y+vrzBR5g2kOnJpuGSWXbA0UvoJq/0PrLaHjJK7/dn3aXdWRkM/mkl5sJzxYDnp85Wb90Tnp0sPfFoauJp3ztJx+IuFyD8sRn1qjfzCEnRXcsHcEL3cUrzYlWHqu2Ohl8715IwXE5nJAZyM9c3DrMChrEBK/OXaqPPUwhh5b7Wyp1zSkjPaUoTyaTrF09eW/wx9cdGJ0f9b+urlMnq5zB4es1fA+IZ3XxQxjfJMfclYrUo6RcXomeB0Tw71akYZWgFturfIGLVvKemVz5rf+CPL4THb7ePhfY9HXT4bemcu798+ztnzOPP4owbPx6a9cwvHF62B9xZOPVx655HxDTTjXdT/wBBpNzNkHz30EDV4Pz3AbeDKNtq1bcwAJ07IXlbALnbA9qGAnUOBjhyiEyvQkUF0ZgS6MgJdaKQ99CBvJsmDSfJkBO1mBntwgpxYoR5A2F4m769V0+poVQn9JV/RV2kIozISD608fENf9E2hFocMPEtffUUBdUmXz3m+6/reK47vvebp9I6H81vb3nzpjdd/+9bbL7nsejPk/IGmlJCx8hS0KsNQlaavTTU2ZC81la42lVnbipY6S+/2Vj/oJ3802PwJve0Rq+MBs225p3a2tXi6MdfaWrjQUrjQmL/UVLDWVnK3o+wepfxuR9m9lsrlxkJrbepSbepcW9F5hzec3vh339NubRWZq2bs/5K+Zhdmpi1TM9bpGev07MLM7MLMnHV6ds40O2eamzfPWaYslmnLwszMur7mbPqSb9QP6rEJk04xZVCZv7W+TMgEHpxeBpVUpx7XIni+m760qBRFxIhKqJ4U2PQ1IdCoBOZxdn/WzVrS8eaQ4603Drf6HmohHakLPFThu7/kqndDwIkm/5Nkn2MlZ3YXnXCvvXiw+dqxurP7WnyOdwVd4ET6DfpdqD/uHf3eG8RXfxvn9m7hJdeBW+elmf7CW5dHYi+N3bo8FnuGG3dyJO7EaMxRYcxRQdTh9tSACfGISiRQTYyp5FJMLkHxhWyFFFNPoKoJVDWh1ygNOgWKjCNqiQaT4dEiUq1aqlWP61EZMimUiYaVMgF+7AtRiJ418vpe9QVBG3nmr82/AYYAAQAYEABkDwEAb9n6yx3Xt+7IhLYXQjtKoF0VBMdKgmPlFpdae6c6wq5a2LEecqwDu+pgRzLkWA87N8K26vkWvH0eOFOAcxfkYqubtxnMtQdy64XdByCXfuDcB1z78emE7asHDfJk4Ptj+BseW+ch3rqBV417c4E3F8b1dUAAHRiDDwrxg8vQYSnAc2QdXev6go9NwseU8HE1dAKFN5r3zqHgHAadQaHTKITvIp7RQGcx6LwWPm+AcUWsAwxcNEOXZyD8yvCVdYD5WKDrVuBjga9b4etW6AZ+IGsZ9l8GAcv219BTZUa+fs1g0KKoXKPWoohJoUUVGkSNadSYFtWj9Im54EZV9tBC+8SjG9XIvnRhy/i9NuakRKXVTemH9fcOlpi2kgz2kR/DEY/gsLUt4Y9AyPLPIjRZ9GX11IpSZ1BpUHR99mUDmAZDUFSFYRNaFEORKQTDMIVKo8ZQtRZBNfop2fTdyPaZv7uu3hI09Y+RU89dX7DzX4EDloD/IuS7Ct9Yg64vguvzkO2515PZ17P1dXEKvmiGL5hs9NqsL5xepzFwCoVOYvDG4OuJvhTQMQV0ZBI6qoCPKKAjcnBEDo7IwKFx6KAIOiCC94tgbyHYywf7eGDfxvIhF/Iahrw4kBeb4MUm7GZCHnTgNgg8aMCDDnlQbYMvDyrkQYVcB2C3AYLHoJ1nP8Gzx86zm+DeSXDvhJ07CC6ddi6ddi4Ue9cOgksrwbXJzqV5q3PLc84tz7m0bnVugR3IBOd6gmudvUutvXPdVsdqws7qrY61W7eX7DuY3Bd4afiK0/AVx+HLT2ZfnK/ZPPwqvThXnETVN4VVMWOVMcKqWEnNbcmX6TVWffvbRFB9i1cbx6uNE9TECWriBNWxY1WxtqrDytix6rjNEVTF8itjBFWxotoEcW2CaP13bhQe4ve+8PDLo3llUdzSSF5ZFL88eiO8sij8+6MlEdzSSPzDSHH4cFHYcFEYM5fEzCWx84OfCic3mJMTxMoi2mZcqb6MjABWFpGVFUjPCKRlBm2EmkGiZpAG04kDaYH9qQHfoC9KwpWWmxebos933/Gl54WOlMdWhZ9sjL/Unx00UBQj7KqclVARTpuC2aTld2v53SiXohrtmOS0YsMduuH2/oIYVnG0sOa2pDpBUh0vqb4lqUoUlicIy+LxiMoT8K8j+ZHC0jikM3dqqNrEqrTwG638ppnhWh2tVE8vEzenCBtTpZQCITllpCRMWhE5luOHVUToKiNMNdGGyhhdTUrn7attef60ttsF8Se4NXFrgpYlftOqvNMq7lgQUSzCDv0QeU7SNSvtm5VR5+SsKRlb0po3Xh2rbstA2rKUbZmK9uzJ1hwVpUDUkF5980JvYQS1NIZWFttwx681LagpmVgefZmcGEjJiqRkPXn3hW8n9uZH4Y/EqCVxA0UxtNJ4/F+xKhNZlYnsqqTh2pSunHBqSdxQTfJQTTKn+s6XDnzVpQw3pn9dOOTU0foUXn0aqzpNNtJ9+uKJX7394q92vvjywddePPDaix6//9Bvz46oY9uI+/7m1X/+11f+9Zdv/Oc//Ms/Xr94YnKglV6VOVKXKahP49UlCchJAnISr+EOt+HOn6YvbmXCcEUcqySaX5s4UhnPrb61Kbe/Rl/houo4eXnMRHXceE2MvCxKkhWorY1b5VZYR4pXR0sf8hse8tofspvuDpStDqSscSL/gMV+sXjrk9X4Txbi71PPTBcfXqy4YSg6p68/9rk+8gtL5OfzoV+Yb67Sbumbw6e7Emf7Msw9WVZqyVx3nqQwdDjJZyQrgJsXNJoTNJoTPJQZ3H3LtzbyPL04TtFfKe8qGG/LGG7ORnj9GrlArZAgSimilGgUIu3klzoP8eatb6MvrUygkwq0Ur5mnIf3IaPiUUQ0ggiHVUKuUiRUiAQ2fYkFMrFAKuZLRDyRkDsu4m1u3cCbD/H8afriDTH5w6yN8IaYXA5jI3wm/WvDGuSzBp4ZHrOPz+gW0LsF9O4xeqeI3iGid4hp7WJam5jWJqS1iqitYlrbOL1dSmuTUtsmaO1yWscknaJkdqrYrYohyiSnDx3qw7h9SjFNQ63SxhywJr/zef/2z+VeDyc9H6nd/oDsfNT/7kz8m3/IPLmU4T3Pcrs/72FdPLWy4PuR1fOP1rdXhl9Vx29HAvdySN7MkIP00CP00EP0QI+BK9uo194dDnYZCd/L9t057L9jNMCBS3LiBjkPE505RFcO0ZVDdOMQPdmk3cyg3cyg3ewgtyGSy1Cox0D4fqAcbEAYTSpaLa0qYaA0arO+BnL9maUh9IoIPBv6opaG0TYFP7L8VX31FhHzw48e3vWqy3uvOO946/QxLzfHt1975Zdvvvabd9/63cl9TsnBFxpSSGNlifraLFNFsqnijqkmbZFcsEIusjbmLTQVLDeXrLaWr7VV3W2rXu2pf0hrvd/feLe39l5P1f2uyjVK+Vp76d2OsrsdZQ+6Kj/qqX7YVfVRS+X9ppK1huzV2vRHfTXC8hTH//zpcefXUsOuT/LZU+ikAZEakHED8r9eX9OWKXzwpZ/S4TGatXo9YjBiM7PGuXnzvGXKsjD9VX1p0QktKtOiMh02YdQppgwq03eYfdlie/SlkGiUNlF8Z31hMg0qQdUiRDGG6wuTj6nl4hlMZlHx2E0ZNVGnKYFH2q7vbwk61hJ+ui7oaMGl3elHHMrO723yOdZy40Sr78nG68dKT+9N27frlvs20pu/vf6r/zj3058E/vLnBR4O4wmBgpRATprvaLa/JNNfkHCJm3CJn3CBH3N6NObkcMzx4YiDkptHFLfOjlTckXCHlPwxhXhsUiJVS8ZVMolSJlNNyJQy6eS4RCGVIpMyVC5USflqmUAl5eNRjvPw76hlAvwzMjG2YaeNqsm/kL4g27kvCAIba4VPBeCBALADwA4AGMAA2AEAEey2/nqX73M7s+EdhdCOErCzHNpVQXCssHeuIjhV2TnW2jk3wE71Nn05ke1cm+1c2oBDE+zUQnBugxzbYGcK7NINO3dBLhTgTAEuncC1C3LtAa7rrRuuttrDTaFCHjZ92d7weDLBbhbYzQG7h6A9o2DP6JdnXzywjw/tF8KHJPBBCTg4Dg5LN8Zf0FEFOCwHR+Tw+lYbdEwFnUDgUxh8GgMnEbxlHpxGwUk1OIlCp236gs/h+rLNvmwjnUsm6PKM7djXlXlbrtpmX7CPFb5uha4vQH6LkN8K8F+GAleB/0M7H+3+bG3v5EfymSmVXqJAFXItMqlFVahWheoRDarVGA1Gs9GIGnUGhdY8aZ6jc9XVjcPY7KMu+X33TJ19wCyIeARF3Yci70Hhq3CEFUSugaAHPyMh0a2zEt19ncmAatRq2+svFNUgqAZFMDWCqSa1egTV6NQqpQaVa3RqTG0yTXOwB6drjT/wlf9T4PS1+tWUgQXXjDno+jTBfwn2W4L8VmC/u9D1JeAzB/nMr8++5oHPHPCxgGtzNn1dmV3X1zS4NIVvG+LuWqeXDpzTgzMacAZb1xcKnUShU7bZFzihho4poeN4z+EkdEQBHZ6EDsvB4XV9rQ++gPcY5C2A8adfX9o85ECeLMiDCXsxYU86cKcCDyrwpMKeNBzzsCcN8qDCbgME137YtZfg3gt7dMNuFNiNYu/eRXClEFw67Zwp9q4Ue5cOO5dW2LnR3qV5i1PzFqcWe4cme6cmgkM97FgPO9XZO9dsca7d6li9xaF2y64a+w+K9h+4MxB4efiK09AVp6HLzpwrTpxrTpxrX/LV19Hr6/Ql/nKV/PeiL0HV08H1JcQL6PHrXt+fvjgFIfTsQJxbjBwiKy9oI+zcoM36oqb6MjICmJmBzMyAv4C+SIPFMZKeKv0oRTpQg4606QVd6uFWhNuOCjpVo+0Gfo9uuL0nN4pVHC36dvoaK4lDuvON7Gp0sMTEqZkaqp3nN00N1xlYVXpmZdJlj8gTzmEH39v/m7+lp16Xl4Uh5RGaykh9TbSmMnatryr1rPvrz0On97z49i/sOnNCH8q654bqF8Xts4LWeSFlVkgx89ussoGFSfq8nD47wbCquZK2/PGqr9VXT0FYZ05Ib0FEQ5JvQ1JAQ1JAxc0rDUnEjszwzbOv76QvWmn8d9XXUGP6aH0Gvy5NUJ/BqEoXDnUePX/YnXj2RGG4R5bP63H7dyafOFrs99bNfa55l948+s72gL0ns/x/8uufHtznLO1pGChPH67NFNSn8evvCMh3BOQ7/6P6isX1pSqPtrAKLSNFyyPF90aqHnDID9j1D9mV99nZS4yIxSH/R6qox4bYFYHfUsOZ+ZLL1uKAmeIb2tLTps7TVhFxRUKa6rtsbImY60kwdd7WtCbq29Nn+/LnegukRRGcpGvDWf7cXNJITtBIdtBwVkjfnYDq8HPM0oTJvkpRS+ZYU/JwczbKH/gf19dTU6//2/pCR3uVYpqGVq2J3m/N+eAzrscX5lOfz539Yu70F1MH5utfNsVve5x9+m7engfDb39uee/xfZdHy26P5l97rH0VqXoNjdutDtzLIu6lhxykhx6mhRykB7gPXn2Pem3bUJDrUPgelu8Ojt+OocBdI0SnEZILTi82yZ1NcmeRPBgkLzxMkjub6MwKdusJ2QdQRgvKbFYM1gxWxA2WRdv0VRbBLgsbzAtglYWyqqIYlZH0igj8K7UsbLD8S+kvDekreaIv/GtXEakzPyAv4uTuD36z691X3BzfP+Dt/Pabv3r91Re2vflblx1vXjrsEXHBuzrh+lhFkr4uY6YyxVSaYKxImqnOXKzLX2zIX2rMX6gvsNYWWOuKlsmli63lq12197rqHnTXPOyu/qir8mFn5Vp76WpbyUprMc6wtbbStYbiVXLhUn32cnX6Sn3WQzq5JvyS069/mhJ0VTI0qFOPG5Bxg3pdX6hEq5HNTBuXF1cXl75JX7Y6jU0fnqo6fIphf4K+vlOsK0vmOZPOrNWZtVqTRmfW6qZ0ximdyaydmtbj9Jq3TM1ZpmasU5al2YXF2fn5Kb0O0SIKDTZhG91oJgwGpcmkMuiUm/WFx4hMfFVceuU4no0/I7B1fWnU4xv0espaOMA2Yuud10xoUAmGiDUqkUYh1MjHsIkxRC5FZGKDSrQ0J2vLC28KONIRcKQu8GDHzfOdCVdqg0/G73036IPfxjp/kOC268qrv/H4+x8cf+H5cKf3Uvd6hLz5Vv5ub6avvyQsEEv016bfUOeEjueF8nNI/NQbvPjzo3Fn+fFn+bGn+fFnhqKOjITuV8ef0iZdlDbmTvBH1YIxpUioEEtRkRSRShGpTD0uVY9LEakMkcrU0nFEzEPEfETCV4t5eJRirlJim/KrJDxEKkAnhN8w8tqsrw10fYO+sE1I++qfuT8E8A8B4YeA8EMA/xBAP7IF/AiAHwLwIwD9EIAfrn/+MQA/hMFzENgKIAJktxXa8qt3L23dngtvLybsKIV2VsAOlQTHKjunKjvnKoJzLeRYBzuSgUM97EiGHMmwYzPBuQPsaoEcW2CnNsixleDUQXDqJDh3Qi4dwIUCXDqBSxdw6QSu3cC1G7j1ATfb4OvL+qJDbgzgzgTuDODBBB5MgD8A8+JAXkNg9xC0dxT25sHePNsDMG8uvE8A7ReBAyLooAQ6PA4dka6vHSqA7W/z6z0ctndfanBCBU6owGkMPqOFT2ueFEKcxsBZzUZjxMb+IXzBCF00Q5emoctz0NU5cHVDX3P4/iF8dX0L8YYV+C0DvyVC4DwUsAQCH9hfnXorQpXav8DTL6nN0xqtWquRo5hSpcFUGgzFUI1GgWplGgzRY5jOgCLTC1zDZ4mDS69FI3Z+VhDxMYhchcKX4JCHIPwxHP7ALuweFP4YhD78UYB2T5aplrcmNy1i5hmtTqvRopgGRTEExZQIpkARRIegOlSJ6jXqaavEcLeIaXn/jopwwwx8l9/NXMjoma0eMPq3W34YoCH4rsB+ayDQCgKWwfUVyGcO8pmDnoy88JXLOejKHHx5DlyaBpenwJUp6LIZXDJBF8zwOr2g83rovA7CyzbOaCBbvzw+8lJDp9XQKTV0cv0/wXEldEwJH1NChyfBIQU4OAkOToBDMujgOLxfTDgggvdLwD4R5C0g7BPY7RPA3jzImwf2cuE9HFsrpieL4MUieNp2DoEHHfakw55UghfNNvtyG4Bde2C3bsilE3brJLh3Qa4U4EqB3ShbPbq3unfbu3bau3RsdWvf4tq8xbVli2u7nXMzwbEJciBDDvWQQz3kUGfnVGPvVGW/s3yLQ9WWnbXPfVB08GDioP/F4ct4p7wj54oTfkAZlxX7suNGnnr0tTmb9BUnqbktqkkUbsr3oi9+ZcxT4VXc5FXcHMNXDStjBBU3xypjvrx5+Kfra6Q4vD/txkC6LysvCB+CbYSVQ2JnkZiZgTi9BlNu0NLw517+tPQAXFyb82fpKyeoryBK2Flu5HYqaPXYcBsy3DrJblSNtGL8DtVIm5bbZeR29hfG0AsiBJXx4up4cVWcuCpBXHl7rCx+I8LyBEFpnKA0jpMbzi+KwXqLp0caNdRyA7NGz6gysmrMQ/U6euWCsO3szt+89zOCyy+2I8eBOwAAIABJREFUvvdj0BJ5VlUbM1keoaqMRmvi1BXxS31VudeO/O7vwHu/Br/+W0Arvb0mplh4LXNjLfOSzoXx/pmxTvMYZVrcY5HR5uWMOTlzCeONt+V9jb7SamMuDZREt2eS+gojW9OI5ES/hqSAyphrjXdIbelhHZn/ffoabkzn12cJarPG6rNpFWkSXt/uo7v/adfLuxIuvHDyjRdIDr9PPuqRc/nX13c4FFw5lO97oioiSdzwgZ+390FncWfNQHnqSF06vy5FQE4WkO8IyMk8cjK3Ifm/WV8TFTGymjhJday87KY4mygrDTdTc2Y4BVZ2kZmSvthXuMYsn+vNWqKnrzBiNeRzovw9siJvpOSQseispcTXWkhcKg0yFl0QpXtwUpzHcvbNthKnOmJnum7N9qaZutJ1benTPXlzPYXS4kh20rWhTL/RHOJwFmkokzicFdKfHFgVdpZVljDZVylszhA0Jg01Zf016OuZU6//k/pSc3rVw124vtAob0v6ux+z93ymu/i54cpnUz6fTB7W5Pxal7BjLfvkcpbXpz3vfqF9/5HxtU+Mr3xufGll6DVllocq4oiKuJtJ8qaFHKKGHqGGHKQRPQZ8Phy8/h4nyIUdtpfhu53tt5Pj7zAc6MwhurJJbmySG5PkySJ5MImeNKIXnbSbTtrNILnRA52oRBcKaTdAGS0Ys1k+UPWUvlilYQO5/n+OvrqLSJmhx466v+3p+N7OD9922PXOe+/+7u03/vP9N190++D1Azvf8Du8q+7ODVbJTWXVnenKO6ayBF3FLWNV6mxtjpWct9iYv0AusNQXztUUzNcWWMjF8+TixcbSu20Vay0l95qLH3ZU4NuG+NrhWnvpckvRCrnIUpszW5O5WJW+WJW62Jxl7ik9+tbL1w+4SUeoGtW4Vi0x/u/XFz77Ms0a8ZjnTFOWqZk50/y8eXbOhL/+mp0zzcyZcH1ZF2fm5s0zU/pZs37KjJnMiMmMmMxqkxkxmlQGg+ob9LUZXZv3kvFoVLYJz+bB13fSF6YSaRRCDF8+lIpRqUQlHZs2yITU+uLrh9uDT9UGHmiOOtOX4tced6Ul/HzxBe/Ine8HffhB0PYP0w/sJ1+71Ox7lREWaiwqfdDYtFSYjSQQ1UnXdJk39Lkh8twQQU4QN+0GN+ECN/4UP+E0L+4ML/70UORhQcRBNO604fZFaWPWBJ+DjQkRsUA9Pq6RSLAJCSKTqKVitVSMyMYR2TgiE6vH+XhUEh4etYS3ITEEL6CfEH7DyOv71dfzALYFgp+HoX+BoX+FwL9A0PMw+BkEfgbAzyDwPB4A/gUGzxPAz2DwzxD89xD8T/DWV96/9NyH2fCHxYQdZfDOCtihAtpVAe0qhxwrCC61wKEOdqiHHOshp3rgWA8cG2CnFsixBV8+tHPpgJzaYCcKwYkCnNohVwpw67Q9/XLtgm3V8/34X45tT7/cB4DHIPCgAXca7MmC8M1DTxbwZANPDuQ1BHkNg91DYM8otJcL9nKf9B/uE0D7hbi+wOFxcHgcHJKtt27I8c3DdX0pwQklOKGCTqqhk2pwCoVPawintRunqMApDJzZrC/DE31dMINL09Dl2SfLh5tuf8EbR8BuWIHfAuRntfOdh29YIf81OPAu5DvzN77Y7lRt1uAqR7mmMlo05inMZEKNRo1+Wmc0aaa0mqkZhWmBrrSm0ebd0rQ/DtTYERfg0I+hsEeEsLtw2F0Q9giEP4bCH8HhD+DwB1DERyDsAQhc+EmI8VjxVBF7cVS1pNStoIZVrd5i1BuNeqNeP6cxLU4YrYNKSxrdsjdD97wfBvvNEYLXCIGLL8QaQzosqX3z+4pn7X318I012O8uFGABfgvAZwnymX/S67jxyO1L+jKDK+Z1fZmg80b4Ah4DfEGP62vTdS8MOomCkwh0Sg2fRuBTiA1gx5UAf/F1eBI6PAkOycEhOTgoAwfwvg0h5C0E+4TAm0/YP0bYLyDs50PePLB3FNrNAV4s4MWCvdiwJxO40zbpiwZ5UGFPKg57yG0Adu8juPfArp2QSwfBvRN26wQuHQSXDoJrxxbP7q1ePfauHT/woGx1bXnOrdXOpYXg1ERwaoIdydCuOmhXPexQDztU2TlV2u0os99V+ZxD/Q92lBw+nDjof37oEq4vh+9FX8Kab8Wt76avipu8L4dbHs2ruClYv6rML48WVNzELzJ/L/rqSb7Wm+LDzCUxcoibw8wmsjKJjIwA2xWv5OvrBRt+1DT/wXTiRr6fzcPCaCGlDGM3I6xG3Wi7gkFWcpom2Y2TTLKC04wMtWFDbb350fSCCH5lvKgyTlQZK6qMF1Xc2qyvsbJ4fkmsTV/FMfKOXB2zRsuoNg+R9cwa0xB5jteC0SrvyvuyAk7//sfA+ef2jv8MqohHFHW3pGVR8qo4RW3iRNXtqa7SQv+Tr/8UvPdL+3f+gyBpz10a6zCy6/RD9VNjHbPivqmxLouMap2gz8sYFjlrboKhE/YKGtKkNXHPnH3VxFzsK4psTvXvL4pqSSM23gnoyAyruHmVnEhszwj/b9YXryGfV5fDb8gdrEgVc/vf3P4a4Tf/6Bl/6d1rjj8/+ob99l84R587Ux59qCgc/GLrf7i87kE6C/4WHDixd6KvjlaVOlqfwa1J3qSvVO6zijf+YvoKE1XHTZTHyKrjJdWxE+U3hVmkibLIaXq+np47Tc2d6c2yUPNWWEXLzPx7QzmrjKSZlmBx+jFZ+ompiuvTZVfninwsBTdm86+Yis5Pk69NN/vNNgcvdSaY2+OnKXfm+7OnenIMlJzp3qKpzjxRfigz8Sonw3ckhzicSRzKJLLTST2JfjUR5xkl8ZN9lROdeZLWdDY5QzXaq1MKEeU4ohz/H9TX5rde/2f1NdSvZvcoOZ1KMV1Dr1FHey/GvDaf/vpCy+5P2ednW9wMRa+p439nuOW8nHPybvaxT0r3f0L3+ETs+pnQ4RFzm6nqQyzjgjLspDJoN524dzDoUH/osf7gg4MkrwHfHYPX32cGuzJD9wze2Mnw3cnyd2QHurCJ7njHBpPkxQjaTSd5UYmegySvQZIXlehO9XfoC3BqDfQCGLMVYzbL+yuplfFPNg/LIhiloT1Z15lloazqL+mLVhY2UB7Wvym4u57SV2chsasoqOzW1eMe27a/9cq2d157d9urb739m/e2vbjrvZdd33l5z7u/vbZnW27oifZ0f2FprLHytqk8HquIRyoTdVVp07VZc/U58w15c/X5s3WFloaS5ebyleby1abyu81lqw2FK3V5qw0Fy63Fq20l+ODrYVflg+7Ku+3lS63F1pb85Yacldq0meqElcHKgsBr+955hUvrMmon9ajUqJIY1P/r9TW7MDNjnZ5bnJ1dnJ1fmptfnl9Ynl9YnJ2dM808S18Wy5R1fnrJMm2xGues+jmrYc6qn5rBjGa1yYR8S33hC4f4neX1zsMn6NJjE3i+q75QuQA/KKyR8HViISoRIxNj85i4Pjag2v9IU+jR2pCj7QmXe5P9qclE6m1iT/AN7q2oycw75pI8U362OTdrOi/LmJmE3Q5Xxd5QxF1Dkom6zDBjBlGeTeRlEUfS/ASJlwS3TvISTo3GnRmJOcEJPyiJPqqNPW1KuDBWnSRi96P8UbVoRD0u1EiEmGwMlQkR6RgiHUNlQlQmRGRCpZSPRyUT4LGVzo8LsHGBRjqmlQq18m967vX96uslCHoZgl6CoZcJ0Mt20MsE8BIB/I4AXrIDL9mBl+3By3bgFTvwqh14xQ68sgW8ugW8Yg+/Ykd40Y7wu63PbXe49qPt2eD9QrsdZfCuCrCrAuyqgBwrCM5Vds71BEcy2FUPOdYTXBogZzLs3EhwboScGoFjE+zUYu/aATu12zl3ws4dkFM77EqB3DqBawdwoQDXLoJHL+zeR3Dvhz0GbZUbbgN48yHsSYPcaRuDL8JuNuTJBp5DkNcw5DUCdo+CvaPQHi60SV+wtwDeL4IOiMAhCTgkBofHweEJgPc3fFVfx5U4vaCTqqf0ZRvRnNE8qUrfKN7A2/wuTUGXpyHbq6cn+oJwfV2dA1fnoOtW4LsA/BYgvxXId5Xgvwz7L8LEVUC8B19f+Btf/e/jNAdLzeHdC8XDy81cSydvqYm3UjC8ENZtOVxufu2W+m98MYLvEghdA+GrIGwVDr1nF/oQDnsIwh+AsDUQdg+EP4JCH9qFrBHCVkHEfRB8D/ad+zuS7s1bulOF05Hk+ZSBpXTWSiZ9NbnPGtRk2l+geSkO+4E/BvlNwUGrIPiuHXFha8CSve/8LyNMb9w2/ShQDfvN/j/27jO4zetM+P45NyhbctzixNnEqZtk13bc4hZbtsXeRXWrVxaxgwB7772TYkVhQ2HvBAmAJIheWAAQvbD3CpKSnXl23k/vh5ukKFn2puw+ZWY9/9FAlG1pbH/Qz9c510EC9qD/FgxYQgLWgN8GOKDXs/S1DLwWntTXk5s27k6B2yZw03hkv7zhYMD4hL6Qq1qI6utrNUTBfFEJLijAhTFwfhSek4Fz0scb58+K9weeHnx09gXchqHLMLpsA3EdBC5s9N4XcB6ALgNW7mzowoTO/Vau/YhzL3TsBA5twKEdcepEHDusHNoxju3QsR3j3PGcS/vzjq0vOrU959CEcWiGdnRoS4M2DfBUA8aacsyWirGrs7Kvfc625phd7XM29c9/WX7+UtpA8D2ulx3H+4nZF8qqo/oa9rIZ9rL5Pn1JyfEHJw9T/xl9CesSxbWJf5u+4kWkeDE5QUJOkBzoC/01HOrrKWWhH54KdddTl75GysIZuQED+UFDJXhWIfYpfaFPKrNygwayA/qz/Jk5gazcIFRf/Xm4/tyQ/tyQQ4Oh30X1hdKrN9uvN9uvJ8v3UF/tyd5Ncfca4+52pfszi8MEpCRSxFV6sld/SRjjQQyfXqQZqFMz69Ws+klmnXqIImfWTgzUTA5TddxWE7e1syh6sDxGWps6SnqsL3TYtd+BvjjFkYLyOE13xYqsc0HYvCRqneHSZrh001CDjlmzKGpmVqV9+BLG4bfHT74K8u+66BrzFPUZ8vqMCWrOBCV/sb+eHO357qvg018fs/7jCS2DOM9tnBqmmEaos9KOxQnGtLhzYZS5MMpaHB/c0HBXJweNojYRJVNel6xtydO3FWnbCvf11Vk2SsuribvXWxZFzwocqIqnZwXTM7EtueHkBF9KWkh7QXRn0dP6QhdvoPoaqExkE1K6S6J7SmOGyelDpDROTcZIbebfqy9+Yz6/MZ9Hz+PQi7mNJcKm0gFyrqCvMTcvyQt7LzAlyDf2jhf+5l3vGwEJIcElST5pYZ6+93zv3r12+ZLHhbPpqXHy3hpWTbaAkiduQPWVLaHkiKi5Qkr+36UvPjEJXa0hJKfwycmovgQ1Kai7BDUpaIOVCazS6Kf0JaiMGq9PUZKTlXVp43UpcmK8tBCvIsavDlcbB4qmevLnWSWzzMJlZuH2UMnecNFaT8Z8c+Iuq+QbDmGnN3eu4v5S+f2Nat/lKq958n1Dnf9MW9x0S5KKHDXbkrbOKFrpfzDXXTrT9WCVVbPUWyEpDR/MuM8tCOIXhaD6GskP7U4LrI+5N1idrOmvUfeUT7TmDVPz9KI+s1qqU48d1RcqrsMO6fXP6UuqlkkmZWKlVKQYFctHxROjov8OfYm4wyLu0FM9U1+iQdZ/j77aFKw2Jatdxe5QDXaqBzs0wy2qkXbVSJ+W063mdGjG2CZ2rTrO/WHMX7ZiPpOGvM8PeVsd8dZc7LvTsZ8upLpvFFzdzb+5mXpppsROV24zW+62WHp6pvCiKdtbEXFZGe7RH3K6P+JSb8SVntALDLxbX8CpPv+T7FAnZoQ7I8CGFWjLCnYYDHEawrmw8W5svBsL787En2bi3Rg41168Wy/OlRHixMDadgXbNoWcBvrBJv1go5pVz6pLZVTHsciJTGIcmxjLqoroLgocJkYNk2OG0KtfNTEscnQ/MZJBjGIQo4/WWx3ZWx3ZUxXRXRneXYl+G8YgRlcle9t88JsvPvrTp5+8/+GHb338ydtffPbB5x+8ZffnP50/+d5d5w9j7tnT0jyF5ZF6YvwUId5MSDIRMkzEzOma9EVK/jLtwXoLcb29Zr27dqeT+qiT/m0X7dvO+m/ayXv08i1q6TqtdK2xbK2lcq2p8mFHzV/b6x62E3Y6qnfbSY9aCbv0orX6lK3WAlFhqsfbvxnqpC7O6WaNqjmdYlonnzLIzXqFyaBcXJjZ2tzY2HrG9a0fbm1r56n+d+prdX1pdX1pdWN5dWNpdWN5bWN5bXN5ZX1xdWNpdWNpZX1xZX1xeX1xeXNhdWtxdXNhZWN+dWNhdX1+Y2N+c31+Y31+bXVmYcE4N6ubm9EtmHVzJu2sUTNrUO+nV6LKerxpQ69cNCjQlgxKtDmjYtaomDUq5kyHTc5Pqfcz7zc7pZ2e0k6bNNMmzZRJPWVSm00qs0lhMEzotWNatUyjlKjlIoNcZJoQG+VSnVy8bJ4cG+rO9b/cGnWbhrveGHG7I8V3ICdkICOoJ8yrI/BWX8g9Fs6HHXKfiw8cCfUdxN3h4m7y8ddG4+7q8vGGkihtEXYs31+cHyDKuS/JvCtJvylOuylKucWLu8KNujiRcF2fdGcqzVNTl6IUMjRjApVcqJHLjBMCnUKoUUh0SqlasW8tjUKskYtV40KNXKyWizRyEcownUKiV0oNkzKdQmpQyozqI3Z6prt0E2a93KQdN2nGnup7nDaKZlBJ0fSTErTPn0PQTh5HvjiBnDyBfH4cOXkc+eI48uVxeOoEcuoE/Oo4PPU8sD4BTr0AbV4A1icQ6xOYL5+3+uKFE3bWni+fKoEnKzBfVmGsydCGDKzJ0I5sZV9rZVOP2FChDRXaUTAOVGBPAQ5UaEdF7GmIXSO0bUTsWhC7NsSuDXFoQxxaoWM7dOwAju3AsR3ad2CcezEuDMS5D6K75p0HgHM/+jQTdEGPILK+qy/EXQBOC8Dpx/pCzonhWRFyVgrPysA5GTg/Bi6MgUvj8LICXp7c33x4SQku7QMMXNGAqxpwXQuuaQ/1tb+B45p+/+rX7Sf1dWca3EHPH84hnovAawH6LIP7y6i1Dum1ry/fVei/jglYxQSuguAtgN1FsLvHsNtW2C0MzgJDHyGhewC7AgJmjwVNvYoz/yLU9Ksw489CjS/ijTBkFmCXAH4DCfsWE/ofx/DbSNgWjNiDkd/A8G9h5CMYtYNEWmDkQxD1VxD5DRKxi4mwwMjd58IfHg99BCK+AeF7ALt+PGj+eMj082EzL+AWT+CmIdYIsEsg5BES9tdjEdtI+BbA71rhtjDYTUzIXxG/HeC3CvAbSPA29N8BvhuI3xLG/wl9PabXd/XlPQ+956Hn3MGK+emDk4fmA30dbjg0gGt6eE1/QN/9k4covcDXKnBxcn9WeUkJLsnBhTFwTgbPy8B5GTgnBWcl4IwAnBECDwE4I4QeAuQ0F7pzEHcOdH2sL7ivLxbiykRcmWB/rMrAOPdBpx7o2IU4dWKcuqBjJ8ap65hDxzHnTujUBp3bMM6tzzk0vWDffMKxBePQiNjTEXsatKVirClW1hTMqQZoU4vYkqxsyVa2NVZf1Rw7WXb+UvpA8B2uN6ovVFxPoOup8RfH58h3DwZio7XxEtI+fsZqU2TflVVNqpicIq1Nk33/oURJbaqwLpFHjhOQ4sS1ieKaBAk5QUpOkJITZKQE0Xf09biDiRb6C3jKXYe4+uEO6cUtj0BjF4UwC4KfGnwNFuOGCnFD+Y+PHQ5kBxzqi5WHZeSG9GUH92UHo+J6ogN69WT5ovTqyvDpSPNqT/VsTfRsjL1Lj73TkerLyMcJSElV+Eu0ZK+BknBmRZy4qdg8TNUy6yYHaib7a1SsWu0wRcelqYepel7brKirqziaVRYtrU2VkRJlpAQZKUlGTBFVJwoPEhGShNWJYmLyUEkktyxG2V6+Iuud5bbM89sWBO2zvBbzMN04SDUOUg0sypm3f33q58e+/CmSftVeQc1ll8YMlMayKlM68qO5leklIdc/+DH4/FfHXN553ciimIfpxiGamdesF7ZOjXbPjPbPjQ4Z+AwTv29FMbyuGlyQd0tomfLaZE1zjmFfX4Xq1mJdV/koNbcm9i6jIqYpJ5hFSGzKxtIysA2pgTWJfg2pwe0F++999T6IRd/+6iuLO1x7iAJskJjaUxrT+yCWU5PBJqSgBusuiWYTUlB6oQbj1mXx6rP5DTl8Ss536SVoKhA05vMb85lNhUOtJdym4qG6/K6qXAaVyGxrYLfVcLuJg11kdkc9u7W2p7Oup7thuI3Kb29iddCZrXRmXVV3dfJgfY6AkiuhZkuoOVJajoSSK6LkCygF6Cb6w47qS1CfJazLFtZli+qzBTXpjIIwASlZXJMiJqeIalIFNSmovkR1aSi6+ORkHimJR0piV8QzS6JExHgpIXa0OmaUECOsjBRVxcgpaZO16QpK5lh9upyYKC0MVZISVkaIZlapqTvfOFA8z6vaFFSsMvOWuzJ22A864m8UejvmBXgQsWdWSZGLFUGrhIAFYsB0fXiYw+99T/3O1+ZNety9vWHCUk/RXNeDRQZhaYC8wqxd6SdKyqIGM325hcH8YhyvEMcrxI/kh3am+NdG3eEQU3XMOmVnqbQxk0PLN0r6zSqJZnJUqxrXqcdQfRmVT2RQSHUTYr1cYlQ+43+//m36EqhlEpVUrJSKFBKhXHpw10smHH3mqsPDntSXmD9y2HfpdZiIO3yUW08lGR5E6SVkM58G2N+sLxmrTcZqG2W2jjJbRpktT+lLyW6fZLer2B3qwU4Vu1091DzJaZvk9GqHuzUjHSrZgI5BUETYr8fa/rXCb7E8cLbk1maO61r0l/NRtovp5zfyr+0V39ipuqzI+4Id/ak67YYp5e5cntd0vqc08owY79GL82BEXe6OuNIZerEH59bl92WX38kBvBMj3L03wHYg0H4gyImFdWHiXAdwbgM4dwbuNAPn0Ydz78G5dePcu0Jcu7CO3VjbtiCbRrwH0LIbtexG3RCVWZvSR4hnkpOZxAQmMZZREd5ZGDREiBomRg8RowcP9MUgRjKI0Qxi7NH6CDG91dE9VVHdlZGH9RNjSmJvOnz0e7uTH/7l0/c/+vitTz5++5MP3v7kT/9m/d5bp//yzjXbd7Fff94Qe01QhFVVRZkJsdPViTPV6dOErFly+mJd/lL9gxVq9UY7eXegYa+3Zbe7ebebvtvVsNdd+01PzcMe0lYnYauXvM1ssDCp3zKb/9pL/7at4lFL2aM24sN20jed1d90FFua8hfoFXc/f6enoXx12WTWKWe1ymmdYsqgMOsnjQbVwsL05ubyxtbW36uvH4bZf6++tjfX1peeamVjafkZLSxvLCxtLCyuz6NtrC9aNpc3VucXZo1z0/q5acPCjHFpxrQ4bViY0s+ZdWgLJvWcXrlgmFw0qReMqgWjatGoeqwvoxJt0TSJtjylWp5SL0+pl6c1S7O6g/RoC7PG+f2HxTTTJvW0ST1tVk2blSbDhEE3ptPK1CqxSinUK0QGpcioEBqVIoNCtLZg7KzOrfA+34S7Sw26SY283Zbs1Zvq0xvpRfe7Un/3PPmGR/Vl9wcejuXn7Sl3T3f7XeJF3lHlYHUlOE0ZTl6GE+f5SvPuS7LvCdNvCdNuSNJvi1Ju8+KuCqKvTCTc1qR4GdK9p+tT5rQivWZcrRszGlRmrdRsHJsyKrUqmUYlNeomDLoJg3Zcrx7VTUr1qlGdSqablGkUEq1KplXJ1JMS9aRErZSoJ6V6zQ/p63AVh1E7btRN7PefDMr232I+fJ1Zp5ai2Z3A2J7A2J1A7F/E2L2I2L2EsXsJOryIOP0IcXoRuryIcXsJ4/Yi4v4idH8J4/4yxuMlePplzOlXjp1+6bjLj044fXnz5a+K4BcVVqcIiDUJnCKCUyRgQ4J2JGhdC6zr97cdOlCBHQXY0aAdFdpRoS0d2jQhdi2IXSu0bYV2rYhDO3Q41Ffn/gYOh27g2Is491u5MqETAzj2QdcB9DfN0IUJXdjQdWj/HSfXIeDKgW4jiBsPuPOAOx89fAjPihB09nVWipwbRS6MwfPj4PwYuDgGLsrBJcU+vS6i+lKDQ32hN46erS/jk/qaPkQFuDsHPReA1wLwXgQ+i8BnCfgswfsriM+Bvg4W0GP816wCV2HQGgjehMEWJHAHBu+CkB2I28DgtzBhDyH+G4B7BPB7AGcBuB0QsgNwOwh+71jYI6vQXUzoLhK6i8HtIPiHMOyvMOIbELEHInZB5C6M+AaEP0I/g4iHIOqvIOJ/IeF/xYTtgfAdEP0IxPwvEPUfMPwREr6NhD6EYY9A+CMY9giD/8Yq9CEmYgfBfwOw34IQCwjZhNg9TOA2ErgJsTsgcAv4bQG/dcRvFfFbA75H7no9GfRZRnyWgNc89J6D3vPQex75fn0hN43whgFeNyA3jPC6AV5/Wl/g6v6xQ3AR/TelAJcU4JIcXByD50fBORk8J4NnJeDswQMDHnzgIYAefOjGAW5D0G0YuAyBo/pyZh3s2+jfh70TAzr1YVwYx1wZVq49Vs49GMfuY07dzzl2Pu/chTi1QqdmxLEJY09/wbH5Ry6tVk6NiD0NcaBj7GkYGwrmqwbMqQZoXQtOkaysyRhr8nM29ce/rLh8LZsZcvdg9oXSy47jbcPxtnmKXujsa9jHdvgAYMPethwvmxFvW1lNvJT8vfpC6SUiJUtqUn949iWoTUD1JapJEJETxAdHB6XEZxw7fBwhFgXY4VHDo6cNnyLW93VIr5Gy8JGycHTZBrMgmF0UMliMYxeFHDZY+MTg679DX3xiYhX+Ei3Js784jFURJ21+MMWhG9gNGmadbrBBw67XDNaZeI1TwlYDv93Ea+0oiGSWRkrIyVJigpQYLyU8cTb1AAAgAElEQVQmSgnJguoE/kECQiK/OkFITGKXRHDKohXtFSuyvmlO88xIy7K4e17QMc1pnhpuUvXVroh7Axz/8umriM0vrLy+eHOoIqktN7SzMLbzQUrHg5TxprLKSN93X4Kf/ovVmQ/+1cCmGTlNZl6LfqRRL26dmuibnRhcnhQtjPNMwoFpMWNFzlhW9EjpmeM1SeqmbH1robatUN36WF/k2Dt9FTFtBfj+yjh6ZhAtI7ghNZCc4FufEtSWH9lRGIGOttC3v9Bjh4zy+EOAHc6+/jF9oVMvLi0X/TzYWjTUXDhCyeHUZQ/VFg3WPmCRS9nEPG5lKqM2jVGfyalKH6hK6apM6SxLbq9OayFl9lZlMcszWJQcQXMxrz5T1JApo+dKaTkSap6IUiCgFP4D+pKQU0Q1KXxy8lBlrKgu7XDq9bfoS1mbIadkjjakT5CSJYVhk+TEFR55arB8ZuDBHIe4IKiZHyya781c6Mn+Dykl7sKXH71m9e7rz3t++acNStp0RchcVdBUFX6Gnnvt3T/+EYDfAVAV6vVXPnWpu2ymo9zYVjbVXT3bUz3bWS4uj2Jn3OfkB/KLQrgFOG5+CKqvuug7w9XJ8q7q0eYCMS2dQ803iBhTGplmclQzOaZTjxlVMtPk/+jrn9RXq4LVpmS3q9gdKnbHU/rScjsnZQPavmpjjIsEf4oS6N6fGSwquGtIcVyIspmKcprLuLBX5rVHvLna+fUmx29vMHK9IcqU6mXKvGssuitJPMfBn+4O8eiNvNIRcbUt7GInzq3N98t238968Q49Ye5dfrZ9Afb9gU4Dwa79IW6MEPdenEcvzqM35Ex3iHtniGtHiHsb1rUj2L4jwKbR/1Q91g1o2Y364SbdEJVBSuwj/pfqixSbHnzW6dM/2p/88PPP/vzxx3/64P1/fe+tn3/8p99++e7vzn3+7g3r96Mu29Fjb/ILgycrI03VMVOEpClC+gwxZ4Gcs1BTtNJQvd5Ut9lWv9VRt9NJt7TTtlvqt5tJO83Ve61VD9sqdzur93rI3zCp3zLpez0N2y2kLWrhCiXPUJM9Vp4iKY431uXu9pC+HW7xtf/0QVrM+vLUlF45o1XO6J/S18r/Y/qybG1ub6BtbK6hrW2trT6jZbSVzSW09Y2lzY3l1ZX5uTnz3Kxpfs68uDC9vDC9ND+1OGuemzaizU/p502aBbN2waybN2nQFs1qtAXTQVPqhSnNwpRmcVq7PKNbntEtzeoX54xoS/MmtJU5w8qsbmlGO2+anDMqD1JM68bNmlGzZtQwKdEpRAaFwKgQGBUCg5yvGeXM6EaXdRJSmCfZ/xoVe70h4gY1+kZb3J2+uPudYXcb/a/WeZ4nXfcgXjlNvOrehb0hS8XqC6NnKhNMldGailB5WehYcbAw21uY5SnKvCvMuCXJuCtKvj0Sc0UYc02edFeX6mNM8zHXpq+blVM6hd4wMT2rM09NmMwTCzM6nXrUbFDMTWtmzKq5aY3JpJyaUh1mQF8DM6umjEqTXm7UyzWT0h9+ZPn7BmJ/l74Osz8B7I4Dhxeg448Qhx9Bxx8BpxeBy0uIy0uI60uI20vI6Rehx8vwzMvQ4xXkzCvIhZfBmVcxZ35sdf6VY+dfPu5hc/OVU0XgZAXmy2rkYOsGxpYMbYnApgbaUjB2VGBDAXYUxJ62Py6wo0G7JmDdCGyaEZtmjF0rYteG2KP66oSHb385dgGHbujUB50YGOd+6MSAjn3o4Av9rTPiOoi4DUHXIeg6CFzZ0H0IXbFweO8LeojgWRE4KwJnhPCMBHNu1Or8GObcODyH6mscXJoAX8vBJQW4qIQHizce0+uaFl7XoVs3Dk/H7X+4vT/+gnenjp48fEJfB0GfZeizcqgv6LeG+K8B/w0QuA0Ct2DQJhK8CYO3AHYHYB9CrAVgd0DIQ4B7CPF7IHQXhO2AUAvAbQPcDsTvIGF7MGwPhllA+CYIt4DwXSRiDxO5g0TuwIiHMOIbEPENjHiIhO8iYbswfA9GPEIi9mCEBUTswPBdGPYQifgGRj6CkbswcgeE70L8rhV251jILhK6B0J3QNgWBrtrFfQIYi0Qa4FBezBoDQatIEHbSOAmujoffbjsgF4rj8dfBxKDPktP6eu7b3wdPrIMbxoP3GUAV3WP952gR0CvauDhpa+Lk+CiYv/BgIsT4MIoPD8Kz8ngWSn0EMEz6ClTATjNA+5c4LZ/7BCgizGd2cCZdSQmiq79m4RO/dCpDzr2II7dGKdujEMXxr4TY99p5dBu5dCOcWi1cmx6zrnleefmYw6NxxwaMQ50xJ6G2NOgHRWxoWBONWBONcBTNdCafOwU2eoU6YQt5cSXFZevZDJD7o542R6MvL5fX+i3PrZHAcb1suV62spq4n5AXyi9hMQkMTlFUpN6tKf0xa+J55Ji+cRYITleSIoXHVzQkhDinqKXgBD7uANcHb3Tdcit7w64ntkhvQ43yw+V4JkFwaxCLHr48DD2warD/ix/Rqbff7G+0nwZ+TgeIaESd5GSeK+vKJRZHitrLp4aohhYtdqBGh27Vj/coB+qV7HIE/1E9XCTgdPcVRTNLI0UERMlhHgJIU5CSJBUJ/Gr4nkH8asTeFXxAkIiqzh86EGkto+0LmcZh5umeW2Lkp5pXtsUt9XEaVH11y+LeshRQad+/oLtG89feOcNLilT0JDPJuc2l6YM0srk7QRSXMC7L4CPfwJvfPXuNL9Nw6ZNCztmRJ3msZ559eCccmRBKZ6fEK5OihfG2ItjPXNjLWJq6jg5UdWYpWsp0LQWPNYXLZccc6evPLrnQVRfeQw1PYCSFlifEkCKv1+XHNiaF9FeEI6OvzoKI9oLwntKY9BJ1+EE7PDe1z+sLx49j0PJHqHm8Bvzec0FPHqusCFDUJ/JpxTyaGVcapmgoUBam8ajpfNomWN1WdKGLD41W0TN4zXmDbUV8RuLRNQCTmM+h5ojacqT0XMl1GwpLVdCKRA1FAkaiv4xfaH3vgYrYo4eOPyb9ZU92pA+QUoRFYSpalLWBDWzI9UrI4Q5NnmBU7s8Ur7IylsYyPt2tCXf59w7x8EfjgGs86frzWmmqqCpKv8pQpihJufme299dPz594/B1tSINQZxtu2Bua1spotgaquY7q6e6nwgfBDRn+Y9nBfAL8SO5GNH8rCcPHxznBc54uZQdfJoW5msKU9Cy0DvfZnVUrVSplbKNJMyw6TUpJT+j77+GX1NMFvlzFY5s3WS1T7Jaj+qL81Qt5bbpR5lGQZIW3lX66699+/Hwcc/f9X+Dcj0f385yV0f5WrMuvD/0bDi+LO3/vJ6yt33S/xPMmNdpgq9DLl+moJAfsKVofDTndjTXRFX2iKutoRebAtxab5/svn+Z50h9p14l3Zfm24/++4Ax54gl95gt96Q090hHt0hHl0hZzux7m3Bzs3Brk1Bzq2B9q0Bp2h+X9YGuwEtu9HIadEOUnoJ8QxiApOcPECMZ5HiBqoiu4uxHFLMMCnmH9VXdLKf++kv37H57IOTn334yafvvv/ebz946yd/+tdXPnv7F5e+eu/2l+9kXHdpj7srLsZNlkcYqqJN1YmG6tTZ2rxVSv5aa/VKF83QWKeoJ8nriBNVxYa68qVG4lYjwVJfZiEW7NUW7jYUWRqKdmllu7SKtdqSJUKBoiyVFnkv4Yqtr/sn2PM2fq4nS/0ufyvqyA64XZWXurlsnjGp5gyq//f1tb150NbOfpvPaGtzdwNt3bKOtm3Z2N5e395e39pe39pa29xa29xc3dxc3dhYXV9fXl1dQltfWVxdml9bXlhbXlhbWlhbWlhdmltZnEZbmjejLcyZ0BYPmp+fmp+f3m9uv6UZ3dKMZnFaPW9SHpxUVM4ZldO6CbN2zKwdM6plhkmJUSEyKoQGucAg5xvlAt0Ef3VWzWsmlfterQ++Sgm/Sou+0RR1syfei5Hoy0wIGIgPYMYG8NPCR/PiNRXp04SsWUL6LCnVUB03WRk5UR4hKQoWZN8X59yX5PpIcrxkWT7CpDsjUVdFsbcmU7wN6X6GNN8pStHDlRmzVq7RiM0zGuOsUmscm5vSqBRig3YcfVJ52jxpNCuNZqVaO6o3KUzTqqkZ9cy0Zsasmp/Rzs9o56Y1WpVMOyn9gfe+DmH2w0j7YX0dfsX+BLA/DhxOAMcXoOML0PEF4PwCcHkRcX4ROv8Iur4I3V6Cbi8B95fB6VeRMy/DCy+DMz+GHq8hF17BXHrl+Qv2t1+1KQJfVB47RcScIkFrEsaGbGVbY+VQg3GoR2wpGHsatKMCWwpiRwe2dMSefvjmMrBphjbN0LYFY9cG7dqQIw8uQ4du6NgNHNC3v/qAYx90YkAnBjg4hQhdmMAZffiLDd3YiDsbOT2InB6C6Or50wLoIYIeYnTpPHJWjOoLOStDzoyCc6PgEnr7axx8jf5W/hn6gtd18Mb36OvWUX19z+zLexH4LACfeej9tL6g3xrwWwH+q4jfFiZgGwneAMFrIHAdCdi2CthBAncAdgfgLQC/DfAWELoHcXsQa0GwFgS3A/F7AP8Ihu7BUAvE7SChu0jYDhL+CAn/Fgn/FhP+CBO2h4Q/hOF7MHwXROzC8D0kfA+G7YKwXQT/EIPbg2HbIGITRlhg+EMY/hCE7kD8NsRbAN4CcRYEtw1DNhHsLgZrQYLXYNA2CNyBARtW/uuYgA3ojz5ftgn9N58eeR0cszzQ1+KBvhaA1xz4Hn3B22ZUXwg6WryqB9d06JLDfX1dOehpfY2Bs1J4VgbPSJEzEuAuhGdE8JwInhWC07z9XfOovlyGgMsQdBmEh/RyYu5fI3Tef88AugxApz7o0APtuzAOXVb2XVb2XYhtO8a+DbFrtXJoPebYfMyp6XnXFivnZit7+jF7upUDHXGgYxzoVvb0Y7Y0zKkGjE0dxrrm2CnyMeuaF+yoPzpVeflyen/w7b9FX5zv6GsE1ZfXf5W+UnjkuBFSLI8YKyDFCUlxP6AvfnXMYYKqaGFV9NGlGoe7NJ7S1+G1rmfGLY/glIVzHoQdLpdnFgQzC4JRhh3Gyg9m5/736yvkAiXhbl8RfqAsRtJYaB5s0A/UaBhENZNs4tKmBU1qFlnSUTbeX68fbup7EM98ECUgxB/VF686nnukkao4HiGBWRI+WBap6SXPCXom+xpmeJ1zgm49u8nMaTMMNuvYTXPcLnFd6WevIV/81Mrxdz/rK44fqE7vqkgvTcSScmJG6gvJCYHvvwzefwn4unxm4rQp+upVLJqJ124c69GP92nE/eZRnlE0ohthLk+MrE0OzI+3iCkpY+QEFT1T25yvbslXPaGv271lUf2VcT0PIilp+/oixvnUJQe25Ea05e/rq70g/FBf6E0wdALGrEpC/4R/Rl9D9ZnDlCx+Y76QliulZEkpmZKGTAEln9dUymkq4dLzBNQUKSVjvDZntDabS8keoWSP1+WP1xSImkp5LaUjtMKRpgIOLVdAzRLWpYspWUf0VSxuyPnH9MUlJrLLo/9efcnrMiao2aMNmROkVGFB6GRtypqwdp5P3BDWLjNr14Ypm0Ly0kjJFKvAImsq8P76w+cwHx8/lnnVcaM71lzjPUv2nK0JmaHk3Hnvrc+ftzr1ygvjpNyVHsJsW/lCD3G2hzTdRVhgkOd6K7lF+L4Uz+G8AF4hdiQfy8nDDufiWuK8yBE3B6uSBLRCCT1b1pTFoeWruF1GpUilkKpQfe1T6n/09U/pa2KgRT7QqmS2PaUv7XC3jtetkjG1fdXb+Verzr/zCwBfB+DTV58fjbdbSnTXxLhPZp/fa/Auu/zpT8CJ32Je+Q0ANb4n5yv9Z0piTKUZw3G3GREu7SHuHZFX2sKvNIdeaMW6NvmcbPT5SwfWrh3v2nrfutPXrtPfsTvQpTvYrQt7ugt7uhN7phN7th3r3hLs0hTk0hTo1Bxo1xJgTfM7VRPsBvRDzaaRVhWzto8YxyAmsGtT+wlxLFIcszqqpxg7Qo4dqYkbJsUMkqJZ5GgWOXqAHN1PikHR1U+K6yfFofpiEGNRgB0yrKsiLDXAw+3k2/ZffPTZpx98/Mk777z9y7d/e/yt37xw8t03znz6B3+794i+F/qTvGVFeEUJXlsWrq2IVVckTdXnzzUWcEsTCoPv+J938b9wJvDSBU+Pr4IufpXrd5EW6cmI85XnRk2VJy8R05dImfOEjKmKtInC2FbcTT+bP9v+66uf/+bEF//+U+s/vXHyzTe++t0rTUk+PRWZDCphc9E8bZicNWmm/+/Q19rW3/vM15Gl8zuWp9qwfLftjZ1NtHXLBtqWZXPLsrl9pC3L5qZlc2N7Y31rfdOyiba9vbV98IfFYrFYLNvbW+tba2gb2+v7ba7ut7Hf2vrq8tp+KxvraKsrc6vLM6vLM0sL5oU548KcEaXa3Ix+xqydMqpNhkmjXmlUj+knZTqlFE0jF88YldwuWjn2DhV/oyH0a0rEVXrUzc54z8GsYEFh5GhpoqIiTUvIMdTkm+oKzYScaWKmmZCiqowZL4uQloRys/35OX6SfH9J7n1p3n1Z1n1B4h1ezA1Z4j11qq8pI9CQHmhqIX2zvTpjVGnVQoNRYZxV6ozjZr1CpRDrNWNz05qFWd2UUWkwyqemVQaTwmhSGk3KmTnt3Ixmdkq9OKdfmNXNz2i1KplG+fi15acf73pqo8b32+zIF8e+O/I61Jfri4jrS9DtJej+Mjz9EvB4GXi8DM6+gpx5FTnzKnL2x5izP0bOvgrPvwov/hj5+lXM5dfg5dcwV19DrryGufyTY1cdbr52Kh98UXnsKwLyJRGeIoJTBGBNwjjUY+wbELsGxI6K2NExdo2IHR3Y0KEdHdo1QvtmaN8M7FqgXSuwa4E2LRjbVmjbDm3bEft2xOHg2KFTN3TsQR9fflJf/Qf3vtjQlY24sTHubMR9EHHnQLcR6D4CTqPjr4PHvs6KkbNS5OwocnYMnhkF50bhBXT8NQEuycFFOXJRiVxSwa/V8LIaXFGBq2pwTQOv68B1LbihgzcN8IYRXjPBayZ43QhvGOEtI7xlALeN4K4R3DXvv1t1ZxbcnYH3FoDnIvRegD7zwGd+/wgiKhN0Df3+4cNV4L8KfdeA3zoIWIeB60jAOhKwgQRuwaAtELQFgrdB8DYMsSBYC8Ruw2ALxFogzgLxuwD3EIbsQdwuCLFAvAWEoacNv4Hh38DwRwjqrrAdGLYDwnZB2B4IfQhCH8LQPRj6EOIfglALQH8odBeD24X4HYDfBrgtGLIFcRaA24U49GfcgsHrSNAmDNhGAjYRvw0YsA7814DfGuK/gfivH7hrf8s88Dk02DK4vwh85jCec1aey9B7CXjPInemre7MwXtmcHse3JkGdw3g7hRAN87fNMDDl76u6sHV/T2H8KoaXFGDK+qDe1+T4KISXphALsqRi3J4YRw5NwbPyqCHBPEQgdP7sy/03hc8zYNuXODKAS7DwGUIoo8THI6/nJjAkQEc+hCXAcSVtf8flVMfdOxFHHqs7LuPOXRb2XUhdu0Y+zYrB9RgLVYOzVaOTRhHOsaBdsyx0cqBDm0o0JZiZUs9ZkO1sqZgbOoQ6xqMNRFjXfPcV+QTJ8uuXEpnBt7kellzvG053tYcb2uOt82It+2I19NnDo9yi+tly/O243nZ8LyseV42ElIMeu9LQoqXkpJk5EQpOUlKTpaQU8TkVBEpWUhKFZLSBOR0ETl5lJQgIyVKyYlSUpKYnCImp4jJqWJyupicIiDGCYixAmIsus/w+0JnXyi9eFXRaPzqGAEhVkiIFRJi0R/d//qTA64f1tfh7Kv/QWh/aWhPQVB3nn9/UfBAYSArP5CdH8DOD+gv8u8p9u0u9O3Oud+b5TeQFczOwg5nh4xk44ZycIwcLKqvp+mVg+3NDurNCuzJDOjO8O/O8O9K9+tI821L8WlN9m5N9qbF3WmIvtma5ttfGD5SnVQZerUuzrOnMKKvNEpMzZ7lULQssopJ1A3Xa4YaVMxaVT95sr9OMdAw1kPqLI5jlSdyK5MF1UlCQpKQlCggJ/KqEnmVifzqBD4hTkCI5VXFCAhxzKLwwZLoyS7CjKDDMEif5rWZhpsMg/Qpbqt5pEU/2KgfpMwJGi58+IfPfoL58l9eacuL6a7MaawqjouILsgrpTU25Kcn/PHl4289D8K+ttcNUuQMoryfbODQ58UdKla9rJug4zbPjPbquM2z0q51ed/KWJewNlNCSlPS81XNRerWElVbqbKlWNtdIaPnkWLv9JXFDlQm9FckUtODaBkh1LSQ6hifhhRsS250cw6+LT+suyQaPXmIDr7Q2RfaQGUiqi/UXcPkdE5NekdhFKs6nV+fz63L49Rkc+vyuHV5vPp8fkMBv6FASM17HC1PQM3lU3IF1DwRLV9ILRBRC9GElEIBtUhAKxbSikS0AhG9QETPF9DyRmi5I7QcPiWHT8nl0fO5TQX8xjxpY56EniuhZcvouTJ6jpSWI6XlSqm5Eip6E+xxYkrWfg1ZfEoOrz6HV5clqM/m12X0FIaOEJP4pGQBOVlQs68vFF1P6iuZWRHHKIkUEOJFVTHi6hhpdSyvLJpXmTDekD1RlylvyJyoT5PXp4w8wCsaMy0T7bNC6qykeY7bssxrWxLQpjlVOmbx+iilIOjK288jbx4D2XfOqClxAmKEuDZyqCRATEy6/NHbfzgGbP74L2NNJdNdpTO95fquEnV7ob671MwoX2RVCx6E96X5DOZjBwuxrPzggQLcQGFYfbxnVfitQULGeEfVaFPpKL14hFaqFfQblEL1pFSjGtOqxgxPHzuUGhRivUKoVwjQjHK+SS4wK4RmpcisFJkVwsNMcp5JPmKc4BrGRwzjI/oxrn6Up5NxtVKuTsrTynhqGU8l5SolPIWUL5fyJyT8UQl/VMwflfCfTS8R9weIJeE/kXBk6DARZ1A8fDT2kw3sN9T/+PPwgHh4QDTEEA72oYkG+ySDfVL2fhJ2r5TVI2V3y1jdo6zOUWbb2EDbGLN1nNkyPtAyxmodP2iM2TLGbBlntsrZbXJ2m2aQphpqnBzsVA92qQc7VNwenZip6a7U5d1OsPvDvwDMa+C5e5/9cjr3vDHytCrsjDLeY6suOOird14BVq8DjN0vfqwuCpvJ858rwxkJkUNJt3vDLrXiz7WFf90a+nUz/jw9xLHW9/M638+bQlxa8Ocb79u1+Nm1+ju0Bzl1BDt3BLt0BLu0B7t0BLu0YJ1pIc50rBst0KXB374+wI7kb0MMdgNGTquR0zw5UMsgJfSTEtm1qf3VcWxyPJsY01MSwiHFjNTE/gP66qmK6niAz8JdPHPqvS8+/NMnH73z5w/feuvffv7Wz5//4A8/tvno1x6f/Crjui07yYuXFSAtCBnPC5osxmkq4ibLExTVGeXBNy7/5S3Hj978+M3f/vk3P3/rlRff/Nnzb/4MfP7b42fe/YnvV38gBpzn5YboymNNVYnqkhheelBt4AW849uX3v3l9Q9+i7V+q/Sea4nXaZzrJw6/e8H97R8zqrNUIz2rs/opvXLaoPqOvv7P3Pv6J/RlWbfsPdWGZW/DsvtkOxuWrf12DrI8o9XtjZWt9eXNtTXLJtrG9uMlIpuWvU3L3rplZ82yhba+s9/G9tOtb2+vbu2grVt20bYsW6j6NrfW0XOS65vra2sbq2trq2vrq2vrKyuryysri0vzC4uzc/PTc/PTs3NT07PmtfXlSdlIedj95qh71LDLtbhL9Mjb3Sk+rNwgQUnUaHnieHmysjJdWZWlrMjUlGdoy1NVZfGjJeHCohBeXhAzxWso3VuY6y/MuS/K9RGne/MT7ggT7o4l+6hS/KYyg/SpgUvc3t2HluV5k0rOmZCNKOTCyUmRZlKqVoh1apnh4L6WUTtm0k0YdeNG3bhBO2bST8yYJ2en1DNm1YxZNW2a1ExKNZNSg2YU7e8/ZPjdfkhfF19DLryGXHwNufQT5OufwMs/hZd/Aq78FF75KbzyOrzyM+TK68jV1+H11+GN1+Gt1+HNn8FbryP3Xoe3f4G5/otjV22//ql1HviiAjlZZWVNtrIhIzZEYFMDrGusHCgYByqwbkBs6Rj7Jox9E7SjQzs6tKdjHJoRu2Z0/AVsmoF1M8a2Fdq0Q5t2jH07xr4dOHQA+27g2AP29dWDHkHcn1cc6suZBZxY0IWFuLGgKxtB3/ty4wB3DjjNhR77xw6BhwieEcMzUnhWBs6OgrOovsbBpQlwcQJcnEAuKhH06tfXKojq6+r+EAxe02Ju6DEHy9DBDR24qQO3jOC2Gdw2gTsGcMcIbpvBnRlUX8BzAXii71zNA+8F4LMM7i89S19rwH8d+KGjpPX9AtYBSq+DkGALEmxBsFswZAWEbACcBYTuApwF4DYAbgvgLAC/A8J2YfgeCNsF4XsgfA9E7ILwXRC2s08stNBdgNuBOAvEWSBuF4buYUJ3ENw2xO0gITswxHIYwFlgiAUGb8PgbRC0hQRtwcBNJGAT+m+AgHXgvw781hD/9SP6enLwdX8F3F8CPivAaw16LkPveeAzA3zmwb15q7szmDtT8NYCvDUL7xjhnSl4exreNoGbenjDAK8Z4HUDvKJD9QWvaeA1DaovgO6i/HoSXFDACxPIxQnkohy5MAHOjcFzMuSMFHqIgMfjt92AhxCc5kHXEeDKfawvp0HgzIYuB0vnnfqBEwM690PnfuDEAI59wKkX1RfGodvKvsvKoRNj347YtWLs2zD2bYhdM7RthAcXFxEHGmJPQ1/6QqwbkFMNyKl6jC0FY1d/zJZsZVN7wqb2xS/Kb17JYgde53mdGva0HvY6hQLs+/TF8bbledlyPW14XrY8Lxuu5yk0MTFaTDxY5k5IkJASJaRECSlJTEoSk5OFxEQhMUlASuaTUkTkZCkpSUJKkpCTxORkETlVRE4VkihbgdYAACAASURBVFMF5HQBOfWJ21xHIz39lUN6cSuj0A4BdkgvbmUU71nHC3+gfX2VhvaXhveVhHfnY7tyAhgF2IF8LDMvmJ0XNJgbzCj07y6+313g253r05Pl258dxMzGDmaHcLLwQ9l4Rg62NyuoNysIFRcqMTT06z2Zgd0ZAd0ZAV3p/h2pvm3JPq1J3i3JPtS4O3XRN1pS7/cXhnOqkyrCrtfEenYVRPQ/iBHUpukY1SomQc+p1w7VqwbrNOwGDbNezWzQDbdo2NT2gpiBB4n86jReVZKgOolPSuSRE7iVibyKJH5VPL86VkiI5VVFo/oaKo4Zaykzcpr0gzTzSLOJ02QYohuG6FoWZZJRO9Fdua5sj7vl+sGPwBc/fb4+JaS9PKOxqjQ7Lfu+byiR2vCgpODNn770RyuQ4nXOxG1UD9Wph+onB2pNbKppiKYdbNAMU/SCppnRzqWJvuWx3jlhB5+UKSGlK2iFyqYidWupqu2BvKVY01Uho+cRYm4zyuPZhNSBypSG1AB6Jo6Wga+O9mlIwbbkRDdl41rzQruKo7qKo9DZ1yG9UIah+uoqjkL1NUhM5ZAz2grCGVWJnPqskYbs4frMkYZs9DOXksOl5PJpBY+jFvAo+QJaoZBeJKAX8ml5RxPQ84X0fAE9X0AvENIKhLRCIbVAQCkQNOQLKPkCar6QWiCiFYrpBVJ6npSeL6XnS+j5YlqemJYnpuWiiahPJKTkHMZvyOXVZ/PqMvn1Wfy6jO4CPIeQyCMlCshJwprkH9ZXX0kknxAvrIoRVcdIqmO5D6JHKhJG63Im6jLl9ekTdakT9SncijBla+6esmdR1j4t65gX96yIeub4TWYOWccqX5E2lITf+uNz4E8vgGLfy2Z65uCDiI4sf2FFxBgp9eJ7//Z7DDj/0ZuzrHpTd7G+q1DekjXenKnpKZweKJ/pKxsuDOlJ8WLlBTMLgvvyAnvzQ3oLQmvi7lVF3mFXZ4y3V481l080VwgaKzV8hkEp0qqk2n19PbHh0KCQ6BUivUKgV/D1Cr5ewTNO8ExyvlkhmFIKp5RCs0JwmEnONcmHjBMcwzjHMM7Rj43oR7kH+uJqZVy1jKuSjiglXIWUr5DyJiS8UTF/VMT7x/R1dKe8mPfEsEvEGZQMP+47iw2fPd0SD/c/oS92n4TdJ2Udtq+v0e/oa2KgZfy7+kLnYOw29VCDaqhpkt2lZneqB9sVnC6jbMjQVyNMueb7yS9fB+BnAGae+2gq77Iy9vJY1MXJ1MtzVaHuv/vFT6DVawDEnPlqnpA6nRtgKvSfKPJlxHzdE/p1S+j51tBLraGXmvHnqFh70v2/kH0/p4e4NuMuUn3tm/ztmwMcW4Oc27AubcH7tQe7NIU4UfFOtBB3apBbrZ9Djb9tlZ9NVbAbMAy16Icalf01DFJiP3lfX4M1icPk+L4HOA4pZoQcN0yKHSTFsMgxLHLMADmmnxjDIMQyCLH9xLh+Ylw/MZbxLH21lYQURVy/YPPBpx/8+8cfv/PnD9/+05u//PMfX//knV+e+vA37h+9Ue5/WpDlLc72l+SGjOUHTxQEaiuipIWhD3zOu33w75//4Q3r9/5g997vvZ0+jz5rG+VhHel+Ms7ji4Qznyec+Uupp2tfss9ELl6VF6bIwvWH3ay66Zh+4WTeZVvSbdduvzO8sK9Hoq+x4m4W3bWz/vWJ6uSQRZVk0TA5pZOb9PIpvfxAX+qFxZmNzbX1ra217d2n+qf09f0AO9xQ/w/ra91iWdvZe6oDgB1t93AOtrmzg/bMv+Ha7vbqztaKZXPVsoW2dkRf6N9tfWd3dcdy0Dba2vbTrW5bVrZ30FYtu2hr6GHH7e317e217a217a21ze3VDcvq5s7q5s7qxs7KumV5fXt5Y3NpfX1hbW1xbX1pfWNhdXVtZ8dsVFVF+TWG36BHXqkLvdwQdqM57nZHshczK1hYGiMpjRcXx3HzYoazIyWFcaOFsZLCCG5uMDPzfm/Kvb6ku+x0H35ugDDHT5Bzn5fqKUi4N5bko0j1Vaf7m7KwuvyovenJ1c2VteWZOdOEZlyoUUhVKolKKdWoRzWqUdWkVKWUTiokGoVUI5dqFVKtUqaRSzRyiXZSplGNTirEKqVErZROKiRa1ahBM3GYUTth1MpNOvnhI2A/8BqYSTdh1o2bdeMm7ZhJO27Sjpu0YwaNFM2okaEZtDKDVmbUjt74GbzxM+Tmz5FbbyC3f4Hc+QXm7i8w996A934J7v0K8fw14vkr6PlL6P1L6PNLeP9X0OdXwOfXGP9fI/d/i/H83XO3nC79i0MB+LISY020sqlBbMhWdmSMbS20qYW2dRh7yv7dGHs6Yt+4v6TbjgZsaMC6EVg3AusmYNMMbVsQuzbEth3atkP7duDQDuw7gEMPcOwBDt3QsQc6PKkvpyP6chwAzizgyoKuLOjKAa4jwG0YuHOAOxe6C/d/O35GCM6I4BkxOCuB50fBuVHkSX3BCwrk4uRjfaEAu6IGVzXwuh65YUBu6OF1LbyhBTe18JYO3DKD2/Pw9hy8PYPcnoG3Z8DtWXBnFtybAfcWgefjY4fAewH4PENfj+9K+a1B/3Xgvwb810DAOgjcPKovVEEQ+xCEbEOcBeL3YOgewO+CUAvAPYK4PYjfhQf6Qk8boqH6go/1tYMJ2T6G3TgWsoHBWZDQXUzoDga3DXFP0GtfX1gLDLKg+oKBm6i+EP8NlIjAbw36rSH+609tmT84drgC7i9BnxXotQq8FoD3NPCehp6L8O4icm8ac3sauTMH7szDO1OYO2bMrRl4ywRu6sB1PbrzEF7VHbl3p9n/t3BZDS4fLJpHb3xdnIAXJsC5UXBWipyVImcl8Iz4iL4E4DQPfXobunKAyxBwGoTOQ9Bl8ODS1/4bBtC5HzoxEOd+4NgLHHqAfTdi3404dGEcuqwcOzEOHYh9G2LXCmyaoW0jYt8I7agYBxp6mBbaUaEtBbGlILYUaFMPTtXBU3UY27pjNqRj1rXPfUV68Yvym1+nD/hd5t77inPPmuP51YjXqREva67XE/p6vHJj/6KXDdfThutlM+L5FefeVyP3vhIRokSEg33u1fHo7EVAThSSE0SkBAExTkiMFZBihcRYETFJSEoVklKEpBQhOUVIShWSUgXkVAE5TUBOOeqrJ252fSd0rsWtjBqpiETjVkYdPY6I/hD3WdOtH+jg2CF+oCi8vyiyJxfXnRXcn4sfyMUzc3GsHBwrG9+fH9Rb5NeX59eT7duT5duXHcDIDh7IDmFm45g5+L7s4J7MwJ7MwKPiOtoz9dWc7E2JvV0bdb05xYdREDZclViOv1YT69mZH97/IJZXk6buqVQNENWsGvVgnZZDNY40GYcb1UyKgdu2NNrXXRLfWxjDrUrhVibyqhJ5xAQuKX6kImGkPIFXGcevihUQYh7rqyRmtKlUP0TXMBt0bKqOTVX21Sh6yYpe8iSjVtFHWpP3tBbEvvcjq09eAQ/CPNvLU+qKU+sqy4ryCsg1hLz0hN+/dPytF5DKGF8jp0k9RNHzmjTDtMm+GuNwo5HXrB1pNIra5sZ7lyYYs6KOGX6boCZbTEiVU/MVjYWqlhJVW8lEc5G6s1xKy62OvtVXFjdITB2oTK5L9m/MwtMzQwnR9+uTg1tyohozsS25+M6iyM6iSHQIdnj1C/3QX5HQURjRVRw1REpjE1JY1cnD5PS2wrCuylhWXdpQQ8YwJXOYkol+4FCzONRsLq34aCPUIi6tmEcv4dFLuPRcLj3nmQmoBaKGElFDkaCuUFBXIGooEjUUiSnFEmqJmFYsaiw8TEgvENDyvy8+Ne8wQUOOoD5DUJcuqM8Q1Kb1FoTwCHECYryQlCAkJ/1d+hopjeSUx0trMsdrMybq0sZrU8brkrkVYaPUtGUhbU7cvCTvWZD0LYr7lqSdc6JG00jNuryDlBL0h+fAv5+AddGBi+3FnLLY/ny8rDJWSc64/v5bvwfA+8uPVtkUU0+prqtY212s7SlRdxcZekvNPQ8GC3BdyV4DuYEDeYE92X49OUHduSGk6DvVkXcHCZnj7VWjTWWK1kphc5WK22tUirRq2WN9KaR6ueQgsU4u1Mn5OjkP7T/T1/D/Nn09tVn+/1p9qYYok0PNSnaXmt2pYrfLh7qMY1wTi9oZ7HLujz9+A4F/gODBxc854W592LOdwc59eKcu/JVPXnrlX6DV748jrYk+ugfhhmx/c3HY5INQRuyVdvyZZvz5ltBLzaGXmnDnKMH21d6fEnz+Qg12bgw513DfnuZnT/d3bAp0bgl2Oaw12IWOdaaEOFGwbg2BbjX+DkQ/m4r71pVBrsDMaTMMNSn6SH3V8QOk+MH6lIHqhOGatCFiEqMMxyFF8WqTR2qShkgJgzWJ7JqEgZp4JjGORYhjEeKY1bFoA4TYQ331VEX1EWJ6qqNai3APgq5c/erdDz/6458/efezj/788Z/f+fSTNz/+6M1P3/1Xh3ffKPZzHcq8KcrxExdGiAvDJPl+6io8I+3eLeu37D5+89Kp9yK/tim569rg69bk40i959pwx51+70z9HbcaT3eS/9me5PuS/PDxgrCxjIDBsGvUuy7E606k6/YNN+yYwRf5MTc5cTf6Yi4PpNzKuWmbEX5/1qTdmDXOamQmo2zKIJ8yKE0GldGkn19eXt3eXX4Wlv5hfaFcWdva+e6bYE88C2axHJkmbaN9zznD/7wNy8539PWMtnZ30DZ3LI/1dfDLeGaHP8UP/2l/11+4ur199B/10vrW4tom+u3C6gb67fzK+tz69ozZQE/wbwo+R4u4XBt5rQb3dW3IVVrEnbaE+33pwezcsIEsXH82npGN688KYWZjGen+XQn32uNutybc7Ur2YmX58/OCRXnBgmy/4VRPUbynJt5HlXJXl3tfmOKv7Wv8Zm9tddG8tji9sTy/tji3Oj+7tDy/sDo/tzw7tzwzuzQzuzQzuzgztzA3Ozc3MzszPTszNTszNTtjmjKazDqTSWc0aQwGjcGoMRp1JqMRzXjwwWTQmPST35dBp0AzH+pLM2ZUj6Id7qNHb8eZtWMGrcSg+//Zu8+gts99X/TP8xd2nObYyUpWSV8rxUmcxI7TXJDouMS9YAOmiS5RRAfRe+9FEgLU6FUU9YYKvfdi00EgCVyTvfa9L859IcCO45W19j5nz5x9Z898h2GQB4HEC3/m1zpmJrud3gGO7wDsu9D5PcTlfQO39/e4f7DX/UMD9w9RHn81wP0Nhf+rAf5DBP8hyuuvBj4f7fH5GOX98QuEj1/w/nQf7tDLLues/mSWDk4VIoZkaFiMMioxMKYaGJUimDLEmGZgwoTGDGjMgMZMYMQCGCbEsHZSDjHlwLACQVejjGtQJnWIST00rkdM66FZPTRtBCZN0JQNjBsRs2ZoygZmzdudh9sG4zyZ/rLkw9M8eIaPnBEhZ6TIWTE4KwFnpeCsHJyXg/Pt21e/LqrgxQ7kche81I1c6QVXe3f/K49cGURdHYZXh+H1p/SlX/xgPQFsJoDNOLQeRW6NoW5N7rGZRWxngd00dLiDOMyhHOcQhzvQfgraTQGHO8BxETgsA6flX+tr+ff1BT039AG4jd/oS4vC30d5baG8N1E+ayjCGvTdhD466PMQ5f0A8dUv4bgPCFvQbwvqPz4B2D3gvwX8twDhnn6TB/C9D322UL6bCGEL+t4Dvk/0Bbx028FvApw+WuipgR4biMcG4vG7+nqycmMVuCwDl2XgPAecZhH7BQP7pb32cwb2s9DxLnCaANhpgJ0DTjPQfhLazgKbOWA9vU2vW5NAP3e3e2TZagTo347rQ/DaELg6AK8N7Kzc6AMXe8CFTnBetT3jd35bX/AnOXKuHZ6VAUsxsBRBSyFiKUIsRcCcD8ye3I7TuwuxaIFmbGDaBEyagGkjNGlATBoQk3poWg9M6xCTWmhUDYyqoFEFyqRij2nFHrMKlAkLmrAQE5Z+nyfKhImYMCCGhhjSEMOSvehig1MlLxhSX/4x59bV6BbXqxL7E2IHQ5HDSbHjCbHjKbETWoQ1Ejs/mfISORsJsRiRE0biaCRxxEgcMRInw90oSIEKcoi+609BIrYXh0up4bKScFkJUU4Na6eEtJOD5OQgBTlAQSbKKTHy4mg5JVpBiVZQovRRUiIVlIhn9NVOCmknh+rzNL12S1uSgkBxQaA4P0APsN0uRFlR8LbKflvaeirPpZcw21eY7cvJ8GtL92tO8mLH49qSfTjJPpxkX26SLyeRwEnxbkvHtaZ6spPcmhJd2Ynu7CTP5mSvlhTflhSf5kScHle/ddfv6SsSSw+xLQm8WRmNbUkjCAvD832tioPt69P8mrOC5KXxU9ySobbi/hbyhJg53V49La2aEVdOCCumZXVzysbGrDB2erC4IFJaGCErDJeSiVIKUVxAlOSHSwtCpYXB+ldst/bVV1swp6ifELBGODR9Rrn0US59uLVsmFN2V1430MQ49e5bn+0Bcc5XWykJpWnBWfHBOUnRKTFhGdEhn72x//Bre8viAsYFlWOiykl53YyqcUzAGhewJmVVs52Nc73Nk8raaVXdHWXdnLKhnZqoJEX3M9P6y9OHqrKGarJ7KzOG6/M6mMmkYNudW17h9BiPyiRCRaIfOcSlNAJXlRTIisdXJfvo2w71RbCm7OBdg+kvgOk3c4iocTxSFKcwQlQcW5cZyC6M5FLj+SUJwrIkMT1FREsW01MkjFQJM03GytxJloyVKWVmyFiZsvIsWXmWjJUhY6XvRspMk7J2wkiXMTKk9HQJLU1CS5MxMmSMjHZ9a2J5pqoiYzcKVpqcmbobBSvt6fzqIUaighYnL41V0uKUpdEt6V7t5FAFJVRVHKakRkopkf+KvlTk0A5SqDg7UJQbqiqO7ymJ6yuN7SmJ6i2NFOf5KkrCF2WM2XbWUj97pZe/3M1f7+ct9TROt5frRviVGWEf7AWfvLynJNJfRE6gJwUUhLnw8onigogzn7z/FwDCrc4ucqn9FYnD9Rlj7Jyx5tzhxswxds5Mc74w068pxoWbgmtL9WxOdmen4NmpPsUhdkUBt2VlaYNsaicru5OVLS3PG21vnRr6de3rGX31ycf6ZGN9Un3+R1//cX0xB4XVA4LGEX7DqKCuV9g00dM+ya+i3D554s8v7ofA6M8HeREOnSm4uiBbmqvxSAG+3N/lr6gX/wDAT4c/6CgMnCL5z2b5TWYG92X4NwVdq/E7W+l7qcr3aqXvtXKfizScSaHTd0XY7+g4C5bXhTJnY4abMdPdtNzTvBJn8XSYeHOalzkdf5bmeYbqakpyRec6n8pztwTz8qa77XV9TSR2YSi3JEKvL3FpnIAS0ZrvIykOkpVE/kpfVCKvOFxQHC4oDueTif9QX0VBVbmEbD+rc0fe/+KTPx756qNTR788cfTzE19/8t0Xf/3mo3fNv3gvzdGSF2PXkeLemeWvyAhQZfuNsxISHc8affLHiye+cLb8Psn+bF3IbXmcsyrCtiXgRjX+Et3BgnwTTbLFlLqfaYu0H073H8v0G0rxFIdYFducyrl+Is/Bsi7EThKPUyR5d2QS2mKxtcFWdD8bRl6KTCKe6OvdXJiZne6fnRyYnRz4H339N9DXhm7u7kxVhHeVx2WWzzV6oDXN/xbV52axjxXF+0aJnzUjyI4Z7FAR5kTzt6X5WZcH3a4Mtq0Nsa0LvV0b4cCOxgqSPdpTPOVJHrJ4l/YIB2WkU0+M01SM43CEgyg1dHN1dn3t7vLc5PrSXc3qgk69cm9jfVOn0d7b0N7b0Gytr+vU69rVtY2VZc36smZ9RbOxot3OmnZDvZM1zfrKhnpZvba0tp2VdfWyWr24urq8uryyurSyurS8sri4NP9M5ubv6DN/d2b+7vT83em7sxOz0+Oz0+MzU2PTk6PbmdrOzNTQzNTg9NSg298Qt79C978hnh/twX3yAv6TffhPX/T6dJ/Ppy/4ffai/+cv+X/2YsBn+/wP7Qv87MXgz18OPvxyyJevEQ+/Fvzla/5fvuZ53upPpmngRIFeXxBNQTAUFKbUAENDjMoQYzo0oqOMWYheX0Z6dzEQIybEMCGGBQwrILoKMaqGRjUAU7s992VSh5g0QJMmaNIETdm/1tf24S9gwYEW21e/oKUAnuYjZwSos2J4RoqclYBzO/o61w5/at/efHhRBS91wEsd8FLXk7mvp/V1bRheG4Y3RrY7D7d3b4wh1hPQegxYjyG3JpFbsyibBZTtXcRuGnG4gzgtQMcF6HAXsZ9GOUxDx1noMA8clgB2BWCX/qm+oJt6u/blsb6jL83T9EK8NiFeZ4DX7MXrDPAPUN6bewhbBr4PDbw3Dbx1Bj73Ub76wa0tSLgHCVuQsAX8dNB/C/rrGxG3gP8WDNiEBC303QSER4DwGCFs7fHRQcJ9QHgMfO9ttxp6bUK8Dur1hdPp6bWjr3Xovo7oGyP1P/BvLyzv7D8ErjtXzpyWEIelPQ4re+xX9jjN7XGeA9glcHsB2CwCmwVgPw8cZoH9FLh9B1rPQuspaD0Bb45ttxo+tfNQry94fRC5PohcfWrh4ZU+cKkHXuyGFzqR8ypwVrF9ZfsnBTwnR87K4GkJPC0BliJoIYQWQmi+PfcFzTnQrHV7jNCsGZo3Q4tmYMqGpk3AtB4xbUSZ1OuPH0DTOsS4FhpVQ6NqxLgKZVyOMmYZGJcjRsy9phV7TCsQIyZizECZMBFjOmJEQwxp0LAUdYr0glHZK8a0V47n3rwS3YS9LLr9o9D+hMjuhMj+uMjhhNjRUPTcdfO/oy/Szn6LojBZcbiUGi4tIUpLQqXFIRJSgJwS1E4JkpH92ylhckq0vDhSQY6Qk8JVZGIHmagkhXZSQlWkkGcaC38nT/SVH6CPvvz1dE1MnB/wHH3trDR8bvT6EmT6tKbh29LxzckeTXGuLcn4lmR8c5JXc6JXS5I3J4XATfVrTfZqSfZgJ7s3JLo0Jrs1puAbU3ybkn+lL30RbDe/o6/KCMdtfUVhm1MJwsLwPB8raohDfbp/U0aAjBo3ySkZ5lDHhYy7qvoZee2UpGpSUDEprJxVNA5x6JVJ/s0ZIeKCSElhuF5fEkqYOJ8oziNKC0JlRSFP60uQFdJXk7+gapwWV47xGON85hiPsdt8OM5njnIrZsRN17/76n0I/G9YtpJjqvOIjJwIUnIoLSuBXZr/7dtvffbqnqr0yHFhzaycPSlvmFI2zshqp8TV04q62a6mCWV9n5A5Lq9d7G2bVzZJKfEKUlQvI1Wvr8HqrD69vhjJ5BC7unT/8gQ8OyeUGYerTCJUpwSSQ1xKIzwrEwPLE7yqkn3qMwJ29aUHmJ5eTdnBLXlh+kdF1DhuUWRrPlFAiWnICuEVxQvICUJKkrgkRUZLl5alyWjpcnpmOyNDsSMi+fboV5qyPH0bTswsBSNLwchSMLOUrGw5I7OdnqGPjJUuZqaImckiRrKQniRhpUrLU6XladKKdHlFWicrpZOV0lmeot95qKQnKumJSnqCkp6gYiSqGEm72X5oZ/RLQYuXl8aqymJVpVHNafh2cqiqOFRFCVYWh0soEYKCkH+sr4AntS9ymDg7QJAToiDHdhfH9pbE9JRE9pRGCHO8VWWRG101dxTld7pq1/qF6wPS1T7BfCd7ur1mY0hUnx/7wV7wxWsv5EUE0ijZsTEhgQQnZl54TU644Sfv/gGA7EDHWW7RQGXyVEv+NKdwtDl3tDl3qrVgoimHk+bdFOPCS8Nz03AtKR7NqV4t6QRqiF2Bn62KlT3BZSgZmfLSVEFZ5picMz2kelpf+h0bO1GO/d+rL+E/2qvxf5W+BkXlA8KaAUHTCL9+VNTQI2IPdkqGeDWp13/85o2XXgYo88/fpgVbs4Ls02+fLnc3G8n1CLlodhDAvwCQ6XZ1jBHWne48nkW4UxAzWRjdGmFd4X+a5X2xwvtahc+1cu+LZR7GBY7fFzp9X+ZpzsBdKHE2prkZ091NmZ7mLJxlOX47FXhLupd5qZcZDXe21ONMsatZoYthjrNhtttpsKhsnmuv72dT2AUhu7UvcWkcnxzelu8roQZLn9FXCZFLIeprX7vlr+fqq44UUBbuYPv94cNv7v/0tRcOvfzCF2+88u0Hf/zu0/e+/exDk6//Fm5tJk73nighzjLihijhvSQiJxEfZ22a6nmzNNaHHoHjpIfwUvwlyX7d2SGcGOf6oFstQTZV7hfINsYl2NNt4Y7T5NjFsoRVRnyz32WKo2ljuGNtmEN9uJMszac7O6Any0+a4FaBu0jxtOnkt3b39tUwy6VtzQuzE3cnh/5HX/8t9DW3rllcvMtOjqrF2VR53yzztmIG3KaHOJYG2lEI1iSfm0XeVkVeVhSfWxQvqzJfa4afDSvApjbUvoHowI52bo1zESS4SRPc5fGu0hgnebijItqpJ95pOtpFGe4x3yPW6NSLc+PL85PqpTua1QWdenlzfW1Lt3HvvvbBw80HDze37ms3t9Y1m+urW5pl3caSdn1Zt7ET3Yp2c0W7uazVLWm0K9rNZZ1uSafdjla7pNMu67RrWp1au6nWbq5pN9e0umeyuqHdjkazqtlY1Wwsr68vqdVLavWyWr28vp3FtVV9VtdWV1eXl5YX8Yf24A/t8Tr0gs9n+wifv+T/xct+X7wa8OX+4K9eDfnqtbCvDxCPHAj7+jXi0YPhRw9GHDkQ8c2BqGNvRh99I+LYGxHfvuV76dY7Jhngh1x4vBCeoiCYYgRNRtAlBhgaQJdA4zLEmI4Y0REMA6CZ0KgcZVyOGDERIybEMCCGBdGVEF0FMFUAUw0xdSjjBr2+oFE9NG5EmbJRpmyUSRPyjL70tQtLLrTkAnOOvvYFTnP1nYfwrAT+tKuv7atfen2Biyp4SfVbfcHLA8iVQXh1GFwbBteHd/UFrcYMboztvTWOaZGscwAAIABJREFUujUOb40jNlPQZgaxnwd2d4HNNLAeBdZDwHYE2IwD2xlgd8cAO4NyvAsdl4DjMnBaAtj53+881OsLuKmBuxq4r0PPDeCxATw2flX7wumgl87AW4Nym9/rOvei28Je/BLKVwt9ddBbg/jo4PZqxC1I2EII96D/5nbbof/2tnqEoAEELSBsAoIO+OiArw5F2IKE+8D34ba+vHTbLY54HcDrAF670wCpgZ4bu/oCz3Dr2bmvZeC6sqOvZei0hHJYRpwWoPMiynnZwG5yv33/xx5jR3wnDvsO/sljArGfBQ5T4PYUuDW1e90L3thu+HxKX0PwxiC81o9c7Udd2XHXZX3nYQ+82IXs6uvcztt9pn1XX/C0WE8vxFyA6E9+WXAQizZEf8PAvAUxbwZmTYgFG2XBBib1iGkDyqQemNYB01pgWguNagC6EqArEaMKBMPaY8TaY8Tag2HuNWbtMWIZYBgoY6aBKQsa0SGGjhjSoWEpPFm0z4T+qinj5eO5N69ENTicF1h/J7x9XGz3o8T+uMThhMTJUOJkJH569MsRI3LCiB0xUoedzkPHU1LHU1JHQ6kjWkUJfrrzUF/7klDDxMUhYnKwhBIqLQ4VFgVJikOl5HBxYYS4gKigRMkLQ0VZBGVRsDzfv5MU1EkKllPCZEXBuxs15E/1H/5WX/8IYL/64j/rM/xthNm+vHQvdopLUzK2KcWFneLWlOTWkOzBTvMW5IUI88PEuRHNif6NCXh2smdDgnNjiktjsltDMq4+2bshyasp3kNvrd1Pno4eXQ2xbg2xbo1x7o1x7nXRLlXhjuVEe0bobWqAVVWMS1OyNz8/LBt/jRbu3JQZ2JwdrChLnuLSJkWscSFrpr12Qlw1zGGMtrHG+RXDPNZAa1l1SmBjapC0IEpaGCkripCRw6XFRGlhhDg3TFZIlJPDpIVBsqIgWVFoW7qfICu4syL7TnvtlKhijMcY4zH0o1+DLSX97OLB1tK+ZtqstCXa6fabADhbHudS49lFkc2UWE5ZGr80m0vN+v6dNz9/bR+7IG2EU3NH0TatbBlpb5iW1d9pr59RNE6pGic7myY6GqdUjUs9nClpnbQ4UV4U1UtPGajIGKzMHKjKGqjJHmnIVzGSKKF2jVlBrHhcVTKBHuNZnuBTlxZMCnYui8RVJATo5770vqpL96/PCNBPee2GnRPSmBVUm+bHI0W1FYQ354ZySVEN6QHc3HBhUbSgMFpMjpVRE9tLEuWlSYqyZCUtWUlP6GAmdjAS20tj5WVxKkZiBzOpk5XcXZHaXZHZycxQ0VOVtNROZrqSliIvTepkpqtoaQpmcjszQc5KlDHi9R/bWYntrERlZUpnRUpPeXI3K6mLmdjJSNB/7GQkdNDjVbQ4FS2ugx7fQY/vZCSoaHHykmhFaYyyLFZFi1MyEuX0BBUjUUaNkZDDWzN85NQIBYXYURqpoEbwC0KEhaF6d+lXHeojLY5qyw9hZ/rJKeHywmBZfmAnhSjM9BfmhiopsR2kqB5qdDc1sosazsvESSmhC1L6lIR2p6NmSlo3I2u6q2BPSmrHRVXL3Vx2YdJ7KPDlgRdSQ/zyiouDYqKJUUEFKaHVufEnP373DwBUpgbMcgqGajPH2fkTbYUjzXn9DVlDjTkjddmtqd6N0W78NC9eOn679pXmSw6yLfS3ldMzpoXl3ZV5PRW5Inq2fu5rZFClXzo/PtA50d/x+/raBdjMgHy6v/2pSKb7RVN9osle8UTPr/Q11ikZ6RAPdYgHVaIBlWSgU/a0vvTu6lBIVHJxh0LytL5U7eJfb9p4IrFnFhvuVsDkYr5CxH9WXE+lQ8x5BlrPzbP64jZ3cBs7eI1d3MYubv0z+tKL6+ns6qtfWNknqOvnNw7z6ob5dd2i5qEexYCwKfLij1/s2/cqePG8+Vdxflf9rxvF3zBhe50eTne9+s0newAweu/PwswAUaK9KOrmYJbvRF7McHZ4fcgNup8lHXee6XWF5X2F6X2x1NOkAPtDIfbHMpwlA3+Z4mxCdTUucTMt8zCneVrQcZa7KcWZF+PMSjzPUN1OU1zMC5zR2S6YLPczYK69cVZSM9Bc3JgfzKGG80qjWouIotJYXlFYc46XhBokKY6QlkaJqBF8ajifGs4tCecVE/k7+uJTiFxSKIcU0koJbSZvz321kEMaCwNqs3DyrMDFmrKBksL82zf9MacuHfr427df+/L9g8e+/ODE0Q/OfPOuE/pw5A3z0gCH1tSgbnomPzuiIsKtNTusyPtWeZhLiZ9jLv52hod9ppdzsvXp+PM/pF44mXnRMO+6KcXupxL366rC2Elmxhg1odDGPOUKOv3m6fCzx6MunirxvFGGu1kX6NiREtDgY1Pq5ZAdF33KyOzk8VOmJ08O93Yv3R3X62tyanx+aXlFs7ms0f3/W1/aew/12dh8zujX7/vqd570P6evNd3GqlbzW33tZnFtQ585tXppeU7BLCVjb9b629PxVnQfW2aoCzPMlUV0o4c4lwY6UgMcSvzty/zs6H52DD/bikD7+lDHxnBsc7RLW4wzL9ZFluAui3WRRjnKopzaY7F9Ma4dIa7TrRW6e2uLCwtLdyeW5ibUy3c0q4s69Yp2dUWzsbZ1T/Pgweb9Bzo9wx4+unfv54fah/c37m2qt3TqLe2KZn1pQ7uk0S1pdMvazRXd1rJ2c0mrW9RtZ0H/yebmkm5rWfvPs6TbzqJ2cze7X1zevKePWrep1urUWh3+0xe8D+3z/ewlv89eDvjilaDDrwYd3h/85f6Qr14N++rV8K/3Rx49EHn0YNSx16O+fT3624NR3x2MOvaHuGNvxHz7etR3fwi6avOhSSb8Ph91vAicIANDMkSTIZoK0aWIYenOFrgyFJoBTjGgIROiWQBN168rgBgmxJQ/pa9aiKlDjGoRo1oEUw+NGoBRAzRuhMaNiCkbmjZDs522w2fWhVsIoCUfnuEDSxGwfEpfZ+TIWTn8SQF29XVBCS4qn6sveHlAf3AZuTGyPXGkB9itccRmEtyagDYTKNsJg9sT4OboK7adx4L6b2ROuxWNuxaNX8+e/j5i7KBTD7AdQTneRTktQqcV4LQEnOYhdhE+T19g113b57PUwE2NeGwATw3w+FX5C+C0EH9vv8/czbIFYtUKsXzVpWrlzyHzwHsL+qwjhA1A0AK/TahfuaFfYOinA36b+l5ElJ/OwF+310+9n3DnD77jb/hOv+i7CvzuQ8J9lK8W+m4Cn03gpdt5Iv2YmRbgN/SBnuvAYx26q/+hvlzUv9bX9q+Jwi7vwS4g2EXosvqC/Rg6YjhPoGX3P+APb/BmNzxYK6gbI8B+FtyeeEpfo9vLTp7oa2RHX73IlV7UlQHkcj+81Acu9YKLveCCfutGB/KTCp5TPq0veEYKT0uAhQhYiqC5AJoLoBkfmG9vO9T3HELzVsS8FWXeDM0aEfMmaNoATOqBWT0wrgUmddCsTq8vaFQFMBUQzUQwTAMM0wDD3IthGBjSUIY0FJpugKEjxgyAoUEMHUEzgGEpOElCoUtexJS+dDz3xpWoevtz/FvfCmx/FN/+QWL3o8juR7HjKakTWuJoJHXarnSJHdD6T6QORlJHI6kj+jf6Ct7Vl5wcJqOESiihInKYqChMUBQmIBFb84N5pHA5I72vjtRTnSelJnQy08bqckeqMlSUCFlugKIoeHem67ejX093Fe7SSw8tUZ6/KM//t/oSPa+98OnsbpbX5+kzX+xUl6Z0t7pkl/pkVwEpWFwcwSsgMmLdM72vlYS4iQsSGpIJ1Qku9UnYhmTnhmTnhiSP+kTvxgQvfV3rufmtvhpi3WqjnKuIDqwwe3qIbbG/VVW0c1OyFz8/LNPzchkR25QR0Jge0MFIX5LVTIsrh7m0YR59gEMf4bKWlC3j/Kq+1rJRPrM2LagxNUhauDP3Rd6e+xLlhkkLw9pJodLCwKf11VWZo9fXhIA1zmdOCFgTAtZgS0lfE6W/hdrTWnqnvbUmI+EdCK79eLiNFMUjR/Eo0YLiBDE5WVaWeerDP3/zp9d41LzuOuakiD2l4gwq2LOq5ilZ3Zi0Zra7dX6QN9XFnu5kL3S3jQgrBUUx8qKoHnryQEXGQEXGQFVmf3XWcH2eip5UFGTTkhdWk0pgxOLoMZ70GBwrzqcw0Kk0AleZGFiR6F2d4qtfN/+P9KUfCWvNJ7JzQvQ76GtSvNnZvryiUF5hiLQ0SlISKSuLbi+LkdNi22mxstK49rL49rI4KTWmvSx+uyrFTO5gJatYiQpGnJwWq2DEKZnxSka8khnfUZ6oYMTJqNEd9CRlWYK8JK6nPK2bldrFSukuT+0pT+ti6W98JXWykrtYyfrFhkp6goIWr6DF6StgSnq8khYvL4vTk09Bi1fS4qW0JDkjVc5IERXHiilRTRkEWUmMjBIpK44Uk4icnAB956GiNOaf6IscJsj0E+SE6PXVvaMvboanlBK6oiy/Iy+fUVVPy2qnxbXjgqoRbvkwt2JaUl+fE/uBATj57puU2PD4qJj0jMzkuPCi+IDmvHj0B3/52wuImBQ/05Az2pQ/0Uqa4JLH2kjDzQUjzfmjDXmtqb71Me68NO9tfSXjmlJ8KMG3C/1vcwtiB9nUnso8RVl6e0XBsLR5YkAxMqD8F/U12Sv9HX1N9W3ra7xb9F+hr9+pff3r+nq6zCXnN/9X66tXVN0rbOjjs4e59UO82i5Ry+hgXzef7W1x9K8Q9da+g1a3MA42p7Bnvs9xutDqe54TcOXYH1/eB0DgTyf7SERZomNnhntvpu9gVmhPakBVwFWq75lS3AWa11W691Wa16ViD9Ncp+/znH6gep4uw18huZgUuxlT3U1LPc3LcBZPpwRnTsGZF3uepbidLnIxy3M2ynbGZLmfAYvK5kUVe7CV2pQfzC2J4JVGthaGScriBeSIf6QvPjVcsFP+4lOIPHIYhxT69NaNFnJIY1EgL5fQ4mVVdfmM1NdzKiN5gZonz4jAYg599gfw5cevf/f1X0yO/NH8o/0/vv360T++8fXrr3z79pvul85l4u2Tbppl25hG/XTC5utPrnz1xXdvvvHV6/tN39x/7S+v2f/1zXD00WKnK9UB2LCzJ5rjg+5UkRaqCtMvmwSfPOLz/deOXx06/c4fv3ph79FX9lm8/bqX4bc1ftgyL7vhLsX4zGxLa2tBRvrM+PDc1PD/6Ou/g740C2r11OzU/MhQYSCu2Mea6WNN87Sl+Tsygl0qiO4VYe7loW6sEFdmkDMjwInh71ge6Fgb5lIfiq0PxTZHYrnRzsJYV3mChzzGuT3KSR7trIpxFYc6q6jZ93Qry6sLq3PTi3fGVhamNpbn9J2H2tVljXp1a3Pj4X3dg3vaB/e0jx5sPnp47+Gjh48eP370+PHDR48ePXp07/597dbWxtbmmlazotnQl61WtdpdLz2Bk3ZzRav7p3muvp7DMJ1WH6+PX/A99CLh0Ev+n70c8PkrgV+8GnR4f/DhV0K/ejXs61eJX++PPPJa1JEDUUcPRH37etSxg1HfHoz+9o3YYwcivz1APHog6IrVx+Zp8IdC1EkS6hQJoikQTQKGFIimQkMqNCyB6FIEQ4doGjxFh4YMaEgHp8ogho4YMxAjFjQqh5gqxKgGMa5BjGshphYa1SDGtdCoVl/+2u0/3NaXWcuvAcYBFlyoH/06I0TOSFDnZMg50Xbn4Zl2vb7geSW8oAIXVeC8ElxUgSf66oVX+sDlXni5d0dfw/DGELAaAlbD4OYouDkObCeA/Ti0nYA2k8jtsT1Wqs+9epLYq5Kxjb4769PTC7PTd0Zm19snHxUKtSfCJvfYjqKwy9B5BTgtAscFiF1CsMvQeRk4rwLnNei8ClxXgOsacN0A7hvATY24rqHcV4D7MnBfRdzVEKdG4VYRzzXgqQG4LYjfBDgt8Nx8mzBZMXRvflU7O78unn14JGYGeG4hvhsGvlqUjwbx1ULCJiRsIoQHwO8+JDxE+TxGCI8g4R7ivwm9N66X3aN1PKS2q4s7HljkagBODQhb0Oce8L4PfHSIlxaF10C8FoXfROH1018b0EsN8WrooQbuG8BNg+gvLLupgesq4rKKbI94qYGLHpBrwH0VuK8Bt1Xouog4L6Oc1AbYBYBdBvYLhwl9TX1bd+aXJqfuTE9NLKytJtQvG1zrB7cXoO0MvDUFb008pS/9ovlRcEO/83AI3OgHV/vglT7kch+83Asv9yKXepGLPfCnLuR8F3K+c0dfCnBOjrqgQs7K4WkpsJRASwlyWgItBMCcB8150IILLLjArA2YtkDzVmDaDEyboWkTypwNzRqBSSMwbQSm9cC4FprqUwONagCmWq8vlBETQTPhKTpyio46RTPA0A0wdBSGbmDEQDA0aFgGDenQkIYyLEYMKXsMKS+dyLG6Gllrd5Z381ue9Q9Cm+9Ft38U2R0XOZwUOxhKHDG7+pI80Rda4rBLr1NSR0OJo6GSHKwgBe12HioKAxWFAbLCIHFhiKAgrK0ggkuJl7GyhYwMelp4uIf9NaNjZl/+zeLLDx0tvk1wuyKixHWUZ0jIkcIcgrQwqH3HWs9s0XgmuwUuYa6fMNdvF2C79BLm+ol+t89QP+K1G73B+JnenDRccwa+Ic2rJcdfRI5IcL1kb3Lk4jfvoz984/u3X/3xT6+G3jjNKYhiRDvWJmNrEx3qE5zq49waYvENsbj6GNfd7Ba49HlGXw2xbvUxrjWR2Mowe2aoHS3YhuJ3ozIK25jkxc0NSXO7WBrmVJ/m15QZ1F2eNcNjjXBoU+Kqu8rGWUXDXUXTtKhOWVXU30obE5TXpAY1pASIC6IkBeHSgnApabvzUJgTKikIlRWF7AzFbeuruyp3Wlo9zmfqAaZvOBxqLe1vKh5opXY0k7rYtPaK0mNvvX7m8LttRVGcgnB+QYSUFCcnxSlpqYZ/ffvEB2/zSwo6qpkTwpZJBW9I2brQzZtqbxiV1d3p5c4N8ie7Wma72pb6BXdULWJKQntBRHdZUn95en95en9lRl9V5lBdrpKemO9/szWf2JAZSI/xpMd40qI9SyM9CwIcyyJxVUlB5Qn4qmSf2jS/2jS/3+pr9xBzbZpfS15YU3ZwW0F4W0F4Q3aQoiajvTJNUZ0hq0iVVaQqqtMV1RnKmkxlTVZ7RbasPLu9IltemaOoylPV5Cur8/TpasjrrM9W1mQqazM76rI76rJVtVmKmgxVfVZ/I6mvpqi7Mr+vltRTXdhVmddXUzRYTxmsp/TWFnXW5HbV5nXX5ffU5XfX5nfV5HXW5HZU53RU5fTUF/TUFXTV5HVW53ZW53bV5HXX5vfU5ffWF3bWFnTWFqqq83rqCnpqc1sLIiSl8e1l8WJKlJgS0Zbt/6/pK0BFCuVnEPjZwQpyjKoososS2VUc0Vkcxkn3kJJD1lSVdxTlU4rKcT5zuLl0oKl4uKVspIUxzqnkkpK/eMXA5KN3WwuTcom+qaF4ckJgUy6Rnx998i9/OP72WwM15LGarMmWoqk28iS3eIJXPMYlT3LI4+zClnS/umg3biqek4ZjJ7k1JXk2JnuRg2wL/G0bs8I6q/M6mNkSSpKEmTsgapzoVwwPKIcHOocHOsd+Ra/n6GuiV7ILsOn+dn0pbCfiyV7hZK9wvFs43i2c6JHsbpz/P6UvpVS0G4XkP6kvpbBVKWyV85v1+a/WV7eotkvU2Mdnj3Drh3m1Hfzm8ZHBLkGb/anDfwXg/QP77Z0sPF0tg2+ZZWEty73PZdw69TYK/GUfihlopUzzVia59eR4qzLw3Rl+yiQvJuEKyecc1eOnUs8rZbirpbgLZDeTbPvvcxx+oLhblHheLMCakFyNyW6mxR7mVE/LkqdCwZmTcGYUjzMk1zMFzma5zkbZzsYZ7ufAorJ5XtE03Faqn/vilUS2FoZJ6QliajQ7Gy+hBkuo/1BffApRSI0QUMJ55LDd2ldTYWAzKbi1OIyb5Z1y6lD8R+8kfPlptvEJfojHSEmiJAGPM//6h08Omnz3vq3ZF6lOFgWeP2VizRKtMde/+dv3fzxAMP9OnOiTc8sswPCrlOvnSnD2guQgbrIfLwbXGuJc5nSB6X5Nlh7Az/TPsD+tiA9ZZeQ9aqA24m0jjY6VudiUOt2o9nWoj/CpiXGvjXZlBdzmRrpyE/x7lYLH/+t/La2vDHQrVuYmZsf7/kdf/y30tbKxMTA8eGd6akDOSfG8UuZ1sxLnUIK/XebrwPDDsgJdygNdKoJcK4LdWMFu5cEulcHO1SHYmmDHmiAHNtGRE+UsjneTx7srY11VsS690S6dIVh+SvDK/NiKemPt7uzq/NDS/Nj68p2Nlfn15XnN6pJmeUmztnJft/Honu7hlvbhlvbx/c2fH2w9un//5wePfn746OeHj//+8y9/f/zL48cPHz6+/+Dh1tZ9nXZzQ6NdW9tQL2vurWjurWjvrWi2s6bRqjUbv4nmmaxqdCuazRXN5vKG7rfRP7Si2Vza1Ojj+8lewqF9hEP7/D9/KeCLlwIPvxz05SvBX74S+tX+sK9fC/v6tYijByOOHoz85vWoY69HfHMw6tgbUcdejz76KvGbAyFfvRZ85fohy2TwYwE0JBsYkiCaAjAkxLAYoikAXQzQVIAphcZ0xJgB0DSApkM0A5wqgxgaxNAhhgmNygGmUj9as7PeoAYx0m+Zq0VMmqBJEzBpgiZsYNwMTJ+cXd7pQuQC8zZozgEWfGApQs6IkLMieFYIz4rhGRk8046cVcCzCnhOiZxXwQt6fXWAi53gUg9ypVcfeLkHXu6GV3rBtUF4bRjcGIJWA+DmILAaBVZT8NYUcnsEuT0Db88B68HPfFQVXZvjc0tTo/1D0+NTd+dn705NTo5MjA/Nzt4R9j/4PqQf2s9C11WIvYs4LCGOq4jzIsTOQ+wqCruGYJeh8yJwWQWu69BdjbguI64riPsKcF+F7moDNzWCU0PcOvTcQDw0EKcD+E3gqQF4zVu+I+U9ujsr05MLk+0TuiNxMwC/BX22DHx0e3zWDHzUkKCBfmrETwMCtqDP471ejyDhISA8BAFbCG4pvGF5YVUzNndnbHnDnroGPJeB/xb0+TfE+2fgo4E+G4i3Vl8Bg14b0EuD4LUAr4FeWojTAI8N4KZBXNXQTQ081NBVvcd5DeWqBq7r0GUNcVmFLiso1xUDl1XEZR1xVRu4L6BcZxHsCsQuAZdlYD1plz05fkc3MdI3Nj7QPTrP6X3kQl0C1h3w9l1oMwOtJ8CtSXhrHLEagzdGoP7U8vURcH0E3BiBVsPwxqB+3Au50g8v98BLXaiL3QYXug3Od6HOd8ILnfB8Bzyr1Je/tmtfllJoKUUs21GWUmgp0P+d6De1IOYcaNoKTVv1f0uIKdvAlI2YsoFJMzRlA9NGxLQBMa1DTGsRk2rEuBoaVQNMOcSwAJoJMEwEzUKhWYj+trJRGQpDR6EZCJoODUvAqTLkFAM5WbzHkLzHiPrij1m3rhJr7E9zbx7jWv/At/lBePu4yO6E2P6UxAGz02H4q4jtT0oc9CUvQ4nDKYnDKbH9SSU5SF4UqL9uLC8M7cj3U+b5yvICxHnB3NxQJSOzq5aSiHc4ffSjz95+89MPPvju8Gdff/zBt5+8993f/vzNewdNP38Hf81CUZE1wIwRZPvISSFyUqh0GwxB0qe3aDxJgCQ/QJzvL87zE+YQBDmEXYDpGw6FuQRhDkH46+rWMxFk+TwdvcH4md6cVM+GVAKfFFMa7nrhyEfvGiCfvoz69NU9ll9/ZvbVZx++uOd9BARZmZRG3S4OvVKdaF8b59gQ49IYhWuIxNVFOddFOddGOddGO9fHuDbE6q3l3hD7rL7qY1zro12qI5wqQu0YIbfLgqzJhOsVkU4NSV6cnOAk7Dm9vupT/FW09Hlx9YykephDH+Iyx0XVI5yKruriKVH9EJc50FZWkxrETg+WFESK84mSAqKYFCoih4rywoTZIeL8EGlhkDjf/0ntKzO4qzJnXMAaai3V62uUS5sQsEZ59MGWkoG24iFBSRe7bIhbb2ti+M1br7QVRPILIsQF0bKCWGV+pKo02eTjt89/96WQTu6qrVpStU91CgdUbTMdbRPSumlV89yAYLqnbbK7dULVfLeHs9QnlJWmSPOIXaWJfay0PlZaX0V6b2XGYG2OgpaQ73+rMSuoPiOgPMGbHoNjxfuURHiSgpzLIvFVSUHMOFxVkndNKqEmlVCb5rejr8DGrKCGjID6jIDGzKD69ICaVEJbQXhzXhg7J0RIiS4iultbnPK8cRZ7wcTpvJHTBWPH80bYi8bOl0xdLpm6XDJyvohxvohxu2LqecMcd8PC87q5+zVT96umuBtnPK+fdr9q4X7VEm911v2qhcc1S4/rp92uWLhfN8deMfKwsrD/6ST2spHjRYz7DQuc9VnX6+YuV43dLmM8rhrjrpt637TwvG7qfsXY/Yqx22Ujt8sYt8tGrpfQ2POnHM+dcDh73OHscaefTmDPn8JeOOXy03HXn350O/8j/vKpW4ZHEjyuqSqzBNR4cVmStDSOlx8kLHq281C6ra/QXX1J8wKURaG8dAIvK1hOilYWRnRRIrso4R2UME6au4QcvCxnTUvpo1LmpJAx3loy2lI6yWGOsmnTvOp2WvbRg/vOfvGRiBzblkNoIRObioJ4pABufuA3b71y7tiXfW2M3oa8iTbSRBt5nEOZ4BZPCUpmhGUTraSWdP+aKDdOCp6T6tmU6NKY5FmfhC/0u5lPsGnODldVZKsYmT0VefzSjEFR0+SgcnhAOdTfMdTfMdqnGutV/o6+xnskEz3bAJvqk032Sp+KaLJXMNEjGO8WjHUJntHX6BN9PZn76lG19/xH9PX0Ua9nZ73+JX0JVEK+QrBd9Wrnsdt57B1ute6kRSFoUQhblIKn9dX6v6E0CD91AAAgAElEQVSvui4Ru4/frNeXnMeemZ2Z6OuyPXnkHQC+ef8t29to2wtHo26a5nqepQRecDT8+EUAzhz7VJbtKYt160rCyZM9FJn4rgwvRYI7w/dqke8littPVI9LJZ5XqB7ni1yMM+2+zbL/juRqXux+Ic/JuNDVuMjNlOxhTvG0eDokT7MinBnJ/WyRi2UB1izXxSTbxSTD/RyYFVbPiCpGWku45EgBNVJYGtlMIkpYKUJafGOen6g4VEYlykrCJSVEITVUSA3lU0N5VCK3eDs8aji3OJxTTGwhh7WQwppJoeyi0GZSWBs1gp/qU3j6+yLMt8xLZvRbZ3OvGXGILn15Ia1JnjdOvn/mu/f8b5xkBd5oibzJjbHhxTgIE3H8BO/mMMfxwtC7JcQpcqgkEtvif1Ma7cwj2rb6WzOdLtBdLvOjPGdYaTUhNkkXvlOGe6+V5fzczBjOjY23/IFPdKbZW9IcLOq8rzYEWHEjHKTxLiO5wb358cq2hof/z98npsYGO2TLk6N3JgZnJoenJkcmp8YXlhZXNZqVDe2/oi+1dms3/5xh2q3nAuzJd9NtPcnmdtY3dc/Jv6Sv5x5cfnbj/D/5/pva5+R3nnfn3/zH5r50mjXtr17wlQ3dyoZuSbOxqNlY3FAvra8vq9WLa+pV9cbgwIiqo2Nlda5H2JCCvVnoZMPwtKV53CrzsGF4OTC8neg+zgxfZwbBkUlwKPd1qPC9XU2wqwuwbybaC6Jc2mM9OmI9VdGuXTEuqmg3fqLf6kTnmm59fn5VM7+0Oj+5vDC9vjK3vjKvXp7bWF1cnp9dW5rf3Fjb0qgfbGr0DHt8f/Phpu7Rvc3H97f+7eGDvz96+G8PH/z8+MHPvzz+5d9+/uWXx7/88vjnnx/ee3B/Y/Pemla3sq5Z3dCqtZtrGt3Khlb/2z31++rWNNpnsrrr/w3dc7L7Qml1K1rtilbr88lewqF9+gUben0FH34l5KtX9foiHjkQfuRA+JEDen1FHjsYeeyNqG9ejzrySuiR/QGfv+x3/uLnZ1LA8UJoWIScLAKnyABNRtDFCIYK0cXQkArQJcCIBo3oEMMAaDpA04EhTd+pBTAMiClHMFUQU60//AW3129UQ6NqlEk9NG6Axk3AlA31ADNr+VWeLK/jAHMesBDC0yJ4WgjOCOFZCTgthWfa4VkFPCMHZ+TwnBL+pNJfXgYXu+DlHuRyD3K5B17uBpe6t6thVwfA1SFwfQjeGAJWg8BqBFhNIjemULemgd0CsLtjcLMvrGphdGFhdGB4emBWNqjObJhKqhnjdi+PTk6NjAyN31nO4CwesOsDTmqInTdwWEKwy8B1EbiuItg1A+cllMsydFkHruvAbQXluoxyUQN3DfDQQjcNcNcgHjoUbgPiHyK4h4iHFsFrUPgNiNsEeN0B/ExM21Ztj7qyY7VI9uCj8BngowGELeC7Af21wO8h8P0F+D6CPjrEVwf9Ng0C1oG/GhLuGRA293rOBdVOz8zPDk9ODt5dtqYsAI9lQNBCn629PveAjxZ464DPPei9Cb11wGfdAL8CcRqA3wK4TYBTQ48lxH0Fuq9C90XgtozCavZi1dB1DbhpgOs6dFMjLqvQcRFlv4LYqYHjOnBdB+5LwHUJOC9DrNrAaty3eG7izvrYcO/E7FxU2cBf7KQvOk8Ax3HEfhraTgDrMWg9gVhPIFZj0Gpk213XR8D1EXhjFN4cRqyG9Js24OU+PZWRi92oC13I+Q7kvApcUMHzKnj2SechclYBLCXwtARaShFLCbQQAAsusOAAcw405yBmbdCsDZi2ArMWxLwVMWUjJk3QuAnonW/ahDJtQOn1ZVwNjaoRTDXEVAAMC8GwEDQLnmKg0EwDDNPAiIbClCFoGjSkQXQpRJdAdCk8VQZPkl4wKt6LKX75eI7NtfAau9Pcm8e4Nt/v6kvi8Hx9SRzQYvuTu2e+dg0mJwXKCgOkhQHSgkBZQbC4KERcFCItCOBm+XRVZtcVJV22OP7Rn187+reDRz959/ChQ59++P7nf3v/8w/fefcP+w/uBXsAQAFw/NAHnJywLlYKNz9AUBAgKgySFREVRURFYai8MEiWHyjND5QUBEsKQkQFIcKCEH5+GDcvjJMXysvx5+f4CnP9RHkB4vxAYX6gIC+QnxfIywvk5/gLsn3/UfhZPk9HkO3LzfDiZ/k0JboI82IK/F0O/2HfHxHw3Qd//v6919GH3j310Z+N3v/TBxB+CpDPX0JhzY6WRjg3xzu1xto3RGEbozzaEr1aU33a0nxaE/GN0S7sKCw7Gtsc59IQjW2IwTbGezTEu9fHudXHutXFutbGuNREOVdGOJaH2TNC7csCbUm+N8ojsA2JXq1ZgamuP1GCbtel+tSl+kmoycNNxaMc+rSocozPHOGyBltpnbWkUX75pLBijMuoSvKrTfIT5keI88IleURpAVFWRBTmhXGzg8R5YbKCMFl+qLyQ2F4Y3pYRIMwN6yzPGOfSRzn0odbScQFrUlQ5KaiYFlROtLFGuLSpzso+Hm2ivTHG0+6DfajKjGBhaQKPEskjEWUF0XJamuln7zpYGCsYJcOtDYs97aOy5hFJw2xHy4yq+U5P22RXy1B77WQXe1xRP6NqnGqvE5BjpEXELnpiLyulh5XaW57WW5k5XJunKE0s9LduyAysTvGtTPIpjXStSPQpCXclBTuWRLhVJPoy473KE7xrUv1r0wJqUwMa0oOaMkOac8KaMoKbckLrs4OackMqk32qUnzbCsLb8onNOSFSalxuMNbom09Tw3wSAr0SAn0SAggZ4WHJwUFJQYHpxJDkMO/4YFxSmE9GdEBOfGheQnhOXFhmdEh6VHBaRFBGVGheQiQpLb4kK6UoJZaamZQSHkhwvh3l5xHh75mZHBUWhI+N8E2O9kkJx2XH+BVnRJPToovT4ooSI/PiiLmxoXmxobmxwVnRARmR/hkRfskh+KRgXEKgR3yge6S3Y6DrrQCXm35ONwJcbgY7Xw7GXgx1uRbmeu3K8UMRdpbDDbn8QqK4OFpOiZXlEUV5YXJqbDs1VlocLaVEy6kxCkqMjBzZmu/HzvCVUyLkBSHyAn8VKYCXgeNn+rcXRbeTopSUKAUpXEEKa03HScjEeSljQkSbkFWOCVijbdQRTsloG2uQzZzkV0pomV8deOXyt0f4pOiWDHxbfhAnz1+c78/JCTr81n7bs5bT4trR+pwJdsloa/GogDoqpA5yiif4tKnWkuYk31oiti3ZuyXFqynRsyHJqzbRq8jfNpdg3ZQb3llToGBmSEuT2UXx/aK6yUH5cL9iqF853Kcc71VM9Cgmep9kvKd9rEc21iPVZ6JbPNktmeyRTPZIp3p/nR7JRLdools00SUa7xKNd4nHuyTjneLxTvFwp7i3U9TfIRxUCYZUgiGVcEAl7umQqDpkyg5Zl1LWqZB2yCWqdnGHXNwhlzxJu7hjG2CiZwa9nhu5mC8X8xUinkrI3Y1SyFEKOUoBRyFoUwpaO/iNCn6TmNck5jXL+a1KXquKy1bwGtsFDUpeo4rLVnHZKg5b1dbcyW3t5DareE0qfoOK36jiNap4jR3cxk5ufRe3potT082p7uZUdbdVdXNrurk1PbyaHl51L7+mh1vVw63qE1QPCGt6hLXdgvpeXv0At3ZQUNfBaZgZ7h/pUJw5duQAABfRX0X7XIt2MM/Cns3xvJBNuIb5+A8vAxDtekme7ylKcZFn4MRp7opc344cgiTRg+l7rcjjfJH7GQruEgV3mYK7lOtslGp3LN3huyJP8yL3s/lY4yJXE5KbGdndnOxhQfG03A3Zw5LkbkFyO01ys8h1NsrCGqVjjbM8z4FpPmuKRx9qIvGKooTFEaKyyGZyhICR0lYa25gfLCwmtlPDZNQwaUmYiBoipIYIqCE8ahiHSnw6bcXEFtKv0locKcsMqrl9nmz+Q6vTNTnRo8nHptjaotz7ujzXP87J5OrxD0NvohvDbYQJDuIUN06UQw3hWqP/TUWS10AmYbbQd5kWOZjmV+V8vviWUZmdcTX2PNffsTczYqIk7Q4zoznEjuV0dig5bL2C9KClUttYpkwgTOYTe9N8W/yti6zQWee/K7E15QXbjeWEKZJCJeW0//ff/31ibHB6oGdpdPTO5Mj05Mjktr4W1jQbqxuaf1Ffv0XU7+d39fWc/CvQ+gf6+tduhf1nv//v539z64Y+S7qNRe36wsba0oZ6ZV29rF5Vr6xNDIx1dXZ096jWFmfHO9pzCPi0q2dKnG6UuVgzPOzoOIcyvGMZzqHM06bMw5qJs6n0tq0l2DcFOfIiXaRxHh2xnt1R7t3Rnooo98YIt5lOzpZuaW5xYXVpTT2/uDI3s7J4V70yr16ZV68ubKwtLi/Mrq8sbGnUuvXVe9r1e9r1+7qNB5uaB5sbD7e0vzy892+P7uvz86OHjx///Msvv/zyyy9///vf//3f//3f/v73x3//5cHPj3T3tzY2dWua9TXN+opGt7yxtbyxtbKxWxD7l45x/3529LXP//MXAz9/KeiLl4O/eFL4Cj96cLf2FfnNwfCjByKOHgw/ciD865eCv37F/9CLPqfPfX4mCfyYB04VwBMFwJAMDMnQkAIMKQBNgYZUiC5FMDSA1ouLAdB0YFgG0GUAQ4NoBoIuR/SLN9CVO7e/agCmGjGuRYzroHE9YtKAmLLBdvMhG5g1P1df0Jy/oy8RPC3UX9qFZ9rhaTk8LUfOKOA55XYF7LwKXOgEF7ugHl2XusHFLnCxC17qAVf6d5oPh8GNQXBjGFiNg5vjqFuz0G4GWA9+gO1q6lyfmBgcGR3uHlm8ldT5shX/hZuS0+Eq8dha/+TU0NSkaFR7hNAPbi8C7CpwXgMuC8BxBtyeRdlMQbsJYD8BHO4A50XgvmDguoRyWQfuGuimQbmtAbcl4Di/x3lqn9vkXpdJ4DIHPNUIXoPgt6DP1oteW2+6T/3Ro+NN964/efS95L0M/bXQbwP4bgLCfYBTv+ix+Kb33J+97h7wnAOei8BvC/jroN8mxG2g7MZ8WZPjCzOjE6MTs2u2uVPAbhyFX93juwbw88D9LuK2DNwWENwc4rWJwt9Hea0B9ymIndrjdBflMgPdFlGuG9BdDdyXoeuKAXbDwHkFuM8BtxXovAkclva6TL7tPfKJ3+CnhOG3PUdfsB8FDnPAVQ1cF/Y5zL56ReJH7Z2YuzM90jM5s+6W2vnSFamB413oeBfenoW2U+DWuH7FPGI1hliNguvDTwB2YwRaDYHrA7s3vuDlHuRKL3K5B7nYAbffTRU8r4Tn5OAnOTgnB+fa4RkZPC1BzkiR0xLEUgwtBNCCB805iDkHmrU90ZdpKzBphiZslCkb2RZ+AzTZ3ftSDTBVCKYawVRCTAXEsFBG5Sg0C56kgxM0BE1H0GUIuhRBlyLoMhSmFGVMhegSAzTNAE3Zi6EYGJJf+jHb+iqxxu407yl96atbEgf0MwCTOKAlDob6YtczkRb5Swr9RfkEUZ6/tCCwrSicV0QU5BP6KhLzwpw//NP+/Qf2/fmtl99/HfXHfeCdfai/7Tc4/NarX/5p/9fvvnn8k/d++Oi9Hz56Zx8AP773l9aiGEFJJKcwUEIhyorCO4qiOwqJioKA9vxAWX6QND9EUhAqLAjj5hM5eREteZHNuVGcnAB+jo8g10+YGyDadlcQNy+Ykx/CzQ3kZ/vws33/abiZ3rwsn5Y0HOf/Y+8+g9q80/3h37fA6XHqJpuT3U02vTpOsmk2xTbFvcbdxqYX00VXo0k0CfUugUQXXYB6B9GbCiqIXkXHNbazz5vnhTBxcvbk7J6d/zP/Z+ZovsMIDby7X+gz3+t3/YpjNbTk+uzkXS++8Jo78NZz4CfPgx8+Dex5+9m9//FEwKd/Kjh7RIZKzjlzZM9rz+WFXhBnh0hzguRkeFsxjBJ7DhlyFB1+mpJ4tTEPqiYj5bjkOkSQMCe0FR3SiI5sREc25EbU54TX54TXZYcJMkOqkUFViMAKWCAvJYAZf74KGdqcHycipBRHnaRDLzYUxtUXQTW8IqOQM9TEMgg5FmmZXV09Ii8fFpcOibgWEc8mKatBx9ag4+SULX3pKAg9FSmnwtoIyWoKvJ2C1NNQeiqqg5YpKU5R0OA9FdgxedWImGeS8O2a2hFFtU0psEkF45K6CW2jQVfR1cZ2dAnp2QkfvPRUWVGavLxAyIGJSmAKVpamutj3q3eiTx/rqeaapPUmvbBPWmFTVo/pmx3dbZauZrO+wdrdPNrbbNPXjevrRxRlEgZcy0H0Veb3VxX0VRb2V2EHqwmmempnST4tYav7qscmliBDy3OjuIgQRloAFxFcnRdTiYmvQMfXFaXUY1NrC5ObsGnNxRlCPKwFB2sipgvwSU3k9JrCeEFRgpiGkNAQYgqsnZPLQISe9NtNzU/BIqFFiNSsxIRiVGYhDF4IgxOyUQRMBjY7hYCBkfJR5PxMcn4OOT+biMkmoLMJaAQBAydiEAQMgpyfySLk8ai4oqy09LiwfFgyPD6eRiYWFRcyGQRKETwvJYQAi+bjchiYLFo+mp6PZhRg2Lh8FhbNwuWysDmMwkxqPpKYm04vQHEJ6FJSHpeAZhRlknIzCuAJRcikYmR0ISw8OykMFn31nNeHmOCDhqq8DmZGOwvRxUB1EtN1pLROTpaOk6nmIHUlWR0sVDcTpaWmi6hxwuK4Djaqg5bRSYd2sRLlxRFyfIKOlqVhZerYWVoGQseACYtuaNjI2fZqg5hrU9dYFAKDuMQk41jktTZF87CIJ2YXfPnqS5f3eSi5BUIcVEzMUJEzdKR0FQO9689/jAsMmJDXTNQXW5p5xjZudxu5W0wZlJcMCtnGOqYkD9qKCmvLi2vJjxfmxTfmx9flxzNTAonQyzIuZkDI1vALpAxUKxszrG20G3SmoQ7TUId5sMM20GHv/1Vsfe3WXt127H3aR9HY+7SOAd12Rrc+3Iq1R+WKrUdl6lH196iHu5RGvczUITbpJcOdir4uVVeXttM1fKjX9jyy1uPp+QVgqt9Zcrjtri19qWW/2WTYqRTpFa0d8tYOWUu/vLFXJdSpRGq5WCMRd0sl3aLmDkmtRiboljX0SJp6Jc294tau1pZeSVuXVNgpb9IravWK+k65cAtgssYeaV2PtK5XUtsrEfSIBb2Sus6W6h5xTbe4qldcPSAVDCtrB+VVw8pqg6pxWNkwpKgflNcPKZr6pU1zxn5rd8d3n3zyNAAEnfYojDpdFOiHDfTBhZ/KDTv9znNPfPrGa/W4ODUhTEEM11Lj9HRoBxnaTkwSoyPL4s5xIo9To/0Z0cfpkSfYMacJwfvzr/2tKOgbRowfNcqfGuLDCPNjhvkxw/1Z4f6cyEOP5Sgr7DAzzJ8Z6U8I9SoO9ioK3keMPgaMKatH5RVDTTQxA6nkolz6UlYWibhZTZQUNReh4yJ0XISmBKHiwhRcmJwLk/6aXv9QX21shIaU3hJ1sfbcofaY64PZibxLh3L3f0G/6i/NDuOlXrrm9T7inFdj6mUJ6pocHdwMu9QKv1oTc0qdHWUkptkpqQ4acoqZP07PMxfDzcXp41TUbEnBdBlhvIwwVobrKoIOFCaNkjGzJeSfxPW3hJWTrEIzNtVBQ86UYBz0TDMh3UaBT7FzZriYidLiLj7L0q2fGbdNj47MWiwTNtP/6uv/Qn25lgrOrjjnl5cWlpYWl5cWp6ZsvT2DfV36Hl3vQOfU1PjM2Gg1GpX940nc+TP8kIDy8Kv8GwFlMdf4N66W3bhcGX1VEBfQnBQkyQjXZMa2o6N7siP64WE9qNgmWLRF03RnfXZ+bmJhYX55fn5h2jE7Y1mYnXDpa3lxZnVpbsU5u7m6dGdzfX15cWPFeffm+q31lbWlhY0V571bG9v0+of6un///p17d+/dv3//4YMHPz+8fffOxubG8vpN5+rN+eX1hZWNxdXNR/l39ZXw4ZMufUE/fir546dTP3027bPnMnbtdAEM8eVLyK9eRm3lJeRXLyG/fBmx+yXYF8+m7noO+sGT8YcOf3q4APiWDHjQIHvogAfDpS/QiwN4sSBeJRDPEognD/TkgR48iKdr3wYf9OZDvPhuXuVuXlVunjUQTwHoLQC8BKC3awTRte2gbuvmpQNNgE8zxLcF9GkBfFrAraNfItcgGeAnBv3EoKv7OqgED6kgh9WQw1rwkBY8rIMc7gAPd0COdECO6iHHOiGuu6GOd4MneiEn+9xO9bmd6nO9gZx2LeEwAD8agXMG4LwBdK0+DzBDLjvcrliAc717oZ3dpiXLiMMwZm7ssb0ZqAECJ4Hgydcva8uV81Mzq47xycHZW/szzcDVMTB8EQxZeuK6dTds6BrDDiufRlUuJpQsnMGO/znaAAl2QCJv7ghb3hE590TkinuI7S+pxqvUGaRgPq9tESFcvF46/wnM7h42AcasA3HO52MWDxTN/Uh3/EidOEleeCNxFYy/CUm4CUQtvZowcoY+ndu6yNTNMjuWChVrQaULf0kbA+NmdsTOf41dieAtlsmnRsZtplGT3TrNbHNEVc7vIzqfibWcKFlKEyxlVG4m1mx8hLSAN5xgzIMdUYvHKXPI+qUswUJy49p7iHkwdA2M3AAiloGIRUjoChg+B9yYdgufe+a61Tt7HC26Vde3ITEsSIzzgp6VrMalr1PMkOt2INDmWzCDb3M2dFlM9hG72TBimxLqJlmy5cuMefCyGQyYglwZAy7Zt/UFnjcDZ03g+a3hQ/CcGTz3yw3LwOkB8FQ/5HQ/eKoPONEFOdENnugGTnaBxzvBY3rgmB442g4c1QGubYeHNeAhFeAnB/xkoJ/EzV/q5ieB+IogviLII325+YshPm1uPi1uPkJwf5Prxjlgfz2w9RzWuu2rA72rAa8q0LvSzasC4lnu7l0J8SyHePFd+gI9SkDPUog3F/RmgV5cd+8ydy/2jn2cJ7y5z/9ACjgLr7t2UHrxa+nlb+VXt7svT1e0QV6PxfWhx+PZoho9SU1znb9KUlNTVRSYhpyuISV38XJ/ePePTwDAC8889drT7u899/Sh998uvnayKfNGU2aMOA8qzU+qSgkSYxLVxWms+MA/73BHXjvaW1skZ6SpmBlaOryTjuqkwTqoSVpqspaSqqGkqmmpSmqajJwmo6RLyeliUrqEkCglxMmICXIiVEFKkpOT5ORkGTlZQkmWkqEyQvw/E0lxrAgbLSmOlRHiVORE/w/+9OZTO958EvT/4LUE713Zx73pUSeqUq505CXOlxdtNhSv1BSGffNulO/XbdhEJSsLAw3b//mnn//HS+/+5bm/vP7sX//44vefvhd03J8KixORswSoEGFueDMmquFf0Rcj6ZJLX1oe1tRaMtTI7K+nDzazRmTlFkWFQcIbFHGHm9mmFq4Ak9BQAFVQUUoyXE2G6yiIDipCTslowyeryDAdBdFBRXZQkR00lLg4WU7J6KsmOlQ1RjHPrhY49M0Wbf2IotYkqh5prXGoGgYkpT0tpRZVnZBZ8M1fXmciY9VlhWJ2poyTKWfBNbUFJ/d9FHf1qK6O0Scp75Dy2lsZJjl/RCWw6ZsNmlqDrnZsUOToE1p0NaPttTZ1lZyF0rJ+pa+BqmJDLVnPzaMmXHRtzmjAJfGzIvhZEaWoMHpqABcRIiiIr8LEV6LjawuTBYXJlXmJNYXJytICTRmus4asryXISnIaSal1OGhtUaKYjpC69MXN5WRFXjj6HQWTjEUkYlITcqCJWFhGQVpaMRKOR6XjMhPx2VBibgohJ4WQnUrKgZFz4eRcOBmNJOZmkNAZ1HwkoyiLic3i4NFMbHY+LAEeF8LE5hahEFRCcVYmnMsm8WkFOFgUC5NSScQwMCgOFsMjFpSRi8ooBaVEdBk5r4pRVMUo4JPRrKJMPjmvioErpxaUEtAlBDSzKJOCzqAXIOkYKD0PioXH5kCDr/ruyg87MlyZr2NktLMz9UxkJyNNQYzXMtM0nPSOMlQHD6llprXTUjtYGSIqtNmlL3pGBx2qZ0CluEgpPlFLy1QzUTpWppYO19IzWrAxGjZyQlVmlHBN8nKLvMYs4w2LmSZJlVXeaBDxZCW4PX9+PfTQfjWvsKU4SULKUJDT5eR0IRnx1bt/LspMtcjLbc2EkZZSs4jTIyToGrA9rVSThGeoZ7ZiEpoRIUJ0tDA/rjkvtjEvthYTR0sKICVdUZYW9DUyVaV5Sm6ujI8d0bfYje3/vL5+lT6drb/9l/RpbL3q7Wzry9qjsnVrbJ3tIx1qY4d8uF1i0MsNnarBDu2grn1Ap/8dff2T9Prn9NXWIW/Vy1uHlC1d0iatRKiVtKnbhJ2i1nZhnU4k0MprdVKBpq2mXdTQLRd3Slq7HhVfnYo6vbzhcX11S+q6JbU9YkGPuKZHXNMjru0V1fZJanvFNYOSWoOszqioHZbVDIgr+8RVA1LBkKJuWNFgULb0S5vmTYO27vYv3n7rzWd2pAQeyYs4nh/klx/ki71xBnph/x9BIPK0r4gAVRaFd9GTO+kpenKSFp/YSUmT5cfy4s5zYk6Tog+SIg+TQo4wo06Sgn2KAr7BBn5Lj/EjRR+kBB9ghPgyQv2YYf7MMH92xKHHcpgZdpgRdpAe4UcI2YcL8ioM3ke4cQyY0NQ5VJUDTTQRA6koRSlLUC0MuFaAl/JyG8nJqhKEhovQcBFqLkLOhUk5MOmviy8xBybhwsQcuIiFcLmr1aUvFkJKShOlh0kjrvQn31DGBzFO7is+vIdx+ZC+ILYtJyzzglfuhX118ReaUi80wy61Ii9LswIUmSHdRdBhfMZsaf4Cn7BaTlvmkZdL8culuBV+wXxp3gwPN1tFNdMxQ3jYJDt/nF40xSHeaa19IKp18kh2LMyCTZmkZU4xsue5eU5e4WJJ3iwbPckp1ONzBxoqnZO2MZt5ykBIOXsAACAASURBVGIef0xfs/OzztWVxdXf09f2tOHjiHp8CvF3ZhH/8//+r74e19djI3nrC+sr82vLCytLC8tLi0vORadzemLU0Kfr6+/oGujS93V19faZzJaFqfGetpbisNDC0yd4gZdrIq7WxFyvig2sjL5aE3utMeG6KDVUCb/RnpnYnhPdgQztSA9piA8ebKq+dWtpbnFqyTm/4lx0zk3PTlrnZq2L84+6r4XpFefsxuri7Y3VO5tra0sLq85517mvW+sr68uLq8752xurP93evH/n5oM7N3+6d/fevZ9cL5fB7ty5c/vO7Xv37t2/f//nn3/++9///uDhgzt372/cvLOyftO5sr60sr60uu5cWV9c21xYWZ9f/gfzrv9kEj96MvGjJ5I+eTr5k6eTP3467dNnMz5//nF9PaLXy8ivXkJ+9RLiy5fhu1+Cf/Fs8mfPJH7wRPzBg58fzge+oUL2UN33MoC9NNCTBfFgAh5swJMFepUAHlzQsxT05EE8y0APvpt3OcS7HOLFc/Muc/eudPOqcvcSQDwFEO9awHNr+7yLXuC+OnB/Pbi/AdzfCBxohPgJQd9m4IBw69zXQcmv9OUrBf2UkIMqt0MuemkghzTgYS3kSMdWjnZAjndCjneCx/TgsS7weA94vMf9ZJ/7qX5X3E73A2cGgDPDwBkDcHYYOG8Ez4+AFyzAFZPb5XHwih340eCR3t1lWTKbRocdlsbe8beC1JArE5Dr888FGC4SRgvq5jDVo8iG6c9SR4DgOSBy8aWQYSh7Vmm8bZxYdExMjY3Pj04sGMZXy/W3PZFWt+Bpt6g1SOyie5jjcK6jduCecWJ9enx6fHLKMjlrmVqWGu6exk+6R4wBsYuvRNu5vbfNziXzzJx87M5ulAOIWwNibv4ZasWp1gzj61OOmenpCfvsjGN6wj6xxuu6+2nmqHvoeFzdgn15yW6btFhGhm02u8lhHx+1ba4gxYs7gnvgkpsT8/fHx5Zt87cD+dNA1DQQf3Nn3Civc2NiwTk6syAfu/cJwgGEr0AiV4HIZSBiHghbASIWIJGrz14bv8K09Y1uzozNzzjGp6ZnxsZHHaM2x7Szbfju93AjcLYjunRyZmVt3GEzmxwms8M0Yhl1jC0urRQ0Tbhd6IEETEOujgOXR136Ai9YwPMml75+GT48+5i+Tg0AJ/vA0/3gqT7wRDfkRDd4ogvc1tfRduCIFjzWDm6tm1eDh5SAnxT0lwE+YuCA6BG9RKCvCPARgb5i94NS0KcN3N/sdqAJsr8ecqBh66nbVwfZXw+4nknvaoh3lbt3JcSzzN274ol9lRDPMogXH/QscT3YoCcP4lUC2ccGvDigBw/iyXb3ZLt7snfuIV8/h6y/dlB64R/qy+M3Q4bbZ71+oy81LUlFSVaQEhWkJBUlRU+Gd5Jhw3x0CTzyBQB45qmnnnvyiSt+3mIccpSJXK/MWxPgnBUF6zXFaxWFiyVZy+WYGTZyo40be/Lgid3vdZbnyhipClqahgZvpyM7aBk6SpKGnKIhp6gpKSpKioqcoiClKIjJckKSlAgV4eNFxfFifIKEkCAlJspI0F9CTJDi4/7JiHExcmKChpbMSz3/Rwjw+pPgt2+9yY0514+5Mc/JWmsgrDYS12sJm4K8eXbSZkV2bezl87v+0kzLPOv/zSsvPv/Wa2/+8fnn33j7la9/+PIHT4/PP9v1+gs7P3z9ZXxyhISMqs+O+le7L5e+6goTVdyC4SbWUBPL1Foy0MQ2inkmKX9IVDIsLrVI+CNtpXX50Lr8RCkJriTBVKQMLRneToHLyOmtxUlKUoaWBGunINopCB0FIcImychpfXUUh7repq4zqwUWbYNZ0zggrrKrhCPi+kFh+ZCIb1HUmiRVmjLy8d0f5YSe0VcUy1nZClamkpHRLsgPOLIrJfiopo7UIykxtFebNBUjklKLuna8TzzWLxrta50YEtt7miy6mrGOerumWsHK/I2++ipxQ9XEDg6amXS1hZxRV5RYW5jAywwvz4kqz4mipwawYUE1eXE16IQqdEJNflJVPpSPjisvTOxuZvS0sgZkvLGOmhEpt5mSIShKqMUmShkoGQMlocI7SjCczIirJ79nFqSSc1LI2TA0NC43MRYZHZEVF5WTGJmTGJiXEpqfGlaUHkVAxhNRUCIqyRUcMg6XFU/KTaLlp9EL0tnFSBYOkZcRBYu9SsxJ5VMJLBqpsADdKCjn0wqqabnMXCgZGVeYFlOUEV+MSMQjE4qRsThEDDEznoKGUjGJpOw4AiqRnJNCyUnBwuMKM2KKkQmFGTGY5Ij8tBt4xA0ONp2GSaWikxMv+RRFHh8oR2vp6Xo2SsvOFJNT5UzYQBNBV4FuoaXKuYiuqryO0hwFE95KTWoujtexUTp6egctuYOeJMZGSYoT1FSUioHUMlEaGkxDS28ujFIz4VOaiqE2tlFWNqpusCorh8XMQSF/uLXKqqzsrKMf2fVB9Ck/KTu3FZ8qpaRLyWlicno9Efbdh3+tohdNd9aa6rG9fHwPv8DSSp3VVwy3McziUktrqRAd34gKFWJimjGxTeiYBkxMTW4MPSmAkhIgpCK762k9teTOSpy6kmjpbP2Xui9zr3Y7I306S3/7dqy9msfF9Wt9aW369hG9ZrhDMaCXDXYqBjvVAx26gXb9QHvn7+irS6fq0qm2ffXv66tD1tIpauqWt7ZLWlQtjR2SFmO7wt6nHelXduuFWoVAJa5StFZrxE16WatetqWvbll9p6xR/5i+uiS1XWJBt6imW1TdLarpaqvpldYPKpqsHWKrrnVQXD0orrSoG4elNQZplUlVZ1I3DCkbB+XN/dLmOdOAUSt97+UXf3jnDUzUj7nBhzHB/lnXffJunLp04Ks3QYANi1BTMrooSXpyip6W1s/N6mZl9pfkKgmpJdBL1Bsn8NEH8TcO40OPMaJOkYMOYK9+g7v+LTX2ID7mMDH4AC3EhxbqSw/zo4f5MSMObocVfpgRepgW5k8N98MHexUGeuUH7sdHHgXGtHUOTfVAC6OViZRxkUouUsiAqauw4pKsZkqKggNXshEKDlLOQUo4CBELJuIgJCWIx/XVxkpvY2WI2UgXwFoZMBELIWIhGkgpNYiwDljsEAIqjrpWGXiGef5QU1LwZEWBIj+yJPECK/Z8RfRZQcK5upTzbahLSsy1joLI7qIkMylzgpW3UEpYLCEtsIpnyTlj2NQJUuoMK3OMhe7HIvqxiKmS4mkubpKFn+ZSVwVldxqr1vl0Jy3fXpQ6QUZMUVCuzNKypujZY9QsBzl3qrnSOW622UcmrCPj9i19jY5a5xfmltZWfnMM6T/r6x/uz/ivSq3fL8H+V19LG2tLG+tL6ze3T3w51zYXV9edq6vO1RXnyrJzaWlp0bk4v+gYt/UZO3uHu/sMA/1DQ719g709w/3DwzOTEys2S0NhHtxvH/Xs8bqYYEF8sCA2sCE+SAgNFiWHyDMiNIgb+qyY9qzousTrCibu9tLc7OLs7OLsyuLC8sLc7Mz4zKTdOTe2vDjjiqv+2lxz3t5cdXFrZXHu1vrKvVsbrvUbt9ZXNlacriNht9aWb25ubGxs3Lx58+7du/fu3btz587du3cf3L//8P6Dnx88fPjg4cMHD39++PDnn//+4OHff7r/8O69+5s3b6+srDmX1xZX/119xX/0pGvsMPmTp1M+eSb9s+dc+tqePER99XLm169kfvXKtr5gu1+Cff5s8mfPJLzvHufn98XhQuAbutte2o49THAvDdjDgOyhgXvZEE+Om1cp6FkCeJQAHqWgBx/YywM9+G5b1QHfzasC4lkJ8ayBeAkg3rWglwDwrAG8BIB37dbX3y2A1YM+TYBvM+DTCBxoAn3bQD+R68Llrbu/fMWgrxSyfa/uQTVwUL01e3akA3DFtY/hmB48pgeOdQEneoGTvcCJXvBEL3iyFzzVB57qg5wZAF36+tEAnnM1MBbIRcuOi5NAgB04Z9mVOKQyrVvMwybzYL91JoDQ9dQZPXBxFgiccgsY2HGpZ8clwxNXh54IGoFErLkF2oPYFvv4yrhpzGoeNYzOdY8uGsfG7eaBsYmFup5b78cPAaGLQNjsZ4hRxfCt6bEx64hx1DZqGF2wj07aR4btjjHVyO3vs+xA5PwLMVPl7Wtj42MTNnO7aelvmTYgZuXZGxPI1hX77Mq4Zdhun9YZ12Sm1RH79LjZODHlxCtuvhQ2EFk+OzK7ZLFM28zWIfvoiNVqGLUNLazBWpeAwMGT5HHT6NrEyPDEuCW7ZWFHxAQQs/xOhllsWBx1DIxO2NnyuVcjzWDksnuUE4hwAhELQLgTiFxyC5z/Ns0hGV1zOAzjI+ZBwxxP5BB2zozYp2wjRsfUDFm1tPOi6jJ5RmtdHhh2mMzTBovFODLUPmRVWlejq2bAi72Qaw4wwA5csm13X8B5E3DuP+nr7BC4fS/2KVfx1QMc7wKPd4EnOoHjrtarY1tfkCO6LXodkgH+UsBPCvpKQV8J6NMGOdDm5isGfNtA1/zhgTbQpw1yQAjZ37C1ddNVuu6v39p26FUNele7eVe6P7rsy82zDOJZ5rpYGeLFBzz4LoxB9nFB7xI3zzKIZ4mbB/vJfSXP/0AKPIeov+YvufCV9PLj575+pa/fiOs3+lJf36umQlWUJAUpSUFKUlHSOinIdkJ6T2kOOvrqExA39x3ur+58IfrkEWFmvBmXME6Ic5bmOEsxS6W567ycm7ys1ZLMOVqGnZXLhaWc3P1+Z1mOhJKkYcLUNJiWhtDSM7TUJDUp+fEoCVAlAaogQOXFCa3YhGZsghCX0EqAtpKgIlKShAyVEhIUhEQ5/l/Ql4wQL8bFaGjJrPiT77zg/vmfd6ad9+zFxs0RU50UmJOPWW+grAtIi+W5i3zYKj+3tyjt8u53jv/wyQvPgq+89OzrTz339s4X3nj16Y/++h9fffjeu6++/KdnnnoJAN57+gl6algzLr0hN6IRHfGv6qu2IF7FLbCIeKbWEoOQMyTkGMSlg62c/hb2oIg71MweamQK8hIaCqBSElxBzFASMzQkmI4Mk5LSWnFQBTFdQ4LpyHAdGa6jINqwUCkpraOieEzfbNXWmzX1Jm39oEJg0bWMd0q7G8qGhGVWeYWhrdQur9LxcUk/esMu7e+pxCqZKBUDpaYhRprpaVd8ifCQEU3VkKzMrKqyyiockgqrus6sbRjRN5r1DSZ9/UhnnU1fN9ndZNdW/7b7qsb2VmAHqvDt7Fxm8tUGXJJrqyEz/XolOro6L5aeGsBIu1aJjq5Bx1ehE6rzoBX5iZzcmEpiWgs/r5IKa6koUFYWDrbQG4iptdjEBnyyS19SGqKjBMPNjoy47FNBzWEXwXmEPDwyjY5BMjBISm46DZPKzIMyMInUnDhWfjIPhygpgnMKYKy8dCYmjY5JZeSnsQozOFg4uwjGI2TWMPLJOdCcpGBWIZxWmIVFZ2ILMHVVvGoWroGZX5wWTstOJCBiich4cmYCLSeRU5BGyYrDIyLxyAgCMpyADCcgY0moeBIqgYCIJaHimZhUBjqFgU4pxSIZGGg5OZNbjCopRsKCjxXfODlQhtbQ0jo5SDUXrSjHKcqKYs76HPv67SNfvHH8q7eu7v+iiYQYbmaKWbBGXIKWg9Ay0nS0ZB09SYSNFuESlXSES19qGkxNS2vMj1QxYFOaCoOYa1FWjrcLx7S1NlWZVV5rFNUYxNy+ZuYV769g108pSjGthFQpJV1CSROT02txqUe++LCNjClLCWAEHqRdOcIOPFZ246Q4L8rRyprV1A3W0tqwyQ2o8GZMTDMmphEdXYeOFmBiORkhlOQAGTdvqJXbLSDqygqlpUVGXdPoP9d9WXq01l7dSJ/O1KNx0WvbYK73ll/3XY9PHpq71QOd6uEu1Ui/1tKvMfepjf26/h5dl17b3dnx+/ra3qXx3+rrlz97pC/X1V56RZvLYO3ylg5Zq04i7JS1acWNxi7VSJe6kUcholOLchPYzOwOlcDYJ+nUNElaKrWy5g55m14u7JY19cnqu+T/QF9dbdXdoqouUXWPvMHUKeoUV1VRMdkJ15OuHU+6chSbHNxMQ7cLyH2tpUMywaC8vl/e3CcTzpn6Olvr33xqx7nvP8PfOJsd6IsJ8YUHHciKPumz6y3/T/4sIaVLcUntdJickKyipCmpaUJsfH1eNA8eSE08x0g6S4o9TI47SY46TY88Tbp+oPjKd/jr35NjD2FjD+ODfcjBvuQQP0qoPzXsIC380HYYYUdooUcooQfJ4f64IO+CIO+8oAO4yOPAmLZ2TFcz1MZqZaFkHISyBNnCgKsqsSJOZjM1Rc6BKThIBQcl56KkHGQbG97GRW7ry0UvETtDzIb9Rl9iNrKakVaaHd6ek2wrymqNDmyICxTEXVflpRiZCB0htgYZVJJ0tTT6bGXs+drk85KsSzpsUE9xtIGMcrAKJ9gFY/S8CQpmvBhlx0AN8BAzOtxBTjEUp/UVZYxQMBMs7BSreIpDnuMxlypL16v4mzzGLQ5hGo+cIiKcTPQcNWuelr1Iz5ljoidpqAUicq6KsWgbso6OTIxa/ldf/xfoa2N54/Y2wJyu265XVhZXlpxLTqfTubS4tDy/OD4x1m/qHzQMDBuGjUbj0JCxv294sH9weGjAYTOuTto05dxEv/3Z/t6C6OsN8cF1Mdea4q8J465LUoJVyJDenDhxSlgbOXd+0jg9N7mwOL8yP7c+O7s4NzU1PT47PbkyM/Of9XVrffnm2vLGinNlcc41cHhnc+3Oxurdm2u31lduri3fWlu+s7l6c2N9Y2Pj1q1b9+7du3v37p07d+7fv///PPx5Kw8euvLwwYMHDx48ePjw559/fvjw4e07d1bWXHXfvzV/mPDJU9CPn0r6+Onkj55O+fhpl75gu3bCXSs3vnwp85G+XJOH8C9fgu1+KePzZ1M+fSbxA/dYnwO7D+YDX1Mh35F3fM9w86CDHkz3vQzIXhbEg+PmWQLu3dIXsKcU2MuDePAhHnzQo9TNqwziWQ56VEA8qkGPGtCzBtwyWC3gXQt4CcBteu2vh/g0gr7NgE8T4NMEbK+e9xX9cvOyr8xFL8BPCfprgINq4KAaOKQBjrRv5xd9He92nfUCTvS4zoC5joFBTrv0ZXx0+ssMnh8Bz1vdL42BASbgysh/XB+o7VgdtRvMxgHriE1rWcioHvtbas/OS+3AeRNwfQoIWgHCVsDQOferk5/G9rcY162joxaLRTu8GIzt8YPruAqn3TZrGzGYp51h3Cn3a5bnrg5nNK7ap6fGLL1G+zxW6DiE7s2utA/Y5wcdVsv0IrrJ+USoaWeMpbxj3j7hcFitetPqN8gJMMS5N9eucWyMW2y28XF21/we2MDXyd0k+ZxlYsLu6OscW/LONr6XPnG6YJTcMGEdnzaMWi0TEwW1I8fR5t2ISUjUzCdwo3R402G1j4/beB3rf7wxBYau7Muyd5uWrdZh64wztWLW/boVjFiGRC6A4YtAuBOImAMjV5+8bkmrnbVMOY02S8/YehjVsPNS22fxqmq90zY6OWo1aEc39sBH/hBk+ixanlXebxmfsY70WUbHUumd791Qvxo9CgaMuwVMAFfHgEu/dF/AeRNwzgy5YPkFYGeHwTNDkNODgOuq5S0z90BOdIPHOoHjevBYx6O0A0e14LF2yFENeEgFHFQCB6WAnwTwk0J8ZRBfCXigFbK/FeIjAnzaQF8x6HpzoNXNRwjZ3+C2vx6yrx6yNXZYB3rXgd71oFeNm3eNu3cVxLPczbPMzbMM4sF38yoDPUpdw4egBx/isXUGDPDkQTzK3Dy5O7y4O7y4L/xADrmAqr/mLz7/peTyN/9jfSlIiXIiVEZIkhOTVeT0dipSS4bpuFnluLTXXnwOAIE3X3v14CfvxP/wQeONkwZc4kxF8WIdc7WRsVRVvMDLXeBjpnkFcw2cLh4j0u8rBROmZKTJqalKaoaaBlfR0lS0RC01WUmAqohJanKykpysJCUryCliXKKckKwvyVMws9UlaDk3W8RANBKTWknJIjxURUyR4xMeHy/8fXqJsNFtRTe0tBRa9NHv3nt11592xh38rDsrbK44+VZp0c1W/l1l7WYzz1lHnhMUz1dRxkuIMfv/9s6L7s89Aez6659uHPGBHvML9dlbHHapLCUCe+UoK/pyFSxq35//uP+9P9XhEE15N1zocrnLlWpkUAXsWln6dX7qNUbsubKMwEZMjJiYSog+TYderMuPacBCVdwCu6zCLqswtXANrVyjmGcQlw6JuH1CVn893dDEqkLHthSnSYgwMS5FVpyqIqRriOkSYmorDqoiwzTEDC0JpiFmqIkZbViomJjaXU0cbW80KqotugZ7T5u9p22sWzIgqh4WCUyiSpuMZxZxZjsEujI0Lflq4sk9fVV5clpaX2VhBw/HgUVe8f406Ni3iYFHK4jIhSH1tF5slghMCoG1o9mgrTV11Js66s36uvHe5qnuZpu6SspAqBkw103EfZWFfZVFfZW4wWpiN6+AAb3SWJwsosIbcEklyNBKdHRZdiQ1+Qo9LaAi50ZldmxlbpygIKmqIImTG83HJTWVoiuoGU1leUJ25qCQ1khKq8UmCooSxHSEmAKT0OD60jxe7o3Y60dqmfllxJwqSgE5K7WSXCCgF9XQCmromFpqZhURXk1C1VKzhZzCZja2iVnUwCiso+ZXUXJqGXm1jLwGdmEju1BcQZZUUkpxcFxGZC0zv5SIYZGwDApR3FgnquI2MQvZudA6ag4fByvHI3nY9AoCopqE5ONS2Pnx7Lw4bmFCKRbKyUstKUgrxyNrqeg6OqaBkV9Hx1SRsgTUXB4uo4aRyydmlxJQyLBT+OjTA+XoDhZMx4R1lmNFDPTJr979/s2XD7z9h893Pvfp008d//jda99+kHxqv4qX20ZNUzEztMx0DT1VQ0uT4BNbcIlyKkxOhWmZKB0DqaFnNBdGKegZDnnpiJxvVVcbxdVGcdmopmK4tXxEWmuSlvY0UkMP/YC5cUFVlt9KzJCQ02SUtFZiWlNResDX7xf96CeBBo7kJ08VZ88QM22FSe3IMNyF/cZm7rSiRohLqcuMaMbENKFjGtHR9ehoATq2BBZKSLyk5hcNCNn6qmJNaV4rO8+gbbQbdIYBnWFAZ+zXWfp+NVto62t3ocvW127razd3qY3dGkt/u3VQP9LfbuxWD3eqzL06c5/O3Kvd7r4s3cqRLoWlW2ntUZk75ZZu5VCHxDyoHh1QD4lr1Xyqmk81SButvZrhfl1Hh6K7Xd2r1/bqtS5rufqu7darQy1vV8lcebzg+k1cOw91SmmnVtWhkrp2ymvETWpRo0bcpJMKtZJmvaKtXdailDWpJQ3mHnUtq/jQDx/vfvuFj/+044v3n//m81f8fng3PuSkRlLZo2tVSRp0cmG7tKmjrb5f2tQpaeyQNXdKmzqlTV2yRn1bdaeoplss6G6r6pUK9NIqQm5CUtipGxf9z+3fdeybtw989Mqevzx7dNcbsGsH+Zj4/rbyQWXjoLKtV9o8NdgpLKG99exT0Uf24qNO5Yceygv3QwT7pYcc/uKPz8CuHmpnIuXE5FZCsoiUUp4Zgrjkeen7N898/eqPf/vDyd2vXvrhHeiRj7Hhhylx5yg3zpBDDhVf+QF79TtitH9hzOHiYF9ysD85xJ8SepASeogWfmQ7lNDDlNAj1LAjpFA/XMiB/MD9udf3EaJPAQ5trU1V1dtMb2Gh5CWZCi5KSIepq7Eyfk4zJVnBgSs4mQpOpoybKeWgxGykmIuScJESLkLCRUg4cBEbJubARI/pq40JF7EQYhaygpbCQkdIMYk2ap6ZkNWaFCpMjRDCozuLoSpsVG1WYGnqFT70cmXCxbrkC6KsK+q8QF1+RB8udbAYYSEjxxn5cyzsDBU9hU+fxUHHCQnDeTH6rOjevNQpDn61mrkh4DjLOTNc+gyHsVTCXOdQ73LJG6XYkQLoSH7iFAk5R8meJ2fN0rJnqKhlImKcg5s399nGLKMW47jdNPZo8nBuYfb/Y339Q3Q9pq+N/1n+/6Wv5Y3NpY1bzo3NxbWNhdX1xfWNhbW1xZXlxeWlBefi4qLTueh0zi9MjE8YDIahwSHD0LDJaDSaTEPDBnPfwFB/X/9Qz4i5f2V6dLRdQ4oMyj7sVRJ4tv7GtfrIy8KYAFlyUHtmmCQxUJaHcE4Yp1cmp5yziwuzq3MzqzNT89Njk9Nj87Oza7PzKwszy4szywszSwvTywszm2vOm2vLm6tLm6tLq875taWFe7c27t5cv725fufmxp2b67c2Vm9urN7eWLt9+9bt27dv3bp19+7dn3766d69e3du3753686Du/ce/nT/5/sPfr7/4O8PHmzpa4tgD+/fv3/n7r3Vm3cWVzcWltcWVzeca5tb+PwXJw+3u6/UT59N//x52Oc74Z8/j9j1AuKLnajdL2R9+WL2Vy9lf/VK5lcvo758GbX7RdiXz6Xvei7t0+egHzwB9dn/zaFc4Bui+3dUyPc0yA9UYA8d3MsEPTjgXg64lwvxKIV48EEPPriXD3rwQQ8euLcU4sGDeLp+rYB4VLl7Cdz21YJeAlcA71rAu3bryi/vBsi+Rsi+RsiBJtCnCfBpBnzatlYm+IhAXwnoKwX9pIC/HPCVQ/yVbgdVEH8l4K/6rb4edV+Q453A8S7wsX0bwIk+4EQ/eGoQPD0InhkGfzSCZ03gORN4wQxcMAEXje4XxyBXLcC10R1nh+NZ1pHp+WGLyWgatpkMI45JrdWJb7Ydy+3/Q1AfeN4CBs+CIUvAxbEfccZ+x6LVbDI7xpP4I26XeoHLZh/UcJd9xWozjo5b6Yr1FwJH3okZaBxYs41a7fbRuu7Ft+N6gCDbnyIH69qdjvHRSYe9uW/9jQTLsxEjPO2cBkAYWwAAIABJREFUdcpit1nazYt/y7QCQRM3+PPmqTn7iGNobOkUqR8InAKC5/zzRgZGV62j/dbx6SjuBBA6C1yzR/Dt1uk5i3XEMjF7jT4KBJt3xC66JWw8H2OmqOesk+Nmh01uWtmd4QCuTV4iWQbGZs12U9/o5hHcBBA2BkauuocvABGLYPgSJGwRCFt5JdrM75wdd1ht9tGW/uV3YtuB0FkgyJzAGx9zzDlGDKaJxWD6GOTiMHB+8AbLNuaYdRgNZsfyVbwZODsEXJ2GBE6C1ybAK6PgJRtw0QpesIDnR8BzJvCcCThvAs+bIOfNwDkTcNYA/Di0ddnXqUHgVB+4lR7geCdwXA8e12/VX8fagaMa4KgGPKIGD6vBQ2rgoALwlQG+MtBHCvGRgAdEgE8b4Ct6tHJDBG4f+trXAO5vdPdtdjtQD9lfB9lXD3o2QDybQC8BxFvg5lUN8ayAuOjlWQZ68EEPvptXOcTTBbAS0JMDenEBj1LIXp67J/tJL84OD/bLe8mhFxFNAb6y87ull76RX/lOEfD9o52HezVBntogb23gPk2gpyZwz6NVHP9AXzICVIqHSoqh0uJkBTFNToYpaQgZLUPIQH705z88vQN844VnvnrpGcK5feqscD0uTVYAk+Mx3QyspaTIWUterKeb+URK5PWsK2cD93ysoKWrmOlSSrKckq6gwRS0VDk1XkWKVxIS1ORkFSVVSkxpKU6SUOGd5dgWQlrm9ZOwgJPI4LPZMVfKcEmq6iJNeb6IlCLFp8gJSf/S5KEIG60kQ0uSz3q++4cvX38qft+HNlzyeF7ycFZKGzyxJimin5BtZubRgs6QLp0qj7jCiQn6+JXn//QMgA49PV1Hm6miLNZzN5uYG9X4+43EzZrCW20MFT7D6603iElhrUXx/62++OnXf9FX4sXavOi6wgQlJ2+krdTYwh1pK7XKyi3yihF5uUHC629lDzYxR9pKBXkJTdhUET5djEuWFads66sFC1WSMtSEdA0xQ0PMUBLSW4sSxYSUzircWHv9qK7OrK7ul/ANKkG/uKxdwHComkZV9Q5VxYSmYqq9XMbKKM8KrsgJVTDTBgWFCgb8woEvDnz6xtFv/ur1+euf//W59/7oFnP58ESvytqjHFbUOrpaTO31po56k77e1C4Y7WoY09fbNFViGkxFz3Dpq7eioLeisK8CO1hF6OYXUuMv1mOhCnZ2XVEiKyOQlxnOhgVRki4z06/zsyIqs2Nc+qouSOLmRPMLEoakvPZGqqymeFRXNa6rbCKnVWKi63BQGTNTQoVLqHAdN5eXcyMx6FgDO7+SnFtDy6dmJ1eS0PXMAmEptomb38jMFXLyW7iFYj5eVk4W84htJYQWdrGQXSzmE+roGEkZsY1X3FqKE5cRpBWkcjyClhVfR0c3lBLLORQWjaQWtYqquA30PHZ2bD0VVUvJbKDkCJl5bezCZkZOLRleiUupJcFqiGnl2KRqAlxARDZQs1vZ+eKSIlFJoaQU20jPFRCRZbj0ek5hFT2/jJSNCj9Fijs7WIHpYMHVtHSTgJDguwt77XAHCdlPy1HlpqpyUycrqQNEhNfzT/z4/YcyFkxOT2nnwjS0tHYmSlgQ30ZI1nKzddxsBSVDQ4N1l2Q1F0aJiEkjbUyrsswg4Sn5pN5G5lAbq6eeY5YKHLpKfR0x6oRHYdwFKTezlZQhpaa3FENFJERJahjy4HeGvNQVUs4aPnsZn7OKQ87nJc0RYG3Q67DT3pPy6iZscnVmeDM6pvmRvmpyY0pgoZSUACWvsL+J1VGJU5WgpaVFlq62UWP7f6Uva69upFsz0q2x9bWbOlVjQ13ztkHHkN7crbL0qBfsQysT5hlLn7lbZe7ectd2XAAz6WWGDulYv3K6s6W/hq4sgGtyUtvz4JKsNAkRY5TWWbpVvXqtq/7aHjV8PNsnvn6HXq7iS6uQaORivUYhbWlolwqHuzQOY5+xRzfSr+/TydtlLRpRo04mlMsabIYOZl7G39545uDnrwf4fvrj3rcPfPLCD+888e1bT378B9Dvuw/EDSUDnTKlqE4rbeqUNPbLmjolDb/oS9rQLanrEgt6pXUD8vp2IS8l+Ngpjw/9v/iPU9+8dWzXG0c//cOlb98K+PatM5+8cv7bNwN9Py3NSxntkXdLmgaUorEebR0N9+mrL2Rc8MOGHy0IPZQX5p8VdujGWY/PX99JSLgkzIsS4xOqCm4Ux51OOf990P53Q33eiz3+WfThD6P8P7j4tzf2/8H9yjdvZlz0xsWcJkYewV7dk3/pb8Qo/8Loo7hgP1KwPynEnxR6kBx2iBp+eDvk0CPk0KOUsCPEMH9s6IG8oH251/fjY08DDlWdTV7TU09vZSDlpblSbraQAVeU50q4iFZKsoqNcOnr8cg4KMmv46LXdiQclISDFOCTuOjIBnxCRdLFUWr2LBM3wcCLUyPEGWGqvGhhTlAV/EoZLKAi+UJtysXWzCBJZqgEFaJG3+gqireREeP0/EkGdpKW78BlDKMihNFnZKnBYmiIJClipgTvrCSuCujOcu40izTLKF5i4zdL8Jtc3B0BZYad2RJ1rDXiR0Nmsh2TOlqQOo1HzBKRRlbRrLHXMWaxWw1jduOY3WwfNdtsIzNz00trq4srq/+Mpn5/g/zv5x9+h3aJy7m2+Yu+fje/c6PX8ubm/yFZ/fv6Wt5cX1xbca6v/vL3m+vOzbVfZWPNubqyuLI8v+RcWHLOLsxPz8+NT05YLJbh4WGj0Wh69DIajX1DA33D/cOGfvNg35TZODsy2FFdwowMZl49VxZyqT7mmjghqCrsUlM+6u7qwq07mzfv3r53987ff77/4Od7G+tLi7OT8zMO59zE0sLkysLs8sKsc256aX5meWF2Y8XpKr5uri2vOuc3Vpz3bq3fvbVx69bN27dv3759++bNm5ubmxsbG5ubm5ubm+vr67du3bp///5PP/109+7d27dv371z595jr+2DYQ8fPnzw4MFPP/10995PN+/eX7t5x+lC/satpX9DX0mfPJ362bMZu3bCdu2Efb4T/sUL8C92Ir98AfXVi5lfv5j59Yuor19CffkyavcLsN3PZuzemfH5zoT33aEH9n1zKBv4luD+Aw2yhw5+TwH20IE9THAvF+LFcfMsAT15EC8+xLMM4lkGepVBvPju+8pBLx7gwdvSl2cV6Fp76FENeNa4moetn/satvUF7m8EDzQCPk1baw99fvkODfhIgAMSwFcO+MohfgrIQTXo79q7oAWOaIEjui19HdWDRzshx7qAY53gqZ7H9NX7mL4GgR8N4FmjS1+Q82a3Cybwih24bAUvjQDnR14L7CoUOw2TiyM2g8U8MGYYdpgs1vHpnrEVnnrxFHr4mYAuIMTpftmWXGazjM3YTTaTbeFIngEImARDl/5yY0DY5RyzOcx2a33fypuRQ3+DGXWOFYvFNjoxWdg89kyICbhx2y18EtO2aZu8aRx3ttoffIicfSbMWqpetE5YbVazzrzwt0wrJMSW3bbmmJwatVl1lsVv4GogxAoEOz5P6dYZVsesFuv4XGrznHvMBBg5F1k5bZmatlpGLOMz1zgTQOQkJGENSNgEwieieOOWiVmrbXhwbP5Y8RgQYEipmx2ZXLCOWiVDSx+nmIHIRTBixS18EYh0guFOMGwJCHa+n26TGJ0Om3HM4eArp16O7IOEzwNBo6exVrt9zmYeto7PZlTNuF8dAi5Z41njY6PTdpPZPL4aQLEBl2yQa3Ng4Bh4bRy4Ygcu2YBHZdcjfRnB80bIeTNw1gCcHQZ+HATPDEBOD0BODYCn+rf1BZ7shpzsgpx8NH94vAM4qgEOq4DDKvCIGjysAQ4qAT8F4CsDfMSgrwj0EYO+IsBP7Bo7BH3FEF8RxLcFcqDJlSf8hO4+DVtbN70bAI96wLPGbZ/A3bsa4lnh7l3u5lUO8eADe3mPjn7xQM8SiFcpxJsLeLGBvSWQPSXue5lPenOe2Vf6iic19CKi6YrPtr7kAd+rrv2gvv6DJnCPJshDG7hPE7hPE+j1+/qSFCeIcYkibKIYC5XhU6W0TAkFJiUkadlIr/f+8iIAvPeMe+ie3Q4Ouj0nihxwNPmQJ/zHE4n+nnD/b3To+EFqVv7F47G++zHXr8DO+CooaXJaqpScLCOnyakZMlqKlBKvIyfoyIlKUqIEn9RYmKDlFbXScuPP+X/755c/fP6pT15+7p0Xn37tafBPL7od9fi8ND9ex8+XEDLaCuOl+FhJ8VZ+h16S4lgxLkaMi5HiY+tzgna/9PTHT4KM4KNjJETVGV/aMT9O4AWU/x5pcvBcKa7wpH/xuRPMqyd1+KyvX3/1/ScB7OV9VnLaFCdnpqx4s468UVngZME3K9CrgqJNRQnsrG9W4EkpIak+J+y/1VcDJqYNn4y/cYqWeEGAuSHIj9NX4CdUNcYWrrGFa1NUWhUVZlmZ0bV1Q8i2Scrq8qENhUmtuFQxLmVbX2JCirAoUUFMV+HT1IR0NSFdgU9rKUwQE1I0JblDLYyhNpZFVW7rqDGpKwdEpWZpxZhSYJVW6yopUk6esjRXwoQLSVAFB64tzVGzso5+/NpHbzz9/Tsv73vvxe/ffuart59+/yVgJwAEnzo0aesd7RaZ1LVD6poBVdWwVmDtbrB31o/rG6a6GqUMhJKW3l2G7inH9JTn95QX9JYXDVTiu3gFdOjlBlxSAy5JUBDPSLtWlh1ZnhNFhl6ipwaU59yoyImpcOkrH1qRl8hCRpTmxNQRMpqoyGYKTICHVhfFV2Ci67CJclaWhIaQUOFadg4/NyYl7JSwpKiGiq6l5zMxqTU0dBO3oJ6dwy5M5ONhVeSsCiKqkpzFwyHr6IWtpaSWEmI5PqeGlCsrIzfQ8kvy0oVsrLSMrKigCUi5/EJYM6dQVEUtoeIqSzk6qbi1nN1Ezy9Bx9ZSYLUkhISNk5cWN1FzBcXIRkqmtpLQTMsU4NNr8GkCfEYdEd5EzWxh5IjYmDoiXMLNl3ILWhk5/KLUWnZBLRsrYBZgYi9QEs/3l+W2M2EaOryXm404/KWZmzVVlr9Ygb1dR1mrLB4lwee5aNa14+8+A1TmR3dWZCnoSWpaai8vX8PMlFFhEkpaCw7ay8/r5+dp6On1mDAFLd0uKxlqYw20cfuby3obWFZl2fKgclRVP6otM0hY2MSrDFRICyOjjQRvxSfWF8apSopCvHYVn90/Wpg8iYpfLUItklDLeNgcJn4g5XpXTlzKoW+acRlSKrIaFSbExLomD13dFx8ZQUkJkLDRA0J2fwO1vbxQUlpo7hD+Tvdl7dWNDuhNnSpLj9Yx1GXuUuWn3UDGXr9yxPPw959EnD+cGResbixbtvc7ehTGdrG5U+Equ2y9aku30twpN3ZIbf26CX1bHy2rG5exwMWusYuWmYUTJHQ7Jq0tN2lM0TDQre95NHn4G3ptf/L4/OF/pS+9RqFTSrVKqc04YOzWsoiFsaEBiKQYcmFOU1WpsUfXp5MrWuqGexRCPunink8iPD/NPP1Dgu9HyYc/Zd44ib/mc/mrN33ef/nbt54/vOcTWXNZp6pVLW7okgv7pM16cUO7tEkvadRLGjsl9V3i2i6xoKOl0qxri75w+Mcv/yP9rFfswd3pJ74rvn6oNjWoi5DRU5xWFnH66AfPHPnslfOenyjrSkztij5F2+SAnouBf/3GCwURp/OC/QpC/AtC/fPCj13y/NjzvVfLc6Ik+LiGvLCcUP+447uTz3yNOP9d7pW9Rde8ajIu9jFTR8pQvOgLF3a9dsX7g8CDnyICPItD9mGv7aFEHS6KOlIU6IsP8ieEHCSGHiKGHiKHHdkOKfQoOfQYOfwoIewQNtQHHbQ/57pPccwZYFRZa5FW9TYwWulIWUm2rCRHyIDLy3JamOktJKiGg1L+j/Ql5WYKsIlU+DUpF16Reqkq9OQoMddZTrfS8lVZMbLsiLac4LrM69WZQTUZV2pTLzbDr4tQISJEsDw7XF8Qa8SnjxBQVmLOSBFCkxTC+9FLkvz/sndfUW3f6d7of3/hTJzmlkmdJJPuJO7Gjm0QHWxj3E3vvXckuhBFvVJEr6L3JgkhJNFEN00d0ZvoYGxP2px9cS6EHc9M9pz97ves9Z511tZ6lhYXQle60Effp7ip8inDRHSB46MqH0cRBinPxE5nk6YzcasFlCdlqRt5mM285AUGWpUe0xfvmn7zct59EwHCfQgdoMAjlERkHzVhYbxfNS1TKv5HX//n9fWH//JSX+rNjeU19cLqyvziolKplEgkk5OTGoBJJRK5TC6WikcmR4fGBsfGh+WTo4rxoRWFWD021F9TWpQSXRwTLMqiDlSVbMxP9XQKMtIZTjb27ta26LCwIkaGfHz0t789fbq7sbmxpFbPb7yiL02r4d7W+kt9ba+v7u9savS1//Tps2fP9vf3NQDb2dnZ3t7e3Nzc3d19/vy5JgH7+ZefXz5eekxjME13okZkT//28/Off91//tP27v7mzt76Hx37/n/oPDz5p4gf3kCcehNx6s1IzbbDl52HB/o6knDxCPriEfSlo6iLJ1AXjsZeeCv67NvRp4+En3w9xEDv4o1k8GMa7FomTDcbppsF082B6eZp6RceMiqEGbxoO9Qr0myZh+mXaBkwIb1ioFMEwZlAtxSmVwEzqP4nfWlav4B+HdCv+11fRg3A6F/0ZcKGTDnAmPuKvjqh60LoIPt6oa9bvZBFH2TRD7s9CO70Q/cHwb2DnsODZjaNvh6MgoejkOU4ZDWpSWAOWU8Cp3HgMPGalVzLTgXs5e85DQQxZjhD62LV/JRcJRdPjMslowqFQjU9otwKLpg97Dj2luNjQuO8dHpeLJGPKTZ00WLguATzUB/3HGVy1bPKRbFK1jaxfDKw9wZWPDS7KpPJZHOz8dXzh7ymQeBTyH/9LHr+AXX6JkVqSFb+OXzlbR9FgUAtn51WKqS9klVtlPKQxwS9Y212dkYulw7KF/DNitDK+fDKeXy9ckg8PyUTK6YXklvVr/uqIO9Ff+asYn5eLlXIZhfcCmeA7yIUsgdC94DvqmHK9Ih0Z0oxLpufC2TOHnbtobatKacXVTMzOR0rx3wnYD5bh7x3IN9VzWkv4LMO3Ja1UfJeyapCJp5SzWVxF496j0PeK8BlyjhZPKZYkcrEyul5bP3ca84jwFYWmqWaml6QSicmptccM2TATgpzXgKu08B5FjioIDslsNWcWpb+o77EwHIcWI2CRyPgwUHk9UrLqOZ6W98Ler3IvjT6MhdCN4XQdb7mI6F1vf3FR4X9Cr04wLgVGDdBRg1axk1aJi0w4waYUR1kVAsZ1kL6NQBeA+lXwQwqYXplWvplkB4T0i0+CHLhJQBeBOBF/6AveB6kk68Fz35dP+91/fzjOuledgmNDqZcq3OvZF9XhS7XhC5XhS66Qmd9obP+f6YvoYuuwFlH4KzLoYSwyWFsYiibFMalIllpKE5ajIAcPJwZmelj76Gnc+7NQ75XT43gQgSRjq0I18a4sKZkVGVkYIm35QgudJiEwNw3S3h4l+RiS/N6xGdE8zKR3AwENy2ynRHdxkByMoJ7M4K700K45KBmcmhPKak4OeLSZx+9pwW0v/4U/sM3Fz//+NzXH5/84t2vPjvxwbHDH70JczG9zEtP5KdGcyj+bdTANqpGVv8u+2KR/NuoQWxKQDPe+9HZ709rvdYU5T7HQA9FBeQ+ssh2eTRIRM7gA54V4acZ5IZQHyEqaL252OyLz2588WlnUoCCFl7maZH8ULckwFJZiF0uJ0syY4kP4Ay3O0URdgRXcw4l9N/rK+cVfVH97jFCrKswflW44O4SylhjzmANQ9bGlHdUiHllE9wScUeZpKNMximZ4pbWYEPqCf+sLzYN0UQM7aBHC2hRQlq0gBbVQY1sIYSwqYiewiQJK3OClSXm5k3yC6dFVYv99ePNuc30aGYyIsXfKzshrCkziZWdyC/BdRRiRmoynfW0PwTg5LuvX/3wiO0PH7ld/fLRub/YaX/tfPns+wAw8NGr4s6RtrKxzurJ3lr5YJNqpEXeWzMjql95zOJlx3cwkP0lKQNM7AATP1hKGGSSRsqpfUX4zDDb5tSo0mS/ckxAXqxbSaJPDTE0Lcw2E+lYjgkoTQ7S6KsKH16OCSlNCkoPc6IF2dECbOkRdgXJXrW0iGpSaC0ljJudwGHEtTHievIxpdigaJ+HLUWkakZyTSYuHx9VkYZuzMe0FGFK6ZGcCkZTCb25hFaVheusL+qozsci/I0vfn/u0xNnP3jH1hguKMvuKMksIya0F2bwSjLr0vE1dCyniMqpTC/JopUV5A0IOrgVxU3ZhCJMcG16TE8to4KMvn/l3IUP37r8yXH9b95L8rUebMztqUpry8e2FxJ4RURhKbWrnNZdkVpJjmRlp7BzMQ3p8UWEiMpsbFUOsTafTI5wygixHCpC9+TE9uaje3PRSZY6XZRwaV7yVk3Gfm3Ws/ocdRFJlZ6Q62L+1VsQExvYXRLfkR0xzEwpjnZ3Nzj/8MJHttc+fXj2vQCz08xYl/EKfDPRtzM3blZYOtSUOdKaN8munulqGm7KQrlb3rv0lZ3hFz53z5ND7Vtz44Rl2FZ6XBMppI4cWkaO0v30WLrTDTkmYBkXoSaj5nMSlhmxc/igcZQHP97LU+d7SqCDIDelNsG3GRvUhAls1OgLG8RE+6YjHPhFhPHWwsf1maIyEisfNyqslT7mTzzumnjcNTHSJR/ulg++utWwR9LfqRjqlg50rk1L7e6bX/7qPbubV4wufPHdB6//9Qj4+E3w/p+00AFO6+IeeV/7RG+7RNSu0Zd0gC/p44lF7cqxvh5m6kCyjzItajE9ei8vcTMLpcCHiSmRbdHuHVTUoKi7r1so6uzo7xIMdP8zwERd/F5N/+G/yb4EvE4ep5vPFXUJ+nu7woL8z3335ecfvfvVp+9//ekHp77567eff2R99wa/tWFioKurtSzW5d5gHpEX71/hcYsVbtUZ76xIi9opJjRGe3rAT9ldPfnFOwATEzDa185vre3hNgxw6kWchu62hl5OfS+nXsSpHeTWiliVk50t5Qz8pc/e5RPDF+oYskL8Yjl9vSp9s5y+mo9byUxSEpHIu+dtrn5mof15uJuVpFcwyG1ZHB8owETfPfcV3vdekpshwd2E4nET43Lz/rnP3E3PFaI82tKCUpyuueh+hrh7HmOvWxZhyUl06cF6L5Um79aStirx8+XkFDujh7pfWBt/a2P0WbzNhVQPA4aPOdnrFsnVjOp2neZ2g+5+k+5hnuZ56/fysEj3vJPmfYfmdYvsaYZxM052MaUEPAIKXpW0raK/htHMiGsvTG4vSG7KjhWUY9n5sa3pEZ0FCf+97ItbgC5K9ExF2rTmIDmUAEGS7zAOKUtLUWWRJlITBCl+rES3OpRLDdqjFuVSFWVfH+vYmuDWFOvEinMRJPsO4sOGcIhhDFIY6ZtndV0Y47tYnqUqzlIV5TaEh/id+8Hr1BdRBhdwdwwK3B90JYc+JiFHcCH9aO9KJ/NRTOB0ZmxrkANa71zqQ4PmUPv+WJ/HiQHtGMTsmOgg+1L8j77+T+trd2djZ2tjZ1tTm7s7Gzu/62tlfW1Jvbqysb6iVqtUKplMNjExMT4+LpFI5DLZlEyhVCom5eJR6di4dHRCPCKVi5eXFtUz02tz06vzyk5OUyEJF+nmYmt+0+zy5btw+O1zF6zPXbD45ju9z7/S/f77AHc38fjI5rb66bO9nQ31+sri2vKCeml+e31VQ6+9rfUn2xuatYd7W+vP93f39/f3958+e/bs2bNnLxOwnZ2dra2tnZ2dp0+fPn/+/NWAS5N3/fLLL5qdHPv7+9vb23t7e5rxsF9++eXFwsSf9/b2tre21/4XARZ28vWIH95AnHoDceoN5Ok3o8+8E33mnZgz77zQ1zsJF4+gtY+itY8mXDqaoH0CdfFY3MW3Y84fiT79TsTJ1wP1dLTNU8DVdJhOphY8RwueDdPNgenkQvA8SD8P6OcB3bwDfRkUA4OSg9IvAfBiCM4EukwIXqZlUA3p1wB4JTi4vKzZulELM6w7AJhBA8yoEWbcBIyaIJNWyIQFmbBe7k6ATDnAhAtMeZApD2bWAZnxgZngYPTLvBOYa/oPe8Gtf9LXALjbf5B93RuC7o/8o74mgPUEZDMJbMXAVgbZirWslZCdAnKSQTaK1+9PfO835MgYpnNnOiVbcumCbFw8LhkVyyWjU0/u4WRvWvOorSuyqVmJbGxIvnIlbhw4zQPvpSMeIzlstVI1L54a7RKvXggVPiSLx2ZWpDKxdG4ponwR5j0DQrZg/pvAexn4rgCvdeC9BHw3jvjKCgRqxey8UiHpES9fRk0d9hzL4C9Nz0xJpFKZTDE9tza/sLu4uLGwsDo9rZhRypYWFzPb1970nQK+i36l04q5eblEKZtdcCuaBj6LIGgfhG2D4LVPQ5R1oh3ZlFIxp6KzF7/xbavqUU9PTSln50KYM5D79Gt+m6/5rEG+ashnHfJWA5914L6klyQfli3LpWLF1EJa68I7HuPAewO4zeujxvplq5NymWp6ltI0fchpENhIwzKnlDMLk9LRcdWKQ5oY2Eog5wXIdRo4zwH7KWCrALbyf8y+xJD1BGQ1AVmNA6vH4NEI9HAI9uClvl7QS3Pv67boVX3BLDohcwF0UwCuCyCzDphZh0ZfMLM2mGkbMGO/7DzUZF/AuBkYN8BMmmDGTZBBPWRQBwxrgH6V5rcAyKAS0i+H4KWa0tIv1dIrgXSLgU4xBC8G8CII/ru+YHp5h+CFMHiWlm42dDXzrUtkLztUo6PJq/riO10ROF8Rulz59/p6eexL4KzbSg5tIYY240NaCGFsckQLNZZNi+6mIwS4gOZo99F0bNx1o0efvD+MCepP8O7Eoo/VAAAgAElEQVRDB2TZ30m5Y5LpeKcd6baUk7jOJPNi/TNdbKn2j/IC7Hh0hCAzqi09nJOO4DKi2zIi29LDu2ihfGoQhxTQmRVdlhx47uOjX7x/7It3D3/34YnP3/jTqXffOPfp8S9OHP7iz4d++OhPn77x+lEAPEyuDTLpbdRgNjmITQ7iUILaqIFc2n+agGn0xSL7N2A9K8P9wq9cKvW4P52GWs+jzGUSVXmklfwUNclvMz3maUX+SkH6RnHqbmPh/e++drlyfpKRwIuwL/W5x2Ogcv2sSgJsBulxuR53mhLCcv3sU11MS0OtW3ABB52HiV41aI8ajb7i3cpinZhRLsWRTowgy+Io5/oUfxYlnOJ7NyPMuhrrX4UNEhYQF4XVSk5xdxFhsIL6uDL1cVXqcG3aSEu2nFcqbSspTwmux0dwKFFcMoJHQfDpUYK0GBYN0UwMbadHdlARAhqST49sp0U2EcNaaZH9FUQlr+BxU9rjlrTRVoZMwJQKmOychJwwe5SVKcr+ISPCt4mW2JKWUI1HUAPsqvHRt8+f+giAeCv4aG6yLBe7UEVTFqXMFBOWqxlBxlfvXTk9N8xS9TdKu2vkvXVyUb1yoEHcWaHoqV4dZ7XnJnAzokXFyX3M5IFSTH9JynA5aaScKiokpAfZ1lMjKrCBmp7D3BjXkiTfF9mXX3FKUAk2pJIQUUOIqEgOqsWG1ePDGwiIFnJUHRlRQ0VUUyIq8CF1VERbJoqTHsthxHYVYErxwdHeD1sLyFVpmKo0XCE+piUXxynCZ+P8ySi3Qkpccx6lu75wgFtVmIq58MVHbwPwIQCfv33o67cOfQggnc8/qUvF1WcSWXk0fjGjjp5Ul5rUVEDoZhf3dzQ1lTOl/f3CuvKmXFwRNqizkkoLczH8y7sPTn9r/s0n2se0fnzvzXPvAEfd77kFhJY8bGNGArcA31FEbsvD80vI1dTIpswEdi6mMQPNJEfW5eGqsvC1OQRSuHNaqM1AUXJPbuxQSRKXhoi8+2OSpV6c8XlhXNAINibb9lZ5gL0gOTTxtu6pE6/V0hCCItRQJTbF0ejGp285nv8m8qY28vrpLP979QkeTuf+QnI37ypM6MhNmO5gTrLy++szZ0UtHaWUB1f/avTt+8bfnrh55pjpD0evn/mzteHnGXEO3QW4FkIwJy2qkoI0/OpYwr2rghgXUZznJC1WWpCkyEP1JXkxXa/netxy/PFbL7PLXAaqLtG/CR9UjwuoxfnXYfxrUgKLY7wzo9y5RfjBxsz+uvTuylR+WdrsiHBWNjI63DMx0it9LBIPd0lHemRDPbKhbtlQl2KoSzHcLR/uXlGOlqfiTL7/OtbJ3N3glJ/xRaLHQ5TdDSfdk1f+evyTtwA9PmBdOTLaxRL3tcsHBcoBgUTEE/e3S/q44z2c2pTwCWLYYn7yal7ySmb8el7SbFrMKC6EE+FQg3Qf6REM9PBFne2iLl5/d8dgN3+wiz/YxR/o6ujr5ImE7SJBu4jfLuK39wl4fQKeSNjeK2x/uWCjV9jeI+R1dbT1d3WIeCwvm3tn//qhzumvL339semF729on7qpfcrwzFefHH3twqkv+nrayigJRVG+myzmbkXaSm7ian6iOj9xKSNujhTeh4mIsdC9e/6zb44e8rS8NTEg6GDVdbMbReyGXk5jd1tjD6e+h1Mn4tQOcut72dUTXS1+1hYoxztPm3IXi0kblWn7NZl7pdQnJeR1RsIqNWaeGJHpe9dR/1t388uelmbdrLpBPmt6qLuKkhh4Tz/BzSzJzQjnZkxyu45xvh5pZZDsfrsaH1SW5GZz9miOn8UkEyOrIKxzc//WWfK8Pe9ZS/qzeup2GU5dTuMRwtxvnjXX+dTg7DtO8L/gnOBpPjcp7jfILqYUV1OKmxnV/TrN4wbd8+bLSvW4leZ5O9X7FtXrBsnDGOtmlOxiQg+2BDJuhYRT3led3pIZ316Y3F6Y3JwTxy/HsvJiWQykMB8lKEzS1O/6KkBzC9DcAvS/0Vd7YWJ2pENmlG1LLrKR7M1L8RkmRSqy8IuFabP5xH5SaAvatTbeuSbetRblWhXjUBfn1Ix2a4h1aoh2aIl1YUW582O8eQjPIluLAoe7I7TkkWzKYBatP53ehknK8nSNNoMH6V3007/kefV0zC14pseDfM+HqXZmJS63R3DBY5Swjnhfht0thO73lPs6rYE2XbGeHEzE9Gjv9LR8Wj45rZhUKcQKhVh5sHVja21r+78y2fVfnPv6Q6S9/N68tr2nWbP+UlyasZ/1nScbu/v/f9LXf1Ybezsbu9sb21vrW5vq9bX1zY3Nne2Nrc3V9TUNvVY31jUJmHp9fXp6WiaTaXoOJVKpTCabksqn5HL5lFysEE9IR6enpbv724N9/YL6liI81fnOXZ3z58598bnRD9/evXzeweiauxk8yMI4/LZpiImxN9xI/5tvburr1tRWMHIyOLy2dfXy090t9dK8Rl+a1EuzXUOjr93Ntad72y/1dTDi9SIE29nZ0ejr5eEvTeql2TuvWUP/008/aV65v79/8A7Pn+/v7//tb89//fWXn3/66cmTJ+rNbfXWzn99ACz85OEX+nodefqN6DPvxJw5EnvmSPz5Y3HnjqAuHEFdeAetfTTx0jH0pWMJ2idQF4/GXXwn9vzRmNNHEScPhxjoXrZIAVfTYDqZMN1sSIcB6WTBdHKBTjbQzYb08iF4AYAXAb1ioF8CGZRABsWQARPASyA9JkyvDOgygS4TplcB4JUAXnEw93Vw+Otg7zzMsAFm0AAzaoAZN0HGzS/1dWAw41bIlAOZcYEZDzLT6KsDmHVANwTgphDc6gK3uoBFN7DohSz6wK0+6PYAuNMP3R84+AZ/X3N5eQi6PwLTdB5ajh+U1TiwGQd2Y5CtErKVADs5ZCcDVqPASg5spMBGAuxG33bt00GMUuvmRmQLo5KpUbl0SqVMZa/+2bEto1U9rVTJZKP9ssUrMWPAaRZ4Lb3pMZ7RuqJQzUqmJkWTG5dD+6zJsvGpFYl0Qjq7FFo6o+WlBIGbkN8m5LsGAreB/xMQuA38to/6ygoEavnMnEIu6RWvXE2Yet1jnN6xMa2aVUomxGJlS+9MqWCR2b1a2LNY0LWSz98t7NkLqNx6PWgG+Km8mdOKuQWFVCmbnXMrVAHvBSj4CQjbAuEbh/2mcY2rspnFKaW0oWfpdixPOLY2JRePzq5cJ8qA+/qhgLXX/BZg/puQ9zrwXgG+68B9WQ8tH5IsK6RihWo+rXXhbXcJ8F4G7vN6qIkB2eKkTKKcmqE0z77mNAxsxOHZSsX0wqRkZEK17JQmBraTMKd54DIFnGaB3YG+wB/pC1iNAct/1Jdmy/xdjbv6gEUfMO89ANjtXmDRCd06mPuC3RQCsw7IrANmxoNM2w6UbvpCX8YsyJgFmbRCJi3ApBHS6MuwHmZUBzOuA/pVkH4V0KsE+mVArxSClx7SL9fSK4PBSyGdg/hLs7cT0iuC9Aoh/XxIPw/Syz2kV3jIIFdLN+uQbu6xq3Qvm7hGR2Ou1dmXnYd8p2sC56tCl6udrnCNvoQuekKXa0IXXaGL3gtx6QicdV7+XU8MrsMHV2ODanHBjaTwegqyKTWuKTW2PS2um4hs8LYSBDsz7e52J/uLUoIltPjVEupSAUGZhlIXkRayU5bzMDPp8TPpaEU6bjwV3UlE8GnhnNRQTkYEJyOKkx7Dpcf3ElBtdEQr3VeUE4G4r/fhide//OaDjw5D32iBuBv6rXHuAlp4Y5JXVYw7xe7Wg2++vPjOG8cBiHGyEWUnsUnhLYRAFsmfQ/VvowW2UYPbqKFt1NCXvYgv2w5ZJP9Wol8L0XeUGNXgaVVoZTacFKxKRa3lEfbL0/aKKX1IVwHSazglajQ2fCc7baM4NeDKD84XP+uhIycpsawQxxz3W+Xud/ti/LaZaewwJ6bfQ4bLdS7KpyrQujHJpzHZpz7Rqw7tqanaBI+qONfyaMeySOcCpCM16EE+0qEB7cvGh6Z43KCHW9fgA6oxwaPVOWPFtBRLveoYZ0Vh8noJcbWIIC5I7qvAP2Zny4UVhYnBdVhEGz5CSAwVkkPbUyM5GahWKoJFDuPSI7iUUD49rJ2O4KRGNZKRLWkJ7SWkYU7+SFummJslbcuWdpeX5qCqs+MKA61ZoXbS9OhuTBgLFVwZ7sVwfZjja0vxsqymJ1/+7H3Gfe3NGspKbep6Q/pKYcpyNmqzKrU+IVj7oz8/7iicGa6WcAoXuupnu+sUvXXygXqxqELRV8bOS2JlJHQzMaLShMHyhKFydD8zabiCKsghZwS7VROCy1L8y1L88+Pc8+Pcs6OcGQgHjb5yccH5hFAmLrSWgKhJDG7AhNVjw+rxYbWE0FocshYfWUlCMvHhFYRwbiaamxrPTovpyE8qJAVHeN9vyaVX0EglVHxFKqY1IzHo9o8G545fufyu2eVPbn33iauRTiEj5cuvPvr4LRB77wbDw9HLRO/h+W9v/PX9Hw6/funTDziV2a3MNEExrYESWU0NrS7CiTrreA35nPKiucdjnfUVLUUpdVlROYl+Rp+cYDo/XM6jiqmJDeEerbGBJV72nqf+GmFpxKtNb85GdRSTeEVprVkkbgG+ihpRlxbJzsM2pKWUEBGthbj6LAwrn0QKdUkNdxmuonfmxYqKojtpIYU+9/O97udbmz+ORghCAxNuwN0uf021v5HmaH77wofNjDhRFYWZ5OMJ/7YuymWCFj1FjtrJwz+to/+dlfOYGGXywdux7re6axmz/GpZS5FKWKMQVd7V/csd7fdc9b/0NfneRefze2dPWOl+dv3SuwY/vJUdbtOfiRZSo1qIoRbfHk/3vZ/rbxlhcdHV8JsqpGtRoK3Hpc8QN84nWuuF3fjR4dKXHZkxZWivBlJwJTmglOxbg/FpQAdWxQRTQ93bq2mjHTmtpdgSWkJJcrSAWTzcKVyYVi2IJ8W9XWNjnSNjXZJBkXioSzIsUA7wpQMC6Uj3nKwXZWkkpsTMlSZLsMHbGbhNBnYlPXEg3hv16OqZLw8b/fjtZB97cog7NsCV9fOnRUJlH3+8jz01yhttKa6O8hdh47pTIsepycuF6TMMgoSCHsZFtoQ6V4c4q3q5EyJut7Cpu4fd28V53MUbFbY/FnCHBew+YVu/sG2Izx3i84Y7OoZ5vKEObr+A3Sdk9wna+wTt/QKuSMjt7eT1CvgTvZ2UEK/yCBcBMbI+JZyFQdaE+1b5Odf6O1WHuXiYnv/s48NeAY4jFYX1sYHyPOwak6hm4tfL6fMFRFV20gQNIYrzj799Ve/0ie/e/5ObubGkXyjgNPdyWnvbWd3s5l52c1dbfRe3VsSpE7GaerhNorZqhJUZNz5wLjVhNj1xNR+3XkRaz8dt5WNXMxMW02JnqIgyPwdn+Pc2+t/6PjQUsasHe7hTA53MlKhAW32UqynGxSzFzRTjZoJ1N8a6m2DdrzdTELE2ZjEWP/6Nlb3Hyd8UlG711W4P1G+Jqte5hUtV1IUS7BwjfiozEXHn8tmvXtc58+e72p+FWurQQ+9TXPUJzvokNyOSuxHZ3ZjiYULzMnulbtC8zGle18mexgR3PZy7QbKLQVaEDZC3V0rb/klf8R2lKez8OHYmUpAbLyhM/G/qK8I2E2nFKkBWkz1ZGA9unOcgIVKZhpvOxo2mRrHRrnXxztWxLpWxTuXRtpUx9g0ol/o4p9oo+7oox6ZIN26Ue633ozzrG7VBHo1xiCZMNJeSzMInN6Wgy6MjMv1ccE4PUDZ3kXdMQm/ohJteRppqZ3rcb4nx4if5dGH9BCkhdeFeMYbnfc9+VOl1RxDtxiVE/rG+1Cv/S/pSb+5o6n/09d/Q19rO1trO1vru9tbezu7e7ubWpnpNvapeXV5ZXttYf6kv9ebG6sb66uaGemN9bm5OKpW+1JdcJlPJ5CqFYmpKoVBI1lYWdtZXKbhkne+/C35gHXzz3u1z2revXrM2MbG7buh8A+5xU9fvjoH/fWMXcz0X3Ss+evp3rlyuqy7jdfLyiovSGJnMovzJsZH9nc31lcV/1demenlnQ72/+wf60oyB7e3taeKvv/3tb5rg62XboeZZs4l+b29PMx72888///LzT8+fPnn+7MmvPz//7Zef/uPvv/z8t2frWzsrGzv/9Q0c4ScPI757A/nDG5GnD0edeSvmzDsxp9/R6Cv+vKbz8Cha+1jipeNo7WMJF4+hLxyNv3Ak7tyxmFNHkN++Hqqne+02FlxNPaTD0NLNhK5lQDqZkE420M2F4LmQbj7QLQS6RRC8GAYv0Tq4klQMdEsgeClMrxyCl0K6TAheDtOrgOlVAHgF0Kv83WCGtZBhrZZRA8xQk301w4ybIZNmyKRF4y5g3AKMWmGmHMi0DVxvh8zaYWY8yIwHzDrADT64yX+hry5g0QNZiMAtzc5DEbjXD+4OgHsD0P1B6P7gwTTRgxHo0Qh4NAosx17qC7KZBHZS4DABbJXveYq1o0Z+jHysGz30ffjEIZdp4DgP2UqOOfLw9Uq5fEEslqnkExVdS5+5c8kNM9OqKbFcMqxc0YmbAI6zwGPpdTcxg7WknJqdUEi7J9cvBI/cw8vGlUtSiVSmmo+pmYV5Tmn57Lzmt/JBsPivoeN/iRR/ghC/GbB8xEdewF9VzE0rFbJe8fKVBNmfPCbI7VszU3Mz8tF+6cr15P6jfkPHQlQnAuXveo4dcR9/02PwiI/4cOgq5KvwLpmVzy7JJXLpzJxbwQzwnYWFbEFh2yBiD/jMW6fKJmc2ZhWS3uFpVE7XoHhJNSVuHVd/FaEAPlsgQA35LAJfNfBWA+9l4L0CXJd+jJ/qFq/JpeNT06pszvzbrlLIawa4TBknSceU8xLpuFK1kFK/ALN/DOzGgnNliqlFqWREPL3snC4GthMwxzngNAUcVZCdErJVANt/nft6kX1ZjgLLEfBwWLMoBXZ/UOveoJbm2NftPnBLBMxFwEIE3dHc++rUut116HYXzFwIM+8EZh2aflTItO2VzkM2ZMqBjFnAmAUzZUPGzcCkETLRnFrWbJyvgQxrIIMqmGElZFAGGZTD9Mq09Cu09MsheKkWvFRLvxSmx4T0S7QMmDD93/UF08vV0it8zSAPppv1GjzvhE6qj118g4Mh1/oM1+5Su8OVDudrAmcdzejXy+zrP9PXy6rDB9ZgAytTAqoxgQ3EsDpSeC0popEWwU2NYqP9BrHhAwkBvQk+rCjHIVzoDCNFXUR5UpX1U33hWiFtKYe4V5GlLqBMpSavlGZNFZI78GFcckhbWhgrPVyjLzY9VkhCcFNDGii+vKyYW5e+/uTDdz4+/vq5o0dJtmbLmVFb2THrhaiNsqS10qTFPJQsPY4V5+2lc0rnxBut+DAuFcEmh3BpIRyqpgvxQF8cSqAGYJp9GyySP4vk30L0ayb4tiS69pGCWSF2vRHu0iTEQip2KYe+WprbmxwTpXvW79QnTV52ckLCGCGmxPsh1daQi/JWUeJXGNjZXOx6IWWaHK/OwquoKBUjaTYXp8xIYoU7NyX7NCR5v9RXbYKHRl9lUb/rKw/p0Ij2a8UGJ7qa0sMsa7H+LfTovHhfz/Nf1gU5blQzdivSn5enbxdSpwoJ45WUzrzkeX5VIzmuDoPgkpB8YoiAHMqjR7ZloFqpiFZyGJce0UYJ6aCFtdMRHHpUIwnRTEfxmJSJDuYkv0DanqvgFY61F7Mq6ZxiQiXSYzEbs56LVpdQ5gto47RESUbKWk02HxvRRktKDXBvDXUaS0tox4S3ov1lOdipHJyIGNtGSTH7/mQ/K296oEbZUa5sr5Lza2XdDVPDzZKeqt6GtMa02D4mdbCM2F+YOFKMHmEmjpQTRqszeNlkeohbHTm8HBNQT4nIjXHNi3XLj3NnIByyIh1Lk/3yMUFFuFAmNrQGH1GRFFKNQVTikeWEKCYpuhIfWU2MrCAhmYTwCkI4l5HApcdyUmM685OZhGCkq0VrNqUijVCZQy4gRrtc++7RV++HGP9w68y78LPHDb44euZtmPZfT5z54pjxl3+WZBD2qvJ3motUpVRFPmE4Ldnp0ikqwrO7Nr09H8vOiKuhhzbkE3rb6jo4lezWWvHgYHt5cVNmUkN6tK3p5fAHpnMZaBU1bjmXoC5PXatiLBRSB/GRyNuXatIjOYUpnAICK5fUkk3glVCq6JHVqZEtOcm1qUlMUlRbCbk+K4mdh8f5PkoPsx+ppHblxg2UoHvTkc3BDnNZ+Jl0/EwOdZCSOJ6B48cH9ieGJptcSLLVb8IGTlSSU+z16+Lc1pqy1qvTntVl/kdL4dMS8kpG4nwmLvDqdwZf/llUmzXb3TjOKlFLhGlRrmafv0X3ulMd5TZZgGej/XN9H5LdzO+fPm70zWHn6yf52fH8jNg6XKDlhW9yvR+mW5tG6p9C3dAeRoUKI7xzH5iQb1xJf2SMvwd3PfdxbYJ3PSagARdYTQooJ/lWY33q0IEVsUFZUX7tTBLW73bwnQtx1oYkl7vxD82c4Bci7O9LBS3bqrGJx7yxx4Lf9TUokPQLpib7hS3FJLd76xUZKyWk9QLKk+qCjepcdSFtq4DWHONrcubjS99/0l5XODXROSJii3vbp/oE0h7uZB9H1sdqwEZTne95XDnpdO6v6Dvw8RxCnNmlKOOzkabnSPYmpVFuneW5sj7uQDerr5/X28Mb6uYPd3YMCXkDwrYuYXunkNcl4HULeL2C9j4ht0/I6ets7ets6RO29Ql4/QLuAJ/bz+eNCoTDDU0EextJKma1gLKST98oyXlWyVxlpIqTo3vigxLu6t848/k9oyui4gIhBTNfxlCX0tVM2k5twU5z6XwhdYSA7Iz2JlgbWpx67+w7INbuwWR3eyensbetuZfb8qq+etl1InbzoIDTw64k+tl1pETMZhMWckgrOZSVPMp+dc6zmmx1AXGGjpJiIjriA2Pu6xh++icvE21lL3ewh60Y4JckRQQ/upbgbJLibJriaopxM8a4GWLdTTBu1yuTA1z1z+T4Wm1Xpa5VZaw3F21xK54IarZ5FQsVaYsl5Ll87AQlfIiE8DD4/quPtS58fdT45Huety7ggizIPsYkVwOiqyHJ7UBfVE/TV+o6zcuc6nWd5GFMcNfDuuknOxtkhltrOg//QV8tOfHc4sTWvBhOVmRXQcJ/O/vKCHqQhXjUUhheRnJtTHGtDLJMNr5Q8Mi8xOl2R4IXN9GjNtqhHOlQHuNQFmNXFetQE+dYF+vYGO/chHLjoHw7Yr0a/CwL7W9WBHkUhgYWxwQw44PKE5DNpOQ6TFxRtH9miAvZ5VHcHUPUHT3MQ0OajXF5gGVNtGtzoldbig8L5d+E9M+wtYjSO1kfYt2F9uESo6ZHe2em5TP/e/r6n+zrH+rJ7uaT3c0nu68C7HeS7W1rntf3XgBsb3tjb2dzf3dnf3dvb29vd3dra1O9urq8vLy+vra6caCv5TX1wury4urK6vra4uKiRl8SiUSTfU3LFdNK5axKub+5Lh7od3vw4MyJ4/fP/GBz+rSttraN7jV7A31XYxOXG6a+FteR929G3bsZcNPM0cDYWUfH4tsvsvFJI4/7q5rrqpubG5tZ9dWVJQW5A71dm+rlf9XXxurS9vrq/s7WH+rr2bNnT5482d7e3t7efvLkiabhULPe8KW+NONeu7u7z549++23337+5Zdff/7pt5+e/fp8/5dnT54/2fnp6e5vPz199tPPazv7mo/Hf0VfiG8PI79/I/KHN6NOvxF95m3Nyo3Ys0fjzx9DXTiScPEoWvs4WvsEWvvdBO3jidrHEi8ci79wNO788bhTR5Df/ClU99oV8yRwmXroapqWDgOmk66llwXpZgLdHC14PqRbAK4VaHbNQ7olMD0mBC+E6RVr6R20csH0yoBuCdBhwnTLYPBySLcMgpfD9Cth+lWQ/suzy3WQQT3M8IW+jJuBURMwagZGGoO1QJotiGZtkBkXZsqFrrdD1zugG3xwU/BK9tUN3e4FFt3gdq9GX9D9AXDvZQ0Cjb4ejICHI8DyMbAcA1bjkM0EZCPWspXB7CXgodgCq+iY2u0Rbw7LdrAti4ccRZCz4pDbNLCcuJMwOqZYkIon5ZKJ+t75L13ZqCq5YnpWPqkYky8bJg0Cxyngvvqmx0h2+6xSOTOumGgfXzoVNGKKHh+bWpGJFVNTC+g61SFPCcznCfCc8atYY40+qx9bLxp++kPs0mF3aS5vWT6rVMhlIon6Klr6J5dxcuvazPS8Qi4TyjZ/TJkAfssgcOtE8PRN8sr9dNXDrKnzCfOvBW4CnznP4kXp7IpEIpFMz7sUzALfKViIGha6A0L2gd/qOdQob3JbJVdOSiTc7uEJiXR6eorBXX3LWwF8NoD/BvBdAz7LwHsVeK8C72XgtnwKMdU2vqlUjCumFKWChfc8JoDPHHBVPSRKJ5Wz0snHCtVCBHNGy24C2A8H5IlVUyuKieFJ5ZJz6iSwmdBynANOSuAwBbOVQzYyzdaNV+e+gPUkeDQBLMeB5RiwfAweDGuuAmjdG9S6Nwi7OwDd6Yfd7ge3RJBFH7AQgTsicKsLuiWEWXTCzIUwcyF0Qwiud4DrHRp9QSbsgxXzmuDLhA2MWTATFmTSDJk2QSYNWsb1L+591cCMamEGNVpG1ZBhOdAvhemVaX4geM2g4jWD8oMVMnolL24uFwK9PADPgcFztfQKtfRyYPCsQ/Dso1cpXrbRjY4GXOvTXDvtdvsfeY7X+E46fCcNwHSEznr/FX3VYP2rUvzKE30rkvxqccHV+MAKfEAtKYhLR9THe/TgQ1S5yc3hdrVh1u2xHoq0BDWTrmamqrJx/UnISRpGlk6coGI6YkMmMrCjjCQuLoRNDGLTQ9ipYZz0SHZaNIsew08NY9MDmqiBrRkJZ7/84IMPjnz1zqF4Yx6k0G0AACAASURBVG0JNWiFGriE91uiBq5nhq2kBy7SAubpIdMZkYJ4d4N3Xs8JcRJmxLYSgziUQDbFj0MJ4FCCOJQQDiWETQ7QAOwlvVqJfi0E3xaCb3GcVU2CQ5n3XbavXX9U4Bg2TplByrd9hDcxLfVwqPC2Dvvus6zbxqOEmJYoT6a/ZZnvw2FU4EoGZrOIqqInDCUEPSlNl+Oj5tOS1gooXSg/VpTbS33VJ3rVJnjUoNxrUO6VsS6lkQ5lyN/11ZTo14IJovjdy4iwqU30rSOEeVy/WOhuvVPC2Mgh7hXQnhbQdnLIC/nk2fLUgfTETB/rclRwPRbZSorgEoN45BAeFdmeGt9CiWghhbbRwjnkYB41lEuLYNMjG4gRTbQ4PpMuE1ZLBCWS9oJZYcVQY35qgn8tLX40h6iixG6mRW/n4reL0naZGdtF9K0S+nwhqQMTOZ6f9hgbmWllGqF31urLY5w4P5ThOeevPqA6WaHtrYfZRYqeqpmuOgmn8nFz6eO2CnF3naKnVsJjcjISWolR3Yz4vrRoEQ0xkBbVignoycd1MzMooa71lPBqQkg9JSIr0ik3xrUk0ScT6ajRV3FyEDMlpCwlpBYbXpEYVIkJq8CFlxMiSonh1ThEPT6yinigL04Gik2PZafHdhSmVBBDYh1vtuYQytNx9UXUGM87Xte+mqDFL+aTmkNdioIta4Id+ggxblfPPNT+3At+fiItZQgfM5yBVpeTNkoIT+tzs30eBT7UHWTltxXgmjNQlRlRnFxSOT6prDi1tDK3i8fhl5dws4mc7BTDC9+GPTIbx4YsZKZsFtMWisgzeYSVYrqCgQk2PluVGsEpwbGLiK35xFpGUks+tpyGLKcjGnOSajOSy4lITlZycwaqr5zURAlppYaIqwjdWZHDxYlCamitv818Kq4vMgRnDk93sFgpS1/PI/GDHGj3rtbHe3bSoway0M7aJ3vTUfv8qr8Jqnebip81l/5Un7dRTJ8go0IML3z5JoxJiZsd4Ij51dOjHEe9C7WxPnsdFbutxfstJdsN+XusEmUZLcf3wYPz7xldPF5DC2vLjK3HBydaG+a63R3DRclIqAlCzFo2eYaEVhFQS+m4nki/zEcmqTYmLExwQ0pAEyawlhBQSfCtwvlWJ/gzo/0zwj1dDU/56n/LDLjPiXPuJQQNUZD9hAjcAwNfs4sTghqVWDgxxH+pL8UAXz7UuTg11labS/d+1BHt/Zgcs1yS0RQfHHvfEH3jakeop4gYZ3nth68/OFKWgZ+Z6Brr50oG+NLejslermKEP8atyvS0Lw9wJTy6nuP6iBUV2IeLyba3SLe67nv2U4q1Uab7XV9zvf6WylERr69P0NMjGOzuHOwSDnTyRZ3tXZ18YRe/s4vX2cXr7OJ2drO6ulp7O1t7u5pFQk7/C30N8Hljgs6+yhqSvY0oGbmaTVhKxy4xSBOYeH6ET1eMb0uEC+L6BYOvjur88Am7KLeKkFCXGCouIMuL6CWBzkF65+Jv6ZaHOQnjvPM8LG5/9hbd6UFLcvwQq6a7raG3raGH29DDaXpVX33s5k5WfX97LTcTw0oK6yLFDxBQM1nk6UySABVSH+7CifcVoUO6o/z6UyIotsYO3/+ZaGveV10wKmJLB7hF6KDw+5fRTsZJzibJLiYprsYproYYN2OM2/XqlEB3g/MFIc7KfNxSFWO7pXSHVfm0o36PU/2cV7PVXLhcmSbPjROk+HkYnfnoCPjrMa0fjv7p3uUv8Ii7RD9jgoseweUfAPZKmVE9b1I8zYjuRng3OMZVL8nZgBFmBRT8aimvor82nZ0d11GQyMtPZGXF8ouT2FkxnKwYYWGisAAtLEQLC9Ed+Ynt+YntBYncgsR/0VcCOxelqbZ8NCcvob0wiRz4MB1hw8mLrCa5VSU51KOdnM58Fnr5e4rF5QInk7Yk9/JIm+IwyzKkTXmkTXmUXU28ax3asy7RqynFn5Pk35Xoz0W6FHreLQ5yLvB3Kw7xKw73r4oNacFFtacmsClxLGJUTZRXmrM51d6w2O9uTZiNINmfjw3ppSCFuJDqEKdSH9uaYOf6UJeuJL/+FM92fMjseL9KJZtRjM4oJqYUYoVCLFdIl1aW1rc31Vt/sHH+f0diL99Ec0341frDua9XR7/+YA397v4/1R/oa/fJxu7eP9f/i+nW3s76k50NzWGxne3tvd2t7e21jY3VNfWKWr22sb6xtbW1s7O5s72ysa7e2lRvbmzsbKu3Nta2Nje3tze2Nrd3dnb2drd3drZ2dnaf7O/uP9vc3ltZ21hYXl1cUa+sra9vbK+tb6nVmysr60vL6qWl1cWllfnlJZlCPj45OSGenBBPSqRSpXxqdmpubWWtt7MnPCj0/A9nrn30l0DtS4HXdB2vXL575aKdIdzFUN/thkmi5SOStWXczRuB+oa2cP37ly9F2DxSDPfy2hpb2Q0tnJZWVgub3dzcXFddXSaXT25tqre313Z2Nnd3dnZ3tjc31tWrK+vq1e2tLU3Spdkvrxnl0rBqf39/Z2dnc3Nze3tbM9P166+//r7e8PlzjdP29vaeP3+uScZ+/fXX33795deff36yt7Oxrn66v/f333795Zdfd/f21w8+HnurW09Wtv5gVnBl56AQ3x5GfPdG5A9vRp16I+bMWzFn3oo5/Xbs2aNx547Gnz+GvnA88eLxJO3jSdrvJl46gb50POHi8YTzR+POHo0/fST65OHQH89eNYsGl2laVxiHrjFgV1OBbiYEz4F082A6+TDdAnAtH1zLB7pFmoPLmktfWnAmdI0J6TBhemUQnAmDl8LgZVrwCgheCelXQPoVkEEVMKgBBtVAvwbSr4MMGiDDRsiwBWbUDBk3AaMmYNQCjFqBMQsYtQLjVmDKAmYsYNYGM2uH3WgHZm3ArB3cEADzTsi8CzLvArf+SV994P5B9gXuD4C7gwc3lzX6ejQKHo1BVhMwmwlgN65lJ33NXgk9HLmPHXysmpaJJ1UKRQF39i2bQeCweMh1AViKb6BHhxRzk5IxqUxe0bP4gXOTb454UrWgmFBMylceUYaBoxx47b7vP1jZO6+QK8QKcc2Q+iO/kYuIsR7polQmVkxNU1oX3vQcAf5PDrnLSS3LczNL88rH3VL19zGKN9wnsjsWpTMKuWxyQLKim6yAuUhi6palc7MSqWRwWn2bMgz5LoOAjR9RE93KXxTTS5KlLffideCzAvksOjPnpHOzcumEdGbRNVcJPBUgRK0VuvNa0PYh/50/+49mChYUU9NS8eNJmWRSOq5QLSFKFg+5SYHvOvDdhHw1c18rwHsBeC8Bz7WP/CYqetTTCqlCJmcNbXwbOATcF4HzRFieXDKzLJdIJpVqG6oY2EmAw+OA3FGlakk2OSRWzjunSiHriT85qLScpMBRBuxkwFoKNKfVDrKvSUizdcNqAjwaA48ev9i6MQjuDWr0pek8hCxEmlWWmlPL0K1uYN4JmXdCN4XQDQF0XQCuCzTxF2Tarlmz8aJblQWMWiETNsyEDYybgWkjZNIAM67XMtEArAZm+GLfhkH5IYMKmF45TK8cplempVcG0yuDwZkHt7/0SiB4IdAtgOB5EDwP0skGujlaenmwa1mH4LlvXaF42SIbnfS4Nqe4dpd4Dld4Dlc7HHX4TroCZ11Nb2Gnq0ZcGmj9s7s0VZXiW57oU5rgXYb2qcYEVmF9q/C+lVgfDi2EhfOvjXLkJnnXImzLQh5Uh1nzUH7j6egBSmx7UmhTpD/xwU0/7dOup79huNhWh7mWhdjXx3u3U8M4tBA2PZSdhmSlRrXQotmpYSxaMD8tipkQ/Pn7Rz5877D51x/zEc7TVC9VRuQSk/ysKXunkryUE6vOQS1nxU/Ro2cYqMAr52MtzXqyUS2EwDZqEIfqz6b4s8mBbHIwmxzMIvlrAKZxl4ZezXifZrxPeYpreuAd4kP9fMc7tQGO3ZiIx7S4gkc3uW5uw/HIDoRPs5fDYHx4R5RPWYBNnt8DZqBlW5T7CDZCmZYoQPlT7sOTTS/Qza+NJIfL0hLrEc7lCMemFN+G5N/1VR3vVhXnWhHjzETalyOdNPrKjXRoSPJnYYMJHubpwY94xAi6n2XAXR0hKnQlHb+ajt3Op+zlUfcL0tbz0xbz6UvFaYR7xvH3TQQ5+CZiOIscxCUH8ygIHi2umRzeTAzhUMM4pOB2akgbNZxFRdYTwxtpsR2FNFlHjURYJuYWLvXUDdXnYwOd2emYyTyaHB+zSonayMKvZpHXsqkrGdglRrI8Dd1DiOUlIxWYCCk+ghvp1hjqMJuPr/O1KnC0aEL6UO3vdFelTQ80q4QNc10scXv9CLdqrKNaIayb6awrRLjmet57nB4rSYueJIZLU6MESf7lkW4tqXFpCOdaUlgdObwsxT8T6Zgb41qOCchEOmYiHUuT/UrRgWWJwRVJQbWYkAq0b3WKXw3GtxbnW0P0bsKENadE1uIRFbiISnw4Oy2uhR7bzIjllGEqqGEJTjdbc/Fl6YmNBfgoB8NUZ5OlfOxWPuW3mvy/12X+RyXj/6rLb43xsT//cRsRwU0OIVgZext8x4pynWMktSO8aW737M0udLGLmovIFXR0E5MiyMJXIX1KqdGl2SkTwtau8rymdGxTJsbK4Ec3g8ucKN8hfKyCQZwtzZTkUluRATXBXsE3depyUhpyEhtykpvzcU15WH5lam1mfCkVWctAVaYn1BEiuhnxA3mogRykgOLdhnMZyQ0fzY0czY0R0EKqo5z7EsLLbR50RAYU2Fu0hdhPYkPr/R9mOJtUx3oL6XGPC8hBBpdqYwNKQzyb4xDL9ZWyvMwBeoK4kCTKxDw6/9UHMMBIDlcNtkm76qWixvAHeswgW8xdHfytq3IGJuOBEf2hYWO0Zyclykb7oysnX2cSAwQFic2ksNxAyyz7mxJ83BQursH5oTAppD7IOdfm5igumofwIlpcK/R52E4Mr0Z7t2KDGvABVXjfKqxPTUoQMy4o0uo6xuFWDzFyMTvxSRVpu5q4W4bdzUtU0iLxdiaYCEfluEA63CUe7H3ReSiQD3UqxkWSAY6f4ZmoH79C39DmJYfTvazw3g8bkoILXO62p4Q/vHTyL2+81pxHW5jsHRVxJgY6JnraJ0Vc6WD7XC+7GhHQFuavpBIUZOx8OkWOTx6ICZvExPIjfFjBLrR7BjgP26ke7uNeXmcnr7uns7+3e6BTOCjk9XW2jXTyR7r5Qz28QRGvT9TW1d3a3dXa08nu7WSLBNx+QXu/gNsv5PZ28ga6hCJ2a/jDW4gblyl34I9TwsrdHyGv/UB6ZJjpcr0uxpHscf3qJ6/9+PUJXnWJzx1j/Q8P46zMpiqysFY3gg0vBuifKQi2mUiNakY4xhic6cfF85NR/Q1l3e31vZza7rbanrbGV/XVz2np5jQM8Or6mGlE+1t+xuddT31a6WknwkSF6Hz36OQxb92v4k3PN/nZD6CDmJ73onVPZtvd6S3JGOtjiQfYhQn+iNsXEh0ME51MkpyNk12MMG6GyS6GSc4m9YSw4FtXiW53Z5tyJWWp0pKMmcp8cUEaFxNdgfSqivWujnHnJ3mISOEpTrc+exN6HwKfAsjizF+IEfdw3oZ4Zz2Cs8GrAHulTCkeNygepkR3Q5yrbooLPNFJPyPUEqi66mSCyv7adE52LL8A3ZGPZjGie0px7bkoFiNaUJDYVZDQWZjwQl9J3IKk/0RfB9WWn6gpXMDDjBgnbl5MDcGtLNGmEe9Kdr+ZdPtqmac509W0NtK6ONwyP/ARM8y6LMK6FGlbg3KrT/ZrwAQ24YI5yQEibMgoLbIx2rUS6VrgbZdq9YBmdSfd4Xa25z1miH1zUqCAGNVLiO7Fh/fiA/sIAYOE0L6UkG5sOD8ljG59M83KlJ/gL0wMHKHFjdAQnQmO7YTgRfHQlEqqkg9PK8ZVv+tr8f8L+vr3R8D+lWF/pK9/rf/+7eZ/r6/t3d3t7e3lpaWpqSm5TC6TShVyxfz8/Obm5tr6unJaJVdNyVVTyulpuWpKOTOtUqlmZmZ2d3Y0gNnb293c2lnd3FlZ31pUbyysrC2uri+pN9bXt9fXttfUW6srG8tLa8uLa3MLS7OLC3LV1Jh4UlOTMqlcNbu0ulHT2IIj0RpaObWtbbf19K9//LGXrq697tUbF067mBgGmJsH37qVb+/KvGdN1jeO/PGqnd5Vi6vnx3gs6YCwu6Olq5sj6OR08Flt3NY2bmt3r3BuXrWxubq1s7azu72zs7u7u7u5ubm6uqpWqzc3N/dfPDSdhBpZaVYaal65ubmpib9+ffH4V329XD3/29///vz58+3t7d3dvZ9//vm33/7+66+/7u/vb23vrm1uv9TXyvbuP9XyzkFFfHsYcfJAX9Gn34w582bMmbdjzh6NOXc0/vxR9IVjSReOJWufSNY+kaR9HHXpOOriCfSFY3HnjsafeSf6u8PhP36nfxMJfkyDXck5dDXr0JVUCJ4F6eVCOnnQtXzoWh7QzQc6eUC3EMCLgG4xgBdBesWQTjG49n9Td5/BbR7WnvCfB5RjJ5Yd2c69addOsx3bsmU1S2IXeyfF3gB2FAIEWACCJHohQQAk2HvvFawA2HvvBZVN7ABIsEiOHafszDvvB1CycpPN5t377s4u5nxgAYfDGX54fnPO+Z9KwLAKMKq+yu82qQVMG69yDswbAPMm/c1lwLwZMGsFHwuBx+2gRSdo0QlYtQOWnYBll76DAVrrY8S7AVsRYNMLse0HbXtBWwlg26c/+fVSX4DTBOA0CThPAq6TgNu0Xl/AkxnQbRZ0mQVd9QeXFwCPBcDjhb581gE/GeAvgwQoAM+VR/Ezo4qDddniumxlcPWpTdL0a25T17ymfxEg5rdsram21tbmlKqn6aJjA78BZ5ZsXqmWr68rFE8ZTcof+Q4Bngum5PkxqXpNuiLb2srp0VwLX/oFarV56kyl2FEpVoSLmg9j5oCAhY/QM20TxwrV1oZCWTOjuxGjeDNiLW/gWLazI1dIp6SHxmwVECZ3L1Qt7BxvSJcV21vsTvnb4ZOvhy5iKzYUm4dbssXFzQNbvhJA7QHwjeCq3Y2dTaV8Qb6xk9Wuuhk3+TOi3CD6wCD6DIL55lqYKqpSqdg6VKwtLssUK3L5vFztnCw1CN8C0VoApQWRR/oC4HsA/BBAnvwgZInVdqDaeqpaW1xRHKIKV34aOPgltr91bFe2oVDK1oeXT29HzwGB20DAOq5gSbWxI12bXdl4GpAlB3zWDaDbBlA5ECgF/WWArwzwkQLeUvCq1kDvVdB7FeK9CnguAR4LgOfiC33NQPQzhy7ToMsU4DShP+MGOI0DTmOg4xhgNwzajwB2wxC7If3pbcC6H7DuBa37INY9EGsJxFoMWolAq27Ashuw1EtMP3kohFgKr1m3X3XAzJsBs3rArN7AtPY18zqIac0189rXHtcZmNUCxlUQkyp9+CHEuAJiUm5gWg4xLQWNiw2MiwDjfNCo2MCwEDQq+tEjAdKf0BZo1ON7s8f/fn/go/7AhwNQw0GYyVCQyQt9mfzDftff6CsZVcdAVFEiqqnwOgaqIQVRnxzewA5v50WKBTHNjHDnX18TBFs1JgY24gM6EsNHeYQ2YkRTXISYGteeFJcbEpgJ9Wc/ccoOcckNd26jI4ez43sEOElmrCSbKMpO7MpI6sgidvJjJzMp5VjY72/84NfvvFaI8lOlERphRvE299mwJxUxIROZlNXC5I0y7noue4RFHGcTuZ62eMdHk8WM9pTIzlSUKC1SlBYp4mNEfKyIj9P3u/SNL33Lq5sX2ZmK7OAgWjnwcrxvJco3P9AlO8C2Duc1wcM+zWNoBanKFMoCO3ErmzNAQJbAnIoiXIswTxoSg9oSQ4YYmKlk/Fpx8nQOtTMJPkBGj9FxvUnIegKsONa3jYVsY16NHTZTwxrJIXp91RADa/CB5QRoBs6jkBgoZKFF3NgsjHtZPLSfhYs0+TTG1WiMHrefyzmryz9rLjqpzjktyTopytkScHayOX2JWMSDm735bGF6XGc6VpKG7U3H96WTOvmxnfxocXqMJA3Xm4btyYjrFhBaubHtGaTRqmzVcNtCT9lqX7l6qmOiOiefgBELWGs5vFV2ooJLVAhYu8XZGzn83UL+YUnaYjq5j5NYhPCfiwm9KONrq9KnWdjdKsFGYcpRRcZ2Kb8G5S3vqzla7t8YEu6OSzbHe2QTItlw29ZQ23JLWSbMti8JJk2L3eTHHgjiN7mxu4W0uSxiYZS7INK1NR3fnZNUzUQVEGFllPBqJioXH1BAhFUzUfU0TC0lspUT25iMq2FE6rPpO7KJwky8OJ3Un8HozCBXMrB1qbGibLIoi9SVmySuZDZkxFFDHNqL2C35zM58OsH5bk2UmzKffFqb/YeW4mdNgmc1vMMi5kRqFOrhL8cEhJU8pjAutAjluZjDKA90Q3/269AHn0e4W4xKKrsq+M0CUjUPLyQGjZFDxjPxEn60rClnvj67oyS1tZCLdLKKc7DI8nNBf/ER/uGXI1xacURg8Ie/xhs9oPm7lXFJ4lLueFNOTzm3PZ9RyyfmkhA9FVxxWWoZJ7aNhZCWJs2ko5owFo2RJs0Y0ylOwHYF8aCOMZmFEyDsh/iJkgSsEA4Twn3H6cg+Jpzudi8zzL4iPkjMI8yX8ZK9bFguFr4f/BTx2ccTKayEhw9df/lWwK1fNDKw4dYmH735w97yTNV457KkZnOyvYQA43uaky1uNaP9T+sLhAi/ZJv7VOs7vcyooK9+Y/KbNzpz4vuLqM1sdFm0X46/7WACqj3USxjiwXQ3Jjs+yAt2bIkLrkB4xhp/XBML7RXENzJRHSx0JwfTzEE1cVBNbGx5EprobVdJCF9Np+pKec/r+Nrq5PMK5kkGYSEptBTtyYyDzk+IFUvT6zPf60s5P6panRI15jN8rDNdjOmO9yQkVAXKjx/smB3q0IYPZLs98vn8lyxPp6ZU6tPV8YVx0fJ0//J479JEz/KkaHeqR5gUXR8SOM+k9uAiyz2cCxxtupGhCgF7jBZb4GvPffJ4vCz7cGFsdkQyPjk8OTk2NTI0N9S3MiJZHu5SStrW2urm26tnumpWRjtXZ/qnRsTjw33jg4OTw4NTg71Tgz0TQz3Dg5KJ0cGFiRG4i5XP3fejH3y4IaC1R8F4rmZMu/uJJr/tTggQxvu7fvDjKOv77ensjhRScYjHCBl3XJUvz+GuZaWsZtIPa/jKPLIkMUSED+uLRUuoCfNdDeM9LZPi5tGepjFJ27ioY0TSOtLTPCFuGetqHRG1zvS3jpSmcf3tECYfxxt/NohH7OSnNkdDs8IcWJ6GlaHO6xz8HDWqNdK7zN+2Ozp8palseaJzfVpUlBCe5HqfBbVgwCyZQRas4MfsEHNm0GMmzKqFg2MEOrp+9n42xovmbYV8cLOLjJ9IY0fc/hhtcosPd493fVgMNVvOSKwlhH/0usGtt95CmxtRvK1TkPapEWa8EPPUoO/pxQ+1eNEEs0wLs0kLs00Ls+aGmqcEG7GCjOlQ0/w4H2BrTKgabZ5szhblJ77U10Rtak8huTs3YbicMVpO//+kL3ExTVJC7ytnsZGueYmw3pKkRk5IAyughRlUTw0oRtpWhVvXwm3rYzyq4/yqsIFVOO+qaPfKGM9GUlBXMqY7FdeZjJUkYyf5cdICyhg3uoMEl9Cj07wdfH/3b2x3YwHMMhfhnBZil+prnfrEItvfpgLuXAl3qo5wbor0rsUE2tz4EfTj38zwE9ZzSKsZBGkuaTgZ1U0KHMgm7UnnNzakW8rF/+v09fLN/4foS3dxfnh0pFKqFCrl1s72071d1eaGQqVUazXqE61UpVyRrss3VPINlUylXJPLZHKZ+vhYP6qnX5RSa0+OtLpDzemh5vRAfbJ/rN070hwdnaiPTzVqnfr49Pjo5OhAu7d/uL23u7GzvSqTLq2tLq+vrSsUWwdHbeLe9LyCqsbmioam+rbOwf4+XDD00397z/LWTcsvb/obGcXYOjE9/aoCQksd3fKsrTnmJk9ufpDPxp+olpcneuZm+qdnB6ZnB2dmh6dnxpZXFnb3tjTaQ4328PxC+/f6Ojk5ubi4ePbsmf5PeHleWd8Be/78uU6n02q1Op3u66+/fpl2+J/0pf/Bb7/9Vv+t8/Pzl+OIf/3rf/vrn//07OL88vKZ7uxCc3qu1l0e6y4Ozs8O/7ZeMuxVfSV98Sb5y7dIX1wnfXmddPttyp23aXdv0O++Q7/3DuPeu4z73+uLcvsG+db1xE/fwD/41NwhAXyYDXlUZPAw/wdGOaBJAWCYDxoWQoxKQcMS0LAENCoFjMoA4wrAuAIwKQeM9FUBGlUamNZATKpBs2rQrAYwqwfMGvT6As2uwg9fnF0W6hPnQYs2QH9zWQ8waxFoLQKsRaCtCLAVA7a9ENt+0KYHYt8H2g9cHVy2HwEcRgCncdBpQv+8fhWR5zINuk6DV0/zV/oCn8wD7guAxyLguQx4rYDeaxBvBeivBAJXAR/lewEzRYO7cpVsbUW+JNsRLeySa9awRbOlvdJF+d762vKqdHJ+Q+fDkwM+a58gV9rntDK5dGN1eky2jSuae0IdK+9Xy2Uqxfrc6rY2OEMFBG8YwNaIdScbmxebq1Mryp0c0VFA6mhm+4ZMub2mmFvfO4mr1QIhT98M38zrO1Fsbatkq1PSYxO2EoDv/oa41j5/sSfb2FhbGVUeJgufMmpVY6tHCtmSYktRM3f6ftwqEKUFkLv+uQeqrYMV1fSKXLYq3RyR62Kajq9FKAHsGYDTAYinlvT1ablGqVhYl65IlcruBe2nsSsA4hhAnwAoLYg4giD3AeQREH4MiTgC4RowZOtxsnxs60KlXFLJF6bkO5V9yvbpTblCti6bVTzdZzWq3gpYAMKOwYD1uPzVcD6CqgAAIABJREFUbdWGXDqzsn0AzZEBfisAbBeAboCBsmt+UtBPDvjK9JOHgNc64LUGeK2AXiuA5zLguQR4Lr6qL33OIegyDTpf6QtwngQdx0HHMcgLfYH2IxD7YcBuELDrB2z79Ae+IPqyFEOu8lrEgGU3YNEFWHQAlkLAshW0aAUtWiEWrRCL1mtWbRCLJtC8HmJaoz/zdc289pp5rf5c+DWzGtC4EjSuBIzKISblBqYVoEkpxLRUry+IcbGBYSHEuPj6QwHa74W+/O71BTz4J/r6JwbT66uSHF5BCquhIerZ8FpGSAMzvDkF1ZSC6srCUwPNeWEOVcQgYWJ4GyFklBMnJqFzfR3TXG27CNHygtxxJjPD60kFPrgoyqsjGdPDx0nSsT1X+kroyiS1Z5M70xNm0hOFMf4o409NP3izixYxnhTKt72JMb+THOSFMblNtP6qk4KpjYZhjT+nejpgDG/FmH/JgdoNZCWK06K7uJFdPOTf6+ulwV5lWFtqWDM1uA4LrUb4V8M9Mr0MayOdu4nB43TCOJsoSkTVowPotvdrowMKUE/YvibFmCft5PAJbtxyJq0swj3N27I01C3H3bI61H2UFdtICCmPC9RvfDVTw/TrXg2k4Jf6qooNqCBAM3CeBcSAVhZaxIvlhtnnoT3GUuLyglwSnAyVBanSDPpiNnUhn3lQn7eXn3FaVqwpKdjMYA/T8CRn884MilCAb0+PEqVhJen4HkFSJz+2ix8jSovuSYvueaGvltSYjkzyUGn6mrhuoj1vqafkaFzYm8XKxYaXRcMnqPGzVHwTwq/I/0lZcOAwizTKILRiYM1xYQ3kqIww37G4yHEiZoyMFeEjcnydc31dR9mJQiJcSIJvDNc/ne7aGGpVDLZvjIuX+ltkw62aabE4jVYUbCfGuY7gfaT08O1k9EE6XsHFTSWjWgg+RVi31nRCRyaxioEsIMIqaPBqJio71q+ACKthRjbSIuupqMbkmLpUQm06mUOAo6FPvBzNoe5OGA9rAS6ghhfXmkep5cb15tL6syg9GYkDBbQGXgwxxL6lkNmWx2hNiaU73h3lRK4XUVQVvKPWgqOunEtJ0UEDb5QbGWPyfkucr7o2Q1uTI89lP63LXc/h9CVExVk9ZGN8RoQZQ+X0QUGMhBW+zAnTFMRqyklbOTEjSYF9nKi+hozmEn60my3dxXqAEduEgvaRcEvZKTPprFFqwgIvOQceUEhGr3VXpyB8nL/8D8fPf2Lx0U8e/+49n4ef5ScgJEXJE1nYzeKYDqz1Vi5qlu4xRXZdSPaTZkUc15J2amlFUc6xbg/mqrPVbXV7Nbm1eF+cyxcoq5tVhNAaMnQgM26+iFGL8ZlNTeiLixhPxKrS2eMEbAsiINfHqZ9FxJo9SnS060lnLAnL5oVFW0ONYnb0HC9xp5i3ziWtsIhKLuWwOE2Zl7ycScUafgI3/n1/bqIoK74lGZ0Dd+V4mVdjfJtRfjVQl6ZoaCXcIx/m0BIfkuZvFfP4s9F8ajsvppGD6U7GdiajWzmolhRUGyemgoKJ8bJOD3fvI0Qo0yiaKsFxNfe8mrPPJ8yR4TmhzoIk5EivULE8+6q+5LPD8qXx+WFhEz1qmBzZT0PK0ynLLOJ8asIsJ2aejW6P9c0NtO1CBndyaJvLo0uTkpWp/pXxvuXJ3uVpsXKiu41FrAiH1iFDeklxtRHQIv8nkgSsmIStxgWlQx2T/WyWhZWbUwOTw+LJqdHx0cHFkcGN8f51Ue1sQ668LENRkr5cwu3PIGfjYG25KbKJgbG+3rHBibGh4cmBnskByUS/eLRfMjcystTfnxzinwlzmk3G7+emLnPI86mkSXr0Gjd2PRXXEe6SaWdcHuTZkIjdrCnYLxbsZ6ZclhfspKce5qefVWSeFDMXU3Etsf6tWOgkM3Eslzfb3TgpbpkWtYz2NI/8rb6mxB3D3a3jkoaRMkEXDTuZHLeSHH8oYO3yqAp+0lFN+rO2gtMSziE3YSgmpB7h2UuMmOVSpe01y6Nd0klRXmww2f3hq/piBZunhFlzwu3beHF5McFw87ssL/N4y3t4w9sj9KSN4rySIJ86bGhWmHs5LkCaTVTlUBuig+68AWLNjSbT2YVIHx7CjhNiyoGa8EIe6/X1sv6RvoyZMCM61LSYGABsjur1lSUuSBosYwyWMcT5SWPVKaK8RHF+0mApfaSMNlpBGyqj95fS+0uZvWXMnlL63yXO/42+xMW0waoUFtI1i+AvKUpoSg1pYAW0sIPqqf4Vsc4NWMdmrHMd9kl1tG8dNrgK41mCcixBuVTH+jSRQjvY6DZGZCcTPcSNWcpNXM1LmuTHzWdTFksEdYmRHcnRknTCaBFzvIy/LaqfL+IpG3NWKtiyqpTthoyNmrSFPA7e+O5SLuugLmMtK16RGy/NixfTQpqToEMV6UfbMpVibVO+uPU3k4f/XX2pdRf6DS716fnLD/6JuLRnl9qzS30mx9+j6+/19a+3vPSjia++/x/o6x+MKT77h+Hv/0V96S4vtKcnm1ubUqlsZ3dXfaI9OdNpTrS7B/vHen0pFasy6e7hgX6Da/fw4OT09NtvvtFHtJ+cnJycaE90Zxrd5fHJ2ZFWp6fXq/rSA0x9fLp/cLT5dGdjZ1umUup7X4rNzd7+4eraRmF7d0OTsKmlvbG5rUsiWVicTYjBffKb943v3bK5cwthZU318U/186O62iZaPaSa30eZ3txc6Hu6PrW2MLS6Nr66PilXzG1urGzvKA+PdjXaw2P1vlpzcHauPTs7PT8/1ytRo9FoNJrT09Pz83O9vvQAe3lM+WX7S6vVarVaffyGfvVLH3j4Mh1R//F3332nD6DXtwG/++67v/71r3/+85///MdvdFr1xbnu8vLy5PRMc3KmPr84enZ2eKnbPz85uDg9vNQdnJ8cnZ0fn10c6y7wH79B+OQN4mc/Srj5I/3kIemL6+Tb1yl3r1Pvvk2/9w793ju0e+/Qv3qX8dW7tHvv0O69y7hzg3L7BunW9YTP3sA//MTSMQHyKBvyqNDgYf61RzkQkwLQsABiWAQ+KgYNi0DDIohRicHVAlg5aFwGMS4HjSsAowrAqAJiWg2aVoOPqwGzasC0FjCrA8xqr/RldqUviEWrgaUQYimEWApBi1bAqv2qLDsBq86r81+2+snDK32Btj2gff/3+rIfAR2ubi7rn9cBl0nAeer7R3mXWdB1FnwyD3yvrxW9AQy81kB/FRCwDvgqALclW/LsqPRcLj9aX1WsyVYVyi2lYlcm31hflaqk8tUtNaX54F3YOBj69AcBy9Bc+cLWsy2ZdEW5Oru5N7ehXVPuK9eXN7af5g8c/wy1BInQGITufBa31Dyv29jaVkjlMtWBfGN/fXNfJV9T7W3WzB9/EbN0LUz74wh50aD66b7q6cbS4taJRYoMhO//IGLTK0c5ufFMtbUrU8o3Nrc3duRK1ZJye2N848xTsPWD8F1I9B+AyNP71K1+5fPVgw2FamNXtbavPkqTHL0Rum6AOTbA7oCovV9FLjdMHck2VuXSadWGIrfn6Hr4MoA+u9IXXA1B7APIIyDiGIw4vhZxAEGofxi+iqrcmt0+U25tqTY3drYOt7d2Nze2lndO8gYOP8SMgsE7QPgRJGA1tnRz+/CZdPtQevCn0BwlxHvGIHADCFRBAhXX/OSgvxzwl4O+ctD7avgQ8FoGPJcBjyXAcxHwWAA8FgD3ecBN3/uaBp1fAmzyqhzHIa/oC+IwAnEYAewHAPtewK4HtJFArCUGNj3XrCUG3+tL3/jq0ifOA5atwIsb3+DjFsC8CTRv1OvLwKwGNKmCmFYbmNUAxpUGZjUGptWgcaWBaRXEpNLAtBJiUgYxLYWYlkJMi0DTQgOT0muGhdeMi94xyoj2T2gPMOr1/Vzyvb4eDcKMhoL+Bl3/XF8NbGQtHV5BCqsghVVT4TX08GpqSB09vJGNqueghdnE1qwEPtozE+1ThvEXEkKbY4P6aLilLOZiOns2hdqPxzYFQ9ujkSXxQXlRnl2p0X3pMb3p0eL0aFEmoSszXiggCgUJ3VlJwym4MVJIGdQMa/6Lumi3KUbkAie6DuNHs3tENbtVEeS0nkPJ9bcM/fKnJIfb6Ecfkhwf5mN8JWl4vb46ufBuPqqbh+7mRXXzsPppQ33pBw5FfHQ3D92ZimzhhTckwyU8UhM+siMO0YjyzPV/nBZgQ/NzwTsZRZp8FPHot/kYbyELnYl0JTrdYXkalkU+acUHDTPj5gTUQXpMGcytAxc8wowTEsIz/e3q8MH6Xa8mSmgTJbSBFKyvukRYdXxAVYx/OT5QgPXIj/dvZaG7UqP5ofbFUd5zvIRmDDTR8itZbnJFsCvN4T7N8UFlqKcyg7vG502yaDvFaT20GIKDcV9BchM/pi0tqjs9SiyIE2UkdaT9jb4k6bFd6fhmTnR7BmmsIkPZXz/fU7TcW7w/3CBJp/CCPatw4csppHlqbHGga0mwd4an22x6clWYN8XsFtfDvAQLq8QjRXicEBOR5e5QAw9qwmLSPD0Fgb6cQJe+XLJqtG6xu3SiMXehs3JtsGWsrXSlt+5ovL02Hp7r+7gL6zKI911hImUs9CIZPkuOGKPBhTjPcqx7azpekk+ppCP015brU6Iyo30KiLAaJqqBhmxkoGuTYxpzGO5Wj/7jJ28721kbPTL69NM7pjd/bf77ty2//BmfGNyRS+3JJPfzE/v4xIl8RisfHxvk0FTIbs2iiZLjRITgSQ6G5/EQfvf9YrjnSgmL5XQ329dETAkuR9q34X2mUqJ6EyO68GHVaB8xEX5cnVOJ8uJFOg3VUoZyMENk36105Eku9rw0Xl0Qt8OFb6eET7Dgy92lw61lLTw629VilIndK0tbSyOPMWNmuEkyPuNpXlprAmqmJgPnZHrvnR84ffpT2w/fDjP/wv3WBx9BgM+vv1ZFjxrghHRE28ywA541MFZYQSusoGma72oGfJDuPUD3m86KCTb90Nf4JifIC274ifPnNwItf5+K8q9IxPTnxfUJcDO5CdVwF1U25Y/Nhael6ccFnP1M2kVx9llF0TgtIf7e52O0xMmMZEV72XJ74f5IQw89aigBtZqSUOJonvbodh888CiXu5nF6o+HN6H9RNRIMT+2U4BvTo7MgrvgHe4IIpzaSfDpFMI0GTtFwU0nE9riQxPt77P9LRfr0yrJodW0iK5kbGcyui0F1ZaMamPhipNQLLQ/yc+qLQa2mE6eFVBkufQ5FmaaDB+jROaEuCZH+M72tW+vL67NjL/U1/rUoGxxfGWiqy05dj41fjolTsmjjeHgy8z4pzn0NQZGjPNpifIdwiEWa4pVyyOrUz3LE71rkwMrU33zM+LV6a7R2pxKbHhVeBDd0rgs2K80xJf/xKYmKqiLHUf3tqylRC531S8NiyZHeycnRxYmR9cHJLM1BaOZSeuldE11hrqcf1ieul2WMsSJEYQ+GakuUM5MjfYPjw0MTg32TA1IJvskU309sz19Mw0tvZzkGWZ8e5iPEAGthnmNUvE7hbztLMpsYmh3hKs4MqANGzaUz50t4q9ksLZzedt5Wd2R8EUOVZpBWeJghsjhjbGB2VDHLjp+rbtxQtI82d0609k6LGkd7Gkf624fFrcMS5rGRc1Tks5Rcdtge9VIhWCUm7SVwdpKpX1XXnDApU3FhCtSiEe57KM0iiopSoINLkd5N8eHLRTyNwc7lka6ZaOibGxQgvsjBtTyVX2xQyzYITYtHFwVBV2MDVjOos9xyYoc/lFZ4V5R7mZehrah7Ly96o/9jZrGzDl2dGm4K8nFUJiAGGbGZYc48CMdUkIfc6CmqUFm+snDl/ViBNE6/W/1xYCaliXBgM3RVsVww3hjpqSApE/XkBSQRquSRXmJ4gLSQCnthb5o/6K+JCX0nlLGYFUKG+mWGe8vKUxo5oU1JkObmNAmBqw6waspxq0j1qMB516D86mPglWi3Isj7ArC7Usj3apj/VsoEc1keAsF0cVETmfEygvJazmJs5nxawVp6/kZC5kpM5msgWRyRoBvfjCsDgEVJ0ZWBLuU+tvke1ilO1sNUXCqwtTdijR5Pk1eSJblJUxykc0J3lWJwZNtleq9TZV8dVu5vKVc+1+qr39Cr/85ff19vYquq6iP/436OlQfK1VKpVJ5pNWodafqs9OTy3PtxZnm7PRQq5YqFesK+ZFWoz/kdfbs8vnXX+t0upOTE/2E3vnZ2dn5hT6eRH16vnek2T1U7x9pj49PtJqr4UONWqdVnx0da54e7G/v7W4+3ZFvqGQbyqnZ2Ya65s52UXeHpF3Y1dbS2dnW3SXuGxwdn5uZw2Aif/u7941v3/Q2NY7z9qL5eiXaW9AeG7JMHvXnczU7y/LFcZV8bvupdHdfeXS0rTneOzraPVbv6xtfGu2h7kzzUl9nZ2darVavr5fXuvQA03exXm5/XV5enp6e6t/58qKX/tiXPpnj2bNneqfp98Repnfo9fWXv/zlL3/8w7n2SKdVP392cXZ+ptGc7B+rtw53n6oPDnWaI53m6Ey7rz3aPTo+UJ9qdBf4379+lbpx883Ez6+Tbl0nf/kW5fZ16t03qXffot67Qbv3Dv3+u4yv3mV+9S7j/juMe+8x7tyg3rlB+vLNxJs/jP3qIwsHvMHDTMijfIOH+eDDLMAwDzQsgDwqhDwqAh8VvQQYYFiq15eBaQVgVA4xqYKYVAHGlYBZFWBeBZhWAWa1gFn9q/q6Spy3aAUftwCPW/TdiRf6agOs2gHrLtBGBOgnD6/01Qfa9gI2308evhg+vNLX94/szlMQ5+kXNQu66qPnFwB3/d7XCuC5DHqtQLyXAX8p4CsFfGSAr+JHHmOutNmakZMZqXpdrpQplVL53rpsf1aqbhlXI7JUP4HNGUA3DMIOICH714NnQ/M2RTPn80rNqmpPptxeUx6PrJ4mt+3/JnoBiFAZIPZejzg2CFE8IC9nDeoGZbpV+d66dH9m46RvXZvWfXwnQfpauAqCPn4TLiW0alsXNE2Te6XTX99lbBsg9l6LVL+OWHFIV+QMa3vXdDOygwnFQe+qLmtYZ5+2/RZ8683Ikx9ijoGYkzcwOy4ZW4Ke49L+48rBw6KxE2j57uso5Q/QpwZoNQT77O3QdV77pnxzS7k+L998iilVXQtXAGgdgFIDKC2AUEPg+yDiAEAcgIjD18KeGiAOAMThjdB5x5Q1lnC/vP9p8+DTuoGdzK7dwLzNn4fNQ4I2IaHHBsEHkECZMU1KrNyJLVHGlGw9wK9c8119LUBpEKCA+F/RS595+HL1C/BeBb1WQK8V0HsZ9FoCPBdBj0XwyRz4ZBbiNgNxmdGf+QKd9WOHE4DDGMRxFHQYBexHDBzHIA6joP0QYNcPOvQA9j0Qux4Dux6IjQS0EF2zlECsxC/01QVad4LWnaB1O2glvPofu6rm/6wvkyqIabV+5hA0qjAwrYaYVEJMKkHjMtC4DGJaamBWBhoXAcb5BsYl14wKXzcteedhOh6a2BFo1Ov7+Yve14MB6IMBqOEgzHg42Ohf1Fc9C1FDiyhPCi1PCq2iRFRSQmuo4XU0eD0TKcxJzEgK6SrnjDdkMwIcqd5WuVif0jhoZWzwRCZtPoc9zMJXBD0p8XUUJUVm4HxLiFBJWpyEGyXhYiR8bLcgrj2D0JIe3y6IEQqiRSmRc5SIUSI0y/9hQZjFQHzQQTbjWUvBYRX/sID5NIOoLqYvpEQO0iNacX6jNEwjDpaH8e0VENpTIttTEJ1cRBcP2cWN7OJiurhR+jbXy7rKPOQghOzQ7iIqytu6o6r4eH66k0UWkyNFSaFV0YHcCH821Inp87g8PkiUmVBBDmlMRuLdbkfbfYqz+SQ1yLoyBjqQHLdZmaEqF8jK+H38+GR/K5avRTUhWL/o1UAKrk8Kelm1CdAqgn91tF95bEA61j2X4NfMRHWkYPkhdrVx0HkOcTARUxPuW+Rp24kLyvW1ETx53IOFy3kckqlxgrVZqqsJz88eZ2/YlUNr4OLa+JiONExXemxXRkLHq70vPlacFtOZFteUgmvLIPXmMRfbC5cHilcGi3YGqiYLUwojoeWowHFS1E4mU5nDXs/irGVyd0qz19Ko0wysCB80yInLCXEvDvbrSYrujEVUBHpnubpxHB3yw2DZkb7j1ayNsZrF7uK59qKVnuqlvrrVkWbpYP3FrKgeH8ZyvF2PdulNCh5ICBtOgK9wE2aT8Z2xQR2xMEGAdXNa7GglRz95WMtGN/NiBFivwoSgagaqlo6sY0Q2pccLEsN/9Tbk439/y+7hLZu7t37z47ce/PztBD+rx7//6e9/DKlPje3PZ3Tz4jvTCIMlTGFmYjzMtbmQ05bFmMhkzKbErGcQe8nh1UifYRpBnpWc7WZOM/mkEek6kYzqIcMm03AlCKdqnG+i/VcpTkbdceHpPlZZsd5jTawGsnc3xuEsK/qQH7UliNVUM3ezY3bZoWsshLSxYLatsr+YlxXqUhrqNsHEzyUnCZ5YZTyxGScTutHwtqQoVrD7bwDA5lc3nH//TrDxTZ/bv378i3c+vgZ+9qM3WEGuRUiLDqKrooCwlIJa50QtMpH9RP9JHrIwwozu/OF0TlRPGjHS0tDts99affBjnMP9Zh4R6WZnfefTtmzyTLVgpTazi4zuxEd0xYb1EVHi2PD6MPclNnGBS8n1d2qMCpniUAdSErd6Kpc7cncGyutjA7tiQgYTUBXe9p1hPn2RQYtMwjQzTpyIGGbFDLFiWlmR3TlEIRebE+UR7/kIZXeTE2A1QMWoC9PlAnol3INg/YXbJ+91ZcQP5CW1MiObqYjOFGx7Cro9GdXFjhQyogoSkWlJiKQge77PY0GATZzVrQ4crNDrMcPyJsvhXg7UiRPowokKUi2OyRdmXu19rc0Nr0x21ZNRlTCnXF87muHdHHfHtjhEY4TnaGxwT1xgOdq7h07YHRXJZvtXJ3tWJ3qlkwMLE5LJ2e6JSeHccIMgxKs+NKg+IiTLzTHV3iLby6kpJiIv3CvByXChLnuxt3lutHt6Znh8amhM0lHDJtXHhi7zcOqypNOatJPqNG05e4EOH4gPbIoJZAW69NeWLk2MTAz0Tg726vU10dczPzQ01SIswCCb0dAsJzOBq20bDjGTSpugx81Q0b3Rvh1oz5Yo/ypc0ERjSR0TX4ENq4YH8Z0dG7GY0VRmZxKimxTUS0VUYvzoPlYtfMpEd/1AT8tEZ9tcW9uAuK1f0j7W1T4kah4SN451N411CUfFwoH2quHy9M4k9BQ1fpSIK3a1S/zio7Intgo+bYaEG8GFj2DDxXHwclygMCVmU1wv7e+cHxZJhyQCJDTW3Yj+ir7YIebJoZYpYXYNLEwDO7aZHPmHzoo/iup3ijP/1C38trtlMZW+KmD+oavmvL1sOZs0SkflBllWErw2G3k95FCG11epGPtkuDUnyIwDuwLYy3oBsL/VF9SIDjWtooYCqpEW+VDDSF16d17iS32NVLI7s+PF+UlDZYz/OX0NVCXTw53ySMH9peRmbkg9y7+ZCe3mo5qoIQ3RnqKEgIaYJ9VR7g1on0qES3GYbQ7MMjfEthzjVRMXWBMHq8IHVRMDJcywtSy8IjdxMSdempMiEySvpNGW02i75flbpSUjZPJQXHR/NGKOFqPkk5Vc6gY/+WkOezuPsVVAV+RT1vJI85nxInJgc6JHBTVCOTOwu6VQyVa25MtbitV/ZfLw/wp96X+p9tV7zf/r9bV/eCCTyba3tjVnp8fnp5qLM3344cnziwOtWqpUyFRKte5E9+xSd3mhe3ahO9Odnp7qdDp9PKBOpzvVnZ2cP9ddfn1y/uxQc6rvfR0eajRq3an24uRlnZ4d604Oteq9o8ONnW3l1mZ7V1dNbWN9Q0tjk7C1rbOru2dgaHRoan50fnVkZGpiajqeGHv7o9+6PfiK4euXERREsrXk2dtlOrs9nR3fkC0oVuZVyvWd3c39w1310eHp8bFac6DW7Ks1ByenR7ozje5Mc3qqfVVfWq325OREp9NdXFzoe1Z/ry/9MWWNRqNWq19tf/0nfT17/lyn052fX1xePru8vNS30f70pz/95S9/+cu3zy+0R+fao+eXZ8+eXZycnG5ubS6vLqxJVw6O9k7PNFqdWqGSLa6srSs2j0/O4j/94Sv6eot06y3yl9fJt9+k3b1OvvM29d4N+v2fMO69x7j3LuveO6y7Nxh33mHc/jHl9g3Kl9eTbr4ee/931nZ4g6/SDR4WQB7mAw+zAMNciGEB5GEB+KgIYnTV/gIMiwGjUtC4HDAqA4zKQOMK/YMsYFIFmFUD5tWAWfXVzKF5A2BWD5o1Qcxb9GNg+thD4HErxFIIWggBy7bv21/WXaCNCLQRg7b69lcvaN0L2EgAux6I/QD4Pb1GQYcx0GH85abQq/p60ft6MXnosQB4LoHeK+DV1a9VIGAZ8F2HeClAP/lr/vLX3cZ+Ceu3TpoL4S0j8qRhOSood82OMvs+fAzwmjUI3H4Ntvda0PZrwbsGoZtg0OzHMbNOKXKYQAEVrD1JVdwlrL4RsgKEHkPgR5CIHYPwYwhcCwapboQv3SOvufFkrumblrztmyTZdbgcEqqBoC6AKPVrqIP3ojbex8nej1L9HLf1I8zBtagTSNQpBHP6WtjmTyJXP0tSmDGkZnTFF0mK61GLAGofiNH9AHv8BvoQjDkywD2/Frb1dujie+jl99CqHyO3f4jcMcCeGETpQOQuEKr8WfhoZf+WSilXyNdG5Tpz+iokYgdAaQHUIYA8BhBag4hDCPwAQO4DiP1rEU8h8F0AoTEIPYIEyH4InfspfOGX8OV/D1v8EWwOCFwHYccGIUevB2+8Dtu6FrwJQheveU1c8xw18JiA+K2DQQcGAZsQPwXoKwX91vV7X6C3FPSRgV4kDoyWAAAgAElEQVTrgMfK1din1wrotQzq21/uC+CTOfDJ93tfgPMU6DwJcZkCnSdBp6veF+gwqp881OsLsOsBbMSAjRi0EenTDl+ZPOwCLDsAq3bAsg2wEoIvmqsvhl2bAbMGwKwONK2+Sjg0rrza9TKpgphUGZhWA4ZlgGEZaFx+zazCwKwMYloGGhdDTIsgxiUGhgUGhgU3HqQRoEkdgUYSn897/O73+j94ATDDQZjRcLCRfuzwVWgNwgwHYYavfjoUZFTHhFdRwsuTQssSQ6rI4ZXk0FoqvJaKbEqOacxIdDH6SNSU+/+cbfXk8kgwx0CHL8gRjhzUkzJSWH8OeaqIuVDKWSlK6aRhcvABDWxUJz+6OxXTzUGJeVFd6bFt6fiWdHx7elSTANXBQYyRwqfJYfmBJiVw276YgA1q9GEZZ6OYPpUQephF/lNj5l4+5aA05euWwsvybCEaVh4f0s2L7eRi2lMQHanwV/SFeZVe4jRMFxfVzUMP58WPFSbm0eM//fBjTFTMt99+d/FUtTfQuJBD6WdiRcz4VhK6mRjWk5aw2ppXy0Fnx/tBH/8u0vmWn8kvg20+wjjfw1h9QXc3zUd6sgKsgy0/CXj8cV48tJKkp5ceXbC6RFhdIqw+EVYTH1CJ963G+ZXF+KdFPckh+DUxUZ2puPQIx0Kk+3FF1hwzfpQc3YkMkKVR1wTUFQ5FyqKus1mFsECKq234l/+R4m9HgzoJBUlNXFw7F9ORhulIj20TEDv4sd28l/qKEvGjO/ixTSk4oSCpJ5cx35o3K8md7hLIuvLmyrgtJExnQuRoPGKTl3SYz5Hx6DMM4mlVgbY4XcEl7BbQR2jo/ECnXD+HmjCPMQpmOzdlNZU1RIlnOZmJ+THyLr60v2hZXLTWWz7XXbLQWykda9ocb1G0FRWGuSa7PhT4mzEd77EdHiaYfN6EgdEs7pMf36Va3GW6GjdwcV3ZiVUMZB4hsIqBbBMQ0qM89X2wanpkLQvTyMcHWX9uc/NdGsw6G+NZjPXNj3CTMPFLZRnlCRFON38mwPkPlia3ZRAb0+NaS8h1AiIJ6t5RktaawRzhU4YSIlZ4+NOmvMPKvKOSwpOaMmUO92kpT1VAHWNEtMV4jnPQvfSIbnJEJsIjM8itDhua7GdXmowZac3gR9g3IV3U2YnaXOpWLr2fgRDFesjpIXJm5LyAud5dV8mKYsOs8yMCWvFRtcjQSmRoUTC0PAhWj0TkosIefPCLW9cApMnneZFe5QRYhNEnjr/65ScQiOetj1Og9vH2H/awYdNpuD5iyFIqcY5NaEL7pHh8lYuwgd5/MyPCSFmd3hCLaaIk1CRiBwSMTCTU+uGdD371yzu//o8wJ5uqZEoNhViACmW72aV6OtKdLajOjxOsvsxBupO9zAWhbpW4oF4ecaOvcrYtc2ekrDTauwrnP5yKHyCjRyhRcxziLDehm4RoiA9uiQ9tjw/t4EY3crE9uaQqKhztdBvtcgfveCfO8OOERx9jv/qNz813H3/wWojNLcVAxURlipCBaowP7k6J6khFt7ORnUxUBxOXQwhD+liiPIwyg+1TfMxKsN7TnPjFVKIQDy2Gu9RG+dOcTMrIqN3VEdnc9Et9yWaH1+eH5bOS9pS4tqiALJh7Fy1eyCTw4F597Jj5FHxrbBDe3biAjDpYHlkdF69MSKRT/asjPYuTkskFycRsx9J8Rz0jlmFh1k9NmExlDtITmqIjMmFuCU7GcU6P1rsq1sZFk8NdkzNDUzMj3fWVqeF+EjJyvyDhz/XM07r0wyru182ZMi6uPcKhmwAlOHxFjvBamx2YHu6bHOydHJCMD4hHBiUTI4OTfWIGPJAf6lwW7j5IjB0kEYUYRGtE4FBssCjSswnhlhdol43wVgyJ2tJZ1bjIFDvbogBoVRgy1clRRMbOZ5PFJHh6oF0G1r+zmNfXWdPbJxzvbJ9vax8Ut/dL2sa6hN/rq1M43N0y1FE9WZfdQkTVoyOqEEHZvm41qODepJjqUN8mJKw/KaqfjOsioFh+ts08wsZg63Jv+8KQRDYo4UcERnuYUGEWTJjFy94XK9giOcS2PCmskoxqJKFUZdy5DEoHHlkR5seys0x7Yj2XQZsTkFbymSP8OBEpJCvEop4eMJKNYzp9Rvd9kIyxpcOt2TBTDtSUAzNLDTLnBpunBplxg8x5wY/5IY/5odbp4a/qy5AONa2hhwPKoSbFYMNwNa8rlzhUzhwsY0kKyYMVrI5sgjg/caiUPlJGH6mgD5bR+1/sffWUMv65viQl9P4KNjnYvpQe0VtGbuJH1DH8mpmBQh6yUxBfjXnSmwTtIgWWIh0rI5zL4c5FYfaZgRZcb5NMmG0Ryr0iyrcC518W7V2P95rgRK7nJsxlEZYzKdIs+nIGeZSJG2bFLmSnbFUWaOrKNLVF6pqcwwrBbiFXlcGSc/EbmcSdAro0j7KQnTDExTQn+lQS3Fuykk72FPK1RcXa4sb6wpZiZVO59kJfh9oz3f9QX5p/QV9Xx5r+t+vre/v9A32d6+vk8uJF/RcA9lJfR4dSmWxra+voVKu+0KkvzjQXZ9rLc83F2YFWLZXLlRsbZ5cXF8+fnZ6fnZ6f6ZemLi8vLy4u9AmBJ6c6re7i9PyZ7uK55vT84Fi7e6A+OFBr1Drd6cVV6S50Z+cn5zqt7lRzenKs1SyvrdY3NbV0dosHh0emZifmFpek8nXV5rxiY3xFNj67NDQxta6Q+jg4PPrpLzgunjGm5oH3vwx+dLeBRdeqZOuzU0uzEyvLc6oN+fbTrcP9/ZNjtVZ7pNYeqjWHOp324lKnO9Oe/CN96YcP9fp6ucGl19fL9pdWqz06Ojo5OXnZ/vrmm2/+8PXXzy4vnj+7/OO33/zpuz9+8/XXl5cXWq368PDg/Pzs2fNn3377zZ//8ue/fPv8QnNwrjl8dnby/PLs/Ox0e0u1ujy3vDC9t6O60KnVh0/XVxcWFxfW1+XHGt3f6ut60hdvkW+9Sbn9I9qdt8h33qbcfYd29z3m3fdY995NvvcO+84N5p13Gbffptx+m/rlddLN12Pu/dbekfja/fRrjwogj/KBR9mAUR5omA95lA88KtTrCzAqAgwLQeNSA9MKiEklaFwBMakEDCtAo2rAtBowvbq8DJpdpW4AZvWAeRP4uPnlJBhoIQQt2kDLdtCiDbTsACw7AMt2wKoDsO4GbcSgjQS0uco8BK17AWsJYNsD2vWD9iOgwyhgdzV5CDqMA47/WV+vTB6+oi+PJfBq9WgF8JIC/lLAdw3isw76SiHeCgNvBeC/AngvAh5LgNcM4DkPeCwBXquA3yYEtmUAewoJ3oGEbUJCtyAhT8HwHSBUAfptgz4bQOA6AJMBoZuQiH2DcPVrYWpIxBEIPzCAH4GIIzBCC4TuAaEbQPgmELINhB2BSO01lBpE6cBILQSpBRBqAKkBkBdApA6M1F6LVEMiNRCsFhKlhmC0IPLEAHEAoPYB9AGAPQSjzkCcGsBpwKhnYNQJBK0D0FoISgNEHoEoHQT5NYi6AKJOr2F2jPlbPrnSlNaNBemefH1mY3OjZPz836JWICgNgNIAqCMIYh+MUBtEHILwAwBxCIHvgYh9AHkMRuxDwvauhe0bhO8CYTtAyD4QegCE7ULC9iAhBwZB2z8IVkGCNiAwJRCyA4TsAkGbQOAWELgFwPYA/w3QTwnxlYK+64Dv95EbgMeaXl9Xe18eLycPF8EncxD3Wb2+IC4zoN5dzleBh/rUDdBhFLAbfpG6MQDY9gA2kqu9L5seA5ueq/PcViKIVbc+ax6wbgeshYCl8OXeF/i4BbRo0e99vdBXDcTkqvFlYFJtYFoNGFWAxhWgcQVgVAoalRqYlUFMSw2MS0CzItC4BPKoAGKY/+6jdHxgQnuAkcT7H+hrKNjoP/W79PR6qa9B2NVXauioSnJEZQKsNhHWkBBQlxhUmRRWyYhuzkqNR4RaGj1ChUdoDtQXmrOJ3k4q0sfn0UfRTneJXg+ZEbYc7BMmwoPk6xZtZ1xC8BByUUIepo2Pa+VhhTyckIcV8rBt3Kh2LrGDR2xPjuxghHZS/IuCTWoibAbjg2ZJyFlKTF2ofyMmONvfuQkX0hDmV+vtvEKPW6VG1YQ419MiOgTRjXx0Ew/TykF3c6IkXEw3D9GeChelYMVctDg1XMQJ6eaG9OcTxIXMNDwyxNnW3sbV3MLl9n2j0srqi4uTC/X2H/ZlyuEOcW5qV0qchEXY6u+VTg0GeJl9+NHPUEHoHAKLYPVFwL03rR/92tnw9zZ3P7B48MvHj943vfUB1t2+joxpZ4S1MaBNFP9aoldtgncjyb823que6N1A9K6JfVIV5VsSA+VHeeTG+zWzEZ1cHBfumIn2HOXTBpNQk0khiwysnE+RCdgTLNIoLX4sMWaFTFgjEyZoiXnBHgmejxs5sZ38OEkKri8FJ+Jh2wXY7jSchIft4WF6eJFiPlIiQHekR9WnoFoFMe0FycuShjVxzWJrgbQtb7VRUBPr108MWSJGyBMxM7HobmRwR1REZaBPhY93jY/vKIHYHx/fR06owfoy3A2JLveIbg9SgmwjzD5Jj/Je6C2Z7C1cFGfPdmbOSIpmhqoXJpoWBuuejrY2kSMJRp+kuRhXBLsKnE2K/exb0QFDJHQLJiDT05Jg+HuWm3EOIaAxFVdGCc+Lh1YxkE3caAHWKz8eWsVA1iaja5nYAnq0o8lneM/HYxSMuph5UsX+to73hzLKjiBqlh+TCrVlhdiNlDGEvKh2fnRvHqU5I4GIcBOW8jryeQ3k6JIQ10lW9EoGdSg5sYNMmOFRplLi96rShpORFdEuJNcvamMD9iryppKInYRAIdmfE2SYGmndlIGfqs3NRQbx3G0b4X6TbOwcP7aLECiMdO+L8pmnooZJyIUyTikLHhtoxUXAGknRgwy8GA3rgvv1E1H5CD8qwufmz28wbR7tlvE1DdkH9ZnlkT4hD39z8w2DaCdjvPOH/p/9UMIIkZAjmFZflfo9mWNTMl2sIm++L0kKK0O5Bd76dwknoo7gV0/EjpSVp5MSfNzsLc2M7n95++4XN3/x83/78NaHRqafZ2NgU+SYeVrMVlG6KBbdTYmqTELG+9vgvU2yMa5dabGqgbqF3pLdxeoSRmik490crNdwVuJsHk1MgTdE+zbFBVRjfQsjXeoYAWOVlKFqQUthobOVbRqbUp1BIDh/yXa7l+DwIcb6Zx733kR5mzeWF2Lg0L62IlEpvZ2LG0wO608O7mKFtCUj2jlRRbiAYrR/iotpsa/Dcmr8Ijd2NZ0s5VPGiajNTFIj3I3vZyPtrd1bGleOjysmR9dnhlfnBlZmxNKpjp2ZTlEOtZIQIqHEDyRhhxKDV9Jws9yovuRYhpd1nO2DvtSEnYm+lbGeldH2lfH21XHRyljv8ljf7GCnbLZ3oLnI1/hTwpN7Aujj4kAXgZtNmo8D1vZBIZ2Qn5ysnFpRLExPj7TPj4iGG2sYwT711EiWv3UuyleRnXRQxetm4ti+FqUxHuWxrjTfB3SE+/LkyPiwZGK4e3pQND0gnh4QTw50L492lZAwHB/r2Hu/oz74lG37ONvfuw4JG04M7o5ybUS7M/xc8miUlZn+yY6ijpToqlAfgYVZpbvTNDVaVpTSyyRWIJzqsC5VxOCWdGp/U8VgV/NAZ9OoqGVc1DAkqu4XV/dJ6vt6Gvt7mwd7mkdEdRNdFeOtefVsdCnCPc3VLsvhSbala5qRZb2v9xAxcpCCbI4J4ARaY+xuNfMJaz01iz0Nq0PC9VEhHeUd7W+VCDWkhTykhz5mhFgzg+wYgXacUJcSQnAxIbAwFlZPickO9SmGBxUE+2cH+oxwaS1EZLq/dRcN2UEJr4j2SQmygZp8dOe9N+FWn5EDTdIxjrRQY2agVUqgLQdqkwqz5QbZ8mG26UE2gmDbjBBbXqgNJ9yaE26ZHGbGCDJkwIyYQeYV5GBAOdCo7K0freKK8xOGKtm9ZazuElpPJaM9nyDJJw6XUIbK2ENl7MFydl85S1LKkJQxe8tZPaUMvbJeJhxKXpS4hC4qpvWUMRNhdmU0uLicXJUBb2RBhclBNZnYgbaSUox7X7x3Hz0sM8QhJ8iuIMw5M8g+PcA6xcuU42WaHeJQDHerQj6pivSowHh00uBzBdS5AuqSgCLPZKpykhc4iT2kyE4KqoOO7qHjJHRsLz1KTEJ0EoIlSeGzyUhlTvxGEXM1nz6XRxSlwBopXplYz5ne+r1t+frCvGJxbmNtdlu+sKlY3lCsqTYUhxqt+uzy+J/eVvrvZWb8k7f9/6uvvz/89WqnSx/L8a9m1v8XAHZ6cX56ca67vNg/PlpXyOWbG4cate7y4uzZ5dmzy5PzM+2Zbv/wYGtrSx8AqA+WePbsmT4t8PLF6/z8TKc7P9Gen2jPz8+en+meaY5PD/bVR4dajUb3okV2ql/BOnvx0ul0x8fHu3t7u4fHu0eavSPN04PjnYOjzaf7KwrFzNLyxPxK/8z82uY2MyHJ6KcfMO2fYIxNrH7274a/+vnsRO/TpXnp+Nji7PjK/NSGYvXpjuLgcFut2dNqNGqN5uTk5Pz8/Pz8XD8hqdfXFRRPTvSNu5erXy/p9ccXr+++++6bb745Pz9Xq9X69tc333zz3XffffPtt99+/ez5+enz89M/fn35/Pz0m8uzC53m6Hjv8HhPe3J08ez06z9c/OnP3/z52+cnh7tnmsNnOs1znebr85P9beXawvTawvSWfPVMvX+wrVhbmFpZHFfIpcdaHeGTq3tfxM/0+rpO/vI65fZ1yp23KXduUO+8S7v7LvPeu+x776TcvcG++y7r7nusOzeod96m3n4z8bM3Yu/+ytmR8Nr99GuP8iGP8sBH2YBRLmiYp9cXaFQIGhcBRkWASTFoXAYalxsYV0CMKwyMqkDDasC4GjSrB8zqQNMaiGmdgWkTYNIImDUAV3HzzeDjJtC8CTRvBh+3QSzbQYs2yOOu/5e9+wxq/MzzRf/8/2rP7Iy73R6PZ+xxDt12BzexyUEECZFBoEhOIgiRc04i55xB5JxFzjQ5g8hZICEJEbrbM7N77j1Ve1+oG3s8s7tzzt0X91Yd6leUECqVeMenvr/n+0Bvzuq0ibIvgGICTSZAd0PoboDugVB9sFYPpNUDtPohUQOe9m3z4bio+RB+q6+fnfuaBoYzbzoPsfPAdAmYLL1pPsSxAHEHENcAaQEirsK4LQi/AUgsYHYAzI+B+Q4w34XMdyDS9jvkw3fMdxAWB5D1IWyzC1kfQFYnkNUBsN1GWJ7eseYA+wNAOQD2Rwhb9jt2xwi7U8jhDDgeIRxOIcopROFADmxAOQVO3DeJk9MZ5HwMuZzBTucwhQ85nUMubMiFB7leQE48hCMXcuLBzrw7rlzYVQioF8BVAGh8QOPCVB7CRYCg8mDaOaBdQjQ+ROUBFwHscgG5nMFUDuTKhd14EO38HcpKfDdn40S4sbW3tbK+ub68viswz94BdhvAWQCcuMDpFKYcww6nsMMJoJxCFM4dhxOIcgYoXNj+EGG/A+yOgf0xZLMP2xzCtkfA7gDYHQKbPdj6AFgcAetD2GIHsjgEVkeQxTaCzILJLEi0c0jchggsiLgGEVmQqPPQdA2YrEK4VfhN4eFbfWHngPEsEN2L/bb2EDaYenOKT28c0huD9MeA7iikMwJpjwCtIaA1CNADEKYPoHsgVLdogCYTEq0dopgwqhNGtyO0OmBUK6zZAqk3wWrNkFoTrNYIqzUh1BvvqDcgkHWionlIuRJWejMI5TcSQ4gWERVLYeVSWKUUKBVDSsWQahGkVAgr5sKKefdlk73Jvq1khR6CWDdRupcs02cm028uO2AhLyLWL2Ku/2gYoQ6MUAdGoG2pj3mFv3llKKWa7l0Y7hXkaK2nhiRgTVUVkAHewQKu8FLAP9lZzo3ytVEXp6g/ddB4RFb8iqz62M1YM96JVBpmUxvrUkt3rqO7NMRRmxNcm+JdmxJoTQm05tiAtoSgjkSvugjrEk/DGKxEgbVaf5DtXKxXCVG3kGw4FBdY6moVpq2chddtcbWqdzRtpmELHbTrIh1aU91rE6j1CbQGunNbjEtnHLUtwak5gdIR49gV59gR6ziY7TdeGlkQQjFREZd79I26jLSxIUnPkIjWMZJXUXsxO8s553DYh68FnNenRyO1lXNtnf8muNlenFOSf4RUlydirfIj0zuTQ/N9cZYYSYLKYyv1x3Zaj4kaj5wIBnHeASR1VKyLTWmIV3NSaEOsW1kQuTzIlBFgXBeEq/XHMTwMy91MiryIya5GOb5mjdHUpmjXJCejXG8yw9uy1dNiKd5zMda3k2bb5+feF+K/kJGwmBIz7kM7To57ERYUZ4yKMMMwwlzaE7174jz64kT6orUne3QkuXcm0bqSXDuSqR2p7i3JHtWxbvUpfh0F9JXuqrUuxmJzwVJb4WZ3aYm3eQ5ZayaIOu3r3OlsNRBAm0mOaPehlVlZ1DjYVdvbldnZLOakb5SkV3nZhRipuqiIEZ98RlOV7E4MnavNY/XVrXQULHTkLPSXzY/WzgzXjrbkb/dWb9blJBgpR2v80ONjsZYSsJLgNxbotJsVNRFOHY+iTkRTq9xxxaH2FdEuhUE2BYHWxSF2FVHO6R6EHB8zRqRTWSSFEeFaFOdvjlX1xKkyva2WY6kbmV7bqR4nae77GR5ruWElHuaWCg9rol16sgKakty7csIq4z1jvYjdlWn1ObFZ/g7BWIW2ALuxSI8WV9tqO4skLeUmJ/NJuk+NBzHTSTeYpGAm93mmLbYvwnc8xT+GKB9lpVwabd2aHfSiMiuPahupo1JiodfiSlhNC+j3tehywa2EUuf9KG222N4w6mhxTIAFJpCom0u17Iz2HswIGcyLKA+08zNUjnclP//ig4mEIE515lFZ4nFlykRKoIvyI8XfwdlUfWelD53F7s8nebAyw1YTw/dSE28qyk6yU4WVef/aWtIRaGsh/WE8Wao70bk9LcKDbEa1t3F0sNJGo55LSstIi4s/eayspvhc4ZmrKXomLaLLn9Id7rGQFjeWGp3gZEHDY4qinOIdNOpi7XbHqhZ6S1ijpUNVsWTFrx01n7ihxAL15T00JJOtDPNolqmOpGwv+9xQ1yRvOycTE7S87kcfflfBqOPuLzPi/CqD3BpDPHOopCq6z+nKMrN15MOPHkjJyViSsSnhAUM5MeO5Ed0p/s1x7o101zwartDJtNKNnG+pt5oW1uVumWOMztDX7HS16fO2qXAw6kkJPJzrYk0NsSYm1ibHlqeHF2cH5qaZq9Odu9MdG/3VIURUe4jXVFrUWmHsVKp/c4B1qqW2rfz3AVj0TEXRwdTwyljP0nDr3HDT7EjH7HDfzODg0cb65Eh3YrR/iIsFGfnYU0cyWFslXE8rDKtTFOZzvr2J1yWYYMizL6ZWlqdO9zZmWpszqJbZDvoBGHGK7MNGR8OVtAAHya/IP/zJU/P7XAoq2VadEeu9NDEyOdz7YrBreqB7pr97arBnZoQ52VvflR8fYKxS6YyvtNKpp1kN0AMrXEhVzka1rib5zgQPPDY2KCI81Gtlsm2tq6QvNnA8Mng9PZZdld4b7Z7tQCqj4doj7BjBlKWu2rG2+t7m2v72hoH22pHWqsEORl9XeV93dV93/UB301BP01hX/XgbY7q1vLs4NsoRwwh0YgYHVJlZTYWGbGbGtoVQwsjKrkbSDlpSFG3Zinj/uc6quZ7a1eGW5cE6f1sdT5J6iJVyuI1CpK16pC062lo7ykKbbq2d64HP8zZNdTbMdiL3xAen4A2S9XXWs1LGIoNyifpDkV6zmWG5Hji6laa3rjgF+Ujj8/e9DSXCLJQz3Y1i7NSjzFViLdViLdXirNXibZAJNshEW7UkO/Vke7V4e804e/Qv9FUabAW2hxo2+2pHGElduYH/LfrqLAjrLAjrK4v2s8QURjj1lQfXpNvX0O0r6bTGipSTw+3CEKdmP2KXP7nQRjuBgEwyRyVZoJMttCKwisH6srEk9WRzVJ6DbgFFP5+iX+VFHkj0nM4LXc6OWMuIWE0LW0oKGgqnMcNc6v1tKtwtqzwsq93Nyp1NGc4mbX7Wi/Fu+znB+4UxKznhExne7dHWpd7Y0ggX7t4ca3matTC3MT+ztjCxvTa7w5pfWZzZ3GKd/R99/S/qS3B1ecY739rbXdvc2Ds65Ar4POEFm8vZPTw4453zBIKbm5tXL18KhcJLoVCELhHARPS6ubm5uroSCi9F57sE/KtL4csLwTWXIzg75XHO+ALBxeXlpUhfl5eCS+GlCD+iw1d8gYDDuxA1JYpWFjd3D+bX1qYXF8dmlvqnZtcPDttq6o2eSpZY2yUbY8NRmqZPH82NDe6ts7YWF/c2V4/3tk6Odtkn+1zuMY9/xufxeDyeKNr6Z/R1Wzr/C3395S9/ubm5EQgEZ2dnHA7n+vpalIz9+dXNy0v+rb6uL3gc9hH79JB7zuZwTy6E5y9fXf71X1+/uhJwjvcveWfXAu4Vn/NSyDtnH64vzW2sLGyuLJzsb2+tLa0tzq4sTWyw1ji8C99Hv/J7/BtR8BX4w92gZ++FiN0LkfhtqNTdMKkPwqQ/CJd6L0r6Pbr0e7HS96OlPoiW/H2U5O8ixN8LE3vP/+ldH6lPjXXdEdLJsGzmHcUcWCETVswACtlAIQdSyAeKhZBSCVAqBMr5QKUIUiqBFUtgZcYdhSqEYiVQqYRV6hCqdQhkNQJZAyvXwaoNkFo9QDYAtWag3gKrNyLU6xFqLQDZDkTRBLITUuuENDsgVBtAtUHodoDqBJpdQJMJobsBuhfSHILRPbBWN0APAcwQpD0MtAeBzhCkOwzpjgCdEaA7htB7AetP3uoLNpiG9acgg2nIeA7GLgDsAjBZBiaiy6aWIfwaRGAB4hogLuThcbwAACAASURBVAPCMsCzAIEFEdYhIgsibwDyJiBtQqQNiLwJkbcR5C3YYhuy3IGs9yDrfcj6ALLaB9Z7kO3BT2N3BNsew3YnkP0JsD8BDicQhf12TgCFDRxPgeMpcDp7M84c4MwFzufAmQucOTCVB1N5kMs5cOZCTlzI+Rym8mBXPqDygCsPuPIg6jmgngMaD6LxEa5chCsHcjsDND5wuoBdBDCVA1EFgMqH3M4g9/N37FcSOo/3OKesXRZr63B28yak8ewDpxXgcAo7cUSfBKKwEQ5s2IENKGxAYQOHE+BwDByOIPsjyP4QsjuE7A7/5g+0PQC2+8D6AFjuwuZbsPkWZLYLmW9DFlsQeRMibcDmLIi8BhG3AGETIqxBhHWIwAJ4UeHhGsCtwoQVGL8McMvAZBGYLkIms5DJDGQyA4ymgPEkMJ6CjKcRRjOi0nlIbwLWG4P1RmGdMUh7BKEzCmkNA/QQQA9AWgMA3Qehen7SF6obQjEhdBes1QWh22B0O0KjFVZrgVVbEMhWWK0FVmu6o9H0jkYTrFoHi+4/UK6+1RekXAGUy4FSOaTMePu9DCiXAeVSoFwKlIthpRJYKR8oZQPF3HflUgMsAtrIikyCOJMo2UuW6jeX7reQ6beUHbSSH7L8h/qS+/thhNqVBdvn+Vrl+9hURroVhnmGOJjZGmKwKHVjjI6eli7BlKwirxoRFM7m8HbPzgSc446ynCCyXpIdlm6pl+FuMVKdFeZMTPGnFEe7V8e5N8TTmuOcm2Mdm2KdGuOoDXG01rjA5ji/1iTvpnjXmggbX92n4UZSjb5mE/GeY+G0TCwyVEOqPYg6QvdLMlSNREnWeRKZMfZ5LroNUU4tye51Ca71Ca5N8dS2WJdWulNDnFNdnGNbrMNQtt9gfkRekKOjoYb8918pSYlhNNQ0kKpoDR1DQ7yxKUlOVdOC4nrCv94+5Fy9+nNNbbMJ3knX0Ck9o3x3c0MPo4TFamujdHSUNO2NdfPD3TtzYipjfbNphCSiSoadfmagb3V5m46+zXv/8qdnnz7CyCj5WJkVRHrUJLhVRtowgvCl3oZlHgZlngZF3sbJVL1cH3IT3bMt3ifZxTjPh1jqS2r0NptLDJyI9Gl0tukN8smzMgvRQvooPa+xs2xysM7HGzHcbDLcyJWR1LZ4L5G+mIlubam0phSPphT3lmS3tiRaWxKtPdm7Ocm7MsarLim0PTtssTV7tilnrDZrvrt6qqOyMjE4l2rdSHOciQ1dSAvvCaA2uFr3BnvUuzlUUe0GYoLzrYkbJfk7FeWsyrKB9MQMe+t0C7Ox+PiJhAQWo2y7sZ7VUs7qLFvrrZ7vq5nrrZ7rLDscqt9uyiuwN4zGPCs0U52J9Wi0M8nRVR4LdKkw02mlkQaCrTPMVBqSvUWFh0XBtvkBVsUhdplepGwfM0akU0mYQ0W0W3VmuCfFyAojxqCaTMVT5zM99gpD9vMC+wIsCu0Mit0tic8+j7XU6csKbk7xac+LKIpwKY5wnmjOr0wPTQuyCyKq0fGq8+mhi8kRrVTbKmtCjy91hB6Q64AvCXFK9bV0MZZHfXdf47PfID+974CSCLbGxHng2wqiRiuzsp3Ns8i6Pd4WYyEUdknCUU7ESXrodV7cnJddLV57Mi6Q1ZBXHk5LdbUI0lXx1VO01JfE6v1ginwQY67bnBCoJfHQR0M6y1xrNTcyTF0sSF28ysvaXfVRtSc22VTMW+GPbb5EdmUapzxrPiqkz5064ktbSw6do3tVe+Jc0V/mOim3JThGelgoyEnJPn+eGh+vp62rglRXRyrJPX6mIiOP1tZUfv7En6jTlR7WnR6eaGZMUZZzMTLoq6vsrcqIdlDrzHHZGClaHmQs9pSvd5cEEFVIsl/5YJGBBJ0Ye6swWysXE1MzjI6ROgYpo6ogLvP8qaL8c+MH36mnZJRd3VwdsFaL41NzghJm23uFO4fsDU5wQMFHn6k8FNP8+DMxscdqJJRhmAOlPDaqKzexOzsi39ssgqhSFWybTTUucybUOJiX25BLrUn5ZKNqZ1IiCbXZzZgbalicGlx9MbE0OTo/MzQ/Mzg/27c83b0xydyd7JxtLg430ky0Ns3ydPQn6tB0ZKwVv/UwUOoozOqsbRjpaD1anX7R2zQ50Doz2r+1xlpf3iwvr5JXUgoM8J8fGQ2mOQTZEsOsLAtDQhc7O3bn52fHF1Fq+Ht3v3ksoYw2wvkHhBZHx9b4OnT5k0rNkdUOxivxXluZ4eX2uCyyTq4Fqt7dJIGkXBDsvPxi9EV/z1Rf93Rf71Rfz4uB3rHBjiFm/XxfvRtWPVBPrjPQihnuWErF001VCl1J8bamPma4+LDo5qZuLQxaRfGHwuTg7ryUulD/rviAHBfjCKJaiot5WZBjZTh1a6BZuLMy0tnCbK4f6Gge7mgYaasabGP0d1b0d1QPdDYMdjYPdjSNdzZNtNaN1pRPN5V3FdNDrAwZQV6T+RmD6dHZNJItSsxKR5akrWhloJUY6DXR2TjW0fiiq2Gut36ppzrYGhNAUomwUY2wVY6y14iyQ8XYaEVZoeg2qAIfXEkgoSzYLMFWt8LXdi4rrjfAs8/XfdDfczs3ZSUnvsrLytccSVb8wk/nB4YnlvTkrpfuw1Bz+RQX/URbHbqVEt1aPtZaMc5WOdZOKdZWOc5eJd4BmUBRi7PX+PvsqzTYCuwMN7P66kYqUrryggf/m7Kv7uLIoco4H0tMXoTzICO4LsWmOtk33JPK7GUen7/qa68tDbAaCLNtcDGONVUONVGOICCjSBpBRgpe2lLBxooRBNUEa1S6nU6OvX4x1bTW36o/xWc5N2o7j76dHb2XHbOZEbGUGjIR798b4dUX4dkXRusLpQ6GuS6lhbALok8Loo9K4lfzI3vjaXVh1pmu2OXeGu7e4vrS1Nbi/Nbi3OrCC9by1Oba7Nry3NbWxv/Jvv439CW4ujw6ZYvaNTZ3d7b2dlnbW2+aNkS5lUDw8uXLq6ur2+xLtHkoOgF1fX19fXVzIbgRxV8C/pXw4obLEZyyz0/ZXD5f8JO+ri5ENYm3G4BcDvfk7PyEwxM1JR6dcncOjle2tuZWVqcW14ZmF1iHh0WZOdhn0vW2Dhla2jVmVpRHz8qiEy65l0dbuyd727zTYx6Hfc5l8/hnPAGHz+eLjnX9M/q6laSo9vAX+nr9+vXV1RWXy+VwOKL2+devX7+8urwSnP94c/nX1zc/3lwKeZzT44Pbng/hJe/lq8uXry4vzk/ZBztXfM7Nxfm1gHvFPxOenx7sbO5tb2yuLa+vLGysLu1tra8svRDpy+/xr/928/BWX++GSb0f/vx3EVL3oqTv0Z/fo0u/FyP9u2ip96Mk70eK3w0Tu+f/9J6P1KemBp6wTDJCPguhmAPJZyAUsyCFbEghB1YsgBSKIKUSoFgIlAqAUtHbf1LLEQrlsGI5UC1HqFbcQVbCanUQsgFWbUSoNSLU6mG1BlitCVJrA+qtkEYTpN4BkEyg3g40moFGG6TeAWl0QJodANUOoTsAqhNoMgGqC2A6ALoXoIeBVi/Q7gaYQYAZBKLsS2cY0vlJX9DPsi9gMAUbTCMMphGGM7DxHIxdgEyX3uprGcItQfgliLAC8OsAzwL4DYBnQYQ1GL8GE9ZhEgsisSASC5BYogIJiLyJsNyBrHaA9S5kvQ9Z70NWe7/QF/xzfTn8NBCFDVFO39DL8RQ4ngEnDnAS0Yt7+xhyOReNSF9vnnHlw658yJUPXHnA9Ry4coDbOXDjAxofovEBTQCofODCBdQz2JkDOZ8DZ94dZw5M5bzjuKubc+bfxvGp33Eu30PFbb3vtIJwPEa8pZdIX7ADG3Jg/+zTHgOHI2B/COwOYbtD+O/1ZXUILA6AJQu22IAtd2HLI8h8BzLfAeZ7MHkNQXxzixogsCDCBsCviwbCrwPc2tv7vpaA6RIwXYJwS5DpPGQyC5nMAuw0MJoERlNvq+cngf4LSG8C1huF9EZFa4cwZgTGjEDoAYDqB+gBgPop/gKaXRCKCaGYkEYn0OwAmm1AvQXWaIORrRCyBVJvAWpNkEYjpNkAa9YDtVpIrQ5C1gKVahhZDYvuWVaphFQrIBUGpPx2VMrfTilQKUYolcJK+UA5B1bOv6uQ5m/h10ZWZBLEuomSvWbS/ebS/eYy/ZayA5aygxZytwnY7QxYyA5YyN66S/RjWZB1UZB9SYRbQbhXuKOlHdbQBI0y0caQTXA4Q5yqEtJA39jSzBqthg4Mo+/yXq5u7V7yTlcGmJnujnQr0wRHs6Xe+qH2yor8zLy4kNxQKiPSsSnGqTmG0hhDqY9xqaPTmuk+TXTP+lj3piQPZra/n4m0lcxHqZbIliCL5bSArazwHl/7Tk/bDjfrMjPdoRCn7XI6w8MozU6jke7SlOhWl+BaF09tjnNui3VqiXWqT3BrzwrqyQktDHGy0VGU/OZPChLP9LQwOjr62jr6KBRGWkJGQU7ZCEs0NCU/k1WtaO7ivf6fRxd/NiJTvpAyRRIikvMbB0dHySSsvj5aT1dHT1tHX1sXi9J0MjFODPTqzIyZTQldzU1I9/JNyayLSK5/7/0fHj6Q+vxPDz/54AvZR2I2+npp/q418d6VkTaF/saFXvr5PoaJzlq53sSGWI+mBJ80N3yOL7nAlxhLVJtMCOkP9qSjlD0knjpJPHaRF7eXepxNNskhG+eYYccyY9KpxJYk365k3+5Y9963+mpIcW8U6SuR1pbo2pHo1ZzoVR3tUZ8Q0pEZuNKaNlmfMdxQcMya93ZzkhN7PFJb5a2jW+bq0urntJoZt5IYORjkPhzlP5UWnYTT6Q71uWxtnskv2Wxq3WQyU6nUraaW5eLy+eyCjYrqpTLGSlX5aj1jra12o7dpva9hvadmt7f6gFlWQMUHY8Qi9SRSTdUqrPFd7k7lJJMKS1wOERNnIBOmL1kX796Y5JUfYFUQaF0a5lAQaJ3hSRRtHjJCHRhhLqXxvjRLjAXqaZq1ZryxZKDmNw1uJr3BNu7Sn7nJfptCwsRgkRXe1v3pgY2Jnm25oUVR1MIwp9H67Lr0sNwgpxQXQqy5ljdaYjgtZLkkeSo1vDva119PLdnZuqs0Ky3MMznI2c9an6D0vYcF0cuGGO5hM97OGG4s6i1JjyTp5Vvrc8pjh4LtGZZ6Pe5mQ+5mw25mXY74cnOD3viA/uLkxd6GudbKXAdzuinKEytPNZFNoBjUBbhMlGWlh3g6Kj31UxdfyYuZTPAfiPI8aSzMs9PvDrWZoNvEmvzQHGbRFmRTYW/a4+fa6k5pcrUutzWqdsYWUnWd1T8eS7VrT3L297KUUlWQlVO0MiWjVFCqamgVZQWkuAxSDqmpq6uElDPVkFV99In0p+9qfvdJsidte3bxf/75/6ovzUsPJPeU+qwNF8z1lC4wK1eYjOacMBJS3J1gEGhv54AzM9A0VFHQVlUxkFcyUEDiFFT0pZ5jpKWNvn6ompxTevXXP+saG2tqmdjaB1AcvbZYBzzOKwNDj88fYB6K6T0VM5B7biYjoScjhlSWUrE2Mk7ypxVEuse4YJvSfBPdsDmOpk1ulDJ7cg3VpiOAVu9LCTRWO5zqXprqXZgdWp4YXJocmJ/un5vpm5nqXpnrXZtkLg00nS2OpDgS1L78nYmSpKm6LFFD0p2E7q0u5J+epeRWaCDRW8sLB1vr7KOdmemZgIBIOUXMZ988++qRWE19O2tha2OJ5Wbr2F5VL2BzVqbnXozMdHXOPH6MfvhU80sx5O8fPP+X97/Eq6K6wtw20zxuquKOs2NOc+mckpSZaL/9/MT9fPpAoG2ciXJphMfa7MRET+dMb9dUb/dEf8/EYN9gf2cfs3ljfiI7JkTryRdU9ac+2hIRpsqxFnqeOL1gF2phdml+UWNL5wtDLPG99397Bwb1xbmMpBhnPYUgc2Q0RS/J07Yuk348N/rqZO9wbXllZmqsv6+jsba3uWqkvWawtXKgrWqwrWaovWG4o3G4rX6stXaqo2GorqyvNGe1rYqZm2yh8hyn+JSk+QSn/j0JI2umrR7m6t5U07y8sDoxMh4RFLw8ObYw0DbfVRluqxtCVIqwUYqwU4m2V4920Iix04yyUo+3Q5cEkCvDLMojLIsirULJqmm2hsPxQcwAj5Wc5C1GTn0ozcdUWVfuYzPFz6t9SX1xzkXuhg7or4NtVNNo2ARL7TgLxThL+XgrxXgblThbZJytWqydepyDZjwFHWf/DzYPS4OtwO5Yx1pv3XBFKrMgYqCc3lf6Rl8tOb59BUGjJRFDJdFv9FUS1VMS1V0a1VMiuvXrzbxhWEkUsziyqzC8qzC8uziyv5zuZ4kujXXrLQlsyKRG+Lph8TZTa7vjK2e7J6fVmdHMaFdmgE0iUd1LT9bLSN7LQM5TX5aKkaBpS3kZyfkTlWMtUbkUo2IXXDGNUBvi8CI9eKc44aw8nVeazitO5ZakcsuzDkuz94uzjkuzTssyT0vSzsrSBeWp3LLkg7L4xYLIrgSvXC9yU3rI9cHq5uI4a3Fya2Fme2luc3Vuc2Vmc212c31pY3P95IzzH+nrn9TUKe9CNLfPnPGFf//k378t9+1Rsf+SYf+Jvm7nXHj9n6Duv11f/EvhIftkc3eHtb21vrW5tbfL5nKEL6/5wguhUHh1dSWCys/FJeKNqLvi5ctXwouXfN7lOfeCz7sUXtzwzoXsEy77hMM9511eCi+vhCJ9XV1diwotOBzO2dkZ+5R9yOYcnXJFc3jKOTg52z46Wt3eWd7ce7G8vsfhxodGmojLpJPwcVqoAHl5mrScjyl5b+eQfcQ+2dk5Z58IzjkXgvOLCx6ffy7Sl1AofNuGzxetPoo+sAhjIoCJFiCvrq5+fuvXX//6VxG9RI9fv34tFAq5XK6off7ly5uXV0Ihj/Pq6uIvr65fXV0IuKdnJ4cc7gmPf8YXcET6unkpPDveP9hmiYIv4fmpgHNywT3lck5P2cdbG+sLczM7WxtHh/tLCxMbG2vngkvR5uHtoa9gsXsh4vdCJX4bJvlumOT9COn3I6XuRkvfjXl+L0b6vRjp96Kl3ouUuBspcTdM7K7/k7u+kp/ijb1g2WRYPhNWzAYKmXcUsxCKeZB8DqSQDysWwSJ9KRYAxWKgWAqUSoFiKUK+FFasBKo1sGoNpF4PNBqAWgOk3gyrt9w2bQBkE9BohlGNCI2WO6odMLIDUm8FGq0/05douoAmE6A7AaYNaDEBuh9o9wOdAaA9DImK5jFvuzd0RyH9MaA3Bum/gAzeZF+wwRRsOI0wmIINpiGjWWA8D0yWgOmtvpYBfgkirEK4NYBjAfwWwK0D/AYgbALCJiBtwyQWgrQKSCyIvAGTNiDyJmyxDSy2gdUuZL0PrPaA5S6w3n9jEpv9v9XXMWR//LcAO/nH+hI9cOIAJ87P9fVmXM4BlQe5nEOuoviLD1y5wI0L3M+BmwDQhDCNDxxPgOMRcDwADifAng0cOMD+HDgcA8c9YMcCZnPvWC0ibLdgyvE7zpw7Lpw7TmewM+c/05f9IbD7x/oCNvuw9RFseQCstoDNDmy+eoc4f4c0gyDNQ2Zrd8gr7xA2AGkLmK0BwjqE3wJ4FsCvA/wahF8HuFWAWxHdtgxwSwC/AkwXIdwihFuATecAdgYYTUPGs5DRzE/60p+A9Mch/XFR5QZCexTSGoa0BiGtIaA1BND9AN0LaXZDKCZAdUCoLhjNfNM1r9kBozphjXZIrQ0gW2G1ZoRG8zuoFkitHqHRgFBvRKjVA9UaCFkLq9XAqtWwahWkWglUK4DK2+BLuRxWZcCq5bBqOaRaClSL76iUvaNaBCnlwkr57ytl+Fv4tJEUmESxHpJUL1m6762++i1FypIfslL4L/VVEmRXEu6W6O3oamZK1NU21jUgmpJMDE2xBqYmRnhdbQM5GUU9HUMbK3sZGdWY+OwDrnBxfe3i7PR8Y70yNppmYjTT3fbqgnt1efOvV5dH88MVMW414fZN0U71UZTaGFpNjHtzlGtDpEs9nVYTS2vLCggkKZvL/MFZ8eNsW5V2X8J+QdRpWeJEEHU8wGU3I+qgIK7IAh2jK1YbSGqIdWmIp9XF0+pjqU3R9o1RtvUxlPbskPxIT5yakvKzRyhlOS20BkZXB6Orp6ePNTQw1dYyQGtqGRliscZ4rAlRS8cYrYfbYwsml3ZeLKxZeWV9JmPbOba+ubuPNTXS0dfWN9bTN9Y3xJqaGBEMdIy1dfTxWhqpVqTl0pLS+KyqjrnK7rVHP2h99Pk3Dx5JPHgg+8VHYl9++OTpZ4/UxcVpZO28GCdGlEOONz6JqpvrR6yiOzWmeqd4knIC7ZPcLbz0lKvdbLqD3GfjwyfpIRXOlpFG6sRHX9hJfN/o71Lp5ThdnJztZt4Y69VK92DGenTHuXclurWl0FqSvVoSPNoS3DoSqF0JLsxEt7YEt+pwx4Y4L2ZOwGJr2npfNWuyPzwk6OPPvrz/wUe2ZOvqjAJHDXSYrkaRBWk6KmyWHjYU6Z9I0KGbaHPbGnmNTcddAzNVtZZIpPLXX1F1dccLi/Za25YqKhaqKlcrq1nVdWu1NayWut3elk1m7Vpb2clQQ1dqkKvmk2QbdJ69SYIhKtNYr83VOZ9glIxFxZuohBjLlYZTmlN8SkLtRTcsFwRap7rhRI9rgykNke418X40ExWT558kWCC9VT4LUX+YQ1SfTvIpstFudCeNxrhXOpt2hTsz4z1ak72a0n2zwyiVmaGzzIqmTHpnZkJVhG9XWhRNV95S5Xs/nEooTgkv/aWLkWZ2ZEhjacl4NzMvKTaYapMX41dRUiwtIfGHD97XVZVLDvOZZdYXBtECtZ/3BVnkEzVKrfR7va06nU2abPVbaMQEIqqvNOV4c2pjZfJ/8M7mqkp7o/ym4/zm4v2m4vzbI/wuVxfm+jorglxncmL3KzIPKjK5TSWrhUmZVjoTqR7bjKAA1OexppJrhREDodRCot5BcWaPr1O1k+lpTUoCScZe7t5Ugs1ApicRpyGnjXZ189aUUNR4rqappqOqoiwvLqeqrqOgpa2lqd6SmxHn5pAYRJsbaL8+2eNx+AcHF6pKGDcL7HRH3vJwxeJgHXtxqKc6Z368+0VfR4iHl6qcmrSEmqy8gaS8kYwqQVIZJ47ES6oYPlc0UFI2/fqBbExS0t75cUJ+Lgpnh7P0bOnsX1/f2Fjffyau872k3g+Kxo+fGz6VMn2ugJdVNpFR0JeQUpUQf66pqmhmqNFbm1We4kNR+r4vzI1VnMgqTlzMj48z0/U11eqvLWHvrc9N9i+Oti9OMBcmmfNTzOW5vtnRtrUX3UuDrbuTvXVJwQ66Ct7mem7mup72uKHu5v2Dg1nWoYGN94efixFIDp29I2H0+Eficvc//ObhU5XvniiqahnNLm7OT7Jc7L2/+/KZsjxycmKStb61t8spKWZ+/oXyEwnMpz+ofiqO+tM3CiSU8XByxALd+Sw3bCqANuJl3+duU2uB3UgKW6L7dnlZpJhhBsoylmfGpvo7ZvvaJns7hns7hvq7lxYXVpaX05LT6BGxlqYEjOQTO7QSXuaRmapscmhETVVnXnFHXcuLzOz6zz75/osvvw4ODdzf2diceVEa55cZaJEbTploYVwc7gpPjw421nc2No/39zknJwtTE33NtT31FX2NVQMtdcNt9YOtNcOt1WNtVaMt5ZOdlcNNRQO1ecN1BdOtFXQXSyc9JTtdKTsjWTs8qrosb3tjm7UjmFs5iU8uuv/eH/Kyc8+21yfaKgPNMEF4lXBrxQh7xWgH1SgHJN1enW6rmeqsXx/tzAi2LQw0L4g0Z9Adwq3QhV6Wp50165V5jCCqja607KN7BlIf5LgaDyR4V/nZcmfa/Rz1LIykswOt4621481VEi1VkqzU4q2Qcdbq8TaacTaacbboeDtMvL1WvMObzcMoa8VIS8Voa7WSIEuwM9612tvYV5bcnhd+q6/ussjWXL++gsDRkoifsq//Ul9FESJ9MYsiekujgyzVSqKduktDS5JdNTHGFL+0lQNez9TO4jZnZ32dEe3TFeVW7IgLNEU66z131pV20pGiYCTsUWIUHUkXE5kgomqatV6+AzbX0aTYy7wt3nu2MH6XkcmrKRJUFfIq8rgV+ezKopPKwrOqIk5VPoeRc1qeyWWknzBSthhx0yWRNbG0dH+7vYWRY9Yia3Fic3lqd3F6d3luY31ha21ua31uk7W8sbl+/P9aX+xzgWjO+MK/19ft/EN9/ZMh2P839cUTXpxfCE7Pucdnp+cXgpsfXwtfXguEFzfXbwo2/l5fIuTc3Ny8fPnqUvhKwL/inQsF/KsLwbWAf8U547PZ3LMzDp/Pv7jgv9XX1a2COBwOm316yObsH5/uH58esjkHJ2f7x6e7Jycb+wdrO0dzm7vnL1/5OLlipWR9iEauWkjcs+/slORwUs8HunuEAsHx9g7n6Fhwzr28EFxeXlwI+P+MvkQJ2O3LRN0bf68vUYn8zc2NqKf+4uLi+vr65vLiks99dXXx55dXN0I+7+zkjH3EPWcLLriCC67wknfzUnh5xT/c3TzYZgnPTy95ZyJ98TmnAj5PIOAfHuyvrCyfnByfnBwtLU5sbbK4fOHf6utusNjdYPF7oZK/DZW8Gy5xP1L6fqTU3ejnb/X1/F601L0oiXejxH8T/uzdgKd3/SQ/wxt5vqOQDMtnwvI5QD4Lls+E5XNhpTxYKQ9WFF21XHCrL0ihFCFfgpArhRTrgHIDkC8S1SEChVKgyAAqNUC5CihVApVagGyANBpgjfo7Gg2/Umv6NbLtDrIdUhdlX52QRgdAdb657EuzC6D6IfQAjO5FoHohdD9AjwL0ENAagXXHAWYUaI9AOuNAbxzSGwd645DBC9hoEhhOAcNpyGgaNpiCDCYh/SlgNAuM5gB2AZgsAdO3R7ux5gAAIABJREFU+sKtA/wGhFsFhDWAX/q16divTYZ/hRu5g38BkdcBiQWR1gF5E5C3YdIWRNqAzLcg8y3ojb52geUuZPMzfdnsQ7aHsO0xwu4YYX8E2R8Bh2NwCxv7n20eivTlzPk5vf6xvpy5QPTMG4bxIeo5oHGBGwdyO4fceL+isb/z33sevPU8eF0ydEs2dEM+nPU8aks+akUhekkhekMpZu8znz3gzAFUwTvOp79yOYOdziCnM8jpTKQviMKGHG7XDv9GX6K1Q/D2b3yrr32E1T6w2QcWa1r0rbC6w5DK7eAajpTPKmS6BJP3INIOMFsHpBUYvwkILEAQdfqvAdwKeFM1uQwR3tROQrglCLcITOYg7AwwnoOw87DxPGQ4DRlOQYaTsMELyGAC0h+H9cZhnVGEziisPQxhhiDMIMAMA8wgQPcDdA9AMQGqE6C7gBYToJmQFhPS6kRoM2F0J6zFvIPqQqi3vaPR9mt02zuaLb/SbHlHswWBbATIOkitDlargdVqALIaQlbByEpYtRKhUoFQqYBVGLBKOUK1DFYpg5ElAFkIKxe/o1KIUMlDKOX9Tik90MKnnaTQRRDrJkmK9DVgLvszfd2uF/6NvgYsZAcs5AYs3uirItorzJFE1kXhdHVJJkQ8zhJnakbAmeNNyKZYPN6UqKmGkRCX1dc3sSDa6GoadDIH9jnnyyzWX17+ONLenRkVvzmzuLu+MzE5P9jTV5gQXRrjU0d3q4lyboh1q4qiMSJp9RGOzXRqZaQLg+7Znh9dGuHkrvOMoviRj9qfIvQeFzlqz6X57RXG7RclrGRExOsp0p5/Ue5s2Bxh0xjvXE93raW71sc4N8fYN0XbtCR51KQEakg9efDlU3VVtKaWtoYOBmOor22ob2BohDPE4fVx6qpqKA0UAUcwNcaZkyxUldRTU9LPecLdgyNGy9QfvzfIZ3Rdv/qLMRarpa+tbaynb2JkaGhsgsWb4smGJAs8nmCiqNSUWVhfN+gSzVAzC1HXtv3oT19++73YN98+//Lz5w++kn/yrcKjr8QefPa1jLh4sAOpItoj2R2fFUAuS6DUZfrkhDl5mxklBvqXxUX46yrn2RHGooMPy7LnM2KGU0L7k4IZ3nZFruadicF9WVF53tat8b4dsZ6ddLeuOLeOBFpbsmt7vGdrNK0jltad4MqMc2qPcWiKcaiKsKuPdR0oj92bamstTsVpo3//wUdfPZH69pn8vfufeDj6tZfU+JpiPVCaHsqKAZoqvmhli+ePh/PT/21pQTA4slbRyEzNGigpxco+j7Cz6cvOmCktYjVUr9QytmqaNisb1itr1mqrl+sY6+3VK+2VR2PtPcWJRLkvokhKJa74Nl+HLi9KtS2+3NK42okQpf883ESeEeVcn+Ahuu+LEelUHGKX5o7P8TWvjHJuDqLUhzjXRnkU+tp46IhlOmG6Qq2GQyjj4R5bBdGs3JDt7OC1NJ9MY8VmP5vOWM/GBM+O3OBcunttRfbKC2ZSqDdKSpxKwC0zO8rC/aMtjJ3VJaxUvnUxVOquLspOSdLS0EpNTG+pb+3v7GyqKS8oZXz6xTd3f4V4/9fv/PHd3yiJP7HVU/czVs1z0M3BaxQTMINe1nMhTlMhjgyKoRtacmu65+RobXV5bn1mYbafOV6YupEUdpIWNRsbtN7VIDw/35iab4oLqfKmlDuS+8I8h6P9mgKcimn4ngTKUJpttP63lt/8aijU/qI29ygvaT7Sfy7S96gwbirKhSbzhwiDR91+hjVB5ngDDYKdg4OdC15NX18epaWKQaogpZ8rSqmjvhOTSHDzmi9mTFdV/I8rDvdo52B7jX3OJ9v6ffMAKfHgWXFy7CizPjbEg6SjLPbwyxdjw//+7//e1zf++VdS4rKGUgo4CQVTCWWcuArhsQJOXAkro2yqrEx49FDB2zfg7EYwtratRXQPD8t6KXzN3juoKqn5+is5cTmj7+R1HyoaPFIkiMsbiisYPlPEPlXEiikbP5JU/erLb5mNleWZEV6G8lZP/5hAQEYayrsofWfyw+dtuUlBLvbpcfTzw+3j9bGFsfbpoeapwZbZ0Y7V6YGzjYWjpanh5urR1lovC4NQR5OscJeNxbHtw+OJdXYyo+vTZyh5bbtnCqZiyvo/KGg9fq7x3TO1bx4p/+kzMUNT8/X1/aaqrvCAJPFHStkZhQwGY3hk+Ozs0tc76csvFcUk0V+LqT2U1f/soQpWHddMD+sNth/zd5gN9S/FYlI0ZNocyVOh7uPB1HoqKYakNVidP/ti6MVAx4uexvGBtrnpkZWVxeysXA1N/U8+fRKfWNbUPEaxclV6Jq0rpxjp5Tc+ONvQOlVQ1lNc2kl1Cgz0Cl9f2bq+ebk4t3C2s321v9TPiD2Y6/r3v77kn53t7+2yj4/ZJ+yjg8PTo8Pz46ODteVxZntHTUVnXXVvU/VgS9VwC2O4tWy0o2ygOb+vIZvZnNfaU3t2tD3UWB9lb5fi7tJWmHF8sLbBOehdXWW+2Ktunf3ye5X7v/vq08++L8kv3J6fjKCYBZJ1I+01YhxVouxVImyU4iga0dbqaS5G/VlhjXSfilCH0mDz8kiHmjhPqpaMmfg3uEefIT+/K/HVv6CUvkhxxHTS3ZqjfCYYBT/y9l1pNn/8+Dd+TsYJVFwKRTvVEZNgqxlno5Zgp0G3Uo23UU+w00yw1UiwRydQtOLsNeh2yGhbpUgrxRgb9eJAC7A11rXc0zBYkd5ZENX/k74i2vL8ewsCR4rDh/8X9SXaP+wpifIjyJZGOfTXxIb5mkmomWpahA8t7kytHfdPbh2yBayZkeoIt3oP23hbQ0+iGtVYwV5byk5b0lZLwgojZmsk6WksS8erp5vrpFhop1GM8sKcGjJCRwoSlkszN8tztstyNsqyNypyWeXZq8Vpa0Upa4VJawXxOwUJW8Vx88URfXmByb5mA82F/KPN7aXZjdXpzZWp/aXp/dX5Tdby9vrCNmt+a2N5c+u/QV+3vvqH+jrjC0Xzn7wt9+Lq/0f64l8Kb+nFE17whBeCq8urV6+uXr28uL66uLp89eqV6HDXP9SXUCi8vr66uXl1ffWj8OKGz78S8K/4vMsLwTWfd3nKPj85YXO5HIGAd6svkeXergJesM/5e0fsvWO2iF57h+zd45PNg8P13ePVg+PDc56ZAdZSVdPdxNhRQxUn8YSiIEeVkmuITfxRIDzY2jneOzg/4wr5F8IL4S9Y9Z/ri8vlin51u3z4C32JdhF//PFH0TXNAoHg6urq8oIvyr5+vLm8vuBxTg457CMe7027/eUV//rmQnBxvrO5drK39XN9nZ+diE6jnZ+fn52dCQSC46OjpYWJnZ1NLu/n+roX9OxesNi7wWK/DZV8N1zyboTE/Wip+1FS937Sl/S9aKl70ZJ3o8R/E/7sbuDTu34SnxCN3P9FIRmhkAXJ5wK5LCCbAcllwwq5kEIOpJAPyReCN7WHRUCxFCiVwYrlCIUySLn2rnq1sn0jyrlak9qoRWvWdm/S8W5Ae9ajPNoUKG2f6DKAfDGs3ghrtsKazQjNFoRGO6TRjtDsglFMSLMLoLreBF+aXRBqEEYP/wrTe0+7+Xda1b/Xqv+9bt1d3c47eqNAdwTSGQW640B34s13gxeQ0RQwngbGM2932KZgg2nIeO6NvrBLouwLxi3fMV2HcBsAvwYIS/dtp70rOSlN7JTGfS/G0fuWk4C0Dsg7gLwLEXffIW6Jsi/YYhuy2oXfZl8/1xew2Qc2B7DtMcLuCOFwCNkfAfsj6Db7cjj7pb5uNw/f7h9CLue3575+GioPuh0XHuxyDrlyYFcOgsaBqMe/dd2JY14vsARTS6fDq5wXy5yJFc4g63xsnT3BOp1kcab2/kzO3wX268CVC1O5kAv3ZxHcqei4l6jw8Bfnvt7oy2b/5/qCbA9gmz3Iag9YHUGEudDKnQM2Z2d3d+vwL+TYFWCyDCz2IdI2MNsEZqswgQUR1yHiOkRcg4irAP8m+ILwKxBxGeCWIfwqhF+FTBcBdhaYzALjOWA8B2FnAXYGxs4gsDOQ8TRsNAkZjMP6EwjdcYTeOKQzDOkOw7pDkM4QwAwCzACE6QNaPUCrG8IwAYYJtHsgTA/AdCF0mAhMF6TVCWt1ITBMBLoDRrVAmi2QRjOMaoE0miG1ekitFqhVQ8hqoFoFqVSKqudF+rqjwoCUSiHFEli5GEYWQar5d1SL7ygXwEo5d5TyP1TOCLXybSfJ/0xfUgMWb/Q1+DcZl9zf6eun8TQz1FWUNtbGGOlhTUzNiURrEtHKnGxtQbY0J5AJWLwZ0crYiITU1DfDWxJ1jAhY/Pb+EffiOjUj143mU1vevL6wRTKxePjwmaqisraSnK81vizap4buXR5Bq4xyZ0R5VEZRq+ju9enhkW7WOdH+F+sv0jzM4syRrvIfOat+4qL+lb/WkySyepqltqP8Q7LEJ4Ve5JoQ29pQ64Y4p1q6aw3dtT7aqTHKuiaM3J7hmxpA+fqjDx/9oKSgoo3U1NXU1sHo6xsaGeGwJngDI1NdIyMDQ21tbQNtHWsC2cKUgNc3MtTW3d3avrkWxqRWfC1BprgmHbEvrOxs1TFq2kZ6+lgTIwNDnLEBgWhsQiKQzC31UJjYyBTvKIaKRaxLItPYmv7FZxLffi315RfPvv1W/KuvfnjwreT338t9/53Sxx9JPf3i68xAWrKHdUagNSPTp40RV5wUJvPgoZO1K3t3yxOnHYzXjzZAl9mT6zwdWsI8spzJYaZaKQ6Emars0dIkRqhzY5R7Z6xnB53WGe/WkUhrS3Zto7t1RLsx49y64qgdsS6tsdS6WJf2rKDB8oTChABnS5zkw6+fPXj08OGzbx7LffNU6bsnih///ruclBLW0lpGZIwniehvjvckGJTEhKIkntmZmPZV1lwPze20dK+0d3iYYFPdqJyh/sWSojVGCauiZLOycbOyeb28ZqW8YrGydKIsd6WzljXSmRnpS3cjan75TrChZKM3eT7Bez0taDHZL88C5SLzaYIFqjHZW5R9ifRVGuaQ4UnM8CRWRrk0BlHqI6n1MZ6lvrYJ1pohppKLeQFrSYEdNLullJDRcIdmR70GinaygXShI3YoP5ZZkDhRn58VG4g1NVBWlvnTpx+9//vfa+vqr80tD5RV9sYlNPt7ZbrZlMaGTA/0tDS1fvjHz3//0VfKapjA8Kj4jNSS2obfvHv/d/fufvXHP3zxhw8//vCD99+BlB98lOFGbvF17Ha1nQ9z20vwmw9zTjFUcMfInCyO/tvry6mxifysonZm2+bc4GJx2nRK5FRpelNlQUZaRlFi9mhlQZI9MVwfWUuzKaOQMywMcp2MmiMt6aTHiWZiNIXP442kB8Kd9wqSrhpL+HX5TH+bAgukp+Kfyl0xOWYypT4kH0drG3uajaUjXstIV14do4ySlVGUUlaV1FBXEJdK1MMnq+tGWpC31xe4R8evXr7yDkn+9DsdJNpZVcZAUw6tLKvy8R/+8GsAKHaWvAtBYGi0lp75l9+piikQnsqZPlPASSrjxRUJTxXMxBRJz5XMlBQtf3ik5e0Zev3X/zs4udLILt4nOIO1efjjzV+ojr7ffqPyXJEsLo+TkMc9lzeTUTGRUDJ8qoR7rGT2nQLxwXOD754oEkzxEQEe0y1lzpqSRo9+76IuaSb/IMyOwN9aczAjvYuALfHGNaWpe+tTB5vz6/PjBxsrOytLVcVF2qpID4rL9fXrgsz03Piw0835w73d/un1ngX2cx3KEyU8Euslp+vyvYKhhomDPslNH+cqJWtw//1v8ST7F5NLuyy2s02giqwh9/hieLBvZHhgdW3XwMjhwfdqTyUxD8XVH0igvxNDK0poeRHwHdGeY1FeVea4BhtSt5tdCVFnwN9xPMYrzQLjb6o+1VM/Pto72textTi5uT5XUVWsq6/76Wdff/TxQ4yeVUHlUEBUiTrKjEx0MtYhfPflM2NDK3pCcUPL2OjI/P7m0Z8Ffz475qytb+xu7bLm5wNtcf7mmp7m2uVZ2Tw+/4zLYbPZJ8fHR/v7xzs7B6wN7sEB//BgY262t6WxpbK4p4HR31TW11Qy0FI21Fk5P97R3lpd0TZAT2HEJ9b29W5XVY+XVDJrusYG19hlPfNVnYtPZLB3P5L8Tkzrm0fyH/3xa30Uxs7UONTFPsYRG22HirLVpFM0Yx00o63V01yw3WnBDdFeTVEetUGUAj/b1ozwttSIMFOdQD2NQGMNHzKa7kGsjnJsSw5YbK49WlpeXFl5KPns3sfv/fDkM2OkmKOBVLANKt7NON7VgO6IibHXiLFTo9sjEx01Ep204v+hvlgjDauD1WP16V3FkX1lMX2l0cyiiO6S8JZsn+7CwIHS8IHSmIHSmIGyGJG1en4+b8969RRF9hVF9xTFMIvoXYWxXYVxzOJ4bxOpqgRKe02KEd7kqYbNN1ouVmHpy9uc0cm9oamtDe759IuhyuCAMpptnJlugIk6VU/RXkfWSkvaHC1lpiVpjZKiassFm2pGk7WjyTpxjoTCYNe25LCB7Lix3PiZwuSF8rTlqvTpwrih1JCBRP+RlOCR5MCpDO/5bP/JrJDSMJfceL/z47WDtZmdpamt5ant5ZmdlbmdtcVt1sruxvLOxvIma3lzi8Xmnp1fCrnC//BA1z9psF/MLbr+mQNgt2o6F17fMul2KfHn8w/R9V++5m8Y9jN9/ZO3gf30skvhLb3euEt4cSEUXl1fX11fv3r9+vWPry+vr0Q3Yt1WzP8CYG/rK16+fPn65vqlUHgpEFzw+YKLC6FAIDw/552cnLDZp3wB//Ly4vJKKDo8drvHeHV1Jbzgc85O2aenJ+zTw2P23hF75+iEdXi0sHewzeMPvJhAystSjAy89Y2dVdTMZaRdlZWD5NVC0QaHy2tsDmd7b/ecy73i8i/5FzwB/0LIuxDyhEK+UMjnC7gCAVcovLjF3sXbLx6Px+VyRRy6Pcx2G3/d6kvUPn91dSVq8hAKLy8v+MLzsyvB+auri4vzs7PjAy77iH9+dnEhEAgEV1fC19cXF2cHmyvzp4d7l7wzkb74Z8e802PhOefl1aVAFAVeXu0cHs/MzW1t73LOBX+Xfb0bLP6bMIl3IyTei5R4P1rqfrTUvWjpuzHS70U/vx8jfT9a6n6U5L1o8d9Git0NfnrXV+yP5sbuv5FLQshmQnJ5QC4byGYiFHIhuRxIPgfI5wH5t1d+KRYDxTKgXA4pMyClMqBU8alOedMwd3L5eHR+58Xi9tTS5uTS2ovltfGlzdHZvQrmpp4f89cqRbBmK8C0A3QrQLUCzTaERhek2QV+GibQZMLobgSmC9ZoUPLoz2Ky89o2ivqOCPQlCPP/cHffUU0n6t7ofwmOezszzjiOXek9JKRAekIJ6b13ei+iomKXIvYudhDs2AsioKCC9B5CeqihN6fsvU9ZZ533vX9kxjN773lPu+eude/NelYWyYJF8udnPc/zfaoB9jsQ+wPA+bdTywCvCRC0gIRtoF/1Bea1uPDbQMIOkLATEHc79QWS9oGlvUtkfSC5AZAbAGnvpqSGqo4fbMahIZPlRfP4hrh6QGEAVBZAZQKpTC4qA0htAmvNIK0ZFP2rvmJ+u/RlB8XbQfGDoLhhcMKQS+IgKGEISBwGJTvp5YxA/NvJw7/vdP395OFnegHpU6CMKVD6OChjHJwx6ZIxCU4f+Tq9/2LtiMlu7DP09Bt7jAN9Zr3OPKCz6nss+i7zQK/ROp58yQBKMP1y4Ctt4u/19ZvIjb/SF/g39ZvUjWEgZhDQ2r6QtOWVG2yDdpOpx2xbUB3VA7I+INrsojABKiNIqQf9oq9+kELnLLD8lwIpdIBMB5L1A1IdSNoNSDoASTsg6gBE7YC4DSRuA4laQaJWQNQKErWChM4+WDOY1wTmfFjCbwBz34HY9WBWHYj5Fsx8C2LUgpg1IGY1wKwBMWtA9NdgWuVS1uulzKoljJcu9BdgxksQ7Rko6gmY+hRMewpEPQEoT8CRD10iH4Ai7oHC74LC7riQby8h33L59eSXC/kmQCwFCNdAxGsg8hWAfBFEvOJCuupCvvIF6coq0tl9MdufK7GVMthrBbJGFVKrRtX+OnlY97cThti6aNzv6osSCuPRotgsHpstEog1MrlWo4yNU8fGq7XxKpVWrpSKFDJ5DJ2nEktUMXIlh8q6ePrKpfPXccSorOw9LLb84O6jRw6e8vH0k/KFEiZdGEFMFjFKDuWW5G27kbftVtH226f3lpw4cPTATg41Kjs1bcZqNn94XbY75VIKbwvVO5viuY0SkB0BSacER4cF7IlhlB5Iubk36cGh1IojifeLMu4VZFbkpzw5FP+oKPbxma07E+WbVn8fhMZiSJEUGpfLkQg5Ej5LKOLxJQKugM8WCvlisZDDYCgFYo1IqhbLIgjhx44e/1//+i/p+y/gJEVR/LwHjz/m7t4ZScNyBRyBQC7mCuQSjkjCksrEQqGQzeFK1ClFV+tO3LWcf+zIO9fo6xnu50308kB5eAR5eEFcPQI3usI2bkKtXh3y9R++zt+ScuPw/sLsuLOHd+TvztAK+UwSHYGg3H7wbKC3PUshLVArjikku1lRaWGYHAEtlRZemKBqe3ilveLi/fzNZTviP+vrxfGs5yczXx7Lrjy65cWRzU+LMp8c2fr2+tG35ecLNieKI/EBfj6BkGAcEotHkvx9EN5+oQHBYQHQsEBf4qYNwc+qPg4Nz+j7+ndlZYjDSQ2vXt68cs0FWOKx0Xu/IslS29hf/14cHp4pEeqfPjHdf2C8ddNy+5bp7hPDrUd9N253l5bpKm73PLpjbazdtzklNDjIPtC8WRWF3bAkDutxkIPcHRGwheDLWLesQMUu2ZXy4tyuRye2leclX86NLjuYXJ6Xcm6r4uwW+e2CtId56WUHUx8czynJid4tQiVR3S4nUp8kSkpl/L046DE66l48q3aX9ogQf/fgltsnC/ZnpUVzGRAPjw0bPTZu8vAOgK33hoaGcRqa9MO9g8aX1X137taVluneN5gN5pev6rz9kQFBoe7ekHVubpFsmkCtWbFq1fdfff39si/Xrli5Zs269evXr1q2hI+FHo0WVGTH1uYmvdsRd1MTVcBGPT2ee7/4xLWz5+tr6hsamweGzPZR07S5z/CuuqnqSf2bqsb3H5pr6lurH7U+LUsJCz4spr7Oz9lFRV/Pkj3O0x6Phu/gum5huBUnRV2IoZ+SUC5pOGcVUYf4oc/3aw7LQs7Ghe3nBZzJkhbtyElO2qrRJLFZbBqZTCNF4LERmMgoRGiIwMu/GBGWvca1OHdrU0vDzNDErfKH37vjcfR0FCmahJVQCVIWI4ZE5vt4B7W2NFW+fJ5fdBJFYK/3DYPglT4hYghOiiDJgwmyIIIiiCRHkGOwxIQAf1Z6xl7r2Kx280n1lusZ+86YJ+ZsjmlSpCgILgolxoRiFQS0IjJUi8JLITghjKSCkaN90XJPGMsvOOIPy1YqFYoFx0jLi6end2buT5TnZ8Ua2z/293RFUaLWr12zcd2qjZtWk4iY3J07ql/XHD50nMeRhqLCXDdCjh67FpdVhKer07Yd6OofbOmxdRjHD12474kQkthZRM5mT6QQghfhGJoIbgJdmCFV78CRxLFJOxb/9K/19e0YBI8UKm2sa+9s/djX2/XhY3dwCNMHSvdDcn0RDJ/gKCiSDQkIJ8KQJzJUtQXZLQe31+3IrN6WUrcn/X1hdnm2PJUKvVqQ3dNS87b+RW9nZ/m1UoFY6Bng6+nnhwwlePogt+85dfneO4Y8W6bM0sRs4XBV6Rm7jh6/ePves8GRyfm5udFBm1VvNBgN1qEhg8FUcvJUMpu8VU4WRyAe3rn/sbnJYjNPTU2MDNpGreYJm33MYrX1DwwNmMeH7BZj97vXT5/eulr98GZT9TN9a9OH2trc7TuDgkJTss4GhsTJMspOPJ3cdqUnkLcnICr92JW3Ld3zTHH20hVBXlBGYAjP1Z+4biN04wY/fw+/SBwpVy09la45makqTGAXJdAPx9OKsyW1xXuen9h272DGg4Lc20d3n9qX0VlVcfPgzhvbMir2bS3dnXp1X/Lzy4fNTTW2rnbHyHj+0TN/WLnWPyTEHwYJ9PcK9t9EDg0QUnHxYurWWM6+VFF+qrAoXViUzj+ayj6W9Pv6um94f6eh4lTV9YNOfb2+nlddcvDJhZyq63tqyw6+KTvkrM/Nrs/6ev1vYRsFr0uKXpccrio5/Or64VfXiqquFe1SYh8V5xwv2oOjS6Gs5CBBtjczft+5Oz3m2TeNxjdt/abhsb6mltv7cs7HC49r2Hky6nZReBKHpGZgFTS4ODxIEgaNpaNTeeQ0blgaJ+JArOz63uzb+dsfH95TeXx/7Zn9NSe3PytIr9gd/2BX3MPc+Ie5cY8OxFQdybi7K/VYVvxA5/sxe6+l56O1p9nS22LubTPrOs36HstAn83QZzH0OfXlmBqfWpybXPide1/ObtJ/T1//pfgN53/5m7bV517Wvz+g+F/N8Pgf0dfnml+YX1xYmJudXVxY+Hz26pe0iR9/dALms76cGfTOBItft79+XFz8RTizc85gw5nx8XGHw+HsHc3PL3zeFnOOIC7Mz3+am5qbHp+cGHc4HCNjY4Oj44NDYxb7sHHMMTm/mJWQwkdjcsSiHRxhBo4ci0CkoEO3o0mJgcg7Fy7+9I//YLRbHQ7HwsT04szc9Pzs3ML0/ML0/ML03PzUzOzE7NzEwsLcr8n4C5/D7p2XlD93yZwA++mnn/785z//dvLwT3/6k/OLf74uvTg3PT/lWJiZdI4dOobtU46R2amJubnZyamZ2ZmZP32am7DpTbrOqbGhxZmJhenxucmxacfwzNjw/PjYTwtzC3NzU7MzE3MLQ5PTBsugfcTsiDkFAAAgAElEQVThmJz5rb72Bv9WX9/mI1YUolYUID/ra8WhkF/fgX+ZD/tqb9DyncFrtYKsr7DHl6DPgTCXAEwxGFcMxl0G4S6CcBfBuCsg/DUAdwWEvwLClwAEZ+PrJohQDhDubmKUPq819XV1tXZ8bO1u7e7p6+8z9Pfqezo7O9ube/q7PhhGpftql4SVg+jPwfTnYOpLcNQLUGQlQKkEUatA1GoQtRqgVoFp1S70KjC9Egh7wt9b3z04o9f3GO3De670A7RKgF0P4nwAcT/+cuOL3wzwf9EXIGwDBG0gXguY3+Ii+EVfIEkfIO4DxDpn6gag6AUUBrB8ABD3use+e/Fh1NDbadB1PGgYWRP/EVAYlyj0LopeQGMANGZAZQRpzCCtBRTtzDx0NoU+s2QIcP78b/oaBBKHgeQxULIDlDQOTp4Ap47/ZuxwEkidBKVPA+nTwC/Xt6Z+0VfGNJA+88v76VNA+vTn9heQNQ5kjALpE0D69JLMuSUZk8tT+69WWo1mS3e/XtfX1z1g6TIM9+iH2geGOwZGmk1jzUM/aq9agAQTkDoLThkH0iaA1F8FmDIOJDufHX/X+xoBEoaBhCEgfgiIHwYlDAPxg0C88+UYKHYIpNUvkfdqzgxdeTdxttZaXDNJ3mcE5H1gbf8SpRlQGsEKA6AwAsoBQNEPOBe9pL2ATAeS6cByPVipB+R6QNYPSPVgeT8g6QJErYCgFRC1AZJ2QNIGiFsBcSsgaQOJ20GiNpCgFeA1A+xGgPUO4NQDnHqAVQdi1oGYdWDmWzDzLUCvAeg1IEYtiP7GhVG7lFG9lFrpEvl0Gf3lMvrLP9JeLKO9XEp5siTsgUtYBZh8H0yucIl84EJ5CI64Bwq7CybfWUK+8wX5lgvxpvPyMohYBuCvg4jXXcJKQeTLAKkYRLgMJlwGEy+BsMXLMcd2a7Y8V2IqZbAqBaJGhfp39YV5q/19fUUSsFQKnU4XsnlynlArlajUMkWcQpmoVCQo5AkqtUqm5giUSDyTK9OIFDK1RCVjyG5cKI9WJStVKTt3H9qRc3DYPKwSitiRFDmXI2cyuARsTrTs7sm8K3syi3cm78zQZKTEaKNjuSINTxT9rrpx0W4fa3v3qDDn4XZlWQL9opJ+Ts0p1LC3ycJrbhx5dfHg/bysh4fS7xfF3ytMv5efeT8/peKg9u5B1ZNzObkp0RtWrYRjIVgiOjKcygznCalybqSQRWGKJTyhjMEVsPk8jkwkEjG5KqFUKVFxOBIqW2BzOLT7SqDS4jDB+X0H7hQWHqQzQoRCjkSolQikCoVAoBTzuHwhh8viciN5suK7bWVPp4tvjV6+aYkga93WY328iK4bEZs2wjw84GvW+Cz7cu3adf5QKCRVJdmXlBDHY4q5NA6dJqDyRCxVBEONZgj7R0dMfbo9mphjsfHFmZnHU5L2xGi3yVU7VIrdMcyaywWPi7ZWHt5WdXjLy0OZL45kvTie9fJE1vPjWc+Ob350OKvy1M66kmNnd2ZII8Ognj5wfwQCQ4GERMCDSSgIMdgf6+EBX7sR6uYRigyO8vLAIdFCvXmsqro+NTbh6PZdKSKlvduUf/D496u9fVe68iOY5SVlOVuyRXRa9fUS05Pn/eW3TDfv9N+4b7j5cOx55UTly+5bpddyt8Syonw3rPn6qy/zi/LsI6ajedvJAatDvgeIa5YEfwUk0MP3paZtVUsaywrflRZc3xt3erPkVkFaWV7KmWzZhRxV2cHkmweSrxallx/PvrZTu0+L11I3FkpQrQe3PkpJKNXIXm5JbDm0pfHw5nxxuAQP91m/dt13az3XuwV6B0ECMX6esEAvlLsrCopg1X20Xbn+aEt6xs2zZx5eurNz857iq7eeVL/3g2EgAajgQDgKDvPz8/AJhqJx2BB/f7cV3339h6+XLf9u2Xervl2+PMTbfauKERvmmyfGbSd65DMD7+3T/tnRXXr5FNQnkMFgh9HCxHJJfELivj37Tx8/XfnkhU1vnBsbX5wYb/pYae56c7toe3YEKh0bmEtDVxVlV+yW3t9BPyIL2Ez8viyN3X5q18N09Z046WVpVPWe+JoDMXuYkGjc+j0K5Plc7eHtOVpVqiIuhUCPiKSRyUQiHkfFUWhYWHAuBHPLD/M+Y8ufF8es44Ov7ryE+FBQ4UmoqFRfFB8dwo0kqpnMTAo9hUCWNr6v+9Pi5Pv3TYHwsNVeBD+MzAMh9scpYGQ1hCCCkLgQshAWrkaFx/sE0LUJm9sGTLHbT8fuLM/Zc3Jm4aea+g8+EDwUpwoOi4GS5EiCFI9TBRM0EIIaFRYXjFF5BjC9A6PcfbFrXAOC0PgXr9/Pjv9YfuFy4fat04OWAb3ueU1tCImwftM6Tx8PTwh0jZtncCghiiHCkjhkihwbJsdFqI+cfRyu3EfWFsK4Ocqdl0xT/9rUNRIWpcJTEvGsHXBSXECIABOpwEXJI9jxFHYaQ5DNl2+jCZKu3n6Yu/cImRgdjtNev3DHoO+22SzXy5+s88YGYEUeKLkXnO0fTIfAWLBgpp+7bwKb8GBHjOn0geHLZ63FJwYu5D/cEb1HjFVH+rfW3GlrrWrvqd+Svd1jE8TTDxqADPGDIwKCEAFB6H2F57ceunTs6sPq1y18USydrbj/uEpvti3+8IPNbhocNAwO6u12k3nIpDMb+vr6Zyy2q/k5qXy0uavux5/+MmDU6/U9ZrN+bNAyOWSdsFtHzeYhg2VIb7EaBgYH9dPj1kF9R29jXeX9e1uTN8P8sau+C1i9FsFSZV962BG952lEyv1v8LnaI1VPOmfreye1qbu//A7qE8Ra60lesQb17TrUJh+8TwA+MADt5QXFunqpUcg8jaR4a+y5LPGxROrpVMbz42lVZ7JenMw5lp3IDA/GEfwN+kb9h1fPjuXf2Jb4uGBL74uSMVP3iHWgX9fX1NEDx4R5QUJ9YJhAFCEolOgVEBIYjEcgiWgUjozGUXGhonBcEo+6M1p6NEV0JpV+IplyJCHsUDwxP4ZY6NSXseGB6d29D/dOVl076Jw8/G/oq6q04OWNI5Wlh1+VFlZdz6u6nvfq2oFcLenepcKExMxQdhyMnwJhJwWxU71pSafu1nSapt826Oqb+nTWia7md9cObj4RLzgbzTqmZexS0FIEZC0zWBYFEUUECsJhMjpWzsRLaQRxJC5FxDiYoDqZkXAuK/FMuvpEMu94Aud4HPtsEv98suB8Iv9MhuxEunKvRtRe/XR2xGDubbT1NVp7W/4/pK/P9buf5/9t+lpYXHSyxJlF4Wx5/Tv6WlxcdE7xOXeiPs8oOmMSndSZnp52OBxjY2OfJ/2cD6eF5uZmF2YmF+emnaeNRx3jQ2MTI8Njw/bhn//yjxVld7lB6P1s8WGxYpdAvCOMksdgHhUJ9kXRsrHk3fFJCwuL1kH76NjYjGNibnp2dn5u/j+nr+np6YmJiYmJCefndH4vZ/vrt+GHn/X1S4Li/Pz8zNTsxNj89MTCzOTE6JBj2D4zMTY3Mzk3Nzs+MTU9NfXTwsywodtu7JudHPscuTE1NjQ5Mjg9Nvzj/NxPP/w4PTc7MTvvmJmfmFt0Xv3e4b8sN/CXyI09sOX74F/vg399AP5NPnJFPnJFIerbAuQ3hahvD4WsKApZcRi1ohD1bSFyeSH8y4Owr/YGLc8NXqPlpHyFOeqCOQ/GXARhikHYXwtXDMJdAuGvALirIPw1EOEGiFjuQrjpQihzIZYDxDvrmVce1Bp7urvaOps/dHSUPW44f6vt2sO2ty0D7T19bW0dPb19j5sHvZT3AcojgP4MTK0C0d4CtGogshaIfAFEVQLUWhDtlQutZim1BkSvBqKecHe+6tTZejsaDX3GnRf7AEY1wG8A8T58wXkHcFsAfgvA/QDiNYGELWBBN8DrBPgfXfgtSwTNIFEr+Jexw36A3wcIWgFRJyDVAQqji8KyVKkDpL2u0Q3P3g336Xu6B7oefhhal/ARUOhdFFaw2gBE6wGVEVD0AwodoOgHNHog1uTUFxA7/EWM1SXGDMSMAnEjQJwNiLO7JNrBiSPghCEgwQIkzQBxE0DiICh57IsUZ77FhJM9LqlzQOoMEOcAYg1AghFIdABpDnDGlEvKDBA/AcRZgYQBINEMpE0BWQvgrElwxiQocxLImABlTIIyJlwyp10yZ5anGS9UjpqMdp1Orx8YPFDeS8nvoRfpww8bKIUm6iF95GGr5zarS+oQkDoKJNiAuEEg1gJOtgNJI0DcgEu8YUlcPyi2D4izg37t0bkkDgGJo0CMyUXb+WVs+1JtD6AxA3EmQKsD1L0gZT+gGnCJGVgab1qmbF0qrXaRvPyD8OlSVdtSjWmpWgfIugFp+xJRE1jWA8gNgKRxhfLDRnXHt8qPgLgJkPaCFVYXhQmk6AdUekDSs4TfulJRtzHhvUfCx1Wajy7CWhC3HixqB0lbweJmkLgTJGoHmG+Xsio3Kmp9Et96J9W5yWuX0Z8BjFcu7Hdf0N8uYdR9yXi1jFrxLe3el7RHS2ivXaIe+ypeRCS98xBVfUV99lX4k+Vhd31ED3HJr8KyXpPSngcp731NueoSduuPkY+WRNxxCb8LJtwDE24uIZaDSTfBpDIQsQREKgGRroNI1wHSNRDpqgvpMoh0CYy/BMJfWok/sV+79akSUymDVikQNaqQGlVorQbzRout0+LqonF10fi3WtxbrfP5b+ozyTDMyDAaLYrBYtFZXBZXIuBL5BKFVqmJUWmjVdpYTaxaGa3RxFNovLBIhkyhUStiODT+gT0Frc2ddDpfG52Ukbb13dsPD+89CCOEycQyDoMtYHH5DFZKbEyCUqEWCvg8XkxcfHJallqbLBKri8+XGLoHPk3NDg0Yqg4VvMvLrtwtq93Krt+qOsCjNtVVv3hy9/KubS8Ob3t0OOnuodSbhan38hOeHox5fCDm8ZGc/WlxG1Z/D0PB8SRiJIUeEU6PCGdERjBDQnEcAZ8vEfJ5XAGXJxEIZQKRkMOTS2RyqSIiIupG6fUdR2/DhCeZSeXytJM5e3I5LIJUIhIJVRKxWKngy+UqHlcsEkg4PFYEjX78TMWj15Pn7lqvVY1KEw8sXwX19sG7b0K6b0S4bQr28UQScRExClVyQpJKppTyRFq5WiKUMukcWiRLwJULJVoSib5nZ/5f/vK/u9r69ielHZFJTsn4e3ms4sLCbdk5qAAYg0AQhxFO7Uh/cjav+uL+1+e3vTiWXHk84dnRlJdHEipPZD+9fpEdxfjmD8s9NnihQiOQIeFBqDAIOjwQQYQhSFA40dsP5eoB8/ENhUKJwTCyqytKIk9tbDK8ePL2yJ7D2ZqkW+dKRszT1AhJoCfUyw0SCMHGxmQKafyK08WGZ5Ud5Tf77z2wv6kzVNc+v3AhlcuOCPAJXLXCc+VyP9f1Pm7rV69ZeevRbZvN/r76bemZ02wiiozwMXU3Xbt09dsvv4kIgezLiK29eb7kYEbpvoQbe+IubpVfylFezY0u2RNz61BaRVFm+e74gljKdmlIBtXnSa7acD1/8PYRw/UDA9cK9orDRBTUN1/9wXWDW6AP3NcT4eeN8vdC+XoEB3gj/XxRvoGYkxdv7ztSHJu5E46NxCEpyUm5dx7XX739MhBJ9PODQv2hwUFwJDw0AAILCgpGI0NQwcGuG129fXxxRCIlKhKHRlY+Kj+zLyODid0tijq3La3p+YNPU8NNb16wyWQJn88TsVlsOpNJZzAZNDotIiJcIZWkpyQ+fHB3fHxkzNhdeeFILh13gE18uDvt0d6ki4nUiwn4ExrcZpLrk21Se0lh/5mDLUdzW0/vsZYdrT+YcVEQdIK94kp6VI6KFSvRaBSpalVSOJEURcZE4JDheFIIkRXqF3zKzbcRgRs8fmx2arRzwB4aJkGEStDkGA8Iyw/OQaCFOKIqgpbM4G8mRMZQwiXtTT0nz10PQNO+8yJ5Y6QbgmgQrAhNjEXhFEgiF0kSochqLCkhKIitUKe8aW6PzjmTeuDOnv1F//AP/3z21FVvTwyJpMYSlEiCBEGUwEkyFFGLJsagiVqvAOZ6n0hfJA+C5qxc50PAk7o6e5OTM1d++92mdevFAkHjx8bm9nbfAH83dzcPT/fvN6zzR5HECbsjRZvD+WnhzGgomilQZta0DG673EDUHobRYo/dqmwZmtt17F4Qmh/Oiiaw0jHMZM9QLixCEUqPxnMSyIJ0Ej8dy0oIjlRuCI7EcWIFil1EvGZ3zomBfpt9eCIla5ebDxaC4noG83yCGQFIaiAqyhuCi4ykFW1Py6RCL2rCnu3JrNiZekxNiyd4Rof5cNFeMkZEb2ujoVfn7Ruwycs3AIH0hcP84AhvSDAxgnPqwp2z117efvC27NotqUgVTqa2tLQ7xhyDVovVpB+2m0aHLMN2s8mq6xsyD9gHfx60Fsbwbx7N/fPPsyaLeWRoZNBiHbRYHYPDY7ZBx+Cwwz5sN1hsetPo4NDCwvy9uxV7d+XxmApvV+T6VcF+3pFwGH/V94iC4+ebrH+OTCrfQNq8/fSDZvO8ffafLt988c0qf3dvvJcv2cuPvNEN7eaJc/PC+fqTvHyw3n5YqHsIdE0wYhOCj6fviIs9tC3hzP7kZyVHLuxPjxcx/H1g7t5BCDS2vfn9XxYcgwNdb6ueTw6b5yZsI1aTrq9ncHjs6MkLHv7BCEwEFEmEoYiIUKJfIBYGD8dg6QQ8g0xg4NHhaAQeh8SH4yh8GjleGZGVIDi4RbY3mXQwNuREUkTpzmjA/L7CVH/3/e1jr68ecKZuVJfk1ZTmPbmQ8+r67je/0VftjUJn/a6+npUde3mjqKo073XpgVclBytLC3eni7Mz0lniLIJke4g0C8ZNCGanB7K3+rMSLz1/89HgeNmgf9lobDbZe/o6H549cjpOckLFOKSl71FFbhFgUtioOAZKHoWS0bBiKk7ICONRifxwrIYRnsSJyuBRM/lRKXxyEoeQzCZuFkRsEUTmiKlZPEoCM6LhxeP58UFLb4utr8na02DubjL3/Kqv/m6zvtdm6LMadGaDzmQ2jE2NTy3OTfyevv7vTB7+t/X197OIvzNb+Nctsv/kzOH/rL6m5+fmPi1++uEHJ5w+38JyJlL8/PPPP/3009/ry9n+cm5SOfXiDKN3qsyZKOi8qjw2NvaZOr89uDwzMzM/Pbk4Nz0zMz05MekYnxxyTA6Njk1PT9ssdnkUdxtTclKkOcYRb2OxcyhRuWRSJhoViwhOJRCTGDx9d59jYtw+PDTlmJifnpmdm52bn/prfU0uLs7/jb6cJnQ25aanpz+/6TTnZ305v/Xny2a/DC7OTM2Mj85Njc9PT4yPDDqG7bOTjoW56bm52YnJ6bm52cWZyUF955Cpf3ZidGF6fHZidGZ8xKmvyZHBT3OzP//44/Ts7PjM3NjM3MT84sT84vjsvFNfv+59fb03+Ot98OW/6AvxTQHym9/o6zunvpy9r7zgr/dDl+cGr47lJS/HHQehL4AxFwDMeQB9HsBcAGHOg3EXnfoCE0rAhBIQ4QaIWOZCuAkm3gCTygHi7TWM4tvVA53dXd0dTXXNPaHKy0sIJcuirhCSS5++H+ju6m3tam0ZsKr2vwER7rrQqsHUV0DYvWURd1dSn6xi3Psm6o5L2D0g8hGIUf1H5tul9BcAroyR8byrd7y7o62337j1YoML+TIQ9dyF17KM+x7MqAXor0DU5wDjDZjfvJT1fq34zUbt22XiD1/wWr4QdgKcpmW8mnWaOt+Y9/5x9Ru0jcuE7wFhA0g5AFYOANLeDTENT+tHjH1dvfrOJx+GN8W/B1RtII0JrB0EpF2rlG1B6d2oXQZ8rg6e1bpC2+KiMLjEDbskjP0x1vJNfM/KxP61iV3rkjuXJxnAiRYgyfHHpMH1qT3r0vSuKT2rMrrBqcNLUsdXZlo9sgY8Nnd7bTEsT9R/k9pPLBiUFhvElwzY/bavkoZAGZNfJepCdpvlF4dirtsFpy1uWXqXNAc4e8YlcwycMQGkT4HSJ0GZ4y6Zk0D69NdppjNVDqPFPNDf2Wu0C0/2AdEGIHkYSB4FkiZAiVYg0QZKc4BTRt322FmnzIKjA8zjo6uzdBszO9WXrUWPRo4/G8m6bgne3rs0tscleRiUPA5OcbhE9+J2debeGT5dPX302ZSkwOYf2yg8bY65oI8pthLybUu1Ay4aA2avJeayNa64L/miJSBnwEXZtzq5U3FpMP3aQFaJiZqnc415m3TFcLPO8bR57nrjRPoV07ro94DcCHKmmEg73BPebb5ivF038rJ57HXLxMOmmYKHdlxW/RLWG5C0CyxtA4k7lnBeojNqCx4MPmkarmk3VrcOVn2YPnzHDE959SXl+R/otV/Q70cfb7tWO1z2ouf8I1uI4ramoO5li71F94m1vQEg3vSW3M293Prsvel9h7mxx9LQbattHjz1wIyLfbycWLY08u6SsNsuxHug8FtgcpkL+aYLuRxMLnUJKwWRrgPEawDpOoh4zYV0GUy6BCZcXkK8uhJ37KA256kSWymDvlYgqhWoGhW6Vot9o8bWa3+bc/j39PorfXHpFDaHyuLSWTwuiysSieRyuUalilGr4zTqOLUqVi5Tq5XRWnUsi8EV8KQymUYsVoSHUd/U1vf29LNZArlMffrUhanJGaFQxudJRCIFlytmMvkCoVyhiFGqYoUSVRiFKVNoExJSpWJlakqmrtdkt4zq+q29j1+9y899t0/RvY//Np2XJ+bPTM/fevBQSIk4vzX+xsHUG0XZZceybx9KfbQ//vG++CdF23cnKN3WrYEhMSgMnhBOiWKyaWxuFJMNgSPReDJXKJWKJCIuT8TjS4UiPpsj4HDlIrGEz0+K1hw+c4esOc9ML4+KLkzbtlMpY0olQoFQJhELFRKOWqYRCpQMJo/NYTAY9Jycwy/eOM49NJ19Zcs9XfGtK9LDK9RjI8zLDYkMjmQzFBpZdLxcrlZolKo4mUyj1sRr1PFsloBMplAoDLlMpRKquBGSmrqu6R/+1dJreFyY92xXzu3c7baBgb1FJwkkNo+nwKJwRBQ8Rc4r2qwtP5Ree2VPdXHO4yMprw7FvCvelZOWBbh8v3qNt7sbxCsAC0OS4ehwaGhYUGhYEIociCQFQLGe3nAvH0RgIAYOwyMR4WvXQ4+fvD08/GNLfcfhXXkvbz2294++ednkud4HHkTw98P7eWHoBOadkxdsb+rsNbUj9e/PH9gfiUIGuW6E+3hiIAGhgf5Ifx+Ih2uA+0Y31zUYEtpgtM9O/Fx+pZwTRUqMEWRnxXZ2dEODUGtWrlj7zdccYsixbcmPzuy/d3jL2SzJxS3y0l0x5QcT7h5Menwo60F+1rEU4fFMSSINIoF/t5MRUJbJuJIYkY71iKOhjx7d+/Wq79atdXVb6+PlDvd0D/ZxhXm5Q729YZ4+kFXr3W8/ftXSP9ioG91/ohQWSLh9t7apa6TqXZ8fDOftHQCHIaEQFCQg1Nc70Mc70NvbPxSNiYgIZ7FYTAYtihYBR0Fr39b8059/OLFzS7pYcqroNI3GP3XiZH9XO5dO53N5PD6LzoiUygRyhUgmF6o1MpGEB0cGyZXSypeV25ISnpw6en9vzsuife3lV1+cyJejvLI5oWWZzIeZ9J4TGYYzWwev7DNe2j1UXmC9uMt2MqdhC2Pyzrb7exO8v1vl7YUhkaVUiiwCTwnH4CMw6Ag8PjiUgXWFVnj6D1OY5vNn/vTTn7fsOLYOzsRSYrHhGiReBg0VwTASFFGBi4zGhGmgGMmG9QRoQPiJ8+W+obSVvhGeaMkqfzIEzcXhYzG4GARRgiQpUMQYLCEJGsQTSeIr6z+qsk+l59/fsTd/4dOf4mO2BQdSIokqIk6OxklRBCkiTIoLjyWQYtA4xTp3kheC54eRbPCP+G6NTxga3/T+fUnpdQ9PDzd396LDh5uamp49e+bu5ubh7uHp6bFy/fdQIiNKkYvn5+DYafgoOQQVfu7qg4Gxv3Byb8L5uZfvV1s//fS8w4zhZqMo2ki+msBK2Ihku6K5SEYclpeCE6QSxRlYfjKcHhNEUXsRpQFRWopgM4ORlhi712yc7tHbQ4lRkGAyKpQNQ7MQWCYKT0cRKK4+kMyMzOvHC/ZKw7YQNsTA18gh38tga1VYrxNboqPZkSuWLAkJgqql2kAo1Bsa4BXo5xMUAEEiXb0DqCzZ9bKX10pqK+7XJ0bHJ8YkbknfPGofNOj6R2y2EZt1xG4ZtlmGTAarTT/gGBqZnbF9eLuThbl6MHt2ZtxiNY9YBsetIw7r8Kh1cMxmH7MPDttsI3ar1dD/l59/vnLx1rrV/n4+hAB/KjyYh0SJIFCWX0CUhze+oaU//2qTP/dkwc1m68wPesvwh2a9PzTC05ewd/85FjvG1Q3l5h7q40fw8SX4+BJ8/Ul+AWG+PuEBXjR/jyiP9Zjvl7sSsZis9Fghh4II8IEHweFoegCCCgkmDXT2Wvp7j504ee3es6Y+y/ynH0ft9u7OrsHBMZFY4wMJReIiQ3ARcCTOzx/q4QmFwYhYLBWLo2GwNCyOjsUzMDgGFs9CYTAwVICHjweLjt2ZSt0fhz4eH1a6PRYw11foa8rf3ih6fflAXXlR7Y1DNaX5tTfyH5/fVnlt19vyvM/6+rcm2K8A+42+Cp/fOPaqtKi6JO91aV7ljcNPb55Oz0hji5No0h1EaS5Ovg3BT4UwEoPZ2X7MlEB+fGlD+5uB8cdvBu5/0NX0mHU6Y+2dO2ezk3OE5F1icqGKvlsUls3Gp7CI8UxSDJMkpYcJaWRBJF4YjpFGYuUUrJKGlzEIMhpeSSdoGKRoJjmGQdYQQyvLrnyaHjX3dZi7W229TZaeRlNno6m72dTTaurrMOm6TP09NkOfzdhvMfabLUbH1Pjkwtz4/Nx/CU6fgzT+w+Wu/3Dd6wkNzzcAACAASURBVP9Uf6+p39rs3/PV4o+fVfY/oq+/zzycWZgfm5yYWZj/8aefnPl+Top8jqNwPpzWcr7vfHyeynOCzQkw50LX54NaTuo4G02/bk/9Sq/Z2ZmZmcXZ6cW56ZnZ6ampqfGJqRHHlN0x9sPPP145dkaMidjGkx1g8I7TuNtpjNQwYg4Rlx8RnoiCK9FIQQi26v7T2bk5g8U8Pjo2Pz0zPzc3Oze5sDgzvzA9Ozc5PTM+Nz/16dOCk0+/zDouLDgHJicmJhwOx8SEM5Jxzjlb+MMPPzhvfzm7Xr+9bPZZX9OOkdlJx+ykY3xkcGJ0aGF6wqmv6Zm5T58WZyZGrbr2UZtxbnLM2fWadgxPO4anR4cmhwcXZ6Z//vHHucWFidl5x+y8Y35hfH5xfH5xh/8y5+ThrqCv/0pfiG/zEcsLkF8XIJcXopYfCvm2KPS7ItSKgr/RF3RVHD/1G8IJEPocGHMBwJwDML/oC8AWA9iLINxlEP4aCH8dwJcC+FIwvhxMvAEilgPE26vpl25WDXR29XS2N79p0UPVZQDxATjyBRh7bcvphm6dsa2zsa+/P+9K8xLKPYDy4ivKTXrWs7wrrRce9V54ojtZ0Zt1pjVQ8wSgPgDTK72VldFHu49c62zvtHW1d3boekqrW7afqVUUdi7hvlvGfys73Lvzmm73VV3cKeM6/l3hgQ/lb4bLGxf8shoAdsNSdn1IakNBueVunaXyo7H6o62icejIY2Nkbj1YVg+oBgCp7vuYuoq6YUt3V39f15OGcbf494CyExRt/ELeGrW381zlcE37YH3f+Meeibdt42dfjIbndi5TdoPjplzUA/wzlhtNC7ffmG9+XGCeHATF6oGEEbeM/ouvPz1sdDz9OHn09Q8r00xAbL+mdOJpxw+VTZMVTT9KDtUUPDXWm+e7bJM662DjgGPzrfHvkxtiSs3VAws9timdZbLHtnCtYT5gpw5InQBlTIMzxv9KX2lTX6UZT1SN6M0Go65VZzJJz5uApBFQ5qRL1rhL1tiSjBEgfRLIGAOizdqrIx3DP/WYRxuMc8ln60tqbH3WWZvZbDMZLJbxp62fQnd1gmIMQPI4KN5IK+qv6V4w2cbMJpN1yNJhnD13q6O2x9E/aB8Ymyl6PrVM3emi6t1+e2zAMd9vt+hHflYdtQOC3oDsrnrd/KBtyDQ0V/5Cd/VRp2lwdtBkMhn6+i1Gvf2n/LsjX8obAKUeEPcFpTTf/DCpt9uM5g6L2WK2mgymngGbubp7LirnI8B6A0i6AWY9dWddbc+EzmIzDnTbTX3WAZOpR2cyG140TZATapdGVf2Bce/QjaYh24jJMPCh3XDs0rOW3hHzQLe+387NfrKBdfnKq6E+q83Q02HuGzAYTHrDgK63U2+0PH8/ipTeBZNvLQ2/9UfyLSC8HBReBiaVg0llYHIpmFwCJl0Hka6DyNfBpKtgfDFALHYhXFmCu7Qad+JQzM6nCmylDFol/1VfGuwbFeY3+vpdev2VvihhBCotjMmh84RCNlckEEglYoVMqlLINWpVjFKhVcg1SoVWLlNr1LEsJl8okEklKg5bGBebPDE+lZmxLSkxfcf2PVbL4NkzxZERNKVCy2Ly2Cy+RKyI1sbHxiSqoxMkco1aGx8TnRgflyISymtf19dUvrlz64G1uXOg5Er7vrSevISrSZyn14qbGzse3H8qEvKS1cKcWOWO1Jii3LTrRdsqirLvH0x/ceZATozIc8NqGAqNJYaFR9HDKDRiOCU8io4lhgXCEEyuQC6Rirg8Ppsj4vEVEimHweSzOQqJVMzlpG0t5KaV8bMeEMQFuHCuVs2TybhCoVgsFkpEXLlExefJ2Rwhg0FnMphSScrDl+bLT62nn5uvP+/xhTM3bEJ4usEDfTFoFBWHoUaFM7RiSYw6VqtNUClj1KrY+LgUhVwr4EuVimi5VKWSx7EYmoxth8cX/vHnn/+lsep15aUr984VP3pcc6HsKZ4UxeVLeFwRGYdnkolqLl3FCs+Jk5Qd21d1eX/V0ZQ3xXtpRPLX37hu2ui/cYOvqxfCPwgLQRIhKDIERQ5CkiEIEgxJ9g/EuLpDvbwRsCA8Ak6CQEmQ4IiPH/sHDcOHdx28dvJ8f5tuanh29+bda1a4wYMjvDyQqMDQc3mHjHVvL+/dqwgje67+HuLphg0OQsMgeGRwSFAA1NvTe/3aTd+v8PVz/W7tinPnL06NzZ8oOCpmUXgMvFhAqXz+YueW7a7ffQXzct3wzVfuK5cnSjl3Tudf3Z9eEMsq2xt3fX986b6kR0d3vrpw6NL+bA0DGx604WCyWBLinYDxiA/ZGIcLrL1z+fnz+6s3rndz9fHc4O/pBnXfCPHaBPX2gHl5Qf0Dkd+sXH/o1OX6Nv2HLvuewotIWFhjk7Hmg/55bWcggujh4RcMRQT6w/184AH+MAQ8lEgIo1CiKBQKlUpjs5k4PJrLpbd2d1fVvLly7iwGhgoIRCsSsvR2+9v3b/lyGUcsEQq5HA5DKhNxuUyBkCOVCrlcJpNJRSKDV32/8mswOJbNbLh9r+HWg/1JW2ioMN81nmQEtvb45n+pK5muuDhcdni0bM9oee7C/cOjl/f/U8Wp/1V/p7HsYiQE6eOBh4RIvIO5/khGKJ6JQlKIGDoBSwqEkSkrPD4GYocYwtm3dTXv2rz9I5C0uNAwLRwnh6Il/gg+iqhEEpQoogqKlrgHMnz9orw9MJu3F7oFkdcFUn2w0hVeBF8EIxSjQeHjIERlEEkFJ8WGEhNgcD6dqbj3rFqVdTTz0IOd+aeauvRYohiLlRCJGixOGYqXhxJloRFybFh0KFYBCeauWBPqhxJtDGK5BkW5+aCC/aF1NW9GRkakUimbzZ6YmNDpdA8fPvT29nZ3d3d1d1uxYW0oRUgWbsZxNmOZiehIcSiZYxyae/7eGJ5+iZN27k5l8/DP/1Bw7bEXTh0hTKNLEwMJEk+0AE6PRtCjCcI0vCCVIEwLZSdAKWpfosSLIFkL59KEOWLxTgE7ZWHuH06dv7LROwBDYobimBgiAx9GwxEjQrEkNw+f00ePPb164VKGpiSRc5Dum43fsIuNOZkWXXenHOLu4ePh5enltXLN6iAknBARFoSE+wYF+sNgazd5pmTkVjysK7/1tvhCBT4UH62MuX/rnmN4tLu9Y3RwcGzIPjpoHbKaxiym0RGLxTE8NTv7puTiIVlUfpJk2GoYsg6OWwcnLLYJi9VhtYzZjGODJpulb6C/bXrKpu/rC/AiwqG0EBQPBuPA4LwAKNMXSt3oi6PyYl59HJRsqcCqr9x+5+izTY5P/yhWZK7eiIahmOQImW9g2LqNCB9/EgxB84eE/1JB4X6BdP8Atq8vfe26UHcPFAKJCcWg4QgEOpQQGkLC4Gl+wWRSBG/MNpKTtjkijJOQdjBr25FrV26PjwwP2Yfef2j2DwrBkBnYcBYcHebjF+zjG+TrHxKMDENjqWgsFYun4wgMHIGBwdFC0FHQ4NDAQOjatW4bV38fLSAczmAfTaBf2x4HmOvv66vL3t048vZawftbR2pvFP539FVSWFlyrPr6odrreVXXCmsrrl4+f4KjyaFpDtAUOyMlO8iSXJQoO5CX7BUVE0CJ9YyMDpKml75re989UlHdcedNx+PGgY99w20tXXcunUlm4pOJQftltJ0S6hYRJVMQnsIlxzAjNIxIBZ0oo+FkTLyEhRHTQ5T0EA0Tq2FgYli4BB4pRRB+dVvqeGfDmKXH1Ntm7Wm39LWYe5r+f6mvf6ff9f+8vuZnFuam5mcnZ2cmJifGx8d/3dGa/zx2+O/ryznI5zxq7BTL3+hrdnbWOdDo/DWnc5zgmZmZ+TQ3/Wl+ZnZuxqmvYcfkyNzUsN22g6PKihSkc4W5DPZNgfocX5qMx+wJJ18Ip53n8FPDifxg1OXCk58+fTLZrYOD9pmJybmZmdm5qf+MvpyfeXx8fGxszJlA6AShs+nnPP/lbHz9rr7mJh2zkw7HsH1ybHhxZnJuZnJ2ZmZufvHTp0+OIau9v2NyxDo3MTbtGP43fY0NTw7b56enfv7ppx9+/ml6/pNjdsGxsOgs597X52vLTn3tD16eh1iej1xeiPrGeebrUMg3Rahvi1Df/o2+dkK/TxCmfUM4BsKcBWPOg7DnAewFELbYBXsRjL8Mwl0CsJdAuGsgZ+Ah4QaIUAYiljn1tYZ+rbxS39Xd19nRUds2gIgtB8LLv6LfdyHdEO2p7Oy3dLe1DvT0Hb/XATDKvqaXbL/Q1tw73j/Q12vq6jX39w109BlsT5qmyZtfA4RbEVtqO2yfdAMDHZ0tHW09bZ0dXbouq33szoeRP4qe/YH3+lr1kGnQarHYX7wzbDn6uKFvwqI3tnaPYje/A6ivyDsaKtsXjAOjA/ouo6nXpjcYdJ0Gk/FD3ydBYfcS8QdA2r8ypv7ehxGjrnegv/PxR7trQhNINrJE1s473vLePNlvMpr6um1Gs8Vg1fXr9Gb9624Hbn8LoOkFlJ0ZV0wW+7RV162zTsVesoC0eiBuzDOz403HlM3cbzcbXrTMbUjXA5q+3Fs2m214UK839Npqm/sNtqFBW7dJ39Wj7+qxdLboh0/fbmvRT9qHzdaBLmNfj7G/yzA8cvDR0LJ4E5A+B2ROftYXKHMCSJ/+Ms14snLYYDQP9Hb3mIYkp41AjBlIHXEeAQPHjbkkTLhkjoDizfFXdL02u06v7+7Rt7b2DtpGzeYJo8nWo+8Z6O8aHBoueOJwie0DEsfcMzuftM6ZbEM6nc460NtnHdBZh0x6S69Or9f32M32UxUjy9RtgKpjV5nFah4x9Hf2msYUh3oBUb9vZtvbdrNJ36bTdfb09BrMIx97B5v0Izp9v6GvTa83vO2ZCslsAETdy8V1J5+YjRa7vqejzTBQUjVw/nnP+76B/t4Wk8lw883IeukTgPHeQ/GmotFhNPYYetob261Hy5vPPuhu7jb19zQazJZzFeblrGdLqC8KL3fa+8wdXbrGbl1Hd3vfgE5v6uu1zgk3V2Qdeq03jXV3NnZ1G6890qceqjx950Nbr663q15vNmw7+dGFVP4Hyq0viSVLSTeXhN1yId90IZeBSNfBYSUuYaUgUgk4rMSFfBWMvwAiFrsQrnyBv7yecPqQNuepPPSVHPZagaxWhtSo0DUazBs1pk7tzJT/K3G90WD+HmBvNGhsCJxAREfRI4ViMZcnFgplcplaLlOLRXIeV8RhC0RCmUKukUqUCrlWIY/m8yRcjkgmVbNZgiuXb5w7eykjfUtqStbdOw/0/SZKJF0qUQoFUjaLz+OKNOrYuNgkmTI6Jj4lISktNiYpNSVLIlaeOHqmu623ob7J2K0fq6nrLNzfcTi3saL4ddXLi+dvPbpfJVarkjPTtqZuyUjNyEpL3pERV7Q5rjg348GZwqw4qaf7engIJhRHJEdSqUwOlcmJoDIIYZGevgHEiCixQCjk8ngsNo/FFvMFcrFEwOEKuTyZgC9SJIvSSkSZT6LUl+BYnlYlUMg5QiFfJBSIRQIBV8Kg8yhRrJCQEBqVHhnOP3Opqrxq+PjDgdvVZoZ4y6q1wT6eKBiEiA6JwmCi8JgwLpWmkqvVqthobYJSEe0EGJcjEvClKmWMTBotkabQefFPahpTs3fDoCiNQuvlCREqtxadf0hjcYViRXRsIofDJ+JJMQpNrFIjYnOFLM6p3MT3l3c9ObHTbfX6lau9N6zzddvk7+6D9PIP8YNhA5DEQAQJgiAHIcOCUeEIVLh/INbTE+7nE4JEkEMxUZ4+IRyu0mIYbKypy4xNeFh2c8Ro7W/pC4URIIGEIAjBbYN34a7dEkrEtwAQtHFdKBIaDA+AwwMRwYFIWCA8yB/m5+3vvsnXdYOvzyZ3v01wREjt6/ftH9uGTLoDezKJ+KAH924+f1jhtfpbiMcmP3dX700b16/8Duq+YbOKdyonruLEzjun9zy7dPTy/m3yCBzM081742r3dSs731e/e1JRGCvbwY2oLrk4PWw5cfrUmk3uUBgaHoiBQ3G+3ghPN5i3Z7Cbe6CPf/A3qzZm7TzY2mf/0GHVJuXi0fTnLz6+/Wh89a4XgiR5evpDIXA/7yB/X0REOI0SSaNGMZz6Cgsj02hRoWikTC5s7uyofF3zw9z8nfJ7K1d7vahvHp2d1OnbuBKuQC5VKGQSiVgsFlEokXweVygUUKlRVGqUj4/3l8v++OUXX3wBAAwCPQrD9XXFBwWxYXDhBvcIbCCyKDWz6vzNdxfPtFzcOvJgf9+lvJ4bJe8uFB9MSEf5kQN86P4ItQ9a7YsR+4dSg1CUoKAobAgnFIWHQDCyP67v9gzVsWRDBmukODEkVIplpsFwCihGBscrYRgZHKdAEtUIgjIYK4eESkLQEl8f/Lerfb5cG7AugOqDlix3RXtAKIgQJQofF0SQQ0lSOEmJJmiQSC6ZzC2580SbfSSz4N6BM7culD/1R/Fx4TFYkhZN0ITgZEicGEUUwUJE/lD2ejfi8u8RXnD+RhjXN5S71g0GD0S0Nbf29/fT6XQqldrQ0NDe3l5SUrJx40Z3d/d1G9av9vAmc7R4bgael4ljJfiHRMVk7P70z/87bstxalaJeteNj/0jpul5sjQFyUyLFGViaHJvNJcgSINFabC8ZIIwDcNNwvKSkYxYSITShyDyxMu+C2CHhiUJ+NujlTv27S1AE8lIAjGUEBmCjUDjSaFYbAg6JCQ0dNMm963pWZamxqs5mXdzkkriwi/HRlxKV7U/qji668Cqb9cFQkMgCIQPzNcL4oshkUiREbgwIhSJCkKEXrtR8fjZ+9KyquzsPLlILhXIGuo+WI3m3s6uEbt9xG4dsVtGbJapocHxEYvFbrUZTWczE87FcPPi+PaBvjHb0LjVMmkxTVhN4zbTiFU/bO93jJl6+5pn5uz5eUXrViNxWDEczg9GCAKDeT5BLD84a8VGZE5+8dGbXbwtz4Q5z++9HZ+Z++erl++sXRcMhXMhwWwPX9IGd7QvJAICp/lDowJgVH9olF8QxS8o0gfG2uRHX7WJsHJDCBLPxYZzQohRKBwFiqTAkeHBCII3FE9hST9+aK249Sg5Zd/WXcVUZlJsdPab6uofPv1YePiEuy+cQOGiw5mhRBoSE4bCkJAh4Sh0VAiagsHRCGQ2Fk/HEugodCQERvDzR3t6IN3dkZvWeBBhfvmp4uOpoqs7YgHzm3v6VzfqbxypvpJXX360trSo+npeTWne4/M5lVd3vy3Pf1N26E1Z4W+rtrSgpqTgdWnhq9LCV6WFVSWFr0sOvb5++O3V/LdXD9bdPld+9aJUk0RR7afGHqVp9tKVeyNl+9Hi7UHCdF92nF+4xjcixjVCFSJOfvKht6Hbfud15803ult1+sqmgfYeY92rV3sTtWyEXwIFvUtO3SIiZwmJqXxKAjsilk3WcEhyNl7Cxal4+EQeLlmAT+LiMnjkHRLKmXTx+9P7Jzve200dJl2ztbvF0ttq6W0ydTeYeppMvS3GvjZjf4dR32Uz6GzGfrNRZ7IMOKYckwvz4/P/gaD+RlnjMwvOl+Mz8+Mz//2Bw/9wyPBv6j/zh78dR/w9m32aWVx01vTigrP+s/r6tDi7uDi7uDg2MTk5PeOYmBwcHJ6YmJqZmZuZnp2Zmfv06QcnvpwG+119/fDDD87ryU7DfI5DdErGuQM2Pz//f7H3VsFt3mvb72MnTQNNHE7MKFnMDJZMYrAkW2a24xjC0DBT26RhdJip4cSQxAHHIFnMliVZsi3JlDTtate7v32y94HbvH3Xer/1rb1nn+yZ7z/XaB49M5pHmtHJb67rvu6JhvehoaFAIDABYBNneDg4FvSPDQeCw4FAIDDkD7p9/uHPH59cvV6Hy9jMz23gibalZ76uqLudV7IcjzrMYmrLai5w+A2pdDmW1JBbOv7xo8fr63O6Bn0DQb9/dCw4/nFkbHx4ZDQwPOwfHQv+t/Q18ZUGBwc9Hk9/f38wGBwdHR0ZHR4dHfn4cfzz559//dsvv/76n7HDiTjl6OjoyLA/MOgdCQ4GBr1et3PI5xkNDo0OB0ZHhsfHx8fHRt29VrdF6/c6AwOe4IBn4nVCgf6+0cDQ33755W+//zb26fPQyNiE8TU49o/0tRkdthk9eys6bDt2gr5m/id94cP24v8xebgWMa9KUT+Tuh8gHgolHQkhHwbIx0LIJ0LJJ0IoJwHKqRDq6RDqmZCJpV608xMMFsq8AtCvzE07c/GxQaM1aLpULztN2LKrQMq1qZkPQ6lX8jc/7zFaO1UdJr1p3zVdCOtwxc4WjdHXpenu1KpffLDdabZ0qk36rg690XS9zRMhukxc+vS1+WO3wdCtftfT1aPu7ulS69XG4XMtQ9PlD6cKH5+6azQZ1VpN59vOnredRpPO5tTrOnUDtJqX4cLHl177tHatrqfnnd534on+7ANdl9ahV3UZDZaH74OgymZApp5X9Or6616TwWDRae6028KXvAbkFnBV+72uIZtRb9YaX6vce6507L+tfqV1mTUddqv1x6bBb8peAzmd1UesRotPr+tW2Vylx/Wh+XqgtD+yXvWwY8hoNJoN5gdvveH1WqDQuq6x12ztM+g1Fr2+p3foepv3+H3zS5VHYzFrDEarxmq1+J50Dn53V3v9pbnL6NLpjCaz5V77QGyDBlg6ANT/4X0BdQMh9UMT3tfBJ26HzWE0WDQ216qzavTaTtw2DXabGbvNRNnqwG5xzVrmBMp7y09Z9L39ZqPWZDBqrL6dd+3FB7XHH/b22PoM5m67Q3fz7dCCJRqgyJz1vVnvCJjMWrPV8bzTWfzdm9Lvu5s7/RarxapXOay9e2+6vi7oBPI715+32yyDBp1OZeuX7+kCFB3g+vbnXW6DqUdr/KC22nbd1BJXPOJua3v8rteh7zHqtR8s/bxN7QC/jbbyQ5u+36LrNJtc+28ZoiTXZ/OvrD31wWS2m/Tv3hs9aWtaAObtwl3dPXa3Uddu0rmXH3g3Oe3yXP71g1eMeovNaOhsUznhJfcmsW/uONttMVvU2q4eTYfBaHjY5th38cOG83pW5bXG291mo1FvUN9+1ZOcdXIy8VSy8OiD1y6L3WXt6z1+1zw15UJI2uWvUs5OZV7/mnktlHFpEvNiKLMxlHkulNkYymwMYZwLpZ+aRD8RQjs2hXF2KuNsNPPIvuI1D3IJj3MQz5SYpnx8U8Ef9NX639MX8Z9NsJZCEoNGTE1nstNSJFKpXJEnFstzsvOLi8oLC0qzFXlCgVTAl8hlyj9NsGKhIIvLEclluWKRXJlTePCHoz98f2Tzph3r1m4M+EcqypfweeKc7HyRMIuTKchVFpaXVZeUVWfnFlVU1dYuXV6zpKGkuLKuZvmgx+/p9Xa+V7s79G8OHe5qPPkp6G56/bb9g2X9mt255VVltctqKlfX1a9rWL6qoXbpysqyNdVlGxqWZEn48aB4HIlKZbJTM3npXAFPJBVK5XxxFhJLQONJQp5AKhCK+QIBhysRCLOzZBKhSCIQ5ink4qw8eeUhZcNDbsklYkp+QW5Wfq4gS8rPypLIpFIhX8oXSKk0Fp2eopAp6JS05WsP3n01+N11w/knjpp1J2fPhcdEoVAIBgbDhsDINDKLSaYKuKJsRX5xUUVxUUWusqiwoKystFooyJJl5eTll+UVLBGIi6pqN1669QBOpEVDENWrthj6fj11/rmQL5HLcmtrlhUVlJFJjJzsgvy8kpycghxloZRNeH5i04lvq2dNC1sYnhwZDoqJBMUmokBQQjKSloxmQNBMGCYFjmUh0CkoDBuFZkFhNHASHgLG43FsIil9cTj44A8nTFrT4b37ju7d3f2qdbw/ePLHc+GLk7FYNgKGx0Hhi2d9k7h4flJUOBgOgqAhUBQUhoYiEBAEHAJLTgTFxyRGR4KSYiCwxIULFq1fs8lhcTgs+muXTrAZmMuNh62G7hQyIT5icXJ8fHJ8HCQhPmbB3MjZ07+tKdlcW5onzczKSIFHR0XOng1JAiNRqFlhs479ePCzf6jp9Onun+6PuV29vb01y1dFJcJweCYSRsShaVgMA49PxWAZickYEAwza35kYWWDweHfd/AijSUrLWzY/935N13OW4/egxCkpCQoDIJMiofCIQQuR5TKzkxNzWCx2BwOh8PhZGamI5HQquoyr9dtVHd7zeZXT18mQ4gPnjQH/X1Bn6G0SCKTiZXK3KysLA6Hw2azJRKJQqHg8/lMJjM2Nnb23LlTp82YMX0eKJFMIeeQqaVIQhkEU4okVsWgpIuSRHERQmwM7OqOSvWFdQdKcgiRpLj4jKh4DgKphONLIIQSCEGBZQiwVBoahUclkchwNgGJR4CRS6Yueh2WFFy77+iZm4vRAlZKFZxaCMZlEVglSEougqJEUnPRtHw0PR9Gyk5Ei2MSWPMXQKfNjp08J2ExOC2ZmDMjAh8NYSFwOVhyCZKcjaZloelZeKoCjxWQKdyTl+4Wrj64dOetnScfVK09EosW49kVWFoxgVmMJStRBCmSKAKj+InQzNmLMHMjSIk4WQxWGgHPiIjHgeKhXR2d169fnz17NhKJfPz4sVqtPn78+Jw5cxLi4xcsXBQFwbBl1RRhLV1aTxWUwkgZF+4+Nw2MYdIrs9bdWvnDo5G//18nbzxMpEspsmVMSQ2cLiGLK1Kyl2E4JVhuKTK9kCCoIAgqMJwSeGp+MjM7npIdic2B4vMLC7YVKlfHxcIxJCKeScVSGUQam0Sm47A4NBqJw+OTwHAKJcXn8HY/fXZ77+63Bzd0n957b//2daVlSBAqIQGJxJOTkYgEaFxsUjwaTyRSqTQmg85i0VmpufllBw+du323LSNdUVVa9cO+g3q13mIwWgzG/r4+l8PW3+fwunr9LrfHYbZbjLr37RuknIu1iu9rlR6rKeDy+R22g/MAsgAAIABJREFUgMPi77UOOu2+XpvdYnS7ei0W49h4sKyiPiqOhqfKk+E8BFYORcuSYEIwSrQolnLuVsfS7zoVm17J1zxs6h4x6lwEJDMZwsYSc8BQXmwiEwxLh6K4MBQXjuYlIzIhiEwwLB0MTQuPZ4RFEIFpCeGJZCJbiqFx0OQMHJWHIvKQqBQUhhwLI2SIlG/fdY6P/rJx81FZ/pqyJVtNRpdep1OrNOx0PpKUQmYJsNQMLDWNyMgkM9KQWAaWmEagZOBIaQRKBpHGwVMykFhmEpQQE4tKSiRHx2Bjo2BxCxdWZ6Xuq5GdXV8MWJ9d0z84//L8/idnd7Ze+qG5cf/TM9teNG69f3TNk9ObXl7a03ppV8vFnX/Vy8YdLed2PL+w5/HFfY8u7HnWuKepcU9L46620zveXfrhyqkfldXLcOIaVv42TtnetKKdzLytDOVminwDTrwKyquGcCsTUwtB7LxERg5JUnm9qatV67/RbLzdarz90nCrRfe0w/5Oa7l4rlGZQpWjEtZnpayVMRrkrKVZrGppSpWMXSZlFUvZ5bK0amlqVRazVpa6PktwqCiraWt595ENLtXbXpfRbnzjNLTbNe/79O/s+vc2fbtN327Vf7AaO20mVZ/Z5LQabVaNxabz+X2B8Y9DY5/+NXr9ZaPXxwkNBMcm9OXOf9X/A/r6n1XJ/5su2b/vnv1P9OnfMcGCnz4N//zLyKdfRj5+7u8f8vn8HvdAr8Pt8waGg+PBwNjQ4PDo8KdfPv/2pXvjH0rnP/95Jqa8BgYGvF7vBMZM2ER/HfEaHh6eILSJpN/EGflj7mtoNOgfGQ4Gg8GhwLDb5//5188/rFy7hiXewM/ZLpRelMpaiotuybLOCVI7SrL9K+pvycXVaeTCFJaMnT7k9w8Pjrqcnr5+T8A/9AWuJry1iQjll8Gtv9LXRPjQ4/G4XK7BwcHhYf/EnNiEbzYw6B4dC0y0Pn45o6OjweEhf8AXHB70Drjdnl7fgCsQHBwfGx8fH/v0cWx82O92WFw242C/c8jn8g+4A4OeP+UO+vrGAgN/+/nj77//+usvn0dGRwOjf/x//sn7mrUZHbYVE7YdE7YDM2sX7ov9FbaXMGeCvnZhZ+7CTN+BnrkFMXMNfG6puHomdX8I8VAo+fAEfQGk46HkEyHkEwD5ZAj1TChtInl4bmLlVwj9UijjCsC4Mpt95uwDrVqjUXWqXqqMuOKTAPl0CO1KGOP0/ksqtUH/oeeD1ti74mDHfM6Rm8/M5p4elVZz642FUXEtPPPUsv1tKnWfRvW2y9qn3PEyjHeN3tBSv6+lU2vRqbsMOvOxOx8Y9Q9RNW9CRU0zhHeP3zLo9dZutVqtUWlMjvZu990m09EWP7SyOevbD13GYY2mXWM2b7pkmC25O0/0YOelPr2pV6t5rzO7Cn7oBKTtCwrabjbb7HqDRau7+94VsaQNkL0v/M6gNY/butUao6f8sDpU+niq4uHGS0aTxWnWqt9ogqR1nYDsbcWPRpPFpdN2q229Jcd7JuXpgVJ3ZG3n3Q/9epPBZLQ+eOuJqu0BCo1rz/UbrD6NQWOxmU+2OuOXvpupbK88rDZarTZdj8VgfK4doO1QfZX/AbXi/U/dPoPJrjfam7Ve1MYeoMYL1AeA+mBoXQBoGApp8AO1wRm1tkNP+20Oh95kMph1XTr7a633rcHTpve1GT3vbcGrml+S1hmAYkf5SafZ4XUY1Q67/cQT26zK90C+GdPQ3qbymaw6o83w+MNA/NKOyQWdG275TM5Bk7HLbOstO6oJkXUAivclx21aq8+m6zY7rDvu2qfkd4fkd61vNNlsbqOuS2PvVezrBmSq5JrO5x88Nr3ObNT91OWJq3wBiDsAUeu2Szq7xWbUGHssg8IdKoDXUnLIYLAOmA2d3SYfd+N7gN8OCFSUuqYPOpdR915v7Sv5TgWwr227aDaZe/UGbesHJ67gJsB5DaQ+yV//Qm3tNeo7jEaPZHXL14zGbWffG6xmvUalNxgvPzWhlbfnpFybxrwSITxz9YXeYOrRmVQ3WzoSBUe+pt6cn36x/pDq+C3z8Vs9dfvfTk+9AmReC824GJpyfTLjSgj9Ygj9QiizcVLK+Ukp50OYjQDtTAj5RCjlWAjt+BTG2cnUk+H0H/aVrnqQS3jyT/T1suAf0au1iNJSSG4pJP/17cQFgYBipJAzuekcLjcvt3jC5vqSPMzPK5ZKFFyOMCc7Lye7ICe7QCHP43HFAr5UIc8T8KX1dStPHD/73YEfl9Y0vH/XcfrUOTqNpZDnSiUKTqZAKlGUlVaVVS7NzS8pKauqq1sxYZTlK4vfvnwf8AYtFrfT6vbpDPb2d7qOD1qdbcD/+5btByuq6+vrVi+tXl1Xt3r56nUrVq1ZuWz1ioZV5WXVOBojKhmCIZAZ7PRMvmjC+8rgCblCCYnGRGDwAi5fKhBKBEIhlyfmC6RCkVwi5WdyFFJplkQuzltfvOYht/QSPqWgIC+rOE8kFnGyZFKJRMLjSjI5QjyRlpnOy5ZkZ6RysxTVt573nrjfe+KudefhZwvCCXPnJiYkYCg0LgrDQMJxEoGQTKSJxQqxSF5WWq3MKSwqLM9VFpWXLeHzpHm5RUUFZUX5lQJ+tsXhPnPtRlh8kqKi3uP/++vXllxhdp40L1+eLxcpMtM42dm5QqFYJJYo8/L4bMq949s2VSmnhE6bvyg5OhycEJ0cE49MTMYlI+lQDBuMZCRAKGAEA4ZMgcGZKHQqDM6Ew+gJcUhwEo5MyoAhqAgU9dmT1h/37f9xx+bzB/cM93oGnX5uphwEwmHQ1PiIqOgFc6MXzItevCg8LioZAwejoMkICAQJRaAQEDAIBEqIi46KiliQCIoGgcBIBLbrQ7fZrNu0aTkvg7ikVNLvNJSWVkQsXARNiIPERiISYhIWz4+PXIQAg+OioqPj4hITweAEWHISMjomCYrCzl6wQJ4lrSkpZsYkVnHEN85fsfV5lGU1iVACCk1PBmHQSBIGQ8MRUvHEVDSegcJTI2JA6TyF3TN28Oh1Cl1KwKRu3X6srdN5/cGb2GTsBH3Fx4BBiajMDAGTkZqZwaPTGRwOh8fjZWamwxHJa9evDvh9xq7On4cCm9bshECZu/ce/XVkaMRrqS6US4X8HKUyJydHLBYzGAw+n5+dnY3H41NSUuLi4sLmzQNCp4bNS4DihHhGEZZSiidXY0nVGNKSJFIJiLwUgajJIIud7x9on568tf8AMjYVTqqAkCtguCIMsZBEkaWnCrnpDBYRwiMjqHFxxPAYFhKBio1Z8tWsW7OT9HtOMRUNEGY5lVICwikQ1HwcqwRJK0jGK5LxCgQlD0bOBeHkUTBhdCI7PAr9zbyEr8Liw0FpcHLujEXY8CQGBKtAEosx9CIkXYFiyjH0HDhGhCSJNh++XLTlQt2h5uqNx6HUHDijEMUoxbDKsYxiLDUXTZIh8WIQihsPTZ02BzI7igij5UZhJHMTUqKSyIsXxrx/837Zsobw8PC4uLi9e/f29fXt3Llz9uzZIBDomxkzQVgmTVJBES8lC6sJ6TnEVInFGzx29Smet7xo69MDl98P/vI/lEvW4ARlDOUyAreUzCuhyZdQspaQxUsSqTJIipIsriYIKrDcUkiKMokmS6DlLEZnIUgFFeV7aCQpAk4m0KhYOpnATCHSUvB4Ch5HIhBIJAoDgqXC8KyC4ga5OG/bqvVNRw43HT96dNPm5ZXVSYnJYDgaSSDAUPDEhOjkZAgWRyKRKRQalUQhk6m0iMj4VLbwxo3nZEJqnjyv+WlL57sOg0bb09XtsFjcvfbBfpfHafe5XQ6j2ufufXbz5sp0yq2VecfXlg467X6HN+B0DDrMQ302v8s50OvsNdntxl6b2eXzDPAEhYkILoooh6DESJwcDBeC4fwESBqZkXXnqVGxrrV4T0fVnhaD69eq0tXxEWgcUYLEyeKTMhOS2XAsH4rmJiMzJy4SoamxIOaCCOyUmeCvZiROnRULRjPJLAGelkmi8ghkDhqXjkIzkChSDASbmZXdoVZ7B4bXbznMlVXrrH0+n9fj7m88fwWGJJJT+CSWEMfkYWjpZCYXQ2BCkFQsJYNA42BIaWhiKpqYisSzoGh6LBgbE4dEIOjh0bDoGFj4vIVZTNyB5cojq6SA7fl13U+Nzef2Pjm7o/nigRdn9z0/t73p/Lb7R9c8PbO55eLuf0Cvlos7W87vam7c9eL8rucXdr24sLP13I6XZ7e3XNjZdvno7RMnqpeuJklKMdIaas63nLK96cW7GMrNVMUGqmIjSbYOJa6F86uT0ooSUpSQtIJERjaWX3Hh6fsm7cD1ZuOtFsOdl8ZbLeo7r96/7dZ3vHq7ra5WhARXpRLW5aStkrOXZ7FW52Quz85cpshckcNrkHEbstLWKTL254lu1OXqD654tndZ1+vnvR67r88w0Kt36t70al7aNd0O7Z/Sq3oNPU6T0WE2WM09ZqvWO+gdGh0fHP1fGF//m76Cnz4GP30e/vh5ZPzngcGg1zvk6vMO+AIB/+hwcHw4OO7tH/L2D30c/y/FGxMANnG+0NfEzWAwOOEjTbRr/LVg48uaY7/fPzg46Pf7J9reh0dGgsHgn/Q1HAwGB4b8vsDIwODAWmXBNkHuJoHiB2X+raLSs5npF9LYPymEz8uzj3Np68iY+szUqrR0PgavVat+Hv+lz+lxul1DQwMTscaJJ/4L+pqovB8eHh4YGHC5XB6Px+/3BYcHJgBsyO+1WA0ud+9EkeNf6Wt42O8PeIf8Xk+/09Pv9A26R8eCY2NjY6MjP38aHx7y9tlM/b3mQe8f9BUc6h/2e4f93uEhT9A7QV/jv/3tl9/+9uvHjx//Ql9T1sOm/yN9ob/QV9iE9hDm/JW+dmNm/EFfsLlFwoow+oFQ8qFQ8o8A+RBAOQqQjgHEYwDpFEA+HUI9M4l+bhL9fAj9fAitMYRxcTLrWgjjKkC/FMY6c+q+Sq3p6ersft2tKtt0gVp6Mb3uxtbTb9o1No2qq0etbdf40ipuU8qutmlcuu52g8m5/NAbgHIaSLkXlXX14Zs+vbZLa7Luuqb5Ov0aQLlKL3/wXuvt6ek2Gx0bz7cD7MsA52WIsH2G+N4Ptw06g03X2W3q6bnxypK64km49N5sxauponsbL6p1Zpe2R/dO72ataAX47wHxm5RVbe/1/Vpth9Fs3HPXPknaNjf/zbUmp12vN+i77re7Y6rbAcWrbTfMRkufQat5onLDal8CChMgV3G3f3hnGdTpO3QmV85eDSB5VXREp7f16nt0OpO3/LgJKDQD5e6omu777R6zWWM0m+69d0XU6oBCw8qz/Tqbx2Dotlp8pUf0QLEBKHOSNna80Q2YDHqL1XS6uXfWEg2w5JewKuuFVrfDYjeazS/1Hvw2E1DjA5YFgIbh0PpgyDJ/6LIAUD8yo9Z28Em/3WE3GA0mk9Zm7nFYdU6zps+s7TdpvQ79C+1A8loVUGotOWk32QaNRpPZ2bfioiW0RAdUB6Lrex69cxuseqNZ9+yDL3Zp59SSjiNPfCabx2JStxschI0fQopcQKmeuqnzncFnMGjMdvvuW44peVogX7P2gtFqdRq0ao3VI9ujBmQacE33k063yai3mM2XWvvm570GcmyArHPVOZ3BYdNrtT2mft62ToD/bONFQ6+116hXve3x0BruTZI8mCx6ji2++k5ltxjUFot19ameadzLJx+YbEaT1my832bC55yZx/9pPvd6/qrbapPFoO00GXwVO9VTqBe2nukwWqx6tVZt9ORteQ7Qrn+V2RzCeTqDd+n4HZPFaNF1d6pVvd9fVKfW3Y3knQyj/jCL+f1s9sk5qWenZdydnH49NPVKSMq1UMbFUMYlgH5+ou0wlNkYwmwE6GdDKCdDyccB2nGAfAIgHZ1P2burpGGCvp7nYpr+TB62FpJbC8j/7H19AbAvai2itBaSqTQCAgPJ5KZzuVwalSURy4sKywoLSpU5BbnKQllWTpY0OyOdJxJmZSvy5bLcvNxikVDGZmVKJdmyLKVclvvdgR8P/3hi3dqNB/YfVKt0rJT0LGm2RCzPSOexWRmlJZUVVbUl5UvKKmpqljTU165YuqShILfkcuPVscBHp93nGRixu9zqLlWvzuZzDY3/+n9euHanumzJqto1DXVrli9bs2btt6vWrl++csPylVvKa1aRUnmRycgJ+uKJpDyRNJMv4gjEAomMwU6HorCZaRkiLk/E4ws4XBGPP5E/zExNYzOYSrlMkFWcU38xo/QUgZWfnysvUopkEr5cLhEKBRnpAhY7E40lZqTzZcKsLJE0kys7cuH1qbt9P96wHb6kSoJyZoUlRMXAF0aAUDgankBlUhhZEgWTmc7liMQieVFheWlJlVSSXVRYnp9XKhZnFecXVhZXSfmyfXsOPm56BacwiGz+w2ftdvNgsTS/VF5UoijKFefIBFmlRSUigVAmk+UX5KalMu6cPVgmzQSAr+csSo4MT0iMAcXEIxPAWBCcCkGzoWhWHJgYGYeBIpgodCoak4ZApKCQKUgYPS4aBUrEkynceBBWmVfx/NGTnatqf1jf0PPqzXD/8O2bT8IjwARCSnxkzPzp06Pmzls8d354TEQ8JCkBCkpGQMCwZMiEIGAoJDkxPiYmciEUAlm0KHzPnv3B4NB3B7ZVV2RlS8j3b50+faZxXthsaFwMLHoxOiEqcs6s+bNnx8aDIXACFEtJRhJAYFxcAioZSYLiKBGxcSgE4vqFRnZU0oNDZ1Qf1D89a6WmCiFwComUjsEx0GgKHEnCENg4UioKR8dTUpKgGCiSYrEHNm45nJu/jEbiFpWsbO/pv/esMzIBCQbDEVBUbHRSdCQ4PY3HoLPT0jJpNHpqaqpAIEhPT4Ujkrdt3/Tx06jJYBzoHyku34hjFa/cdGSgf/BTMFBdUi4WKZS5eUplnkwmZzJZGRmZMrkCCoXTaPSoqOjZc+aGTp8zP54AIspQjFI0pRiFKyCQy4mkSjSlCEmqwOJrkxIycyTZuzZvYOLS0DApmlSMIJeg8AVUkojPZGWn4HKoidmEqGxMRCk+oQARkx6/SIiFlE6ZfjwRu69wFYhWjE+rg0HEcEI2il6ETSlDUAvDwbwkrAJGzoeR8kC47FiENAaUvjASNW1O3JSwhGhQegJcPGUufGECDYyWgrHFYGIZhKFEpinhtJwktDAWkaZs2FG841r9kVcFS3cm4YXJZAWcVohKKcMwS5DkXChOAkHyoyHsRQnkybMSZkcTE4hZMxNYUWj+4gTinLCIWzdv0xn0uLg4EAgkl8tdLldVVdXcuXOjoyKnfRMGJvPw3BKioJosqkTS+flVK7xjf6MIqtl5O7PX3L/x0tba0YNly1jKBoygDM7KpYiqcMISNLcYxy2LxPLBjGyisBLPL8dwSpJo8jiSJJ4qD8eKwVg5n18HiqeCklAoAh7PpJKYLCKVjSMw8HgqnkAhUJhgHANMyNh39Nr12613bz67eaRx36pNd89f37l1Z3RsHAqHxZOIODyOiMXisAQsnkSiUEkUMoFExBMJ8QlJaamC/ftPZMuL+Rn8nk7Nu1dvjVrd88dPTDqd02ZxOaz9rl69XmfSdf3+efT7DevX82jXlsuvH1g1PuQdcvT7nDZvn3XA7fA5e/ssDqfZ2Wdy+/tGb5y7BU6kovEKJCYLjVcgsXIQlAeCZi6OxVUuXX/+dnv22pele97svqo9eq45JhxHxPJhaGEMOCMZxgcjOclILgjBSUZxkXhxRDx92mzonMXYWQvQ8yMI4bGkRbFIOIFJYnJw5FQSJZNIzkDjUpAoMgJJjIZhUmUyjc3yocfw7Y7jNG5hW4fKH+j3uH01dStgGCqFJaJkZJHTJeRUEYHOiU5CwTEMPDUTS06HY5lQNB2CoiHxrPhk/LxwEAiMhcLxYQujF8eCI8JjcKDorUslP67m/0FfTWd2Pzm748X5fc/P7ntxbkfzhe0/HVvz/NzWlov/aHy1XNzZfH5PU+O+pvM7my9sbb2w7dW5ba/ObXt5/Ye7jY21S7czRPXxzHyicgU5e11K3lZh9fephTuYuVvoOZuo2Rvw8uUocS2EU5aUmp/IzAGlKKMo8kRWzpE7Tc26gWsv9Ldfmu6+Mtx9pb75ouNRq7qry3T5xOncdJaCAPlWkbGtQLA1n78tl7czj789V7gxR7glm7c7O/10iaB5XXHv4VUvvl/X9vyJ1+e/ePZi1wetz+v1u639VpNdp7JpuuyaLqeuq0/X7TQabCadxaQ2W7X9g/2DI2MD/6vY4f/f6etfkti/S1+Bjz8Hx38OjH70+vwez2C/e9A/NOIfGgkGxkaGP/q8fofdNTjgn5iD+lIA+AXAvtDXBJWNj4/7/X6Px+PxeCYMrr/S10TRxZemwcHBwWAwGBweDgQCoxP0NTIcDAZ9A0PBj5+Nev0SjnBvVsE2kXyvWHaEJzrGFzwrzjctbzjDS2kgQ5fgkSsyOKsyefkEYtPDn37729/7nB6Xy+319k8Mrf1r+vqy8XmisNHr9bpcroGB/sCf9OUP+Ppc9l6nzefzTfz8CbtvdHR0eMQ/5PcODHrcnl5Pv9Mf8I2MBILBiVXVw4Mel9Nq9Dmtg97eCfqaQK+RCfryfaGvz//x999//vmzf+SPcs510K/Ww6ash339LXzaBsSMibmvbehZ2zGzdmBm7cJNKGwPfvZewuy9+Nm7cWG7/6CvGZsR36yBzy0XVs6lHQghHZxEORJKPgKQjwKkYwDpGEA+FUI5DVAmkofnQunnQ+jnAdqFEPrlUOYVgHE5jH325N0utVbT0dH9ofvD2y7tmw57t6pPr7X1dL9Vqzr0Zu+ha7o55B/zN7a2G20qTXuPsS979QOAeBxg35iVduTCgy6zXmvWmhsfWWYLbgHs+4wlz9/1eNU9KoPRuuNi51ecuyGC9yHCzmnih/tum3UGi7GzS6dxyLc/BzgPAYkKkPTMlDw+8VBvNBl6dKqnXQ545UtAqgWyu5KqXj/q8hl0PUaj7twLd5ji5Zy8titNfRaDQWfofPChN6HqzdfKllNNDqPFZDDpHn6wUqsfxBR1xBS/Vmx51t7jMeu6jGbz0uM2QPo2/6hB0+vQalRak6fqpDmkUA9U9MYsUd1vHzKbdBaD8ad2Z1SdFijUNpx16uxOs1FtMvuVB61AlR2ocuO3GF9rP9qMFofNcey5Z0atBaj7NLvO2tg64LI6rRbTG+MAfrMFWNoPLA8ADcMhDYGQZcFJywIh9cFvltoOPvba7Ta90agz6rUme7fVp7J61WavyuzS2DwPVb9BVtuAImvpMZvZ6tUbNdre3qpL/UCpHagKRtfrH73xWMwGq1H7vKM/srZnWonqwjOH1WoyGbWtmn7Eys6vij1AsQ2zvKOlx2kyqu0W+75bvV/ndQMF3asvGMy2PqNep7YOynb1ANLu5KWdTzr7TUadzay/1uJcnN8GKI2AvH3tebPR3qvRabosfbwtbyYJ7h+8ZbaaLD06Vbdaf/1Z1/GHpuMPbVef6NQanV7XbbKYtl3qWSBsvPxCYzWpuw09bRrz3Rf6a83ma82G561adU+PXttlMPfVHOicTDm35YzKbDHp1R0qfS9/2QOA/QDgtQDCFyFpVws3PNYb3SZNl76rR2e0t5mM55+r1333nlx2fRq7cQr75rS0e1NSLk9hXZ2ccnUy/cIkxqVQ2oUQ+vkQxkTp/NkQxtlJ1FOhlOMhtBMA9eQk+olF9P07i+t/yiU8yUE9z8W+yMU3FZCaJoa7Ciktf3TNU/81fbUUktmpdDwZg0TBJBIJL1OEgGHYrIyC/JKS4opcZWGWNDs9jUsi0gR8SbYiP1uRn6ssylbks1mZAr40W5EvFslXr9pw5PCJ7dt2V1bU6LSm+rrlAr5ElpWTnsbNSOcVFJSWVdRU1jRUVtdVVtbW162sW7q8pLBiy7fbggMjA/3BweBHi6vf7RsK9AcHXINDwZEXL1/WlFWuW7Z6xfK1K1asXrd+3doNG1ev27Z81faKJatTuZJ4MBxLpFCZ7C+ZQ1GWQiLPYWdw40AQFiNFkMkRcLj8TI6AwxXzBQppllwipRBIQk6KPFuRVXMwvfwgPi2nqCA3VyoQcrlyuThLLhYI5ekcPgZHTmfzFAKZTChmp2buO3zv0qOB/Retx6/p0XjFpMkLk8B4GIq6KAaMwhDJBLKAJ56wBFkpGcqcwoL80olY5tKaZWKxTJmTX1JQUZpXXlxQdfDgKRI9gyfJ27rzUL97uFhWVCQrKJQVKCXKXEV+dfkSiVgmVyjLKyppKazdG1YVSfkAMGXWvMSoRfGJMaDYBGRcEjo+mQxGsmHYtJgkUth8cAKIjEKnIVFpSGQqCs7GItNxyLT4WBwEQkfjMyNikPt27T+9b/vZXeuP7NrtMNgD/p83bdoXHw2FxYEWfD09ctacyLD5UZGRcYnxcYnxIDAIlAxKBCUmgUEJoKQEUBIMlhwTsTAmOjouPhFPJLv7PffvXVlWl7dxTd6qupwbly7GRy6GxcXA4qIhsVHzZ838atKUOXPD40BIJJ4Cx5DgCEJcHCwRioNgKWAUbu78hS8eP9lfUut/p3HYnJ0GC5GajkLSCTg2CkOHIogQBBGJZ+Go6RhSygR9xSQgtQYPT1Ccnb30+32n8UTe6w7HgybVolgoGAyHguFR4fEL58Uy6Kl0GovBYNFodCaTKRQKMzLSYHDw/v27Rj+NmBwW18A4J2c5UbS8cu2PFqvnl08/V1csFwgLcnML8nILxaIsCpnOoLNEQikKhaNSGJGRsXPnzps6JyIGx4kl54DoxRBKIQgpx5CK8ZQKHKmATK9E46uQuBIINisKkpaElmBpZWhKEYZURCUWpKAofHjk0pS4dZnQ4yW8H5Xsn1bm9DZu3SLAiNERK6CQqjiqTzqmAAAgAElEQVRoCjULlV6HxhVjUBICPQ9JL4JSC6LhorAYVjIxF0YpgJLzk/DZMUhpNChtfgRi2py4qbMTY8EZkfHpod+A5sYQ4xHiJHR+MrYARhFhUrhYUjoKTiFg6Tm5Jau3H9tz4rE8ryEeygJhBdjUYig1D0kvhBAUiXBBPDhjQTxp+gIoMD1mXhw5Ei2Yk8yNwggXxhGjIiE7tu9KTk4GgUBYLJbBYDidztzc3Llz50ZFRsyYMx/GUiDYBXh+FUlQmkxkn7l2t6XDuBDGF1efkK+899Lwcdv+Y9gUGU1em8CQojIK8dwKtKAQzStGphfOg6aCGdlkcTWeX47OLI4jSaJwgiSGPIooSMQIMzlVsRGYuFgIDIPB0qlEeiqekooipaAJVDyRSKQyEhFEakb201bt48cdL592PLvT9PTO8653PdxMUWxsIhZPwuGJaDQOhyUSCBQikUYh00gkEg6HRaKQEAiMRmUVFlbXLllZUVTpdri13Zr3r988f/xEp1abdBqHxWA16VXaHrfb+mlkYEWhcpOEdr6W99PJzcNDnkHngK+/3+3q7eu12cwmTXe3uUf3i3/MrjaUZ+fHzI/FwdlYeCoKloFGCeFIIQjBnRtN3Hno4v5TT0s2vFr24/u1Pz5FkhUwGAeO5EeD0uJgHAhCAMOIIGgBFC2E48SJMM6MuahFMdQYUGpMEisewlkQQ542Nz4BTiAyM1BENp7CIVIy0Tg6CkPG4ahxSAxNKDC53FfuPFcUbZAVbbr7qG10ZNRssaem84m0dCyDi2OJ8CwxPkUQByPACEwcNQNLzUDgWUlwMghJSUbR4iGEOYuTFsRA0Xh6fBJ02pz5i+MhUbEQcFTk+grBwTWC/0JfTRf2vzi3r+n8zpaL2x+eWNd0fnvrpT1fAKzp/PbmCztaL+1subiv+cL+los7X17c1ty4tensrtfXD927cnxJzbeS4l3IzLr4lCJWyUZm/iYEp16y9BC3fB8rfxtDuZmWsxEnW44S1SIEVdDM4uTU/ERGdhRTuYCqiKBJD1x5/Noycr3ZcLvZ+KjVdK/VfL1Jd/1ZR+s79eu2t1vramRkTJ2AvatIeqhEerxYdKxEcrRScbhIdCwv49YSUdeuJZq9tU/2bmh/3vxx+Jf9u08w0yo37r58/0mz3WEZ8vsGfC6Xw+QwqnuNKqfJaDfrbRaNxabzDnkHR8cGRsa+THZ9oZcJ4vonjf17+scP/r+u3/j/REP/tM35v6Wvf4FhgY/j/vFPwfGfBwIjbs+A1zvk8/q9/UPBwNgEffmHRpy9nl5H39jY2BeP68tY11/75b/cHBsbGxwcdLvdXxywL/WGExcT9Rs+n8/n8wUCgWBweGRk+K/el2/QP/zpl7bmpvpMwcHs4t1SxfdS+Q9c8Y70zJNiQUt+0T4sdjc3dR2DsSGdu0ckLUYgrp88/vf/4z/cHm9fn9vt8UzMlX0JH35Br782zv81TDg2NjY0NOR2u92evmBwYHhkaHhkyB/wefqdvU6b0+kMBoO//fbbb7/99vnz57GxseDw0JC/3zfgdnt6+719Q35vIDA4Pj7+6dP4SNDvdfW67Gav0zKRPAwMeiboKzjUPzzkGR5wjwUGfv15/Pfffv2Pv//9l19+DYyMD46MD42Mr4dNXgf7ah38q/WIrzcgp25CTd+CnrEd/c1OzMwdmG924mfuxM/chZu5GzdrD37WHkLYHtzsPZhZu7HfbEfP2Iz8Zh1iTrWgfBHtO4B8cBLl2CTSyRDycYB4BCAfAyjHQyinQqlnQqjnQqjnAMpZgHIWoF4AaJdDGJeAlGuzWKeO3e7s1ui7Ojq7O9q7tVqdTmvsURs0Or1R/85g/+GmLjHrUiixcenedpXRqlJ3dasNx66+qfu+pfbwm3WHnj9tUWt7eqw9mjtNpkXSW0DKA9qS5+/VXo1apTMZdl1Sfc25C/DfAMIPX4se7b9hMuhtOrXqvaqX0vAIELRNyuoGst4vULReeeEy6XQ6XdejdmtiyVtAqgNkqqjStpvveo2GHrNed+uVZ1HeyznKl5df2C1Go8HQ8+BDb3zF29n576+89BhMOq1G3aUxPGqz3X/rv/PO++KDXqvR69XdZrNl/SUHIG3LP2jU2V0GTZfO4q44ZQktMAEVjqjqjrsfvEaLwWow/dTZF9lgAIp0y871mu0eu9FgtQ4WHLUDFR6gaoi4xdimC9qNOrvdeqLJN2OpDagPhNVpT7YMOqx2q9HYZhjEbbEANT5g2XBIQxBY5g+pD06qGwJqB6ZXWw888VgcZqNep7X17r6h5+/VcX8wcr8zc/freN9p03bZ5ta6gdLe0qN2k9VnMPTo7a7ai06g1AxUDEbVan9667aZdBaj9kmnK6qmK6y450pzn8VuMJj0TzUDSctVISW9QJEd1tD1qMdtMhpsVufeO86peZ0heV2rG81mq8ukV6utvqw9PYBEnbTkw5MOj8WgsRtNF1s98/LfAzk2QP5+baPJ5HDo9apuSx93S9tX4rtHH1gNFqNaq9Jq1L02R59z0On02e0+g7nXYOu1uof233ZGZ126/tJqNuh6tGqVXt/r6Hf0eiy9TpvFrTe59RanwT1a92PPFOqpradUBpNNo2nv0tr4y54AqQ8ATlMo99HkzMcL0i+u/uHdO51bbzWbtD1GzVu9sdNkcLzr8nx7uD0i4+zUlKtTUq5MZV39mnltMv3yFMblyfRLkxiXQujnAdqZEObZEPrpybQzk+gnJ9NPhtJOhtCPR6Z8v6tk2f084pMc1HMl9nku/kUBoamQ2FJMbi2ithbRvtBXcwHpH7jrT5FaCklkKi6TlwpHQpBIVG52kUKeRyLSSESaVKLIVRYq5LlikQyFxNFpLFlWTrYiP1uep8wpFAqy0tN4CnlednZBfl7J7t0Hdu7YW15WfefOT5cvXadQmLnKQk4Gn5MpUMhzS8qqK5fUV9c0lJfX1CxpaKhbuaSybkn5UpvRMTww7O71eL3+gaERt9vX7+r39bvMJv2alfWrVq5ctnJdw8qVa75dvW7jxrXrt69atb2qYoWYJ05OSMSRqFgSNZ0rEMmyhVK5KEshkMjYGdzoBDCTxhBmcoRcrpDDFfH4EoFQLpbmyBRCnjCNhpTLOZzyLayKPXhOdlFhbo5AIMzgyHPEWQqhQJDNEYpxRGoqkyfjZkk4HA6Xu2LjsWtPg3vOmQ9f1KRkVAJAWGwiksTIQJNYSWAEDIIgEmhcrrggvzRLmi0WynJzCnNzClLZnKrKpYXFVUJZQW5+ZUVpfUHukpLCej4vj8NX5hUv7VIbi5Wl+YqivOyivJyS4oLq8rK6LHmxSFxQVb2GniGoKlEq+RlAyIxpYfGRC2KTokGxCajYRFQcmJiESIFh02OTKNPDEhcsRkChKRAIE4lIxSAyUZBMLDwDDUuLi6eAEemJUAYBQ/np3Il7R3YvLS5uftrS1zekVlnIWAYqAbJoyoz5IVMjp89LiIiFgyEJMXHxMTGQ5OTYhLio2JhYUGI0KBEKA8OSE6KjopIh0LkLFh47dUKtaS/I4/z4XV19OWff+hV0NCRq/pzwBYuiI+Pmzl00ddrMGd/Mmj9/AQIOwaFRaBgakoRIgmBhBDoIS5ofEVtaWrmUyb+8cZfH0//k5WsEkkxAp+DQTCiampiMTYaTYDgGjpZOZGbCsKQ4MGJRZPKd+y+/3XQ4N3dZZelKIllw9d6bhy09cxcngsHwhNjE8IUxC+fF4rBkOp1FItEoFGpKSopIJOJwMmAw8IEDe0Y+DdjcWrvXSxGWULNX1m45YrbYfxkbr61eyeMqc5WFBXklaWwODIKiUVJYKekoBA6DIsTHgRYtWDh9XkQiPWsROTeCUhRLKoiCS5IwSgSlkkSvwOOVFEIhEVeAI5YgaWUwRhmEWoikFREpZQxsbgoEdnpFTmMlW7V/uff8oaGLh4OXdv92b4/19IqqDFA1DibG4LC8UhijBgVWkMkyIi07maCMQ8nCYthz49Nh1EIEvRhGKUjEZUdAxeGJrHnhsGmzY6fNTkwAcyLj0oGpidMXo6MQEhBCiUjmEohMIY9dV5S9s6bk+7qifbW5O2pLNtYt5/JKFoaj0RQpiqmEUZTJpJxEdFYMhB+TmD4nGhcyMwaYHrkokbYQljkHyk8gK8KTqPPmJeKwxMiIcEhyMgQCQaPQzj6XMi9v9tx5c+fOmTU/AsUpAaXkEUU1+Mx8NJPTrjOs3XloMVwor79QufP1C9WAUF6WKq5Ac0tA7Cy8oAzPrULw85CcfEiKckY8FUzPJouricJKHK88liiOxgkT6dIoEicGkUamyGMiUGAwEoJEI4gkLImNJWVAqQwEiYgjYkhUUjIcwxPlvWrpef2o48WV5zcv33zb1n7r2k/QZCwcSiAQWAQSG4WjIfBUPJFOITEoZDqRSECjkWg0EoPBgZJgVDJbJlHu2LxzeHBEp9K2vmi+ff3G80ePVB/a1R/edbx/o3NY/SP9Bl1npVS0RcY4Vs58cmGb12vvd3j7XF6TzaYz6AxGnctpN/d0nz30XZVSUiLJrJKLysTi7ExhGpmHgqYnwwSJCNlisOS7c23Ldtyt2dKy6cwHZu7a8CQGHC1cHMuKAGcmoYVQBA+MFoBQ/GS0MAnBWxBN/Xo2fH4UZUEMdUEMdVF8+rSFxElzEuOQZBiJCcamoKl8PI0HJ9KRGAIeR45BoLEZGTZf4McTd0trjmzc/fDw0fu/f/4fj588hyJwJCaXwBbh2BIcSwwnZ8QjyChyKoqciianQTD0eCghAUaMg+AjE1FRSWgolonGM8Jj4qfPXxAJRkXGoOMXxdXnc45skAO9zbdMjy81nd3z+MyO5gsHnp/d+6JxR/OFbQ+Or3vRuK310u7/lr5aLux7eWFn68Udzy/sbbpx4kbjsdoV6/OW7pUtPYzmVENZuamF32aW7caL11Dk3wqqvkst3JGSu5WRu4mYswonW4bLqscIq9D8cgg7byEjewE7bx5FFk4U7zxz943Zf6fZev+F7e5L+82XxmstqqtP395tau/s0t24eKVcLKpKoxwpFl2tkl5fIr1SK79RI79XK235Vqk+WP9wVd6x+hrduw8ep6vfE5SV7k5X7hIWrC1duXHnkdN3n7WqDGbPwKA/EPD29jrMequl50/va9Q3PPoXd+sPOvrf9PVft359HBr7FBj75B0M9HuHfD6/z+u3WZ3+oZHh4PjoyKfRkU9ul89ksg4MDHzp/fuyZPmv3Rtf6GvCShoYGOjv759YpfUFwP65adDv9wcCgeHh/0weBgIBr29w7PPffrp2Y0U6/2heyfeK7B+zFIfEOduEWRvSU7fQGPtZ6T/VNmxns7cwGEdF4noU+tTWzZ9+/dnl9bqdnj53/5DfP/znCq9/h74m8oQ+n8/l7vUNuP0B34R8A+6+Prvd7ujv7x8fH//9998/f/48OjpBX95+b5+zz+ZyO4b8/WMfRz5//uXnTx8D/sH+Pke/0zbodvh9Lv+gOzDoGQn4xoYHg0Pe4UHPyKB7PDj4t8/jf//9b//x999/++330U+fh/6grynr4FPWI77+Fjl1A2r6JvSMzehvtqFn7sDM2oH5Zhdu5k7cNxON87vxYbsIYbtxYbsxs3ahv9mB/mYLcuY6+Jwacdki2gGAfHAy9egk0skQ0rFQ4pE/dy6fCCGfCqWcDaU2hlDPhVDPAtTzAO0SwLgEpFydmXLi+J0OlUar6ujq7tTcfqa6+FPPxYfGE3dM2092CZY9mJN2KTTlPsC8VvPdK62uV/tBo+18bzJY7PaAw+51Wr1Gg11j1NnMhked7sWK+wDjAXXJw7c9fVq1Wm8077pinsr5KZT3FuB9+Jr3cP9Vi0Hv7FFp23vczJXPAf7LEEkXIP6wWNl0vbnXqNNptd3P3lkhRe9CRLpJWaqowrfXXrkMBp1Jp7rf5oosejkjp6nxud1s0Bn0PY86+uOq3oUp39x42a8z6no0Go3OaHQ69C6vwdFvsvZrzF6VZcjkCm67MwhI3uUdtGicgwad1mR1VJ01AoVWoLI/vLrjfrvbZjZbjKZ76r7w5SagSL/snNPs6LeZ9FbrQP4RK1DhAioH8Zv0bZqA3aCz2awnX3hnLrUBdYGZS3tONA3YLFaLQd9mGCBsswBLvECDP6Q+ADRMtM8PAXWD02tsBx71220Wk0Glcbpzj5iBfH1olROodANlHqDCBVS6gJoAUG4pPqY3WINGvd5gc9ZdcgKlJqByMKpWc/+N22LWGcyaR5390TUfwoo7G5sHTDaH2Wh42jUQ19ABFNtDCh2QevVj1YDJrDfbrXvvOL/O6wDyulY3mk1mp0Gn6rF4s/ZoAKkqsebDkw6PWd9jNxovtbrn5bcBORYg68PqsyaT3arXd6pMbu6Wt5Ok975/aLNYNCZNd6fGeuBq++rj3StOd608rlp51NhwRL3yqIa7vicu6+H1JqdFbzRpNa8/GNcfaq7c3Va+r614d1vJ9raS7S3Fu95hq95MTTm//USbXm9T93R3ax38Zc8A9k+TM5u/zngwift0UurzmcyrzOqbm8+9fvLKpNOZdQa1uvuDsafLYgos39c6hXFictr1r5mXp6RcnZRyZRJjAr0uhjIuhNDPArTTk2hnJtPPhtJPhFCPTaKfAmjHFjP27y5Zfj8X/zgb/kyJeZGHe5GPbyogtBYSWwvJLYWUfwwZFpFbCsnNBaQ/RZgQGo1kpdI53FQ4DIJFYgrzS/JyiziZgvQ0bk52fl5ukYAvoZAZZBJNKMySZuXIFXnKnMKc7Hw6jS0WyfOURWJh1vKG1bu2712zcv3ePd+1NL8i4Cm5uYV8vpiZksbjS4pKq0orl1Ytqa+qrq+sqq2vX1Vbu6K4qKK1+c3w0IjP5XPa3T5voM/t7e3t6+9zDfq869atrl+2YuWajctWrl69bu3aDRvXrN3csPzb8rI6bgYvKSGeQKLhidQUdoZIIheKZZlcgUAkzeQKk8AwKpXG5fB4XJ6ILxDxBSKBQCoSSUXCAmUuP42akUoV5C3hF66kpooLcvMVAqmUL1YopGIxN5Mj4PBEBCKdxeDw0zkiXrpUKi0oWX/zvuvAWcuhCyZBzkYgZG5cHJxIYhNoTDyFTCXT0XBsCiOVx5NQaKk0ZoZCWSyS5jJSMvPySisq6/OKqySygvz8qrLSBrmshMvNzi+sYaaJT124XlGxNDu7MC+/rKi4urSsNr+wWqEs5wvzqpasS82UCDI5NBxh0uSwGTOjFs+PjY8Gxyeg4hOR8WBSIowFQaUmQKjTZ8fNmBMfnYhPhNIgKDYMnoqCpSGhLBSMhUCwY+MJCDQrKR5eKs++c+LYtR8P7Vi30ajr8w/+WlW4FBUZT4yKip42Zf6kKeEL5kLA4IT4hPCIqMSk5Ni4hPCIKDAYAoXCYcmJGCQIBAJHxyZFxCQyGIw+m373xqXb1+bVF7KXStOKeczsTDqLjI6NWDDrm1mzZobNDVs055vFibGJWBQaDoXD4KhEKDoJTkhGkpPAmMWL4wqR9LVsUZ/edudJU3g8AkfMwOHTkBgmBE6CImnJKCaekkmiZSYlo2LjksMXxTeevb596w+bNuyDJBFIZO61Wy9u3W+ePTc8MREcHRW3aH7UgnnRcCiaSWdTyXQqiZrKShXw+ZzMDDgs+bsDe8fG/m/y3jOozQTv9nyEY9tgY8DkIEAo5xwRygmEBEhIiJxMsA2OOGIbp7bbOeNsd7vbObQTwdnGJIEiOUkgkbHdPd09M+/drb0fmPH07p19661btbdq66pOqZ5S6cPz9Vfn/M8ZGBhs7R/sY4hTY1PWFG063GHr+nVqYlVpqVAar9Gm6Q2ZBDIdisCg8SQIHAlHoYkUKgaH9/Px8/QDw9i6EKo+mKoHU/TBSFUIOhnOysWxsmjMDDpNz6SnEUl6LNUAp+iw7Ew0M4PMzGaRVNksuvv24enb+/54dOa3uxf+uF39y40Drgvr//LT9p82pMZDwuX8BAhHHwiNJ2GTyVQ1mpIcilUGIuSeQazlUUIkXY/lZKKYhkicOiRGFhAl8AshLVoCXuwNiULLA6OEwIJIT39USDQ3PIIuY8dlJAgyJKTdBcrTqzSHDHFXVyVfXmfYnplQmqnNT88gk/mRKGEMSQ3GJ4RjpMFwQSA41isQDywKARYFB8XE+sPFwfgEbFx6UDRruW+Ut7dvSEQYGBKDJRLDI0LbWj6o5BJ/70W+nt9EgqPp0kxknI4kz0PFaWITM0yDY4z4rEhWZsLqS6UHX+6/UodmqbjKgkhqAlmRQVHkkuOLYRIDNDY1ghg/JwgLYavJijyyIg8nMYBpimCMJIqhDqXKgqHs4GBCWDACgcJDkBgEiUygcgmUOAydgaNRSRQynU5HwDG61Jymt6bnt+qeXv/5yYOnba2m7Zt3REXCMGgqicghkmKxZCaGQqPQGXQqk05lkYhUHBZPIOJxeAKByFAlZVEpvMqKyumxmcZ3ja/qX9y5eeuH69fqa2vevHxhbm/rdgwMO/vq7v6QHkfcmkTbl8V7ePng0EBvd0dvm8la//pdZ0d3X6ftzJEqjZyVImHlqMUrtLKVqYJCFbNIIyvQJCh5PAKUHQ0Ww3D6vRfa0tc/2vJdS/neJ8HoeDghPjCU4R/GjsIpI7DSGLw0Ei0Fo0QRKIF/JGO+N2KeN9o7hBYC5UUgeMExwoU+ZI8lkBgCF8MQwPCxeLqUzJJhKFw0gY4jMsJheCpP2uuaPHzm5tZv76zYcGFj5bnf/vp/7dx5AALD02PlVG4CTZCIZYrBCCqJISbTRWgyF0HkQDC0KCQlEkGOgBMjkeRoNA2GZ0JR5IAQsKd/MBhFCY3E+y0NSI+PO7UlC+iru9X59HrN+b2Pzu2oubT/8dndT6t3zLZuPD2/vebSv5KHf6avukv76i/trL1a9ezGsfMnD6xcvVZXvCtt/fmU1SeU2euFyQWStE2S7L2irD1ocSnPsFOcs5eXtpOj20bTrqWklFFTVtNTVpITCrHijCCebilXG8DVBbM04RRledXZutaxH+sHbtR33Hxp+qmu6WZN441HDd8/el/zxvi29uX57RUVIuoJFfNOoezOyoQn5akvN6W92ZnWcKj4UJpkX+kqu9lstbZ8/jJ17OpTuWFHxupDioKq+PxK/ao9+ev27Tp86WHNR+fA0JTb0ddrsdqNA84B59i4Y3TC+U/9v0DX/+70Nf75k3tqxjUxPeB0DbvGRobHnA632WTr73dOTX6eGJuenvoy7ByzWGw9PT2TE5N/trm+5ve+ItmfraTR0dGhoaFZ+2vWhvoa9pvFs69DW263e2x09Gvrxujo6JBjeOa3P84fObYqTnxSn3EoOflIgupIYmqlSlsukRaKBOU8/hY2t4xCupmdflIoOK5MvLhz++jM2IDTOdgz2NM/NDw8PDo6OvVP2PuveF9TU1Nut7t/oKe3r9M5PDA8Mjg6NuxyO/r6uzs6Ojo7O0dcI1++fP7LX/7y6dPM2JjLPeocGOzp6e1wDg9MTo1Oz0zMzMxMTU2MDDuG+rpHBnvHHP0uR697eGBybHhmanRm0j3udoyNDE66hmbGXb//8umP3//yxx+///Vvf/v062/uiRnXxPQGxPz1yPkbUAs2or/ZhF28BfeP5OFO/JKdeK8q4pJdBM/Z8OFusncV2XsXcWkVfulunNdOnNc2tOdGpHe+Qh/I3g/QD3swjnlQT4CoJz2oxz3oJzxoJwDqSYA6C2DnPOjVHsxqEOsSiHUVYF0CONe8Yk8dvfG2ub3tQ9OHV0abvOTyUsZhH/4FL371PNYZgHEV4PwMEjwC2NX53z43tne1NjQ3tXy8XdtUfdN89VbbpZ/aT9+1H3lgPHXHVHl90Ff9DOD8TM37+WVLl6n5g9lkr7punSe5A5K9AsneLZTe3X/VZLF0tra0vGntj1tbByjqPZStoPiWQM3jq89tJpO53Wh68qoXllkPxDeDVM1Baa+vPxsxtVttpsYHb/pCs+oWap9VP+22W9qtpraHH4cjCl4v072+UTdktlvMVsv7ls61p17oD3/IOGzNPdiZ/p1Zc8iiO9rO2G4DNE2GQ5b23jGzxWTr6i0+b/IwWIGckeCClltvRuw2m9Vif9A4FFnaBqQbS873WLoHbRajpWNQd9wG5PYAucOkTaaXraOd5vbODvvpZ44lxZ1A8diSQuPpZ84ue6fd3P7a7KRW2oECJ1DiBhW7gZIRUMnYnBI3UOr6prBj//3Bzo4ui6nF1NVjONMD5Pd6lI7MKx73KHJ7FLnmFbvmFrmBbLv2tKmtc9TWbrJ29qy83ANkWYF8V2ix8darPqu9zWQzPmoYjij64Jnx7swTp83ebTW11jU64KveAhk9IEMPcVVDbXN/h+Wjrcuy91bffF0DoGssP28x2/9JX3uNgLI5qvD9w4Z+m6m5y2K+Wtfvm1YHpJiBxA9rztosnTZT+4cW65B8c9Mc6cP9N21dFmtHa3N9ay+p8CEguAsoH4Okj0Hc20DcFYB9ERDc9Uv6+dITu9XaZLU0333REZRwCeDeBIT3gLibIMbpufRjHvSjcwS35wtu7DzzzmKxt7a2NBp7pCufAnH35oueL+DfnSu8PTf2hieneh79+FzWKaj6unb9rbO337cau9ua3llNph9qbAGSaoD7/ZzYqx6sS3Njr8zhXAWxLgPMSx6six6sag9WtQfjLIhxFmCcBDFOgJinAdpRf/qe3Zmr7mqIj1LQT7S456mEZ3rSszRSbRq5No3yJ8qi1qSRaw3UunRqrYH2XE95rqfUpFG+0hcBR6TRiEIhWyEX4jFwMpGakqLXatK4sQIshiiVxCcnpbJZcUQCVSpXJiSlqFJSNdq0NH0mL05EIlLTUzOS4pPSUzOqtlVt31S5ZvW6+rqX3Fi+RKKQxavYPIFInqDVZ2ZkF+jkuiAAACAASURBVOQWlBSVlufkFxeVlpesWpuWmXfi9PnJyc+93QP9fY6R4bHBgeH+PsdA//DE+KddO/etWrl2/brNZas3rF23ae26TeVrN5WUrzPk5POk8WEQBJ3KYjG4bCZ3ttpeJJQpE5Li5SoEHIMjUnliGV8klSvipVKpTCaLV8jUSoVGnZAYL6eTaAliWUaKQcgWGzTZcrEyUa5KilcpFXKRmMeLE1FI7DiuUCSOi08UqRLVifKcG5caj5yzHrzcLUrdCczxxcKpDHIclU1ni5m8OKGYK5RLZMrEZK4kIQKBlyanyVMMHKFCIk/OzVlhSEtPSdGlaHRphiydIUeu0qToslB4+uad+1evrUhQaw2ZeWkZuTpDtkaXrjNkKZTJOflFWCRRECeDQnDzPDx9lgb5LweHhsGiozHR0ehICAWKioOhOWAo6RvvoPneQT4RMDCaFomNjUaxkEgGCsXCoNk4LAsJJUWFI0k4JhHL3r11/539Vcc2VfR1DLx58XFFen4Sna7jkNZmKA0qARodERDiFxwR5uXjFxYNC4uABC0Pg4RBiFAcAR6DRUZAYYiIaExkNDpw2fIfTh46tq1USo5QMSE6JqJUyV6ZxC1N5eamMDAxQfMAIMg32n8Z1tcHAkMREQQCFI+FoHEwJBWDYsOjSdFgbB6Ov54i6XlvunH3qU80Bk0XEQg8NIKGRlNhaFokjIYj8TEYRlQ4HA3FRgRFXjh1KUefnSBR5maXRYExldv33Pj+5tKlPhERkWFh4OV+IT4+wSgohklh0Yg0JoXOZcVKBAKFREzGYQ8f2P9lcniop73H3kmgKgTJ67NLv7Waen/7PLl6bQlXJtIZ0jWGNCSBCMPiw6BQ//BQOB7DlfCj4NE+PgHey1EISkYMPR1CT0XQ0sJR2lCsFsbNRDPTiewcAjsbQ09HUvRIsg5NTcPS04msbEJcTiSEsjaW5j631XV5y9SjE18enPnt1vH/s/byX34+8dvVbY9K1FQfnzimOhqjDo0R4SkqEkMLper8cQofmHBxAHU5OA5JT8Vw0xEsPRgbHwERBURK/UJiFy+KWOIDCcHLfOEi0MLwJUtD4VGETF3q2gKZCOa3Wkp4fnz9++ptP63VnzJIblQUHCvXbjXgq3cVpieqw8NIYLQ0BCMJQMb5QuhLQ8nf+GKBb0JB34SEQIWBcCmMlYSPMwRFsIN9o3z8/EJiosMRSAgWjURFPbldnSZmKKgQEQHGo2BoVBaRzqdLNDE0eeaaHW/tjlCSOlq0UriyetWhB6lrT+GkRchYHYKVxIzPpSkLcIr8GGEOhJURjFPMDUZGMhUkeR4tsRAn1YaQ+b4wIYSZBqarwpE8Pz9YeDgCisRFIlAIMoXK5BIpTDKNTqIxKVQWncaBRKOKV5S1fDT9ePXu4/t17160NL5tS01JjY6KwuMJZDKDQKTiSRQSDU+hEXFYAh5LxqHJJByJSsFRSBgkCpmiy4njKE4fPDnlmmxvbqurrXv77vXNWz89evxzc1NzV1evxWbraG55fvZIETdyUxK+Mi/h3sWLI/0jHR0dtg5b88eWhpq36WI+C7JEJ0LmJ/O1QlZyHDVDhstNxOckUHViSKGakCEUYUNpbG7GuhNvUzbW7j/ZxZXtjIAmBEewPZdhouAiGCExFCMJIYgjUDIwShwEZXiFoEGLo3zDWWCUHIwShyLZ3sFEj4UxC71hcDwPRYpD4tlEuoDGFBNIfDiGFYNnwpAMAjGuzdq9/dDx1NJthZsOn/jhifPTr4kJ6Th8LI0to3CktFgZFENH4lh0mohC5CGJ7GgcHYwkRyBIYTBCKBQfiaKEI4hQPAuOpfn4hy7xB8dgGBFQ/JIly5KEsac3rQB6Xty1Pb3xpHr3g3Pbnl/Z+7h695PzO59W73hwYmNN9fb6S1W1V/bWX656cXlX/aUdtRd3Pb+898WlPa8uVtVf+/bxD8eOHTpYvLIyb9V3ORvO6spPJZcc0ZQeUuTs5uoqBYYqUeZutKyUoCxX5O8V6bYKdVs5qVsZyRsZSeuZyesYSWXkhJIYcXaowBDETQ2K1YbHpvoiJWmrdte0OO686r5ZZ7n/0nqvznT7mfHW43e3Hr26/+Rl87uPb25cO1GoP5jIvV2QVL9eX78prX5zcsPe3A0y1uEt282tVpvZPjXs6OkelGVsTio/q1l9SpqzS1O8N7P8u6xVhzRZVUVrDl3/qcbe0TviGHa7R13jk8OjU66xX4bdn0ZGPw2PzzgnJpwTo0Pjk0PjU0PjU86Jf2n2l/9cjvF/w2OzycY/638xgM3q3xXZz4xNf5rV6OT0rMamZ/4HfR6d+jQ8OjHgdA2PToyMTg46XUaT1d7ZMzU1Mz4+MT01NT0x1tXZYbZZR9yuT58+ffn85cunz18+fZqZnp61s/7cf/i10v1r/+Gs/fUVvWY/s+PLs/bX8PDw2OjY9Nj4+PjYyPjY+Ih7YGTY9Xnm+KataziioylZB5Vpu6VJOxTqrSr1BkXCeol0rZBfxmWv58X9mFlwTpl8OFmzu7R4ZNw1PDLi6OvvGeztGxpwjY3OJh2np6Y+T898/icizr7e7CXY15eZbekYHx93OIa6u7v6+nqHh51ut8vlcg0NDnR32OwWU39P18ToyG+/fPrLl5mJCZd71NnX39nb2+l2D49PjLtHhqfG3VPjo8OD/QM9nY7+7pHBPrdzYHJ0ZGbCPTMxOj3unnA7R0ecE2OjM9NTv/32lz/++OOvf/3rf/z9P3795dfRicnhycn18PnrEQvWIxdsQC3chFn09e5rJ37JLsJs64bX1+KNKvKyXcSluwhLduG9duK8tqO9KhDe+XJNIHsfQD0E0A+BqMc8aKc9KCcAylEQ7QSIehJEPQminvagn53LqJ7HuuDBvgSwrgDsywD7qifn5JEf3rS0t39ofP+izc4vuQVQr3pwbwP8WyD+fRD/6TzBo/miHwHO+Zw9L5rMHc0tDY3Wzsyqe0s4h3xE1b7CK4tjL83jHJnHOLaQeW2h6AnAu0fOeVDX3N/W1GRpt+/+weghmU0evl8gu7vnSqvFYjO2fnjd2sddUwvIaj0S2jwUrcuSHpx7am8zW4zG1icfeqCFdUBSI5DSGJxef7POaWm32S3N9171B6TXf6OrqX7W22Gz2EzGn5ucUUWvlqS+vFozaOq0We3tdQ0D8IxXQFIDoDPP0zbP0TxfoKlZpKlZYGgA9K1p37WauoZNZqO5c3DFOfucdCsoeyg0t+nHV0Ptnc3tVtv9hrGoEiNgaF1R3WPqGbSaW822Af1JG5DXDeQ6iRWm+ha33dTWYbedqXEuLeoAika9CtpOPnV22zttZuNrs4NWaQfyHaBiN6jIBZQMg0rGPIpdQKl7UVHX3odDHZ2dXcZme0dP2lk7UGDzKBn0KB4BSh2gEte8opG5BW4guz/5lKWtY6Cj3Wjv6l11pQfItAB5I8FFLTdf9FrtbVZb65P3zrCipnnpDccfDPTYrBZzy9u2IeqGD0DmIGDojtvw9p2512z6aO2w7bvVN1/3EdA1lZ+3WOy95vbmFtugam8LkNgUWfjuQUOf1dzcZTZdq+33TasFNCYgsWHtGZulw2Zq/9BiHorf1ObBf7T9qsls7TUam1+aupilLwDZeyC+EZxav/lSz64fWipv9ZDWNcyTXT9xv91sM5osjY/edEel3gOkr+eIHhPyar69NXD0ZvfBu0PQnGcgzg87zxot1k5ji7GhtUtS+gzg3pknferBuxukurXprOXY9cZDP3XFlj8HmFc96D9Gi45dv9XQZjYbTcYHr22wxMsenKsL+Nfmc67P5Vz14Fz1mPW+WBdBjHMg2lkQ/QzAOANinfZgnZrDOgNiHPen79llKL2rJT5KQT/W4J5q8U/1xGdppBo9qSaNPEtZz/WU53rycz3xH6xloM7ehtUYqM8NlOcG8nMDmUqh4AkYAhEt4HM0SUoWgyMQSNP0memGbAFfgkETuLECsUhOJFBFEkW8OkWVnJqi0c+GEmMgcIlAZtCmqxTqspLyPTv2FheWPnzwpCC/mE5jJ6pTmLG8WL4oMSnVkJmXlbuioGhV/oqVeYWlJavW5haUrNmwxeFw93YPDPQ7nQ630+EeGhwZ6HdOTnw6fap6RWHp2jUVZWUb1q7btGZtxcqy9StKyw3Z+YokTXgMnE5lMegcBp0jkyYoE5LiFSq5TKlMSMLjyCgsgSsQ84USmUwulUjEEolcJklUSNUJ8uTEBLFAwKKykuKTBByJQZPFYwsSpAlKmUIhFXNi2Qw6h0LmxMWJpDJBiiZemZDIZarOHK85fsX27eUObckJwMMPBiFQyXwCjUXm0kXC+KQEtVAgUKnV2vR0OJEUJ49P1BvECao4oSwzKzcjPSszIzdRlaLRGvTpeZq0bGl8Cj1WotZlra/YptFlZGQX6AzZyVpDSmq6Vp+ZmJSq1WeKxQmZGQWhITFzPDy9vYMDAqLDwpDgKFxEJA4cTUBimHA0NSQCttDLZ+5in2UB4PBoXCSUHhVDi4FRoHAaHE5HwmlIODU8FA6LxkaHIbevr7xeteXElvKje7cyyXAxGyckxaCDF4mpkKwUbrZBoZAwY6KCFy2eHxQWHhoZHRAUHuAfgkES8AgkDhGDQKBi4JhIMAQVFZnIIWi4KAk+SM2CrdFLtuTKN6aLK7Ilqwyx6SoGOMjXe2lAOJjssyw6JAyKwBFjMDgYlgJHMZEIFhJKjQSjC0iCtSTBxwfPjx45HhQWSaawKFgGFkHEYshQNCEMgsQQaVAEPgKMRMDJwYHQ44cvZuiKCajYrVsOJSdli0Xqo8fO+voFhoVHhYZGey8LWrYsBIPA00kMSAQEi0ST8Hguiy0Xi6CREXt2Vv4ff/1lYrjP2m6KQtDFqWW5ZXvMpq7fv0yVrVkpEIsy0gxJKjWdRodC4RHhkeFhYCgUzo2NDfQP8PEJCAgjRmJTYKwsKFMPo+ojsTowMQ3Jy8EwMwjMLDwzE01NgxG1UIIGTtSiqGl4ZiaBX+ATTsph4BxXqhw3DgzePT328PzIjcPPdhQ93prfvjWzZVcJz983cEFAcCQPRlBhiIloihpCSfHHyb0h/MUBtECIEMXUozhpcEZqOFoRFiVcDuZ7B5HnfxO8NAAWQhB7QpjAwuXeiz0NKvW+TavjSeEP962drL325f2Pv7z7Yez+yUfr0/cns/dlCrcbWPuKVFWr8mg4UgSEGooS+sP4vmDmsmDyAm80sDDEY1FIOEIcSVBj+WkotjY4khPkF+3nHxAADg+HxqCxSBYZqRXgixIoSbRIDQuhFxI1QqKEgRVxWHg85WT1lTvP3/ojxEhBeeLKawW7bpCVZVhJQRBWghemk6TZBHkORpIFiUsPZmgXIeM8Y8gkcSpLkceU59Lk+lAydymKF8nSwJiJQRDa4iURQYHRcBQ+CoVBkikUZiyRwiBSaSQak0xlUims8DBI5fa9H960XL/w04tn797UNT2684zD5EBjYgh4AolIJxBpBAqNRCeQGVQChYHFEZEwBA4WScWECZlQPgOq4JOVgrhrZy7+/vlLj73j5Yu6jx8/1NXVvnz5sq+rp7ej59Wb1/022+OzR4p4kK0a0rYs2ZPvr405Ri0Wi63TNuV2ZYkl6IWAGhMQF7WIGuaVwsTmCMkGPjyRHSGhBAkIS+PpwQYpl47npGRvy6x6kHfwfcmGB+FwTXA0f97imDAIB46TR2MVEVhpKEYUgZKGIYR+kZT5ftD5y+ChMGEkWh4GFyz2R4C+iZ7jifAJJiBJQgQxFo5n4ah8Ml2IJ/GQBA6MyEZg2eAo3OOaVys2bsteu+/A+Uenrv384qORgI+l0oRkhogjUqHJXDCcRKDxiSQeDsuGE1jRWFo4nBgUjQmIRIXDiTACC0HioGk8GIayaInf8jAojMAOj8F7e/vGc+mnNhUCHfV32h5de3xu96Pq7c8u7358fvfT81U1F3Y/Ormptnp73cWdtVf3vLhc9fpy5atL2+suVNZe3FN/uerl9QMPLpw8VHWgrHxPybpjBetPGspOaEuPakqPJZeeSCw+IczaL0zfLTDsIiaujYrN5qdtkeq3SPVbBYZdcamVXO0WdvIGVvI6mqoMryiES7LBgrQwvi6Cp4fwDMtgfG3htlftIw/f9N6qMd9/abtfb/n52cdHT97defL6/pPa9y9ruxpq66sP/lCaWlOhq9uke1GR9GqbIY9DPbNvz8e3Db09Dnf/4C8TE7tPXmembtKVnZJn7UjM2a4trNIXHkgvOmooOZlVfHjD5qMPHtTMfP5l6tdfnWOTI6OfnKPTzrFp58SUY3LMMTE6NDE5NDH1P6F/S1//1g37X09f/1ZffbD/HNvGpj45XGMDTpfDNeZ0jw84XW0We7u1Y3xi4tOnmenpiS/T48POQbPd1jfYPzk1+eXz5y8zn75Mz0xPTU9MTnx1lr7S19eBL7fbPQtXbrd7toFw9jNLaP+6/hoeHnW7p0bHx8bGnGPu8WFX/4hjYMx1MG/FPpH8lCb7YGLGdplmgyy+IjGxQpGwTRFfIROVCNklsawKhmCfPLGQTstPSnSODjscDmd/f5+jt2ew3+kemZicmJqampma/vIn+vpqf3014mbTibP05XK5+vv7+/r6HA7HyMjIyMiIY2iot9NqNxs7raah3q4vUxN//Pr58+fx8Ynh2U6OoaGB/oH+kWHnp8mxydER50CvY6BnZKjf5RiYcI/Mcte4yznuck6ODk+OuicnJz9//vz7H3/87W9/+9vf/vYff/v7l0+fR8fHZulrA2LBBuTCCtQ3m9CLtmK9tuOWVOKW7Pqn9zVbN7+HvGwPeVkVeeku0tIq4pKd+MU78Z6VGK8KxNIVCk0gYx9APgbQDgGUIyDKSRDlOEA+CpCPzaIXiHYGRDvnQa/2YFQDjAsA8zLAvjzrfR3+/nWTsa3pY8PbVots9Y05jIvzRD/OFX0/n3fLg/fAg3d7Hv8ngPVD6rY3H029zU0fmyxd2TufALRzgPDnhfx7zLxa1YZH6o3PWUUvFgofALG3iJn3aj4ONX9sNBktB29Y50lvA9JXgKxxnvRR1SWT1dzZ1tLwpn2Av64ekNWAlG1zlC0L4u/vv93Zbu02tjXXtvZiV74D1K2AphmS/fLxuz6b2Wqzma8+H/TSvlikqzv/pMdmsZpNLU+aBiDFr+alvDp6v6/d3mm2tLxo7scXNwB6GyjNjC5r3v7IffBR38Fn47TKTkD9UXuw1dQ5aDG1mjoG8s/agcwOIMcVmt10602Pqfuj1dLxqGEKvNICGNoKz/WaehxWs9FiHzScsgN5XUCuk1jRXt/itpnbbXb76eeOJStswAqXZ0HbsSeODpvdaja+Mg9RK61A3gCo2AUqdgElI6DiUVCxCyhxfbOie/+9wR671WpqNHb3a44ZgbQWIKcLyO0G8jqB7G5Qlg3I6QCyelOPmds7+qztrdauvtVXe4FMM5A3ErSi9ebLfqvdbLe0PH/nBBe3AfqWjVc6uzu62k1NbZ19pWfbPTSvvtE+rzjfbuzsaG//aO/o2H+rd6GuCdA2lVV/9b6G1HuNQGJLZOH7Bx/6reaWTrPpWu2Ab1otoGkH1B/WnrVa7HaTsaHFNKjY0goInhUcNZq6Bkyt79psPZptbwFhHSB9I1771Nzt7OlssfU51NtaAM5P+65bbdZeU1vzm+YeWv59gFszJ+52/oEXtp6RDpv9nXUcnfMI4PywvfqjyWZubzE2GLvFpU9BnNtzJY8AwYNI9ffP3jr6Onr6eoa3nKyZTzk6l/XQk/bdd5fq20ym9tbmB3VWaPz5+exLC7lX5sf+AOJcBZiXQKzLINZlEPMCiD5LX6c9GGdArFMA/YQH8zTAOB7I3FeVseq2lvhQg36swT3R4p/oiU8MpGdppJo0ynMD9R/6xzPluYFck057bqDWpNNmH54bKM8NVCqVjMWhObEMLAYex2GkavQScbxapTGkZWVm5MYrVAg4BoclkUl0vlAqV6qV6hR1kjY5KTUlWcdhxcEhCK06NSVRk5eR9+3uA6tXrjl75kLl9iocjqROTmVx+cxYXoJKo9FlpGflZ+cVla5el51XVFC0qqi0PDOn8GOjcdg52t3V39sz6BhyDQ2O9Pc5pqe+3PjhVkF+8cYNW9et3bRu/ebyNRtz8ouTUw2G7Hxlii4MAqNRWUxGLIPOEYvk8QpVojI5XqFKiFezmFw4Csvi8uMEIolEKpVIxGKxTCpWyiWqeJk6QaHXpIj5Qh6bnyBNTE3S89iCeKkiQSoVC/hcLofNjqNSYrlcgUwuTtWpk5JSYpmKb/d8f+ZW157LtrxtN+Z6RQQHwcFgYhSCjKHSY9lSlSJZp0mTSuOVqhQchc7gCcXxanmCNpaXkJlVmJmRlZGeo001sDn81LQcfWa+RJEsU6bSOKK0jNzMnMLUtCx1il6ekJSkScvKXaEzZNOYXLFMlaDSItBk0BwvzyXB/kHQ0DBcBJgcHkECRxNgaFIEBOEfErHIy2fugsXey4JCQxCRYGJUFCkKQoqOIUOgFCiUHBNNgEbjQgKjw0KgfLb44enjPx7bw6dEJorQyTJCIg8vpSM56DAyZDmfEKoV4WRsZKD3vOXLl4JjIMuDw5f6BcIxeAwCg4OhUXAsAoGBRITyKVAFJZzov2R1EvdoRWZlaUKZlr1Rz01jgOFegBgfouDifX18AkPhvr4xy3wiouA4BIGGJnLQWB4UwoBE4iFR6HQCp4KrqLn6w6E9O+kElIIfK6QzaBgCDoOBonBh0UgskR4FxYEhBDiKFRAA37bl8MrirRUbvuVxUyRinV5XuHp1hY9PcGgoJDg42ssrcOnSEDQck5OelZ+VJxNJZSKRRMBXxctIWFR+dubLuufmlsbbN28GhsN4iVnZKyu6ugf+46+/r1+7RsATFGRkKEViFomMhyFxMXBwYCgiGs4gMhfNXbx8eTAYxlweLYthZMQwdNFETSRWF0HQw2IzUawMAicHx86CkrQR6EQYOTWGqIGStGhGOoFXuCyQlMFAv6kq2MZFZkCD63evq68sWkmMqhQyf9LHOU9uK6Mi6WBUDJQPJ6lgpEQIURlOSPRFSRaFsxf6kYNjRGhmGoKpg9I0oUhZKFjgH85ZEogBLQz0ARNCKTJvCAkAABzYd3tJWq6MuidL9B/v7396dP7L8wu/v7r6e83F6bsnancVlvFiNifSdxt43xWrdq3KEMbxQyCsQJgoEMxdHkSevxQJLAieuygkCqtAMPQ4YTqCmRIM5gT6RC7z8fMPC42ERBPQUCEZqmPFKOE+ZTLyajmBEfCNnh6+NoWbyiHRkbDXbxr2n/3BGyXGx2/Rrr2VUnaKmrg6EK+EsDR4cQZenImXZqNEmdGx+kCa0hNJWw5Fw/BMFC4OgWZhSEw4hbEcQ4tkSLDseJ8QpKd3WDgYjsKRopEYOJ5EoLMJFAaBSiPTmWQqk0ikgSOgJ4+ff/yg9vG92jd1H9/UNV06e52EJ2HQaBweT6GwKFQ2mcYgM0hwPBqOw2MxODwihoaOZGCCOaQgKRfCp4PjKHAGDrujYv3o8FBLc2NNbc2LFy9am5q7TdamV+8amxp/nZq6ur9ylRixSY3fnCGuvfnjxPC4xWIZHh2uPnogl05oPrHj5+15a8R4XsgSMXh5MsI3CeWbw4GsS8IWCMC8yHls6FIiGrFy05nULXfLTjfHStb5g0VzFkF8Q3BwvAiKlUZjZNFYeQRGGgYXB0RxvIIwoCXgb/wxYJQsDC5eEkT2DEIvj6AvC6H7g2kYqgRFiYPimBgyF0/l48h8DJUHJbKgKAYMSSur2J5RsmbzgUsrt53ceuD8iQvX0VgWK1ZOYUvoPEUEggQjsCgcKZEqQGNZ0WgqGEkOicH5hsGWhcSAkWQEiYOh8TA0XhgEPW+xdygEAydxIuDEZcv8RAzCiU0FgLX2VvODKw9O73hcXVlzZc/j6qpnF3fXXd57/9iG2vOVL69U1V7b9eJK5ZvLW99c2vLiwrYXF3fV/nDo5vlje7ceLF95vLT8XO6a4/pV+1NLD2tKjmhXndCuPqVZfUZVckKcuS9OV8nQbo5gZ2BEBYk5VSLtZpFhpyR9lzi9kpdawUlex1KXsxJLaQkrkJIsMF8XEacN52hiuPrlMEFywea61qEHb3pu11kfvLLX1rbX1zY/e9n07M37uje1b9/83NX2suPZ1Xvb0q/lCuo2pNxcmSREI6uPHrBaTT1O5/jE1H/89W/27sG0oh3a4u9SCvckZGxOSN+SmFGpKziYXnw6s/Rk3qpDOaU79h47Z+wZmPjjD+fE1MDo6ODY2ND42ND4mGPsX+g1OD75Vf+b0Ne/zUmOTs4MOF0DTtfgsHtWtq5ea2fP6OjYzMzMzPTkr5+mJiZGLZ0dVrttcmLyy+fPn6dnPk9NT01OzS4mf73++kpfX4eMnU6nw+H4c/fG11us2fLD4eHh2fzhpGt01O12jLpczuE+51D/yPCRFP0Vqex8sn6fUrNZrlojU6yRK9ZIpOViYamQUyhiFfDZK/nCUn5cLoeZoZT3OPoHHEOOvr7ewd7eoYGhYefY2NjU5H+VviYmJsZn++6Hh/v7+/v7+x0Ox/DIiNPhGOjp7LKZbSaj3dw2PNj366epv/w6PTbu7Om1d3baenu7R0aGP81Mf5ocG3c53c7Brxp3OSfcw5OjI7Pf0+Ou6Ymx6enpX3755a9//evf//73WQCbmZ5xjbqHJyc3wOZuRMyb7TzcjF60Deu5HetVifPaSfDaiffcTfTc/c/B5Srykiqy12wL4k78okr84m0Yzwq4V5E0KZR5EEQ+6UE/4kE9ApBPgsjHAfIRgHwcoJ4EaKdB1HMg2nkP+nmAdg5gXgKYVwHWFYB9zZNz4rurL5qN7Y3vG961tMnLf5zD+H6O4B5I4QiUYAAAIABJREFUeGMu7ycQ/zbAuzuXdx9g3eatfvKuta+loaHdbNl0/M0c5iWAX+svvnH96YCpq7+9a+zQ3cGFoh+B2PvkzPt1jT3NLY1ms/XoD8YFvAuA6KmH7MMC6aPdl8wd1h5Ta8Nb86Co4gWgqANU7XNUTSDZkzXVtnb7QHurscEyJN34EhDWA4p3jKK698Zec5vR0mE/eKt3rurtYt2L84+6rZYOo6nl2cdeWPEbQP1uwyWbyT5gMrY02hzybU2AshVQNiXva2vpm+m0m1q7x6Q7LEDCR/WB9vauYaup1drRs+17Kyj1BaD9yClvetc2YrY1d7bZn35wR6xsBwztBWd727scFnO71T6Ucbpjlr7wG9tqW9xWc7uto+N0jXNpkR0ocnnmm44+dnTYuyxm40vLEG2H/U/0NQwqHgMVu4Fi1zcFXXvvDtk7be2WRou94+TtNsOh9owT3dknOzJPdmaf7Mk918M73Dsno033ncnYMdBuMpq7esuu9wNZFiB3OGhF682XA1a72WZpef5hGFLaBujN4r2mpg631dxqNbc+a+4rO9O8tbrpQ9uwyWy0GD90dti+/al3YWojoGteec7SZu1uMzY02QbVe4yA8h/0ZTG1dpgtV2sHfPT1gKYdlPR27TmTxdZhamluaR+I39oASF/FrW1uNLs6W1/ZzbbjDx1h2ltB6mvfft9qbrNZWz++/thLyH4FcJ/p9rw12gdNze/a2837rzSFSa+Q0+7+WN9tNDeZzcZrzzuWxd8GeHd2nHlnMVuNTa0Nxi7xyp9B7FtzRY8A4UM/8eVLD21ms6W95f3Tl+2a1bfhCWe0FTeevDUZmxosbfbzt+x+3DPzYq/NjT0/h3MVxLoKYl0GGJcAxiUP5gUQ4xyIfhZEPwPQTgOMkyDmSRDjFMA8EcDcV5W58raW9CAF87MW/ySV+ERPepJGfmag1Bqoz9No/wKwf4jyLO2f0tOep9FnRSRgcTgsm80Q8DnQ6HAKiarXZbCYXDKJLhLKUrUGZUISAo5Bo/A8nkgkT5AlqJSJyYnK5ERlcrwiEY8m8tj8NI0hOSF568ZtWzdX7tq5d1PFNgqFIZIoZAkqgUSuTtGrknWGzLzMnMKi0vIVJWV5haUrSsr06Tl37j5yuyb6eocG+p0D/c6+3qG+3qGZ6V9u37qfn1e8ft3mNeUbV61eV1hYqklNlyuTU9Oz9Vl54TFwMonOZsWxWXECvkQqiVcmJKkSU+TSBLFIjkDjaGxuHF8kEkukUolUKpHLJInxsiSlQp0g1yapdCkpTApTxBVr1TqZUBYvlSUqZEJerEDIZ7PjSES6Qq5MTk7UaFVabWosS7q2fP/lRz1Vl81lB3/+JgjluxwSGk70DoBHxGBYFIFSnJSlyyvKLZVLEqOjkHR6nFqdJpakkIhCXWpOZkaWTpeRmZXHF0iZbH5mXnFCkl4gVbP5Mgqdk5NfrDNkCyXxCmXyrD0oVajA0XAam8+XKnEUlse8pV7eYYFBiNAwQmQEFRxGjoJSI2AEn+Aov5Aor2UBcxZ4ei4NCAqCgsOxkZGESAgpKoYcDaVAoOToaBwkGgsOR/j5hof4g6vWbFyflymjIQ0KhkHBShEw8xIkKjqeGOi1QU3TEpYnYHyZ0f5BXgsC/P0Wenp7+fjDMDgMHIeLwaFicPAYKAERkcRFSjHe2TzYt8VJh8t1+8sTd+dJKhLIpSxocSwiixOl5eHCA31DQiNjIJRlPpFB4XAUkQ1DszE4ARLBiYrAQKIQnDDI5sTkPSuLCjQKFY+UxCPLWQQ6Ho7Hw6EIVFAoColhh0bgw6NJUDQnMBy9acu+5KT0/LzVcmlGdBR59eqtK1as8fTyCw2LDg6GLF7sv2RJCCwKnqlPb3zf8OHNu5onjx/du/P9lYtXL1V/u2/XhvJVa0pLy8vKyyq2FG/YnL6idFX5mrVlZeUlpSW5eVq5REglc/BYtZCvFPCx0VAEGBYZDCFg6QqFOgxC94uSRpJ1KG5mDDkVjNEFINSBuMRIQjIEnxyBTgxHKSPQiWCMCkJIgZK0YKwKStDFBLOyCdDGqsJrqfJbeZnW77b1Htvaumfbm61bnSd3dB9Yc0EnO1+xHRrFisYlQEiJkcT4IKxiKUwwJ4AyZykuCCJEMXRwRiqEmhKCkAZH8IPCOd6BGGBhqD88Npyu8gqFBy5bVKymbc3iJxGC7u9aOXmn2nXl6PT96v/2/tYf9de/PL7Qd+3bPUn0XYmc0/niS2XSB4eLv920Eg6nB0ZwlocwAwKIC5YigflB8xaHQomJGE4GkpuKZGqCwZzlS8OXLfMNCg+NCAqgQsNkmLB46NLV3Ojra1Oqi+U7k5k6XKgKGmSg4JC+ft/fuJO2Zoc/Q0tJ26def1OWvwcel+mPjifKVuDEOThxNkGaixZnQWJ1YJokMAYeFBIYHhpMxBJ5TE4sBceh49g8TgSSAMHSvXxDlwdGhUcjEBhiJBwNxeBxZAaWRCNSaRQGi0Jl4nBkBBx3/dqtxw9qnz96+eLZu/cvWw/sPoJBYrAYDBaLI5EYJDITR6Kg8CgoCoZEIaJDgiN9l2FCfVFhS+GRnkRcMJuJ5NHRxKgg8HLPE4f3Dw321tbWvH3zzt5mbX31oe31h56+3tGBgWPrSjYnUbZpyZvSRXW3fhofHuvp6Wk1tQgpmPrd6369c+LT7SODN0/e3rrqTIHm8c685qMVzd+ufbc/o2arvoIHZwcAkOWeZLohY8vP+q13/SNi5y2K8VyOBCPYUCwPTpBC8YoIpCQULgqCCJaF0hb6wQHP8KWhJP/I2AU+hEV+uKWhuGVhlAXeaK9ALIYmxdAFMTgGksTBUnlYCh9F5sIonBg0A46ig+EYbX7pym3Hctcd/O7sLZUuC4ePZXAVHKEqCkMLR5OxTAGWysNTeTA4JRSCC4URgqIxy0JivIMh0RgaFM9EkDhIMtc3KHK+57IIBBFKZEWhKN4+fnFkzIlN+UDn6wetz76/d7ryybnK2it7Hp/f/ezi7tqLu+8dXV9/ceeb63vqrla+uLLt1eVtry7teHF5f/3VwxeOHty25dvysoMlq8/lrjynLzmuLTmkW3lUt+p46qqT2tWntGVnk1afjs8/JMnaw9JtQYhXBOBVQm2FLG2rULdNbNgu1G0W6jbFadZyksq4iaWxymKCNCeGr4cI9ZFcbRRbA2Xp/RCi1JLtr80jd1503Km31dXbXr00v37b/vZDc0PDh5b3r9sa3vS1vXc3P685tvPelvxcGlTEZNlMlu9/vAcj8JLTVz159va//f2/HTv9o754b97awwmGzYkZlcr0SnV2VWrhAX3RwYxVh/I2HNeX7sldd+DinZrhmc/OmZn+cdfQ+OiQe8I5OjM0/n/jrv+6hsYmnaP/T/2P9PXnho//ov4/oq+vKcT//D+u8al+x8iA0zU0Mjqr3kFnd9/gyIh7enr608z0L9MT01PjfUODJovZ5XJNT01/mpr+NDk1OTExO5c8NTU1i16zZfRfqWZiYuJrtcafZ5dnWzfGxsbcbrfL5frH+PKIe8zldoyMDA4M9DqH+nr7ziXr6zMyLqek7pIpN8iUa+UJZVJ5uVRWKuKXiDgrRKxicVypXFooE+QIOIUadfdg75B7pL+nu6uvs2egf9DpcI+6Jycnpyenfpme+XqvNktfs+/zNQ/59a1mx6AHBwdnOxudTuew0+Hs7+npsNpMRmt7a4el3e0YnJwYcTj77B3m7m77yIhzcnLy86eZqTHX2IhjdHjI5RiY9b4mR0emx92fJsc+TY59nhr/PDX+eXryy5cvv//++1f0+u233ybGxkfc7uHJyU3weZuQ8zeh5m9GL9iKWbQd61WJ9arEee4keO7CL95N8NxNWLyb6LWL6LmTuLiK5FlF9NqF99xFWFyJX7QNs6gC4VkkVocxvgOIJ0CUQ3NoR0HUUyDKCYB6zIN+CqCdBqj/at0AaNUg5mWAdQ3EuQLEfr+Yc2r/5ZeNraaP7xvftLTJ19wAKFdAnNtA3E8g7k2AdxvEuzeXdxfg3orRXX741mZsaWpta7pRY41SnQIoR7j5t9997Da1vDfZejaeaJjH+xEQPCBn3X7R0tXSZjabbA9eG5nFt6IMzxcrX80X3dt1wWi1dRlbP7w3D0o3vQLkdYDK6JHUAEhr4ze/bTT1tTc2tZltR263hKrvLFX+vPl8e5vF0t7abLT35h74CMQ3Lkl9feFBl8nc0Wppff6xF1XyHlA2Jla+bzW7zS3Glo7OI8+6YHk1xLya6qdDJmtPp6nhWaMDU9QMpJile0wtthFTe0O7xfS8ebjwdIv2wOsbtQ67eaDN1Gpvtz5tdISVG4FMS8HpnraOQUt7q8U2kHG6E8jrBXKduI3G2uYRq7nd1mE/XTO4pMgKrHB7FVqOPRnqtNtt5tbX5kH6TjuQ1w8Uu4DikX8mD0eB4pFvCjp33xu0ddrazcZ2U5vZajN3DJrsQ+2dg22d/baO3q5B98G3Y/OzGnQHbSZ7r8nUbOnoXn21D5RtA/JGAotafnrZb7ObbdbmZx8dsJImILPXv+jj5Veu7s5es7GhzdJssXV3djha2nqajO2mtmZbp+XArd5FukZA21h2wWbu6G43vm+19Wv2GIHElujC948+9NlMjV3m9mu1Az66F0CyCVC9Wneu3WbvsLQ0Gtv7VFveAIq3y5JeHX/o6OyymVobGqwDP70y3qptajXa2ppb2rv7q65bFsofAvIPwal3r7/qsZltpqamljbTgxfGp2+7mtuMbW1vTbaR3J31APvHOXE3q069tlutbS0NjW2dktX3AfZtD8HjuYIH8zjXCvbXt3UOtza3tra2fmixPH/f2mg0WZobre3tr9td8eUP5tAuAtwfAf4FD9b5OYwrIOZlEO0iiH4RoFfPbirMYZ4D0U6D6Cc9mCdB9JMA47gfY09leulPWvIdDfaBhvBIS3qoIz9MozxOoz5Joz3+l6iP06iPDdQnBtrTNMpTPfmpnvJUT32mpz1Loz9LoyOQEAqFjEajZFKxRMgNDQkjEWmGtCyJWMFmxXHYPJk0ISFejURgWew4gUQuksdLpPGz11bKBLVUKMch8YlyVbIypbRw5e6dezeu35yXu4LD4bM4cQpVUixfFJ+YolRrdYbs9Kz8/BUrC4tX5+QXFxavTsvIPXWqenx0sr/P0d/nGBwYHhwY7uzodY2MP7j/c0F+8do1FSXFZSuKVuUXlBgycpNT03UZOWnZ+ZFwFAFPYbPiYjl8AV8ikyYo5IlqlUat0kjECgyeRGaw2bE8oVAkEAhmva8EuUQVL0tSypNV8XqNRswTU/C0ZKVGpVCpE5SJCqlYyOXxeGw2F4MmKJVqfZouRaNOTU1Vq7S5OeUXHlqqrpg3nXoVAKF6zPcLjSCGQag4PEtAFSj5co1CmZmiXZGRyaVSCEiUVpUSL0kk41jxcnV2Tl5Kij4jMzcjM4/K4AqlyoycYoFUzZcmUumcjOwCjS5DLFOKZUqdIVufnsMXybEEakJKWlJallyl9Q+IXLgoIDgYERGGiwjFhwdhIyGM4GhqUCTRPxyxwDsQtGDpN95By4NjgsKQwRHosGgCGEKKglKioaRoCCEqChMDwQYHRS+Yt1Qdn5ilTVaw8XoRQ4iOSqIQcmKZxQLy2dWp1uptT7dlncjgVcTTJeiowKVLFnv6enotR6CweBQZC6MgoFgkFEpHgcW4AE74XBV22ToVc42KpcYFrJNganYWTdw+8ennM313DhdJyNSYUDQkBgFn+vhGLQ+BIgksBC4OheWjUbFwCC4iNIKHRZenqvQiZiIXk8CCKplQJRslZCC5HAwcFhO4HAKFUgJCUKFRJAiKFRCGzslbXVRUHh2FNKSVrChYx2aLaHSOr5+/f0BwSEjk4kU+3ksDYdGwFJW6t7NzZGhwsLd7qK97sK9zeKhnxNHT323vsFha21ra7NYmU5vRbvnY0tz44WPL248qPpcSE8wnwIkRARIKJk0hjCXikRA4AUfPL1yDwRBDo6hROE0QWgVjGeC0tFBEim9MwjK4NAgh94sUeofF+UWKgmDyEEQ8hJASjlIGQKVBYAk1in80S9u6u/TTxWPuE4fGzuz7cu27ibNHf7vx0/il796Up72oKHp76Rosmh2BiQcTE8OI8QE4hReUNz+INtcbHxgtQDHTUOy0GJomBCENDIsLDGN7+mKAhdEhKEUMW7/QOySRjfthR9bGJJwMuqj+6LYvj76f+OHc8I0zg3fOfnnx4/SjS52X9tXvLTubrby5WtlwNOfW9sTzlYVJYml4KGn5cnxIIHGxDw6YF7DQOxJJScbGZsLYKSiWJiiC7esVutzHLzDQL8JnMSnIi+Hj9V2aaOCng+OPjk09OTH68GjHlcP71ALeMk/k4oV4FIEo0WJUK+kZ+yTF1XT1Gh+4BMHLJieU4iT5OGkeRpyF5KchhIZQNGPx4sXLl36DhkVwuUyZmIuPCpDRUWsLs0JDQ+d+4zV/kVd4FCwSjoZjCeEQeDQCi8ASYWgclkgiUhlEEg0Bx1DIrAf3nj1//LL28evax6/f1jevKd2IQWLCw8LweCKRQMMTaFgiGYaBIhAQSKCfDwCEgzwg8+ZifeYjls+B+88lRfkwoQHUyKXEKL84Krqp4bXJ1Nba2vbxbcP75y8HzR19A/1Ddvu+oqxtGvoOPW1zhrj+9s1x52hvb1/dq7oEJt50eIvr5JbJ6/vG752b+vn6pydXpn8++eX2ic8XdjtOFHQeXPFme14G0Q8VtBiFU5V++xom3gDMC5u3OCoMyo7CxEGwPChOFIORgmHisCihP5jrFUSc6w0BLQ5fHIDz9Cf5R8aFwvheQRiPpbA5SxDeIQQ4SYCk8mJwDBiehaHG4agCOCk2DEeFYJkILCsChlEacgs2HNh/5v53J37EEJlkmoDOkaHJXP9IFJYlxLKEaEocDE2PjiGEQwlBUWi/cLhXQOSSwKgYHCMaQ4MT2RAcY/4S/0XL/KOxVCiZE4mi+CwPiCWjT20tAkz1t5qeXr9/dufzczvqLu95fH730wtVNReqHp6oqL+088213fWXtr28XFl/cder748/v3bh5O49G9btW7vp7JqKsyvWnM5adSqr/Fx62VlD2YmMtWcMa86klp1OLTubsvpscunJhIKDouw9DO2mMIo2BKOMT98el7KBl7JRrN8i0lUIUtfxUsr5Sat46hK6shArzUII0+Bx2hiWJpqlh8dl+MKFmeX7XrS5b7/oeFJvf/Ha/vqd6WOD0djQYv3QYm1qt7QaJ4aGah89e3Lt6o5VJQ8ePrn74MXyEBowF0oVFXLl+Xu/O/eqoV2buzFv9bfanCpV5i5lemW8YWtKzlZtwY6Uwr3a0sMZa07lrj+ryq7cuPe049Ovri9fBsdHHaNTDtfM4Nj/DHr9/5G+/ouENjw60Tc0POt9OVxjswDWN+h0OIYnJ6e+fJ75ZXpienLCNT5m6+wYHBycGJ+YmZz6NDH5D/YaH5+cnJytnv/ll19mV4m/TnvNwozb7f6z9zWb8RsdHR0dHXW5XCOuEbfbPTbsmhh2Dw07+wb6+1xOW2Pb8QTtD+rks+rU/UpthVS5RqZYK1esU8SXigUlAk4Zn10uiFspFhcrxCv+O3vvFdRmuq1hfr8EmGyToxBIQhIoC4QSikhCKAECJHKOzjln49h2G2yDA87dbuecs42zyTmDSEoE2532OTU3c6Fu7332OXNmpmou56vn4q/6vyqpVLp5aq31rnhRiULR2d42bjb19fd29nf2DPYPGQwTkxNWi3XaOvX1f7Ivmzd+X/n1/VtNTEyMjo7aIkMMNvsa6u/v7uhoabTR29nW39/RP9jV29cxNNw/MTE2MTlhtZht9jVhGLJhHBuxqdeXKfPXacvXacuvs1O/fpn57bff/uM//uM///M///zzzz///PPb16+mSeOE0TgxPb0eD18XAV8XYbc+cs5GotNmsstmsutWivMOinMl1aWS6lJJc6mMctse7bYtyrUyyq2S7raD4ryd6ryN6rqZ7Lom0mWBNAnB2wWiqmGM/RCzGsRUA+YRKKYGFnMEYtYA5hGIVQNjH4XYx2Ds4zDWKcA7BxecAMKz9vwT209+et/Q+vpd/dOGDs2Ky7DoWjj/J4h/EQiuAvFFmOgqTHQbirvpFHd466n3LR3DDZ/rP7c2115/u/DAvZ8ftzU1f2pp/vSqxSiafw+IbwL5HXzW9XtvDY1NjY0fPnz+1PSkcaTumRGZ8daO/2DzscbW9p6GT+/fNParVj0H8Y9A0nuQ/B6o3wUl3j53b6Sjta/p08uPzV1n7vcfu9Vf39jT1Pi6pavr+isjNu850PS4p72qu97R2dzc0vLu8ccB4qIXIKUtIPtd3f2Jrs7+xub6T52f77ztefS2u72ht+vTx5bBgVXnhl3SPoOcvohVzQ8aTD3NH1uaPra0NXd2dnT0Djd2D7740Njc3tPV2v70Y3/Y0gaQ1VZY09faPdrbUt/R1Z17vB8UDYGSSeqaxuefx7rbmnu62088651X0QSKp1xLeg496B/ubhtpbfzUNsre1gEKBuHl4zb7gpWPQxUTYMGgc2lX5c2R3t7+1raOto629q6Wzq7Wjo6W9s6Wjs6G3vbPQwOdB1/2O+Y+0+/v7O4d7u/4ONDft+b8KDynGxSO+s1/e/7deG9vT09v2+OWiYgF70DeAJTbyl3fcOHdl8aesZ7Ozu7ejjsfxpb++PhWfUtra1NLT9uu6z1u+rew1PolZ3o7h4w9nW1dg5bMvU0g8T2m9N2Tz8bB3o7Bnt5LL81e+ucgpclO9Xr1maG+kbHe9sbWXnPqxk+Q4g3Q1EfMf1X31NjSaehub+/r6Rrs6erpaGzpHKm914PJvgkSngP1JyC9FzP/zrkXk43dhu6ulr7u1s7urubO7vrmwbU1nzxlF0DcA3vB+Y11rc29k42t7fXtZsni+4B3CcjuwqS34IIbgbJjm2tfPf001tja09nR2N3V1N7R2tDcee1VX9q6Gy6CwzDBBcA/D2JPwrhnYJyzgHPq7z0KJyDmcTj7GIxt+5PXQKxqiHUYsKq8OJVrMxefSmWdTY0+n8a6oONc0MdeSI/9JZ33S3qsjYsZvIsZvEuZsZeyeZezeFczWVczmNcy2dezONez2Nez2TeyOWFhQSwWi06PolMpyZp4mTQ+BIGmUqLzcosy0nMkcXJGNFsklDKiWFR6TFy8QpqgksUrFQkapSIxJVmXlqzjsfhUAk2XrNcl6zdt2LpuzcbMjNyoKBaXJ5Ip1EJJPF8kkyVobM2HhSXzi8sWFhRXFJbMz84vWb9+y8jweH/f8OCAYWR43DAy0dM9MDlhuX7tdnFR+bKlqyvKF5dXLC6vWJybX5Kiz0pJz84qLMUSqZERZC5HIImTx8uUGrVWkaDhxYrYLB6XIyCQaVQGkxMr4PH4YpFIKpXK46WqBFmiUp6sTkjTqlKSNMmqRFGsWJOg0afo0pKTVHJJvFQkFscxGEwMBqdSaZKTk9lsVmRkJJvFTUrUH7n4buuJxo219XiGDG7vjotgozDMSAxFQmOniGP1CbwMJVcnZ2QpWQpehFpES1OIBEyaVCjMzi5ITUnPyy/Oyy/JyS8lUGKkimRVcqY8UUcgRyWnZmjTMhVqrUAcn5VbVFBcEa9IxBOodLZApc1QJ2fiCQwAuQT6YdAhBIQ/NtQfh0HFINEsDJ4TFEZynOdn7+bt5hviGRTuiyQEoshBKEoIhh6GY6CxdCw+OgxNRqGI4WiylxfCP8BHGhejiYuS0VBYe1g6GX2kKLnv510zj36cubLfdLrSeG7Xx4Nrc5hEYjDCw93f3c0nPCycEkkjE5gReBopIoIVGRId6EJxgzJjEFoKAmMPZEHuT3YtmrpaM3Nhv+XnPV/vH6tblsMIcIslkpAIkqOTn7tXCCoiOoIiIFHFNKooEkcKQwYly7hpcpZWGq0Vk1MFEVlisowUGI2cSwx2jaWFR6DQYSGoeZ7BfsGRKDzbN5gsjdcnqrIy0go0Cu3KpWsU8QmIwABMGAIdFhwS7O88x9HP2xePQednZ/d3d3W3t7Q2fmr+/L695WNvV3N3R0Nvd0tbW3P3QPfAaH/fcHffSF/v0PAfv/25Y/VaXxhE9ZmzNktZJGNSvO1l1HBSiN88VxdKNDuCwgoKQqLwXAIrN5CcjIrRhUfr/bFJ81AJc7EyX5zcK0ziERbnjZZ6o2VoelpQpNoNIQgiqH1CJcFe5Jv79zzbvKDvwCbDwa1du5a9WZPXuH7x2KH9HzZWPFmS8WTT0r0LV4ahhChaMoKs8ouM94iId8EIHYPZDp50P1QckZtB5GVhYlICsDI/hNAviOvkFgk54r3CpCFEJToEd2Rl/p1d+aVC/4oE4oXNC+6vW9xVvaf5yJ6Nat6Pueon25f1n9n/dNuiy0vSzpXF1e/PuluZcmiRcnmmKgpLImA5AX40x7lEyCHAyQuDpSWGM9JCo1XEWF0Qij/PNdjNySnA0y3YARYOgfXy2LErtZPXDhuvHrDeOjB1Y/+3a1X9xzcuY+EIdsANADSOwU9eLMvdJcnZ60dSBVA10aoFUar5lIRSSkIJQZKLE6RjhXq3APwcuKOXkwMxAsWX8Amk8GA3KE/GXZyZSkSHzXV3sne090EgMCRKYBjWwzsIhSVFUhk4EpVEo9MYLHoUE4XCSSXK50/f3rv15PHdl4/uvHjx6H1uehGdTEMEB5NIlOgoNo3OpEQxcCQcKSI0zHmOMMjnl+VlFxcXLovFr5CR9+dJV0vwEn+YMMyVi5qH8XE6f7K2r6/3xcv6R/cft7z7PN4zMDg8ZOjq2lqYsTWTZ6t9Pb92xTJm6uvr+9DwoSRZ9nbHko5di4brto1ePGS6XGv+pXr8wr7J8/smajeM1ixq21lEfAz/AAAgAElEQVT4aG16SWww2mdOnLIwZfEpMI/t6BIWGMYOCReERojQZAmGHIcmxIWGxwWHxnmH8Jx8KMAlBHIN8UTEIPDSMKLSO5Q7N4jigWTOQ7D8w7nh0XHhdB6KxMRSOSSmiBwjJnDiQqM5aGoslsxGYAnqzIJ1u08eOH4nt2gNicZh8ROiOFKf0Eg0lR3JEmGjeeE0DgofjUBRAtFk7xD8vECMq2+oiw8yNDLaZl8IHA3m4unuH4ymMnEMPpIYPdfHl4pH/rAiH3S8uv7p8YWbx7c9Orrl6am/7evkjtuH1jw9ufXl2e2vzmx+fWbH6/MHb52o2blu18ple1esO7Zk7YmFq45VrDxatPRI4dLDRStq8pbX5K04mrWsNmNpbdri2tTFtWmLjiSWHZCX7OJnb4xSLfBES+iiQmXWJr5miVS3SqZfJdUtk6YtjUtdKExdwNGWxyQW0+JzyLw0Cj8DK8gN5+dECHJ8I+OLVu1/2jhx/UnHvRdtz940179veP/+8+ePrW2NHQOdXT394zGynAUr9x89dm3NppOJ6ZukiSsZcWVRkuLMpXulWUtPXX1w+MTPqdmrs8v2pBZUphRWJuVvSclckZa7Tlu0M6n0h5Ty/VmL9ucuqZamrd/y42nrn/8YsU6NTFjGJr/+//b1X7oTp2YN48b+4dHv5a++IcPg6IRhwmgYHZucnLR1Hs5MWyctlv7BwYGBAbPJNG2xzpgt3+3re/OhTcC+y4ytl29ycnJyctJkMn0vf/1rm59Nz8bGx03jE9axyZGx0b6hgb7xkU+PXq/hxu/TpOxV6ncrMzbJU9epklcqVSsUykUyySJh7AoOe7NIsiFetVyVsCxBViaWNr//MGEyDo4MdAx0dfb19A8Njo6Nmkwmq9kya536MjP73+3LarVO/Z0aMjU1bbFabRU5W17IyMiIwTA6Njo6Pjww2NPV1drU2drU1dbc0dLY1dU8MNg1ONQ7PNw/MjI0MTlptVj+1b4mR4ctk2M29fo2bfk2Y/11xvr7l6nfv83++eef//mf/2mzr2/ffp2emZkYnxibnJyYnlqHg6/Dw9dH2m8gOG4kOm0iOW8mu2ylOH23r500111RbpUM98po913R7rui3HfSXHdQXLZTXbdQXNdGuiyOTwoRVIKog3DGAcA8BGKqAeswLKYGFlMDMWtAzGHAPAyYtRDrGMQ+BjjHAO8cPPY0jHPWiXdsz+nPzR1tTZ/efu4Y0q29A2KOw8RXYKLrMMFVuPgCXHwVLr4GyW4B8cWItMvn7o01dQ40N3/o6Ojq7BrsaG1pa/n0qWts5ZHXTuLzIP4xiL/jJrmy70Jve89Ac1NDc2Njb2f7k8ZRbPZDEHtt/cm2jj5Dd2vDp84RzbpXQPoEUn2AJdbDNO+B5Cl3wbNr78xN3b1tbQ0d3W2dPZ1tHS0t3f03Phrj1rwBKfUgrXuO/sXRB6P93UMdPV2PO6cjl9UDXRtIbaYtfHnm0XhT50RXR3tPd3tfZ+dA63Bzh3XX7cGgsnq79C54zphjVmNpbe+7runWnv7Ozrbe7s76jrHlR1/uv976ecja0D16p2kmbEkTSG/KOT76fuCPxo6eT32WjOOjoLAXFI9Hru663fj7+zbjxy5T9VPz3Ip2UDztXNS//b71bbe5vmn0btOvMTuGQMGwXekEKJ8EFaN2ZWNQhREsHJ5T2rv0iuV+y+y1j8brHyevfhi98t5w+Z3h4tuRC29GLtaPX/04vfKW2Tn3g7hy4Px7y4WXfZfeTWadMEN5A1ChYV554/qb5p+ej558bqi8NxM0vwXKH4XnjdinvAkpeZS3r3Hz2cHy0+0RC18Q827cfTvU29rc0dmx41q/U8Y7kPFZvKd/923zniu9lTcmWavbQEq7b2H7stNj2y/2bPulp6hm2E3/FkptsNd8itvSvfbn3jV1jStOD5HmN4Hk9yC1GaauR2Y8Ktz3ed+l7tqbfcdudO662Kzf/dlPfxPIH8OV7+2U9XBFPSS9E6q/k7Xz45ZTrfsvdO4937XiYDOv4pGL5Cco7jYkfwSXXKMWP09a+1698kH8yhdBSXdhglswyR0o7jYkvQcTXJzLP8bOv1645cWqA6/XV79bvKc+Zfk9rPr8nJhjDrEX7IQX4fyzEPcUxD0POOf+Sjvk1EGsOsA6DrFqIVull3kEYlVD7MOAc8gndtcK3fxqRXStMqpGEX1MFXNczTquZh1Xs48nso9pOceSOce1nBMpsXWpsXWpsXVpscdTecdTeSfSeCfSeHU6QZ2OX6fjh4YG4CMiWUwuiUgQ8Zmp2lRFQiIGjcdhCclJaXm5Rakp6ZI4OT9WTKZEiWQJMoVanqBWKhIVCRqVIjFZnZKeksGks+L4El2yvrS4Yvu2XTnZBWg0nssTiWQJ6uRUPIFqs6/MnMKi0gUl5YuKShfk5JfkFZaVlMzvaO8ZGR4fGR631b4GBwxWy+zPP10qLChbvGhledmiBQuXlVcszs4tStFna/VZOUVleAo9Ak9is3i2qEM+TxyOiQhBoIICkTgsgRbNjKTQWRwejy8QCYVSqeS7fSWq4lOTldpEVZJKzWfzWFFMnTZFn5KkUUjlMpFYHEelRmEw4QkJSq02RatNUavVcnk8h8vdWnVlz+m2zUfquYosACAvz1B0KI0QhuWiQrnhfgomKltOypJg03gIFsqBjXVPFEQyI/xjGZT09Nx0fXZObmFefkl2XqkuMz8MS1IlZybr8/AEqlKTok3LlCuTmByBzU5FkoQwTAQ9RqhKylKo9QkJWn8/ZIBXMCowLMwvhIKOoIRTCBgKJTIKg8LNm+fl5DbPMyDEJxjrG0IMRFODUBQEhh6GY4RhozC4qFA0KRRNwIRTUKhICjFUwMWLWKjweXYkB7BRQmo/ssZ4sXLi8hbLT7stdTsGq1aN/vTDCoUQOddzrrv/HOd5ODSGTKYSKAw8gUomEOno4DB7wPSao8J54hwA0c2pbr7OeOO45eIR87m95p93j13ae3PHQrwz4BEigwKxDo5erp5BoTgqkS6KJPGoVG4kHhdFD09UMLUJMYkicnocLYWJlaG91qfGLZCyUkghKWwcFROA8HH39PAOROCRmJiQMAadKuEyEnZs2Du/oIBDp2RoVVqlSKsUaFX8VLWIgAlC+s9j0ChLF84f7O3qbm/pam/q6Wx+eO/64wc3Pr1//vDBtbsPbr759PbNp9dv3j373PxxcGyivb0z2MMDM8fucLHW9PjC6P2zFzaWJUQEeUPAEQac3Of5BKNpdKZ3ACmEqEVG6QLJGhQt1Rejdg6WuKDE3tj4uSEiN4TAGyMLIqhDqVpHf45PeLwvVu4VLvMMZOSp0p5X7Wrav65t95LzqfwTStbzxQVNW5Z27F78dssCXTgS44UOJyWHkrUBuHifcMk8bIIzWugYzJ7jSfdHxxHY6ZGxGaioZF9MnG8wPxDBcXHDQQ4YP4wkGMVO4vOvbM4/t1y6PAlzeH3mEkV0ORlzLldnvnXhyf6NJxdmvz2wYfr6ic97lz/aqD9Vxru5Wfv4h7w9uYwfyuQbi/QlmcWBQfQ584gwZ4SbH57M1tPEhZECHUWYGYCMdZ7j5z7HwdvRzhOAWE/X5zuWDJ37ceJyzdcHJ788qLVe2ffnlX2TZzcdzRWS7EEQHATODeYLctQZm9HRWR7hYhw/k66cT1MtJMSXEuUl+LhcLF8XylLbuwc5wxzmAijI3YnFpFAjkMwg14Xx7BQmOToc4eYEOTgCT4RfOIUaGIab6xEQgsJHUhiRdAaJRo9isqMZbAQClZVZ8Ob1p/u3nz659+rejSd3rz9LUqSRI0khCASFTI2O5tDoTDI9Gh0ZTicheaGe93eu+HLl0NSZ3eazuwxndsxePzB5ct3LTTmF7DBeoAPCCRzau6Olpfnp81cfPzb1d/b0tnUMjxo6Pn1anCzfUyitzI1dkyl5feuGedTU3z/Q0PxZH8d+uGmh+eKh6ftnzPfOTF2tnb105OvtM2NXa7tObB86ue3TrrKnW3MzqIGeMCBVJGNoiZA9NjiEgYmQhuHi0URFKEGKIsWF4QUhKEFgEH9eINvegwjsAxw8MAHhPGSkHIGXeYawAsJZwQSxFyrWN5yDjhKHktnBkVGhRAYxRkBkiIixEjRHEEbhhJNYiPBISXL6hj2n1mw7odAU0qJimbwEX2RkEJ6GY/BxMYIwKiuMGIMixASjyN4I/LxAzNwAtIsPco5HUACaFE5hh1PYXgicvbuPbxgGTWNhY/hIYvQ8Xz9UkEflogzQ9/lJ6+ubN49XPqjZ/PTUrnsndjw4ue3hyW3XDq19cnrHyzOV785te/XT/rM/7l69dP2iZXsWrD5auLQ6o3xvZvmB/CW1+UuP5C2tyl1elb2iNnP5Ud2SGt3S2tTFNdrFNUkVVUllP2oqDsYX7Banb6SIij0RwsTsysTc7VzlfH7SAoFuMT99sVC/SKxbJEpZIEwuZ8lyGHxdlDATL8oNj80gCHMo4txgimL+ptqnTeOXnzbfftX45E3jyzeNbz92NjZ1jg8P3nn6gZOyak3V4/TCfTllRxdvvFC28VT+2hqCIEtZuD59zb5VVSfvPK3PL9+cXVSZkrM1vXR3/tIfc4p3abM3JRVsU+ZvVhds1hVvLVhYnTO/hqdZcPHe69l//GN4dHJ4bGrIaB0yWf4r1iHT1H/j3+5Yhk1Wg2nqb6w2Rs1mGwaTedRsGTVbxi1TE5aZf2PMMmVj3Dr9N1P/xPIXk9bZ/1f89w/6Vyanpm1MWKf+4l/fWmcnrbNG68zw2GT/8Oj3zsOOnv6+wZEJk3Vy0jQxMW42GWenzV9mp4xm84jB0N/fPzkxYTWbrWaz2WSy2Zct0vDLly+22teXL19sKYK2t7aNXkaj0ZYr+P3Y5r7+sq+xsYmx8clx49ikcWhkdGzK+uLGgwUM0T5t5k5F2h6lfpcmfX2CelW8fJUsoSyWsyU+7mp+wfEU/fZ4zSZN4j59eoVA+vLB4/Gx8TGDoXewt6O3u6e/b3hk2Gg0Wk3mWcvU19mZL19nZ7/MfPkyMzMzZZ2ymM1Gi9lkNZtmpqxfZqZnZ6amrBaLxWQ0TYxNjBpGR0YMQyOG4dHRkTHD0EBfV2d7S2d7S0dbc2d7c09P28BgT/9Ad29v5/DIoMVinrKap0wT3+e+TOOGafPk7JRldtr6dXb625fpb19mfv/25c/ff/uPv84//vzjt29fZ2es5pGhvoHhXuO0dQ3Obi3ebn2k/QaCw0binE0kp81kly0Up+1U5x1Ul500V5t97Yp23xXtvjvKfRfdbRfddRfNbQfFdQvJZW2E82KZOkSwHTCq7FkHIfZhwDwE2EdgzFoYswYwjwDmEcCshZjHIPYJGPs4xD0OYs/bcc/bx/7kIqxbcaThyoveSw9aLjwbla94AjhngfgKJLxqx78CF12ExNdgwotAfBUW9wDiXsYl/7y69sOFJ7336gefve2//7Lv5O3+rO31c+UngegWJLk3J+4OnPcQrbuxqubTj5f7q24N1FxuX3+qx1//AMTdUW9p3X1psPJc08afe2gV7yBZPUzxwUH13E7zGmjeAcXd8OL782tbam4P//R4+NzD/sN3ehcfa6GXPYUnvYfpO+ekNs5Jfyff0Tm/qr2k+lPmwXa/og9wXSM8vR2W9gGZ8zxzV9v2M0MHr/ccuD6w5my/cucn3/yX9pnt9tn99tmj8GyDa05D3I7WJee6N181LDk9LNjS7JL3irq2U7O3RbGnmbej36VkwC6/B7eiQ7qrU7ajMa6yDblqwK5sxL5kwrOin7Otg7e9TbC1jb6+c075sH2p2aF0NHxdF2Nrc8ymtuiNHXOXDoDySXjZBCg3gopR+3IDrMwCFk04zB8JXtwdsbQbt6QDu6QNs6gJs7ApfGELemFr6PyWsPKWkPmN3gsaHIuHXUuG/Sua/cu7/cpaXMp7oLIx+9LhOSUD7sXNAUXvAwvee+Q32BX1QMUjhJUD6o3t0rWvOaufe2Q8B7omoPtMXfjgaUNPd0tjV+fgurP9cN1nKHfAPrvJOeO1m+6ls/6Do64Jlt5np+t0SPtgl/rSPvWZQ+prB32zva7ZIa0drn0P0zyFq585qJ46aBuAvg2e2manbYIl1QPNAyfNPQ/VfQ/VDUfNHaB4DdTv7FRv7VWv4ZrXMOVLO8VTSPoIxN2BSa46yC45Sa7aCa8BwXW49AFc9gSSPoBJ7wHBNcC9DHiXAO8KEN2Ai27YiW7CRVdhkqtQ3E1IdAviX4JzzsyJPeUYewrGOQlYpyHOeRjvZzj/nB3vpD3vJDz2FBR7HuKeBZw6iHMCxqmD2DYHq4VYhyFmDcSqAcwqiHUYsKr9eLtXppXvFxF+FOMPiCKqxJHV4sgqG3GR1VLi35AOyciHZORD8ZQqOfWgnHJQTqlKoFUrow4po6uV0Th8CAIRRqcxYzncKBo+Qa5Qq7TaZF0UnUkkUJWKxJysgnR9doJczeYK+HFSuSpRoUxUKZPk8SqVMiklMS0zNSs9JYOII6nlmkx99pbNO5YuWRlJILO4fAY7NjFFhydQFWptii5Ln5lXVLqgqHRBcdnCvMKyvMKy7JzCZ09eGietQ4Ojw0NjttEvs2n6+LFThQWlCxcsKy1ZMH/B0qLiiozsgtT0HF1WXlZBCZ3NQ6NwTAYnThxvG1HjsPm2OphIKCVRo/Akagw7ViAQCv+rfSWpZNpEebJaoZLHUwlkf29fhUyWkZaSqJLJZUJxnIRIJKPC0EhkGAaDYbM53FhuYpJSl65dtL56/9mudQeey9PLAIC7u/gQw6Mi/P2pHvZkL+eoANfkKGSFnJInQMVh3MmecGqAi4IRySBGaBJTdbqsrOz8gsLSnLzSnMJyoVSFIzKS9XkxbD4tmq1OTFMlpsYKJNrUzMzcIhZXGBKGU6rStdp8vb5QJU8mhBN8XOZh/ANJiBByKJIQ4ENF+EdjkCRUcIifp4ebm6e3fxACH4aORqCjAlEURDg9DMcIxUaFoMlIFBEVTg4NJ4eF4mPJaBmHwCKGBMCBnuBzc1Fi174lQ8e2GX46+OVazWjtpqGa9WM/79+gV3o4ubl7BQMHl5BQBI6Ix9LoaAKJSCBHBgUiYYDuBqO5wcMgkMen91z4cfLWydGfqwxnd01e2tt+ZtPFbeVYFztScEBQIMrTO8jV09fDH4knx+IiWSQyg0jE8oWEZA0jOZ6mFZLjcAF6Ku7J/krT3YumG2e6jlb+WJgcOs8RF+Dt6TY3MAjrHxjp7RNOI3EXFS9NlWs4JCyLhEpVxOpVHFksPpaO0CYwtAkxUZGBWBRyycL5w/09XW1N3e2Nn969ePLgZv3Lhw/vXr1z6+drN84/fvno9bvnjx7ffPr0oWX21+Ur1wAANmrE364enbl69Mut4388u9Bz5UhiNAkCwMnJxS8YHYbGefgTPZDSELoOQUtGUpJ90Zo5ASLnUKF7qGiOP8cVwfePUCJpWhcE3zGAG0xKdAmKdUdJPFASdzvEquQUw4VDjxfrHs/PaFi34oJW+XFNyeSx9WfzlCocHhPGCSalBUQkBWHlAeHxHrhEJ5TAMZjt6B3th46LZKVHcNORtESvMKFPkMAvgOboEjzHBe2P4kYSWcvSlVV5UTtTQ8qUAQuzonfkx3Ue39V7ZPe3x9eMjy58fXnl/3h1ZfZi9bv1uQ1VuZfXKC5uTL+0Sb9BjTqYH3V936KcRLWLO8bZmwY5Bdm5IkIi4vGsdJo0h8RP9/CPdnLwc4YgrJ8XNxSxWsYdPnOg6eDmp1sX31lX0n9hz9T1w9NnDrUe2nxmRQY32MsHgjxgc5m0RHZcgR9BTuRnEETZJFkJMWE+Nq4IJy3CiLKw/FREdAI0x90LBpIokTXLyrRsogjjuUcnOF2euExO4UX4z3WCHF0gH6RvSCQeQ6AGI7ChYZERpGgCnfG98zAoELlyxfoXz989vPv8wa1nNy7du3T+lpgbHxIUEopERkVFR9FZFCqDSKEjsSgS3jclOvDDkXV/XKv649IBy5k9X28dn71VO3Js80DN2sur09UY9zBHkJ+u/fDpU2tnb3N716ePDU0NDUOGkdcPH+aI2JW54v2lkg258je3b04MjQ0MDHb3daXL+KcW5h0tSasqS72zc9nQ6d2Gul0X5+evkHM3aWXb4wXn8pWvdpSUsyL94XAhkxHoGxYUEI3HiZEoMRqnQROTQiLjkQQxEssLRnACfNmuvgx7TyKYE+gWQAwlSdBkJTIyISBcEITn+mF5jgFR7sgodJQ4jMoJiqB7IHHhVA4pRhzJFmN4YgyNF05ihZOjyFzxonUH11eeZjBVsbHSUBx9bgA6gsEPj+GjGTx0dCyayg4lRAejKT4h+HlBmHmBGGfvEDt3f78wQjiFHRoZ7eob5ugZEBJBRNPZGCYfQYz28A9A+s/dvjAd9Hx+0fn2wY2jO+8e2fL8zO77dTsent7+4PTWa4fXPjm75+X5H+t/qa3dtX3hog0ly/eXrq7JLKlU522X5+9KKv8xdWG1fvGRzOVHM5cf06+q06+q062sS1txPG3F8dTlx5IXHk6efyi5vEZZcDA+a7ckYzOCnOyLkIoTlyvSVwq086O1ZdGZSwQZy+P1yxWpS+M1FXxpLkeSGSPNIogziXw9KVZHE2SSRVnBtIQVO+seNo39/Kjx3vPW1y/aP7zp+tzYM26ybtx5tHjF0e2HX22qerJk6+Uth+6V7v65cN+FWN0qceKi9FW7Cyp/vPW6Yc32mqy8zVl525OzN6QWb82aX5WUv1ORu1aVtzo5f50+b0te4d6iBQfjdGuS8re19xjMU9b+UdPg/2BfU4OmmX/jv9vXkMkybLH+xT9rYmYbQybTsNk8YrGMWab/zYLGLTP/jO6wTv/NlMFqtTFisYxYLAaL9f9j+7JO25iwTP3Nv9vXhHlmaHRiYHjU1nk4MmFq7+7r6RkwTVqt1imTyWQ0TlinjbNfpi0Wy8TExODA4NjYmNlsNpqMpr/ty2g0Tk1Nfe88/Pr1q62yZJOr/92+/hr9GhszjI2OTBrHJ6dHRkyz3/68f+nmcp7satmCPXLV7gT1/qSU7XLFBpF0fZx8jVy6QyI+qU46oFKtFcetkklXxsUtkibUP30yOjo6PjgyNDDY2dvT1dvTP9A/MTFhNZlnLNbZGevsF+vsF+uXr9av36anZ81m87hlcswyOTZtnvw6bf42bZm1mqyWSaN5bHxixDA6OGIYGDEMGEYHR8eG+ga6OzpbvtPV/Zd99fR2jI0PW6eMU1ajzb6MYyOmccOUaWLWapqesk5NT8/Ozn799u3XX3+1Rcz/4x//+PPP3//4/dtvX6d/m7XMmsb6uj50dX4yTZnX4h3WRdj/ZV8Eh00kxy1k5y0U521U5x20v+2L/l/ti+a6k+a6neyyjeiyAe+8RKYKE+8AzCp79gHArgbMasA6DGPWwFm1cPZROOconH0Mzq6D2HUw1kmIXQe452Dc03D+WUh4ykN2Iiihzj/huLeyzkV6Hi64AOOfA7yfIP5VILgKBDcg4RWY8DJcdN1OeAPG+9lBeCZI83NExkVqzkW8/qKX4hIkuAxEd4DkHkxy0150Fxb3FMTdgokuu8TfclFec5VfdZDehBRPIdWbOfGP50hvwBNuQgm37ZTP4Zr3kPqNneqVnbIern4DNG+A4hUs4aGb9qWv/nWA7sXc1CdA8wxo3oHUPnhKp5v2s6OuESS9B5p3IPEVXP3GIbXDIb0dnt4OZfZBug6Q8slO+9E5841jZiNIbwQZn2FZffbZBvu8fljeAJQ/BuWNQFktdlkfYdnNUGY3yOoGxUOw7H4osxVkt4OcbruCCfviCfuCAZDTD3KHQM4AKDHal5nmlBrhpeOgqAcUG0ChAVY8DKsw25WNQ/MnQOkwKBkBpWZQOALmj4IFJqh8EpSboPIRu7IRWJkVLJiEL5iESkdByRgoGQWlo6BsDJSOgdJxUDYOSkegIgMoHgOlQ/DSSVBqBKWDoHQClA6BsmGozGBfNGRXOAGKxkDRGFQwDgqGQOEglNOw8OL4x37L+47+R33GrB873HSf3TNfLDj++XNXT3vj+5aO0fTdzSCtCZ7TD8vrALlt8PROkD4E6bsddO0Ouk5I1wN0PUDfBXStsLQ2WGoLlNIKUlqBtg1KandIarBPaoKntNhpP8G174D2PUhpAImNMGUDTPkZqBuAugXSfHBQvrBTPgWal5DqJTzhMZTwHMhfgIRXIP4ZiH8KxT+Cy25A0rtA+ghIH0GSe3DpTbj4Gkx8A5Lcg6Q3YZLrcMFtB/61OcJf7ERXIPFVILwECS/DRJch0S9A+DPgnwOCM0BwCuIfh7jHYNxTcM4ZGPc0xDkJ45wEnOOAcwJin4BxTgBmDYiphphHIFYN3Db3xazy5excqS0+IMT8yEceFCCrBMgqfkgVP+QgP+RHGwLbA/IgP/QgP+ygIKxKiKwSIqsEoQcFYVWCsIMCVBUfRSKGYVBYPJYk4PGjaRFsJis5MSVdn6VN1gkFcWxWbHy8UqfLSk5O4wslscK4BFWSUpWkVCQmyNXKBI1GkZSekpGTkZcgUVAiqala/ZLFK7Zv2xUVxYxmsImUqBRdRoIqSZOsS07NsKX8FRRX2HLncwvL9Prss6d/Mhmn+nqHbXHzfb1DE+Pm6qrawoKyBfOXFhVVlJUvyskrTtPnaLT6FH1WRl6RXJOMQuFIRBqfH6dI0KhUSWp1slAoxYZHOjg42zk4kukMFieWy40ViUSSvzoP4xOVCdpERXJigjpBliCTRVGpsWy2TqtNTlRqlBKlXCqNk+NwWFdXFyQylBnD1qg0ErGQRo1EoUIySjbvrWtZvfdJWuEqGMzebY57ZCjWd44dycNOhAkSoBDJVFwmE5/FxCYSgzgB7pHuTloWS8bhiARxaWqQ4IYAACAASURBVKkZmVn5pRWL8wrLdVn5WXklcfIkvkTB4gjC8SSFRpugTuIKxHJlYpo+G0+gOji6MZlxaSn5PI6UxxKyqIzAuZ4BLo6ouY44L+fIuYAd6BBP8M+W0AtVAiE1Isw/IDgAgwyiBSHpQRgKIpweimeE4qJDsTQUlorGklHhZGw4SRiJj48mEgO9FeTQn5ZoX6/Lf7e64O7iop8WlJ8uSPpQOb+jatUvS3RLE6VebvOc5vnYuc7zCQ5ARWKwVEpYBCEikhTm4xPqAJeF+jLmOkkwoQcW5i+TRS3hE94eWNN8dMNKES4FP/fQCj0XExLq6RmCRGNwJL8QlLOHH5bIwuIZUfQYBg3PiQnlxQSL6Agm0lMU4vPxRO2vz59M37wy+dOxrxeOdhz/MZ5GxPn6ejh5hARHhIZSAgOxAX4hKxcvF0RH+zoBLgGZLKbqFdFyLoZD9CUhnbhEXy7RL4qI3bJ+zdjwQF9PR19vR0dbQ3dHQ0vT25amt80tr1+9fVT/sf79xzefPr1taGxq6+5HBCGR7k4Pdy4zndj768VDXy4eHDm9++vjX9ov11EC/WEwWGg4XhwXT6BLArAKv0hNIFkTStH6olVzAgQuYSI73xi4D8MDJQmlp/pgZA7ejEBSomNgrEuIYF643DFI4OtJlYSTLi8p7D2wenDvxu7tmyeqfzAfr7xSGLchjqLjCJBhsUHElKDIpNBIRSA2wT1c5YQSOiI4jj7RfigRPiYNz0lHkFUeSL53UKxfIMl+jpfjXHQQirG0YtG5HfNri2jrlZ6FCh8113NbTuzsvVNjp6tGLp14sXf150MbDWd29fywvH6VruFw1sV1ym266B8KeJfWKM4tEZxcncKnRMz1xjt7UyEnBNwF4YXkBeDl6BgNmq5y96bMdQuGAVCgkdWtLDlTkjJxoepSRfqaWPIGCbXp+Ibm2q1VyqQz5YX7S3TcUO+5AHIGc8nkeAInBclNosXlkUS55PiScEkROq4oVJSP4qcThLpgsggAwEd4Dlw8dKosZX0C48nWMsPxtZ0HFz3ZnrtIyQh0s7e3A36h/nhGNCqSEoTAYrAkAp0RQaPb7ItCjwkICN23t/rl8/d3bz25euH21V/u/HLuOhFH8/LwjoiIoNKjKFQGiRKFJ5AR6FBc2Nz0WNSzg8uebcwfOrp15sqxhkM7diULtyg4RzIlN5emHipUhEBgWVHuyGB/Y0trU0dHc0tba2vb0PDI81u3snn0VWrK7gLB1pLE+js3h3qG+noHB/p75qcllnMoxQycjh6WywhtObS+5/DWzSJWdbH+h3zdgeTkKyX699vnF+BD86Npj48cyBTFob1J2HAJGiNHYTVIvBpFVIZEiBBobmAgy9czxtmTau9JgLmEeIbQgnFC7xCuZxAnMFyIwPM9Q1l23mT3kChsjCw8RhgUQXfwCg6OpBOYogiWkCCWR7DEKBITS4sJiaQv31S9dusxIllEJDOdPBGhBEYEU4iLEWCieeHRPBSFFYQm+4dE+iAjvBA4j8BwR48guKuvP5qEobBDcHQnT4SrbwiaEhVO4+BihAhC9FwfP4Sf26YFaWCw6VXv+0d36/bcr93y/FTl/brK22f2PDi19V71spenK19dOn2wsqqidH3F0oPlK47mlv+Qlb05s+KAftmxjGVHM5YdzVx+PGvF8exVdfqVdbqVJ2ykLj+WsuxoytKjKYuPakoPKwoOKgt+kOdWsjWLvcJ4MCe0byiLqyxS5q2T5GwQ6VZI9csSUpbINRUSZQk/PpedkEeV5dJEWTRBJomro4qzSOLMMJpi25ErT1rHbzxqevm87dWrts5+4/MPnWLN/A0/3C5Ye67yRH3ZxjN7615V7Li0YP/1tIp9q7efzFtdmbN+x6XHbw4cu5SZv6WgbG9a/pakvA264j36sn3ynLWK7NXqnDUpWevTs7dkl+xIzNvOlq/YeeCXqV9/Hxg3D0xa/o3BSWu/cfovJqds/E/XLENGq41h09RfmC02Bo3mIZN5yGwZ/V/t61+07Z/PIxbriMVqsEyNm6f/X/F/Z1//PerwX76VeXrcPD1mstoCDwcN44OGcVvgYVdX38S4eXp6xmqxmkyTFuvkzIzVtqHLFkRhsyaTyfS9t9Bisdg6D21nZmbG+ncXn82+vquarVPxf7CvUcPQ2MSIwTw8ZJz5+se56uPL+dKz2Tl7JPE/5xdWKxOPp+hP6jP3aBJ3JGqWS8Rr4sSVUsk2iXC+lDtfLFgukb19cm/EaOgfGBzoG+7q6+vq7enr7xsbG7OazNNmy5TVND1jnv1i/fJ16uu36dkv1qkp45RpwpZGOGs12UazpqdMZsvExKRhdGzIMDpoU6/RsaGh4b6u7rbOrtbv9A90Dwz2DAz2GE1jU9Omf7Uv88TojGXyy5RlZnpqZmbm69evv//++59/n99//+OP33797devv85OzVqM5tHBvs4PPV0Nk2bjugjHdREO6yMdNhAcNhHnbCU7bSU5b6U4b6U5b6c5V9Jdd9HddtHddke5f2cX3W0nzXUHxXU70WUjznmZVIEWb4difrRnHwCsasCsBjGHYDFHbLUvGLsWzj4OY52AWCch1kmIdQJin4ZxT4HYkyD2NGCfATG/AM4FEHsW8H6CxZ6H807DeecB7xIs9iqcex3wr0DCizDhLzDhZUh8A4jvAN51EHsJ8C4A3iUguA4X34WL74K4u0ByH5LcB9LbQHYfSB8DySMgfgikz4D8JUh4DhQvoIRXsPjnQPkKqN8B9VuYuh5oXgHNG0j1HqZ4D0/4CCk/AM1rkPwGJL8DiR9B0meQ1grSGoGuGaS2wlOa4alNILUFpLUCXQsstQNK6wH6HpDeAfTtIK0TZPSB9C6Q1QmyB0DWEJQ1AMvuhbK7odxukN8H8gegnH547jCUNwryh2H5w7CCQVDUDysYAUUjoHgYFA/BigxQsRFWPA6KjVDxJCi26dAEVGICpSZQPg7KTbASI7x0HJQbQek4KB0HZUZQYYTKzPalY7DyEVA+AcqNoNwIlY/AywywUguomADlRlBmAuWTfzMByidB2SQomwTlo7CSUVBqAmWTUPEkKDXCSkbsigxQkQEUj4LiEbvCQbv8EVA4BIqGQNEYVDAK5Q2DzFbpjs63vdPtnZ8aO969bBk6fmvw5O3et02Dbc2NfV29F58aQwrfg6weeHYflN0Fsnth+i4ovRfoumBpLfDUFiitHaZrg/StIK0FpLaClGagbYZpm2BJjTBNAzzpIyzxEyzxA5T8DiS/A8mfocRmoPkIEuth6rcw9Vugfgc0r4H6FZTwHC5/DpO/AfJ6IH8B4p/axb+Cy17AZA9h8Xcg+V0Qfw/EPwDSu0B6G0hvgbjbcNFtuPAOEF8H4qsQ/zacf8tOeA0uuGonuGTHv2wnuAoXXgWCi5DgPOCfhWJ/gsWeh/FPQ7zTgHMGYp+Gs0/CuXVwzimIewLi1kGcExD7uM2+APMwYB4BzCrArAYxB/25lau1xdUCzCF+yBF+yGF+yBE+4ogg5LAAeei/EHpIEHpIEHZYGHaYjzzERx7ih1TzkNU8ZDUvtDo2lEULjUCjMEgsI4olEogohAiJIDY9LSU7KzMxMZHP5zNiWEJJfFJaukgs43GFCXK1IkFjC7pQJGhUyqS01IyszLyszDwalUGnxRQXlVfu2JMgV9NpMSQiTZGgUaq1JCqDyRFoknW20S/b9FdeYZk+PeeHH6pNxum+3uH+vpGhwbHuroHhofF9ew/m55eWViy2Xc7JL0nVZyvU2qSU9OKyharEVEQoDoMjESnRHL6YzRPIVep4pYoewxDEibmxsUQikcvlCgQCHo8nEolkMplSqVSr1Rp1UpImNUGukkrjaTRaUlJSclJiUpJKrZHLpVIZRxYS5BeI8I2XxaeotLnJqTlJGjmPgwvDS3NX7zzzbvmuhwXzjzo6BLpCINQH5uEIHOEgwAXGQHuJSSFKGkZBRkkjQojz5iAdAMXfRcUkMSMIWbrs1Kyi/IXLMwtLMnKyc3PziovLpPHKKBYPhYuUqJXK1GSuRBAr5qvUGlQYFhGIkiqSsnOKinJLynJKVGKFh4NLgCOM7gtPZ/hs10UfLpWcWKJpObFp5kbNq30rVVR0sF9QWDAnDMkNxVKQ4TQkLhqJZ4bgGMhwGhpLCceSI7GRHDpOGoOleNiXxqDebCn9vLW848Cal3tXnFiZs1ZGub+5uCpTnI73W61T+DjYu81xcXSZ6+btjQoLJ0dQ0FgcJhLj5+2qZtIOlGXy5zrc37Hg7Kq8TE5EZUrsq73Lnv2wsliAXZbEeFy3jRuJ93ALxhPoOGIUlshy80AEh5FwWDKXTBHiw+jz4KEuAOvlFO4Aqy4p/PXZY8udm18e3R88d6q3tmbq5sWyOJrPHHtXJ6+QACoew0GEUt39MTiy0NMT7e7qgJrnxPB344Z5i0nIPClniSquZnFWcRwO6+26e8va/oGOx6+fvPz45uPnDw1NHz+1vm/o/tTY09jd1zPYN9DfNdDXbxyb+uPStRsRgd6L5ex3VRvvbVv3bOeivp92DV48/GrP5pbD+w5kprjYwecF+8YnyGlMUVCECEXXhRBTQ4hJ/uESl0CmaygXPo/gFsBC4pVhEWpHF5ofUuYdJnHwjvHEyFwQHEc/gm8QriQ9fWduypmCpP4jG00/7Wmv23BuaeISbvjugtSM+ARUCBFLEIRFChEEiQ8uzhUtcsTK5iAFToGMAIwggpGKY6YHRCZ4IJiewWQ372Bg72XvSUBHClbnZx9ZqFifhFqdhC6LD65aoloQRzi3NPfJ1pWHkuKfrVz4eceaGxVpTfuXPducc2uT5swSUU1RzJF8+p3NSTe3ZO0sTooIQbp7oR29I4BzmKM3OYyqiWCkkdhpeEr8XA/UPA8EAGBtUcbwpX2v12u/3djff6by8tK0x1sLpx/UPtmzvFItWRsTejJDrEJ6zYXgDpB7eCSXItAhOXqCKJ8oySdI89Fx+ci4ImRcEVaUSeOqyWRmhLd33fKSk2uK9hYlGS8e/u3kTsvJTUPnt7dUrb9cnKFEBroA4OUXhIlkkmk8JDYiEBsWTifgo0jE6CgKI4YcxUGiKKdOXX3y6P3VK49+Pn/z8cP6qoM1np6+iFBMBJVOYjBxFBqORA3HEUKQ4YFzncqSeBvzNSWciHWxxO4Dm68Xp2wWRmxIY6xLIF/PSb6xIl/k774zT/f4xMG+5ncNrZ8b29va23omBixvrl1ZLCEtEQevT6FuLEl6eudGW2N3W8PgcFvz3uKMq4uLLpennypPPbEws+tU1WjdwfcbKj5uLn2/dX7Hwa0Tdfua963ZF8+/mKKyHv5hdaLWw5eKCo/H4OXYCEU4PgGNjQ9GCv0COV6+TNe5FAc3FNwFCXcOdfEiOHsQ3H1o3oEc/xC+pz/b1Yfu6E32QXFwUXIMTRyIZ9h7IdyD0Wg6C8vkRfIkERwxmsYJj4oNwlLmr9iUnF4cQea4eyM9UEQsSxTOEJDY0ki6AI2LQYSQQoKIwf4RXgi8R1D4XE/kHCffOa7+CDw9lMJCRkS5zA3yCcZFRPEJZCGNLgvHMb29g/y8XNaVJYOBT08HPjy+d3L3nZoNz05uvXNy5/WzBx+crnxUvfTdTweO7vmhqHjrkpU1i9efrlhzumRJTfmig7lLatJX1GUsP561si571ensVSczV52yeZd+VV3aiuPapbXaJTUpy46mLD2mLjusKj6kKvoxIX9nfO6mmKQKPEfr5keydwlDYoV8Zbk8e01c2lJ58iJl8kJ5YoVYWchNyGckFEZLcpni3GhhFomnp4iziDxdWLT6x5/vvGk2PH3W9uxlW3OfeWXlWZZy+ZqDj2QFe7eceF62+dSm6qcF637JWnMmtfSH7T9cOHLhVs7yDedvPq86eSslZ31exb70ou0p+ZuScreml+1NLt6hyF6ryFilzVyXmb8xo3BDZtkBTvwqhW7ju9YB07ff+8bMAxOW/4r1u3T9074mrH/zz5uDk1Ybw6bpv7HaGDSaB4zmIZP1/7F9/XvevcHyPyba/2/87/Y1YZn9m39/NW6eHjNNjZunDZOWviGDLW/D5mC9gyN9fcOTE5apKdvaLovRNGa2GKem/rlA2aZMtnLWd/uanZ39t61fZrPZFrnxf2Vf31MuxsfGR0YNA4axwaGJgYHxma9/HK78YT5HsD9RvT9Rc7GsrFqTWJemP6ZN3adW7dIkLlMqFoqEtQmq5xUlC9mUlXzeLpmi4dHtEYuhd3ikt2e4u6+vq7enp7fXYDBYTOZpk8VinrROG7/b15dv0zMzlhmL0WoctyUTfpkyf5uxzkybLdZJo2lsfGLE5l02BzOMDvb2dXZ1t3X3tNs0rK+/a2CwZ3Co12gas1onLZYJm32Zxg1W4/iMxfh12vLty5dvv/76r+r1xx9//PHHn7//9uvvv3377cv0rGXSaBgY6vjY2fp+bHJ8TYTj2og56yPnbCDYbyQ6bCU5biU7b6U4b6M6b6c6V9Jdd0b9075s3rWT5lJJ/cu+NuGcV8jkGNEWEP2DHfMHwKoCMVUgphpiHIIYh0HMYRi7FsaqhZjHINYJW0YcxDoBsepg7JMw9ik4+wyc9ROccx4eewYeew4Wex7GOw/xzkO8n+w4Fxw4FwH/EhBdBsLLQHAZiK5Bwusw4S0gugPiboG4GzDxVZj4GhR3GyZ+CBM/gUnvwSV34JInQPYQyB7AxM+A9DWIfwnJnsDiH0MJT2Hxz2GK10D5BqZ8A0t4B1Sv/xIw5Vso4QNQvgXqepD0Bmjfg6TPsMTPQPsZpH6EUj9CaU0gtQVom4G2BaS2grTPUNpnoGsC+naQ1gqlNUKpbUDXB/SdIKMdZLeD7E5YVheU1QWy26HsTii7D+QMgOw+kDME8sZAfr9dXjc8fwAq6gOFfVDhgF3eCFQ4BIoHQbEBKhoBxQZY0SAoGQIlQ6BsGPxVlZoAxePw4lGodAyUTkDFE7CiCahkApSNQ+VjsDIDrNQAs/lY+SioGAFlk1CpEZSNgbJxUDoJlY7+jQEqNUClI6B0FJSNQqWjoGwUlBtAmQGUjcGKxmBFI6BkFCoaBYWDUNEArMAAikZB4TC8YACeNwAK+kBBr3tO47JTgx86jV29vV09jcN93Yae3t6uns89E+demLnLGqCMNpDfBWV3gqwekDUAS++GMppBegfQd0K6DiitBaZrhNIaQVoz0Np+2CYouQFK+ggSP4LkBpDcBBI/g+QPQPsBSvoE03yGqd+CpFcg6TVIfAU0L4DmJVDXA0U9XFYPl72G5C9g8sdQ/EO47CkkfQZkj4D8Hoi/B6T3YJJ7dpLbsLgbkPQWkNyFRHch0S0o7jokvgoEl4HoCpBcA8IrcN5lO8EVO/4ViHcZ8C9Cgp8B7xzEOQ9nn4VxTgLuCcA9CbinYawzMOYpiFUHOMeh2BMQtw6wjkHMGohZDRiHQMxhEFMFYg6BmIMBsZWrtUVVvPDDsWGHY0MP80IP80KP8FFHBJgjfEwtD1XLQ9Xy0LV8dC0PXROLquGhDvORhwUhhwUhRwQhRwTIGmHoIT6SRQ0lYMLwKCwejY8TxQm4bHIkVq2IT0/X6/X6lNTUpCRtdl4hRyCOiCSzmP8nae8Z1Fa25u+utQUmYzDBJAkBQiAJIUA5Z6EEEkjkKDLGNg4454hxAhvn7HbOObudcwaTMxI52e7uc2bOzPz/cz/I7e4TZu6turueUu1apb1rl0of9Oj3vu/iWacdWqduWO3LkJiSmpKZmpKZZEzDhYTzeeKVK9YWF5VFR9GpMUwBXyKP1UZGM4SSWLkyzmpf1u6vbFNRRoZpzuwFvT0DHe297W09ba3dDZ9be7r7N1ZVZ+cUFpbMyC+enlc4LTOnwJiSqVDFJ6dlF5XOzMguCA6NCCNG4QmReCIZi8MTIykEMlkolSQmJxmMBplUyuVyWSyWQCAQCARSqVSpVGk0GrUqLk6bqFbFSaVyIpGkVCq1WrVKJVdrFbEyuYKjCML4UemRer1ep9KlxunyU5PyU1PVsQlZC3Yu3fVo5upr+TP2OTihnSAIdAeuNsAeoryd7WihXtKoIA7WnYP2SKSRs9iktXnxOfzwYHvo7+JqjDek55RkFZdn5BVl5ebk5+fn5xelpOUyJeqA0AhlfJLOkMYXyXl8mVyhm+zuKxRrU1JzUxLTTKnZ2YmpgZ5+U+2d5NGElblxNzaVdZ/b8OX+XsuVrYPnNw8eW//l+r7ainwvF+dAn6hgLAsbGmm1L0wYIzCcgcXHBIdG4nAkfFAoMzJEzsALg1zzY/zerpsxsG9N165VmxN4s2Tkc/OyRy7sulyRVZulPbKkHO3iiEJs7ZwmO7pO9vHyD8dH4sMi8PiwID9vMSns7s6qeRJq04H1Y1cPdP+003J0k+VoVc+RzQ071365frjz7N5Id3d3p6kkCiOUEIUj0P2wET4BYZGkKGFUJCvQO8wGEKY4EDzsUqPIzccPPt60vjozaalW+rh6/c1lCy4vKDfxac4IMtU7ABNACQ1meftGoHEx8dpMx0keKAcbVxQgurmtSle/O7l5+N7xiSv7fruxu/vESjbac3axaWSo9/nLJ89fPn/z5tWTxz8/ef7gzuObtx/eeHj/1vP7t18/uP/ozu36D+/XLauYlxq7P1/bsHvZUgUnNcjp1trS+5vnq72dZzOIt1fN5YcG+3h5CoWCqZhwNwwjjJmBiUicGhTrFypz8KVO8qNC9whvnDiQqLZ1jQoIkgXilfZToif7sSZjON6hglCK2BcTfnTnjtdnjsyTUnenyo+XJG5I4k4XhZTJIt/fOLuiYr6vD47K1JCpsVi8wDuQ647hO4XKHIP4rv5MTLgsgpWKoyV54eWuAXQ3H5LjZA8b+8kOHhFeOL6YxdlQpqvQ4xck4pYkYi9Xps+IjZjGDb+yqORMcXb7zi0PF858u2F+19H1t5ZlnVsSf6My+fh82U8V/N2lMRtNjMXZKkIQ3sUzwtmHgjgH2U2JCKUZ8DQjTZQZFil3csE4u/gCYJMeK+67uufmfP3gycrfbh/5j4enJq7s+nJ9z6e9az/v3nBvkelj9cLEcIwrtLVF3ALx9GhJOllRGCnNi5DmEGU5OGl2oMQUKM0PE2fgqXJ5bOJcveTQrNRyedSyZP7xUr25dvGrNQUbkqjrNbQDacpKo5Ds7xEajsOGhAUHEVxc3f0C0AQiiRIVHUGnkqm0UGJ0FFV0/caTSxfunTp57fixy08fvyufWeHs7B5OiiTF0CNoDEI0NTiciCeQvKYG0DGB1Wn6PbnJW+PFZ3MSOzevGNix9sOqmVfnZF0tz6xfN+/2ktLiqJDdeWkHZ5X1vXv98cPbV2/fvnv7qb9z8ObhAwviqAu1+NlqfEVW7M2LZz68rn/55FPH2/e3Nq99v2HV6KFt/UdqPmxZYd6/fXDPlvYNS8YPb/7l4t6JMwfMezdemJ5+wJT0bMmczu1V8WTGFF96IF6GDZMFh8uDwuUBISJPf5b7VLqrV4z95Agb5yDEMdB+cqhXAN0nkBMQIvJGc+ycIxxcKU5e0bbuRM8gFoGhDI2R+OJptu7+kzz80RHRITGsUKaQwJHgYrhhdAGOwmYIVQJ5gk9AuKtHII4pDmdLQ+micJoIE0bzRUf4+hIC/IgYP5IHOtxlapCji98key97Fx9/fFRQFMsPF+nmiQ3ERxNpQkqMnEpT4sNZ3lPR3u5Oy8qSQMvTmy3Prl3cvfLKrsX3Dq28cmDdhcNbrx1Ye2fPirO1m0uLFpTN2jR78e782dsSCiv1hZXxBWvji7fEl9Xqp+/QT99hnLUnefbepDl7kyv2Jc3dmzr/QOr8A9Zzw5w9CeW7taU71IXbNQVb1HnrlXlrhFkrZFlLNJnzebHZaBzb3j3cjyAVJJRpkmar9GVKXaksvpCvNrFU+SxFLldmYomzo/mpkaJ0miQnQpCGY8efuPLwfX3fo1et99/3sfVLtSW1woy1JRvOm5Yfnl99Mal8T/biU7GmTRkzavPLt9x6/nnWik0Hz9zed/qu3FBumrk1JW9Vcs6y5II1SYXrDUWV2uzl6rT5+tSKpMyKlJyFOSVbhHELaLLyRRuOWiZ+a+8bazWPtPeNtppH2iwjbZaRVstIi2XYSmvfiJX2/vHv9I3+oKN/zErnwLiVjv6Rjv7hjv7hjv6R9v7hzsGx3qGxH3b0I6T619nXHwo31jU41j34R6j1v0vX/x6I/emd4//EH3ewFh/2Doy0dHRb+746e/vau80NrR3t7d39fcPDw6NjY2NfvoyPjQ2NjA5asy+LxWLdhrivr+9H2WF/f//Q0JB1G2XrZAvrxPmRkZEfnvZn+/ohYD/GDFrMll5zb0evpat7oKOjb3j825q5S4r5klWJccvi1SviNOt08atUqlWxsRt1unWa+NlSyWKx5HZadv20kl1SwR6h7HxSbvezZ5bhvnazpb2tu7m9ram1pam5qbe3d2hgcKR/sL+vt2+gZ3Rs0GpfX38Zn5gYtm6FPDrYNzrYNz48MDEyOD42ODI6MDhk6R/otQqYNf7q6e1o72huaq5vbvnc3PK5samuueVzS2tDe0fz0HDf8Ej/0NB3+xruN1vLDn8ZH/nt119+s/rWX//67//+7//xH/9hrTz89Zdvv3778m1iZHTA3N/V2tPwuunDc4vFvCDcYSHRfjHRbjHJZmmErdW+VlEcV//JvtZRXdbTXCtprlYNs5YjrqE4r45wXhbmOEeuwImXQ9pGG+ZGwKgGjBrIqIG0bYC+HTJroTUQYOwCzD2AuR9hH4DsfYC9H7APQNZ+yDmI8A4inIMI+wjCOYrwjwPBccD/CfKOINyjkH8cCM8i/Aso3jkgOg0kZ1DC84jwPBRdgOJLQHIJSC8ByUVEesVGfAMlvYbILyOymyjZbzId3QAAIABJREFUXSi/AeS3gPQelN8FsbcR+T1EfhuobsDY2yjlfaj6GWgeAM1zoH4CNY+B5hnQPgTaRyDuIaJ5hmhfgPiXUPcSFf8S6l4gCW9g4gfE8A5JfAMSP4DET0jiO8T4BjG+hckfUMZPKEM9SK5DjPUoYwNMqofJn2FaM8hsgDmfkcxmmNEEMxpheisqvQ3JaAFZLcDUDnPakew2mNcJ8zqQ3BZUTicqpwPktSN5Pai8HiS/BxSaQWEHKO6CxV1ISScs6oGFZlDQb5NvQQosoNgCCntRBf2wsB8WWpBCCyzpBdP6QPEALOkHxYOwtBuU9oDiIVBsQYp7YIlVwMx/UGwGxVbd6oGF/bCoDxZZYFEvKOqGBX2gyAxK+pGCAVjYDQrbQX4nzO9C5bUipjaY0wZMLYip18bU7Zz9Urn07YoT7dU3Wnbf6Nh5pX3t6baU6jp00TObtE+o3BZU7gckowHJaEDSG0FaC0h7j6S8B8nNMLkJJteBtDqQ+hEYPkJDHTB8gonvkcT3IPEtSHgNE94gCW8R3VtE9wrqXwD9C6h7AbQvYNwLGP8Uxj1FNE8RzVOoeQQ1j4DqEVTeg8q7iPJnoLgHYu8AxU0ovwUVN4HsCpBeRUmvo6TXEOklKL0ApBeh9DKUXgTSK1B8BQhPIeIzUHQOis9C0RnAPwkEJ6DgJCI8BYUnAP8Y4B+BnMMI8xDC3A85+wBnP+QcQtiHIGsf4Oz53b72IqydKHYtoG8HzJ2AuR0wawGj2p+/fn5C3mZucDUHXc1FV/PQNTxMDS+wmhe0lYvdysVUczFbuZhqHqaah9n6/RX9JwKq+eitPDSfHkKNCCWHh2P8AhgxNIMujkohcdkMlTI2OTk5LS0tMyuHweG7TPHy9cNgA3EMOker0WvUOq1Gb7WvBH1SSnJGWmpWclK6UCAN8MfmmYrWra3isAVRFFp0NEMbb1CodcaUTENyRmpGbm5+SV7htMKSGbn5Jcak9HxT8ccPDR3tvd1dfV2dlva2Hot5aFNVdV5eSV5RWfG0clNBaVqmSZeYEqdPMqZkCsQKBluAxoYFhxIIEdHkaDqVySZGUqJoNGmsQiARa7Sa7KysuLg4BoPBYrE4HI5QKJTJZLGxsbGxKpUyXqXUisVSAoEglUrj4rRKpTxOp9IolYIYnq/3FCYrJj0tPcOYmpWQmJeSZNTqBPy4uRuvV2x+OH3FtaLZ+93cgydPAv4uwA0BLog9xt2FR8Twg6eSncDZdQt67p/vOrOj79KOl9vmcL3s7QGIFcmS0/MMWQVpuYUZ2bmFhUW5OYXpmQVMsTKEECOTJyTEZyhE8UKWgs2QYjDhcfEppowCU0q2KTmdFxXjBKGPvb2OEXlx3dyus1uHz238eq12+OKWvuNr+g+vbDu08tnhKjLGF+NDCAqiYkIiMbgoDJ6KxtMxYXQsPiYIFxkcTAgNDmUQMZJorDrSd76Ccrsiu6tmyb+d2/X14t6GQ1WD53b/duXgyKntnYe21p06SAqYChCUjYOzo7Orm/tUbBCJEBZNxJGoYURfB7s1hRlXV8++u7ho8MiWf790dPinzebD6/7j7k9NW5cPH9n2pGpZmLurg7NbBJkeGBwREk7HhlODQiPIYQQOKZTqOznSBcT4O3ACXS8tnzd05tjtxfNWxEl3z8hpOX9kFi/GRApNJBG9HW1dpniggykBgTGYIFoonj7dVOZp7wxQ0NN+0oll5b88ODp+o3bkdNXIwdX9u5dYDixO41LK8zOH+jo/1L178/71u/dvm5o+N7TU1bfX17U1NLc0tzfVtXx63fDheW9H/br5ZZc2LrxakdG+Z1nLwco31fN7ztW+3LXydEXu221L6/atn6vVUAPxLCbDztHT2ZuMZ6YFRye7+QucfRiTMWwbD7ILhuUVLrPzivHEcILDZU6TiR6+MTiSmERXR7Hj+RKDjx9uy7r1/z1qubhx2ZI4wRINb7GWt8wouX+s5j+/DSfojJigSAZLzeHFc7m6yEiFP5rtgOE4YTnuaKY/XoiPSQiKSnDHCl18Y1w88Y5OToitg83UGPfw2BAiLSteODOJNjs+5PQC2dV1iatN7ES825Ulxc8rF1+eXvBuw4qJS4frdi9fp4u6vDL5xCLV7Fi3pUm+szSTZyXgU2TRWAxxih/P1S8G5RJs50kOjtaTWKl0UZb71CiXydjJrn4Q5UgOCbqzffndlaa2vcvMJ7Z8rl32bkuF5UzNrcX5A8e3fL1Q+6Z6Ect7sj1A2dp6YsPZZEFKuCSbLM0lS7KI4sxQaVaIPB8jzg2TZEaw4ylUyXqT/vGm8m058mJOQKUuun7TrKOFsjKefxkdu1PHfb4uTxuNwfi5OdrZOdraQwADAjDE8EhiOIVEo8aw2IE4klKTdvfeq1Mnr589c+vs6RuPHryOjzNMnepPiaETKDH4yChCNDWURMaG4B3dPGsKiu4W5TZXrjJvW99auWBg19qBnWvbNyyc2L3py76tzVuWXp6RvV7JO5CTfr+y8smRoxeO/XT50tW6T01fBr8c37phVQp7QyZ1vp5Yka24efFk3fu6V8/ef3j87Nmhg3cXL7DsrBrcs6Fl09Lfju37v+dPtG1c1bVr/dfz+/sO73q+smJLgmh7bsKXe5ee16wPcwvwCeT7Bgn9goV+ISK/YOEUf5aTR5SDe6SDe6SNCxHlGARQvm4+UcEEqS+W6+nP9Ank+WIFvoFCDzTLwYvoEUQLjZEGENheIRTbKf7A2dMLR8REUIOjOZE8OZElxpIZoVEcCkuCIzEcJvuHkJhhLAmOLgyh8v3xMR4B4QHBUcE4aiCW4uMbPtkP5+oT7OqOnmTvhdh5+ISQA8mMqViSL5oQHsUh0UXRNAWNrsaF0j08/bzcHFeVp4FPt8++vvHT2dqll3cuuHlw5dUD664e2nDtUNXJ2qqZpfNNZRuLZtekFa9Tpi+SZiyVm9YoSzaqirdqS7bpZ+xKmLnLOHufcfa+pDn7UubvN/7e/ZUyb3/yvH2Jc/fEl+/Ulu1UF29XFWxW5q1T5K0WmyqF6csU6Qvjc5eoshcytEVhbIMocbrKOEulm6aIK1LoiyS6Io66gKMw8eV5XGkuU5pDlWbRxLlUmQnHMXBU2Q9fNPZ//dvMdQe8GCUFVTf4OZULDj9Vl2yev+NOyqJD5dtv62fsSJ+1y1i49tCFx/tP3qrZc+bwhbscTVHxgl3phWuVuumyhHJd9gp9/npd7prY5HnxybP1abMMGQtNRZvislaE84sVqWvuv2we+PLXlt6RVstYS+9Iq3m01Tzaav7Dvn7Qbhn/Tt8ftFm+09E/0dE/0dE/3mYZabMMt1mG2/tH2izDHQNjvYP/wp3+bF+dQ8OdQ8OdQ2Ndg+N/pvtfXfj/i4GJf+RP9mXt+2rv6evoNneZ+9u7zR09lqa2zk8NzY2Nrb09/WNjE+Pj40NDA4NDlpHRAaspWSyWnp5uc29vX1/fQH//j86uwcHB0dHRiYnx8YmJH/t9/U/2Zd3sy+pg3+/Q12+2WLos/d09Qx3tfWNffp1XOKNMrFyWkLg4Ln5RXPyieN0cpbIiVlkZZ1ihUFWqlNeLCi8k6A9KeGfU4nt6/ZmknI+3fh798s08MNjd29Pe3dXa0d7c0tzT3T3UP9DX3dvZ0dra1thr7hwe6R+fGP76y/jXr2NfxobHhwdGB/us8df48MDY7/Y1MGjuG+g193X9KD7s6m5rbWv8IWDNLZ+bmus7OluGhvuGRweGh/qG+81W+xob6v82PvJvv379t7/+xZp3/fbbb7/++qs1Ffzll19/++3Xb18nvowNDVm6u1sbeutfddS96enpWhDmsIhot4hou5hks4xsu4Jsv4rstCrSaQ3FcQ3F8XvTF9V1PdVl/d/HX2sozqsiHJeF28+SSHH8xYC2xYa5FTKqAaMa0GsQWg2kbwf0bYBhpRYwdkPmfoS9H2HvhZx9CGcf5OyH7EOAewiwDwH2EcA+ArhHIO8IwjuKcH+CvKNAcAzyT6N4Z214Z4HwFBCdRgTnoPAsFJ5FRBeh6AIQXwLCi4joEsqaZsguAel1IL0BZdeh/AaU3UDJb8DYm4j8LpDfBspbUHkbpbyLqO9BzX2geYyonyCqJ0D1FKofQ80jqH2E0jxDtC9g/Ask/gVK98pG9xqlfwsSP0Dje2B4AwzvgeG9jeHNJOMHlOEDNHxEGRpQxkaY3IBKqkcZ62BSHUxugCltML0FZDWBzBaY0QYzmlEZLTYZraiMFpDVDHNaYU47yO0AeV0wrxPmtkNTJ8zrAHmdKJPZJq8Hld8N83tgQRcs7IaF3bCoBxb1wsJeWGhG5VtQBRZQ1IcUmpHCflDcB4rMSKEZFveAEgsoGbDWFsKSHlBiBiUDsNSClJhhiQWUWECxtdHrB2ZQZIZFZljUhxRZkCIzLOwFRT2g0AILzaDIAgstsKgbFHaCvE5o6kSZ2qGpE+R0wNxOVG4vkt8DC7tA+ke7zNdOeW+d8j445n6wzXwHUt7CrEZUTrtNZpNtxmebjBZUehMqvRGkNYPUeiTpI0hqAEmfYVIdTKmHyZ+g8QM0fgSGDzDxHTS8A4lvgP41Sv/KRv8S0b9AdC8Q3QugewHjn0Ptc6h5gWieIJqniOY5on6GqB+hNA+B6gFQ3oexPwPFQyB/CBX3gOwmlN5ApNeh+AoQXwWSq0B6FciuAPFFKL4AxReh+AIQXwaiS1B0ForOQsFZKDwDxWeB8AwQnoLCU4joNCI4CfknAP8o5B9DcY8jnCOQexBw9gHufsg/hHAPQO4BwN2P8A4inH2AuQNh7YTM3ZC1G7JqIbMWMLYFiDYsNJo2crCb2QGbuejNPPQmXsAmLrqKi9nEw2zkoat46CpeQBUvYCMPvZGPruIGbOAEbGCjK9noSnbAepZ/JSdgAw8t44ZSI7DRpLDQICwOG6SSS7VKGYtOlUrFGo0mISFBo4mLojJitTp9QhKDzmEyuNbgy5p9qVXxunhDSnJGVqYpJTkjTptAjWGSiJT16zbqdcZIckxERLRQEisQK1TaBE28QRNvyDYVZeUWFhRPLymblZSckWRIe/TweU93f2eHuburr7urr72tZ9WK9fkFpaaC0tLps61bEmt1xigqixRJjaKy+CJ5ZDQLExQWRqSQo2gUKp0rFIlkcmmsQqOLT0lJSdDrjUZjQUGBVCqlUqnW+kOZTKqQKxVydaxCLRZLyZGRXC43TqtRKmWauFh1rIJNobPo0RqNIiUpKTspLdtgyE1O0ir1mrjiFTtez17/eMbKm0Vz9k52x062Bc4AuAHgBu39bCZxA7yI9jYVCuHQ9dOdJ3dZjlV3H1rXWrtgiZplDwA1PCI9My8uOcuQlp2dk5+Tk7dkyZrLV+9kZOcSSdEshkCnNKpEcWKWnEPlaxXxWWnZeel5xZl5aXFx6ClurjYobzsbfsjUPdNT2w6vGTm9afjUZsux9d0HlnftW9L909qWS3sUVLKPNxYTRMEEk9EhFHRoDBpPD8BR0SFR2BBySAgpDIdnkgKkUZj4GPQiDe1MScK75dMGd6365fSO4VO1r9fO6apdNXxoy+u18+5XrwvymgxsJ9k4urg4uU529/LDhJJCKVE4CoMYRQoO9HOyS6eHXV9Y/GzZ9CtlyXcr0p+tLKqvXnA6N/5EbmK1Kdndzhaxd8CHRRIiGPgIFjokMjg4nEEmJkmYwlBvSegUdpBDiYra+dOuiZOH/uvmxf4LR9suHR68e+7pphUN+/YkUahudoiTl7snBocNZfoHRPlPDeWGk7wAcEBgkVrw6UBl5/HK3pMbeo9ubN6+unPPho+1K3IU7NULZzZ+fnP/6b3r92/ef/rgQ+Onj22fnze+ftrc9rpt6HNn7+eW5rqmuuGxgeLs1I2zim+tW/Rqw5y/3d47fmFHz4ntlnN7Bi/s+Mvdw0+3LNhWVEj1wzFpNCdXTxcvclCUISQ6yRMjRLkQnHyoth6kKXiRrS/VwZfqF8qd4ktGB1Fj6Ao2T0tjK6kMBZMRG4Qlrly2YqK/+1tXw+0D2zZPM9WU5L0/d/y//8+3xvdvaDR+RIyIylSwmQoBRyPk6XjchOAYtS9BODWQgQ0TE+gGNDne2Z/j4hPpPCXYbtIkm0lOwIvqQU7AEEVTnJ0Fkei8WNLeGapN+fRVhTQdwT4vBvNp9/rmPdUjF35qOVy9I0e1LpGxb7pkQ1bUynT8DI23SeaRJAoiBvqE4Dg+QWpXPyoyGefkS/UjKCn8LBxFY+eC95oa7uzkDVBO+NCwIq3gXtWs5t0rLs1MfbSyrHnP6uP58VfLUz5tKGnctXhzhgqNQHd7Vzt7b1yEkCxICRNlREpzyeIsgigNL0nHyU0hinyCNJfAjMOEsvbNLfjbzf0DJzZ+PrCk6fDSwWPrP+6Yf7eq9N7aab07lrZtKZsRGxnqNzkYE4ALxE318fPDBuEIFAKJSoiJptAZPmhcSdnC27dfnD1z69zZ2+fP3rp98zE1hhWCC6fE0CkMNjGGRoim4ohkDDYE5TB5V2npx0VzzVsr/3qktm3j/Jcriq/NTHs0r2Bs9+bRXZverp2zO0m+JUFxb/XKc0uWfbh09eLhY/t37Xvw4HFXc+vmBWVVuaIdJcLVmYwFeapr545+/vjp3at3Tx89vXv67ImFFa/WLbTsXv9yYdH1otRjafpt8bGPV859V7Xozfrlp4qztiQragoSj6+enUCL9HJAu/my3dCsKRi2O5o92Z9h7xWFuBCgSzgymQic8ADxR9kFOnuSndyJrl5R/sFCNE7si+X5YgWeGLqtO25KYFQYTYYhsT2wEQ5TscBxypRAvD8h2i88Gk/jxwiVIdEcHIUdzZHZufr6BUfgo7khdAEmkuVPpE/FUbyxZAyeisVT/TBkb3+CZyDBAx3mNiXQ1s4T2rp7YYm+YVFegYSg0GgKQ0ykCaNoChpNhQ2O8fT093RznF+oAw13z7+5cfRs7eIruxfcOrLu8v41d46su32idmHFwpT85akzdhuLt6my1sVmrVaa1sUWVKnLatSl27SltfFlO+PLdibO2pc892BKxaHU+QfSFhy0lh0aZu9Omrs3Yc7uuPKdmrKd2tIdmpIaTVGVqmidtHCDNGeVNGOJOG2RJGuForBKnr1UoCuR68pU+rJYXYlcVyTVF/O0hTxFnlCeJ5DnCZQFDEUuS1YQIzFFK3LD2QmGrDnn7z51DGT78maycrekrjofO722qPJyysJjM3feylp9rLTqorZoS0JxVfnKQ2euv9137GrNwXMYijqnfGtB+daUrKVCbYnUODexYENifqUqdaEudbYupTwxfUlq9sqc8s1kxQxm3LKlG0+O/fZfLT2jLT2jLb1WRlr+ZF/N5iErreYxK39Wr39ebDWPWGmzjLaaRzr6x3r+FDH9GEz/h30NjnQMDHUMDHUOjHUNTvyZ7sHxPw2y/9+06p8H3//9EHzr28bMA1/+kR+CNzRmGRrrHRxpbOtq7eju7R+yVh62dHQ3tXW2t/f09vT39fWbzeb+/r7+/t7OrjZru1dfX19XV1dvb6/F0mc2m61VhVa/GhkZGfv9+N/ty3rJj2kc1sPS39fdN9BjHu7qHugbHJmTV7pAbVgZn7REa1ikSaxQ68pVcfPjEtdpU5artbUa1SVjwtFk9Uat8EZm/L0E1fQw8t3z17789rfBoUHLQE+3pbezp7ulpaWtra3fYunt7G5pbmhqrm9ta+zuaR8cskx8Gfn2beyXidGJkcEf3V9jQ/1jo9/t6x/iL7Olq9fc2dHZ0thU19hU19rWaE3AOrvahkcHhkcGRke/FzFOjAz+MjH6l28T//7bt7/+5S+//vbbt29fJyYm+vr6Ghsb6+vr+/r6vn6ZmBgfGRmw9HW3dzXXm+tfd9W/7enuXIC3X0SYtIhgs5hku5Q8aRnRbmWE8+q/t6/KGJf1f+C6Ltp5bZTTGorjqgiHpeF2c6QygnApoG21YdagGFsBvRrQaxB6jQ1zO8LYDpjbAXMbZNVC5m6EsQ9h7kFYexDOXoSzF7L3Q9YByDoI2Ach9xDgHAKcg5B7GPldwFC84wj/BCI4BQVnAP80FJyBgjNAcBoKzwLBOSg8j4guQOEFRHgJEV8EkotQehVIrgHpdSC9DmU3oOwGIr+Dkt+B8ttAfgso7kDlfah8AJUPEdVDqHqIqJ8AzROgeYKonyCap1D7FMY9ReKeoXQvULqXKN1LVMIbqH8DEt5A41uQ+BYkvgOJ76Dhg43hI2L8ABLfQ0MdktSAJH1GjHWopHqYVA+SP4PUBpjeBDOaYEYTSG9EMpptslpQmS2ozDaY1QZz2kFuO8hth6YOJK8TmjqQvA4krxMxdSOmbpuCblR+F5LfBQu6QUEPLOwFhVb16oWFPbDQjBT2wYI+WGCBBZa/y7KsivWvgKV9sMTy+7CNf0VhLyjs/eO8qAcUdYOibljYDQq6QF6nFWjqsD659eFR+V0grwvkdoCcdpDdBrLbQE47zG0HOa1IZotNehNMbYRpjUh6E5LeBFI/g5TPIOkzSKoHSfUwqQ4mfbLaLEx8Dw3vgeEtMLwBCa+B/jXUv4T6l1D/whp8Ad0LGP8Cap4B1VOofYrEPYPap1D1GFE9RpSPofIhjP0Zyu8D2T0guwdkd6HsNiK/DaXXoegKtNqX+CqUXgWiS1B8AYovQfElRHwBEZ1FSc4j4nOI5BwiPgeEZ4DoLBSdAaLTUHgK8o9b/wL4nSOQfwTyD0LBQcDbB7n7UfxD1qHzKO4+yN4F2bsgcw9k7ITMWsioBYzaQOmmhUm5m3nBW7iYLbzAzTzMJi66iouu4gZu4mE2czGbrHDQm7iYzbzATVzMRm5AFTdgA8e/ku2/gROwgROwgYuO5eNoZH9iiC81goj1R0cSwxN1GqlYIBYJY2Nj1Wq1RhufmpGdlVdgyi8uLiorKpwWp02wbsFsFbA4bUJiQnJqSmZaapZWow/FESC0LcgvKS4qIxIiQ3EEsUwVq4oXSmJZXJFKm5CZU5CZU2A1q6zsfGVs3IXzV4cGx1uaO60JWFNj+8IFy/LyS0wFpdNmzMnNL0nPyuOL5J5TA5QafXpWXnpWvkSu9UOHhOBJxMgYCpXO5PK4QpFQKpGrlNq4uPj4eIPBkJaWlpGRIZFI6HS6QCCQSCRSiVwh18hkSpFIHBMTw2Qy1SqlIlaqjVeKRXxCcEicRpaeZshOT89NSkvX61MTEkRCbVrO6lU76srXPC5fc6ewYq/TZPQkCKIC0Wh7e2eABNvZSzBTZ2mUljvXfr1/bfjisc4j2/rP7Jq4uO/p9rW4Ke44H39TbnFSRr7emJadnZ+SmlU+e/G5CzdNOfk0OofFESrVCTy+gkHjRxKjdUp9akJKQU5hYY5JwWMFeju7TUJ520OCK2qRlvZh25zeoxv7TtQOntnRdbiy/cCq9zsWHl9clBcf6+7pj8HHYILJAcGRAbhoNJ7uFxLtHxyJDSEHBoYR8eECCkYaHaCm+BqJU06XGd4uL/20YtqnNTPuzs54trjkar5hv5pzLFu/KlnjNgmBdvaTnCc727u4url5of2IoQRqWFQ0IYoUQfD38wpyttmem3R/admT5fkvluSdSZNUsULOmnSNB7bmSng2ANjY2vj4YCkxPHwEGxsaRQgNZ5OCc1QsHSPYyMGrqN6rcuTdR7cP7Nk6cXTPm6rlz6pXWs4dMh/d/e3q1TQ6b4rzJGe/KQEEIp7E9fEhBfmFyqMiZ8bL6d6OP29a0LhzxalpicuU1BOzCj7srF4gYqdFBKYJY84e2NbV8uHJiwcPnz168vL527oPbxvrHn96tuPCnRUHbm86duV5c8erltb2gcHEBKMTapIwKOTqsvKGmtLP1QufrJh1d17h28qZn3bMry0ysIKx4b6B9BiKg7OHm290SFRCCMXgFyyf5EJEXMMcfaLsfGKAa/gULCOQwImkivhCNZstZTDFdKaERhNzGAp8aGRBflFHe8uguf0/J4afnDt9tabm4IqVB2prbl25jg0iR9LEVKaUQRUyaEIuVyWWJonUmVxZUjRDTYxShdMS/QhqFzTXwTPc1s6LQo4JJzIQD8ZUkiGYGOvm4ovHBsvZtBQBM1dOyFR4p7C9ksn+C2O5jysXX1kwbXOSdGde3OVVRWVC/+kS//m6MB3FWUb2DPN38/cNCggWegQoXHypiFuoSwADHaEhsdPc/Jlu3pSpvkQX56lu3phJzpOD3J3Pr5nT+dPGpytL96aIr83JulKWfDhVeKdc9WBt6TydhOzr4+fq6ezgFULgxYjTyTITSZRFEmWQRKlEaXqYPDdYlhsmzSXxjFMw1CVG9W8nqv/zYu2XM5Ud+xf+eq66cceS1qPr/nbnwL+d2PRmcd40SWSIrxs5gkwiRmHxBJ9gHJYQGUaKJkRHEaOiPX0CKzfuun7jybmzt8+cvnnpwt0Txy6G4yPI5GhSZDSFziJR6biISN/AYL8ALMreJZlJa96x6cWyOZbtq5s3zDmSLtqVIn67acHAoW0NG5fcqsipSRQv04hOrVpyZdeOx1eu3rpw9eGdnx/9/OjDy+fLStJWpbEqM6irM5kL81S3Lp34/OnDp3fvnr14c/P6jWt7a0/OK/lQtaBu3exLhcbdicq7q5e83br2fEnalVnF52cV781PWpUkkIV7OwHo7xvt7EV38qe6BNCc/KmOfjGTvMjAFQ9cQoErHjgEOblH+GK57j5UlH2InWu4q2eUTyDH05/hFcBy84u0mYzxCqSExYgCwmhT0OEuPsGIs5fzVKwPjuyDIweER0cwxTSRKpzKt/dAuweE4iisMCo/hMpHkxi+YTF+YVR/fIxPcOTUwIipgRGYUKpfWLSbb4ijs6/NJA/E1t0LS/QKifAOJEZQeFEsSXgMP4qmiI5RBGAiPT393ZzsZmbGguY5E87vAAAgAElEQVTbp15c3X9yx+Lre1c+OFJ1Y9/Kh+e2Hj20J6V4tX7aNl3pVk3eemXuWqWpUmGqlOVWirLWi3PWyfOrZKYqef4WZeF2bcnu+Gn79NP3G2cdSp5zxDjrkH7GPl3Z3sTyA9rS3ZrSnZqSWnVxjba0Rl28JbZgQ6xpnSJnlTxzOc9QIctYpsxYINAWyxKmyw0zFcZyaUKZRD9NEFfCVxcKVPkCpUmgzBGrczkKE1OawxFn88TZkSyDKn1O7vzN/qzsqezpxgWXYuKWF2y4yshaN3v/y9ylx1fs/VlVvEmavz5t3vadJ24fO3/r4OkrnqFsadai7Lnb88o2ZJWs0uev1BZu1BZtjjOtikueGZdSpkydo02fl12+iZswJ1Izk5+59MWHjqHh31o7B5rMYw3mby294+09o7+HYH+i93f+WBxrM4//E2NW2i3jbeaxjr4v3YNfuwcnvjP0nR+Vip0DY78z/s90DY53D030DH/5ceG/4l90kf1Y+XvG/pHBL78z3js80Tk4XN/WWdfU2tLZ09s/1Gnub+nsaWjtaOvq7e41f3j35uH9O+/fvrb09fcNjbR1dneb+839gy3tna0d388tA0OWgWFz/5BlYLh/eGx4dHxsdNRqX9ah81bR+iFg1qSrr6/PbDb/aAn7/TBbLJZOs6W939LW2V6cnDQ7UT9Dq5utSZqrSqiIVc2L1SxSGRbHytfEqXZrtLUiyVI+a51B83renBepmbPwkY8uXvr69ZehgdHB4dH+gYHunp7m5uampiazuddiNre3Nrc1N7Q21bc1f7b0dIwN93+bGPnt6/jXseEfAmatPxwfHhgbHhgZ7BseMA9aeiy9nWZLl5We3o7mls8NjZ+amhtbWls/f/7c2dkxNDw0MjI8NjJs9Tdr6vW3v/zy11++fPv1y5evY8PD/b09HU11Hz+/e9P48UNvd+foYP/4cP+IpWuwp623pd78+U3v54+W9h7rxPlFBNvFxElLSfbLiHYrSI6rIx1/2JcVa+pVSXWtpLr8sK/VZIel4TbzFLIIyTJA22LDqEYxqgG9xmpfKMZ2hLEdMLYDRg1k1QLGTkDbAxm7rREBYO+BrP3fR3GwD0HeEcA5BDiHEN4RK5BzFHKP2QhPIYJTgH/6z/YFhGes9gWF56HwAhReBMILUHwRSq4A6VWrfSGyG1B6A8ruQNltKL8D5Hdg7F2o/BkqH4DYn7+jfATUj4H6MVQ9hqrHQP0YaJ5AzVMY9wzGPYdxz2H8K6B/DfSvoeEtSHzz3b4S3sHEd8DwHiR+AIZPIKkeGOuA8RNMqvuTfTUCK2kNIL3x9xLEZpDZArPbodVS/rCvTiSvE8nrQkzdqPwuVH4XzO+ydn9996IfFPSAAgsosIDCPlDU9z/aV/GfVqzn/6/q9T/ZV37nn+3ru4DltCO5HTC3A2S3wZx2mNP2O+0wpw1kt4LMZpjWCFI+g9QGmNYI0xpBcj1M/gyS6oHxu30B40erfVk/VZDwBiT+D/YV/xzEPYeaZ0D9FGqewrinUPvUmlsiyseI6iGi/Bkq7kPFve/Ib0PZLSi9jljVS3IVSK5C6VUovgTFFxDJJZT4Mkp8ERGd+559ic5CkTX4Og2Ep6DwBBQcQ75/IQ9C3hHAPWz9cgLuQcg9ADn7IHsPYO+DrL2QtRcydwPWDsiuhaxdv/d9bQOM7RjxhvmGrGohrkYQWC0IquZjq/mBW3mBW3mYrdzAan5gDR9bzQ/8wVbu98rDLdyAzdyAzVz0Zg56KxcTyw/i0wNwaBcaKZwQhA/08xXzOfFapUQiUiqVGo1GqVQr1HFqXUJcfGJiQrLRkGo1Ll28wWpf8XGJhsSUtNSstNQsoyGVzxOHh0XodcZ5FYtwwWFB2FCeQBqr1qnjEmWx2viE5OS07Jy84qzcQlNBaW5ukUoZv2f3wYH+0Y723p7u/p7u/pbmznlzF2dl5efkFRdPK88rnJaSnhNNY/NF8oLi6dPL5xYUz8jKLY6g0Dy8/YNDCQQyJSIqKobB4Aj4AolYrlBYU7vExMT09PTc3FyFQsFkMtlstlgk5XLEEolCKpVHRUXRaDSVKlYRK1WqZdSYyChSeFZ6Yka6IT8rJzcpJU0fb9TrqUxNYfm+JVs+lC2/V7bqRu7snQ4uAZMQZGlRrpHDdAMg3HVSOjdyrck4K0GRTQ1fFC95sXdL7bSsUlHMqgy9MjIixMtbH2fMyClMzczNzsnPzi5ISso1JOfzRRpjZoFAqWMrtBSeFEemqeKS8/Nm5ufMyMsrLDBls6LCfF0RBwC8bEAiFX9v85zPOyteblp0f82iXZnxJ2akPd86v9LAmy6izE4zunthfEMo6KAIX2yEf0gUJozuj4v2w0agsUQ//5BIAkkejZaSp2qp/okRHpV61scNc14vKbhepNuvZz6aa7paYNij5VypyE+h4n3dHG3tHR1c3JztXZxcHdx8XcOCg6IJkWRSdFh0JCEqxN/NoUIjOTUjvWXvksFD697OMz2clmI+vGXnrDwvO8QBhXKytfF09yWQWTgiMyQsmhyOZ4VO1dExqXxckihcSfUqU0V0n9g2cnD7xaykm3NK67ZvOJiVtCNBda1irhgTHB7kjw7HEqi0yGh+gF8YIQivZdE+nj+8LVN6a17W0MHK67MzNhol11ZUtB3ZU5OsPlSWcm7NwkvbNo601g91t/f39pjbutqbWtrbOprbm07efL770tv9lx++6+5709bebLYUFZWh3T2D3TwOVRS9rcq5UGY8mZ2wS8m+VBhXt2dJcSwbAIBFY6Miwm3tXKYEROFjEkOjDFMDRbbOBJQLHuUWBlxCvUMFZKaaI45jcaU8roTDEtFp/JgYIS1GxGXIQ4MjUtOzmlpbX7x5Obd8uiQmJpnFQwNkbmHJru17fPzwUVRRVAyPEB5Fp/PYAhVbrBcpDAplikyRQo5REmgGb3ysgy/dzj0UAMfc7FI6S2PrzvQL04cRlC6OGHvHAOfJQW4uWEpokEEezAhy5vi56PG+m1Nkm43SI6XJ96sqXuxcukIfk0JwlgdMorhDf/tJk+3dHF1D3X3Zju7MSe5E6BzkjuUQWSm46AQXH7oPhunoHBASRN518ASORJkEQJGC83zLfPPhtX1HKl+vm3lzTvr5ImXP/rnnFuWJcGi8t3cEGuPp5I7DM8KZOgI/gyDIJAnTIsVpkbJ0oiIbLzMRFPlEUZoHjpsj4ndvW9m0srRpdX5HdfnwwconC4vfrC/v3jGvfnn+peJUbUTgVK8pIWGk4FCih4+/p19AWBiREErEkUn4CHIEhXH0+JWz526fPHHt5IlrVy7dr6rc7jHFJyQkjBBBwZMp6NCwKX4Bjm5TXCZ72Exynmo/6dDs0qdVyz+unlu/ouzV4vx366c/WjHt1qLSV1ULby7IWRfHmacTD7fWNdW/v3D+3J2bt18/e/X6xev2xvoFeYaVqaz16fTlqfSKLOW9a+dbGj+3NNbXffj8890HDy9f2Dot98LMnGtFSZfyEx8unHHElFkdJ39bufD1ppUnZxasjxccKImrKjG6OU12didP9mY5+UY5+UY5+UQ5+UTZTiGg3MKgayhwCnbyiggIEYYQFWic2DOA5eYd7eROmuwd5e4b7eIZaeuCQZx8vAMjQiKY6LCYAHzUZJ8Q6ORl5+bnFxKJCYvxx1HQYdGRLEkQmWnnhfEnxIRSucFRHEwEM5DMQpMYAQS6b2j01BBKQBg1kMQIimD5hFKcPDEOzj62dp6IrZsvLhJDpodGsqlMKZkmjGCIY+jKCLLE1580xcPXaZLNzMxY0Hzl6KuLe8/sWHJj7+qfD6+/uX/lvbO7585fqiuojJ9WI89dLk5dJEpZxE9ezE9bxk9fyU1byUtbIchcxU1dLshYK87aJMuplptq5KZqZcF2bclu/fR9CTP268r2aUt2KgtqNMXbtaW1cdNqNSU1muJqVeFGZX6lImeNKne1wFjhS9LwtMWq1DnihDJxQpnUOFNqmCEzlgvjpwniS4VxxQJ1nkCZK9GY+Oo8TqxJIMvlijJpwvQIQcrsqsMLqs8GMrIC6Hn8lHWRhuWSGXtEBduX7XtavOZ0/uqTypLNGfN3rqk9efP+k8GJb/rcsjBxeva8nQWzqzOKVhoKVmsKqzTFm3T5a7TJM1WGYkXyTGXyrMScZfq81URpPs04r2rHqZHxv7Z29jf2jH7u/dbSM9HWPdLS84PR3xn5J0Z/SFdr71hr71hr7x8a1m6ZaDOPd1i+dA1+/YdQq2tw4p8bxjoHxn4sdgx8p3NgvGtwonvoyz/f4U+Mdw2N/s6fJyj+M/804WPwS9fgN+sT9gxPtFoG6ts66hpbPzY0t3Wb23ssrV29je1dTe1dnd3dLY2fnz26f/3q5UdPnvX2Dw2MTFjnIja1dTa0tHf0WCxDo/3DY31DY+aB4d6BYcvg2ND/B/v6PuTQYvmH+GtwwNxnMXdYzB1DfY3N9TladblUvFAeu1ibuFCpWSoVr5HHrlcnViXo1mpVteq4vdqE5XJpmYC1OVZ6UCJfL1d/uHt3fHRs1DIyPjhu1bz29vaGhoauri6LxdLd2dbZ2tTaWN/8+VN7c0NfT+fEyOBvX8d/mRj9MjpkrT8cHewbHxoYHxoYHx4YG+wbG+ofHbD0m7ut6mXp6zZbulpaGxoaPzY3N7W2tNbV1XV0dAwNDg0Pj4wMD40N9X8bG/7rL1/+9pdf/u3Xr3/5NvHl6+jw2EBXV1vj54/17143fXjX09Yy2G8Z7jcPmrv6u1sHulqGuluGWuv6mxv6OnoWhMOF4ahFhEmLiQ7LSE4rI5xXkh1XRzr82b7+NPZw8t9lX2S7peE28+RisngxoG1GMapR9GpA3wbo2yBtK6RtBbQawNgGWdshazug1wLabsjYDRi7AGMXZO9BOAcQ9kGEfQjhHobfOfT9Zy7nEGAdhtyfUIKTCP8k4J36w754Vhn7bl9AcB4ILgDBBSi+BCWXgeTKP9gXkN4GsjtAfhcq7kPlz0DxAMY+gMoHQPkAqh7+C/vSPoXxv9tX3EugewUS3iCJb2HCG6B/DRPfwYR3IOEdMLwDxo/A+AkYP1ntCxg/waR6kFwPUhtA2t/ZF8hsBpnNMKMJZDTBrBaY3Qpz2v5sX1axQUyd/2hf/yBgBdaWMDMo+nv7KjL/YVk/+Acf+5/s659l7F9mX6YO60PCnHZota8fkdcPslpBZivIbIWZLUhGE0hrAKkNILUBpjSApN/tK+kP+4LGD9D44XcHe2v9kGHCGyThFZLwCpX4Ckl8CRNefq881DyDmmeI9pk1+0LUTxD1I0T5EFE9RKkeILH3/0B+G5HfhLIbUPrDvq4gkstQfAmKL0LRxe+p6Xfj+h3+acA/CQXHIf8nhHfERnAUcg4g7IMozmGEfQiyD0LWAcg5ANh7EfY+hLUHMHZB5m7I2AUZOyFjO/w+87AWsrZB9nbAqEEL1y40Zm4T4WqFgbUibK0oaIcQWysI3C7AbhdgawXYnb+v7BBidwix2wWB2/noWqEVTK0gcIcgcIcAq+RjJOwAMt6dGBJAJVCw/n5EfEisTKLVqLVarUajkceqpApVrFanT0w2JKZoNXpdvEEqiWUyuAK+RK2K1+uMCfqkjPSc1JTMBH2SXKbSqHVx2oTVq9bPq1jk6jKFw5fQWfwEY5o6LpHNE8eqdZk5BdmmovyisvyCUrVKt3jRiv6+EWvlYVenpbmpY075/PT03Jy8Yutsel1iylS/QFxYBE8oyzYVza5YXFhSHqdP8seEePmiQ8IIeCKJHB1DYzI5gu9DDnU6ndFoTE5OTklJyczM1Gq1bDabyxXwOCKRSCYQiOh0OoVCUSoVSqVMIhNgA/3jlDJTdkpGamJBVk5+alqmQZ+g00ezE2cuvbhgw4vSZbeLl13OnFFj5+wPAJifk3Jp20Y/AKQEvyR+xJbZ2bkC8gwtb8uM7CwRI4FO1DOJ0+Ols/XqEA+POGV86YyKXFNxdk5Bbm5xekaJMb1UrE5jibWEGDaFxSXR6DQOPzEpOy2jLD1zZkZ2blaqISbElxXskypghdqBrUX6xiPrm3bMfbJhwa6cjOVyXm2W5s2uFXvz4yoNsrt7dpGIMZ7oMF90+FQM0S+YgsbT/EKifQNJfmi8fwAumkRWR/nHRnrLSFOyeMFF9IAjearPm+bUV87s2rW4bfPiKwWGmxU5+6en8IM8iYFTbW0mOTm5uTi7ObjYuXo6YNEBEeERZAo1PCYyLCIw1Mvp6Jz8E9ONm9NZr6vnfrmy/+udnx5sWRDq7Wozydbe2dnOFuXi4I4NjsJHsMNItGgiLlVCyZbg00U4HTdEy/RLiPG8uLy491DNkwXlj+aVt+2s2Z2RcnZO2TKVHG8D2dHhFHp0FJUVRWEH+GJD0AFh3h6bZxR0nK05kqMw7175X3eOfL1xZOj83tHTuwaPVv33s2NnKqYVchgXa7ee37vr5unz985cfnDx5qOb9x/du//sVf2ztx1PXn989u7th8bPAwMDu7fvwHp6Brq7JkQFPFuX1XxgzZMV5S8WF3/cMPvEvOxQdwcHO7swAoEcHuLk5DbFLzKYpA2O0HkEcBH7EOAQhLiEeGAYJLqWJdSx+QouR8znitksIZMhIZH5RBKbyRCTiDSDMf3dp7q7Dx88fPSznM3iB+GSWbwvgyMVsxf5B4TTmVIGU0ShMJhMEVOojhZopbI4iUjF5cSigxghkVp3rMTWK9rWOcjB3m3xknXB4XxHb7ZPiDqcoHR2wdm44p39GK4+DE/vECLeB+/rGu3rqApx+Wlu+s2VpQ82zHm3Z/Wz6kUnZhtq8+QVypgEZtRUB+fJLgGO7hF2kyPtXEjQOQRxDvIjSCN5GX7hSldfhn8Qx9kVExxEunTzwaot29csX3FpZ9X+Au3jZTkjZzaNX9w+cLKq68DCa/P1qdRgOwB8HRzY+GCSry+PI6fwjaGsFIIgk8RPpQhTKJIUojyDoDDhZblBHKMPUc4hkV9uWv6wNPlVeWLn5vLLWdpLOcY7M9POpjKuZQqX8WJC7G0CMQE4AjkAE+zl7ePr40sMDCJjccEkoi82SKbSnzp768iRi8ePXTl65OKNa49KimY7OUwOCgrFhuAne/s4eXi5eE2d5DLZ1t7ZxsbB0cbWz95+uSGuddfGu0XJF5LFN/Pjzufrbs4vvrmk9PiMxFJm6Pqi1LbPr1t72t/UfXrw4PHrl2/Gv0y0NdZnxrIrcyQ1eeIqk3R+lv7ZvdtD/X1tTY2Wpq7O+ra6N69Pbqnck5/+c0XxiVT1+dyky3mm+g2rug5uur1y1p7ClAXs8IeLs6+sKosiUBzco5ynUF2mUhw9I5w8yQ4eETYuoYhzKOKEc/IkYwkSHFEdFK7AhsmmYjhOU8h2ruGTXPA2ziEop+BJrmgbZy/fIBI+kh2Ao0z2DkLsPQB0Rtl7BOAoQQQaBh8dgKOgw6I9AsM9gojYSGYQhRVIZmBIjMAIFjaSHUThYMnswEhWcDQvOJoXGMn2DiE7ewU6ufo7OPkgNm4emHAKXxHNlUfRRBSGOIaniKHH4sO4vn5EDw8/F3ubsjQpaD576MPZPZdql93ct+be4TW3jlZuW78qKXOmvmiTMGMpyziDpZ/F0s+m62bTEypYSYv5GSuFmasEaStoCfMZiYt4qSsF6WvFWZWSrEpJdqUku1KWW6UwbYorrY0r3aYprlYVbtaW1MSVbtOV7dCX7VAXbVLlVypz1ypzVmnyVrM1ZZ5BfLo8W5M5X5w4XWacKTH8P7S9Z1Db57r2+/wleu9NQh1QFxKghlDvEkIg0XsvBtxww8YFt7h3io1LHDvuJbbjlrgkTuy405voouOSZK13nb33e2bO+SBckqy99nrPzGGu0fz1qDBi+MCP67qvu1JmXihNqhYbKyUJFeL4UpG2SKwtEMcXi3TFYk1RnKogWpYVKc3Acowbj1xtPn87UpwSriwPFlWJK4/SE1an1p5csOPCltNPtEXb5Rlr9x67aRkc+4//+q8r395F0qWGwvqy5Y2ZFVvMJZv1xVu1hZsTC+tNOcs1pjJdalVC2hJj6vLUgnphwmJBUk1W+db+4TeDo2+6hmbbR953D73rHZzrHpr9H9Uz/Dmb/Vl9o29seDY4+X5oyqZ3A5NvbbKMv/k3NTj5bmjq/ccXDkz8VW8GJuds+tjY8fHkX2to0gaHvw5NvR2eftsxOPK6p9/md3X1D1pGrP3DY31Do939g0MjI9MT1onRwZ9+fHj1m+sPHj0etk6OT8+1d/c9e9XW2WsZGZ+yTs1OzLwZn56zBRfHJmenZ9/8m/T1p9jhB+9rbNA6NjI3/er183SZtCE961Jh2SZDwhq16gudZo8ufo8+cWdiwgqFZJNCsVer36jTLBLHLovjro7l1ciUN8+dff/m/czQxBvr9OTE5OTk5MjISFdXl8VisVqtY8ODw5ae/u6O7vbXna0v+7rarcMD72an/vb+zW9vZ399M/OxfuOj5unL+om+rOPD/Zburu62nt7uvr6+jo6OkZGRycnJqanp2Znp39/N/cfff/uIXr+9nZ2dHh8a6m9ve9Xe+qK77VVvR+vE6PDs9MTspNU61D/Y0zbQ+WpqsPvNSN/MsGViaGQlEawi2a0iOa4iOa8mu66luK6jOn2kr02RrpsiXW0AtpnpvjXK88Pcl1s93aWe5rSGaLdMFkeXrASsHXD2HljMXsDeC7H3wWL2wGP2QLa5L84+wN0HcQ/B2A0wTiNgNwDOJ/qyeV8foOvo/AXvGOCdgPgnYXGnIcFpIDjzGYCdBXFngeA8THgRJvwn9AXJbwDZDUh2Aya7BcnvAvkdIL8D5LeB4juY6j6kfGCjL0jzANLOe18w7Y8fU4hQ/CPI8BNk+BlmeAwl/AKMT6HEZ3DTCxsYQInPoMTnIOklML0E5ldQcitIaYMlt8FS2qHkNlhKh837mocum7J65pXZDTK7QVYPlN0Dy+u35fdstx8FLxj8V/T10aEqsQHYGFRqtelfJA9BmRUqs0LFY7BiW1/if6OP3+4DfQEbfRX+wfuyoRc8bwCWY4GybdDVD+X0g6y+j/QFsnpBZjfImKcvWGonlNwBzG3/gr6gpOewpGewz+gLlvgLlPgLlPgEJPwMDD8B/SNgS4fqHwHdjzDtQ/DBxoRU30OKu0BxF8jvAMUdSH4LrrwFyW7Mo5fkG0hyBSa9ApNcgUmuQqLLkOgiiDsPROcg8TnIVqcptKHXaVjcKUhwAvCPwvgtMP6R+d9PmzhHIO4RwDsMcZtgnEYYp3GevmIOQDH7oJi9gLMPcPdD3H2AsxdE70II1q9JzjogwR8UoQ9J0IekmENi9EEx+pAQc0iEOShGHZKgD4nRhyTzOihGNUhQDeLQQ2Jkgyi0IQ7VKEQ3idBaYagsNoRNDyRhg9lUJjmMgEEGM+lUmUyi1+sNBoM+PkFrSDQkJSeaUk1JqWZTWmZGbrw+USJWKBVamw9mTDCbTWkZ6TmmpFTbiU6bUF215MH9R2ZzGpESSWVE6wwmc2qWQh2v0BjSs/Jz8ktyC0uLixeYElOTzRkjwxN9vUPdXZbhofHOjr7qyiXZOYXFZVUFxRV5hWVqnZFKj5Kr9DqDiSeQaPRJVYtWpGbkUulRbp6+gYhQDCGMSKVRmQw2nycWixUKhVar0ev1er0+ISEhIyMjJycnMzNTpdSwItkcTqytdSM0NFQg4AtFsWxuFA4XmpNhykg15OekFWRm56ekZZmMCrmKL8uvqrtRs/le5YabpXWXMqv2OHmgnGB2MgruZP0yhrdHAg3zZV3htZ3Lui41t59pOLWq/PumL46urnx6trn/1rkNuRl4D68oalRqam5GRkFR0YLsnNLMnMrktPLMnLJNG7cWpaXE86MN3MgKc0KR2WzWJSXFZ6hV2mSDmo9DpkeTH+zbkB+J3xwf275/1eTRNT9uXbJep9yTEn97Q+Wbm0dGz+4YOL5z6vYNGYfnHYBCYqjBKEowlh5CYIXgI4MxVAQqAoEkMMlUPT04nhUci3VMjA7eUaCuZiMOmri/bCmbOLVxtmX70MH6gbM79RSkiIxgYEKcANzNycPN3dvF3dXD2y04KIRAIFFprEgWDeHjUq0XWo6uf7m94sslxi1pgh058oZygwjtDQDw8A+Gu3g6Ojo4wl19/LHo8KgwEiuWSS4zcLKFaBMPqWajzHFYEzsoX4D7dv3C95e+envmq6uLKi/W1jSsqKS4O8d4OUQRUVHRMSw6jxvJQ/gHRWBDiSGBzJCg09tWHShM+qG+avTktsEvv2g/uNbS/EXrF4tf7150sDBlb3nhFxVFO2tXpGn1CG+/MASWEk5VanSppgyDIkGjUGg1CmNCfGFefnKiKcjLM8jXXR+NvbA4/lJtnuX07tGvvri6IjuLG+HjYB/k5x8RFoYO8XNxcfdHRKLJGixFH4jkwx0xkBPKCxMTGiZAY7msKJlYqBbGSXkcAY8jYXNUVLqSQhfF8KV0OieWL+3o7LUMDb95N/vk3l12SMhXW7f+4+//S6U24MKZLLYoli9lR/M5MSKeKD5amCgTq6QCWQxT6B9ECwmTe2Gkdj4MYB9EI0Vu3rbHBUFxCOL44uQEqtLFO8wpkO6Fi/ND8/xDaC4eAfZwWLZe2LKm5Oy63LtflD/dt6LryNYnu1Y/2b3y8d6VV+rLu26dPnPkEBIT4eAT5hYQ6epDtfMIcw2h41l6Itvsi5X4YQRIXKyzK9LB3tPF3Y/C4iQaTQU6yc36smuL9OfKVTdWpX67yrzXSFouwdIDPZwgWKCTg5SI5qGD8Agcjq5AMBIiBBmUuBS60MSQJJNlaQRJJjouHRmTGExVe/gG7i7PnmnZ8cvStKu5im9yEg/JY28tSH1Rm/SgQFoe7E91tKPhkCgUCofDkikROHwoOoBH3AgAACAASURBVMiPgsGGhoc5untIlfGnz944ceLy8WMXjx+7ePXydzy21MPdF4cL9/YLcvH29QlBOvv4wp1dAWRvb++CRKBZJHpMaHBLdX7H7jWvaot766seryi6s6z0el3ZphR2PMr16JpFi0vzmluOtLZ3H246unnz1i/Pfd3ScChFHLUxQ9xUYdhXblyRY7p29mxvZ3d/d8+MZdQ6MDo9N9fx+tn28rwftq7q3LO2a9f6qaaD775sbt2z5uvFWdViZoNJ/GvT6ufbV1TmVdJizE4eVFdfsqNnuLM30cEjDO6Kg5wwLj4kDFFEoMoIZA2KIA/FS4NQsT7B0f5ItkcAzdEzzM4NZ+8WDBw9/VERyDC6k0cggNwcXPydPYI9ArCosEhsRBQ2IopA5eCp7CA8zZBZxJJqEbQYfJQAz4glRArCooQRMWIiWxLBFuOi4tDMWFQkP4BAc/NDuXki3T2Rdo6+dm4BSEoUnStlxkiYHGlkrIIWKcPjuUHBJF/fEG83x6osJeg6c7j9/OFrB9bdaqr/7lj9rVP7KksXJ2SulmWs5yRVRyeUxMQviNIvYGjLGbpKpmFxVOIyXnJtXFqdIHU1J2k5J2kF37xSkLKKb14Vm1Ibl7pGmF4nylgry6nXFH2hL92hKdquLtimLtiRUHYwsaLBuGCvoWynrmirKme9KrvOWLxZlFjpjeHRRemqzBpF2hKxqVJsqpaYlkhNi8WJlRJjhTi+TKwvFutLRPoSob5EoCvmqPOjlTlUcTpLnvr9418u3Hkgy10Zpl4SxC6hm1cHCAqMNYcqd14wlu/QF+068PUj6/Sb2ZnZX3/7TZ9aHKUsyFm4P7t6V3L5FwlFW+IL6o0F61IK6tTJFcqkkoTURabUGlP6am3yCnHSMmHSymv3Xo9P/d5lme4cft81+Gv34Lueobc2dQ++senjyUf1Dn+0vN78dwzWP/Z2YOL98NRvQ5O/WqzvLOMfZP0nGhif1x9P3g9MvP/4woHx93/Ru48djB9zjAMTc/+OBifeDU6+H5x8PzAxNzAx+7p/4HVPf9/QqM34sqlvaLR3cMQyODTY3zPY12Xp677/4IdL39z47sGPluGx1s6eO/cevmjtGLZODlsnR8anRsanbNejE9NTM3Mf577+tPLLhlsTn33ZeOwTfE1ZJybHh8bGxudmnj19nCEU7TNlHE/Lq9Nol6lVK5SqdQrNDo1hg0q9RCNfqVJslKs26+JXS2WL43g1EnEKmXHt3Pl373+zDlvHreNj1jFbvrG3t7e3t3d8fHx8dHhssH+gt6uvq72r7VVn68v+7o6J0SHbmJaNvmyDWzbZ6Gt6fHR8dOhj8nDMOjQw2Nvd026jr+7ubqvVarVap6enf/v1/X/942//+//6+3/8/TdboHFmYmzI0tvV9qr15bP21hed7a8sfd3TU+NzM5MzE2MjAz297S/62p6NWzrfWodmx4YnR0dXEmErSXarSI61ZOfVZOe1FOd1VOcNNKe/0pdt6GsLy83mfdXTXTbSXeqIdsulgkjpKsDaAUXvgXH2Qdz9gLsPYu+Gs3dDMfsAe7/N/oLzGyB2A2QzvjiNsNjDEPcwYB8GnBbAaQG8o4B3FPBaIP4xiH8M8I5BvBNQrI2+vrYlDz8CGIg7CwTnYHEXobgLUNxFKO4SJLpsoy+Y/Dpk875kN/9MX/K7MOU8fQHVvXn60j0Euh/hukdw25/1+kcg/ifI8BPM8DOU8BgyPgXGp/Ck53amF7BP9PUMSnphIwco+TWU3AbMbZC5FUpug6d2Qqk2+uqyDX2B9C6Q1Q2yu0H2PHrN+2C5fSC376/0ZbPCQMEgVDhkG/ea96M+oZENlj5h2L9FX6VWWPEoVDwKKxn7M4D9Idb4gb6Kh0DxECga+it9gVwLlGuB5w7AbfSV1Qdl98NyLCCzd974yu6DsnttH98WO7RL64Kndv3J+4KSW2HmV7Dk+fwhZHwKS3wGS3wGGZ/Oo5fxCTD8DBIeg4SfgOER0D8Cuh9ttAy0DyDNA2CjaPV9SP09pLwLlHeB4i5Q3LKN/AHZNSC5BiTfAPEVSHwZJr4Ck1yFia9AostAeAGIztsWK8Mk5yHRWSD42kZfcMEpWOwJKPYYxDsK4x2F8efDsTBuC5x31NbYCXGbIU4DxGmE8Rog9kGIfRBi74fY+yHOPsDZC3H3AfYeEL0LKdiwxpxxSIxrkKAbpOhGKaZJhm2SYhsl2EYxtlGKaZLa7mI+E6pJgm4QhzaIQw+JkI3i0GYJWi9CSfkBsdEIejgyikhnUanhODQWhYiOjpJKpWq1WquL18QblTqDRmtQKrQSsUIYJ5VJVVqNIS01KyU5w5Y8TEnOyMrMSzQm63XGpMQUvc6YkZ5z7Ztvf/rpCZ3JprM4MqUuKTkjOS1bn2BOTsvOLSjNzi8pKaksKV5gNqW9fNE+PDTe2z04MT7b1tpVUrTAtqE4v6g8J78k3picmVNUtmDR0uVrFtesSs3IzS9akGBKi+YI8BEUeyeXwBAEhkDAhYfRmcxYgUAiFsvlcqVSqVKpEhMTzWaT2WzOzc3NzytUKfU0KlMoFCEQCH9/f6EwTiQWREbRtFp5TqY5KzupID8jJzU9y5iUotdSKHRV0tIlm+5Vr7tRvvZqYe2ZlPLtDi6hPk4uYV6uZSpOWgw2JzLkWcO6H3Ysv79pcXO27uqywv9ntPX2lhVfVWVfWb8kJSYyyME+hh6l15lSkrOzs4tyckozcqrkquQ716/+5/up7qtfjd461X9q78SVo0Pfnrvd0rRxaU262bxyQakiDBfl4nivvuZKdX5LuupeTfbI3sXvrh55f/dyd8uu6avN7243v7u6r2ffKsvJw2oWMygYjQlnInD0YCw9GMcMxkUicHQUlhKCJBBxBCneTUP142MdhGFO+yuTztZkLGT61wmRl6t13VtrBg6s25qhDPN00AoiOEScn6O7l4u3s5uHq4enl7evvz8CjSaGR1BD/LyK4sX95/dOHK4Z2V3+4ovFl1blb8tR7MxVVGsk5JBQV8gLAk7OAOYAc3F0CQxEUbBhNDGbVqimp8b4ZojQWh7GLMQWqUipnNDVJtE3q6oHvjo2evHsidU1Xi72SGcQ5Q4jo/1oNAYnMjYqItLP3R2NCMAF+hKDAtVyQYFC+O3GJTfXl11cnt3VtOXygvyWDOOttdUJFDTB1Y4e6ksJxzo52Tm5OLu4ezm4uWdUV+7eue/0wZYTTc2HGw/t2Laz5cjJzPQ8f/8AD39vSVTY4NebGyoStufINxgjd+VKsmVshKcvLhiL8vVzt4c72LsEoZgYigZD1nn5R8OdcN4hTB8s29kjLCiQxomWC2NlQoFYwBMJYpWsaBWZpmFxdWyhPCo6Ljoq9uXz9r7+ge7ejtePH/JRyG8aD45PTkZx+REMThRfyuYIGeRINlMgFCVG841inlgRJ2NSeP6B1GCC1BUhhNzJwC4QGYjOKSxxQODtEWxfojqUqnDyDncIpNn5kyEHfzjcF4JC4HBnMhZ568jm7kvbXzSteHVoZWdTfVfj1slzzbPXDk/dbrnTsqEgM8nd2wPmGuDkE+7khoe54YKJcURuIpZhCA5XhhLl/sgYD28cDLgBALyDkADAFZHER3uWtu4puVNrbswTbDNG7E4K31+gxHo4QQDm72AnxvpH+bv6OrljyBJEZAJJmEkSJNOFSZESE1mSguAm+UcnBrMMfhFypyBMFA75Y13125aNXV9UX8tNblu/qn937ZVizgG6XzMl/Au9BOvqjA8JopDCKIwIHAmFRPli0SEIAsHRzZ0XJz/25eWGhlPNTV+f/PLKnl2H/X1RQYGhAQEhzm6ewWicDyLUzt0TcnCCwRxCgkIjqNG0aEEEFsUMdDtWldK7d0Xv5oW925cPHN62O0spQ0A7crSHqotIQQFebu5sJqd2ae2mzVuySgvrVqxYnpO6WMX8cnHqgXLzxvL87evrGw80tDS1HN176MzZc4cvn9vSuLci17w2Vd16ZPPk2Ya5k4d7dtZfKDeVc1ALpZHtO1b93w2rp5q2rq5YJdWUByC4zh4Rdk5YJ/dwe2ccgIU4uYWF4vjhZFkoNjYELfYO5Lp4RTp70lx9aO6+NGdvop0bFuaAAHae7v4IFCnS0SsIQC6u3kh0OBMVxiTQeDhiDIbARBEiw+k8cpQwIirOlF/B1yThY+KIfAmZLSWzpWSujMKTE7nScI4knCNBs2IDydHuyDA3f0xAcJiPHxbu4AMcvRz8UTgqm8WWRscqKDGiMGIsDs8NDCL5+AQH+rgszdeBjivHX11t+aZx/Z2m+p9O7z6xb5sxuUKRtibGsJBtrGQbK6Ljy1m6Mpq6hKgoJCpLqLqqSP1Clraal7iMb1rKS1rMTVzIMVZHx1dGx1dFx1ey9As4xoWx5qWitBXSzFpVXr0mb6sye6sya7uuYI9xwd6kyr2J5bu0+RtV2XWqrDXG4vXK9MXBEeJwrlGdvVyevlhkrpYk18hSlsnMSySJVRJjhdhQJtGXiuNLBfElgsQybnwRS5Edo8pjiFKUxqxHr9pbrj5cufcyR7cUJy5hmlYkr/5Su2Dv+mPfV+38dv3x+z+0D05Oz/3Xf/3nsZMXUBR1cumO3KUHUxZsN5VuTSqqT8xfay5Yq81YJDMX65IXxJurdYmLEzJq9ZlrouJrV2w9OfvuP3sGZjoG33cM/NY98GvP0Dubugff2vTx5JOG3/4L78vmjPWNvhkYfz80+bfBid/6x95brL/+/6D3n9cw/n/VbL91+mVv/6uevq7+wf7hsSHrZO/gSEevpbNvoGdguKun99HDe9/f/raro/Xl67Zv73x/9catW9/df93R/ejJs4c/PRkamxi2TtqaEofGJobGJkasU5Mzs2/fzvfOv3v37k/09aevj27Y/DjY9Pjk9MTQ2Njk3Oyj7+/mxMbViJTr5Lp6pXaVSlulUK9RGXarEnbqElYk6hdqFSulslq5vFYuX6vXb0o0F7JFV0+fm3v3fnh0dGh8bHhkZGxsbHR0tL+/v6+vb2xszDo6PDZkGbb02gCs4/WLjtcvejvbrMMD7+emf30zv/trZmLMJpv9NT0+Oj72B/qyrV3u6e3u7e3r6+v7OMP2Zm72H7+/t3HX25nJKevIQG9X16sXXa0vu1pftbe+6OxsHRkdmJubnpuZmhwbHuzt7G1/0df2fLS3bXLIMjM+OjNpXRFht5Jov4rkUEt2XENxWktxXk912UBzqqc719Od/0Jf80NfmyJd6+muGxmudUSH5bI4lnw1iNoJonZDnH1Q7EGY4ACMuwsWswuK2Qc4+wF3P+DsgzgHIPYhEHMIYjfAuE0QrwniHgGcFsA+AtgtgNMCcW0+mC3rdfwTfcWdBnFn5ulLcAYIzkDCc0BwDoq78Bl9XYEkV4HkCpB9A8mvzxtfsltAYUse3gaKO0BxF8i/A4p7H70voL4PtA+A5iGk+QHS/Ah0PwL9IxA/nzwEhp+B4QlI+EQFIOEXyPgUJD79ZH+ZXgLzK2BuhUytkKkVstFFagdI/8z+yuyy0ReU2QVl90DZvSC7B+T2gfw+KN/y39EXKBwCxTYcGpnnoqKR+R4O28Xn9PUv0ctGX/CiUVjRKOxfANgnq234n9LXvPIsUN4ALG8Anmuzv3o/OHsfwDKrF8ruhTK6QNq8DQhL64SldPwlefghc2gb/Ur4BTI+/fBDfgISn3ygr59Bwk8gft7ygvQ/QvofIP0PMN0PkOYBpL4PlN8B5R2guDUv+U1I/i2Q34AUNyDZDUh6DYiuANElSHQZEl4CwotAeAEIL8DEF2CSCzDJeSA6Cwk/0Ffc1/C4r+GCryD+l4B/HPCPwfhHIN5hGO8ojHcUzj8G47UAXjPEa4Z4TYBzCHAPAs5BW6snxNkP49hGHPdBnL0gZjdWtGltcmaDBNcoQR8Soxul6AYZpkGKaZRhG2W4JhmuSYZrlH7gMQmmQYxpEGMaJJgGMeqQKPSQGNkgQTbIUAYhTsUNkUT7R1ERFBI5hkWnkfF4DJJKCuNER8XxeRKhUKNSa5QqpUKtVul12gS1Sq9S6pQKrW0MTCpRJhqTzaa0lOSMj9FEnTYhMyO3qbFl3DppUOoZ4XSVRBOvNqabs9KSMlKMaUWZhaXZRRUlpUZjMo3CvXHt3uTUXFdv/9jE28fPO7RJ8YYUY0HpgtyC8pTUPKMxuayseNHiskWLy5YvX1xdvaS4rMas1yVrxXQiHu7oZufq6xMQjMSFoCgoEpMRwxNIFCq13qAzGBOMJmOi2WRKSTanZWbm5ucUqiVqTiSbQWNhCGFCiUgsjJVwOXnJpvz09LzM7KK01IpkXY5WqJGLUVSBOmfrovq7lXV3y2qvFy49ZcrdZO+MdrV3pYQGRiFcRXi3PZmq9m11A3u39O/dPHhiz9M9a06VJ99ZVfDL1gWXNi+lI1GBzq58JkcqUkokGl28KTOnQKM3frFj9+//+389/upY/84tc0d3zZ3ac6u25FBe5sl19UuLKpPjjQtSFJoIZAgA6wwpf/v++r3NJecXJj5aXT5ysO4/bjS/u33mmw1LO47t/u32qbNVqbvL0/HhSF9MRHhYLI7AwOCISCwpBBsZjKbj0eFUtI+E5K3B+kuwXnE4N3mEt4nif3tL5YXlGVsSWYtlGFk4kuztgbKz42J89XxMXBTBw83V09vP0dXBxdXFy9Pfzy8oNCSYgAioX5A1cP2w9cyWN0eXzjQu6t295sH6ygs1WecXp/64aUFn88abX9TuXFJKDA2GgAMc5uLlGRiGCRdE0kQkZBIblcYNyhH4p/C9yhNoBhamOj7uyIL0Q9mGI+WFdH9/AICrPSA4A5yXGwMfwaFGhwYEujvaYYJ9Qnw88EEIby9fKS28uTrvZv3iFwc3Xl6S3ZghvVxXur0sM8DV0dPRzsPFAQ6DXN1cvby9EaFoEi3yYMuxXXsPXrz4zZXL1y6cu3Tz+s0f7z1Uy5QEHNbb31ccRRs9v/954/L72yuvrir4YU+tko73cPckhBIJbj5ucBDo6Y5GEjF0fQDdZBfCh3uFuwfR7PyofiFUNJoWHhEdFS3m8ZU8vpLNkbO5SjJVEMWWcbkyAU8VGSX69qfHL/vaZ6yWI3W1NAhal5H94nV3ODkmii3hCdQcniIiIorDkfMF2kiWhB8rZ7PFoaFkJIqKxke5+xAcXYPtnDwABHd3C/L0IHghWX4RIgRD5RpAQ+OjHe09HCG4q4Ozf0AoPozg7uGojqXcPLJl4MaxwetNs49Ozb24+OjKVxsXl+mEUb7ujgAAmAMc7uBs5+Jl7+Fr74UPIitR7OTASJMfWRsUEeviFQwAiOSxaitzyqTU0+uynjUu+nl9VseW/JcbM79blXi5Iv77teW16VqKj4c+moKAAN4eiHB+C1JN8So9LiIGwUwkCXKo/HSK0Ixm63GM+HC8jEKUhZDifCiyIAxbjiY8XLd08vjO6dN72nfVnDQyWmI9f+Z7/55Em15qXMoIQ9s7IBGeKEoYLpKGCiMEhCD9CAQP/0BmZEzj/qN7th07sOv0meM3qssWurvao0NC3NxcPQN9UCS8q4+7g6ODPQQP8gpgUaNZDDqdHkEhh+FC/KuSlHV6QW0cY3uiuIATwfNy3mxK+Gb7FlFERICnr6dfEMzZPSQ0dOWKpZcvfn39yuVzJ06sWrigOCN185rVp459ef3azUOHDlctXKpRaSnUKL8gjLc/0tvXP8TLryIhuc5gXMenL+TgUyMxNXHc+3ULx4+ueXOj+ciOgwrzcrIwIzSCSYiIcvdGwx38IMjH0zscjeOFhUvRGCEyNNYbyXf2Y8LdImCuBJgLBuYUDHf0gzl6QfbuAHLxD8IGoyKAvau9dyCSyiJE84MiqHgmB01l+eOIQWHUiJhYMldE5koiYkQkrpTKl1P4ciJfTuLLiTw5kScj8WREtiQ8WoSl8/1w9CAUGYGmhGJoLh4hAHJ3cA/wRIZ5oSJwDA4zVkWPFJKIrLBwpi+S6OYTiPRzWVemBV0Pzv9y+8TlI/XfNW98cb5xTVW1KrGaqa2iqvKZuhKWrio6vpylL6VrSiLkBQRpAUlbxtBWUmVlkeqK6PjKmIQF0YYylr6YosglSbOJkqwIcSZFnhupKWTpSnhJC4Upy2UZ6zW52xWZO2Tp2+S5m+JLdySW70oo3a7Lr9flrlPnrEgqW5dUsjaUKiNwEuKLapVZyyWpyyUpy+Spy6RJCyWJlWJjudK4QGasiE0s45rKuEmlnPhCnrqQry6L4JiKF6572Wb56tz325u+IYqLsLFF0oKdG0+/zKv/ipa8NmHNl403n0+8//vMzBvLyESMJEOeXFtYeyS9endqxba0ss3JRevNhet0OTWi5AK5qUhrrtKnLDFkrNKkrYpK2phcsWNs8nfL0Jt2y9u2gd86Lb91DbyzqXvwvU0fTz576E3P8KxNf6Wv7qGZ7qGZ3pHZ/rF3gxO/W6y/9o3+D/TVP/bepn/n5JM+s9Q+dn78H8g61299Yxmf6RubfN7d+6qnr7NvoNsy1D881tU/+Ox1++vOntedPR1d3cOWvpdPH9/77s4vz14+fv76xp3vb9z+7v6Pj5++bP3+h59etXf1DY509w/2DYzMM5h1cnxyenZm5s3bt7Zq9X+HvuY76KenJmbGJ6YmhsbGJmdnb168UBgrWqJQrYwTXjCnNRoSq+LEWzWG87rk49qU1Yb4Co18sUK2QBRXHMcvl0mWKXVmUvSlE6ffv/ttdHh0ZGxkeHjYYrEMDAz09/dbLJbh4eGx4cHRwf5hS+9Qf4+lp7O7/XXri6cvnz7ubH05MtBnq4m3dW/YZHPAZibGJq0jf6Wvru7O3t6+wcHBiYkJq9U6NDw8YOkftvRahwfGRwbHhiz93Z0dr192v3rZ0/qq6/WLjraX/f3dk9Njb97PzU5PjA3293e1WTpeDne3Wvs7rIOWKevIzLR1BdFhFdGxluSwmuxQR3VcR/0Dfdnsr8/pa8uHHo6NDJd6uksd0WGlTBitqANR20H0boizx0nS6B9/0kV8wI6zx457YD55aFvBzD4A2A0QuwHiNAJuE+AeBpwWiH3EZn9B3KMfBecfh7jHYfyTMMEpmOBrEPs1iP0aCM4AwVlIcBaKOwcE5230BbPRl/AyJL5is78g2XVI+oG+5HeB7DZQ3AKK20Buo6/vgep7SH0fpnkIaR4A7QNonr4eAu0PIP4RiH8EJfwMMzwGhp+B4TEwfKICkPAL+EhfphfA9BIyvwQ2E8zUCj6nr7Q/0VcXLKsbyvoDfUH5/VBeH5T/T+gLstFX0chf9U/oq2Tsv6Wv0nlBpVaoaBQq+mf21/w42eg86dmWL9s2MhcPQ0VDUOEgNG/HDUIFg7D8AVj+ACzXAsu1wHIssJw+WE4fPKfP9tFsgmX1QBld80NfaV1QWhcspQNKaf8DfZle/al1Yx69Ep5AxifAVryR8BgkPAaGj/T1A9D9AHQPge4hTPsQqO5BqntAeQ/YNgoobc2WtyHFzY8rByDpdUhsSxtehkRXgPDyfF+L+DwQnYNLLsDF50HcGRB35jP6OgXxvgS844B3HPBbAO8w4LVAsceg2GOA1wJ4RyBeM+A2QtwGwDkE2Psh7n6IewBw9sE4+wB7L8TZC3H3A/YetLB+fUrWYRm+RYpukWGPyLCH5djDcmyzDNMswxyWYpql6GYJulmGaZZimiToZgmmSYJusOUPJaENktBGaWiTHJ0gJGi4CFmMXwwjhEwiRTGpkdRwPAYRhgtl0SgxzEhuNEssEOjVGoPeoFLq5DK1WqU3xCclJaZkpOckm9MVco1KqUswmExJqYb4JNsqsHh9Ym5O4fq1m8rLKiPCwiNpjFhurFGfaEowJyWYzUZTZlpmTnZOeWmJUqHx9kQ1NZ+efvdrZ//A2OSvP/70OiHJmF2QlV9SlltQnpZWmJ6WvWRx9ZIlpYsXl9QsrV5YvaR8wdJskz4vURTq7+HqFeToHuTg4u7p7xaAD0CGEwgkGpPNE8lVan2CVpegj080JpiTElNMCanZSdlFKQVZhvQYBhuJxkbQyZHRjMR4dWFWSkFmemZGdl56epZWYpZzKRQqW1mQUXW8ZPk3BStv5dRcyVx4QpO2Gu6EtIc740N8IkNd2GiHxtKEoeatlv0bbi/JffTF4t6WTVcrTEdShFcXmY6uXoD09sP4B9OIdBKRFcNXqBPSFfHmpIz80em5Xx7cvVizdGzr5rEddSOHN42ePrBGJWf7BUq5Qg6dqWKiEiOxRHs7rqtvQ2nWlizBnmLV/Q1Vz9aXP1ydf7oq8+vFhSeLUvYbRTdWla9INzp5e/jiGTgMGxVKQqHCsAQaisAKRlGxCJSIFlxfrLnTuMMYheeFOqvJfsIguxol497ORceqErakc2qKslwge5SzkxDnpWEHCaJQ7u5Orh5eDs4wZycnV2cfX5+AQF9vNgV/tXnb8O0TltNbR1pWDB1aPHhwfc+hdT9urX62e8mTTUU9B5cOnN7Zf+drAT3C2cnDHu7kYu+KDkDQ0CgeIcTEwSrx9iUCvyKRf5WBkcYNN9LRjw6tvbG6uLkwuVwm0IujWESUHwzg/fw5ZCYBgXe2s3dztPN2c/C0h/u5eni4ecSRCTsKTXV6wfdblo+eP9DWVHtkYWqIHXCEAxcne3dXZzdXFz8//7DwcE8vH2YM9+yFyxeufnuo5cuG5mOXLl67dPbi0spFgT7+REKYs6urRhQ7fLmx+2hte+PKV4fWPTmwToj2RgYFYRBhkYEoKiaQQ8RFE5kRNE0AOd4hmANzRjl6ETyQPDSBHRbBwhGYRDInhqPgx2kZTGEMR05jxLJiRDy2TMjXhJM5J6/fGJwd7fzlQTKVEu8XlMOObT56Dh8WxeYqYuO0kSwxmcpjcxVoLJ1IZvMESgqdhw9jy4tMfQAAIABJREFUYXCMEESEm3uIvaOXnaMzgMMBcPV0jfDFcr2J4iCawg8Tw6ALvFw8g3w8UKEIPI1BiokOj6RhsMgAV4e7577cVVu1dkleQZaSiA30cIY52gMvT7dgRICnj5edkzPk6AScXVx8CbhIPZplQjKTA8Ilzl5oDpdXv37V01c/9v1ya+zygdmLG7v2FrbvKOreVda9s7BrT/mtVfkpRJQvAI0bVu5dWYm2h3AOdlVJitmu5xN9PV+d/BpHk2EZ2rAYIy7G4M/QoKKTQohyrxCWJyrGKYAY4hRQRiD9XJp5yRy3TRW+jOe7V+D/QhX2zsz4NT3yfYl4qib9Wqa6ioFUoQIoft5ovwBEEDIQi/YOQWDCyFu3NTTsv7h961dfHruhkOr8fbxwoSgPD8/QcJx3aICThwsMgjyd3agRVAYtikImEQhYLCHMz8e7IF7TXFmwnEsvIYcW0EMbKjKvfLE5DocL9fBBIjABSEIINsLDy8fFwT7EzxuNRPA5XLVKI5Orjcbk6Bh+nEgeTqIFBmMIFGoogYTC0QJCsE5eno5Ozhkqw/b8/HVi0hdG/q5cw52VBdYj9f/54NqJPUeY+gpWynJfPI9IjGJExVIYPFwYE4mi4cP5wQimjx89MJiNxoi8ETyPYLZHIMvdn+LkiYUc/eEOHpC9M4DZw2DOPn4oe0cvuJs3ksrERnO9sASYh08AgYykMIOJtLAYHokXh4lk41l8Kl9Oi1VSuHJqrJISpyILlGS+gsyTkzjSiCgRns4PJUaHEJjhRDaVxvcNwAM7L8jRxzMAi6FE++OpvjgyjsajM+Jo1KgwIsMTQXD09MWFeG2uNIKex1ee3jlxsXHd9y2bH55qLsyuEMUvJKsqwqQZEdIMlr6CnVDG1BVH6kpI8vxwSS5VVRypr6ZpK+mqYoYiP0ZbyNYVs3WFLFUeQ55Dk+VQJNlUaT5NXsBQFUTrijmGBbGJNZKUtarMrfK0zQLzKkXWOn3RJlP5NmPJFkPBJk3OGll6jTp/ta54HZ6bhI02KDNXKVJrZeblsuTlUtNSSdISSdIihWmhPKlSmFTBTywTJJWLTBXC+DKBZgFHuwDLMqza2PTg2UDDme8I/Aw3RiZCulhetufA9SdJdSd1dRc2nf/59fCcdWL293/8o2btHnxMakbVgfwlB9PKt6SUbUgtqzcV1evza6WpFZKkEnVKlTq5Upe2RJ+5Ki65XphQ87JrdHDit7b+X9v6/9Y58BlrDb7/oHd/0RsbYnUPzXQPz9nUMzKv7uHZrqGZnuE5i/X9wPhvNnD6BFHWd39S38fqjrG3fzic17sP+hR3/PD8Nx/Xjv35of9JvaPz799vneseHn/e0f26u6+1q7ej19I7ONJtGXr6qv3pq7bnrW1tHR3W0eFJ6+irly/ufX/vl2cvHvz4053v7n13/+H5i5ev3bh578EPP7949bKrp9My2D8074CNWSemJybfzM6+f/vu3Zu3b+bmpqemJsbHP2pyfGJqYsIWQJyampr5fAHz9OTU5OTw2MTk3JuvjzTnsDlLxcKtEuGzsopvUtL2qNXnklOHFq24kVm+Tmuolsur5LIylbxEKS2VSyoUSiWRevHk6Xdz78eGR0bGhoeGh7q7u/v6+iwWS39//+DQkHVkyDpkGRnoG+rvGejt6u/u6Gp79erZk5dPH7e9fGbp6ZwcG56dtE6Pj9p2dtluZyetU+Mjtr6Nz+mro6O1p7uzr6fbOjY6MW4dHRka6O+1dHcM9HZaejr6uto6W190vH7e9fJp54unvW0v+3u7h0cGp2am5t7OzUyMDfV393W2DnS3Wgd6ZkYtU9ahibGhmQnrSqL9SqL9apLjGpLjGpLjvPfFcNnAcP48ebiV5b6V5f4F030L021zpKuNvjbQnOuIDqskAo5iNWBtg6J32rF3uQj2hcQf91UcduDut+cfgNj7bT0cH7bQNgJ2E8RphrjNNvoCnBbAOQI4Rz4N2Mwz2Ak49ys47xSM/zXE+xrifw3FnoViz0GC8/OKPQ8TXIAJLsEFl2CiS0BsG/36BkivA8kNSHoLkt6EZHeB9I6tdQMo7kLKe0D5PaS6Nz/3Zeud1zyAaR4A9QOg/QHSP4ISfp4fNDL8bCMuG33ZUog2+gJJz4HpOTC9sIUP5+2v5DYopcMmWNqnuS8os9vWeQjL6oF/4BMotw+W1w/L64fy+6GCP9MXzJY8LPwLff3zAbAx2Ofhww+LlT+OhM1HE/9qedmGx4qtn73nKFQ2AkrH5mvui4agwiFovpJxAMq3QPn9UG4/LLcflmOBfWjdmGewrB54di8suwfK6YEybS3znSCtE57WZZfWBUu1TX/Z+iHbgLkVmF5BppeQ+RUwPwdJzyBb5tDwGDI8BgmPbQA8f214DOJ/+hA7fPBJ6vuQ+j5MdR+uugcp7gLFHaC4CRTfAvkNSP4tkH0LpNdt9AUXX4GJrwDRFSC6CsSXgPgi+FByCAnPQsKzQHgGxJ0BgtOQ4BQUexJwj0P841DsccA/ahPEPzbvgMUeg8ceAdwGiNsEsRsA+yBg7wMxe+f/v8DZDzj7YLyDgLsfLd64MT3nKzXhtBJzSoU9pcKeVuNOqXGn1NiTKuxJJeakAn1CjjouDz0uRx2To4/KUEeloS0S5FFp6FEZ+qgU0yJBHZWhE4QEDQch5wSyGaFkEimaRWNH0SLCMKiQgHAchkmjcqJYvBi2WBCnVWkN8UkJBpMhPkmjjrftWbaxllSi1KjjDfFJMqlKqdDG6xNteLap/guZVOXp58OIZsZwYtJSkjNS09LTUtPSU1MyUtNys7JzsvNzi/Xxafsaj4/OzbX1W6amf7t/+3FeWkFlRWVeYVF5xeJVq+qrKpcsrF64rGbxiuVLli5eWrNo+dIlizISRPmJccHezoGhBFQ4yz8Y5ezh6hniF4BGh2DwuAgyic6kM2NYURwuL04iVqhUOo0qPjk+OUOfXJiYpo8VIb29kf4eHAq2MF6erxPlJGvycjLNZnNqoj5BoyBHxaUu2J2/7GLuooupNRdSlp4xLjjEVBYC+wAAs8eG+JARziJKQJWCeKMuz3JiY0dz7c012ScLFIcTYs+Xmp83rE+Oi7IHUJBPIIFAw4ax8NRYGkfNiNV+0Xi6d3j2VO2qe8uW9W2o69yy/NWeld1Hts9cOX+gajGbRCUg0XHkEB01lOoIsd3cVicql2UI04XYo+X6u6uLThQY9idLb9Tkns7VH0lVPvhifTQS6eAe6IWgBgeRQkKIKBQFS4jEhjMDEdgILGrX6oreB+df3zm3o6ZIiPM00INkaFdpMHx/kfZibfYaFampfmWKRh0CB0qqvzEWIeEgEEEeHh7uzh52Hu7uXs7+vp4BeCwBFxoS4OpQapD0Xj/6+0/nfr1z/P03R2dvnBi71mK93vzudsvoxb3PT2xbkZMY6OZMJBBRwSgXOyc/Z3cWDq2LjthRba7ShBfxA9KoHtnskGJJuJHqvydX9XBL5Z26outryx+1bKtKS3CGHPAIPIPEppKjvTz8IAAc4ZAbHO4EQQAAHj744saFhxekr9FytyTy9qRy9xdrs+WcQB+PQF/vAF/vkOAgPB5PoVDQGBwSg6fQItNzitLySuSaBKlYScBEuDi4BfoGBfgGBAYh5KLYzssHeltWDx6u6z288VXjhnQWloxEIvxQCDdPARWfIubz8BQyno8iSOEueEcnhF8A3R8tReFjwiOiiGROWER0WEQ0h6ckUbjMKDGDKWSw4qKihEK+FkdgHjh+8t3f3l5s3J8aRizGkYs4wrr6PThCJJevEgh1VHosM0qMxtL9Awk0hoAZHUemcogkdiiaigglO7sGQ3bukJ0jgMNhMA9nD7InQeRFUflSZMFhbGYkP8g/kBiOo0QywqO5tFgRicNH4iOMSSmHjxxHhqIdPH29EIHhmEB8qF9okHdQoHcoKiQUg/YLQTh5egF7R2dPBDFSjafpgzFiXx/iioXLLG0vZkd6pkcHux7f//nwprbtiwb3VvYeqho+tmy4ecmzrWWZ7NAMFX//2pX/mB68c/7ElqUVV5r2PLl6su3+td5XTyZGho83nvDxxwWE8/yJcl+iyi9S58WU+uCj3B1D2U6em2JorwrNo+XxL7L4lxIpp+KJD8zMuVTu3zKFb/Klfy+V/b1U/B9LNH+ry+hcnP6lWVkdRVeHhIS4ugaE+HsEI9Zvbz508ELjwYtHT3wTFsEK8kEEeAUG+gWjCOEOHh4Abu/h5kkKI7Gi2SQWC0cmBaIxAWgcAoXGeXvV6BQ/71j33YYldzcubVhUSEMHh4UEUcOISCQuGBGODCUSCRQCEuXv5gYDAIvGBAcGu7t7BfgHk0j08AhqMALnH4jGksiIMCKCQAvGhbv5ebl7e8Yx2Ufr6i6vrTi7MPtOXVV7w3LLuaNblu4niVfHljcjFDlBKGYUJZbG4lMjY2N4CjpLTGVIgxGRru4EDy+yuyfF0y/SzZfm5BHm4IqCOwUCmAeAuQDIAQA7OztXN89gyN4tiEAOpTEd/IOAvYtrAILA5OAYMeExfJpAQojiIqksbCSXxJFS+QoKT04TqOhxarpAReUrqDw5hS2jxEjCGbHoiOgwKp8RJcLgGXAHX0f3YFfvUD9kBJElwNE5SDILS+cSGVwiORIVRvVARjj7BDIi0BvKk0Dfk6utt768fKDu/pdbzzYc0BnKY9QLKOoFJFkuXmiiqDKjjcVR8cWR2kKaIp8izWcpSxiGhXTTEnZSJS++JC6hLNZQzo0vizWUCQwLBMaFsYlLYo3L+IkruIZqbnw5z1AZa1woMC4Rm1fI0+rEphViU40iY5mhYK2pdGty2S5DwWZFVl1c+gpp/rrE6p0MaUFwhFZqqDFkrFenrpaaVsqSaxXpdfKUpTJztdRUJUmqlCRVChPKxQkVsoSFPF0ZTVmAEaTVH7t9+cmYtGBTgKgKn7x5+fGfFmw9nbTiWFzpoaxVR6486Jl9+/u7X9/de/ICHanXpm4oWnIwd9G2pJI15vINSaWbjYWbdVm14qQF8uRydWqFNrVSn7o4PmM1V1F5/NL3I+//8br/b+2Wf3RY3nUO/jt60zk0+yd1j7z5KNtdy/hvNu/rc+eqz/rGpt6xuZ7ReX1qU5zfPDb38Wk9o7MfNPcv9PH5H62tvrE3H9/tr+oe/bVn5PfekXf9o3OtPUPPXnW0d1vae/pt9NU3NNra1fvol+f3fvzh2csXQ8PD01PTk+MT7S9fPbx3786dO9euX/vm6tWLFy6cOvXVpUuXvr13/4dnL152dfcOjgyOWEdGJ6xjE5NW6+zU9NvZufdv3/369t30xOT46NhHTVrHp8YnJicmxyemJqemp6dnpqdnJienJyYmZyYmpsZnhsdm3vz2v5p27Uhn0hqTEi6mpV8ypVxJTrmcYv6lrORxTkFTQvpaTcJSkbxaKi9VK8tl8kqZpEwtU0RSz3/51czMrGV4YGDUMjg40N3d3d/fPzAw0Nvba7FYxkeHJ8eGx0cGhy29/d0dvZ1tXW2v2l4+a33x9NWzJ60vnlp6OidGh6asI1PWERt32Ua/ZibHxic+AdjQcH9Xd1tH20tLd0f7q+c262xydGhsqH+4v3uwp6O/q62r9UXn6+dtL35pf/5z96tfBrrbhwb6x8bGZubevXnzdnJkoL+rta+zdaCnwzrUP20dnpoanLIOv7WOr4iwW0G0qyU7riE7riE7rqU4raM6r6c7b2D8IXm4leX+Bct92x/oy3UD1XlNhMMKEZejqAWsrVD0Dlj0Ljh7h4+iyV991ElwCM7dB9j7QPQ+ELMfcPZD3IOf6IvTDHE+0lcL4LYA9mEQ0wxxW2C8Y4B7DMY7AeN9BfG+gmJPf6CvM1DsWZjgLDzuHDzuPCzuPBR3ASa8BBNegkSXgPgSEF8GEht9XYOk30LSbyH5bSC7BeS3geIupLwLU92Dqe5DqnvgM/qCNA9gmvuQ5oGtcgNmfDyPXvP09RSe9Bye9BxmfAYl2MyZX0DSM8j8AjK//DD69RpKboUlt9vydbDUTljah8LD9E6Q2QV9hmEgqxfK7rNVtMPyLDb6micuG4DNJw+HP+Ou0T+g118gah6xysah8nFY2bjtLqxs/HN9mhD7wwvHQYn1j8nD4U9Zx8LP2w4/bPqat7wsUK4F5PSB7N6Pg17zK86yumwTXyClHaR2gOR2eGonlNIB2fahfaSvpJfAVtxv+kRfkOEJSHgCjI+B8QmwGV8JjyHDzyD+EaT7EdL+AGkfAu0DSPcQaB/AtA/hmvsw1T2Y8nvYfP7wJlB+CxQ34KpbMMW3kOw6JPsGJr5iW0sAiS4D0RWY+DJMfAESnQOis3DxBbj4PEx0DgjPAOEZKO5rWNxpmOAriP8lPO5LW+k8JDg+P5E4vx3hsM37gvGabKNfMN4BGGc/nHcAxj0A4x2wbbcD3H0oUf3mjJwzuohzGuxZDe6sFn9ORzivJZzT4s9r8ee1+AtawnkN/rwGf06DP68lnFFjTyvRX6vQZ9TYsxrcWQ3+tBJ7WoFJEBE0XISSG8RlocgkEiuSwucwo5lUPAaJRgTTSEROFCuWw+VFx0Qzo/k8oUYdb0pKTTanm01pSYkpNtBSyDVqlV6jjreNhKmUOr3OaIhPsu1c9vbxpTEYMVFReZkZJfl5pQX5mempGZkZOfn5aRmZeTnFJmPqjh17x6en2rs6f33z+42zN5M1mVVli5bWLFu8eMWymrply9YsrFq6vGblmpWrly5YunLhiqryzFRNZF4CFxPkgSUywhl8bBgNica5+Qe6+QcEhqKx4SQSnRkZxeZwBfxYkUgkk0lUao06XiNTRDMMLGrDsso7B7c9OLTpVcv2npadt9ZXF6tiMnSKFJNZr9fx4kRYllRXsTOh6nhCxXFVyQFN+V6uucaPLAJ2XgBmj/TzYmGDc1WiAwuTS3khx6vje89senenaeTUtsHm7T3Ne3OFLDc7uLODi4uTZ2AwHhcRgyVxfRG0GEH8hW8fn//6+qXFi7q3bX2+emn7rjWdDfVXqvMvVy4YvHS9KiXTGWZfnqbTM3A8H4csBjYu0BPn6VxbbFinJ+4yx36zuqxtf21/w5qHq0tHTx9Zl57hCOz8kfRgLDMMTyfgo/C4aCyOicWT0WhkTVXh4xunx17c+/nuuavH9yTEEOJpCBMzVIF3SYsMOFOTuS8lbmNV/pPvvqUHeyuo3kaev1aAIGG9vT1d3HwcfLw83e28sMgwMjGSTmPSyRRMoJ+UQViem7R7ccmuiryGldWXDmzdubhwabJ6abI8XRKD9PMOJ5JJhAgygRTo6UsMRWv5bA0zvEBGW6TFb0gmJ4d75UQF5fED4sMd82lB3c0beppWvziwYvr68SQ+390LRSbxKTQJi60kUjlu7t72cDsHALMDINjNZWtZ6oW60vs7V51dWnAoS3GsSHlzc/HrS/tjYxjEMFwMK5LJjKTT6VQKlcuLDQgJtXNwdvUNIsUIwsjRaCyJgKOGE6hurt6+vkFYPFGv177+tqW7qdbaVDd5anvXkQ17i4w8LM7fI8AOglCebho6iRmIiMJFCbkGmSjJzSnQ0yPcyZeDwrNpdF4EiR2MIIYgSRQaP5wYQ2MIGEwhnRXHYAkEfA0Gx9ixv/G//vMfh2tXZYRgMz2CiyP5ZVW14cQYLl/F5avokXEMptDFLRiJorC58ghyFI7ACCfG4AisECTJzQMB2bkDmAOAYJCDJ9yD6IyJdSepvYhiZFgUiUgNDAqgsRh0djRPLGbxeAQKzZiSvnbDlqy8kvyyhUEkRiidSQxHhwb7hgT5otEhaCyKRKUxYtjocKKbXyDc1RtH5EWQZHgU7+yxc7OWzpffXxx48aO1s9fy8vnQvYu9DRuth1aNHl85cHTZ4LHVTw/Unju8ob/vF2v3y5GulwPtT3++fdna+WS295m1/aeHN849e3BrpqOzMD3PyTcslKLFUfVoAts7EB3mF1gdw23Lz/qPmqw3CzQTJbzxYs5IHt+aI57IEr7JEvyeL/57ofT3AsE/Foh/KxPMlQvf1iS8r8t9u75icv3C9aq4IEfI3sO1sGLZoT0nmg4cr6ha6uzmg/LDBfkg0Kgwd+8AADl4ePhRiYxoZkwEhRpMxAcQEIF4pAcy2CskmIDFRPh4JkfTv9q4dnvVAmpoCIGIJ5KJCBQuJCQsFEnCoCgYBIGEDaeHE4nhEXR6ZDghwtHBBYIcHJzc7R3cvfwQHt7BCFx4AJLg4RPq4YdEEoiI8Mj/l7H3DoryYPu2r+uiioD0ur33Xbb3xu4CS++9VwXsXbHXRGOMmlhiTFFjVMDeEo0NRZC2S9vKshRRiqlP7vme75n3+2PReJdn3o/5DbMsFwzDf8ec53n86Cxthq7wcNPOW4f2PT368Q/7D+bnN1FSj/Ia7xByPgmgxhMpshimjB4jIdH4JJqQSBEw2bFEshRLEJMoKixeFhLG8PHDglAYAAQAkD8A+ICgFwB6AIC754IAN++ghcHR0USGe1C4W0BoGJqAoHGIbBFVIKNLlESeGEFjIxk8HFtCEaipIg2Zr6YKY2kiDV2oYQi1TJE2RqRjCbRUlpxIE1NZcjyF77Uw3H1BaDicvCgMExiJwzNFpBgpiSPDsSVYJh9NoodjqP4IqueiUAYeuXdFGWB+2tp797tLn218dP7jz/fsVGpLWNpqUmwVNbYYL8siaQrYSZWC9MXclFpmfCVFXUaJLWckLGanLJVnrYzNWS1LXy5KXyVIXyvKXCXJXiPP3agp3qEp3q0p3q3J36zOXiNPXylJXSpKqhcmLZGkLFWmrVamLVek1Wuzl6WWbsmt/iijam9C+XZV8SZ5wfrY0qbcZZ8okpdFE5MUqauSSnbo8pu0BU3awi1xBevi8lbpclepMhrVmUtVmUtjM5bFpi+XpS/lpS6hxVWwEqq/vNaZvOoEo/woJf+T5IbjR5tfNh68nrX2YsOeW8e/f2ofnRmfePXbP/6RU76SKS0tbjhYsmx/Vu22jJptGbV70qt2J5dtVWcvVWfW6nKWxOc06nOXJxetkyWuXLrpuPXNH4aRWaP1T6Plt39nLaN19t8yY7RNu9I/n5mBken3MdpeD4xMm8d/cdGX2fnWNDrnyrBzxpWh0elBx5tBx5uhD+z28wuNjjcfPuaK6+H/Le+f/1AH8n498t8zMPJ2cOSXoZFZk2O6Z9D20jDYb7K5Ng9N9tFBi73fZO0yDPz06OG1WzcfPno0ODj4Zur1m8lXAwbjgwcPrl692tzcfPPmzYsXL3595syV1ht379xva+vo7jH2D5mtI07H6LjD4XC1ME9PT8/MzIyPj4+8+3B9a2xsbGxswjn2yjn2anTslevF2Pirycmx8YlJq3387W9/Htu7t5LL/Ta/8GZF9ZeahKsZuQ9Kyy9lZXyu02xSatfqEtZo41bEapfFxS2L1TRq1bWxijQi9fY3F16/mhqyDJvNg2azyQVd7+nLOWKbdI5MjNpHbWbr8MBwf19/b5ehu9MFYD2d7YbuTstQ/9iIdWLUPjU+6irvmn09+ebV2Hv6GnXaRkatg0OGvu7OQUNP14tnbY8e9Pd2jdrMTrvFbhowD/QNGbr7XrZ3tT/tftHW3/3CMtA7ajU57JbJyfHZ2bnXryZtQ8bBvi7LoMFuGphwWN9MjE5Njbwed86Mja0jua0jQuvJbhvI7psoHk1Uj20M7x0snx0sH9fy4fvC5b0xvu/paxfLdwfDZxvNezPJc71CKI7bBLB2gdyPQe4BgPuxp+RTX+VRD8kRSHgY4B0GeJ8BvCMA7yjIPwbyjgO8L1wMBvBPAPxTwLvNw/kbMMGXoPArUPgVKPwaEH0LSs5C0u9BiQu95gNJL0DS70HpBUB2EZJfBmUXQUUzoGwBlM2g8go03+90HVBfBzW3QM0tQHML0N4BdT8C2h+huA+sGwk/z19/xd0H438G9I9dR1/v6QtMbXfdfbmld7indoAp7WBqO5jSDqS2A5md7+DBdf3V+44r+oBsA/jh6VfhAFg0ABYOvIMTk2tk5FK3f9hfDFXYgHLr/HlV5QfoVf3Pboz/RF8uxAJdqXWCtU6wbhysGwNrna7NQ6DqP5PbvzoVq0fnYa/KAXww+wLLrUCZFSizuP5yqMQCFA8DxUNg8TBUPAy902y4vI5gwaBb4RCQa5ynr7wByCWd/xvAeoHM7vl/YPpLIK0DTHsBprYDKc+BlOdAWhuQ9gxwDSFT28DUp2DyEyjxEaR/6KZ/6BpXggkPQP0DMP5HQHsX1NwDtfcA3V1AdwvQ3gA010HtDVB7zS22FVK1gMrLrm1DQN4MyppB2SWXOROUXwAV34Py7+dnX/9MX6BkvoBuvgthXn54EhSdhMQnQNFxUPDFvHhDcAQSHIGER0Cha8n2MMD7FOB+gpJt31dQejGZ1JKEbU7CXU7CNSfiWhJxLYm4Vj3uSiLe9flqMuFaCuFaCuFKEq41CXsl2RWc683WJGyaAq8Xw+LFUSIOkkql0KkEHpsmE/M4LCoOBcejUUwqRSIQKiQSsUDM5Yo4bIHLNR+rjnPNu1zly4n61DhdokSsUCo0CfHJOq1epdLu2f2RTKoKC4hgEJk0ArWipLS6vLy6vDwvM6c4t2RJZUNxaVVebmGCSPnNZ0f/+/dfXltM/8/UXOtXl8oLl2zcsH350mXLGleuXrVp1apNK1ZsXLtq04aVG1bWrVjXsCw7mVuWxqpKF6Ai/DFkFk2gYnJljBgBmsRcFB7lGxQSGgXHECmMGC6HKxSKZEqFJi4uRchliEkRe+ryrK1fvb75jeX0rj9aP/uvy5/8fm7/P5o/u711SYEoJjcxMTU5mcBgRbHk/LzVktJdvOwmSfYaXmpdFFvnEYIG3BZ4efiQopEyAk0cjfuouuDEsvwCRti2LOHPB1cbT38MES+wAAAgAElEQVTS/sm+WoGQgoSLJWI6LSYqGu3jF+bjG4GAk2BROEwUThojyVXr7mxa83LfNvOxj4xHd19fXfNtUc6ZvKLTi1cszy3ycfNcVZGdxiYulpIrqOEF5JAwAPhsTXnbvqotGsJqNfmbqrj+o+vHW07dOHSAgSIEB6FDomlhMBICjoNF01AILgHHCw4KranI6Xt+e6Tr0XjfM4vpeU/b9c2VOSpMSBYfU6Qg5HIjd2fJft7ZeHr/5oe3W2UUhAzvnSYMSJGGMTGLfDwAnwD3Bd5eob4RBDSNgGORqVwKlU2jMfEYdFR4GCw0HBkaFuCzkMdis+mM4IULCbBwuVgEx5FRTCEBgyeicHg4WkRjZscqcuU8PTmiUYNaLAupV+DjkZ7ViuAqfsCJiqS31791fv/p1J1vDT98RYjCRuPEWIqSyNSRYnRkViyGyF3gE7jA03ehh1ehWtLxzSdXN9fe37Xyyb51z/au7Dq0qvfEphfffETBIDBIGJVMYDDobDY7JiaGFcPx8Qvw8V2EpXF5sSlskU4ojedy1aEhKB+fYCyejiYy+HLZQPsN85ndY0c22E5ssX69s/PU7gK5MiwoytvX39cdoocHsaOiuWiGWpywbeNeWBjK3x/jHsBG4AQkMo8ZIyeQeAGBCDiShsWzqXQxgyWL4Sl4ArVUokdjWXv2H/o/f/75cWl5USAsxz0gPQqniE1jsGRCcVwMR8nmqohkvo9vZEQUkcGSRUTjUBg6kcTDE7mR0aSAICTk4Q+4eYCQG+AdAPihvaK5fjhVCEFCZoqRSGRIeAhTLGCK+DKZUCBk4zDIn+7dLSku3rFjV8PyVRFYLJnDJpPxCHhEeHgwEo2AIREEKoXO4WLJ1BAYwjsoGEdloxCsI/tPjRqMfY+vmjuuT1m6Ro3Dtr6+N4Pt1itf93220Xlmq+PMlt4Tm3svfT431W+xG+zD/U7r0GunxdzXPvzy8Vj/i4Hn93ofXR96fm/06ePzh47AYDFIUhwGIUwmUfanJTYXZU5vqPi9PuOvqtjfqsS/VnP/qBH+WSGfy5O+LVH8Vqf7syH2zyXyt7WymSWxs0v1s0sTZ5bGv10e9+uy2P9ak/BmZ10yMtzDA5JKVE0rm1bWN8piZX5BwchQdERQZHBIFOjm4xcYQafy6AQWHknAYnGhaFgYMigE5huEClsQGYKikIUSUVhoMAKNCYcTwlFEAouBJFGQOCoCQUUjadFRhMgIDApFwGDwRDwZiyWQyXQMlghH4ih0rn9AhJdvkIdPcFAIPDoCj0GwSEQBisL3R3KJ/OLUvJ1JGev2b9l/av+nKdkH2aXXCI0PEUWno4RVOHwslaakcBQECg9H4lCZEgpdTGcp6CxVDDdOKE6RyNI53DgSWRodzfDxiQSAhQCwAAQ9QdADAj0gz0XuvmFReEY0OSYUT0OyhFiOGB8jJrHELJGKKpRjGFw0g4uPEZG4MipfReXHUvhqMk9F5SqpPBVToGGL4jjiOCZXTaZKKHQpgcj3C0aAXsGh0cQoNN03BBkQgSUyRFgqH0GIiSKykFQOhsoKxzP84FS3hUEsPGx7fQnw8tY3L66fvnhk04NzH21aXs9X5lHVJTRNBTO2gKrKocQWcfQVwtQ6UXo9L7WepqvEyAuJyjK6plqU3KDNW6cr3Koq3K0s3icv2aUs3qUq3qks2qku2q0p2qPN36rJ2aDMXC1JbuDHV3HjygQJlfLEBkXyEqm+UhxfrslYllrUlFK2I7Fih65im7xog6p4U0LZtqJlh3U5G2HkZL5uSULJdk1hU2zRFn3RxsTCdfEFa7U5K2OzlutyV2myVsRmrZJnrxRmLBVlNLLiKuMK1lbsaiZm7mVXHK/9+KeS9Wd2nnnc+PGNzPozq7aff97tGH/15o+//jp74RqCGpdRsa2oYV9e/d7M2l1p1btSq3Zn1OxOKF6nzl6iyanXZjXqspYm5C+XJ61Up6x73j9mnprrtfzSb/mj3zbrIq739GWwzPxbpg2WN64YrTPzsb12pd/+xmCd6h+ZNo+9tU38Zh3/1ex8O+yYHXbMDo3MDDlmBx2zg46ZwZF5YBt0zAw5Zoccs4OOmYF3b7re+TCDjg8Azz49YJ/+kPfePzY8Mp+hkZlB+7Qr/e/y/vl++9yA/e2gfWbQNvXSaO7oMRqGzC7d/JB1pG/Q1NFrbO/qfd7Zeff+Ty2trdeuXet80TFisY47x4xG4/3795ubm8+fP3/+/PmzZ89eutjS0nLt1p37Pz1++rSru8tkHnaM2Ow2i81qsVqc42OvpqYmJifsjhGb3TYy6nCOj41PTrx+83p27pe5t3/MzPw2PfPr7Nzvc2//mJ6eGx8bGR0dHXFMzMz++snmrcskyoOJKXs02mMJyQ/LFhvqV59J0O9N0KzVatfGxW3QJ6zV6Vap1WvVmnq1oloqXi2P62q57XSOGYf6hwcMQ0ODJpPJZDJZrVaLxWK321309WrM4QIw1+lXf2+XseelC8D6ujqMPS/Ng0aH1eQagrnGX1MTo+MTjvEJh6tt2TFqHRwydHU8N3R33r976+svT7Q9euAcsY5YhqxDxmFjd9/L9o62Ry+ePjR0vTANGEaspnGHzTlim379amb6td1qGuh9OWzssQ33OyxDr5z26Unn66nRN5Pj007nGhK0lgRtILtvILtvonpspntso3ttZy7YwfLZxVq4y3Xl5Vo7ZPvtZ/vvifHdzfLdxfLdwVy4ne6zhey1USmUxG8CWDsBzn6Q8zHIOwjyPoYEBwDBJ8B8+bKLvo6B/M9B3nGQdxzgfw7wXAA2r9z457uvM6Dwa1D4LSg9C0rPzbOW+DwoOQ9KzoOidyQmvQDKfwCkFwHZRVDRDMpbQEULqLzi6tgFY68DsddBzQ2XAQ/U3gJ0dwHNPVB3/3+lr3fWDSD5CZjSBqa0QSnzt15g2gso9QWU0g4lP59/M8O1f/jubCmzG8jsATLfMdg/0xdQPAgWDYLzxnkTUGJ2mQPBUgtQbgHKrECZFSq3geU2oNwGVNqAKts/7xz+b9L5/5Q6J1D3vvLLCdQ5gcVjYN04WP1/a1v+F/nhB/QFllvBMitQagNLrWCpFSy1gCWmecdG8TBUMgy5vnT59IuGoMIht4IhIK8fyDVCef2utUPon8Zfve/vvsD0l0DaSzCtA0p/d1+X/hxIfwaktwHpLvpqA5MfQ4mP3PQP3fQPIf1DMOFnUH8fTPgJiP8JiLsHan8ENT/+TV/a66D2GqBpBVWXINUlSNkMKi6BisuQvBmQXgakPwCy9wuH5wD5OdfOISA7D0rPgdKzkPQ7SPItKH7XsCw6DUq+AsVfgcJT4Lxy4wtIfBwSHgcFXwDCY5DoKCT4DBK6nIfvAIx7CCFq2p9X3JxCbk3CtCThWpJwrUm41kTsFT32ih7bOs9guCuJuGsp+Gsp+KtJuOspuBup+Bup+JtphJtphJup+OspuHQVIVmGjBNFSnhoFpPJY9MFXLpMzBML2EQsGhEViUHAGRSKiMeXSeRyWaxMqhIJZTyuiMsR8nlioUAqESskYoWLx8QiuUqpTU5Kp1FZUZGI4qLyhQsXhQbAiWgahcTILypNz8kpq64uLCzNyShaXLZ8cf3qndt3XP3saOvBj3tuXZ1sezh09crHjcs3b9yyau3GVfXLVy9bu27tphUrNzQ2rlu9YtOKxUvXLK6vK8xKUaPqsmKWFSiwUUEYKpfKV/PEGr5IyeQpiAx2aDQ8MCwyMCwShsISSTQGkyMSycQSVVlm2k8nPnlx9sSj7SsPaWP69jRMnt5i+nSF8/jGvr2L724oXaFXZCfoYmMVcDQazRbDeAnBDC1OnEESJwagGG6BUYCXPwC4LVoQQI3Eq0ni5cnVcTjqhuzU7TlpK3XSUia+AIVMCA6Lw9HikrPUqRnJaVna+GQiiR7oFxzmEwTz9oln0puK8hpjpQ107KEU3Z0Ny5pX1n6Rn3m2qvJUabUWRYjw8wtY4MtBBTXq+XtzpenBbp9mMEV+XqvjuK/OND3eXXG4RLYtnnikWFWt4gZ6egaHY6Px7DAEOSoaB4fhkQgmHiuKCMHzmTFDXQ8t3fedvU9GDe1WW/cbZ3/3nUuJLEwiC5EhQJepKZUC1LVN1YZHV78/83mBTiLFeWcI/VP4vmurMsIDAtzcIQiCEOFoMp6JRtHwBDYaHwNHU4k0DokRQ6LSaBQKmcJE42hCsVwuV+DwWIlMhiQykDQ+mUgjofE0AlVAYyXLxLkKTiI9uIAXUCFYVKvC5AmC6zXhyxXhd7fXT1/5/pcHN6Y6HufEJUZHMzFULZoeS2DHY1k6PFNDZmkwBG40HB/gH1gZp7RcPtlxcP2jHcue71lj/GSj9eTWV1e+OLmqImihFwmPJRNxVAqJSqXSaDQ4AuXm5QMAIJzAJvHjKFw1i6tBollBIZiwCEI0gooisEkxAmPPY9uFI2PHttiON1m/2v7ii20ZQjEKSQ6JRrt7uYX5eqEDAsgwEoXAUUi1wf4hHl6hC8J5SIKAROYRyXwSRYBCMyKjSTAElUDiUWhiOkvC4So4HBUSzdi2fd//Oz27WqktDYQXe4ep/cIoDAmbpxaK42gMCYenhiNp3j7hkdEkPJHruygChaETSDwYgorGsgKCkO6eiwDQHXL3AL19PRYhAqIYgVFMOJbD4UkjoqJgaBSKSo7AoUVKKV/IJ2Cx3589azabW1ua6Uwai8OksxloLCoKFhUFiyaQSZFwOI5MwZBIKAIhAo4KiooICotgM/kPbtzrfXrf0vdjb0drf9eDSbvjjdM5YekZH3j68vyhoS+2mk7usLR+8ft43y9TNttQr8006LSZHMNG+0CPY7jH2Pl4+OXDV0PPh5/cMN2/8uzCN1y6KBoroCOpLzYv/a+mmn8sz/m9SvymTjm7RPdXmfi3DOrrBMKvZdLZxZrX1cq/lsT9uUz3ZoV6ukE7t1j/55L0fzSk/94Q/+ty9dwq0aslMf9Ylf9xvNTH3U3IkW1du7O0oCgMFRkQGRkdhvH18vF0c4+MgtOZAhyWjoERCAgCFomJRsEQqDAEIjQCAQuCIdA0ZggCCbi7Y5gcQUL2IjgJ9F4YiSJgsDQcjoVEUiKjseEwTDgKE43HY9AEDAqPxhBRGGIUHOftG7xwUUR4FJYSI+ZLdFJpkkyawopRRGJpQThxEDEtr/E0S90YipUo9dW5q27IG3/Glv3AKDiAJCo4VBGdKopEsyLhZDyZR6DwqUwxg61g8zQ8YVwMVxPD1TCocjQyBoFghoXiPD0CAcAbhBa4ufuAkKeXT3AYkgIjxYTi6HCGAMeWhGHpCEIMLUZO48hwTB6SwsKz+GSOlBgjpvFVVK6KIYilcJUUrpLKUzH4sUyBhiXQUJgyNI6DwXNDwwnuPqF+YahoLCMMQfb0jwyBEekcBZ4igGOZkThGNImJprFhZE4AkuK5MFBCR29vLAU6b5x5fvVk8/Gtd8/tq68pYyqySPI8iiqfpc6hq3MpsUUcXZkwsVqcVi/KXMpJa8CoiuDCPIy4gCApYGkqVTkbtCV74io/UZV/LCvaLS/YqczfEZu/IzZvuzx1tSShnq+rZimL6fI8hiKXrS7ga8qFcWXihBK2KpujLlCnNSQUbk6s2JFYs0tVsllVvElTuDG+YHNe/aGsqn0YViZFUZ5QsTOubEdicVNy8SZ94cb4/PXxeet0OWu0OWs0+WtlWcv5afXizKWi5CU8TWVsxb7MDReYOft1y77ZcqardufFHafv7j7ds/nTuxduddqn5iamZl6/mlMmlkqSasqWHyxediir7qPMmj3JFbtSqnen1+5U5S5VZi6JzVqqzV6pzW7UZKxky+uOfn1r/Nf/MtreDlj/cKGXwTLzn0Ze8zFYZvrM0678zWPWKVf67W9cs6/h0Vn75O8u+jKNzs3j0MjcgH3WaJ3ut80M2GcH7LMDI7P9jrl+x1z/6NuB0bdGx5xxZHZwZO5/i+vH/+k32P9+/kM346BtdsA602+d7rPNxzAyMx/brNE6229902+d7DKa27v6XvYNDJhtgxa7Ycjc2Wt80t75+HlH24sXD58+vn3n9pUrV27euPn8yVPLsMlkMnV2dt68efPChQtff/31V1999fV3589dbL7QerX17r27z58/6Teax8am37x5PTU17hybmBh/+8svs3Oz09NvJicmJibG7Vbb0ODQ0OCgodfw5OHj2zfvtF5uPf/d+VMnvjr8yeFtm1avWtow5nz1emquqX7ZCrnuSEbersTkzXG6g8mpX6VmHlPpfigt356avFal2qZPWKdUbVVrt6g16+K0a7W6zbrUnqt3HQ6HYchoGRowm01ms6W/v99oNBqNRovFMjpim3SOTI2PvhpzjDtsNtPgcH/fkLG3v7fLhV6u9Pd2WYcHRm3mcYdt/gBswjkxOTr5yjk2PjLqtI06bYNDhs72tt6XL663Xt63a3vbowfjDpt1uN86ZOzv6Wx/8nP7k5+7X7SZ+nsdI7axsdExp+P1q/FfZl5POu3Dxt7Bvi7zQJ9tuN9pM71y2l+PO6ZeOV9PjE07nWsIbutJ7utJbhspHk10ry10z20Mbxd97WT5uJYM/948ZPvvifHbE+O3K8ZvB8N3B2NhE8lzrZQtid8AMHcA7P0g5wDI+wTgHgD5B0DBITfhYVDwKShwjb+OArxjLvoCecdB3hcg/zjI/xL8Z/oCBKch0RlI+DUg+BqUnIUk5yDpeUj6PSA6C0rOg5JzgOg8ID4PiM+Dku9d5kNIfhmSN4PyZlDeAshbQMUV0LV/qL4OxN6cpy/NbVBzZ966of0JiLsPxP/L/uFDQP8ISHoCJj8Fkp8AyU+hpDYo6TmQ0g6ld7i5ioDTXoCp7W5pHW4ZnUBGx/zoJqsbyOx2GefBeaWEEXJZN+aHXYNA8SBYPAjO6+ZN79uKwVKXcsMCllugCgtUYQUqrWCVbV42WDUCVI38y+nX3w769z76/xTQ1fFVOzb/om4c/BC0/v/RF1g9AlbagXf0BZVZoTILWGoGS01gieuAbeg9g71/4VY8DBUNuRUOAXn9QI7BtYo5Lzx8Px58d/cFZHWDGZ1gWodrxgimtQOpz4E0V+bHX2DKUzD5CaR/CCX87HKlgAk/g/oHYMJPYJyLvu4CsXcB7Z0PZl/XAc1Vt9hmSN0MKC5DqhZQ2QwpWiB5CyS/+PfsS/49ID8PSM/POw+l50DpWUD8DSj+BhS7ur9Pv+tCOA0KT4HCU6DoJCg6DoqOA4IvQMEXAP8oKHTNvj5z9X3Nf+Z+ghBt/ii3qCWZdCUZ3ZqEbU3CtiRiriSgr+gxrYnY5kRccyKuORF7ORHdnIhuScK0JmGvJWGvJ+OuJWGvJeOuJ+OuJmKuJWMy1MQUOSpBEi0TYNlsNo/DEPFZCqlAKuTG0CkkHBYWEY6Gw5kUKo/Dl0nVKqVWJlUp5LGx6jilQiMRK/g8sWsgJpUo5TK1qweMHcOnUphkMt3NzRsWRcRj6Vg8JasgL6+kUJsUn5yekZFZkJVeWlBWu6KhvnnXtltNa87Vlz/YteHp3s07MvRFaQlrlq9c37h27fJ1q1atW9K4uq5+VVXl4iWVFWWZSWkqRn4CZmUhf1WxEh8dhqUJyHwVT6oWSVV8sTZGJGPyhGgCeYFfgJvHAjgCQ6WxOBwBk8H7eO++M3t3nN245vPcjEM6+eszB1/uXtn70fqOXavvr685Xq5flqVfv2YlEh2NwsAjYEg33ygPf4R/KNZjYTgALgQgT9DLEwDBsEWh5CiCkiA7vPKQiiRmIZCFPNXKhIzlcSnb0gur+ZrlWRXq5Ex1ZrZSF8/hCXFofNACX3RISLlS9u3apZ/kJ19f13CuoqCBhquj4E7Xlp+sq96RmZPNFQV6erkv9I4OC12aoThSqyxjRpZioFtLFfs0zIwQj2dN+dbT6+/uKPlhZeoPG8sSWbjgRQEBcEIgmhiOwiMQOFgEHoOOQSJZoYGwr44dG+q8/+LOD0Ntt0cN7ebBjp5n9+ZsfV8f2CZEBxcoKQVSQrEAU68gj3Q/HLP0f7J5lZzom8b1EcOAli92VOVnAgCwwNsHi8AQ8VQUgoxC0VFoBhxNxxCYZAYfS6LSqAQ6lUYi0Ql4olIujtcqZBIeHoejUJg0agwaScBjSFw6O14iThWz5Bi/BKJHuTiwKhZRKA3dnE1Yrgo7VZfy68+3rh08lKpKCI2kEBg6LEWDo8cSYrRouhpN12AZWhJDTaAKAgIi5ERM37nPh07uNh/fZT62w3Zi5+iZPVM3vi1SCEP8/cgEDJVEoFEpOBwOjUYHBYcs8AtYuCgAQeIiGCo0TU6OiSWQpUSKhEqXU1kKPFOKpgmeP3003HzKdHzHxDf7Js7v7zy9W0lnoFBMBI4F+fiAABDs7Q8Pw8JhlPBQOAAAC33D/CNYCBwXi4+h0sU0hiQkDBsajguLwGPxbDpTxoyREkhsAoEbEUVct37r7MhoJZ1TGgCrDIAnh+FIdDGHHysQ6VxritFwirtnMBLNiIwm+vqHE8lcOJKGwcVg8Wx3j2DI3R9y9wLdPdw8fbx9gwJ8guGBMCaOwaSwg4IjMBRKcHSkT2gYVa4mc8VkBpdEZRaUVPCkcjyDwRLyKSwWHIsNg8Ei4HAEFhsYHo4lk/FUKhKPD4qMDAxelJwQV1mQd+Xct88fXhswPnjZdaej/V7704eOIePUmHlq2mrrvPP8813m80d/MT7q6bh/7+oPHT/eGejrcpr6bYaXA53Pep496Xr22NTTNmZoszy5Pnz/bH/ryUJ9oo9PcBKXOdVU+l/VsX/UJcwuFs0s1b6u1b4tU/xeJH6bzfufxfGz5fJXlbJfVyS8rtfONCbP1Sf9tjjxr8UJf9XF/blY83ujem6ZbHqJ6H+W51/I0gYCAAQs8PEMDAwIDYmM9PJdBAFePgAQ5u3OplGJJCocjsciSUQkEY/CIlHRWBSSgCIgEaTAEGRYFMY3MNTLZ2FASLhArPFZGB4QHB0Bw8NgBCyejsZRYRhiKAIVikJFE3A4AgWNJiAxxEgYZqF/mF9gJJOvUOjSpNpkukRHFSaQ6HIYhhpJIATiWOF0fYyuEVjEiGKmRzJy4bT0hOpjVVt/ZKkaMXgGjYwVcEVsjpbJUZDpIiJVQI+RMTkKGkvK5CgoTDECwwwLIQQFYAMXoYKC0H4BCHevIK+Foe4+IYCHn384OhBG8gpBeYQgfOGESDInEsfEkPl0ppxI5WPpHByDR+GIaTwZHM9k8GOpHBWdp6bxVESeksxTUfhqmiCWwlHC8exwJC0gDOcTgAiIxgcjSaFIsl84GvIJDQzHUlhSsVwvEOuILCmWKcIzhQgaLxBJWrDAN0PO3NGQA/Tc+vZJ8+fnj2786eKBsrJ8vDAJLUjGi1MZilSaMouiLopRFbE1pfykWnH2cnH+GmZaPUJRHM7PCmclR9ITUNw0pqZSkrVeXrJPVbpfmb9DkbVZlrJGol/Oi61kyPKo4hyaJJcmyaWIsmnSXJo8l6nKYWmy+Yn5BFEyUZQuS18eV7IlsXZ3fPVOdelmVd56Te6GxOLtWUsOJFXujqanEqTFuoqdyWU7Uoq3pJRsTS7eklTUlFi4Oa5gg7pgjSJ/lTBrmThjqSpjuSZ9hTC1gZWxSlX/eeaWZm39ya1n2raefpix/Ouabed3fXm3b+IX2/ibf/z139s//gLLTcxfvLeo8XBO3cGs2v0plXsSK3el1OyMzV+hzG7Q5CzXZq/WZS9PyFslT1xeVLvX8uqXAcfbfuuv7+nrg8z+a8wzfab5GMyzBvOswTzznr6MttcuBhsenXMdfZlG54bf0deA/T3dvQO8kVmDY87gmDM43hpH3/Y55vrsswP2uX9Jv+1v9jNYpg2W6f+IiP2W+QxYZwesc/2WWYNlusf6QWzTPbbpHst0r+lNn/lV75Cz02AyDFm6DAM9/UNGk7XLONjW0f3g6fMHT549fv6so7uru6f78ePHt27eunK5+eH9B2az2W63P336tKWl5Upr66VLl787d+Fi89WWqzev37p39/6jR20v2ts7O9ueP33w6Oc791q+/+H8N2dPHDl2cO/+PVu379jUtLK+cUllTUFmdkl2bmF6RlZiYnpcfH5aWlVh0bLqmuKU+Oz4+Ndjr6en3i4rq1ks0xzKKPw4K29tclJjknZVXOyBhMQvE9M3yhWHk9I/0iZskyuPp2Xv0uh2JiRs1SUm4UgPWq+NTU4ODA/aLKYR+4jD4TAYDJ2dnR0dHYODg06H/T19TYzaHVaTSz0/aOgxdHe6BPTGnpcDfd3D/X3W4QGH1TTusL1yOqYmRidfzdOXY9Q6Nj5isgx0tLd1tbf9ePtG04a1P/94Z9I5YhroGzJ0v3j68OnPP3a0Perv6XRYhsbGxsbHJ1+9mvxlbvqVc8Tc393f/cI1+7IOGUetw5OjtqmxkckJx9TY+JvR0bUEt3Ukj/Vk981UzyaqZxPVYyvDaztzwXbmgg/paw/bbx/bb1+M394Yvz0x/jtZ/juZfi76WiNmyeLXA6xdEPdjkHsQ5B0CeIcA3gFQeAgUHgIFhyDhYVBwGOQdBrlHob/p6zjIOwH8TV/z1g1AcAoUnoZEZyDRN5DoHCQ+7yb9HpKcB8TnXLMvSHoBkl6ApD+4yS4C88b5y5C8xU3RCimuQMqroPIqqLwOqG8C6hug5jaouQVqbkMa1/XXj6Du/nzeSec/pC8w8TGY8hRIeQImzdMXlNzultbhlvkSyuh0xXUGBma5nIfdQFY3kNUDZveBrs7lXAOUZ3TLH4AKB6CiQajIVa88/A5XhsFiE1DiuvuygKVmwCXeKDeD5SaowgxUWsAqK1hlA6tc4g07WDUCVo68N3C4pIWuF+B/AjDQldqx9wdg83kPWh90hbn0hh+glxOodr7fPHxPX1CFFUfQJO8AACAASURBVCy3uldYoTIzUDwElAyBJcNQyTBYOPCOLYff6+ahQhNYMAgVDr6nLzDHCOb8vXkIuvq+snqAv+nrBZD2HMx4AaY9dyk3wHdHX/MGlOQnYOKj93ZKMOHh/LVe3E+Q7kdwvlfgNqCbt24AsTdAzXUo9gqoagVVVwHlFZf50E3R4qZsARUXAfkFUPkDpLwIyFy6+e8B+QVQdt5FX4Do63+t/xZ/BQpPv6Ovk6DouJvoBCQ8AfCPAvzP5ulL+Nnf9MU/hJZu/SinsFlPaNVjmvWYZj3mcgK6OR7dqse2JGIvJ2Iu6dGX9OjLiZhmPaZFj23WY1v02FY9vlWPa9FjWxOxrXpsSyImK5acpsAkyhBKMUHA53PZdCGPKRVxlTKRRilXSMQcJgMWEQmPjCLgiCwm18VXSoXGtXmYqE/VxMbLZWqFPNY1AVOrdGqVTsCXEAlUKpnhs8A/OhpDwlN4DMZ3xz8bNb68dPqLtHhdnFqbnVlUWFlbWZB/pDK3+0DTyWz1tboM60drzIe37CvJWJKbv75x/colK5YsbqhZ0lizZGlpSXlBVlKCjJymwpQlYjeVStaXxVNQCGKMhCxQ8GQKqSJWoogXKNR8qZwnluHINB/fRd4L/OAIDIPOJpMYEeERK2vK7x8/emPdKsexTxxH9vfu2fRi+8YbjUu+zM+ulTKTZWKuSOwbvIhAwoSGhQHgQsDdD4C8AcAfcgvwWOAPeXsAIBAdHUnFUaL9YBwkr750bUFCeZmiQI3l5gsSMpiK7UX1q4tq4AgkmkLGkUjhkZGhgQEiOv3rfXu2FmQXUQjNy2te7Nt0f8PKq2uWroqVlYr4HzU2sqLhvm6eC/39AR8feGjwqTX5n5Wxang+y8U+LVX09vXa5RT3j1IoLw7UPdtbdWVV9qWNFfVJyvBFC6JxODSdiaEyomF4ZDQFhWIGBSHUMvXLn+/f/O74yzuXBp/e7H9+x9bfMdT91PD8x1/GhsoSpakcVG08p0ROjicHtHx79PeZyZ8un8/XUJKZXnE4aGdNevOZLz08vH39A/BYDA5LxCCJKDgZEU1BIWloFJlKY5MoNBoFRyGR6FRWDINNp5DjNfLc9ERUZBiXzqRQudFwUlQUjkZkCZkxejEnngmLxXoWi4JrdbByVXgu03t9ErIpnbY2XYnxCcBE0ghMNZ6uJZFjiXQVgaVCkORReCWGHo+jaUgsFYrACvf3a/lk2/A3+00ndzi/2W8/vWuq9djDUwfx4SFYJJyEQ5OJOCKREBUVHRkV5b8oMCQiGoZEY5mSSJoqmiTF0dUMbjyRpqQwVQx+HCFGFYKm37v7cPLpnRdHm/qPbbZ+tWPy/vdp+iQUQURlqPyj0MGhcAKKFhlO9g/A0khsOU8AAUCgPyY8iowncqh0MYkiwOLZQSHokDAsFs+OYStj2DI8nkUi8iNgpOUrN5i7+tIikIUB0YX+kZogJD1GzhNqWWwFmSqkMSRwJM1rQRgWzw4KwYRH4UgUnovovLxDvRaEe3gHQp4LIE8vyN3DA3JjR0VtKijY17CUjiYtCoGFo/BIHMY3LBQvU5H5UjpHSqHxMCQmkSvExXAJrBg0hRaFwQVFwcKRqCgUJhwGJzOZRDo9GoUKiogM8lmwobb66M7N91vOPvmpZWioo6//hcncY+xuG+5u63z+oK+/69cpm6Pt9njb7cGn9x7/dNvU1f7aZHAMGY3PHj67c/XRzdYHt26+fN421NU+YXwx3nHP9OPXlmsntpQX+wHQyfLcP9en/WOxfKI2bqJe/XutZipfNFYseVun+6s27k0mfyyR/ltN7OuVuqnGhF/rMn5dkvJrfcLbBs1MneztEuWfDZrfFsf+Uq38oy6+szathI7nIDHeAOABAKHu7qSwiARWzLa89K0lWblaBQoOQ6EIGDQZhyHhMHgUGolCIjEIIgpJCw7FhEXhYSgcCoePCI/iMUThwUgyhYfB0mAIAppAgWFw0WhMBBIZhUYh8TgUmgBH4qIRuOBwuMfCIDiWJolNYgpVDIGKKtGTRYkYsiQaRULSqFF0fgQrkais9SfFYaUlC8MVXkE8jKJOX3gAT0tDYohnv//qyGeHKUQ+HM3AkrgUhpjGksbwVCyunMoUE6l8JJaBRLDRKB4cyY5CMMOiqT4BSA//KGBBqLt/ZBiGEUVgRxDZ0TQ+jC6A0wRYupjCklNoEhyZh6VxUGQWmS3CM/gUtpQt1pFjFDSuisZXE/gqPE9J4CqIPCWWJYnAMsNRNP8wrH8oNhBO9IfhAqPx/uHoBQHRgeFYJJbJE2pUsak8cQKVoyKzJFimOBiG81/gsTRHubcxA+i6/vXDy8fOH93wsPlTjU4JY2sR3AQsP54ijCdL0kiKAoY8jy4vYMdXCDMa5UUb5GWbeQUbCQmLMfJ8BCcxnKKOoGrgnDSCpl6WuzWueLcmZ7MkvpGnqGRIc+myTJokkyTIIHAziLxssjCHKE2nKNKo6lRWfBZVnQFn6yiKIknGytiSzclL9iZU71Tnb4jN3aAraIor3ppauz+74SBBXBhOT44v3JRTvTelZFtKydbU0m3JxVsTijarC9epitbK81bJs1eoMlfo0leos5aw9JUwRUXyxu+XnepIXHx49dErR24YN5z6uf5A852+Udvk3Oz0H91Ddpo4OS5nTWHjZ3lLPs1ZfCClak9Kzb7U2l3xZeuV2Us1uSvj8tbqclbH5y6NTVsq0TVcvNk2NvuXS2nYb501WmYM5ul3efNvmTaYZl0xmueM5jmjedZofW20TrlisLzqt702OedMo3OWsV/Mo29da4eD9mnX7zeYZ4yWGaNl1miZNdpmDfY5g33OYH9rHPmlzz7XZ5v9d9Gi0TL7bwO3GaN1zgWEfeaZPvNMn4sDTdMG07TRPDNgnTOaZ/pM012W6S7zdJdl+qX5Tafpdefw65fDr7uHpnqGJzqNthe9w0aTfcjmGLLah22OAbPNMGQ2DpmHrSPDVuvomNNlgnc6Ro09vTeuXv3+/Pm7d+/euX371MmTx44e/fTQoY/3frx98471y9etXrKyobSuoaR2cVFleXZeYWpmfnJ6fnJ6WXZeVX5RdWHJsqq6jctW7dm0dduaDU2r1+3csOGjpk2f7919eM+uvVs3f7R969ZljcU6Zb5OO25zzrz5pTqvuFau25KatTktY1Ni8mp9wvJE3dp47TatdpNEerGw4khCykfa+OPJGbu0cQeTUreq4+Kp1Ns3rk++eW0ftdvsZpvN5ir76unp6erqGhgY+HD2NekcGRuxOqwmu2XYMtTvugF7T1/9vV1Dxl6baXDUZp4Ytb8aH534Z/qy2oY729tetD1+9vjnvTu3XW259HpizDRg6Ol49uTBPdfOoeumyzk2Pj75amZ6emLMYTJ0GTqeGjrbBnpeDhl7zAN9dtPAmN08MWKdGHe8GnNOOUbWEtzXEz03kjybKF5NVM8tVM9tNK8drtnXO938e/raz/bbE+O7h+W/K2bRDobvDrpPE9lzvYSl0G8AYna58w9A3IPv/G+fAMJDgOAQJPzUNf5y43/mxjsCcT8HuZ8D3C9A7hcQ7wTIPwXyXc7Dk6DwvfbwNCQ8DYm+AQXfuYnOuUu/B8XnXLMvSPo9JPsBlP4Ayi5CsktuskuQ9DIkbXaTNbvJWyB5C6i4CimvQaobkPo2qL4Nxt4BtXc+oK97UNx9UHcf1P4Exj8A4h9A+oeuoQqY8BBIfAwmPXXNvsCkNrfkZ27J7fP05Zp9pXe4AAx0OQ8zXoLzfV/vnIfZfS76gvL7wYJ+sHAALBwACgeBouH3PctA8TDgqlouNYOlZqDUBM4DmAksNwGV7wCs0gpW2sBKG1Q1AlU6wMpRsHIUrHSAVaNQjfM9ekE1TqBmDKj5W2wI1brEG658qD0cB2pcyo0PxBu1DqD23SFZtROoHgOqXRZEF4ONAJUjQIUdqrCD5TawzAyVm8EyE1A2DJYOAyVDYPEQ5IKxYhNQNAwUD4PFZqjIAhYMA/mDQN4gkDcA5Q1CeYNg7gCQbQSyDB+kB8jsBlwMltkBZLwAMl4Aae1A6jMw9RmU9hx0Kf5TnwPJz4DkNiDpKZD4FEx8CuqfgPonoP4xGP8QjL/vsm4A2h8Bnev06zagvQXE3gbUN0GVy79yA1DfAFTXAOUVQN4CKlsBVTOgugyoLoGqS5Di4nx/t+IHUH4BlJ0HxN+B4m8g6TeA5Izr7guQnAHFX0Hir0DRaVB0ChSdhMQnIdEJSHgCEn0BCo+CgiOQ8DNQ+BkgOAIIPgNERwD+p1j5tgP5xc1JpNZEbLMed1k/P++6rMe1JOOakzGXE9HNemzLu2OwFj2uWU+8nEC8FI9v1uObEwmX9fjLelyOhpquxKYokBoZWSwSCfkstVyoUojlYr5GKYuLValkEjaDgUEgosKjYDA0jcqSy9QyqUookIpFcolYIRLJBHyJkC8VCmUSqSo2Nl6fkKJUaKnUGByO6ucXHB4SjoqILNDG9l4423bi6Ojtqyc3rNUwmIXpmYUVNZX5eT/uWfvyoxUPNxU7j66a2Fn1at/yzp2rVmfmLK1cuXLJirraxaWV1aWV1QX5BSopKykWX6BH16bid1YpN5bo8bAoIltCFSm5UqlYLpfItWKVRiBTcEVSgVRBY7J9fPxDw6K4HCGDwaWh0J81Lr63c+vAvh23SnOul2d3bF91pjxnb4ruREXp0th4D8ANgHyDEEg8lQBDwyGvBeACH3d/Xy+PKG/vKI+FQYC3O+AFhCLCouBRvgv8A72C4xMqVIrixsy1V49cOb//2911G5OZUh2DS0YiPBe4eft6+/kvDPTzVbLZVampNWrlzR1bWlcsubqs5v621edX1x9urKFHhi50d/P28vLwWhAUFLZwYSA8cNGZ5SlN8SEbk0JrRO7flyCcB+I/TQpfqce1rM/r2tdwb23p5ZUl/a2nNVyq7wJPBBaLpjCxJF5UJGNRMMbXP/yjPfv72548bf2h505r78OrQ50/2rvbzd3PXj6989pp6H16PZOHq1Qzy7QMXUzY6sbycbvV+vLF7obsZKp7JsMrlQl7fOcuDkf3WeSPxMKRKDQBQyKiadHBaGQEFh6OjA6NxmHxRCaNSGMTKTw6S8xiCyk0yto1K/ksNhFJJNEEaAInEkYiElgMIlXJomiZMBEcKpHDliehqhUhRVy/tamIddnofAUmQSDjUDQEsoxEltPJShpDQWTIo/DCKIIKSUlAkLVUQSKcxPVY6Lu9sWTq3qmuo2tNX20f/mrbb0/OrShM8g8MwKIRZDyGiMMgkYigoKCgoGA//4CwKDgchUEzpIF4mW80OwzJJzHjaOx4EkNN4WhpgvgwDOfC+Tv/Z8Jq/O7gs12N5uOb/+r/KSO/IBInYTLikRQBicKjE4TBAZTgYDqNwL5+9oKcxQn2DMViYpAYJoenptBEUTBSWAQ+CkYmkHgMlpxGF2LQVCyWFYmgbNi443HL9QwYpoHATPVaJPYPZ3FVHJ6aTBWSqUIGSxYFIy9YGIFA0n39o4PDkDSGiEjm+S2C+fnD0NgY/8AowM0TdPcAISjMy6NKyvthTcOxJXV0GBaOY0J+IVQmg8Qgo7kx9BhuDIPD54j4IhlHoSJweRg6E0GkBMORYSgMkkyJQGEXhYTDMVginRYaGRkYHgbz8lmfn//Z2sbuOxfvX7/Q1dNuHB4cGOwxG57bB573vPj54d07P9+53tvx4xunYXSob3zYNDrYazM8G2h7+PLudcPPt53Gnv6X3S+fvzD19Dq62uyPrvc1nzFdOvFJVZUwAGZZs/qvWtGv9QL70qQ3jamzpeK5PO6veaJfckSTGRxbRszrGuV/rUr6o07za0P85NKE2WWJvyxNmG3QvKqSzCxW/doYN7MkdqZO/kclx16v69u74tuNyzgR4Vk8ztnVS7s+P2A8eaD/6B7Dl4e3l+dHBSxEYfBIHBmNJ6NxBAQGicIisHgsCkcOQeAj8TQ4lYplsSIQOB5HS8TxiUQ2EkOFoQkIAiESi4pCI+BoBAIBg0VHBYVERsKwYZEo/4AI36AoHI3HlWr58ngGT0kTJNB5SSSigoCPocTw4CyVPzldXnJEXH44gp/hi5TiM4/JVj3A6TdEk0SMGJFSmyhUqOAYQlAolkQVMNhyGktKZYipTBGNJcKT2UgMLTyCGh5BD49kLAolegWg3PwQgB8M8In0DsNHkbhohojIVxIEKjxfiWKJsTQRjiKikMVkqhBLYyOJjIXBUQGR6JzSxWJ1CpEppXGURJYUw1dgeAo0R4bmyFBMMZIuRFL5SKoATuLCKBwYhRNNZodhaYsisBEIMhLDIJL5InGcWJ7C4MSS6RICQxoKw0UH+eyo0e+siQee3/zubvPxq8fXP/nhKI0rCaZJEOxYNFuH5yQQ2ElETgqBm4jnJZOk2XRNCTetQV6wTlO9U1G2VVq4np++lCArjGQmBVN0AcwEhDSHnbJYU7IxvnSzJH0ZU1NJU5SSZYUESQ5BnIXmp2D5ySSOjiKIJ0v0RHECXZ2OFSdEMFQMTYE0s0FfviVz8cdJ5fs0eVvjCjfHFW5OKNmaXrM3e8nHMaryMJxKm70yt25vevmO1NIdqSW7Uot3JhY3aYs2qgrWqgpWq/NWaLKWxmY1KDOWxZfu0S/7Mn792ZUn2+v3tizZcuT41Y66/de+u29yTr0dcb757//zP4tXbMIJczIbDuQuPZhfdzCram9qzc6U2j2J1XtUeRs0OWt12atjs1cnZTckpzdIE5bWbzw2Nv7GOmw1Do0aBx2GgRHDgL1vwN5rtPYZTf+SXqOlx2hzpbff3ttv7+u3G/tt72Pos/b324dM4ybLK5N1atA0YRx0GgZG+/odhgGnYWB0Pv2jhv5Rw4BzPoNO49CYcXDMODjW/28xDI/1DDq6Bxy9Q86+YWff8Fifabxn6FX34GSf6XWvaap7cLJ7aKpncLxnwNkzONY7ON43NNE7ON4zNNFlfdNjm+myvOmxTfeNzBlHf7GM/2af+H106o8h+xuT441tfNo+9to56rRaLE+fPL13997tW7evX7v+wzfnjh/67OCuvTs3NG1bt2ld44qGyprKwpKirNy8tMyi7NyclPR0fWJJemZlVnZtXsHSkvJ1NYu3Ll2+a+26nevXH9q9e2/Tlq2rVm9fu65p5cqmdWvra6qLcrJL8nLLCvPLi4sLcrPyMtNriouW1dasX72ioaJcz+FVpSRkxiqtVvvs9NsKXUq9Jm55UsLqZP2G1KT1iQlNSYm7EpK2x8Y1SCVrFeoNsdplSsVqtbpJpfkoKXObJi4Fg7zdfGH2zZtX4+Oj4yOOUYdjxGG3281m88DAQH9//4jVMum0u+jLNf5yFXONWIZtpsEhY6+x56Whu3Ogr3vQ0DNk7DUNGKzDA067ZdI5Mjk24jJ2TDhHJp0jzhGrobvz2eOfX7Q9Pnzwox/Of/d6cmzQ0NP+9NHjBz92tD0e6OsesQyPO2xTkxOzb6bGHfYhQ5ehs63v+SPDi6f9nS+MHe39He3D3S+txj7H0MCoZdhpN0+MWDbg3TcSPDaRPTZTPJtonltoXttpXq6mL1dcBV975pcP/ffELNzN9N/N8t/J8NvF8N1G8WqSkDUJy4CYHSD/gDvnAMg9AvI+deMd9BB/6qs67ik6DPIOufGOePC/cOedcON+4cY9BvGOuPGPuPOPufG/cOOfcBOcAAXHIeFJSPglKDgFCr6EBF9BgjOg8DtQ+J2b+BwkPgtJzkGSs5D4O0B6DpSeA6Xn38sP5yO9CMkvg4rLkKoVUl9xU191U19z01x309yA5pcPb4HaO1Dcj6DuJ0Dn2jy8DyY8cJX2gvEPofg2SP8M0j8Dk56DSS/A5A4opQNMfQ5lvIAyO4H0DiC9A0zvBNNfAu8CZnRBWT1QZjeU2e2W1Qtm9QLZfVCu0S2vH8p3odcAWGACC8xQoQUqMAMFZqDYCpTYgFIbUGYHymxAmQ0os4PlI64A5SNghQOsGIUqnFClE6oag6rHwZqxDwPVjkPzcDUB1Y2Di10ZAxePgXVOcPErcPEUUPcKqJsA6iaAxZPA4klw8aRb3QTkSu34e0JzSeqhxZPza4o14251k9DiV1DdK7BmAqoed6uecK8ed68cd690ulXZoEqrW5XNrcrmVmmFKsxQudm9zOxRZvEoM7uXmNyKh91LTR5lJvfiIc/CQffCQY/iAY+SAa8So2dhr2dBr0den0dun2der1dej1del2dup0d2h0f2C4+sdo/Mds/M557pbZ5pTzzTnnilP/VMa/NMe+qZ9tQz9YlXyiOvlEfeyQ+9ku97Jv3kkfiTZ+JPnvp7nvrbXvpb3vHXF+haF8S1eutavXWtnppmz9jLnupL3sofvFU/eKm+91Kf91Kd9VJ+4y0/4y0/46X4ykt52kvxpbfylI/ilI/shJfkcy/Z517SY16So97iI16iw16iTz2Fh7yEBz2FB71EH3uJPvYSfeQl2OfN3+PF3+3J3+XJ3+3F271AsOf/4+wto+M4+n1d2RbDSMPYXVUNwwwaZpBGaFksSybZlszMMVPi2HHMicPMcTh2HDDKYrYkC22ZAw68b/be56yz7rkfxsne693n3A931rN6qtfU/Hut6S/1zK+6KsW6Oyl7e7JlW7Jla7Jlc7J1S7J1Z5LxCYWjYW9V9Wv5qrfyyDfz6LfypW/lU2/nUe/k0e/l0+/lU+/mke/mUe/kku9EiXei5Pv59PsF8vfzZO9Gpe/ly97Lk74bpd7NoypzVDNCdIFfGnBpvC5XtsXgcVtzcwJ+rzvg80ZzIuFgKBKMuOwumpSxmDw2i69S6mLxl8vps2Y77VaXw+nNdrpCLn+uKxD2BILBYCQnGAq4KEIUN3WqICX5ZP28gWOHu/Y9cf2p7WOHD3y4bUO+3zm9oKiyonh9Y+XFI9uuP7Nx7Mk14zsX3d7Z2LW+rnvfsmfnV8+vqlu+aFX9vMbaulll5RUumzHXiir9YG6hcvVM5/b54ZU1EUzEJ3VWjcNvdjjtbo/Nm2PzBFy+oM3ljaHWGiEhJSg5mydKiourMpqOz59zrDT/RKHvdLH/82WzXpld9tGqRYdnVutYvIzEdC5HIsEBKSX5pGwaj5jCBtN4KJGpSEiDU5NYqYxMDpfBZKdAKCApKJRIpiVkBew5SyvmzQxXOPTODXOX75s7b/fcWj2JT5kSlyXmZ3LZYiEPy2IgBmNNZUVDMFih0W4uKtpeWvTOnl0BrTZxamIyg52YyU3nSLJYeEaayEtix2dn7y6UrM3hlamnvDKLfHCi6N3Z9PpC4oMNZROvbm9+emnTzsWjz+1+d+sSRurUZHYKH5NiLELDEXmlCsjjfXPuk6bzX1779MPu8190X/26p/lsz8Xz/S2Xrl08e/7rD3/96eanrx3LN4HZEVVRNm9mxNB/+Ztbg71ffvhSuZco1KRG6IxPXzvl9YYS0zIwiANA0JSCptQiAeTxRIyMzGlTpjKYmThBSxV6pdqi0mSrNCat3hQMRlx2j0ZhUGpsCo0VEEpKplOpLWadxWdU+6SM9TMUs+2cKhOj1pq5uhjN8bPDmsxSn7M4MN1hiqg1AZk6KFd75WoPF9dDdQhpIjJ9WGXwZLGETA5PK1M0vf/aj5+8MHB8y+/fvPnuM3sxrkCMQRLhSpqQUkgsEqampiYnJ7PYXCaHzxeJSa0DU/s5wJTOVRByt9oYoVVetTGsMoaFmO7o/sNjrRd/6f320stPdrx37FbHD0VFM6Rym1kfJuQOqdkjUzkFQiNXZOBxsa9PvnDpuVdIroikNUpNtlpng4SGxcaEEqkEVyrVdqPFr1E5AV9NIwuLR+za/9Tbzx6u4oPVpLEglZ8toHWmgNESpGVmg9GrNbiEYjoljcvkYMlpLDGukCksIomCwyNkSrPO4EzL4MZNS5qWmBo3ZSovNXF+xP7C6gUbK0rlYhLQxjS2xJJtsVhNquxshVanUusUah0hU0ClilBrZQaTEFEiQEjVOoXBlMETTEtNFxEUkiuEGBADRKSkrCgufHHXE81fffjVR2998emHwyNDA32dw10tw72to4PdE4PXO5uvdrVfnrw5MHK9Z6y/r7f1alvTd+1Xfpjo7Zjs7ey9cunsmY87W5pH+/smutr7zn/V++ErY2+9cmzZ0jJI/rxq0T8Wen9b5Lq3Iv/3BTm/zvP+Pj/wvxrzfp3pvldp/+eKwkcr8n5dmvtvDbl/NOb+uDz/x1VFv6wo+L0x/Eud849G/6OlgftL3A+W2P+oNz5Y4GxdV/nt7jWXDuxqOrD9+qmDfYf2XNm96vLONZcP7Ztu1nMzsiCUQ6RASIqTUhEtxSkCIogBgiMCuFQt02dTGouY0AQiVU53ES3VI0oDSDmkFRhJiyAEBIEDwGKx0zLZHBHIYPHTsgSZPEhr7Tp7WGuLaG0htblYo81XKry0ykXrvITOz5QXOmuPe2afZmpLBd6Z0rrn3Ks/EVhnkopsjdqp14UoKjuLKZEQepXBozZ5lXqX0uBWGT18iSwlQ8ASUiRtU6v9RmNEqfLwhaqEVNHUdGFcGj9RQDAJHdS4CIMH1zhEcrOQ1kOFhVLbaKWFVFpIo5PU25NZQiFSbt550BmcLtW6ddZchSkoM3tkZq/U5CH1DkJjIzQ2XGFGqmykysYVJiGl5UJllphO5wKc1su1DlJhURs9VlfYaPVprSGVLcIR4gqcd3Bl+ROzA3FNX71z9syLn7/wxLdvHTd480TmIE/tlKi9uNoHlV5c5uEpXFyli6P28425AmsRGZpprVgZmr01NHdbdOHe0Oyd1ulrad9cliGaLHenKlzQXWotWZZfvy86Z3+wZoerbIO1eKUhr0EZnC11lcuMAVLrw9RuoPcTlhzaWSjWuQlzSB+s9s5YWrJgT2nDwfxZeyI1W8JV3kCZFAAAIABJREFUmyLVm3NrtxbO3VWz/LA1XM8GTkdeY+mCfcWzdxfP3lc0a0/RrF25s7aHZ20N1m0K1ayPVK0NlS0Pl61xT9+4cN+ZlaevuOceXrL3k+PvfL9s+7GtL5zbfPzs+L0/Ribv//7n7+cuNBGmoty5OypXHKpuOFi5YH9J4+6ihfuKGg+G63Z4Z6wJl60JlK/JL19eWLLEXbAsWrOhq3twqL+rs7ujs7ujo6u9vaO1ta25tfVae9vVf6Gttaml9VqM1vbmGG1tLX/T2nKtva2ls7Ozu7u3u7uns7Orrb2jta29pbWtra39/x/N7e1Nba2XW1qutLRcaWlpamu91tF2taO5qaO1uauttbeztbezc6Cnf2j4+uDo9aHRoZGJoeHx/oGR3us3+vpHuroHm1u6rzZ1fH+h6cuvv/v047PvvnHmleffPnnkpcNPndz5xJOrl65bVD9/bm1dXUVVdWl5aUHR9Lz80tzCGZH86sKSWaVV8ypn1lfWLqyb0zi3fsn8hsX1C+bNrJtXO6thzrz5NdV1paVzKioW1FTXV1dVFhaURHMrigtnV1fOrqqsKZsxu6ZqzfIl25/YdPDAk8+dPPbay6c/+fj978+fbWttunG9d3J05OHtW//25+/9bW2ldnd9UW6R13VjZPT+7Xuz3aFl4Zwl0Zxlebkr86KrcnJW+UNrXP7Vbv9Cr3u+w97odjb4PcuDgW2hnB2hvG1O//68/I7zX4+M3BgdGb59Z+Levbt37tyZnJwcHx8fGhq6fv366I3BOzfHYup1b3Iixt1b45PjIzdHb4wM9seeARvo7Rro7Rrq7xnq77lxvXd8eHByfOTOzbG7t8b//tbtidGh/p6rF7+/dvnCS8+f/OH82fu3b3a1NV/6/vzlH77tbL021N9za2z45wd3f/7x/p2bYwO9nX0d13rbrnZfu9Bz7WLX1csdVy61X77QfvlC19XLPdeu9ne2DvZ2TgwPbKKnbZLFb1HEP6FM2KpK3K5K3KFO2qn5T/varUt9/NyXibHfmLFXn75Xl75Xx9ijzditSd0hT9hoVwTyVsSZ90yxHow3HZxqPjYl++hUyzPT7IcFxW+kBU7GWZ+Zaj86xXYyznIqznJ6qvX0FOvzU6zPPTYu64tTbC/F2V6aYn91qv31qbbXptpen2Z/c5rjzTjHm3HOtx6vheB9Z5rv3aned/5are79Kd4Ppng+mOr9aKrv43jvJ/Hez+IDX0wLfjEt9OXU4BcJoa8SQl9Ni3ydkPtNQs4303K+ic/9Lj73h4S8C4l5FxPyL8XnX4rPv5RQcCmh4HJC3qXE/IuJBRcSiy4kFV1Mmn45qeRyYsnlhBlXps1oSihvSShviS9rjpFY3pJQ3hrThsTy1sSKthhJle1JlV1Jld3JVd0pM3tTavuSa/uS6/qS63pSZvUk1/Uk1XUnz+pJntObOKc3aW5P0rzepLk9KfV9MZLm9SbX9yXPu55SP5BSP5C6YDBlwVDKgqGUBYMp8/vTFvSlLehLXdCbvrA/o6E/o+F6xsJ+xoJ+xsL+jIbejMbejIaejIYexsKe9IWd6Q0d6Q0d6Qvb0xa2pTe0py1oYzR0ZC5oZdS3MOpbMupbMupbMmPMbWLMvsyYfYlRdyGr7mJm3QVG7UVm7fdZNecyq8+yar7h1JxnV55llX/NLP8yq+KTzLKPM8vPMMo+Sp/xfozM6e9kFr+dWfRWRuHrjKI3YsfM/NeY0Zcyc05nRp/PjJ5i5j3HjJ7KjBzPDB9jho9lBY8yAs9khZ7JCh5k+A9keZ9keZ5kufezXHtZrr0s126Wc3emY3um64kM56ZMx+Ysx2amYxPTsTErex0zew0rezXbuo5pWcOyrGJZVjBNS5j6RrahkW1oZOkbWIbGTM0ChmY+U7OAra7naOqZ6jlZ6llMTR1TVcNR1bAUlSx1FUdbw1SVs1QVXHUlX1nGUcxgqWawFSVsRQlbNp0tm86WFrHoArasgCXNZ8vyWfI8ljSXLc1h0zkcaZhDB7nSMIcOcaVhnjTIob0c2sOh/TzKw6PdXDrMQiGjyra30H8iSJ4MYCcC+KkQfD4Enw/CF4LohRB6IQhfCMAX/jp9MYReiZCvRMiXwsTLIeKVCPlymHw5TLwUIqpyVTMi0jy/yuc0BD1um81sd1hyo+FQKBgIBnNycqLR/GAgx++LuF1+jdrAYQsyGWyVUudxB+Qytcvpywnne3zBQCRUEoiUuINRtzcYcNmNso1zyt7cuz5Hq5jlsPzbG6/+9uyBWwc23356y48H93+8a4M3ZPO4/TX5jrU1rjefqD+7eX7Lxob7R7b/8sKBazuXvj2/YIERL/S6GhtXzaydX1VVrdVqNbS42o3m+eGSMsfaWbkbZkcaq0IYEJE6q8bus9hddrff6s9z+cMub8Dh8cewe3x6s1WAwfjUjMSpCZyp8bsWLnhx3bJDMwuPlEUaFdixssIXaqsasy02hTQrJR2KoZImaZrMgqo4sTGOp4/jquOY8ikMlMwQcFhcKGDzGUmZqdNUaloARHFTpkWyzfuXLyhxu6O+fLvUtHvmzMsvHQ+atVMSk9J4fJZAgIsFBppQCfjipASQljHdEyi0uxfkFRlxAuOIORwsmYmlclAKE2cwAYMh3lga2V0s3VaIlaqmheGUp2eAkafzrm5y7ygiXljoHXtre98LGyaObZo8sObWm/vL85xxyVM4bMnayoUXDu6+9NSeGq/9u+8+vnj+k8ufvN/13VddzecHui7c6Lg60N402NN+/uvP+jqvDXZfXlwdLnPiM13CchPv01P7xm90N7ddOrhzWaGB5caTXj2wZWZNdUJSGgQEBDQiFSStEQM6jcmelpo8NTU+g5sFJKRcptJpjGqVTqM2mIxWndakVum1WpNCZVJrTZRUScr1cr1XqnQHHN6oXlKlS5zrFG+psvmwxNkucZhOCyq4uWaVx5DtMAQ1+lxCG6FUPqnKwxKqgcpH6oMynVsgAOkJSaQE53KhRWX4/vD2nz859eG2FQQfB0ApBQSJSxQ0okkoEgkTExMTEhJZbG4mm8cTSUSERiy14lJrKpuSkBatKSJTe5Qan96cg4lVz+7cMdHX0nbho6GOrzuuftl88fuwJ6SWGSxmPylzELYA0NgZbEWWSCNG9JO1cz9fv0NH0QKc0JkcepODlGkxpOILSYXKqtE5tQaXTu0TszRq2p3JAYeOH316zYqiaRl1ScKCNNyEa5Uaj0xpp2Vmo9mn1GSLcTo9i5ueyU5ITRfjCpI26AxupyfX5gxJgDQplTk1PmXK1ORp8fHJ8XEuJajP9xQ6soEQIZkpjSWRK+Quj9Ps9FjcXp3VTqm1SK4EtJxWa2VaPUZKaalSazCrDOZUNofBFxhcbqlaR8qUcoVWnpWxpqLk0OZ1nZfOXzj32cfvv9HX1Tw20Dva0z3c1xN76ntkoPfB5MTdm2MDPR39XW393e1D13uGR66PXu/rb2oaam/rvnals/lKZ8vVGx0d/Zcu9X54euKVV59dtawM4/2ycubPi3J/awz/vDTyP+cH/9mQ+3Nj7p+rpj+YH/xpYeTPFcW/NuT+2hj9fUn+H4sL/1gy48dVJT+tKPrngpx/VDn+nO99uNB+d7HtwRL7o/n2R/Wu9nWVn6yof7Ui71iB483FtZe2b/1q6/Jvdq1/Y/M6is0VCZBISJNQRWI0BmmeVIFRUggIHCOFIpym1Sq1Talx6E3+/OlznP5iSKggqQKEgqDUAjESiAEgpTwxFp+SmskRMAXiFCY3nSPJFBCk1q6z5yrMYZUtR2ku0+ry1RovoQ9CfVCu87Ipn7XyKX/18URQyAvUy6u22+p2ipUhvdpjs+Tq1RF2ugyJDFKtU6pzyQ0eucFDa50iUs8USJHcojT6dMagQRc06gIqmQNKNJkZWHwKd0oqJ01CcikToQ0gjQeq3SKpGZMacYUJKk1IZcSURoHaCvR2icLgyS15+uiLkcIaQuWSG3NkxrDK6NaYvSqjW6ZzkEoLRusFUMUHSjGpBTKjCKl5mJwppDL5BJSbVGavXO+UG9wGqzPb5TEHizXuvAwm16pEG+tCK8occa1n3zv/6ctfv7Hv/ecPktlhwjsdWHOEaiemtAOpRUwZWZQlkzQnAV0iMk0jzckql8RWpI3MsZeuyK3fXdB4KLfhGVftLm3RComrgqENJEsdHF2eOrzIV7M7Ov9gydJjxYufDc7e46p8wlK03OCtJE15fIVHoHSJtV6UHUFGj1Bmpixhc3hmqGJVUf2u6Qv2583aHq7eHKzcGKralFu7tWje7qqlB4Lla5i4W+WuK56/t3Du7sLZuwtn7c+fsy86d2/O7B25ddvyZm7Jr1wXLV8XKt1kL9m8aP8ne17vmLn21bVPvfn6V9fWHHx723Pffn5pZOz+z7ce3Hv4258FFUsNkfkVyw7WLn6mpuGp0kV7ixv2FzUeLF3yjG/GmpyKtaGKdbmly0rr1vlLljvy6s+ev3JnYri782pPV1N355Xuziud7Zc72i52t3z/L3S2/tDedrG97WJH26WujisxOjoux2hvv9TWdrGj80p3Z1NP57XermvdHVc72690tF1ub73U0Xb5/4vWS/9H2lsutrVf7e5r77ne0TfQ1T/YPXCjb2R8cGR4YGLsxvjYjZHhgYHrPe2tTVcuff/N2S+++vyT995589WXTh87cujg/r37t+3YsnrNioUNi+bMm1NVPbuiclZJZVm4sDKnePb0qlnTK+uKKmYWldWVVs6uqJ5TWTOvunZh3ZyZJeWlBUVlhcXF0byQx2szmIxqrdtq99gdXofTbXeEff6qsoqG+volixauWrlsz+4dJ08ceevNV8589P7Zrz6/ePG7zs7W0ZHBu7dv3rk9cf/+5P0Ht3/++f5PP91/8OBObOGKm7dGb00MT44M3Ry9ce/urYHOjjKPb15+pNDt7Ozoujk8UecILvOHFkdzF0XzlkZylwQii32hRm+wMRie7/cs8LkbAp4lIf9Kn39rKGdHMLrPFjiWWzR46ULX9Z5r7c2TN0cfPnhw9+7dycnJiYmJ4eHhgYHBGwP9t8aGY+oV07DYxsqx08nxkdg6HP9iXyOD/ePDg7FFOP6rfQ0P9LVcvXTt8oX3336ju73l1tjwtcsXfjh/tvnKxf7ujomRoR/v3X704/3Jm2M3rvf1d7UPdLdd72zubb3c13Klu/lq17UrnU2XO65ear98oeXi961XLrZfu9zf1baRnrZJmrBFnrBVkbBN+bd9Jf/X+GuPPi1mX/sM6fsM6fv0GXt16Xu06bs1Kdvk8esd6kj+ikTDhiTzlnTj1lTTniTz3hTzzgzbTnrGc1jes6m2bam27cmW7cnmnSnmvamW3SmWXcmWHSnmXenWfWnZe1Oz96Ra96Ra96RZ96ZZ96Zm702z7ku3PpmefSA9+0Ba9oEM29MxGPaD6bZD6bZnMuyH022H023PpNueSbcfZtiezbQdzXQcZziPZjqPMhxHmK5jTNexTPcxRgzPcYb7GMN9nOE+nuk+luU+luk5xvAczXAfZbiPMlxHMt2HM91PZzifyvQ8neU7lOU9mOk9mOk7mOk9wPA8mel9Msv3JMOzL9O7n+Hdx/DsZnh3Znh2Mrzb/2JHlm8H07sty7uV6dvO9G9nBXawgjuZ/p1s31a2fwvLu5np3pTlXM/0bGJ5N2d5NrA865jutVmutVmutSzvOqZ7DdO9Jsu96m8yPauyfGuyvKtZrtUsx0qWfRXbuZrjXM20rciyLmfZVnBsyzm2ZSz7EqZ1UVZ2AzO7kZndyLTMY2XPZlpmZZrqmJZZjxvmuixDdZa+OktXlaWvZhpqmPoalr6abShhG4qYukK2vpClKWBp8pmaAp46ylME+cqQUBXhyYN8eYgvC/KkfqHMJ5T5RHKfQOrhUg4+7RLKPEKpUyi1C2gbj8zmUVY+ZeVTNj5l4xAWDjJxCCOXNPIps4jOFlLZHMrEocwc0sgm9SxCxyb1XFLPR1oB1IiQRgTUIqgWI40IqPlAxQNqHq7iQ7UQqkVQJYIqIabg43I+JhPiSgGuFAOlBCiEGC3EKDGQiXCpCJfGGkKMFuNSHMgkuFSEUSKMFOOERELgGIFhEEASIEqMQ4AIhEgCEAgQOEAAIAAJABDEEcIRwgEAOIbjGMAxiEtwCQ4wgGPwcT+EMIhwROCAwDEEJABiJC6hMCGJSXAMtyrAzlzDsx78iFv8jFt82Isd8eJHvPhRD3bEjR9xgyNu/IgHP+rFj3vhcQ867iWOe+ExD37cC0740OO2B/xlX0qfUxfwuJ1Oq91pyckN5eZGwuFwJJJTUFgUCuYG/DmRcF44FDWbbAK+JCkxzaC3KBVaPk9st7mj0YLinLyqvOKySH5hJJLjdcww6z9YsezOyaP3Tj3TdGj3+OEDFxfP6du7dvLIjpvP7H1u3aKklPgcp6/SJp3tEG2cYV6br6pWZqxwUq82lJ7bvuqHnevfXNXoMmjqZi0sq5xtszsQSViNikovvSBHuqrGu6LKv74usKQ6TJKYzGTX2DwWu9Pu9lv9UVcg4vaH3P6Q0xtwegPeYMTpDRBSBVeECXgiXnomxWbPD3tf37zymdml765f+kR+JMzj1GabnRoll8khCLlcLkMUySTUCbhtqjB7Kk8zLROmsHGBGECJiBCx5EAg4jH5Ak5aZsbUVFY0HL7x7eevbH/imbVPnnvl27f2nOj8+JOyQCAhOYUtlHA4HEzAp8VChURAC7hCRkZ18XSvOVuDIcATmvXmLKaIyadYPCmfg9KTGLle78aaaL1TWGfNmOMXurCpO6KS9q2B6wdKDtfodhbILuydd+P0lvHjm24d2TD+6s7vX38S47IFbN7Hh080P7XnzIoVJ1cv/+7sxxfOnmk7+3n3D2e7ms73NH871H5lsKNpqLe9reni5x+/PXG9+cjO5Xk69mw/XqjOOrx+wcRge2/nlavn3pqXq/QRaetmz1i9fEliYjIECOAUQahkMqNcYcxg8uNT0rMEPBHEIU5JaaVSoVXINXKZWq3SazVGtUqvVGgpmYqk5EIxDiityhBS68MWrcWvFFRnM+us3CiZYeek1tpJF8YoMGsKnB6zxqHT+JX6XKQOUUovKXcyhSpc4aUMESi3xicy2BmZpFiM4URWJmNtTeSfA1+/vn8NOzOTohWAzydxiYwEBMAEAn5iYmJGRkZaOiOTzeMIRByJjI3rRaQ5MRNyxBq1IaQxhuVqr8maR0DjEyvX3p8Yar/06b3R5v7272/0dPtcYb3Bq9S4pCo3afGK5RYGS84S61l8fGft3O8OHDXKVTihtDlCBpOblOo4fJSaxleqrEq1TSY3q9QeNltGEGYGS3zq1HPrKivy49JmJgsK0jAr0MlUdgxXKVU2jc5Gy3QSQDOY3KQ0RnxSKiS1Ko1dobKasv2UTM8Twiy2KD4pPW5KYtzUaVOnxFko8aLyHJ9BrVbo5AZXEoOfkJggFAsgLVfqjEarw2x3WRzubKfH6Qs6vAGNwYwIKUHLCYWKLcGQWm32eEmlGke0BJAyDnv3ovlbl8xv++Hrph/Ovv/WK19/9uFwX9fEYP/YYN/w9d6Ycd29OXrv1thgb2dsz8+h/u7BgZ4bvV0TPd2TA/29LU3D/d1DvZ03+/t6L/ww8OGLD995d2NF6UwofLSq5ufG0K+LQz8tz/33hsg/F0f/WFH4+7L8yVmuhwuCf64qfrQ499fF0d+X5f2+tOjXZaU/riz5eUXRvzfm34lqHs20/740+NNS34OF9l/m2X+e6/5yVvDsE6vebag9UZWzJeJ4cVbtG6vrz+xau6wwwktPl2AUT0hAXEZDGYA0B1FiSCJAQEAJRYCkVAq1VWNwewLF5dWLvKEZYlwGCBWOFBiUcQU4jmhSpmRyeFMTkzLZ/PQsTmoWN40lYotoqc6pzg6rzGGlJawwF2uMUa3eJzUFCYOf1jqZpCu7fI8xf8cUvl/snUvkrYH+hWJVyGQKWcwRHk/DYsr12oDC6JFqnXK9W6p1kiobRhsFSEup7RpLQG3waLQuncatktkITJuVjiUkcpPSRGKkw2VWXOEg1B5K55XIzFCVjcuNEqkOk+uQNhvT2imjA5PpGWyJ0uAwOyNSnQdp/XJLjsrkURhccr1TpnOQqmyM1otJrZjUYrSeVGVDuUmI1AweyuBCSm1VmTw6a0CbHVDqsjVGq8LsE0kNKWmZx/dt/vj41hVlzrie8+99/+kL59956rmDO3lKN+GcLvdMp7IjpN5Lqu1IYRXSdh7tYNE2BmVJQvoE0pBCmFlyL18XlQXnOqq3hBccyF9yPLr4hGfOLk1xo8Q1nakNZ6oiAkulPLzEXb09p/6p6MJDRYuPli47nj9zt6twlcY7E5pzBCqrSJdNm50ShUmotMqdBcbcWf7qNYULdhfX74lUbwlUbPCVrfOXr8+t3Vo4b1flskPT63cLZTm0taJ4/p7CObuLZj+VP3t/zuw9uXN2RWftyJv5RGH15mjV+pzKjZGqLa6SDcWNh7cc/27v6Qsbn3756LvnVzz12elP+m/c/+XG7Tt//Mf/eu6l94Eut2jhnjnLj85acqhsyb7ChfvyFz5VueJI7swt4bLVoYp1kdKVOeXL8+vWa9wlG7c9/fOD+wMdzf0dzb1tTT2tV3tar/a0XultvvivtFzpbW3qbW3qbWvqa78Wo6uj6W8625u6Oq71dDz+qKftanfLla6Wy13Nl7tbrjzmcf2rPa1Xu2O0XOluufzfuNLdcrmvran16qUrP3z//Tdnv/nyi88+/vC9t9544+WXTx46cmDH3q1rN61fumpVw9KFtXPnVlXPra6qLS2tLCqqLC6aU1k5u7Jyfu2sOVU1VSUzassrKoqnVxRNrygoqi6aXpFfFHa6QnZnntef5w8GXR6b0ey0ZEcDoRkFRTMKi4oLC+tqa9etWbtn9+5DTx988fTpjz/66Juz5/p6ekdu3Lg7efuXn3/547fff//j0b/9xz/+8eevP/3y8O79ydt3b96+e/Pm5NjErdHR8Rtj4zdGx2+Mjt8Ynxj+r0zcHBmbGB4fH749PjI5MXrn7s3hvp6qUHhefqTI5bx66cpQz0CZzrY8EF4UyVmck78kFF3kizT4wo2BnIX+UKPfu9DvXuj3LPH71vgD673+ze7QUX/+RoX+6scfPfzjl4k7tx7cm7x//97du3dv37598+bNkZGR6wMD13t7bo3deHh3MjbtMLal8k/37zy8O/m3U8X2Aft75uHwQF/MviZGhibHR/6Ov2LzFZuvXLz43TfnvvxsfHhwZLD/wrfnvjv3Vdu1K7fGhn95eO/He7dvjQ0PDfQP9fcM9XUP9rRf72zua73cde1ie9PltqsXmy//0Hb1YtvVS+1Nl1quXGi+/EN327WNdMImacIWeeJWRcI2ZcL/zb5iMw9j9rX3sX2l7dak7lDEb3PD4khhKhHMlIY40hBTlseQ53Pk+UBX4i5arvXP4cgjbFmYRYU40giXjrCIIIvws6kAi/QzkZ9JBNhUgEMHOXSAKw2yaT+b8rFpH5vycUjv37AJD4d0cygPi3CykINDuTiUm0052KSDRdjYyMZBNg5h5xA2DmHlIAufsPJJG4eysUkrm7RyKRuHzOYQFg5h4RBmDjKyCSMLGViEkY2MbGjgICMHGTjIwCEMXGTgQiMXmrjQxIcmPjD8hZ6Ha3m4hgc0Aqjl4xo+0PCBmg+UAqgSQJUASAVAKoAyMZKLkUIE5SKgEEGlEMhFUCEGCiEmE+JyMS4XYzIJLpPgMjEmFWO0CCMlOC0BtBhHkhiAEEMCIymckuIEjQEKIClAUgxQMQCkAaBxnMQwAsMRDhCOEzggISQhICBAECDirxcJEQWgFJEUQDREUkRIESlFBIEQQoggEEkSBIGkNE1RJEXSBKIogqZImiJoiqAJSBIAURBKSZKCkIKQQpCCkASAggQFSQqRJEAUJChIEDgkACAggDhGADEJJBTEpQSSIkRBSCFEQkhBREFEQkjgAAFIQERCgkIkCUkSEiQgKIImCBJiEOEQAQhxnASAhBAhSBAkhAgABAGEAEMQgxBDCEIIAMAAwBECEAIIcAQBggBAPGZNAMcQwAkAEAEBxAHESZIgCURCSBEIIUAg+BgICQAIgCOIx+rHiuAAAwADAECIECQhjhAgESAJQCKIIIIEjhCGQ0wkxnjZasmOQsvRAHHchx/xwSN+eDSAjgbQER/xrBc960OHveBZH/6sDz/iB0d96KgXxWTsqBcc84GjXvyIR3LEI/kX+/J4HFabKRz25+VFc3OjOTk5hYXFuTkFuTkFedGiYCDH7wvbbW6REE9LzSQJmUZt0GlNPm+worisOJw/PbegYnpRsc/xZFX5wL49N55Yf33TirETBy+uWvyUUzt+dMfwgU2jR/dvnFWcyc7wakwz5Pz5dl6tkb3Ej7aV2xc6lY6MxHyMP1urmme3mZSymrp6o8Uhk8nNNrvTbpqTZ1hVbl5W6Vxa6Vpf61taE6JooDDbdTb3Y/vyRV3+sNsXdPmCDo/f5Qu6fEGDxaYzZeuMFplCA6GUnZ5B8bkOEt9QNX3X/FovwjwEohkZUrFQoVDLNXqpXI4hgon08bg9TmxPEBiZPFwowpRSWi9DCsBXIoFGQQoEHA6fk8IVJzKyXti5YeSLj9fNWPTqznc2z9y0adayufnl7DQ2g8FmMrJEHI6Ew9RIIZLwM9OTmYx0ZhYzJTF5ypSpSanpIlzKEylYmaSICSmhqLG60Cnnu6XpPkXy0qrsAgtvtV/w/VrfhY2hN5dF1gfhF5uqbr2y8/bpJ26f3jx8esOdT49uqylOjIs7sGRxx65dny9a/vaWzW2Xzp375P3ms591Xjg70H6p99q3Ay0Xr7ddHehu6Wq9+tlHb/040Xtyz8oCI2/iapctAAAgAElEQVSWD6+0ihbkZ3de+nJiqL2/+cvDm2YHZRkRA3l4/zYhjy8SYAhIKUJN0wat1snlweQ0JkckEeEQE0MIKARpCCgIKBwjAE4SUAoBJcIBm8NNSk3niiilLiJThZW0yQi5M32SGep0BzvOkhVfZVWYBGwFV6ynjAqpQ6EO0pocpAqSCg+krQyeHKoCSmsBLstOTM7iszhAzBOKxBmpyc/vXNb24bOvPrlGIuAKRWICF5FAQkEMSEQ8HicxMZHBYKRnZGaxeRlZLAFSMSXaLKEyPgNnCpRSlUdtCNEKl8YQIgnzioXL7ozf6G75ZmygqbfjYtOly2ajx2yNioBRpnQCvU1EG9lCPQ+YOUK4tHDG4QXLxSwBTRsQ1GZlSVgsXCSSpiRzhUKaQBopbZCprBlcQoKp2GzJsYPPLggEKzIEy4BmBl9hJw0EpSMIldHo1OttBCEXiWEWk5uQmJKYlMblE3qj12TxZ9uCSo2FL0IZWfyUNObU+JT4pOQpU+IAl9FQU6RXkGqNAZPpE7N4cVPipsRPjYtPnpqQnJSakZ7J4gglXBEmAoRUpTVmO3R6MySlQkjwEamx2tQWK07JxDjB4YlVEknDjIInN6668NXHfW1Xzn3x8Vuvnr7yw/nrnW03+rqG+rp6O1p62ptvjw/fmRjp7Wjpam3q62gdHuwdGb4+OTx4b3BwvLe7/fKF1isXJ0eH7gwOTHS03/r0jcHjJ/bNqX2+ouCX5eU/NvoeLQn9vCL6z6W5/1yR/8eqgp8WhW/Ndj5sCP5zddEvS3MeLc39bUXe7yuKf11Z8WDljF+WF/3PxcWTOdofK6y/LQr+uiT0aKH/0Vz3PxpzTofVh6oKP1jbeGLu9JVB6/qA9+X1C/Y1VmolHBGPwxWBDJZAKMRpQgYAxcVIMSAgIBCSisSQJFUqjU1tcOcWVFfVLvWFS/kiEhAqHMmFEpIvgkIJ5EtAclpGYkpqcnpWfEpGcjozLUsoITVyg1th8KtMIaUpKDXmqQwhrdEtM/tJo0+ms/NlLlPxRmitjxd4MXst8NTz9TOgJmzMziHobCZXodQFVTpfzLtkOheUW3i4KoNLCJFWafQqDB6VzqFQW9Vqm0puJaGOk4VSEvlJiQIcGOVaj9zgo7UuPtQkMESYzIDJDBKpDpPpcYUJaGwam5+Hy+Li4uPiEnFKLzf6ZKaw1BhWGFwynUOqtcv1TqnWTqqyKbWV1tikWrtM5yCUFh6uSGFKMvmEwuD62760RodWn00qLVl8AsdB39Vzvw9fvXntk7jr5167/MmJpo+eeWbXJqCP2PLmWnNnmYKVBl+pxlWksubLTUWkIQ/XR8TGEFfnzdI4kyhTEjJPEeuTaZfAOl0Wnuuq3RJqOFSy5lSk4SlL5RrCX80x5TC1EXF2Gemp1ecvcZStD9RuL1n8bPH8Y4X1hwrm7vSXL5E5csT6bKS3Qa0tHVdx1R7SW6YtWuieuX76/L35s3cEKzd6S9d6S9cGKjbk1G0vqN9btuTgjMYnCX0RYS4umLujaNa+6Kxd0bm78+p35c/ZkV/3RLR6U7hqXWTm+vyZG8Pl6ypXHStffnTl3nde/7xj69Nv7Hjhm42nLrYMPxh98NP9Hx/dnnxoi9TYZ6yYteTwrMUHy5bsL1y4r7Dx6RmLD5bM3xMqXRUsW+OfsRIao8ZQpbdoVrigpqenf/LGjesdHf1t7b0tLTH6Wpr/ldbW/ra2/ra2vra2/rb2GD3tbX/T+/jY2tfW2tfW2tvW0tNyraflWk9r8+PGf6G3tbmvraWvraW3tbm75dq/0NfW0t3cdGds5K2XX81xBeqr6mqml1cUlBSH86qLZswpL5tZXDSzuKimqKiqIH9OeVl9Vc28ypk1RTNKo4WluflFwZyAw2M0mpUKlcVi9Xp8drvTaDD5fb6qivL59XMXL2pYv3bNwaefPP38c2+9/uaXn3/+zdmzLc3Nt27devTzz788+uXPf//3//if/2NkbOyPf/7zz3//9/v37//08MfWltZLFy62tbb29/ad/+abz7/45NMvPv7ozPtvv/vGex+83dHVeuv2+MTNkX9h/NbovzI5OnFrdHJi5ObEyK3b43dvjdfm5c/NCZa4XN+e+6b10rUCWr8iEF4ejqwM5y4OhBp8gUW+wBKnb5nVvdbrXx7wLwn5VwYCGwKhXYXFO6PFx6Ml+3yhjm++/um3X+7cu/Pg/u2YfcUEbHR0dHBw6Hpfz8TwYGzhjR/v3Y7t5fXzg7sx+7p7azw2CzG2EOJgX/dQf8/IYP/YjYHRoeux+Ov2xOjf9nV7YrSno/Wrz840X7k4OT5yvafzy08/vnrx+wd3bv3604OHdydjpYaHBm4M9A31dceyr8HOa0M9rTcGem4M9Az2dw30dfZ2tXa0Xo1tzdzX2bpemrBJmvhX9pWwQ530t33t0qbs0af9nX39p33pMvbqMvZoU3drU3Yq43c4+RW+bI4ICXAgAbgEEmKSgqRModC7XEG5QifGCAkgJICQ4Cg2hpVgGIZjEkwilmASCYZhBIZROE5BSOM4ieMEjiMMR2JAiAEpBqQIkEIMiXAkwpEYQAGGiXCAISQGuBCXiAAmxgGGQRyDOIZwHOI4ABjAMRzDEYAkAASECAAI8Nj4HOAA4ABgOB47YjgOAAZxCcQxiOMIPM5BEA4RRBDCx1+IveEYAABBAoLYkB+HECAIIAAQQggRBBBBiCCMVYAAwtgnICYSkMD/Tk4gAWIDfUAAgHBAAILAEQEIAhAIIIhDEpIUQRAQRxBDECfg4wnzBIIkgUgEKQJSJKBIQBKQpkiaogiCpCiKJAiKoiiKIkmSJAgpSclISk7Rsr8bFE0ikiRImqRJRNKUVEbLpLSUpqRSSialZFJKKqVkFEFTBEUSJESQjBUjCYIkSIoiSYogaIKgCZImSSlFyQiSRogkCYokKAKRBIAkhBQkKUTTBEURiESQRJAiUAwEcAQBRAhCBBEiSRoRFEFQJEkTRMwOIQQAQUgSBIkgAgQCCAGEcERCIqZJMRUj/rrNsUsgHDwGAAQQARABEYEjEpIIIIBDiCOKoAhIEIAkIYEgQBAigAiISESSkCAhQUIU4/FFH99YACAOEAAQIAgJgkSIAAAncZzEKYDTOCDEYqFdKXmq2PZ8WPp8mDgVIk6F0KkQeSpEngySxwPoWBAeD4CTQXAyBE4EwYkAOO4Hx3yS437sVAieDIITAexEADsZwv+7fZmz9f6AJy8vmpeXl5OTm59fWFhQUlhQUpA/PT+vODenIBTMddg9CNIpyRlSWun3hkOhaF5RSWHh9LLSUq/D4pDCgzPL23Ztat227FSpa7VUtMemfybH9dMrh3567umOfVsby8IccSaeyfGJM6fL0gqwpHlqwVqn6o2lc/ZXlTh5bPGUuPS4OG4Wy5jtpmRqt8fjDkWybeaFpa6VldnLKqzLKxzra33LagJSSqIw2bQ2t9Vmd7q8Nl+Owxd0evx2t8/u9tlcXrPNacy2m6wOq9Oty3YQKh0gyPTUFEZiIisxXpiWDNksjMUmhUKNlNToTbTWAClaBIk0kTyOpY1jGhPZWrFQqKSh26KzaaVKyKeETELCx8QCDpeTLhCnszMdavrcyVP5pHu2Y86qwlVRXfiptU9FfcXTpiULeCJOFlPM58opgEsE6WkpiYkJcX+/psYxOXwmC4m4Ck6qYEbI79URhDBDhbIMCmbldJNVyppjEX6zIfpBffaJmZYdBarPNlXffnnn7Ze2jT6/fuT0+ruv72k7toeXkLC1tur6vgPfLd/w0tIVl74889l7b3135oNr33zR+sNXY11Nfde+72u51NfR1NNx7coPX490X3lu7+oZNkmdD5sfkhWYxCf3r78/2jna+V3zly9XB1Q6UfKTW5bp5DSHySMATRNqBNRarQPHlekZ/Cy2kMURCnhioQDj88QCvkTAlzCzuIwMFpct5PPFWWx2JjMrOSWVzSMImV+mjqoUbg3CckzicjM7QqQ4hCmqzEQZk6OSKJSklZJ6KGUEyoNQGSAVHowwZ3DlUOVXZOeLCAMjUyDi8QSCLIGQhzic9vdfevDt+53vvmhRKYVCPgB8AogIXIKJBBwOOykpKSUllcXmZrF5iSlpuMzAwnSZAkUyk8jgSAFllao8pMxByZw0bZ0/q2F0aKDp0tdD/df6e1vOnf1WqbJTSrcAGOVqt1CqZ0uU6WwlFzdjlHpe0QwXToq5mEJuBZgK4mqxUCbkU6kpXEwiA5hcITMqNdmZXBzhaimuOn3oaJneVC0iG2TGIlKrEJFiMZJJ1TKpWiyCmQxO7KdLTkpPTEzj8UlKajKYvHqjO5Z9cQUAkvKkFMbUxKSp8VOnxcVJCaFMiqBMLpFp0riCKQlT4+KnxcUnTZmWGBdjSnxc3LS4qQnxyWlpDCaTxZNAklSqeQCpLNlaux3JlRikslg8k5yM2g3bVy/puHz++y/PfPvlmTdfOnXu8zPdbdeG+rpGBnoHejqud7ffmRiZHLvR19na19k61Nc1Nnx9+Eb/xGD/aGfHUFtrV9Pl611t17varpz9uunzz7tePNK8Z9/xJQtbtq/6ZfH0h42eX5cFflkV/eeKgj9XF/66PHpvof/uAt/DRaF/rCl6tDz6aHn0t5V5v68s/nV1+YOV039fVvy/l5Tciep/rLT/1hj5bVH4t/n+R/N9v8/POVPpn04JFjp1c+yyQ4vrjjXMX1Tk3rlqtlFFJWekpLA4SRlZLDafImgESZGExHACAoKI2Rel0ugcCo09WlhTXrPEG5rB4YOYfXEFgCcEEkCSMmV6FjshOSUhOT05LSuVwc7i4AqtXWX0ynU+pSEoNwRIfUihd2uMDqnZSxlcSr0darza6DI2nZ+JQrixHFmqcF2RzJAr1/mQzEqqXZTeR2rcMp0rln0JkTaDS4hJvdrspzUOmc6l1tkVaotSbZUpLDhUZ7JAUqpwyjS2BBnlWrdMY6dU2VxMnsYBIlIjkepxuQGXG6DSLDM4VSYXgy2eMi05IYkBpXqV2S+3hClTUKZz0BobrbHF4i9KbY15V+wUyk1ZAjKRIWQKKZXJozS65XqnJtuvN7nVGiulMGdwJCaj8fN3XvjgxO7zbx2Na3p99w9v72k/c/DA1jW43OfJrQ8ULXIXNNiiC7PzGvTheZrwPHmgjvRVCR1FHGeU6cxJNXgydO5UpT2BNE+RaBKAIVPplARm2Gdtnr76hZJVL/pm76GCczBbHuGMYpZcyllCuSoU3pmmgiX20k2+6idy5uwobdyTU71S4SgmTV7C7GGQpgRoYhhz2a4yReGiaO3WGQv25dZu9ZevD1ZuDFZu9FZuCdftjM7bVdiwt27DEcJSIFJFCuq2F9bvyp23PTp/W97cLQW1GyIzN/tmrg/MWpNbsyo4Y6mzct2Wl79d9+zny7a++uaHTeuOfb7+5aY3vuwZ++nXycn7//t//D+b9p7ELKU1DQfmLX+mYvmB6YufKlp0sGjhU9Pr94RLV3mnr3AULQGmvCygLatfGSiofvPtD+7eGu3qaO7ubO3uaO7uaO7qaOlru/aYv2Ku3o7mns6Wns7Wns7Wvu72x3S0/gs9nc09XddidHf+K38HZT1d13q7W3q7W3q6mrs7m/7iP/u0t16eGB/48swZk1RZmV9UlV9cGs7NcXgidqfLoPWYDEGbxWs2OPQal1Gf6/OURHPKCvKKojnz62rWLluy44ktO3btOPncyQ8++uDd997p7O4cHR8ZGLw+efvWP/78x6NfH/386Oex8bHR8bHb9+6O37z5/cUL11pbXn3jjTOffvrRJ5+8/f57b7z7zkuvvfbGO2+/9Nqre/fv//LLL7/77ruvvvrqgw8+PHHi5Lvvvnvu3JcfnXn/q68/b22/1tndNnSj/+7dm3dujf9Xbt8aH789NvbfmJgcu3Vr7Oat0ZuTY49+elibX1Dn90x3OD569/1LZ7/PJ3Urg7lrgqF1/uDSUGBxOLDM69sXzPuotvFEQfkTwcgT+fm7i6Zvi0T3lpXvm1HxVG7hGrfz8hcf/+P3X+/fvXv3/uSDBw/u379/9+7de/fuxeKvGwP9sZ2UH96d/PnB3V8e3vvl4b2/7Su2EfO9yYlbY8OxBCw27XDsxkCMm6M3Yg+AxWYq3p4YHbsx8NnHH8TCrss/fNt69fKjH+///ODu7YnR2xOjt8aGJ0aGxkZujA0Pjgz1jw/2Tg73PxgffDg5cv/ezR8fTD68P/njg8m7t8fGRwdHB/uGr/cM9XWtlyZtkCVukcdvVcRvVybs+L/PPPw/2VfyTlX8VpugypuNiXAcYDguAkACCQwRSCpXyhUaHBAYRBiAYgjFAEoglAAgxnEJDiQASGI2BAkMEBIcYQDFggYMQAmAGIRYrD8AYhwX47gQwySAwAAFSSkkpRgkJQCJcYADhIOYBCEY+1MNEBAjICABJCEgIU5AQEA85i8kADEIHCcwDGI4AjgB/5ImCGNFSPh4JE9CQAAcARz9NdonEaQhoCEgwV9XxGNFAPWfRgARggR8bF4QgzFfQwQiEKIQkkJIIUQhFIuRCAiJWD70+NKIQrEOkESA+AsylkeRiEaIpAiaRCRFkDRJU4SUJKQI0gSSSqVKipKSJE2SNBFzIUhSBE2TUhLRJHocaj0uRcgoQk4SUpKQSmkZRcloSiaTKihSShI0GfMrgoIEgUgCEgREBCIpSiojKSlJU6SURCQiaYqW0ZSUJijysZghkkCIRIiAiICIIkjyr7SNJAiCIBBCAEKEcIgkCOIEARABCQRJhCgCkRCQAJAQkAAncZyCsRsGIIYjHBAAxvogHCMAjjAxwsQkwEmAEwCjECABTgCcjP2UEBAAkOCxjxEARziOcEBBhDAcSnCIYQiXIFxCAJx8nOlBEgICx0kcp0CsGiBh7HbiEOEQxZIxnEAAQQhxjMJEJAAQkghQUIw8cupgvvN0UHo6RDwfJp8PU6dC5MkAOhVAp0LEqRDxfIR4LgJPBvFTQXAyAE744ckAOBkAJ4PgRAA/4cdO+CUnAlhVrqokTOcHVB67Juj1BINeu9Ps9bny8qLRaDQvLz8azc+LFubnFRcVziguKi0sKMmLFvl9YbPJBnAyMSGVImTTSyqKSyuqqmd6vO6ExGmIw9haGj23aVnzvlVn1s98qSzyUmXuxItPPzx96O3i6GfLGnNsujRBBiWBRHpqtji9xiJvzNZsCbvz+Oxam9mvpEiMS2ICBUlpzQ5fODcczbUHQhanfU6JY3GZqaHEuKLcsanON7fATEK+wmDRWZ0Oh8Pj8di8YYc3EJtzaHV6LHaXxe6KLb+R7XCpzTaN3UsoNQkpafFJSfGJCXFxU9gsLi1VqtUatUIOZRoJrcJJAiOIdDZMYmsS+KYEhlTIZqhJsdOoMMpxOc7DuRlIxKUQzszKzGBnZvEYXBbDRem3l6zdUbihXJFf46w6tv2V5559QywEzEwOl83FJCKVQirgszNSU1KTUlKTUiCEOr3OnG1SazQ8DkpJ4HIYgsKgH/HTMBGHIoUIZekNGOQmVZsk7y8LfLos+Eypemex5o1lRWOnt916ZWvnsSVjL66//+LW++8cD6tIg4D33aZNH81fureiZtvq5V99+O6Z115u+/5c56Xz3T+c7b/2w3B3y9hQz1BfZ+vV71ovfP7Za4eKzIL/l7P3Do+qWv++J5lM773ttnaZPpmSaZmaKekFCAmhCtKLIAoKotgACyoWlGPXc/QIKCAqYgGkdwgpJCQkJCQBkkBCV8/vKdf7/LGTmKPned/nedd1X3OtrL32Wnv25I/9ub7f+95TooZZaWpSjJpfnXep4XB38/FrzUc3Prs4AKTj82wmWKGSqzAYJTATjtiMpJsi3RKJXiTRCsUqkVDG5QplUpVSoeXzxGwWn5XFUyq1KqWOwxdodFoOhyuS6DAiipsKzLaUCTOFHHhNRDvGLSj36vJswENarLjHSIYxKgYReQYybqCiKBVSG7LFajPpzNebQjDlVSgglUyu0Ur1Og2uUj42oeLbV5/fsGSOFYFRFEJQLYFBsFal16jkchmHw+FyuSq1RiiRSxUqzOJV4zlSnZUtwfgyAiH8wBgCVBDGclDMM2Pa/Ppz5/bv+7ah7lBt7bEff9xntoVlumwdEUBxjwaz8uUYS0BoQFCqJ+ZNneElzIieMhl9Xk+exxUngBPSU1yOVKU06HWoibLBCCkSK4CeNEPmD9e/lQBUoQFOaA1uLQwg1O5wRCLRWCwejyeqqycWFZXI5Uo+X8jjiXQGE066bI5cmyNImpwypcGAkFaHh8UWMDKyMpiZDAZDIuETRlwBQWavnydTZmRmMNnsTCYni8VjsniZWZysLC6Lzcti87PYfB5fzOEI2DyRWKXlSmVWr88dieIWm9XhQjBSLeGbYNWra1adPPBjw8lDB3/a9e1X//xu+9ZjB/fVnznRVHemuf5sw9mTfT2dTXVn9uz+9uDeH+tOH285X1dfd7rx9MnGo0fOHtzfcPLYmWOH6k4dv3y+sfnQobYvPqh/480CBHqvJPpfyyZcXxj57ZGCu4+U3nuk4taSohuLUv3zk73z8voXJO8vK7vzSMnNJYW3Hy66/XDZ7aXjBpeO+fXhcfemJBoCcN+E4O0FBfceKr4zJzU4K357Zv7W8bEoJMc5meMC5KySXD8MTR4b3vrF2zY7yZWIRGptlkDEFwgRCAYoDkEEhpGQAcEwygABkrCbLF6c8pSNnTZh8sJAtESugmHMguIWkVSjg/B0UVk4nuQJJYzMLBZbwOYIs9hClQ632ALA6DVnx22utNWdIjwpyhE0O3IId4h0h63ZfuCIYqEaIRZTUgWou4p0VRizC205Bag5F7eGyOywwRpAHWGTM0I5Qrg1INMZpVoKNXkVBjNEuk3OiNHsM1m9COGQ6wixBhOoEAZHxhbrgD1gdYVt2UFbdq4BsykNRg1m0RF2g8mF2LyY3WfODlLWHBZbzMjkMTkihLI7gimjN2X0pc2usDE7SNoDI2HMzrW4I1ZP1JidqwN2iQbnySAlZLJ743Zv3OwK27zxbE/U6ggC0skVyyvGlLz/xpoXH5/zyhPzGYc+fH7fx8+f2f7aO+tX6VCn01vujVZ58iZ6Ug/kFM9yFs1yFi90lS6yl81DCqfo0tVwerwhUq7xF6p9KbkrLHP4BcZsFkpm4GYWFdAFa+IPrJmw/P2qRzaFxi+2JiYQobGWWI0pOoHKrSRC44nYJGfBjFDZvPT4JWOnrS6btNqTnop4UmJjkKF3sMwxQU45mnzQX/FI0Yw1Y+e+VDhldapmZbL68XjVqrwJqwunPVc8/fnxC16ZtPQNW3iK3lxcNOXJyjlry6evLp36ROmUlYXTnkhOfSwx5dGiKcuLJ6+ITngsd8Ljj72+8x87zj390pcvfrZv+XuHXv+ivq33fk/v9bu3fjt8psEYn1w06bnZS1+fvOSV8QteHDv/pTFz1k2Y/2JxzeP+wnmecQs0oVKV0bt4xcvF4+Y8/cLrnd0X684dbTx3vL72eF3t8Ybao43njjaeO9Z47lhD7dH6s0caao821p1orD/dWH/6fMNw1J9prj/VXHeyqe7ESDTWHWuoOzoU9ceGom44hkca64811h9vrD9+vuGPaKw/3lB/rL7u6Lnaw2dPH7jUXr9757aAyTixIJXv9xUnktNqJsyePvmh+XOefmLFm6+u/+zjD3d8tWXX19sP7v+p/tzJ9ovnL3e0XLvS0Xu1s7e3q6//Ss+VzoOH9v3zi7/v/GZbU3P9gQO/bN/x1bbtX23e8sWmTW9v3bp5y5Yvjhw/8vfPPt31w65TZ09t/Wrr9z/s+mnvT4ePHj505OCBQ/vP1Z87U3vmYvvF9ksXL3W0tbW1Xr3Wc+To4Usd7YOD/f3Xr16/fq23r+dab/eVq5d7ejqu9HQORwcdl/8SnT0dXd0dV7o6uro7Oq903L93a86EmupYsCae+8Xf//Hdjm9LgXFVMrU8Hl8Rjz+ajD2cjixPxjaUjN1S9eD6gvKV8fSjqaJlyaLniypWpNKPJ5LPFhRNzfHs2bHt/p27V7uv9Fzt6evr6+vr6+/v7+/vv3LlSmdHZ/vFlrYLje0tTVcuX7rRe+XWjb5bN/pG6IvOAaMLIV5ub73Y3HixubG1qaG1qYGmr862lsvtrX+Sv37e/d3xwwcuNNa1nm+4d2ugv7fnysgd6O7o6brU3Xmpu7O969LFq51t/T0dN6523rh6ue9a90D/1YHr1wauX7vRf7W/t6e3p/NKZ9vltpbHTdwVJvYqc9Zqc9YzFuaztiH5azR9rXMJhjK+aP+hS7jOJVzr5K/J5jxry1oV1EyMe1CDHsYMCIAQFEFQGMMQBKNVIQBh2BA+oagBxfUIMCAAxggII3QQSstZegTVI8jQzOGA0T+cXgiGwQiCoBiK4QiKoxhOd2AEg2AERVEMQwEAAAMAo+URHNB6En0QAwADQ6IHOixNoUO+NHrdYZWK1rhofxmOAxzHcIABDMUwhNZecAwlAEpgyBARDUEdiqMwhg09k6MAQwFAAIYMPa0DYMAwBOAYjgOcADgJcBLDCAwQAKcQlEBQAgMkRis+NOEAHAc4wABGm/UwEmAUhpEAUABQAJAYAASOEwAQAAcoQBAMw3CalHBan8IJHCcJgiRwkgAkjtHwRJA4SWA4AQiSoAiCJAiKJMwEYSRJCidIHCdJwkSSJhxQOKAInMIBzW84wHCA4jggh6gMkDggSIIAGMABQeAURZoInCIICqcogOM4ADjACIDhABA4QQCcJEgCDKEXhqH0r4JiMI5jOAFwAqdwnEAxAsNwDMURDEdQAgU4guEwRiD4iKKFoSgNcvSPRtsXMRTDMZy+xTj9b4BgOApwdEi8QhEURRAMQTEERWEEDKmRKArDOIYSAMMxjMBw+jpbt58AACAASURBVCyA0EomwBCMPgWgQyCNARzgQ1yNYRjAhrcAAAUwQDDMAKJm49qi4MY48XYc2xjHNuaBtxNgYxx7KwpvjGFvxcHGOPZ2AtmYB7+dh26MY2/FwMY42JgH3ophb8XRN+PImzHkzRhC01dJwhoN2pOxaDqdF44G4nmRoqLC4uLi0tLS4uLS4qKykuKK8rJxFeWVFeWVJcUVsWgyxxOw21xqlZ7DFug0UFXF+IJ4isfnZ/CyONyMMS7jruWL6tesOLl68a6HZ7RsWnfp/ZffLoj8MGvW8Q2vUrDGYCYok8OEAlQldWEGs0Lk0atsaikkFVhNmMvn9Hgc0VA4nl9RWFpRVFoSKijJiUYnjwktrPLNG+d5uCq4amrsgSIngWqzfUFXIDccDuXlxWOpomiyIJbMjyXzQ7FEIByj0SsQjuX4c/3RhDeaFil1jCwOiydkcngMJiuLJ1IaAG60kgQFkTY9YUZxoNZquCIVX2XmSigOV6uUcDG9zErBFqA3IVpUKwc6FQHpIZVSLuGpIQVHLFJydU+UL31jwupVpYtKnIVFngllsYkBV66YJ4d0EIbCDodNr9MwMxjxQPiXH346fmzvmVNHjh85cOb0yf2/HNzw6puLFi6CtWpuFkMk5OlhnRJWsCVMYRZjZtz4z8UFP62q+HR27suTfJvmFrR/8uzFD59ofP/R1vcf7Xz3icGdH8wfW5zFYCxNxbcvX7F+1uyVixe89+aGT95649D3357Z/1PDwZ/qDu+pO7b/7ImDDbUnLjScqj28e8um50tcyhlJbGocfjDfMiVp2/vVez3nTzQd39t89Iepxd6UTeIi5Tq1gkBgE2EykXYCs1ktOTotzuFIOFxRZgZLIJBABozLEWZmsNksvkgo02lhoVAmV2k1el1GZgaHK0aIIEIlETLPagmZcWOxVzslDfJzkKTP7nV4KMKDG8PAGIeJKERG9WQEwgNyjYUvJ7VErgL1OnxptRqVCkU6rUJn0CKoQSPl6SRsg0qkVMkQgMCQBjVo9Cq5RiWXSiWZmZkCgUCj1QvEMh2MQqQTsYQVkIMphNkiFAJelAqihF9rcKrU5iULlx8/fOiXPV/Xndn/7c4tX361AyM9Mq1dh/s1BqtUh7MlkFBhg4xxsY4IBkIum0tvMBl0ZkhnNBvdVrPbZnahMK7T6O02m8vpcLucXo+3KF4wNj1m0dTZC6tr1iyc98aqlRtfWf/hRx9u27b1l30/Hzywr/bsmYaGhurx1WKRVMATctg8A2whjTk46TJZfTjlgFAjIG0aHZrJ5GYyuRkZTEZGBiBxl98v0xtsvgBXKGJmMjMzmZlMTiaTw8hgsdh8kVguEisyMlgsNp8gzZTRKldphQoVSyTG7Q5fPI+0OqwOt06PKmRcrUL47psvnj70U93R/fXHD+/evuXrL7/4efe3B/b+cGT/nsO//Hxk/55rXZe+3b71+53bLjTU1p85cezQL4cO7j1xYN+pvXtO/bKn4eSxrrYLfd2dA5c7G375pe2Ljw6sXePmc97PD/7PZVV98wK/L039trTk9pKywYX5A/MTA/MT1+fGb8zL+/3RsnsPF91ckPp1acndxUV3FhffXVo2MCN2OWm8UmS/MzNx66GCwQXpW7PzBh6M/M+HK94v9OtZTDcmyrVKXLgoYkO8uXqTTc8XcbQQrNLDfKGExWIq5RIUwTDYiKIEDKEYRml1CIaaAJFNmX3lY6dNmLzQFypSqBGMsOthUihRC8RKsVzNFUoyWBxGJpOZyWWxBXyBDAU2iz0olmMInuMJlNpcSdKTopwBo80N7EHcEbZl+4nsiNJaIESDWmshyKmi7CmHO43bogrYCRl9hCMA2/wGa9DoCBG2IGrySrUUVwqzRHqJhsStAdTkBZRHj9iUkEkDrDrCJoVwBlcs0cIOb8jtCVksHsKYLVVASh2hx2160gGZ3YjDB2w+R3YuiloyMjkcnpjNk0C41R5IUL4E6U1YPVGzM0TaA8DiBRbviPOQcgRJewAinVrMJtUSWszm8OW5gim7N25xh03ZYczo1eMWsULxxlvrjx/5fscXm7789E3Gyc/eOPrpq03f/u2LD1/QGnCzJW50xAhXEvfkk6FSY9747PScQMki75hF9vELLGPn+irm+srm2AsesKYnoaFiQyBP7c2Vu70SR1Bg9jExdxbqhwLjC2aumbJ805i5LzhSs6jQRFt8sjU60RiuwsPjbNFKb3x8ID4hWjS/cMKTyapl/uKZelcBQ2VmYl6Zp8wQmkwm5/gqHyueua5i9guFk1enJqxIjF+VrFpdMOm5kmnrSqe9UD3/zSkPv+NMzNSbikurn5g0Y+2YSatLJz1ZOPWx/MnL0pOWF0xZUTDlyYIpqyLjlsernly55h9bdp9e8eb2VR8cfXzjsX0nO3tu37vWd/vm/fvVi9eaIgtmLt3wwJJXJ8x/oWru2so5z9fMf2HcjGdc6Zlk2QymJ2ZPjpu94PmC8gU1sx9r6Wxvqj/RdPbw+bpT5+tOXag92lR37Hzd8fN1xxvPHWs4d/R83fHmhtMXGs5daKgdHS3nT19oPNVUf2IkmhtOjsSFxlN0NNefpOPfZtKDo6Y11Z+gd6w/e6T+zJH2lnM/79oZsZknJcIJj/PIoaO913u7r7b39fdc7r50qaO1s6ut43Lbpc7W9o7Wi+0XWi82tbY1X2xrbm1rbm1rbr/UcrGtec/eH77f/c17779ztvbkocO/7Nn7w4GDe4+fOHTixJGm5vqDh/Zd7mo/W3uyofHslauXr17rGhzs6+vr6eu/0n/9al//lWu93deudV291tVzpbPnSueVq5d7rnT29vVc7R0aoaO7p4OOv478Nbp6Orq7O652dXR3d3Re6fj1/p2HZ86sCHlm5Efef+edtze+U2U1rknHlwaDawtK1qVTq/JyVxUlVybTT8cLn88veDJdsKCgcGFh8drC0lfKStePKX2mqKjK7dn3za57t+9f6bl29eq1vr6+69evDwwM3Lhxo7e3t7u7p6P9YtuF8zRNXevuHOy/dutG32D/tf6r3X1XukbywWj561JrMz35f0dfPZ3tV7s6zpw4euiXPQ21p691d/52//btuwMDg33916/SOHqtt7v3yuW+nq6+K13Xe6/cGI7Bvms3+3tvXu+l9bfB/msD1/tu9Pde77u60sR6wpT1pJm52sx8xsJ81sZ+7t+0L94aJ2+dWzBcd17woodO/eKvdfJo+nrCr5mSl4NCBhiBYJq9YAxFAP1YiqAogmIQjEAQDEMIDMMIgsAwAsEwDMMQBEEQhCAIgiAwDMMIjAw3GEEgGIERFEJQhFbDYARBMQTDYNr8hwEExWEUwAht+qOZCgcAx1AcwwgMw2m4AgAftodhMIwMT8axoQSfEckLGdKphoxlOO07Q1GMXgodKcyAYShAAA4wQD+9YwiKYQCgGKA5DkERbOiZHaZzlWjzGsBxjPYFktQQmwBa8hqOocwjMEScKBhhRYATACewISUJRzEM4BgAIyZFFEXpHCkAAA7o2z/ccIBTBEmrTwTASZwgMUACHAcY/SdAcQInSJzAMYATOGmkSIrEhxUqHMdxgAOcNlOiOIEDnE4YG7rsEdIjCSNJmGgZjU6IIoa9lARGkoCg8Y4Yxi+MBl1siIMIgiJwAqAAxwgcDHs4AY6hYOjODGW2AQxBcQwQNKdiOKBlMxTH6WRuBGAoACggUJxAcRylYYzmZGwEuvChW4jhGCABTgGCwACJETgC6LOGNkUBNpyfhgOczjCjL54WWwECAxTDUAoDOAoMOIYiEBqyUU8X+V6NgA0h7LUQ8loYeS2KvhZFN0SRV8PIqyFkQxh5PYpsiECvheENYeS1XPjVELIhgr4aQl4Jwa+E4FdDyCu58MTiIedh2G/Li4RTqXg0npuXFykoyC8qKhpNX2WlY2kAy08Xh0PxUG7M5fQSuEmvR5VyDazUUjpYIZVxFEKOlG3gMh/KcdauWtH1wrPnXnrys5lVz8c8h596/Ptly2tcbhKFncGQxZnrCURJi00LQ1pYr0N0hBWnbMZAJFI0ZkxRcXFJaVl+eXVRWUVhaUmouMKTSFWWBedX++ZXuhdWuJZVB2aWeWxG2BkIecORWDScSiaSBaWpwtJ0UWm6qDSRX0QHbUFM5BeFYym1DmVxRHyRPIsjymSLsngSBkuYyZPyxUoBV8wWqFl8OZfD5bBYmUw2I0vCYAiyMrgCHlOlEkEGFYlDJgLBYR2mVaMqBaHToBqVSClmy6VyvnpueNLCnImrqx97feUb80oWFNkKCv35Wp6agggTRVqtFqFQwGAwwr7QhpfWjx1bEI/mBv3+dDLx4PTJm95Z/8PuL1FIm5mRKROL5Cq1xKCTGBS8LMbcQufG6cGDL0zasjj+WDH2wrRQ9/ZXWz55qm7TIxc/Wdn68erubz9Zs2CWP9uuYGVtWDjvnSdWPrZkwaY3Xtvw3LP/eGfjmf0/Nx/dX3d4z9nDexvOHK09eeTs8QPnT+z95uNXJkSwGQms0q+YGIYmhLD31z7Senz/ib27L9YeXr2gutwlSXr0GKw0AoPdZLQarThqtBizDXqMwchkMFgqpc5IWUVCGTOTw+UIBXyJVgPptBCfL0GBVS5XMRiMTGaWGrHh9gItyAPGuN0WNWpk8WzcZzEiWh1JOQDpwahc3BgGVAihIjoirEO9YgXFFmMirRN1JJyBAo0GE3H5crlUrlFrAaLFUTUGaXFEhUAGDEEQSKeUq+USpVwiFAqYTKZUKhVLZBK5SqXVC1UYao2oURdbgrFFqBZ2QcCLAK9KZ+fxoTVPvXDs4P59P25raTz69Vf/2Lp5qx6yqPQOA+HXQhaRHGIKdBKdS0/FFagtSyDUGBDKGLAavQ6zx0zadEpDIpbY9NZbW7/4bPtX//x255Z9e7/bv3/PySMn6k7W1Z+qu9jYcKn5XPel5tbW5q7uzr6rl3uvdl670tHV2Xatp3vyhBqZSCrgCDhMDkm5bY4QBFttjqDV4YNQo0xpYLL4GUwuk8nNyGBlZLLM2dnZvgBXIiXMVpVam8nIyGQwMzJZrCyeTgtDBozHE2Uy2cxMtkKhMZnsMIILJHKlAZbqDI5A0BeP2z0+e7ZHo4Fkci6Oa9a/8OSZQz83HDtYd/Tgvl1ff/n5pzu++uKb7Vu/37lt19dfbdv82Z7d3x7+5ef2C421J49+v3Pbzm1bdn+/8/j+vbUH9tcdOfzt1s11J49dunC+q+n8lbq67m82vzt7BsjM+LKm8L89XN47N+f+gvDvCwtuzi8anJu8OTdBx615if++rPy3JUV3FqR/XVx0Z37yzvy8wTnR6zWee9X++5NDN2ZG+heneufn3Zqbd2Nm7n8tKPjn+Eg2Kgq4ZEGvNBwwRLyoKw+ibLAB0kMwhmGkWChhZjC4HKZGrcZgIwwBGMYwlFJrIK0WhRCL0eJLF1VPmLzIFy5WajBAOpQahC9SCsRKoVTBE0kz2dzMLHZmBofF4svlWoDbHM6w0RLAcJ8tO2l3pUhPyugKGe1exBJEzbkWe8DkjPPhXKEhR2PNR72VFmfc44mrILua8KGWIG71YlY/Yg0StiBm9sGUR6wmGEypQI5ClAcx5sCUBya8EOnFbUHSEYCpbB1CCgQSjUxtNGBG1GgkrVotzBfKEGCBKQdkdMIWD+Lw43Z/tiOokOszGGyxSC6WKGHCavXFKH+C8ift3rgtJ0aneKEmD2J0I0Y3RDoNRDZEOvW4QwfsCoPRQGSbXWF3btoVTDl8cYs7D7PlakmLUCGtrCl7cE7VvHk1b7z6DKP+y011X23q/PGjA9s/QGAKp4LAHNJSPqXRr7SGdJ40GanKTkxx5E+3lM60ls8JjF0UGb8sXLU8Ur3MVzHflJgA55bofPlKd0rhTsoceVzcl2FwZUFuyFNRMGXVhEUvR8YttuVNNkcnmGPV5lilLTbWGRnjjo5zR2vc8Wn+/Bmp8QtjlXPkxiBDbRFZUrpANZw72Z4/L1azsmzWurIH1xZOeTpR9USscmWi+sn0xKeLpj5fOn3d2Dnrxy981RmZoScKS6tWjHvg6aKaxwunPFYweVn+pOUFkx/Pn7QyPXFFrPKx0hnrNny468n1n7+x5dDKdw+t3HTi4+8a2gd+77py/f5vv3655zQZnl0xc83UJa9OXPRy1bx1VfPWVc1dVzV3bXZyuj5SKfGn4uNnT525MlYwPVo6rf5Cy4XGM01nD5+vP91Uf7rl3PHR9NV47lhT/fELDaf/gK7Gcy2N51oa/wN9XWg81XL+9J9ihMdGQ9oIdP0BacNzaM2tvaX2yC8/F/hyJuaFkl7P0SPHuq92t7Q1tLSeb2k9f7GteSQudbS2X2ppv9RyqaP1Ukfrpc6LHZ0XL3W0Xu5qb2u/0NXdca23+3JXe/ullt6+nv7rV671dvf29lzuau/ovDhCTZ1dbZ2X24YJquPqMHR193TQhQq7ezp6rgxNpjHs/yT+3+irp+NSd9u9uzefW7aszOd8IBl+8Zlnnl715JxY6Pni/MX+wCtFFS/Hki+lUquL0otT8UWR0MelpTumTpsbyVlcFPtozNjPystfLy9+vqx0am5o/3e77966d+1qb39//40bNwYGBm7evHnz5s0bN2709fdf7enqbGuhRa1Lrc1XuzoG+6/RCDTQd/VG7xW6/uHIi5g721raW5ouNje2tzT9lb5oC+L5urN7fth19uSxpvraqz2dgzf77/96++79m3fv3bx1+8aNgd4bfVcG+q7evN5LS2103B7oH+nQMXDjxsDAwODg4CpjxpOmjKfMzNWWLDrv6zkHd002//ls/hoXl451Hv46t3CtS/CiZyjWuXhrndy1Tu5z9qzVAe2MdBBBYBjGEBjQaVQQgiIYimAohCIwihhgCIIgFEbg4UZzF91B/tpgGEYQGIVhFIEQGEKGOn/8iWC0XoSgJIwQCAowFKVPxTCM7gxLWCj9nE8DyZBYMdzoJ2ls1BEUAyiCowg5FChAsT8moEOiGIYgKIbhABAoCoYR7g8pZFgoAzgGACBwQAJAAIwYpU2RJGnEcboIBY6iYKiPoDQb4EPXhgxfJobjOEEQtLpHDw6lltFVK8AQzoz+dgRdTAPHcfwP+qJNgPQpNHrRg398AkCnig2zzdAhgOOAGJLmAP5HSQ9635H+0KYA4MOnjyxCYIAEODmk/REkIGj4GYkhfQlBR/yK9LcDQ0A89GX/zco4vPjIIsOQiI6M0N90ZPGRDkWQOAZQGPl3lgPDoAVGLzVyx/Ah+gLD/y5Dlz30y+CAIEgEBUE79WxJ8PW48a0Y+UYUvB4Dr8fBhjywIQ5ei4MNeeC1OPZaDHsthr0aQ1+JIusj8CsR5NUI8koYfiUM06j2ShiZVGyrLDAW51lCPksslJtKxfOSkby8SCqdLPp37ausdOyY8vElxRXxWCqUGwsGIt6coMftd9g9JGVGMMQKSKCDpEqZXC8TsTKW5iffqSh70Z/znN/+Ql5g97JFH0+f8khh2o1AXpcnGEx6/PneZGlOutidSGWHI1a/LycS9QSjwVB+zcQ5E6qnjauaUDBuQkFpaX5pUahsnCe/sKwoMLfaN78qZ8l479LKnAWVQStlECtUSo1Oq1bqdRodDGCMBISJMFoIk5UO3GjBSBMwmvU6SClRohAuk2p5fAVHoGTzlZkcGYMtZnFE3Cwxi6dl85SszEw6J0ulhadOmTFx/FiugK1QKyQysVwp02hUiEFrQiA7hroJ1IKb5AaIJRMYhNIZ3vK357761sqPVs9fd+9M96fLX40jPpsEtespC26EDIZMZoZAIJRKlAwG84/UL0amQsq121RVlSGVTMBncdRimUAoY0rlIoNap+avnJp8tsK0Y1n+T0+Xzo9J5+bDe1+d37/ztcufre7a/Ezv7o2b1y1du2hewOvMlDLT3uzHZk+vHlf27ltvbP/44zfWPLt351eNB/e1nj7c1nCq+dzJ1qZzHa31TSf37fr7azMKLNV+RaVPVulVTIqgT84cc2TXtta60y21xz54cdnEgLwkCJkorZHQ2M3AhAMCJTAYV8jUbDYPMqBmk0MklLGyeEKBhM8VadQGBMZFIqlGA+HAw+VK6cQ2ocpgzCkB2RUGPGm05FNau4AhknK0GrUJwt0Q6UWpAGkKGI1+QIU1IKyB3CIZyZORYr1bqLGJVYRKDQk5fLFUplRpFSqtUmWQKfRypV6mVOv0sFypkomFKqlIKhZwOGw2my2Ty+i3LQulMokW1xsDOjyHJyc4IlSps+sRN4r71Dq7gAe9+eLr+3Z/d+CnLy/U7f/5+63bNm9FYSuC5+hRjxayCCV6Jl8rhX1qPCrH7JlisdSAUOawzehxmBwkSgjYPAzSf7N9y3//163+a+29V1o6u8+3Xm7u7OluudjRdOFibcPZhubTF1rrGhvrWpvPt7Wea22ubao/3dRQ23+1+4nHl8vFMh6TK+IIpFJIpsTYHIVApJUqDUoNjOIWpQbi8MSZDFZmBpvFEVA2J+VwsQQCiUSiU+tYjAwhhy8UShVyDYoQIqGMwWDyeSIMJW2WbATG+XwJTyjVA0Ki1ZncHiI72+H1m63ZWh3M5mUGQ66vtn7YePpQ8+mjpw/s3b19y+a/f7Rj2+ad27Z8s23L9zu37fxq8/Ytn+/Z/d3ZE0e+/nLz7p3bjx365dixg2ePHqo/dPDk3p+//+rLulPHm+vOdDY2NB04eOrjjfs2vJQ249/OGPM/lpb3znXdnOG5PyNxa3bhzVnx27Oid2bH783J+3V+6s6c+NVJ3oEZkTtz8m7NjAxO9w5O992sdt6tdPWWWa49GOh5KHbtocTg/PjtBZH/8VDBZ+P9NjTL4RZaXWx3jtznM5B5Cg0sgXWQRqHTKfUSvoDPymBnMQQ8rlaFIBCADAgM4VodIpFq5EoUUO681LgJUxa5A2mlFsCYRaaEuEKFTKUXSpUsnjCTzcvIYjMzOBy20KDHLOYcs9lHmXw46TdZorbsBO5Omd1Ra3YusEURU9hs8lkcCSGcy1U55FSewTvW5oqaTdkSNYk64pg1BEwe3OpHLAHM7EOMOXrCJVRijCwZLXzh1oAed2pQr54IwsYAavRgmA1SQiqOYHp+2aalKx+snKjVIhyOUCCSI8AMEzaIchjMLoPVC2w+q9kj4MkyGWypWKFS62HCYsoJU4EEFUg5fHnOQNLujdM1D3GrDzW5ae5SIxYVZFZBJoXBiFlyjNm5zmDKHUq7gylTTgKyh0UGNIPPMrpxV9gcynMtXjKLsevNp35659kjHzy3+8PXHFaP1RGnHFGd0S/GXBzYIaS8Bm+K8hUTvjIiXkUkJ9vzH/SWLIlUrUpPfS497elw1TJP2QIqPhkOjIECFTpvkdqdkGdHhKYcls7NUnkN2SWxqsX5DywPVy/MLpxiiVZYo2Mc0bHuvPHZ4bGO3DGucGVOrCpcPMURr+Do7UydW+0s1XnG4uGJnpIFqclPVsx5seTBNelJqxPVTySqVyUnPFk09bniac+VzFhX8uCL42evd0dmIOaSsilPVEx/omjK8oJJj+ZPWl4w6fF0zePp6sfzxj/uTM9fuOrd745cemz95uc/2f/kB6dXvXfwYHN/a2dv3/X+K4P3C6c+5SpaPGHxKzUL10+Y+2LV3BfGzl47Zu66QMlcVXbaXT4tVTlr4gOPFlTMtQbKfj5wvLO1+fyZww21xxpqTzSdPXp+lPOwofZoY92xpvpTzfW1LY3nLjTUNtefpYNGJlqzOl93nKavP9HUaOj6j/Q1WisbWaqh9mhr05kzxw5VJmI1eaGY0/Hj7p/6rve2dzaPLiFIc9eljtb/UO6i82Ln5bau7kt053JXO81Cl7vau7ov0SN0dPd00DzW13+Fnt/RefHM2RPn6k7XnjvV0np+BKK6ui/9SeMa0cTo+OvIf6Svrq5LVy5futzVfqmr7dd7tzeue6E02zGnMP7MskcWz549Ntu8OBpYHI0uC0WfjibWFRQ+mcp7PC/6VDR8aFLN+ZmzX0+FXiuM1c6YUzd7/vuVY54uKZ4SzP1l53f3bt/r7e2nSebmzZu3b9++ffv2rVu3Bm/evDnQ33+la0TX6mxr6e25THPR7YF+ukrhyNvARl7E3N7SRGd/0Tw29PLl4dSv7o62PT/s2vPDrjMnjrZfbO7ovHjn7uCdu4P3f739+7/u/f6ve//67e6/fr3z+73b928P3rs1MBJ3Bq/fHui/M3idjsHBm4O37ty5e2+VMWOV8d/o61k751nHsPNwhL48tPmQ/xf6Yq32a6bGPAadDoJQBMYhGIZgGELBUOULFIEQ2ABDBshA4xbdhsSuUW00fKFD1S2QEdxCsKHVhjoIhqD4qBiCLxqQhlZA/o2+6A4AYDRu0YMjI7TdEEVoAKMTjrAhT+MQwo0wG6DBCQBimMH+jb9wDOAoIABO4CQ9jSAoAIjhkhIkRZno1CwcJxEEQ2l5hwYGBMUxQGPk6E1pyBmNjsNwguHYkMg1+lJpEKILZZA4QeMK3aEIko7R9EUbIofIaRhvRhQzgAFaW6QbRVEkSY7e7o8SiwRBkgRJEKPwaYSacDp1bPTKOAbAMBH9G/8MX9UIev3HwBCUnjNCVjgGRk4ZGRy5kpGgL4CeMBrn/nTWKK4DI0dHL4UhKAIjGIqhKMAJnMBJBMFyrcQLFaFNSdN7eeTf8sA7CbApCTYlwTsJ8FYeeCuBv5XA38wDbyXwjUn8zTzs9Sjy+lAlevTNGPpGFH0zir4RRScVWSsLqJKEOZhjjAT9yUQsmYwm8qKpZKKwoKC0pLSkuKy4sKy0qKKifNyYinEF+cWRcDwcigWD4WAgFAyE/d5cl8dr9TitZgsJoxAMwQSiU0mMEtEDQd8rD0z+aPK4TyaN21Q19tN58555cLoJYMFQLBwuzA2XyzojDQAAIABJREFU+VNl3vziSElFsqQiWVSalyz2emPO7PCMBx6eNnVezeRppZUTi8sqSsrLE2PG+1KpkrR33njvgkrXorGehRX2hyeGbJSBwcjkCkQ8oZAvFAqlaplGrzIgOgyHcMoACKUeFivUbIGYweZyOXy5SCrkiVhZQrFUxxUq2Xw5iycTSFQqhV6vJIQiPYPBYTAYTqt12aNLd+/+vquzc/XjyxiZGWK5nMPns3k8voDP53K0clk2ReaYKDNmhhFSIOBlqzSXvjl28N09SyatGheZ8OGj687/c+8Xaz+aVTZNI1JaKaNOq2az2VK5Qq/X4wA2wAq9To6i2hw3VVbqqqiwFKSBUsIRsfhqsVImVXEl0kwWM9uoW7NgzAM+w9yA4m9zfEuL0EUl1JIC8vWZ6S9WTv7mpUWbVj4wvTRcmYgTuEECRCgkE2QxANA9tnTJlx9/8uJTT7354roz+36qPbTn5P6f6k4fbW48295c29V86uyerbNK3GVO2dgcZbGVPzkXWVAWPrDjs7PH9p8++PObzyyq8UknJzAXpTBhcpsZ4CiGQphBaxCJJDo9hGA4h8tnZGaJpUqpQiuSqABu1moRHldoMtp0sDWTyWVmMDKZDJ5QricjRs94i3M8QebbyJSMT/KZkEJmhfEAjPsAFTCZApTRixoDKuBXwm6R0sgVYzyZUQF7IWOuAbHy2YIsLlckkPCZAjlbKc9SKjkqYZZIxJOIpFKpSCgV8mViESsri88XqDVaA4ToYSCUyCHCqYCdcoODIwNMASTSmDWoGyb9KoNTp7f9/YOPfty14+TR3U11B3/4bvPmf36OICYIOBV6q0pH8UU6lkAvUtvUmF9HZIs0ehmMw7jXSLrtZneOy28xWpRy6aa3X7ved+lC84nWC8cvtJ7ef3Tfj3t+OnLsxC+HDn2/57t9R384eOTHX/bs3rv7m+NHf+pob2hpOtt8/sxAb9eGl17QKtU8Ni+LyWaypDIlhmB2QGYD0kGasi32HLUO4QllTAYri8FisbkaBBEptSyeOJPJEnAFXCZbKpSJhDIeV8TK4rJYPLFYgeMmtyeg0UBMJk8oVehQoAO4WKOz5ngRo5myOWCUkCk0GeyM4rGpH3/86uzRvecO7Tv28+7P3t/0+ScfHDy45+cfv9u7+9s9u7/Zs/ub73Zs2bnti8O//Hhk/8/nTh2uO3Os9szxY7/sOX3wl0M/7f5l93edLY097Rfu9V652d564YsPftrwYrXTcnjOuP9aWtw30zkwKfvutODNOfGbs+K3Z8dvz8u7uyB5d168Y6ylZ7zt3sxQ/yRX32TXrQd9A1Pdt6pdd8Y7LxeT1+dG+h9OXl+a7psbvTEr8N8WFWyfHKUMGUYHy+LhZvuU2TkGvUOk0shQPapXQQaVQS2TC7lsdlYmMzNLIlTqNAaDwQDDqM6A8gVynkCNke50YU3N1CVmR0SjBRBilCkMPIFCJFXxRTIOX5jF4TJZLGYGRySUU0a72x0xW/wY4YZRF2kKmSwR4EyQ7pjJGQGOPMQSIUwBY3ZCjoeYMqOCDGM5JRZHrlaDyrUUZg3DlI8we0mzH6a8COWBCLcWdQikCIOlYHLVIgUQKYBERagIP2qNkNYwoHKMxhyFQOGH0DMff9b21defv7zeS1mFGUwhR4QCC0xl6ymXzujRmn2Y1U/gNg5LlMXkCUUylRaCSavJEzb7k2Z/yuFPuIIpVzBt9+VZPTGLO2rMDpHWADB79aRDg1s1mFWD2YyOkNOb583Nzwmm3f4kbs8VQRYGi2u2UqvXPlZWnRg7sWDV6ocZj1TFllXHnqoJPze7OtcbtjljFncMd0a1lqCY9HBxpwB36oxBkJ0kcsuI2HhLfKIlb7o5b5a7eFFy8pPlc14onvlcYvIToXEPu4tnG+M1WG6FLiel96V09rQci7O1HrbBo3amveNmxSc/lK5e6CucRgTKzaEx2ZGxObGx/sg4T6DM7ktbgwUGW5ipsEqJiM5VDOWUG2NT/GOWFD24pnze+uIHnkvVPJGcsDJRvSJ/0pOFU57Kn/JM4YyXyma8WPngOrO3ymBJl81YUTrt8YKaR4smLi+a+HhhzYqC6hX51Svilcs8BXOnP/ryZz/UPvH29899fnbJmwf/trPuxIXLLZ09//qf/8/Gf+zGwg+Uzls38aHXJs1/pWbuy2PmvFix8OX8icuMuRWhsqmx4kljJswvrZoPHOkvv97b293ZePpgQ+2RhtrjTWeONdYebRgOWvtqqj/VVHeWpq+mujNNdWea6k6P0BTNS6Pp6z9C1/9njKhtDbVHmxtOnj97cnJRwcREONdi3rlj5/XBG+0dzX8Frf8YI3BFR+fltr8qUV3dl7q6L/Vc6TxwcO/XO7/6YvM/vtq2ecvWzzdv+ezzf3769c6vdnz9ZV39mWu93X+FqP9b7WtkpKun4/Ll9p7O9q6uS5e62n//7d4HG16PI9hDpfnPP/rw7Ik1ZS7TnHjunHhsbiyyLJW/Mp1+MpHYVFr+0/QHv6wo3JqIbilJfVs99vDEBzZXVr1UWrimvKwmx7t3x87f7v3W33eDlrxu3bp1+/btu3fv3rlz5/btO7cGb9y60Xv9Wg+dtUULWXQCGC1A0QDWf7WbxrCRyhm09kX3L7e3jn5N89WujpNHD23b8s9dX287vH9fy8Wmm7eu37x1/e69m/fu3/rt97v/+vXuv+7f+a9f7/7Xr3d/v3f7X/fv/H7v9q93bo7E/duD928P/nrvzm+/3vvt/r1VxownTZlPmZlPmZlPW7KesbOfcXCetXOed/DWOAU0fa1189Z5+C94/oP29bydtdqreiDmRiADTlAoikMIDKEIhIERXoIQ2ID8IXaNaF8jAPZX3YtmJwiFR4SvkdVQgCEYCiMYHbQXER2GLhqlhuUpZKQ/Ilv9idBGsc3wczc6AlAEhhGjOY2ejA3n/uD4UIENAAgMA/ioRCAMHaIvukIFjpM4TtFiFz5c048kjUajmSSNw/IXTldRH3qgH3XZYFQbzXjoaN4Yqh0/1EbT11DZw1FK10iHHKYycth2OKThADAySBHkqEw1gA9PoClr5JMmQ4qiiOE2Is2NBDrk8gRglCY2wjN/iEijqGk0RP2Vpv46+U+H8L9sNHq1Iafl8PgIev3vGG8E7eiyHwQGaKfpUPIYiiEIhmIIjgEURkNWsL4y8mGB+aMU+WGK+DCNf5RPfJAG76fBeynwXhJ/L4EPfSaI9xLk3/LwvyXBpgTYlMA2JcE7CeydBPa3JKgpNI/Lx0uSRq8TC/lzEtFQKh7JT8Tz8/LyE8nSwqKK4vLSgrLywopxFePKy8vT+el4PBaNRnNzc4PBQCAQ8Pv9Ab8/x+VxZGeTZpMOIITdAqEog8GQCsQht3dexDvbYX4ymV5XOTGKmwLeQDBZ4I8XxWIViXRZurisuHxc2bjq4orKWLowJxgx2V1THpw9cdrMiZMeHFNRVVI8pqJ8Qnn5+FgktzTPPX9czuIxlrljXHPHWhZP8lgMUg6LK0cwrdmsp6yk1W/KCZgDQXtuODsUsQVyCYcLNVl1gNSihN4Ay+QyJovDYPFFKgNfpuaI5TyRWCgSSsXyLIZAJhGVF+e/+/bGsydPHD3081uvry1MR+VSuYAvUCgUKpVKJBJxuVwmk8nIyFCp1Rar1W20uhAzIdH7tMSXz2x8Z/Fz/1z/fnWkfGqwYv2c1a+v3vjM069zZUqEQrQahVik0GpRSC0rSVjGjwOlJbLKcdrSElU0Jo4lpPGkQqfli3hihVwnEEikfL6Uw6lI5C6YVBS1wDGTfOE4/xM14bXT8+eV+X24woZp7CYCwJBeo1KI+TnZZpKCEEymVHPmzpvy7qa3Xnhu7Tuvb1yz+ulP393UUne64dSxvT/uOnzg59rjB+pP7OtrOf3cgskhTFbtI/Ix3oMhMC/tPbX78y8//du3X36ycGJxGmTNiipLsuVWg5AAqCPbR5BWDMWzmKwsNo+RxWYLODKVWqFDlBCBGrNJk4vLlaoVehNh5sjFDBaDnZnBYjAEHDmM50JEyuoY63VWOoOlSr2Nl6lViAgY9aLAbyLDFiqCGH1qyqkiXBLMw5YAHkel01oRc5r0jTO58lksQSYnk8PnZ2Xy2BlCNoPPyxCyM7hivlCpkMglEhFfKBKIMhhMoUCq0UIwSmj1gMOXqnQmkZzK5OoYAi1DpMtSk3LCoyJ8MsRL2kObd/zz2+937N37/elTh7/5euuXWzejwGggs1WYTa5G2Bw1lwuLJUAo1klkOpFUI1OgEJJNkIFsV4KkcjDUrFRqVj7xWM+VtrbW0xdbj7U3nzn4w0+H9/x8YN+e7Tu2frX9i527tu7f/92Rgz8cPrD74P7d584dab5wqqX51EB3645/fEJAEJvLY/KEbJ5Kpzc53bFgqMCdEyOM2TKlgSuQZ7IErEw2i5Gp0EgRSstk8xkZ4owsQQaLlZnFY2byWGw2M4vF4nAlcpUBwe0enwEYGVl8LUzY/AGjy62AEb5cSVodNqeHMFokCjVHIGFJWWINb9Om9dfaGtvPnrxw8tjpQ/t3btty6ODPP+3+5pcfdh0/tPfkkX1HDvzQVH+stenUmRP76s8cOHN87+F9Px4/vP/E0QN7f9y1Z/c3F+tPXaw/cbn1XHv9sZZ3X4+j2gSf17103ODDyYEHg7crHYPTLAPzXDfm5PXPSfcuSvcuTt1YELszK/j7DN+tCdb+KrJ/qmNgZu7gZO+tSf7ucushr+r67PidJUWDi/IH5iYHZ4d+X1T649SUA2UQVgbl4JFOJeFATCqDTmnAUJIkzBAEZDI1K4vPzORmMbkcjlAg4KvUUgg2GCBUKFRyuCrKHCwqnV41cSkg/Vo1CulxsUjF50kEAjGPx2OxsphZDCaLwchka2HCbPfaXWEtbJYoMKXGCEifyRoFjhjijCHZUdgRMdhCemsIc8VVVA5DAutwl9MVo8wBvhjWQTbS5CdNfsocIIw+jPDAmBPGnCqtiSvQM9kqvggSyzAYczqcMdgdhRw5ZouHpPxK2MkVq3KU8rPvvPloVQnFYERFIhOXp+YKYcRooNwaU0BNBTXGXNQSNMBUBpPH4Ym5IhlfrjIQZqsn4shJObxpWyDlCKSyg2lXboHTn7K541ZXzGIPm20h1OlBXB7M4Qdmv80R93nTvpykJyfPmp2rRs1ChS4rg1mazntq+YJQrnHW/MoPPn6Z8f6Liz96acmWFxd9//76aDBGmv1WT9QSSJL+pN4dldoCfNQl1WVrYI/BGkH8+Za8MdZkDRGrQYOVIFztKJwZn7isaMZTY2avK5/1fHLSikD5AltyKhkeT+RUoPYinTUtBEEm7OKaA+qctC89Pb9mebB8oT02mXQXYZYwinmVKpNcTaoRi5byctVWgcGjsScMrkIsON6cnOEd+0jx3JfHzHmxaMpT6YlPpCc+kZqwIjXh8fwpz+RPf7lk+kvl09aUTV6pNcVhT0HhpEeKah4tqlleVPN4YfWKgqrH05XL45WPhsYuiYx7+KkNm1/9/NDKjw4//v7p1zY37Dl/5UBd+8DNOxc6enPKHgpOWFHz0OvTH3pz8oINFfNeLlrwUvWC54P5k/3xylTxpLLxsysmL6JcpWte+PjOjb7G0/sbzx1urDvZfPbk+XPHaAqiFa3mhhMXGs5caKi9UF9Llxb9E33RdsE/KVr/t+g1IqPR9HW+/nh7c8O00uKqiD9oMe7YtuPOvTuXOi90Xr74fw5do+OvBEUPdnRePFt7svlCw959P15sax5Rw65fv9bXf2W05PX/g77+I4/R2ld3d0f75Yu//+v+399+J6aBl5QXLXtg8qTC/DFBx8xUZFYqMT+VWFFYuiKvYKnXvy7g31Je+u7Yog3J3F2Tqr8bV7kpXbQkEl2eyFtbWlrt8e749LPf7/+rr+/6wMDgaPq6e/fu7Tt3bg8O3L15/c7g9Vs3+mifIV16fsQZOOJCvH6tZ/RbmDvbWjrbWjouXuhsu0Az29XujqtdHV2XLl5ub60/e2rntq2ff/rRa+tfuNB6fuBm//Ub127eun5joPdab/fV7g66yMfdmzfu3rxxe6Cf3ou+jNsD/bcHr98ZvH7/Zv+vt67/fmdgJcmgta+nzMynzcxnbOxnHLT5kLfGyV/r5K118ta5+COq12j6WufiPmfPejpHOSPmATCMIhgEIxBigFAERjFkOIkLHqovD8MIjKAI3TdAEDzkIfwzfQ0bD4e8g0MQhWEYGEIgBEVhBEUQDEEwFKVrZ6Cj22heGhHTRh8dwbCRhiD0G3bps+jsKTrhChstneE4PmodQBcqJAiKIAgAhtGFZieamoYoiBzJjyLoAvIYIEmSoigcx4fz0DCMrng+LNH8sTWCoAhK62nYUMYRhg3vNeS7w0ZZDUc5D0mSpIwUSfybvXC0NDQaxgBNFBhAUZQ+NEJrBMBJFNC1QXB0iAKH8r0ATuB0nRAcB7TZEmB0pY1R5kMwrDgiKIqN4iLw7/3/KFKN1tD+BGOjY7QRcfTWtMQ38q3/yPUapq+/2hdHuxD/fBbACRQjUIwaTj+j10EQBIZRBIVxFEMgOGzFXhqT+27K9EGS/CBFfpgmPiogP0jj76fw99L4u/nEu/nEewXEu/nE39LEu2nyvQLyg0LyvXzwtzT2Xj54Nw3eTWPvprER+vJko7led16Epq9YOi+ejidK8gvKi8rKCsvKCysqysaUlpYWFhYmk8m8vLxoNBoKhYLBoM/n8+bkBP0BfzCAkQRMAKfXQxopLpvDYjAEmSynThFFNCkYrnL5vaQplsr3pwqCydJ4vDy/cExB2ZiycdXjJkyuGF+TX1IRSxWa7K5xEyZNfXBu1cQZJeVVxSWVZRU1xeXVkVikKO6ZPcazaIx17hjn3LGWxRNzXIRKwBNocEpvscBmh9EepNxeU47X5g/aA7nWHB9mtqEmK0KYdAiu1RlkcllmFjuLJxarIbZYyRHJxTKlRqtlMVljS8fs/XnnhaZj33/3xYrHFqTTjlCICAQgvU4glUpp+lIqFDweLzMzMzMzk8FgiEQiyoB5jNlGHe6BzFPiFc/NXbF10+cvLX1+Tm7lrEDlu2s+fPbZt3Jy43pEjwNUqdBLJRoRl+e2qEuLDIk8YTTKiUaE4bAoHBUl0hqSlHBYbIFEwZPI2FyOUMCnAGxG1BohL+4yOVFd3KR9MN+5sCqZyjHlWIDbbpEJebOnT33s4YUYpCIoGMEUKjW3qrpk1zfbP/v4719+vuW9tza++MxT2/75SVtjbVfbhTPHj5yvPdl0+nDb6f2Htn8aNyKFZk0+xl+UdiwscB7d+feftn9+dM+3kwsC+SDzgZByYhzJIWRysVAm06qUMIZSkAHj8sVSuRY3GI2Y1UzYXDaPy56jkmrEPKkJt+AIkcHKyMzMYLIy2WyWUKrSEzmoKWrOLrJYC/W4T6KkOEydSmmGCD9mjBipqJGKYsaIBvfqcK9QY2fzEQyym41+DfBCtogepliZDBY/iyPgMbM4LLaIx5UKBXI2h8fisHkCNp/DkQqEXBYng5HJ5QpEQplKbdDoUa5AplRiBr1JINJlcOUMoZKtRORYthp4xFpHMFq6e9e2r7/8/Jcfvmk8dWz3V9t2bt7hdOTiwK/R2oUSbQZTqlCajaYQgjkkcn1GFo8vUmv1Fgx4na48jzfP7crVqHSLHpp3rfdS64XTbRdPNNcfP33k8JmTRw8d2X/4xOFT506fOnvybO3phvq6lubzF1vPtVw8e7755IWmk/2Xmg5/u9NNUNwMFitLoNFSZqvf483zBZK+YJ7ZloMAs1imZmSwMzK4LDYXN/4vyt47Oqqybfue3nvvu+/pfTIpk0ySmfQCoST03qWIIEVFEOkCioANUVRAAQEVkA5SU4H0QnpvEKre+j7rfb/v+2MnIXo/z73eb9a5WMPMta/Z1+Sf+a3jOI9Ty5eySGQqicIjUxhUColKJlOpFDKDTGXTmSK+UK2w+H0Gi4VEZ8gh2B4XhzgcSgjWYThLKGbxRUKpgiuUMLgCNk/EoJOtRvDrAx+XFtyoLL5dln/j2tnTp498d+KbQ5XFhVfO/nz9/NmCG5cLb16pLSvsbKqqvHer5M6lW9fP3Lh5ubjwzo1LF/KvXKksLGiuLG2uuV9XU1xedv3BZ7sjNYpVQf/jVXl98wNP58S+GOcamGh+PtfzdH58/9z43rnBvnnBZ/ODf8yKHhhv6xyF9k+0PpnjfzI75tnkiBcT/aVR8jte5fNFyY8XhgYWJT1dEH48O+qvxaOuzkp1ACTEQoGMDMgq0eIqRKECtCBgQLQaQCJWcNgCOo1NITOpFCaLwWOzWTw+U6GUG0CYx5cxWJKoQMbY3EWjxy7SGJxyqUYm1bKYfCqFSaezaDQ6hUKmUEgUCplEZqj0iN0T4/IFTfYoLWAVSxED5DZaAqg9CDmCkD0OtMUaLDFaYyTsCGqNkWS+XgO5ne4EqQITSiDM6CfoC8H9EOoFYLcedOoAh0yJMzlqJketAxxmW8DhTjDbY3W2aMjut1ojMMyvhSO4ElWyxXRhx/vfbn17w2vzk83mZI8X1UNSpUGLu9SYW425dYgbgJ0SsZZEZrJ4IrFcxZcpZVrI6Iyy+RJtvrAlImTzh2z+kDMq7PSHHb6QzZNgd8XbnUHQHQd4gqgjgGBetyMYGRH2+kPWiDitzcvTITy5nkyhjRmVte7tldOm56xas2jLlrWkU99s+umbzdcObbx5/ItAZJzZHnBGhuyBZEtcGhydpPGHtK4kLRojUzuFejsXtitdUVh8titzmiV5AhocK3WEpfYkrS/bGZ6TOnldzpzNo2a9nzF9Q3DsisiUubboPMiTpXIkCSyxbFMkC/Vp8DAemetJXRA79vWEnIXewGiLJU6vs/MFOipTSmLJaQKIr3VJTTFKR0jryzJE5RpDc+KmbMietyV79sbUqeuSJ7+dmLcmNGF1eMr68PQPUqduzZy6MWvqWzGj5nBBjz0wLnvK6rTcFekTVqfmrk4dvyY89s3EcSsD45dHjVq8/fPTmz8/99ZXd9YcKH7ns7sXa7ovPmiqq2/9/c//en3rt1Bo9piFO2cs2zfltQ9zFn2QufiD8Qs2xqfNDMSPTU6blDFm5phpS5NGv5Y5avGDkvtdzVWVpXeqy4vrSotr/ukSLHpYdb+usrSm/H5VWckwfdWUFxJVW1FUU15UW1lcV1lSW1lcV1lc+/+TvmrKi2orS0b2fVWVFbQ8rJ6alTY62htjNR3+5tsXvz9vaq79z+hFyFlEp9Z/R19N/0Ap4pKunvaevo6unrZhQYzYoaOzZejalrb25vaOYQtic3tHS0dny0hZ7L9lrX83JbZ3tnR0tHS3t3R0tjS3N/711++/HPk+FTSuHj92ajg+aMKyIszjIp3jPK4pTtdso3OZJ3rf1KnfLpj+pse40mr6csKYyrVrT6aO2hQZfCdl9LvJaRsz0mYE4n744uCff/zV29v/6NGjgYHHBH09f/782bOnT58+ef5k4Pdnj188eUSY/QgEeva4j0iff9Lf86S/h+jIIuiLiEAk7IWtjQ+JqV8tDQ9bG+s7W5u7O1pbm+ob66pLS4pOHf/+8Ndf3ivO7+vvIrIfa2rKS0uLa+sqW5oedrY29XS0Ehv2dbX3dbU/6u3s7+7oaGloqa9tqKl8WFlWV1r4sDS/obxwLUZ620hZZ6K+S2hfVsYGK2OjjfG+nbXJwd7s5Gx2cv4TfVlp77qlMwJOrVKhUWs1Gp1Gq9bqtDq9gRC49Hq9XqfXarUavY4Qsl4VoNcDBj1oGFalRtoRRypX0N+atobxichVfNXuNWzVGwlXI3nsb8LREIaBIEh81JAvERzaEPjHtQTb/J3xCG0JHZJ7YASEYACEh2L9Bo1/yGDE+kh9DIZfGfYGRS0AGEYdGISGVaxhdeUVOBmIFEF4WK4ZDhIcVsCIzVEURTEMGVK6RmLGf0sdKIwgg95DaFgcI24JhwazOoges0GT4VAj2SDdgfArIQ6Chh2Gg+gCDdn2/i7EvfIf/ttdjSTGkU1o/3gOjejL+oe+h0Aw4YEkFoMGYJjEhhU/wrs4cpNhYBuJc69AFEaGG9gIAyexCQBAIAQgIKTTaKPN4KZM/55YcF8cuC8I7Asa9icY9sUb9gWB/fHAx/H6j+P1+0Pg/pBhX0i/L6T/JGzYl2DYn0gUQMQh7kvQT0g1jU1G0hMxj93g9zrjA9GhYCApIS4pIT4UjE8JhbNSM7NSs7PTRmVlZKdnpKenp6empqakpITD4cTExGAwGAgEAoFAKBSKjI7SgQCIod5IP4hADDqdQ2NwyDQKicSjUzQcbqzDE4xN8ATjvclpgZTsYGJ2KCU7KSM7NSsnfdTY1KycpPTshOR0o82VnDFq5oKlo/JmpGSMS8vKzRw1KSU7NxCfmBzvm57lWjjaNm+Uc/5o85KJnqBLx+fyFSCiwDAdbkXMEajTi3u8lohImz/K5PFpYEypA8UKjVCmEokkXC6XRKGzBVKJGmAJ5Ryxgi+S0mi0VStXdrY9PHbs4xkzEqOjDX6/JjUdTMvS5E02O11SGo3G5fKkUqlMJhMKhUwmk0qlslgsOoMhYHJxEMNRM6ZDQ+64tQtXjQ2P3rViy/Wd3y9PmDo+btLK5VsigxlCsRxDjFKJlsUS8bl8GybPTNUnJgpjY5nBeEFsUBQdywslqy02BY1KY/D5VDaLxedxRSIylUYh0+hUllggplPZAgpJwyZFmAx+O27DYbsZx2FgTFb6knkzNXIhCGkgRIliSoWC98H2zSeOHjt88JsD+/du3bB2366tp459W1qc39Pe0lhT1lR1r6ns7kDDvZ2rF5m5pGg55fX0iNezok7u23bl5NFT33w2KewdbZXMS8TeyPW5AJ6Ey+RwBGy2SKNHcbNTqQNox9xrAAAgAElEQVQMkAkz2DGDxWnymGCLiCuik6igzuCy2flsDpdGZ5FJVBaFxqIzpTKRBrJ7E0FjjFjtgs1xKB4tkZpkSocaiQTwWByLM2JBFA3psQQ5EM2S2JV6n9UatDlDqDusNPooLC6NQmIyGSwmi05n8gRinlDKEYhZPB6NxeAJuFKhgMOgM6lUKpkqlylFYimLzWew+Dy+VCBU6QxWCHMrDGamSM2VG5SgVWOwCkSGKdNmX7r84/HjX1789cT9wlsnj/9w5LsfHPYYmcIiU9lYHIVApMeNAacrjGAemUpPptBpTAFPoFZrLVZ7IDIqFBUZr1Zp8/LG1tdXNDaUNjXcq6staWyorq+vrGsoL6++V155v6LiQcX94vL8u/d+u3r7+rn8uxfz71y8cuHkw3t3qu/eTo+OZZJoPLYYQV0uT7w/OhwZE/ZFJphtXrPNLVVoSWQaiczhC6UqlYBMJlFIVDKFRaVQ6RQSnUKiUckkColEJrF4LLPHCVqMVDZbotGYo6INdqfBZIRtVh2OaWAINpqkSjWDw6XRmVyekEelRTmsBz7fW1R8s6a2uLWp/M71cwf3fbR13frSuwWVRYU3L/x67dwvd69eqCsr7Gurf3D32u1LPxfevFRceOvuzWvXL50vvHmzvKSkpuxBXWVxVfnNtto7N/buNDAZb0Taf3976tPXEl4sSHg53ts9Cn05xfnH3Lhnc4PP5sa9mB34Y0bM03Gurgy8Y5Tp0YyI5/Pjns+I/n2Kvy0ZLY+U90/wv1gQfr4o6cWilKfzQgNzo//X0tEXZqbgehJgosAmttGp1hk1sEJl0IJaDaCQa8Qi+RB9MShkBpPO5XC4fD5HJpfoDCCTJeBwZZmjpo7LW5g5eo5YhkpESgFfSqdxKGQGlUKnUulUKo1CoZDJJDKVo4MsTm+szRUNYi6JHOYLAY3ehpujcFssaotFrQHEEgOZo/WoDzJHQ+ZolgiEcD+KR9AZMhjzEZIXavQjeMQweqm0FpEUprOUfBEAoV4I9aJGP2aOQu2xJneMw+o3o37YGM0SyF/LG3Nyx/r1r08vuHbu3s3fThw5EhkdILH5csikwawGxAaCZr0eZ7HEZDKLyRXwxTKuSMoVKxGL1+ZNsHoTTL4Eiy/BGpFoiwg5IkLOiLDDF3J5Qy5PIhoRNjhijWZvjMsf7/REmaw2CIFBUA8BbLmSI9fRmdxQKGH2rGmr1yxfsmTugllTSD8dfPf0FxuvfrXh7DcfREaHre5khzfFHpFmi8nG40aBgSzAkwK6klXWoACPZEBuCmATGKOAiEx36vTwpDdixy6xhWaonNl8PCRAEgzObG/S7PCEN1OmrU2dvTVpxtboMatdyfOssRPN0WMMtgQN5pWYfAJHjC42y58zZ8zMNeOnr04f+1py9jxf7Bi5xkFj6pgiEwuK5djipN540J9mj5/mH/Vm/NR16XO3Zs7Ynj51a2jSxpjJ7wSmvps8dWva9M0Z099LnbwmbcpKZ+IEqd4XkzwlM295+vgVaeNXZeS9lZK7OilvRcqElf6Uudkz3zl8peKdA9fWfV3y+r5bl8ta8pvb8qubn77863zJQ1vmgsC09WOXfTRl2e7Jiz8Yv3DXmLk7UnLfiE+bFEobn5I5KXfKirETVkTETpy1bOPD5taGmtK6+/m1D0pqygprygpqygpqywvrKorrq0oeVt2rqSqpriiqriiqrSqpriiuLi+qLS8kqq68qK68qLa8qLa8qK6i6GFVycPK4tryoprywuqygpr/XOWFNeWF1WWFFaXFFaVFRJU/KCx/UNRcWzUlJys5yh3rNn/60Qe/P3vW0tg0srOLYKdhvhpBVk2tbfWtbfVt7U3t7c0dHe1tba0dHa0dnc1tbU1t7U0dHS1t7U1tHc3NHU2D1d7Y87i7o6e9p7eT2JPAuc7Ols6u9tbW1p6e7ra2tq6urs7Ozr6+3oEnA729vVVVlc+ePxt4MvDs2bOenq629iaCtYjQjpE1DGDtnW0dHe3d7S2dnS1tnc0vnj+9du5cvMk4MS4w2uOcFhuzJDN1WXryO5NyD6xZ8euerY3nf/yz7t5fdSWPiq5tyx2/CDXuzcreGhs8lJZ1Km/ylqSkzemjFkYn/Hz46IvfX/b19vT2dz8ZirV4/uQRUYS98PlAPyFDDfdcEUO6iOxBgsqIEA7Co9jZ2tTW1NjS0EBUc31DW2NTZ2tbZ0dHc3NzTU3NnTt3rl690trS8sfvL/u627s7WjpaGutrq6orSuuqKwjh61FPJzFP7El/z+P+7sePu/v72rpb6poqiitvXy27fvH+9Qv3rp4rOH9qtfHv9GWhb7Aw3rMx3rcz37ezhuiLu9X9CsC2ujlD9MXeaKWt90qnB+x6tUqr1Wk0Oq1Orddr9QZgmL4AA6DT6TRajUanJXrACDPhcBH5HMMTkgcDNoihxhA00noHguBwHPxgAuHQZC0ClkaS1Uj0+odtb2S30ohlg+gyvIaQgMBhjQgeagp6RWQQODTRi/iJP6iEEPtA4D/secNtUf948qpdCh5CkWG8QRD477LVK6VoCG8wIsYdInZAkBFUQ1wL/b3PanD90J4jX8dRjGjoQke0ihHXGhEEg4Y6tYYehDWR+HfEnQzGJP6DXl5h2N95ZmR+xsi3/nED/0Cgf5Db8LUjO9yGTzryreF7xlFsGMBGLviHeoaMSIwcbpnDUQwe8aVBAAjqARCEYASGQFinM0RZkK2jY/eHjJ+F0M9CyGdh6LMk6NMQ+Eki9Gki/FkC/FkC+Fki+HkI+DzR8EUYOJAEfhaGPgtDnw7VJyHwkxA4Mc00NhlJT8BcVp3PbQ/GRBLmw3B8fGJcMCkhMSs1MzttVHba6IzUjNTU1MzMzMzMzIyMjPT09LS0NILEUlJSkpKTbXab1qC32m0xsQEIguhUGp/NYVFoZCadxRcKuEIjZomJD3sSk/wZmVHJ6QmpOQlJGcFwSmxicmRsgjcq1hcd5/bHGBCjPxCctXBZZu70UPrY1OwJ6TmTk7JzA4nJSYm+yRmO+aNs80Y5F+RYlkz0pEShIoFQCaEyBNEZbYg5AnG4cbfH4vNbIyKNTo8GRFV6SKLQcgUyNovDZDIoFJpAopTrYL5cK1LqWFxBMD6ho61l+/YVbo8wIkoYF68OhfWRMTx/gBEX4kIIg05nMJkskUikUqnUajWPx6NQKHw+X61Wa1QanQ6AEaNepnt74ZszMyen+5M2zXvrxvajhQcuJdsyN777uScqjcUWqeQagVDF5skEfDGo4aclG0KJ4lBIHE5WxodksQnixFS1xa6g0el0FotMo9LZXAqNyWDzqAwujcGnMoQ0toTH4WqlArmIa9CpDTqNXquGAZ1cxBPzWBqFRCYXgpDKYJCoVIJ1b735y4+nzp76+dzpEye//2rDOyu+OfjJ0a8PnPr+cEVJfu2DwpbKou7akhu/fOdR8yKktMXpUd9ufOPqkQOXj313aPe22elxWSbFpEjDxgVpSW5AI+YaAAhG7QoNwhXIEdyKGS0IYjYaHToA4wqkVAZbLJHYrUaJgOWzgt+9u3xaOIZOp1HoVIZExJXIlVpErDBqsKAnMsfjycYsyXJdhBqJlGuskMFpQSItSByChxRArEwfjTtSTY5U2J6itYd5BieJzaNQyFKOiM/iM2gsPl/MF8n4YrlQIudwBTKZUqOQsakUGomkkEpxFNPrALlCxWRwhUKJRIUarHEGa5zeGstT4QyBVqXD9TpEJpTv3rGtqOTKbzfOFhRcraq8/9NPp48cPuZ0BzgCrVAK05lSAHI6XWGHMxGEbHyxjMHhkKhMMpUrEOkR3G1zRLrdUUqlOj4+trSsoKjgesHdi3fuXLpb8Nvdgsu38s/dvH3uzp2LRXcvl+Vfqym4Upd/ubbkbsW9W1WVBZUV+c2195sqH4zLyKTR6CKZ2myL9PoTYuJSfJEJqNEBIiYDhDPYfBKJSqZzyDQml0QSU0kkEolCptJpVDqdTGOQqBQSk0KVicQmo0lvgBgsLgDjMfHJ3ugEV2TQGRVh93uNTpvV5ZQq5CQKmcagk8lkDofDZzA1Cvkvv/7c1t9YW1/QUHWr/WHxrStnN258/8yp0xV379aXPrh18fy1Mz+X59/sb6kvuXH5t19P3bt1pfz2reIbV69c+uVW0c3mnrb61vrykrs1t84XHv9y18K5AgopmkZtmp70bGF8/8zYPycF+jLx38faX0yNeDbD/8fM6D+n+F+OdbXE69uTkf6J3sfzYh/PDTyf6h8Y62gOGrrTjc+nRP+5KOWPxalP54Yez4x7viDuv5aPPTUxrFeQdBgVMwths1wFKyCVWqc2KOQakVDGYQuYTC6NyiKRaMTkAw6bIxIJFAq5RmfgcsVcrjwqNj0mmOnwhbkCjVgo53FFLCaPyeAymRw2m8Nmc2k0OolEEkp0Dk8cbokw2SIRo1cP2qVKRKpAQNRlssUarbG4JYCZYzBzDID4QDTCaI2VKk0WR1AoAUUSyGiJRoe0LxjzGSCX1mBXaS0yJc4V6Cl0GZkq4Qr0Iims0dtgzGe0x5kcURhkg7R2hcbOk2k2r31jdmacSsqM8BtXvvna2Ys/F5Tdm7l4KVumVsFmALYCBlynRRgMAYslEIrlfJGEzRfSWALI6LR54i3ueNwTNHmCZm+81Ztg8ybavYmD9OUNWaKSYJs3My7uwqe7K44eKPh894kNq9ZNyslxGSGZgsFgUUik6Aif3+NSyUVjR6W9/9abpJ8PvvvLF5t+++b9U19ujg4km51hpy/V7kuzRmWZ4nOQYA4SnYPHjtH70lSuRIUzKLZE8SEXXW0W49HWhAnB3GWpM9elzFrvGbVI58uR4Il8KEZkCmoi043Jc2Py3g1P3Zg5Y9Po6RvT89bEpc8zB9KU7iAVc7OsMRJnGI3KiUmbnTJuaVrusmDGHE9cngaOoXKNZFUkHYsSOmKAiGRzbK4jZZ4vZ1l42vqcebuzZu5KmbE9OHNT7NQNiRM3pk7flDFjY+bM9elT14TzllmjRyvhQDBjbkbuitTxKzMnvZ02YU1S7hspecuTxy93J8+d8dYne36699ZX+cs+LTh+q7r66Yu7NW09PU/bnv7X+Ne320YtG7N878SluyYt2j5h0e6cOdtHz1iXmDktmDQmNWPKhKkrs8cu8Qcnp098fce+Lx/19VTdK6y8V1hxP7/i/t2K+3erSguqy4tqK4prKkuqK4oqyworSgvKH9wtvXfnQcntsqGquH+34kF+ZWlBVWlBVWlBTUVxbUVJTUVxdXlRVWlhZWnB/1RVpQXVZUXVZUVVZYVl94vKHwxW2f3C0nsFTXVVcyZPSI3xBt2m7e+98/LJk+bG5v9gMhymr7b2xrb2hta2hta2xq6u9q6urt7e/u7u7v7+vv7+vs7Ojo6OjkeP+vv6+2oa6lo629u6O9q7O6/futHQ2nzhwoXq6qqBgYG+vr4nAwOtrS319fVdXV0XL168cOFCa2tra0trXV3dL7/8cuXKlcLCwjt37ly5cuWT/Z/eu1dCOBX/M311drT1trb3tbZ1dbY2dzY9ftqXf/2qT61cmpN58/BXjwtvPS8relZ8+3HRb38UX/ur8PIfdy88vnr60eWTf96/0Xr7ytJA5Byf8/VQ3J5x47ZnZb0bF38oZ+pie/Rvp88+f/a8t6erp79roK/7SV/30/6e5wN9/6CsYY2LKMJw+Kin83FvF0FoxMpHPZ19Xe09HS0dLU1tTc2tjU0tDY1tTc1tTc3tzS2tLa3NLS2lpaXFxcV9fX39/f3VVZU3rl469/OpG1cvNdTXvnj6+PdnA8Ru7c0N7c0NvZ1tA33dj/u7Hz3qftTf0dNa31heVH3nWvmNi2U3LpVcOXfn7Ik3cdIaE/kdE+VdI2XDIH3R37PSNzlGal/cLS72VjebALAR9MXaaKVt8MpmxNlBg1anN2g0Wq1WpdNq9HqDXq8nMuMNhA5m0GuHEjiG+7gGu7nAwYBEAwQYQIDo7DIMBWYMqkvoYAA6ihLaDNGXRQwmRgk73t/iKIYyKEZG8/39XWhYd/pHPxU4OM8JJvBm2IP36tf8cLoFIRGBEASBCPxKPIFGZABCEAQjyLAORpyFEMRQFEWI02Ho4OvDQRQQMZSZSHFA4L/j0yBs/J2+EBhGEJhICxxGixEgAY8Ej3/qWig6jE/4EH1hMBEQ/4o6Xm0IIwiCYBhmxHDig4g1OIoNciBKrEdHAhUGIxgEIyBIzChDB+dEv8K8VwgEvepGG6YvbMR//0Fug4cC4ZFnR2EEQ/+Ws4+jGI5iBD4ZMdyI4cPoOJxBQpwIQ1AMwdAhOv0btiEIDMM4hsMQPBzdAegNgN5g0AMgBEIgpNMBURZ0e07sF8nmgynGgynGA8nowVT0y1T0yxTsyxT8QDJ+IBn7Ihk9kIwcSIYPpEAHU5GvUrGDKShRXyYhRE1INY4Og5lho9um9zptgUhffCAqFAyEgsHEuGAoGJ+ZkpGVmp2RlJmRmkFMACPo62+PzMxAfBBCERhFfBG+hIQEM27icbhigZBJZ5CpLDKVJRGrHQ5/IDHFn5wWkZoWSMsKZeZEBUORsQm+6Diry2e0uXCr02R3A6gJs9gnz1qYNm5aKHNc2uiJKTmTUkZPiEtOSQi6p2Q65o2yzM12zBtlei3PNT7Fo5QrZAZIAsEazAKbfKjdbfb4zJ4Iuy/KaHPJlDqBRMnmiVlsIYPBotKoFCpDJNdI1CBXohLI1QwmZ//+T69dvRAdo/ZHCwJBsdvHc3t5FjsVt5CMFhIIsfh8vlgs4fF4fD5fr9erVComk8nlclUqlUqjlat1MqnKB9uLjl9alDzprclLD7310Y8r9rybuWhcdN5bK/f4o0eRyRwOi0ejcVlcqVikUEm5CfG6YFASnyhOTFLGhxWBRHF8qtLqUNDoND5fwOXymCw2k8mlMTlUBpvMYFNZPAqbT2GwuTw+Xyjk87gCAU8iESmkIpVUpFNKBVyWQMhXqSUgKFUqBZE+94H9n5w4cuSH7w6ePXn4492b161ZfvXcL9fOnTl74oeCa5cKr1+ou3+no/7ehsUzElDVlkVT7v1y5P750w8u/3ris73L8rKz7cDysTHr5mf88NkWE6gCDIAeNIOITQfiOG5CYINOIRRwWQw2m8ERsAUSrUoBqaSxVujMvnfL9759asMSJ6gmU8lcqZTFEQgFSqXGrsQSLPbRXt/EqOB0q2eUSmsLBZIizA4naAKEelBtFAn1OOSCASduijO50g2WEFeBk6hMKo0m4Ss4LCGbLeBwxXyxgi2QMrhCMp3NYAtZVCqPTtUp5HaTyYggOrVWqVDzuEIalU7jq4WgF3anaG2JfJ2TKUWlapNKg0AAGg4m5o4emztm/KS8KXNnLdi+7aOLF25mZ02kUoVCkZ7OlCGoz2yJtzsSQNjG4gtoLIYrIkKtBfWgBYCtRrPb4fABBtDv9xUX3W5pqq6tKqmruV9de7+6vvBha8nD9gcN7dXN7Q0dXc2dbZUtD0va6ysb60sraoseVN6trS1ua6qZPWOawQDhVjeCuVCjEzU6EdyO4FYYN4tkShKZSqLSSWSqXMg9uH75+a92zspJo5MpdBqNRqdQ2RSRVCLmi6VCmYArIpPoTAZfIlFLpBqpVKtSQxa30xUVgZqNTA6bRCGTqRQSmUShUrlsDo1M8Uf6fzr707WrP3c9zG8tvVp18fvGe7ePHD929PDhiydP1d67X/fg3t3Ll0puXG+vrSi+cfna2VOFV8+X/na9+Nr5+4WX2jtr2vuaWjsaux5WPzz/y7UPty+fOIFOJofZjJbJCY9mRTXkuh+NjX461vUs3dyfY3k80fm/pkX+levpCBoaolWPxjifz457vCD4aE5gYIKnO8PYm2r6Y4L/yUT/s1nxLxcmv1yU8nxu6Pn84P9emffN6HiVlKTHWDAmUur5Qq1Qp1SoFFqFXMNm82lUFplMJ5GodBqbSmEyaBwGg8nn86RSmVSu5PMlHL5UC5jN9igQ93CFKolYxueLeDyhUCgWCiQCvphBZ/N4QqVSq9Bgci0ukBjUerMWsMjVKJOrYHIVar0ZwX1ma8BiizWao3FTFIR4AciNGSNNlgAIu5lsFYB4YMxHcBeM+UDEQ6heCrVJJIVZXA2ZJqUzFVIFZoBcJmuMxR5ntge1sE2pAHUKs0brZEtUajkXlFFRs0yPCWRahtWH7Px0d1nTw9yZczgynR6162CrQgHSKWwBXyKRyPlCIZ3NJtPZagNmdQWsriDmjjO648zeeJsv0e5LtHsT7Z4Egr4ckSEjZpmeEFP+xfb6/e/1HNrd8c3HNV/svLl17cFVy5ZOyF0yKXfv5g3nT/3w0bYNednJG1YvI/10cN1Pn2+89d3Wkwc2RUaHrJ6ww5vkjEizRKVjcZlAbBYSzDWFJ5kScy3xY+DIJCgipHVESXAHG7CyDE6xNWRNn5U6f2Pawm3ByW/Zk2brI0YJrEEaFkGBItlwPBA53pk8N37MyjEzNk9csD1z/proSa/pEsZII9OFtpAAjwOcaSZ/ji88LTFnceKYxd7QNDEQJEkiGDo/B41QuxLg6ExjaKI7a05wwpvZ83aMmvdh2uyd4blb46dvDE99P3XG5rQZGzNmbEib+nYob0V4/FKDPVWJxSfmvJYx8c303JWp41cm576RNHZp8vhloXFvWMILlu06uelEyRtfFK3/6tKDnsfF9b1t7Y/6X/y17/g1NDQrZf4HE5Z+OPm1D8bP3TpmzrZxczYmj5oblzg+LWN6Zs6C3KlvJo1amD11VfrExXfvVzU3NZXfK6x4MFiVpYVVZcU15SU1lfdqKu9VlRdXlhWVPygsu59feu9uaclgld3LrygtrK4oqS4vqSorrqm8V1Nxr7qsuKq0qPJBYXV5yf9cxVVlRVVlRVVlxZVlJcNVUVpc/qCotenh8oVzUyLdyRGODW++8fzJQHNTyzB9jVSo/o2+mjo6m1vbmnp7u5uaGtva2quqah/WNVRUVBfkF5eXV7c0t/169uK3331/487dtq7eju6+q7/d+mjv/ms3bm3fvrOutv7Xcxe//ebIpYtX9u///NzZ83/88ce+ffvOnDnzwQcfHDp06OzZs9u2bdu7d++GDRs2bNiwa9euhQsXXrly6emzfsKv+B/oq6ujtb+lrb+1raujrb275elAV0PxnbMf7Xjx4O7v928NXD87cPn0wKWTT84fe3ru++cXT7y8fPLl5ZN/XDn1x7XT/+vBrYsfbR9vhF8LJ6wMpSwJp2/LHHtp5rI3XXFFF397OvCkt6er91H3o77Ogd5B0PoHUw33eo2cuEUoVMNx8MNI1tfV3t3e2tHS2trY1Fzf0Fzf0NbU3Nna1tHe3traev/+/ZqamoGBgccDAzXVVbWVZY21VU0Pa2ory1oa6h73dr18+viv35/3drUX599uqK3q7+541Nv1qL/rcX9Xb3tTV1NNa/WDprLC+gf5D25dLrn+65s4abWJvNZEfttEWmemvGumbbDQ37PS3rPSNjlYI+lri4tNKGD/Tl+zExygTqvTAzq9VqNR6bQ6g16v1+r0Wh0w7CccIXbph22DIACAgA4EdCCgJ14hXICDI7TAYfQi4vVgGEZRbHDC8GCaBRF9QUxYBqFBwx4CwzgMYyOVpZGuvGGug2F4GCegoeR0YmIzjCIQDCEQisIYAqIoiGIIjqMojEAohkJ/11sG7w0Z5BwYQhEIQWEUhiAERWEUGT4IhmHEz3sUxTAUQyAERRDciKM4huAogTVEmxZK4A+KIQiGwigCwQgEITCIDc5OhgiYwWAYQxEcIxbBMAwiMDRIdwiCwigKYyiMQACIQBABFTiKGjEcRWAUArHBeEOUIBZCycFRHMfwoecYhmCEJkZ8YdgwLKLosBA08nIMxVAMxRAMhbFBQIIRlAAkGERgEIHAYZ4xoggOwxgMoSO0KQR+xYo4ghoR1IzhJuLGUCOG4P+ukiEghEEoBmE4YsRRfDhxhOhoI3LyEQQiskBgCEJR1Gy2GnEThmA4guEIjqP4SCrDUcyEYsYhWB3Uu0AIBkEYBmAQRIaESggEQGAwAQYCYBAAdTpDwAh9PNpzOAU8nAR+lwx/lwQdSUGOpKBHU9DDqcjXqcDBZP3XqcBQGb5KMXyTrP8mWfdNkv6bJP2hsO5gouarkDYv1TgqBCTFgW6bPsLtGNK+4sLxwVAwPhSMz0hOz0rNTgunZ6ZnEag1bD5MS0tLS0tLSk4KJsRbPC4Yx1xud3RUVEZaugnFhDy+Sqmk0+gUMovHEQt4MpvFE5eYGpuaGZOakZCdEx1Os3sjvVGxbn+M1eWzuny41Wlxes0Ojw5EU0eNSxqVm5w5JmPMhNRReSmjc2OTEuJj7VMy7XOzjbMzbXOy8YXjHZOzorQqjVhnEIOQGjVDuBe1uSyeCLPL5/BFYWa7RKYRiORsjpDB4DEYbAqFTCLTBDK1TAvxZRq+TCUQSb/59vAP3x8ymRkON8PhpputDJOZDSFk1EixWDkIJOJwOESuj1wul8lkBH3RaDQGg8Hi8ugcLpPKdirhjbmvHV69+8YXp5eGp1zb8cORZbs2zFn/7ee/JqVOp1A4TAaDRKKyhRKZUqOUC2JiNIFYWSAoikuQx4WUgbA0JiyxOOVUOpXN4PDYAj5PyOMJWGwOhU6nMulUJp3ColGYLDKTS2Vy2CwWj8PicphiPlenVsgkQhqFwuFw9AYlgihVamFacmjNiuV7Ptj+7cH9538+/P3hL7a899bmdWtvnP+17M6dwmtXH9y92Vpf1tFc3l59b8eqpUc/3lZy4VRzye3Km1dWzZ46Lta/cd60QzvWXPlxf+3937w2XCFTgojNZPUBAKySiWEZ+/Xx4RUzxgBiPolEAmXy8cFAjsuc/9nmth8+uLV2+pFlEz06MZNFE6sfQDMAACAASURBVIhlPLZUzNUIhKhQ44XRNJN1jMWT640aByqwgxs3Fv/4Xf6xw5+sXgPxeCkOY/GpI5+/t84BWSymaAh2MxkCGolMp1BpLB6TJ+CKJAKJlCcS8cUSkUzOFYo5IplCJEK1KpfZiBr0oFYLaLUysZTPEzLoDDpbxJdDWsyrNcaA9pDeEq/GIhUGu9KAk6lCOknO5xoYTB2ZruGJMD3o0YEuFk9LY8jFUtBojkbQaBj1aw1GCoNOZpDf3vCOx+ejM7g8oQKETU6Xz2g0WSymn3/6sa6mrKTgxu2blwvyf6ttKKlsLipvqyhurL18r+Jsfsm5gvwHjTWNDeWl1fnFNfn36wrvl9/u7WzesHYtrIMcVo/R7LbYI8w2rx7EuAIJmcogkakkMoVEp5NI5Ggj0HLqk9aTeyvOfJeXnUEmkchkMplBFWt0MpVBJFeL5CoWV6hS6XDcRCJRKSQKBAIACgmkYgqdSqFRyVQyhUKmkMkUCpnLZjPotGAgcOqHw2WXf6459vnNnWuuv//G0Q2rDnz66dbNW3/6/oczJ36sLy9/WFH2oODOw/L7ZUV37l6/eO38T/mXzty/eqrozFcNt06/aKvqqS3vuH/v9jffbp426Z2lS9VyxWIr/n9WTvhjSejJ65kduTH1Ibg9YOjJNg9M8vw5MaIpWllu53WnoC+nRb+YG3w0O+bR7OjecfaOdGxglOOPif7+XO+TWXF/LEn7fVHK0zmJ/3ot/H9WT94TjpDLSGqYrQeEcg1fqBPrNGqpRCkQSNksPpcrZDF5DoeHwxZSKHQalUWnM+l0Oo1Gp9IYdAaHzuLTmHwOX8GT6hhcMYfDZTBZDAaLy+VxOQIalUWjssQiudXiNttiUFOEAXJKFQhPpBVIdByBis1XKjSoVm+FMY/FFmO2xeBmP2aM0OqtCO61OmMFIoNEjiJD3EWglx50qnVWpcYsVWB8EcDkqCl0mUAMGiAXhHpBxAOhHtwcA1m8MOZA9C6d2skSKUViul5N02B8Hc7F7SIVzIVt+u/P/PjzlasqyMxXQSrELpLqGVQWjyvkcnh0Bp3KoJOpDDZPbHVE2d1xJm+CzR+yR4ZtEYl2X6LDF3L6Qg53gtUR53AmmjT4R/PnVu55P//tRbfWLCrauu7Iwqk/r17w7fLZnyyZW/LjtzdOfnf51OHy/Gv7dmzYs/Vd0i9fr//lwKY7R7efPLApKhByRCSbnUGrN2zyJ4NRyZqoZEPMaCR+nCUpz5U8wR4/2hyTDviCGk+MzB7FN/kZoJeq98i82b7xb2e/tidj9tboMSvQhKliT7bElSC1xwiMUQI0RojGGVzZjtB0f+5rcTNWxs16M2H2qsRpK2LGLHQn5lqjsi3Ro50JEyPSZsWNWexOni0CEugyFxf0iq0xKm8iFJtlT53sy54fP3Ft2pwdKXM+SJ33QXjWlvDMzckzN6fO3JQ+8/306RtSp64LTVgZmTlPigZ1tpS0CSsy81akj1+elvdGWu6ytNxlKbkrfOmLp6w5uPXH4lVf3H3j0+s3GvsKah9V1nd1P3pc/LAndsIq3/g1uUs/mrJ4V978bTlzNo+fszln4srk9FkpaTOS0meOn/xG1oRl6ZPfDE9csWTDno5HTxrqaxvrqxsbqhsbqpsba1ua61qaH7Y217U217U21bU21bY21bY01jY31jQ2DFd1U2NNS3NdS3NdS1Ndc2Ntc2NtU2NNU2NNU0N1S1MdUc1NtX+rxprGhpqmoWpprCWquaGmqb668WHV4/6uDWtXpfo9GZHu1YvmP3sy0NTa+n+jfRHV19dz6dKlb789fP78pa1bdry1dt2O7bv2fLSvq7Pv1s38H44eO3r02K8XL3/1zXffnzj50d5P1r6zfseuD1e9ufbLA1/v+Wjf1i07tm/bue7t9woLixsaGs6dO7djx449e/YcOHDg7NmzR48evXDhwsGDB8+dO1dbW1tScq+6pqqru+0/NIANYVhbV2d7d0dXV2dHX09HX82D7hsXX966+OjS6Y6fv+s+c3jgwrFnl473nTvcf/77p1dOPL1y4uVvp/+89cuft3/549KPf966sm/2tJke1+pQxtJw1huhlK1JGQsjg9d/vfD06bO+7u7+/u7HfV0jx3kNewuHRx73d3cQGEbU4BzkoQaw4RyORz2dvZ0dHS1tBHQ96ul9+ujxi6fPiFQP4vHy5cvnL168eP7szxdP/+tfL//3X3/8+fIZ4WB80t/z8unj//rXy76u9vL7xRUPSrraWp709z3p73nS1/W0t+NxV3NPa11HQ1VdWVFV8a2VOGmVkbzGRF5LKGAm2noLfYOVttFG/zt9cf9b+nrfSl/vkc4K2vRqlUar12i1Go1ap9FqtVr9cMLh0OQuQtcCQMBAjNEd0Vk1NLZ2qLFLb0BACEGGqAZFCTscDEEQhKAIToS8Iwg2GOMOoQiEIhAy1C6FIjAGwehIdx/Bb8PC1/BbhNKCISgCIyAEvsoJRBEIgVEEQ+HBQiAUhREMQ1F0MMOdYA8EHla0CNsfiiI4gqAoEbyOoQiKDB+BoC8Mx3HchGFGHDHimBHDjAiCwyiG4oOERiAQiuIIiiMIjg3WsERDIA0KQwgKE9oZhiAoSkQODsIehiEoQagIBKEwPHQtiiGEtoMYEdSIYIPkh+A4gsMADBjA4b8W8SXjuAnDcOKMOI5jGAaCEBF1MjgQ+R+daQAIAAAMQTiKD/IbhhF/TZ1usKOPSCQxGAyAQY+hEE6obRgGQZBOp9XptFqtTqfV6XQ6vU6v1+kNOr1epwcNRJimAdDrQIMegWAUggG9XqdVATodoNXDehBHjRhKgCJETEjT6bUoCjudttiYqGBcINLvNRoxvV6PYZjJZMIxzIQZTZjZhJswBEZgEEUgDIUxBDHCqBnDCQ4cFsSMOGYyYiYcxxAMg1EYhBAYgCAABAAEIKJbIL0BjDVC306NuzzBfHk8djHXeCnXcjnPdinXcjnPcnmC6VIedikXu5SHX8rFL08wXp5gvDgeu5BrvDDedH6s8VwOdjYHPZOD/pKDTEg1jQoB4RjAjMjddktcdGQwxh8KxqaEEpMTQ4lx8anhlKzU7IzkrGH6SktLS05OTkxMTEpKSkpKio2N9fh8tkify+/zeDxJoXBWWrpGoVTJ5Aa9nsliUsl0E24F9YjF5IiJC8UkpgRTshIzc+yRcTaP3xcV6/BGGm0uq8tnsrtt7ginL0oDIC5/IHPchNSs0WNzJ43JnTQ6b2IoJZQQbZySji8cjc/OtM7JwheOc0zI8KuVaqkeHNS+jD7E6jQ5vVZ3hCsiGjZaRRIVXyBlsvh0GodGYxD0JZRppBpQoNAJ5GqhRHHgy69OnzpmMnNxI9lkoWE402QSQhANxWi4UaBW8JhMpkKhAABAq9WKxWI+n0+n0ykUCpVKpVBpNDqLQqJEwZaVqdN2TF9VcerW9+s/3T9l7ZFlOxZlzRmfMW987hImU0AikagMmkAhU+i0SqXQ61XGxCqiYyVRcbLoBHlssjwiXuCI0PKEPDqNw2byORwBh8tnc/lMDpvOpNMYVBqDQqbRKDQWk83hsJg8JlUq4GiVUr1Ow2AyKVQam81Vq+U6nVStFu/ZtePIoYMnfzhy6tihH49++vWXe746sOejbRt3v7fxyumfGsvKm2sqr185d+f2pZqy/LaaB3cu/lx552pn9f3vP/lw6bS87z7a2Zh/q+z2hYcVt6of3HZZjEKhRKVFdIBRwudrRMx3pmf9dftEz6Ujd7748M1x2YdWL+29cKr6y+0Pdiyv3rns3q5VK1IjxSSSRMxjMHg8loJLVbIYaqEMVWkjATwZcWYiaNTk+LSmU983Hf+k/sSB7gu//LRpQ93xfY/OH/y98ML2ZUsxHQaoAQaJJGJQJVwmV8JjCdhUCglUySLMKCgTCxlUMY8HqDUWCDCDehOoR7QaHARlQiGZTI6JjLaYLGQSicfls7kStc5i8ybjzhBqD9p8iRI1yGBLVSqbDvCoAZ/M4JNDEXQRTBHoKFyFUm90uoN2R9BoilWqLUKxmkyjkMik7bu3jckdQyJRtQbEaHFERsd6vT4EgQ5/93VNZemNaxeK8+/cLyqqrCmubS2t6qj7Nb/406Pn93zz8+Ffrzc9etTT9rCrq66lp66tv6G7r+H//evl8a++MetQr8ljMrt1IA5jVgA2Mlk8Kp1BZzBpDCaZQSeRSCEL3PP97ob9awq+2LZ63kwSiUSjUChMmhKCLN5ILQSDGKYH9EI+R6eSJMV6UwIunYzH4rNJVBKJQqIzaBQqmUIhUSkkJp3KZTNZNKpOpdj9/rs/7954bc2c1s1LWravvvb+W28tXDh/9ryPd3/02d69x44criy911hX1dXW1FxfU1v1oOJ+QdmNczcO7by5e0XBzhXFn29/ea/gwZlzc7KyV82euW/P3rFjxq6P9f8/K/L+fD2l943sP1dO7MyNKDHzOrIsv8+Mq41W37fz+tKMzyd5X86Ofjor8tE0T99UT/tYa89oy59TYv6aHtuT63k6L/HF4pQnC8JP54f/WprSPzd9U4ydLySpUaFKxZerRTJIqQcAiUTJZglYTB6ZTA4GQ+vffZ/BYFEoDDqdQyXTaDQGm81lsbl0BptMY1HoLBKVSaIwyRQ6hUImkUhkMpVGY1AodCqVRSYxGHSuEXNipki1zqZQm+UqXCjRSxSgSKZncqVihUGhxZVaE2z0mO3RuDUSs/h1kB3E3DIVyuZr9YCT6PVCjX4I9WoNdrnKKFVgEjkqlEAEfdGYCpkSx0yRBsglksIiKazQ2UC7D7d5Ub1Lq7SzhAqxnKVSUwU6qkhHUoM0zCHjSClL3lyW/+BBIJzGkWqlWpTJkTCpLDaDzaIzaDQqlUYhkykkMkOpQWyuAO4NmjxBiy/BFpFo94UcvpDdk2B3xVudcQ572KGxf7t6bcHWd7+dnLMrK+XrRXOXxUdtmZg1z296LdZ+9cvdRReOX/nl++u/nr5+7tTU8VmkM1+vP/Pl5ttHtv74xfuhpExPdKrREcAcAdAZp3bHydxxOn8yFMgwJ4xxp072pU1zp0zBE8eoo1IlrgShPcjBIhmAl6Lz0g1xePzM9Okbxy3YmTrj/YgxbxoTc9FAGuBP0XtTlY4kPhxggpE0Y4BlCsg9SUjcaHfapITx87InLMiZuDApZ7Y/aaIjYaItcXLcmMUp45eavJl8vYcJe8XOeF1kmjkhx54y2T/u9aQ5W9Ln785c8GHanB3hWZtCMzamztqSPmtL6vRNKVM3xk9YFTt+uTNpBkfjs0SNzZmyKiPv9fS81zPzlmXmLQuPXerPXBw/+d2tR+9sPVy8ZO/NvWdLzxZ2/Fba3tnT197/+/IPjkLh+aMX7ZyyeNeE+dvGzN0ybvamiTM2jB67PJwyMzF52ugJS7ImLk2btCZz7lZ/zuu/3rn3/OXTrs7W7q727q627u727u727u62nu7B1IS+rvb+7nbi53t3V9tgdbf39LT39Xb29nT09LR3dbZ2dbX2dLf/e3V3t3V3t/X0tPf0dHR1tXV1tb76iM4Wonq7Wns6WzrbGv/1+9Pd2zYle51Zfs+yGdOePBlobPu/pa/WtuaBgceFhYU7d+4+e+b8ls3bz5+/uPODXQcPflVRUdXT03fs2LGvvj60dt26Dz768MtDh478cOzEqVNHjx3//odjW7dsO3f217rah/n5Bb9dv9HY2HT79u0LFy60tbW1tra2t7e3tbURY7WeP3/++PHj/v7+gYEn/f29Pb0d3T3tRIr9/0hfPa0d3e1dXT09Pb3tjXX5PxxqPPZ167GvW08c6j1z9MmlH59ePvHk4g89vx7puXC8/8qPfZdODFw//eLW2Re3fvnXpR/+dfHH5nPH5wV8CyKjliWnzUsJLUtNyo2MPHn8WN+Tx30dgxw1xF2dBF8RTDXMWkS4/L/T10gAe9LfM9DX1d/d2dPR1dfV/XzgyYsnT589Hhjo6+/t7ent7e3v7ydmOj9+PNDZ2dHZ2tTf3fF8oP+P50+IoHkiYv7Pl8/+9eLp00e9DbVVD4oKGuvqHvd0P3vc9+JJ//MnPY9723o6m1obqptqy1Zi5FU4eTVOXjNi5vIGG/09O32jnbnJwd7kYG92EvRFjPzibXXztri4BJW9b2Wsd0tnxtoNGo1WB2i0Wo1Go9fq9Hoi5JCYvDzY62UYka4BjOjWGgyMB16F4o1svIEAEAJG5DpAGAIZYRCDABQGMQTCYRBDIAKNBofnDrWcAUR4/aBiM4hNg/HoBoNhcFKTTg8TAetDCQogALwK/9DrURjBUSMCoXqtAdADBoPBoNNDAPBKAEJRI4bDEESci0AGIu3CAOj0et3goXU6wECEOOqHJpKBoAFCIBTHjBhqBgywXq/T67UGnRbQ6WEIwjEMxTAENaKIGUHwoW9Pb9AbMBSHYdQAgAYDCILwkOcRhYhxyYSIhMAYCuMYYsRRkxHFMWyIvnAURlEYxWEchTEcNeKoEQRAGIL8vojsrKwZM2bMmTMnNzcvFEqy2R0ACA1ZJlGj0Wi1WCMjI6OioqKjo6KiomJiomNiYgKBQGxsbDAYDAbj4uPjw6GQz+NFIIRQk3AM0eu1Lpd7ypRpb7+9bsuWLdu2bdu4ceOSJYsTExNgeFDkhGE4EIiePHnCxIl5kyZNnDp1yvTp02bOnDFr1sxZs2fNnj17/pzZi+bNXjRv9vIlr82bNdOC43aTeeH8uStXLl3x+tK3V6/JGzseMgAYjKIwjKEwAOgsZuPcObP2fvzhj8eOnj/z04WzP5/68YfPP9u/bNlij8cFgiCOG41Gowk3mo3G5a8v/fij3R/u3LFn187P9u2dN2sWCkLEEWAQio6M+mj37s8/+/SLzz/5eM+eQHSACFREEAiCAAgAEQBCIARFUMAABk3ID7PDd6Y78qfa7k6135livzPFeXeq6+40x92pjjtT7PnTnPnTnHenOu8OPnHcmea4O82dP82dP81VNM1VNMNVMMOZm4xnxevTEjAzpoD02hi/Nz4QlZQQTE9OzkhJDccnJCckZaeNHpU2Oic7Z9SoUdnZ2ZmZmSkpKaFQKBwOh0KhmJgYT4TP7Pe4oiJS09Lyxo7z2pwSngDSGwx6vUgqoTPpFoctIirS7Y+MiQ8lJKenjc51R8bBVo87MtYTGWOyuw0wTghfTl+UJzIAYRYthCalpWfn5CQmhuITQ06f12RBI52aKSngwmx4VoZldha2YKw9Lz1CpVCJdYAYBFWoGcQ9sNlhtLts7gh3RDSEmMUSJZ8vZTH5dBqHRmVQKGQylS6SayRqgCdVC+RqrkC8fsN7t29ed7t1ag0JhMgGAxUEWAYDFQDJMMzSafgsJotOp8vlcrVardPpNBoNh8MhkUgUCplGpTMZHDKZkuSNe3vq4olRGffO3L70xal5jswv5717Zv/3y+asSwhNoJDZJBKJxmPIQQ1oQgyAzGYTRwcU/hixN0YcESuNjBdFJAg8AUAoE9JYAiZPzBZIWHwRkydicAVUJptKZzGYXIFQIhAI2Ey6mMfUywWIVo5DerFEQiJRaQwOk86RSIR6vZxOJy2YN/PnH49/9fn+E0cPXLt47MrlU2dOH/lk9/bNa9/6YP17xw5+ferY0QNffnq38LfiktttzTXVlUXlxbd/O3dq29srrp4+XnrjStXdW9UPCkqKf6uvLh2VnkYmUzk8GZcv4TNoYS9ee+ZA59ebWr7c2HPkg2en9rV8vaVy39r6L9afW557cdWUQ2sXmOR8KZ/Jl3C4QoVYCAk4BhZNymbxWHwNV2XRWgM4YP11x66nPx7q+mpL1b71lfs/Kti1qfqrzY9O77+9Z2OC1aKQGoQ8GZVMFvPpOq1QIWGDCvHqaRPuHNzbcPJI5dGvjm94Z1F6erRabZAKTIDWChlwg07AoFNJJCqJpJLL5RIpmUxmMJkkEp3HU5vNUWZzBGQwauUKWCWNMEJ+Iw4rVSqxgs+VcgQKBkMgEcnVUoURRpyuBLMlaLMnqjRWBkdEopFIJNK699ZOmj6RRKYIpUql1uB0eePigjiOfrh7R3d7S0tTXV9Xd29Xf09v66MnzQNP2rta2+vvN1TdenDvwsXOkrst12/cOX381x+/O3ni6yOHPzuwd/e6FStjPFEmxIqbXABkZLAFFAaHymCS6QwKg0Fh0Eg0KolEWjwma+Dwrr5P37m5820/qBsxqpskV6ntdptaIdFL2Un/H2VvGVXV3r/9ztWdrO5OYNHdHWJ3oWIr5rawAANFRQQxAcUGLHp1L0oBc2+3ASidxnbfceI558Xa9z3u8zz/c8b/zHGNOdb4zbHez8+8vt/r8veqPH34d9PdYWf13mUzATAAgoEgMDAIDAJDQGAIAIOAsEgYDgVDoGBoPDItJSJ/3dyugq1DJzeMndllz99z4VBOZXllRXnFraqqy5fLysuvuVy28fGhDx9+tTvNbQ5T253rjtO/fL64u/fsZtfBNXW5e4v37t24dHnpmaJH9S0NzdratSv/sSXj57a44b1zRrPnD6+O7fGjjMzx7U1Vmvjg4RTlz2XBP1YHf10TMLlC822Z59gidd9cxfQi3/9zVeQ/Voa/T5MNrwyb3BQ/vSXp+5bkN2liZ6TkRKQG7wGl8gk0KpbKIFGlHA6fx6RziAQKAo4BACDnwNEli1cCAAAGwWFQFBKBhsORUCgcjkBhsHg4GgtGoEEwJACGgaEwMBiAQEAwGBSBQCIQaBgUDYWgOWyxTOrN5mnwJDEMyYBAyTAEGYH0gMLwABiJIdKoHBmZKaVxFTypj0gZKFIGSNRBNK4CiqZRGDKuQCOSBohlgUKJP5OjptBlJIqYQBYSyEISRUz0ECHQTBiSTqHLZMoQT02UQh2mUIcJFMEMtS9DquQx1GyqJxJPJVAQHnQQigmgmACOAaZwEBgSZMXqpTqTMSI6FoJAwdE4MASBgWGQEAQMAoFAQAAAgMBQMAQBgNE8oZcyMFbhH63wi1IFxHoHxnsHxHn7x/r4x/kFJqg9o6J9IhrPnHSczCmdn3p+8dwbu7ILls07mzl7f3rYicxZd88duVdRXH69tPLa5cf378aEhwB1lUcaKk623i98eDU/OCwmOCpN7hUq04QLNBFM3wiqXwQvIFIYGC0ISvSMXxgwY13gzE3q9HX8xJX0sLm0gDSyOoamiqYqw+F8NZzj5SGL0MSsmLEqb0H2+YRl+0PS16uiligiFiuilskilrICZ+F847HqCDRfg+N6YjgqBE1MoPBYHBlb6M2WBnI8o1meCXy/5IC4uYkzVqmDMmA8P4QslOmfLApOVsbNVaetDVpyIHVj0axNFzI2nEvdeDpl/emkNQXJmScSl5+IX3osemlO+IJdkfN3KMLm49kBIbFLZizclr5wx4yFW9MXbkmauzVyzk6v5M27Cu9cf/J659WOw1XOu5YvD519vV++DI9N3zX9pkzfGbs8d8G6E4vXn5i/oWDummNLVx2bM++XhKSsmIQVKXPXpy/Zlro8J3V9UfCSvDX7Cqa/T34Z6O3r+9jX/6n/81/6/PnTQF/vYH/voPve3zvQ39vX/8mt/v5Pnz/3fvnS92Wgr/9Lb1//p96+D319H9361Pverd6+D719H/rcj/o/fur98Kn3fW/fR/d5/6d3/Z/e9fe+c9tf7397/eOPqdLzhXEa9ewgv42LFkxOTf7+ue+/R199AwMDb96+tVrsNypvNTcZKspvj42NVlffe/L0UUdH68TEaEdHa/fLrq6XXb99fPdl5MvIxPDAyJfJb5P9n3u12sYPH9+Njg2Njg6Oj48MDw9MTEyMjo4ODQ0NDw+PjIx8+fL5/fv3g0OD79+/7+vre/fut8+fP3/48LvTZe3odI2ODv6Xjcxu+hoZ6h8d/DIyMDw+PtX//tcnxcfbS46/vV46UVfzveXxtLZ2Sls9qb0/qX/41dgwoX08XF89qX3yh6Xpp63pR9Odb7UVf9ibmoqPL1eIt8dGrkuJ2pyaODvA/+7dWx/6egc/9n4bG50aG54cGRwb/Dw29HliZPDfu17T48P/v+jr68TI9Pjot8mp71PTf3z99sfXbz+mv36fnJqcmBgdHR0eHh4aGhobG5uanpqemhwZ+Nz/8Xd3Kv3IQP/48MC/25z/Hfgx9Lmvp+PZi2fPv/T3Tk2Nfvs28e3b+MT40Jf+D/0f3+yWQPZIIXtl4H1yUI4CfFAFPayGHfGEHfWC5Xoh8ryQ+d6o4xr0CQ32hOZ/pS90nhp+1NdjVYQXh8FgcwRcHo/NYfM4XHdXMpvL4fB5XD6PyWYxWEwWm+3OP2Sz2Fw2h8fhuu98Lo/P4/O5vP+MlHA7PKK/doSEEneehFAoFkrEQplEJBMLpSKBVCKSS0RyiUgm5It4HJ5SLk9KiF+2dPHqzMyVK1bMnz8/IiJCLBZzudy/4telUpFIpNFowsPDw8PCIsLCI8MjPFVqsUgik0jlUplYKAoNDklOTEpOTEpLTkmMi1fKFTKJVClXpSanzZ45Z1bGrAXz5sbHRkulEqlU5t7ZEgtFqckpy5YuW7xo8dIlSzNXrgzw9/NUK5ctW7Rq1YpVmctXr1q5ZnVm1ppV69auWb8ua926rA3r127auH779m0zZ2SIBEKVUrVh3YZdO3fs3LHtl53bD+7dk5acJBQIZDKZVCbnC0VRUZFHjhw6evRQ/rHcAwf2e6rUAf4B+Xl5p0+dPlVQUHjq1JkzhUVnzxSdO1t07tyF4uLSkuKLpRfKLl64fKm0/PqVjBkpXA5HInLPIsrcVp5ULJVJZHKpjM/jxESHnyo4Xl/32G4zt7Y6Wl0Ol9NuNOpv37q5NmuNUq5wo5RULAkNDrl/725TY119/dO6uscNDU8bG+uamhqamxuamxtaWppamhttVsue3b8IeAK3zyYS8lcsX/yoqZfvcgAAIABJREFUprrV4exwtba7XJ1trnaXvbPNYTRqDx8+qFarRQIhl8Vev3bN887WVqfVZTe3Oq2tLqvTaXE6zQ6n2eE0tzrMrXZTq8P8vMNV/7jWx1MdoNE01T993ulqc1pfPH92Mv+YkMuViaVymVQo4AQH+V25XNrR5uxsc7Y5rC6b2Wkxuqwmp8PS1mq/e+dmbGy0gC+QKxRSiUQmFV+/dvlVz/N2p63DZX/xvKPm3l0fTy/3MpiAJ4iNjjEa9B0drrY2h8lkjI+PF/AF/0J6gVgolArFEqFYLBLzuPwohfjmsgjDIqVpvtw4X2FcoDLMd0uhn6fUzVHo56kM81X6eUr9PKVhvlo/T6Wdp9DNUxrmqSwL1NaFautCpW2hcn6CNCOWlxAhiAiWMylEChEv4DC8lPJgf//o8IiosPCo0MiU+NS0xPSMtIyMjIwZMzJSU1MTEhJiY2Ojo6MjIyJCQ0KDQoK9Qvy9A/zDI8JlQjEJheVQ6QIeTywWs7hsPJ2IZxJZUh6Vz+FJZBKll9zTR6rUqHxD1b5BXn6BQpmKyRP92/jSBIQovHy5YimTzeJwWEwWQygUicQisZgV4sVYnsjfkCZYlapcnS5ZP9dzYWoAnUIjMDh4Lo8qlPEkGpHcS+6p8fIN8gsM44vkHh4MAt4DhcQjoBgoGA6AQGAonEhjkxg8FIlGYfMxeNKSpcte9nQlJgRQKIBQBOEL4BwOlM+HsTgAiwWwWWgMBu2O2RAKhTwen8Vi4XA4MBgEgUDgYCgMggAAUEJEwsb5q6MUIYX7Thxdsyd/xqYP9yyPz98syCnNWrUHhcKDwSAwHAQnILBUHJGEkMvwIeHMgFCibzDBL4yoCUH5R+FV/gw4GgYgMRA8EUnyQJNpSAIVjCQAUBwYjkegKSg0HoGAoWAgAgLMIKAkXDqNTIBAIWAYCgxFIZFYEpng4YH19paXX79UfeeWoflph0vb1aF98rSq8vqFqqsXK0tKz+cfv3iqsOLKZZvd2Pbc/ryr9fWb7jdvukcGPxYeO7xsTsarNptD2/jMZu153tbV09736d3ePbsAAIDAcWgUHgUAu1fNsl3L7SrY+rFs38C1/aMV+8Zv7B+8sf/36wd6Lu1tOr45Wi0GAACBAAAYAEURkAg6Bs5Ew/AoBBRL8MBQeHAql02mn5g7+0vpcVP2gpqVKW8Kj+lz9trOHGo6nB1CwmNAUBReCEAIAAwORkNJLAIHBSrOXv2yovj9xcKBsnM9uQd+PXOy9/rlt9cuz4+P5tBIAjqFhsMsmp0RHhwABgAIAMDAEAQKB8dRwTAiDEZm0yUqvqxw3+6qk/tbrh791Fz58tYFy8WTupLCom2b50VFXty9w3z1Ulv55X2LFzCZcqU6SioLI5KEEDgGgoAAALB5x4bMrJUAAAAgGByJYTO5PhpftdozPy9v+Etfd4er/tGjymsVly+cqSjJv3xy34kNWftmzDw1b+7t9Qv1OVuac46XZK2f6+cjIuLwIIAAA3gMukLp6R0U5hcYJpQo4GgcHIUFw5AwJBoMgwFQCAABAAD4ZcXS34sONy5P0B3eejlnT97WLRePHty3ZV1iZASHgPeAQxMD/K8d2vmh6faQ7tZv907/fit3oPFSYLA/AAAQGBgCBUEgIAgYgEFBODQCi4RBkBCmmJOdsyk5VNySt7K/cN1gUXb7uZw7JYUOu+Ptr+8+fPr04dOn7hfdz7o6vgz0/fb+zZvfX75otXWeK3h/7sBg4YYvp9ZY9i1e4Ss+lp19tah04+oN6bMXLl628kxCzD93zv/5S/LXk6umDq2e3jH7ywxNX4af3Z8+PDfwf2xM/d82Jfy5OWZ6Q+jXrIC/rfb/uTbkR3bi/9g14//anvH3tbG/z1SPr4ue3powtTVpPCv642zF5+VxO1QcAhXkwSPQKUQ6w4Mu47F4XDqVhcOSAADMYHAuX7qu8fYDABAcjkYicQQCGY8nIpFoKAwBQ6DgKAwEgYahcGAYEoDCQCAACgXDEXAkEo1EokEgBIsl8tEEi0XeEnmYTBnOEfiQqWIcmQtFkgEoFgRBInFEhlBJ5SlwND6ZLeXJfcWegVLvYDxdgKXyuCINT+gjkgbwRb40poJMlVAZchpT4fa+KHSZB02KxLDgKAaVIRfLAtXekUrPcKHEny7UIDkiDIPLospZVDUKT8WRYSQqgGGBYFQQmg7BUMBIHPjg4b0Pqu/xeDwAABBIGBQMxSHxCAgcCgHBoGAQCAQCQ8EQJAiEhMKJWLqYJfGRacLlPhEKTYR3QFxAaLJfYLzKK0Ig9Y4M9L2+f0vL0eyC9LCHe7YUr1pStnbJ/jjvpd7s0ztWP71VWlFZfO3mlYrKigd3HixbuBhorDjafO2Y6/bx6ovHQsPiQqKT1T5hSk2YzD+SHxjFDooWBcTx/WJpmliKTwI3bK536tqARXt9F+7zztjqmbRGEjGXE5hM8Ykk+ITi5YEItheI6YWVhEljFics/WXxlpMzVh8JSt8sCV/uGb9BlbBBEr9SHLVEGDZbHJLG9Ymiq4IYIm8qS+7BUpJYagLbiyIIpEoCWcogmX98QPISVlAKwPfDqqP5AUmy0HRZ9EK/WVuSsk7M2lQya/OF2dvPZWwtTFiTH5+ZG7f8aPTSQxFL90Yt+SV64Y64hdvEfmlEjm9kxpqUJdvSF25Ln5edOndb9JxtQRlbfZI3Fj2w5d7rOlrV1vRivMr87tmvfcOjE23vx9I2HA+YsWPB2oIV608uXn9yQdaJRWuOpc/bFZuYGZ+wZEZG5tzF2TNXHknfdCFxw/mgmeue6Mz9/X2ve569edn1+vWLl69ev3n58u3Lntcvnr9+8eztq+dvXj5/1dP1oqu7p/vZi+5nL7qf93Q96+l+9upF96sXXV3PWzva7d3P23q623u62nu6O3qedXY/6+h+3tHd/ay7u/P5846u7o6eFx3dPR1dz1u7u9q6u9pfdLW9eObobnd2tbZ2t7X1tLq6Xdbhwd5zBcfD5bJ54WGr588ZGh38MNDb919Bl1v/WaM8MNDf2/vR5XJ++vRxYmJiaGh4YLB/cmp0dHxwZHSgr//9yMiX8cnRj5/7BkaGOru7Pn7uGxofbXvW8f79+3/+4x9fv34dHR2dmpr8+nVqfHz817e/jY6Mv3799rfffv/93fuhwRFti66s7PKVy9eam7T37z0wmy0lJSW3blW2ttnHJ4b/y36wf6XP9w0NfRkeHB0dmRz90l9dmNdRemq8qWai5eFoY/VES+03w+M/rfV/mhq+NT3pr7k13FAzZaj709ryv9v1/2i5/+Nh+cTDih+t2lMLMhYpRNuS43ckpc73C26oefSpv//Ni5ffxsYmxkbHRofHRobHR4fHR4cnxkanJsamJsanJscnJ8bGx0bGRodHR4bGx0b+0ujI+NjI5PjY1PjY9PjY1NjY1Njo1Njo9PjY14mJydHxiZHRP75++9uPP35++/7n9x8/f/z4+ePH96/fpiYmR4dHRodHvk9P/fF1cmSgr/f9bx9+e/Prq563L7vfvuj6/c3L/o/vRgf7v46P/Jga/z45PjYw8Kr7eYfL/uvrnrHhLz9/TP3xbXJidGCg7/dfJJC9MuheGXifHLxfATmghB5Uww97Io54wnM9EXleSHf313FvzAkf7L9GEP/SMW9Urgp21NdjXYyPgM3icPgcLpfN5XC4HA7vr3x5Fo8rksu2bNt6+OiRQwcPHT18JPfI0fyjufm5ecfy8k8cO37i2PGC4ycKT546c+p06YWSrNVrBFy+WCQSCgR+vprC0wVlF0vcIHH92pX8vKMKmULEF0tEUiFfJBZIxAKJXKIQCcRioXjl8hUV5de0LU02i8lhs9itZrPZXFdXd/bs2di4ODeASaVSLpe3bu16vVZXX/ekoaGuoa4+KTGJx+O74xYEPP7Rw0fsVptRq7OZzLXV1f6+fnwuz983oPpBjcPqMBsM7a2tp06eFAgEEolMKpXzePyY6KjG+vpWh8NmMj9r63j4oFqjVkeGBhlbGjtaHQ6b2eWwOR02p8PW6rS3Ou2tTlury9rqtL7o6Tx65CCbRff18Wqoe/L8WXu7y97hsr3q7jx/5rRIwJOIxGKJhMVhzp4zo73D3tHpePbMpdc1+fl4R4WF2kyG7o72Dpejw+XodNk7XPY2p73N5Whrdba1OltdjrZWe3ub41ln6/Llizlsllgo+vcgpUwsk4olMqlEyOfMykhpbHjc2e5w2E12q8FpM7baLQ6r0WkzdrbaO9sceUcOyqVSmVgiE0tCg4O0zY3trU6Xw+qwm91yOiwOh9luN9msRpvF+Kyzbd+ePUK+UC6V8bncNWsyHVZTh9NqN+odJlOn097usDotepuxxWk1PutoO338hEIs4THZ61Zluh85zVqHWWszN9tMLTZzi9XcYrVo7RaD3ay3mXVtTsuj6nsatdrP2/tx7X2X3Wg16TqcjvzDh0Q8vlwqE4uFnmr5tStlz9pdNpPeYtC67OZ2l63NaW91Wi0mncWkbW+13793KygwQCwWySQSmVR8seR8m9NmMWgtBq3NpLebTXNnzRTw+G76ioqMaGyst1oMZrOuubkhLiZWwBNKRO59NqFEKJIJxFKBWCIUCbjCKLn48hz/2jRebSqvNk3wMF1UkyqsSRXWpglrUoTVycKaFJFbtani2jRxbaq4Ol1ckyapTZU8SZc9TpM8SRM9SRPNTRTNjOWlRLBjgphBniQmGUojYTh0MgmLI+PxdBqZTifS6CQqlUyjMhh0DoPOodEYFAqFRqMz6DQKhYQnoIkkHIVKxWCxMBgMjUJRKRQelyuVSqQyGZvNZvGZfClfqlYIJBIGh8vkCERST5VXgG9glLd/qMrHn8ricYRSt/Hl7R/s6Ruo0vjJ1b4SubfK1ycwIjoybmZMTEpogCIugLY8QbA+TbY6XZaVplqbocyc6Slikql0CZEhpgmEHImcJ1MrvP28/YN9AkPpLC6JTMHiCAgEEgqFgMAwAAQDoEgcjYmnszBUOoXDxxApkVHxL16+Wp01h0IHSRRIkRzB5IFpLAiVAWFwoHQWFEeAorFgJBJBp7HFYqlYLKBQiWAwAAZDMFACCkYAQaAL05aW7Lmcqk5vK29uLX5wc+upg3N3r4/MurK2aMfMLBgIjABh0CAkDgVDE9FQFJpIQvn6C7z8PHxDiF4BSE0Q2suPLBR7QKEgKBQFhaKhUBQSiUMicVAI0v1FHwZFg8EoMByHw1HYNLaYxaPiSQgYCgSCQhB4AIVFsqgULgeHp81btKax2aivu+/Q3XFZa7S62vqaW8bGR+amxzVV1y+eOV5xscjc9OTJ/ZtOY9P7ty96nrW9efH89zcv3r99uX71itq7Ve12c6vV9KLT+eq5/dOnl6WXzgFQwO3/wAEgwke1d2HGw+2Z1hO724r291zI+XTl8Fhl/tf7hRPVZ0Yen3dcPVWwbsm69Ji1M1K2zEz/ZeFCf64YAaBhOA4GSmWRhVyujMVkiz2IywN9bKcOTVVfnbhXPHa3dPTRnZqj+z1ZbBAAADA4AIGC4TAQFILBwBOD5NbzB96c3vX+/OG3Z3J7i08837vJuX9Df83l9IQYEAREo1HLr1/sff/80e2SrRtWIhAIMAqPwYs9iHIEjgmgCCAkNkAm/Pyo7B91RcO3Dw/cOfHrxbzLS1KvrphjPLDt07Wi30/mDF44/rfaymlt7ZYVC8R8kUSswSKJCAgYioYAAJC5dWvW+vUgCIBGIzAAkgJlSJg+wQFJGTMWBWm84zzla+Lijs2f/Wj/roacXS2HdtlP51rOnWouPhMk5ESJBKb9OS9OF74rPqfdve3W+lXZCXFRMoWfp69/SIzC25PMogIQAA1C4MEELIoBQXgACAwUAQcAYF5k5FBdbdexfV15u/WHdj8rPTn9tGr6blnvlROvinJcJ/YM3L86+fR6X9WJ/pvHXl87/DR3Y1F2ZkBgIAAAIBAICoW4S+pgUCgSgUAhkRAQhMkRnrtwSc0Xnlg6+2PpoU9nt364cuDRkZWFO7ddLbtz6vzVY+evXaqoOXb8/N79OWdP5ekflD+7Xfy2eMe7M5v7zm19dnLj5hjPXeuWHz5wID0llU4iub24jZ6K7uxlvUdWTl/fNVa+a6J0h2tJ/AIkdDmXVRQXXh4b/DQxsCnGuynG526IpiTQKzfYe29s8K64oB0xIVv8PK9Fev55dOGPbaE/N4X9uTHyb9l+g5uTZ7LIeAYEz8exKDQJTSwVKrkcNopCg+AIAACEhARV3bjKZdEAAIDAYRAUCo0nE8h0AomGwXsg0HgoAgtD4pBoPBiKBEEQYDgCDEdDEGgoAguBE2BwskodEhSU5Oef6OUXrdRECWUhdI6GxvYm02VoMhuAwRFYFFvgxRUGMNheJKqcylBxBH4CSRCNqeYIfLkCH3e1F5kqIVHEVIaczlLSWUoKXUamStw8hsFzoQgaV6BRqMPc3ccyRYhQHMzielPpcipNSKFz8B4kLAmBIYIxHmCkBxhHh2EpCArL40JZydmiYhQKCwaDEQg4ColGIrBQCBIChkMhCBgUCYUioRAkBIwAATAAgMOQODTeg0BmkCgsEpVFZfCYHBGbL2Wz2Bg4LDXId9ec1Plq0a3923anx2XFhCQrhUkB6qLjOfcrL14vO1N5pbj8csm9WxVLFs4GWsqP6q7lum7l1V48HRqaEByV5OUTrtaEy/0iBQFR/KAYSWCyMCiR5h+PVIUileFknzhe1CJV6vqQOdkJS/ZELdruNWM1NXwGNiiJ5JdI9I6DeUYA8kCAp0FyffnB6TGLdyzYVpiy5ljwvH3KhC2y2A3qxE2BM7cGztzkm7rKJ3l5YNKysJTM8LRVYSkrA+MXayLmKYLT2ZpYD2UYLyhZlbgArwpHyIJpPrH84FRxRIYmdWXU4n0z1p+fvfXinOzCWVtOpazNS1x9JD7zUMzyA5FL98Ys3Zuw+JeUJb9EzNxIVcZQ1dFR89enLtmeOmdrypzsuDlbIuds8U7YGLX6wOmnXXsuWh+5ems7+4zdvYNDY28GRg6X3NXEr5+36lTmupNLso4vWntyQdbxlAW7Y1MzU1IWz0pbvGT+lrmr8mdvLUnbeDYgfX1m9qE3r1469E9tukcG7VODvsXaVG9prDc01usbH+ubavWND41N9abmJkPzY2PTQ33jQ0PTI31jrb7xob6hRld3r/nxHUPDA339fX39fUP9A2N9je5pta6hRt/4sKWxpqH+fkPD/cbG+9rmam3Dg5a6e4b6+/qGBw2Nt+vr7tY9elD/qFr7tKbx0e3nLvOZvMORCsWciMhFGemf+t9/Gu7779Qouyu5Bgc/T0yMTk6OfRnoGxzsf/v21Zs3L0dHh0ZGhwYG+icmRl69fvWkoVlnst6+V/Pr+489r9+WXb3+7FmPTmt0Ojq6u17VVD+uunmn+sGje3drBgdGyi5ePX6soLio9I8ff2qbDZcuXbtQfLGm+lFF+Q2d1niq4PTTutrf3r12Jx/+v7Uz9w31fRr6/HlgZGBodLi/z3m7cqLh4YTh0UDTvVFtzZTx8ZTu4XfDk6nG6qGHt4abHowbHo3pascaH0w+vfez/vYf9VVTj8p/aB98eHpvTUTg1qjo/UkZSwIiW6qfjIxPvHz9emp0dHx8fHxiYmRkxG3ZjY2NTUxOTkxMTE1NTU1NTUxMjI+Pj42NjbkjIMfHx8bG3JOE0xOT0+MTk6NjEyOjY0PDo4NDIwNDnz/1DvT1//n9x9//+Iu+/vb9x5/ff/ztxx9/fv/xfWp6anR8YmTk+9T4H18nRgc/f3z39rfXL3591fOqq+NVV8fbF88//vZ6sO/D1Ojg94mRbxMjE8NfXnV12IzaDqf1y6fff0yN/TE9Pj70+RcJZI8UulcG2SeH7ldAD6hgB1Twg2rEYTX83wD2l/31/0SvEz6YfG9UrgqW60PcFO8r5rJZTA6TxWSyWCwWm8VmcThsLo/L4nLkKuWdu3faWlttFqvNZrNbbQ6b3W6x2ixWu9VmNVscFqvTanNabd3Pu3KPHOVyOG63avasDJfT7nLabVaz3WZxOe16XUt0dDSPy5eIJGKRRCx07z6JpGLJkUOHHHab02G1mAxmvc5uMtpMZpPRaLVY2lpbmxobZ82axeVwpVIpi83ZvGVLZ3uH1WJy2KxWsyU1NY3L5bl9ISFfkJ+b19nebreY2xyOuiePA/wCBFy+n49PbXVNq8NhNxk6XK5TJ0+JRBKJRCYUSSQSaVHR2Y5Wh9Wot5tNTqttyYIFbBo1Jjysuf6Jy2qyGrVWo85q0ltNBqvRYDMZbUa91ai1mrQdbfbDh/bxeUwfjbr2/p1Wu8Vq1NuMWqfF0FL/OCIsWCDgS2VSHp8zc1aqydxssTTb7YaGpw8DfL3CQwJbGutcNrPDbHRaTA6zwWrU2k0Gq1FvNemtZr3VarBZjXabyeW0LV+2lMNi/cv7+lfQn0giFgqC/HweVd/tcFmtxhaLoaXNYbUadYaWRqfV6LAYrMYWl83YajevXLpMyOUpJOLQQP+GJw+dVpPVqLMY9U67pbPN1d7qaHPZ3epodbx+0X0w5wCPwxfw+JHhYc2NdW1Oi9XQ4jAbbCZ9VfnVqvJrVoPWadVbjVq72dBmsy1fuJhO9ti4ZnVPZ1uH09ruNHc4LS6rwWZssRlbrKYWm7nFZTe5bOZWu7mzzVH3qNbP29vH0+vhg3tOm9Fq0HY4HPmHDot4PJVMxudzt2xc19nqsJn0VqPOaTPfqqrcvn3r1q2br1wpc9hNNrPOYmzpbHPs3/uLWCCQSyRyqbis5Hybw2rWt7gBrLPVmX/ksJAvkEvlQr4wOjKyoeGp1ay3mvUtTQ3xMXFCnkghUcglUonwf6IvQYxCUjbL906S4E6C8HaC6Fa8qCpeXBUvvp0orkoUVySIKhNENxLENxIlVcmyqmTprWRpVbLoVrL4TpLkXrL0QYrsQYrsforETV+pkezoAGqYN8lXRfVS8KQCtlwkloslcplIpRIpVWKZXCQSSXhcMZvNZ/+1cckTiYVsDoPsgcUT0Hg8HofDYTAYMpnMZDJ5PJ5CoVAqlXwBnyfmqX3UvoEBGj8/haeXwtPHyyfIyyfI2yfE2z9EovQkUpl8iUKl8ffyC3JPHgaERgaERgeGxITFxEQkpEQlzImNTUuI9JubIM1Kk69JEq9Ol6xKUWSly9fO1Sj4NApVTGJIaQIhRyITKLyUmgBv/2C1jz+JQscTSGiMe00LBAJDQSAEAEXiaAw8g4Wm0ogsLtGDIZGqHc7W/ON76GwYXwJnCQAmD0xj/kVfDA6YSIYgUCAMFoNBE7lcvlwuodJIAAiAwRB4KB4OwAEQKN4v9mZeVRgnYn3k4vKNuRsjF4pR8jivuTP9V0R5x6NgSDAYiUQSSFg0kYTDkkhgCCASUwLDOJogrCYI5R2I8fShUqgYCASMRGBRSBwGhcegCSgkDg5DQSFIMAgGgyCxeDKZwWJzBRwGi4TGEVFYCAgKgGBwJBaOJ+K4LA6XRcUTN2ZtrH/0SP+kqlV795mtxWWzdLvMHRatpflxQ83t+5WXy86euFp8+uGt6/qn1fdvltc9fNDV5nz74vlA7/u3L55v37JB2/Ck3WHtabO97XL2fXrlcBpoLDKOhBbw2Rw6BQkAHiAgQybekBC+bXZs7uqMqgNZTXnbXlzInbh7YezW2bHa0m+6qknD3Undva8tt/9ufmIoOhkgFIJhGCKeohYrY8IjokKCg9RyTyY5Mzb01p5NPVdOj9RefXf9zEj9vd/rqguzN8V6qjVCgZ9KlhAdiscg/LyUJ5al2/asmKg4OXytoPPglje5u7S/rJvrKUIDgAcGMWtGosVUf/fGhQPbM+/dvCQUiQEwBoEXkxlqDEUExrEAPItAIC2J9rm1c2l97ra6nM395YUvq0r1x/ZpD25/fipn5Frh1N2LutxtN/auSw4PJOGpAqEGCScg4TAoEgQAwOLVq3dszwYgAByDoBLoFBSLihNIhBo5TxIlEtrKiodr7vZeLX175viLE4fuLp+TKeWtUIrneMqVLHaaQtZVkN994kh37r7+CwXjt66+qrx6YfdOuUBCpLIBGBSEhEAQEDgAIUFIGAQFgaXBEUgIAJBg8HixoHjJzKdbVt5elvEkO6v9TN67K2d6L518cWr3b8U576+ceHX55K83zr0oL6jL3Xoic8aCUJWa5QEBQ2AwGBQKdTfU/ZUTg0SiUCgYBMpiC06cPs+isZIlgp5zB/su7P5Qtnvg3rE0L/FfQ40wBACAAAAAA0CSUmw4efDjxbxPRVs+FmW/KNh8OMVPjoXzODQUGgsGEAQkAY7Fo0DgOAaxfGHM6/xVw2VbRq9t+1p54OXehRI4HAonYpA4Gg7HQUEFMECMgHHgCDwcQYLBmCAQEQCwAEABgIqVi3WZ0fWJjK6l/i+XBE1nh40dWjmTS0WRABIHwyaTJXSRTCjns5koMhWEJQAAMGfOzIulRRgUAgQCgWEQKBoNRxOQWBKBTPegsakMLpnKgiFxwaFRMoUXDIlBE4gIDAGGxIHhWBAUjydyvX2i/AMTAwKTPTWRfLE/i+fLYGvwZCmGyIUiCUyeQKnxJFJEPEEgXxTIYHtT6ComR8Ph+dFZXhS6iivwFYh96SwlgSykMRUcvjeTo6YxFVSGnEKXURlyKkOOI/LhKAZf5OupifLURKm9I5WeETJ5uEQSIhT6cvhyCp2NIeKwZBSGDEUTQRgqGOkBgmBAKl9l5a2q7G07ARAECoVDoVAEHImAY9xhIVAIEgZFwaAoN32BQXAwBAlFYNA4MoFMJ1NZVDqHyREIJQqFp49YqqRR6L4KebBEyIVBFASsN5WU6CVfk5F64eSRqyWnrl44deVCQenZYxfPn66quJSaFPMXfbXdOX6/9KRA7EUDAAAgAElEQVSPX3RQZJq3b4xKE6PwixMFJggD4yWBcZLQRG5YIjkgmuQXjVGFoqUBHl5hPP8kr4SlIfO3hi3b67t4h3LeBmHSMnrEHGxwGtw/EaqIhIv8ITw1iOdN9I5Vpa6OXX0wZdPJhMw8/xnbNCmbgjK2h8/ZHTVvd+yCXclL9yQv3ZO6fF/K8r3xC3fFzN/un7JWGDyH45MsD58pDUnBcD1R8iBSQDw9JFkSv8g7bUPkwkNpWWdmbToza+OZlDUnklYdS1yZF7f8SNSSAzFL9ictPpCyaF/8vJ0BKVkYtr8oMDVt2c60hdvj52yOmb05avaWsNk7/WZnHyi37L9sv970a8OrUUP3p97Pwx9Gp2+3tPsmb0yYn7Nk7cmFa/IXZJ2YuyZ/xtK9MSkrE1MWpSUtnD1r3cK1eXM3nUlZlRsxc606KP5qWUnDvcu3y/JuXT1ZeangVsmxW8WFVRcuVp4/XXH+2M2S4zdLTt4sOVVVll9ZmltefLiy5GjFhcPXzh+qPH+48tyhynOHbpw/XFV8pPLcoYqzh26czy0vOlJRnHut6Mils4fKzh0sO5dzqSjnatHBa2dzLhfuu356/9XC/SVn91ws2ld6Zs/logOFh7MLDmy9WXxqz9rVEUr5/Jjo+clJv//+tm+k/79HX/0jw6O9vX0fPnx6+fLVwMBgQ0Pj8eMn2ts7urt7KioqjUaTyWQuKb14svDMtcobd+5XP3paf63yxt4DOacLz2Znb8/JObRnz77796tLSy/m5R17/PjJ0NDwpUtXamsf1dQ8HBwcrqy82dHxzGy2vHr1WqfTDwwM9fX1vX//9uOnd4ND/f8f9PV5qK93sL+3b6C3f+Djb29fNz3+8vjucMuDEV3tSPODgfo7fbWVA4+qhuvuTOgffjU/nTI+ntLWTj69P15zc7Km/Nvjim+PKyYfV/7Zpm++ULA+MOBw+qy10UkunWnq+48PHz+ND49MT09PT0+Pjo4ODg6OjY25ictNX+7AjMnJSTeDuc/dMDYxMTE9Ofl1YnJ6fOLrxOTXiclvk1PfJqcmR0emx8f//sePf/758+e3bz+/ff357fuP6a/uccS//fjjbz9+fp+amh4f+TE98ef36fHhgc+f3n/47c1vr7pfd3e+eNb28nn72xfP+z/8Nj70+fvk6LeJkaH+j7++7LKbdHaT7teXXRPDX75Pjv4igfwigeyTQ/cpYPuVsP0qxH4V4oAKcVCNOKxGHPGE53kj8jXI4xrUf3KXO40j3wuZq4Id9SGsj1GLOAwOi8tis9xbT2wOl8vhsjkcFoctVyrKK8ptFqtBq9PpdHq9Xq/X67Q6vVan1+oMWr3FYLIaTWa9oc3VeuTwYS6PJxAK2Rz2rl3bnU6bXq/V67UGvdag19ptltWrV7HYLPe4l1AolEglXC43K2uNy2mzmPUmo9ZhNjgtZm1jg0mnt1tsRr3BqDO0OltrHlQH+PnzeTw2m7thw8Y2V6vJoLeZjCajMT09nccTyqQKmVQh5AuPHDzc6nRYjHqX1fLkcW1QYICQL/Dz8b1/747dajLrm9sd9tMnTouEEolUweHyly9f7rBbbCa9ydDS5rKfLjghFvJFfF5EaEjD00cuq9Fm0lqNWqfV1Nnq6HQ5O5zODofjWauz0+V40f08P+8In8fy9lJW37vdardYjTqbscVu0nY4rZvWrhFwOXKZnMfnz5yZZjK1mC0tDpux4cnDAF9NcHBQfUO9xWw2GwwGndagbTYbtFaj1mrS2Ux6Q3NDc8OTpsanTU11Om3z4oWL2EyWWOiOhhf9K0lCLuTyN69b1+l0WPU6m8HgstrOnS5MSUyMDAvbvGG9vqXJataZTS0drY7yK1e8lCqZUBjs71f/+KHTarKZdE6r5XFN7eXS0isXL14uLb1UUnKx+MLF4nNXL5WsXL5cKBDxufx9e3/pbHVYTVqr2WAxGdavXSsTSxRS6aqVy036FrtFbzW2dLa5iouKBFxeYlzsvn27du7cun3b5i2b1pWVFtssRotJb7caDS2Nv+zcvmbVirVrMtdlrVq2eJFCKvXz8X1Y/cBpNdsMhk6HM//QETGPKxUJVArZjWuX2502q1HX5rA+uHc7KMifw2GxWEy1SllZcaXNabEata0Oc8292/4ajVQoUkokly6cd//FYtBajXqXzfy4piY4MEgslLjpq7Hhqd2qt5v12sb6+Og4MU+kEMnlYon0P+hLKhTxOfxYlaxyUejj2fLHsxQPM5QPM5S1MxS1M+Q16bL7adI7qeK7qeLbKaI7KeJbycJbycKbSYIbifybiaKqRFFVvOhWgvhWgrgqQfAf9EUL8SIGaZheCq6Iy/T19Arw8Q3w14SG+kZEBkZEhoSEhAUFhgcHhQUFhfj7+wcEBERFRfr4ekmkAi6PxWAwPDw8SCSSh4cHg8EQCAQqlcrLy0skErH5XJW3p7efr8Y/QOXto1BrlJ6+am9/L02QytufxRcTKAyRXK309vP0DfT2D/YLDg8IjQgMjQkJj4+Ii4tKSotNmpeUNCs5NnBugnR1inR1oigzVZSZJFudKl03z0ctYnlQxR4sGUMkYoulfKlKqvbx8gtSevuRKHQsjoBAoiEQKAgEgMBQEAQJgqHwdCaBySYyOVSegMbm4wnUB9W1d+5dJ5BBLB6YxQezeBA6G0ZlQhgcKI0F4EkgBApEIODpNA6dxqRSyVgcEgIFg8FQFASOw+GgCKSKo1qZuCZUFDPLJ2NT8hoJXjYjatmmrILwmK2Zq3JIeDIAg4KxJBwKR8KiiCQ8FArhCcmaAIqnP8w7EO4VgJGpSHAEGAyGw6AoBByDRuFRSBwchna/WgEAFAJBovFYLBmHxiARMCgGiYJDYTQKHYfFw2BwFAZDIOKFJAIbASs8uOdJzf3GR3fbtE9f2ayvXZ3drZY2S0urucVhbNQ31N6pKCs7d+Juedm1kjN3b151WvR2k/ZVV/vvb3rGh/odZt3lkrNGXUN3m+3Dy2dvetpHh/v37N0hlYuiYyLpFA80HIEAI4QeLE+BgEPHUYkQBc8jSiacpZSfXjDrXXnx+IPSjzcK+u8Ufqk6NnjtYNfRrJfnD1ivnpXSyQAAIBBQDBSKhwBEBISAgYEBAAkAESLB02P7/2ip6q0q/lxV+qO+ZqD6rqX47Pr0FCWfh4eDQQCQGeL1ICv91tK4+q2LXp7e17hhSbZGOlclW5cS48dkeMBAJDSCQyHQiZgd2RuVai8QCE2R+noo/NmKEKY0DEpRQIksIhYmwSGihMI5Av7FRQndN4qvbV1zfduatgv5d9YvPpzoF8dCC5EgFABAITgcSQyBkmFQGAwBAQBgxqyMk7kHADCAJOE1mgCZyJvLkrMZfBGZXLZ1w2+XLjzL3d+du7cnZ+f7YwdeHduXnxh2MXP2gwNbLm/Kupa17GPZqfYjO3tyd788tse6P/vezs1HMpfL+HwwFIlAY3AkAsGDBAfDkQAaBsGhsQQYGBSuENUVHHKcO/Jk16qXF450ns55uHVNx7mTuqN7nAU5b68cbzu9s/vi0Z6KM9Yrp/Ytna2kE1kEFBoKgAAADAZD/xUPA4VCYTAYHA5HIBAIJAIKAvH4wuOF5ykMLg4A7mSvGrlx/P357SM3jzw8tGldRkJaqC8Zg8nw9SzbtrFiz5ausoKBKwXv8jYPnNvcV7qveHGCEg1CgwAwFILAkAg4DgnDJeDZeBSWAgYiafCb6xO+lO0YuLBpuGzbdMXuzNBgGAhLwjKIDAGOKSRzZBSugsZXeggUTK6Iy2SxOHwimcXAUNPF4suLYj6eXNN7bJ0xM+lxkuhKkr8PCYOnQkg0OIeIE9O5Ur5YwmSi8SQAjgIAYP36tfm5h8FgEBQKgSLgKAIBR6LiSXQylU2hcyl0HpXBR2M96CwBjclH4UhoPAGJJcBROAgcC4CxbK7SPzDexzdWqYpg87wpdDmD7UllqDB4HgLDAABI5tr1abNmQOFkNs9XKAniCnzZPA2H78vm+fgGJM2ckyWSBtJZSiZHzWCruAINT+jD4nrSmAo6S+lOnCdRxCgsm0QRi2WBKq8ItXekyitCoQ6TykIl0iCpPJAvUhEpdAQGhSEiMSQoEg8gSCAUBQwggNiUuOrHj9JnzAIAEAyGdG+buonrP/Vv+gJBUTAUnujBYPPEPKGML5ILxAoOX0JlcHEeHCyJBYejwQCABIGgACBh0henJBcdPVp1+cK1koJrF05dLTl1rfTMpeLC8isXYqNCgJbyoy3Xctvvnaw6nyf3DAuMmqkJTFJq4tR+ibKAZHFgktA3XhiYzA9PZ0fOYIZlUANS2b5xTHUoURqIlQbj1DHU0NnilFUB87dFZu4Ly9zrvWCrPH2NIHopKzgZ6xkIl/uBJBpAqIHKAmjhGYGztqdlHU9amR+14FD4rIPRc45ELzwYv+xQcmZu8src5FW5KavyklbmxS3LjV18wD9pjSJ4pnfYDJ4sCCoNgHpH4ANiaSGpvIj5nskbohYeTM48kb7mdOrqgoTl+fFL8xOW5UctOhizICd5YU7K/P2J836Jm7dbEjQbyVBrYhclLdoWNXtj1KxN0bO3Rs3d5Z28ftOJ24XVHQevWms7h8yvPr/vHeodmTZ2f5yz+VTQrF0LNxTOW503L+v4vHXHZ2UejE1bFZMwLy5uTnLyioVrDs1blxc9b0tYyhKFb9iiebNaHly6VbTzZtGu62d337uwt6bkWG3p2ZuF+ypObas8vaX81Obygs3XT2+9WrD50vENV09tLi/cer1w643T2dfzNl7L23A9b+P1/I0VxzZXnth649SOG4U7bpzZefVUdtnJLRdPbik9vvHSiU2lueuKD646t2/Fyez5xzfNLtm17OqBlRUHV5xam1p5YMOv9dVf7MY750+HySVzIkPnxcX9+ubl59GB/wZ9fRoZHWprfVZ28erBnCMH9h960fP68aP669cqe7pfXr50veRC2fmi0twjxy6UlN26d/fy9WvXKiqvVlQ8bWxo1mm1Ot2rV687OjrNFrM7YOP169cfPnz48sXduTwyODj4+fPnkZGRkZER9zLY2NjYwMDg4ODA0H/FXf8TffUP9n760vvx0+e+geGuZ+11l4vf11b1193qq7v1670rr6pKPj64Pt74YMr4aML8cNJQO950f+TRzfHqG+P3K8buXx29Wzbx4NL0o/KJ+rvfnbr8eRmbQoKXBAabG5p+/O3vg0PDY4PD375+dQOYOxXD/ePf9PXtX9fXr1/dJ25P7OvXr9+np93u1t//+PnPP//29z/+/MfPP/+Pf/ztn3/+/OefP//55x9/fv/2x/TUz6/ffn774XbJ3Kj2bXLy57epv/34+o+f339+mxofHhjo+9j7/td3r3vcANbd4XrV1fH+7cuxwf5vEyN/TI9Pjw19+PVVm91sM2p7OltHvvTuEUP2iCF7ZeC9csheuRvDEAdVyENqxBE1MtcT8b/Slxu9jmvQeV7IPDX8sAa3LlIh5tJZbDaLxWCz2e65Qw6Hw+PxOFyOVC4rr6iw2ew6nb5Zq2vW6Zp0LS26Fp22RadtaWlubm5qbmlubm5qslosBw8e5PF4fIFAIBQUFxc5HDa9Tmsy6o1Gg16vc7mcBQUFAoFALJFIZFI3gHmpPW/euOGwW/S6ZqvJ0NRQt3H9+tiY6NSUlKJzZ20Ws8mgtxqNrU7nuqy1HBaHxeauXbuu1eU0GXQWk95kNM6cMUsokMhlKqlMIeALD+bkuJx2k0FrtxgfP6wJCQoWiSS+Pr737txy2c1Wg9blsJ0+XSgSS/gCka+//4PqO06nxWRssdvMT58+Dg8L43O5YpEwPDS07slTl81iM+qddsvlspIN67Kyt2zJ3rw5e/OW7M1bNq5bv3nz5owZM0VCsZeX54MHd1wOi82ksxtarPrmNoflclmpQi6XSqVCgXDmjHSLUWs16ZxWY+PTR0GBAXK5Ij0tPSN9RkZ6RkJ83KqVy426ZouxxWrSuWyW3duyQ4MCo6OioiMjI8MjvNSeYuFfY3L/joaXS5VKiaLkXNEzh8Nh0HfaHY/uVPt4angcrkgg5HI4+fm57W0Os1nnclrqnzyNDAsXCfhBAX51j2tdNrPdrH/W5jqckyPgcVVyhUIqU0hlSplM4d7Gk8mkEqlarbxRea3VYbEatS675cqli1KxRCIQSwQiEZ9/ueRCu8tqMTbbreaH1TUBvn5CHo/P4/B5bA6XTaN6bNu6qc1lt1mMLrtV29gQ5O9Po1E5bDaHw+ZyOUK+MNA/8FF1jctqtpv0nS5n3qEjQi5fzOPHRUdpm+ttFoPFqO1sc+zYtoXLYcvlcqVSyeVws9asanWY7Sat06K3GrQz01JEXK5CIim7cKHD5bCZdFajzmYyWE16p92ydMkSPlcg4IujI6Ma6p/arXqHRa9tbIiPjhNzRXKRVCIQSkVCqVAkE0gkfLFUIBZyBXFq6a0V8dolGu1ClXahp3aRWrvI062WRSrtIpV+sVq/xNO41Mu42FO/SK1doGhaqGxcoGqar26aq2qco6ifJWuYJf2f6CvUj6OSsbwU4rDAoPDgkIjw4NBQ36BgTVCwf2hIeERYTER4THh4ZHBwcGhoaEJCvK+vl1whlkiFPB6fTCYTiUQqlcpms0UikVqt9vLyEggEPJHIPzjYNzAoICTUy9dPqvSSyNVKTx9Pn0Cx3NODyfVgcIQylTv20MsvyCcw1D8kIiAkKig0Jjw2Nio5PS55fnLy7OSYwFkxwswk8ap4wfIk/spEWWaKeNVMtUrI9KCIKGwFQyRmiSRciUqk8PLyC5KpvQkeVAwWj0CiYTAYBAKBQOBgCBIERxOZbCKLg2eyyGwehclFogj5x046nHq+iEJlAnwJgs2HMdgwKgNCZ0MoTIBMhRBICBKJSCbRCXgig0Gl0khQGBgOR+IwJDiaCENShAyNFy80JmBujO/cjYtzwqIWni+ounSiThGwefPGIg8EHoBCABQWC8czsFgalYjB4BgsvNIbpwmGq/xAnn54FhcDAoHgMBwEjISAEe6v2nAY2k1iaBQeDkNj8VgCGU0gYEgkEh5PBABwUFBIenoGAAAsGqHi2A5bZeHqKL/9G1bfulN9536NTdvywqB/ZTJ3t1q62yxdreZ2m86qq9PV19y7cbmo4OjVkkJjy9PblVeqyi9p6x+12Y2vutr63r953dX+qqvt5bO27nbHu9fPf33T09XdIZIKCB4kIo1OZrA96Hw6TUwkeAiFHLlcyuHw2TQ+n8rlYbHpfqragzu/1N3pe1T5+e7598V7nx9c/erUjvd3SrJiQwEAACAAEgbhUEhMKolEJcGxaCgCBQBgLhJ+Yf383geX3pce/1x8fLjszOTtq+/v3di7YK4vkxYh4l7bvMxxfOvjncvK18zJifbZ7y++sWJW96XTPdcLHZcK9y6aSYdD0SAwFoHAYXEoFAGBIHN9grlBESKfGKY4jMT0JFPYQTLOibWL6o7uqd+76cramYfmJt4++kvBytmzOLgDUX7Xs2YWrZ69IFDNw6KQMDwAocLgVAQUBYfBAQCIio6+WnoOjoTCMRipRCHkKWlUPh5LxoPBWTERl5Yvvr9uuXH3Btv29Z17sn8/nz/2pPzV7eKHORs7Th/9eOlc9+n9rbnbzfs31G5ZdmZe0raEiEAui4oj0mkcldwzICgkMCSUzxUjoVgEHAsAQIBE2HO79GvtxQ9lh50F2/LTQooXpz/euaFu99b7W1fX7Mo6MzeqYlVS3Z5l5RtnLwyQIwEAAKAACAHAUBAY3D1t+G/jy+2DuS8wAMgVioLzZQQ6DwCAdbFhfbfPvSva+a5w0+crR7/W3+ytvlq2cWVf7fWxpzf6bp19c37P2/wNvx9b96Vsb9P+dd5YOAEC9/CgYnAkJNYDjWZ5EGUknBCJIoGhUD6TuG9hXP2+lQOXDnwpyZ6u3P6sICfOgxFGZzJQeDyOjicLMUQhiSKm0AU0Jo/K5FLYQgJdiEPTJGi07dTOqRuHBkt395XsvzIvTA4AdA8EkY0gkyFMAkpAZ4k5QgWdjUZhATAEAIDdu3bt2LEdAEAIJBqJJRCpdKIHk+jBJlM5ZCrHg8b1oHGpDD6BzPSg8f5vxs47qqm8X/fpvVHSs7Nb9k4PkITeqx1774oC9o4KiopiQVRApClgb2BXSgghNHsbu0gvio4zjjPqzHvuvef+kRnPnPc959z7Xd+VtdkLsrIWa7H2h+f5PY9YBvI9PLkCDwZbQKFzWRyR3hjkY4k0eUfg6kAV7gshPgDoJZJo2Dw5he5OYwkydmcZfbwJJJ5IqgcRC4hYlLBZBpgEHqr4sfPyC8/i2kAA8vp7w7IMMEjkOrFM60o+5LlBNKYEgLzUusDv9KU1hKCYLwAaAVAvkiJMjoDGotM5VAaPzOSTqHwC3Y1EYhGmz5157NQpvcGHQCBQKUwGg0UmUckkuusvg+u/M9/pi0ikURlcNs+DzfMQy0BYpQURNQBhYhko8JDQ+RIKT0wXiBh8NzKTSSaTBTzO0gULThYfKdy/50j+rtJD2cV5e44c2lecv78wf19MZDChunjzjaL0ltM7juVt1/iEeocO9wqI03tHGS2xWmucNmCkPmgiHjAeC59iGLlQP2KhOnaeMWKaKWQC6h8v8onl6cOomD9HG6L0HgWHTtYMn+c3cVnktLVDZ20cOictenaqdexSw4hEzbAFoqCJfPMoOhLO1w71Gb5s5Nys8Yn5Y+bmRk7dFjYlPXb2jiFzd8XO2jF8/p64ubujZmWOTNgVM2WDb+xsY2C8wRrDM4aR9UFcn3AP32hpwAhV+DRTXFLg6JTIyZtip2+Nnb41ZtrWmGlbIyanRk7cMHTihpGTNgyftC5q7IqA4fPdsQC+KiB0QnLE5GVhYxdFjV8WMW6F77CkmBkbci/eXlfQUlT9sull/7PXvV29H+68HFiRfQqOnDdsdsa4uVvHJWwfO3/b2Hmb4sYmRg+dHBM7fsjQGcPGJQ6ZmOwXM8EaOtQaEGYyep07vK/maEbFwTWVhRuul6ZfLdh0KS/1/IFl5w4knj0w/8y+eaey5x/PXnRs7+KjWcnle5LK9ySV7k48mZV8enfS2axF5/YuPr0n+dSuxOM7Eo7tSjqzf/mp/ctP5648fXDVqfxVJw8sPZqVeHj73IJN0wvTpuWtm5C/dsLRjTNPpM08tm5qxZbEgbrKd1WX39tvNJ4ujfLSjA7yHRUY+PTB/f6Pg/8UK/9fbfu7wYHqatvxYycd9c7Tp84+f/by1q27N27U1NU5mptuPnny/MGDx3dv33/+4lVHb3fP2/6B94M9A30DH94NfBgcfD/4/v37jx9//PHHD319vf39fW/fDvT29nR1dfb2dvf0dLuQrKfnX/e/Ra+/JTG+6ehue9P55nVb58v2rufPn5TuTq/O3na7OOt+2YG7JdkvTxe9v3Huw/WzfVePd10p76k8/DB/57NDu9uK93WW5rwpyu4+vO/t0QMfzxZ8vFD6u+Pyk1MlCwJ84lC4+kLlb7//3j/wrr+778cPP7o0rl9++eWXX3759Lf5/Pnzly9fvn79+vvvv//++++//fbbly9fXMmNnz59+u2Xz398+fr7b1/++PL1f/3+x//+4x//9vu333/7NDjQ/fzJg6eP79+/0/rshwc/f3j/5ZfPv/786ePg+3d9/f3dPX1dXT0dbf3dHa7W5p/ev33X193X9aan/VXb8x9+uH/73s2mu62ND263vHzycKC7/dOHt58/Dn768PbNiyctDXXNDtuzR/fWoeS1KuJajJCiJq7/8+gXPU3H2KSnb9bTtujpW42MDC/Wdi/2d/OhC70yTMwMI2OrnprqxU4O06AKkUQhUyhkCrlMLgdkMoWLvgAAQBAkJjZm1OgxQ0aMjI4bOnzMmBNnT9fV22pqbjQ02Pdm7w2PiIj5a/z8/FAUVQJKs9lcUXHOWW+vr6utqDhXefFCnd3ubGg8ceKkl5cXjCKIClWpVCAIRkdGVV+/4aivq7PVNDU2rF6zRigUgSAkl8v8fC2XLlY0OOx2W01rc3Pm9h0whEhlivkJCc0tjTZbld1e7bDXjYkfh8A4jmlxXANB8PoNKS3NTntddWND3aXKygD/IBBSGU1ep08ea22qd9RVNTc792TthmFUASjXp6bcvNVot1fZ66pbmxuTkxKVCgBXYQgMBwYEXb50pdnZ4LTbbrW2rFq5Qij0VPwZxK8EAKVcLpfLFQiMqVRao9F06vTx5iZHg62qqbbKaatudNZVV9+Iio4BQRCG4NEjRjhs1Y322paG+uuXLwYFBoAQBP+ZCQnJJJKYyPCGuhpnfU1DXc3NpsaEOXMlIgkCIQiEuGIk/1NrMKLCVRiGavRqXWlx4a0mh9NWda+lOTcrG4MRDa7WarSAHFiQMP/e3VvNTQ23brbU1dqiIiJBAPC1mi9Vnm911jfW2+7ebN68cQOkBNQYrsbUagxzRSxiKhWGqWEYCQ0Nunq1sqnB1mCrvt3sTFm9ClGCekyjVakhuSJl1crbLQ2OuqpGe13N9RuhgUEqCNZimBZXqXGVUiFbs2KpywnZWG+vunolIiQEAWEcwzEMwzEcgRCrj7ny7NnmhnqnveZ2S9OWtM2wAoLk4OTx450Ndfa6aoe9xlFXHR8/AoYgtVqD4zgMQsOGxNlrrzc5qp11N242NcyfNVMpk6hRND8n73ZLc0NdtaOuuslR76ivvXmzac/uXSiEKBVwWEjYtasXGxtqGutrqq9diwmPVoGoGsUwGMFgRAXCahjDQBUKIKAMCNNCBZMiKscYLsZjF+Kxi6PVl8dqLo3VXBqnvTJee3W8+up4ddVkXc0UQ91Uk22ywT7FVD/D2z7d5Jju5Zjh5Zzu5Zzu1TDN9K/alw6T+XrrQ/0DQwIDAwOsPj5as8Xg528JCMoU8fsAACAASURBVAgK8A/xtQb6+fn7+wcEBwdHRkYYjFqNVoWrUQAAuFyum5ubTCZTKpUoiur1er1Op1QqYRVu8Q/0tvpZ/AO8LFat0RvXGXQmb72XjwSA3UQykRwEVRq1wdtlPjT7B/sGhwWERAWFxoTFxEQOHRk9dGJcbHxsmGVstGpWLDInGpoeq5wdh88egs4codFAYg8P2F2GSxBUCqsgtVGlNRl8fCGVmsUVsDk8BpNNo9EoFDKFQidTWCQ6myOU8KVyrkTKl8gEQimVxp45a+6z548iovzdRQQApgMwQwrQRVKKSEYSygg8NyKbS+bxuBy2m0QsVYIKociNzqBSyFQymU0guhGIoqXztyyZsU6rDBgWNnv+9NSgUVMXzly+b1GZybJy27pTRjFCJBKIdIYbw0MrlqGQXMAT8vgUo4XvHcDQeJMwHYcnoJLJdDrVjUr+81nKxV0ctoDHdff0kHi4i93d3YVCNyUAKAEljysgEIi4RpO+dQubz184a8zNQ6uel6c6961JGB5bXHKq/PSl6uqqpqrLjVcvNNRcbrJfb7Jfd9quNtmvNdZdddquXjp3tLw4t/LsMXvNlYvnjp87WXql8lSj/cb9W87H91sHul8//eFe603n40e3nj279+P73s2bU+hsuhJTeYCwFNWiKm+NxqDDcRWMQgCuU/sAMsiNz+cxCDCFND04KH/tinNbUx4XZvUfzX2Rs7V+27rlkYE0CoXIZHmKRCoUxmBQKZe78d05LDc2y5NAIIkYlBMZ63rPH+7M3/56Z8rtlOSHmWkvinPrdqTfPJhZt3lhxZIxmWOCp3hpkvz0T3JSfzuf01eS8WTf2vs565+czMtZswTxcBd7eHC57gyGgErhK9UmzDfMXWngCHF3rmSoyVifnd5RnN5/cHVX/to3Z7Kv79k4SiObYlTYti76cGrfu+PZXeV77xRuT505Xs53p9E9GSwhmUSj0hgEAtnoYyk/Wuru6UZnMj34IqVYBQM6De6tw/RqsSRQAYxSg8tCvXfHx5XOmlqaNCtn0YxAKT9a5nZk5mTbqmXnFs8smDU6Y2xUcqQ1TgOgPKZaJrforQGW8CBraEhwZFhETEBAqFwKkSk0IoGwbeG0ny4Vvi3c3Hlww+V10xN8kJXhvvsnxFatTbqze8OxpHFnl05s3jSnadPslp2LLm5f54siBAKBTHcjUrgEEpVIJJLJf574IpPJ369JJBKRQDAYDduyc90kMJ3O9VbI7pfnth/eOVCc3pO3/l3h1q78TS/z0t4c2fEkZ8PTfWva9q96vnV+b+7a+qx1UaBMyuQDUhWk1MNKrVKBy2Rqsczg5qamcaUEIjEwIvjquVOzQ/xu7kkdOLTxp7zk9/kbftid2lNRuHfhdAmZJOHJPAWQSIS4eUp5AncBz53LEXC5Ihadh7JY9vQFgwWr+nOWPMpMXjfKj0MhUdwpTDGFLyBKhCwloERATCVRurF5JCKRyWDs3LEzMDCYSKRQqCwimUmisql0HosrdBcCEjniLgRYXE+hBFTrzCIpIpQAchASShV8dzGT4y4DcF//aJN3mJdPpMEQrtYEKEEvsUQtFKv4AjmBSEdxXd6hIg+hiEL3cBfiCtAbRMwgYvYQqfnuiFRhgFCLSu2nM4aodYGwyuLiLpcOJpSoXcmHPDeI5wa5hC+DV5jRO9zgHa41BEOIj0SmFkpgDl9MZXBobCaVRaVxKCw+lS4gkzgEthtrw5bUfTkHMbWBTKZTyAw6nU0kUlwHQWlU1j/TF4FKpjC5AiGL685zE0kVsFACcPieAg+JUAK4iZUCiZInBegeQhKPQyATlaAiN2tP6YHcgr2ZpYeyygv2HT+ce+JIfmlhbvaejGFDIgk1xZtvFKffPLez5MAWjW+oKTzW6B9psEQYLVF6a4xXyChz1HRjxDRN1HTd8HnGkYmmkUl+w5JDRyy2DF9oGDoXCZ0g9YnzwIJFqjCGOpSoDmAbIhTWEaqAMfrw+SHj0qKmboubs3P04gNjlubGL90/atGu2NlbgsenhE9MGzl3z+Tkg1OXF05YenDUgr3D5+0eOmdn7MztQ+buip6VGTUzI3rapojxK6xxM3WB8WKvWK4u1M0UKrREiq2xMr94KGiKV/TCgFErwiemxExNjZq8IXLi+rCJa2OnrB86ed3QcSvjxi4Lj08OGj5PExxPlRrlvsPCpi2PnroyasLyyLFLosYut8QmxC/avf3U/ezKh61vBh+/7O7sHHja9WP2pRbdmBVhUzaNmbtlTELG2AXbxyakD5mQFD5kQmTsuKjYKcPHzPMOHKY1h3hbA82+AUrQsHj29OazeRW5qysLNl4q2nTpYMqFnOXn9ydW5Cw4fyDh/L4FZ7OTTmYvPZG99FjW4mNZi47tWXQsa/GJnQtObJ99csfc0zvnn9ox9+SOuce3zynbMe94VuLJfYtOHFh8ImfJyYPLTh1YdCIroXT7rJL0qSWbphRvnHhk05SjGTPL0mef3r6k13npzfVzj06Vdl85e+f0kRgf9ZgQv2EW84Nbtwd//vj/QV8d3T0dvb29vb09g+/eDg6+6+np7uvrHRjoHxx89/btwODgu8HBdx8+vO8b6O0a6Ors7+zs6+zq7+rs6+jo7ejq+Svmsaejp6eju6fDdfHn9nb+V9vx1+v/8JH+7Ibu6Hr9pqPt1evOJ6/edHS3154tzV8699jqhJo9qf3XT/9kv/ju2umeivKXJ/KflGU37Fh3Ydmcxwe2PS/JaivPeVO0v7soa7B8/4cTB36uKP7lUvln55VLu9Km+FtbbLW/ffv6/sNPH99+/Pjjx7+D1t/n27dvv/81f/zxx+9//PHt27dff/11cHDww48ffvv112+ff/vH19//8fXbl8+/Dg687Wxre/bD/Vstjob66ob66pstjs43zz+8e/vLx5++fv71808/fxx8/7a3v7u9vbPtZWfby+721297u1wNYx8Gega629+8ePL88b0nD+78cP/243u3njy80/b8h572Vx8Gej5/HPxpcKDj1bM7Lc4Ht5vXqshrVMS1GHEdTlyvIa/XUDbo6KlaepqOtllP//u5r+/0lWFiul63GRlb9NQ0E2txhA5ViEUyqVwuBRRymUwhk8kAAHDRl1KpFEskYolUKJUJRRIVpi47Vl5fX1dTfcPZUL8tY5tEIpH/NSAIoigqk8nj40fV1dXW22qbGhw7dmTszd7b2NhYX2evrbUNGzZMCSpRFYqiKKBQTJow0VFvr7PV2Gw1Tqdj8uTJUplMrdWgmApBocMlRffu3m5qarh/725BQQGKqqQy+Zx5c5ubG+vs1fa66gaHfdzYcQiM4bgOV2tBF321OBsctS3O+isXLgQGBIMQajCaTh0/2tpob6irbm127t2bJZXK44YMqbVVOZ02e11Va3PDkaIiLa5GYUSjViMIEhAQcPHipWanvcFedbOlacP6jSAIYxiOYRimwlxhiRiGYyqtClXrDYZTp443NzucddVNdTVNDlt9fU3rzabVq1aBShCGoPgRw+trq5z2mmaH/frlS0FBASAIajUanUarVWsQCBoSE11fW9XUYHPaa241NyYtSHBx4H+UIKMqF4NhqApXue7gBp2urKToZpPDaa+52dhwuOCQq9hLo9FgKjwsOHRRcvLCBQkLF8yfP3eexceCQJCvxedCxdkWZ73TXnv3ZuvmTakwBGnUGq1Go1Fr1DimdjUuY2qlEoqPH+Ww1zbYqhvralucjjkzZsCAUovhelwDKYElyYkP7t681eK8e7OlucEZFxUNA0q1q4IZV4GAbO3KpS4rYGO9rerqlcjQUEgJ4hiuUqkwFYZA8N/p61aLc0taGgLAsAJaOG9eU2O93VbltNdWXbscHRWOwJBarVar1bgKCwkOvH7lQrPT1mC/cavFuXr5UkAqxRHVwQM5t1saG+qqHbaq08eP1duqW5saLl+oCLD4KsSK8OCQa5cvNv2pfV1zOQ9xBMURVAXBKAxhMIrBCKKEARkQooP3jPQrikKOxMAlUdCRGLg0Fv1z45CyOKhsCHR0KHJ8KHpqOHZ6BH56BHZ2BHZuJH5+lPr8KHVFvPrCGN2FMbrxsUh8JPCdviwGsbcB8vMxhAYEhgYGWswmg0Fl9TUFBvlarX4Wc4DF7O/r6x8QEBAeHh4aGqI3aPQGNYYjMpmMw+F4eHjI5XIYhjEMMxqNer1eqVSiuM7L7Odt9Tf7BXpb/bRGE67T6728VRoN31MslClFchBA8O/05eMXZA0M9Q+OCokYEh4XGzVsVMzwSdHRI4Ot2mFB8mmRyjkx8PRYcHYcPmeoatZIrRYSewpRvhgVw4gURkG1AdWaNEYfOYQy2Dwmi+PSvkgkIoVKp9I4ZAaHxnNjC8UcsYTtKXYTyihUZnhE7LOnT6dMG893J4jlZJmSJlXQRVKKWE4UyQkCDxKXT2UwGVyOu1gkFUuEHp58JotOpdLYDDaDJmLT4cL04hXxc0Z4h5ftOHLjaNWkeVPXL1mes+QYjs/fsf5MiM6XQCIQ6DQBU2CUAbBC5uYm4nDJGhNLbSKrTVShlEQiE+g0Ho3C/+4motPYTAaXyeCymDwB31MuA5UgogRgWAljSpBPpxMIBDqZlJmR6hdgHR7ulTsz8M6uBY/2rsydN/VsfuHF8xVXr1ZeuHKuynat2Vl9u6Xu0b2mF0/utL18+PLZvaaGqrKS3G3p65YkzSo8uOfF0ztPHrY+vt/0+vm9zrYfejqetr982Pbm2Q8vH95/0NzT/ujbT133WmskAhaHy2Zw2Xw3T4UUhUAVoFSoUMRLo4Hc3HwB0c7kORf3rqnYsnzR0Cg1h6ogEOKUykMzJu8fM7Ro9pS1MeE0ApNAF7HdxEKhWMjiKukcnO3hTqC50d08PEVsLgeTiArWJD0t2d1Xsrste9OT7Rvupa+/tXXDo0M7Og+n95el2TcvSAoJuHUgdfBk5vvSzb0FqW3Zq5rTE86vmV2Tlzl9SBSHwXb3VJBpAibTDVcZBB5KIkvEFkGgu+fJlJX3M9c92DjnRcas3tyl3UWbuo7vOrN6au70iFcFab2HUt8Wb36Vs96xJfnqzrVTY8K4LAHfTcRm8ylUBoFARnWGc1cuihViIo0KKFCLIdjfO9LXOzI0aGhoYIzZ4G/EUJ2Mr+awfIWeY/2so8MC3KiEGB2+Njoqc/iI3ZPGJIT4BipFMg5dwGNK5TIVojWoff29ogKtoX7+IUEhkSHBUTqdmUxlMKikktTE7sK03ryNL/avd+5esXVM8PJw0+P89MGT+/qPZvafzOw6nNaVs+rN/mWPdy96fXSvvTgHUygoRBqFwiSRaKT/fggEgsHbtL/oiATSySE9IlXOjAh+VJbXd+rQ3czltzcnPs5c1V68/cLKKVfXzuos2dG0IeGX8qwnOWmTI4M9qEwENEKgBQV8tEqjGtQplWpPBSaQ4FSuhECg+AWEnTxZCbqJMqZP7juy9/2eRV17kgZLN74pWPP+Yn5+0lwVna+XGhDAKAd1MgUMiOQKoVwkkPOYArWA35yx+F3u8u6sxHs7kqcFachEAtWTzhLSuB5UNylbCithTA1CsIjDZZBIUk/RlIlTGUweicQgkdgUCptM47K4Qr67gucmZ3PFdJYHhy/1EEEo5iWUIDx3iViucBdJhRLAUwyo1D7e5nCzNcrLJ0KnC1XjAXKZ3sMD4vEkdDqPQCDFxg3buSuLxebSmZ48N0iq0MtBowIygYi3AjQqQCOkMqvUfiq1H4SaXTVfrsiN731fAg+EzQOkCr3WEKw3hf4lfAWr1H5KyCCWqtyFShqTR2Vw6Gw2ncNgcOlMHp3Kp5C5BFClzCs6tGJVirePP4fjTiYzqRQWmcwgk+jf5fH/oC8ijUSkUWhsDt/TQyRncd2pdA7fXSxVwCKp0lOs4LsLuQJ3trsH28OD4+FGoBGHDok4eiinOHNb8d7txXm7j+TvLcrdVXJwb3H+/tUrkufMmkKoLd5UXZR+89zO/L2p2sAwY0SM3j/C6BthsIZpzCF6/xit33DYMlRsjpEFjYIiJ+Ix07xj5/sNXeQ7eoklfrHPsIWm8Jla3/FyrziGKYyo8yOrfZmYHwUw0eR+LDCMi0QI8ChPXYzCb7Q6crrX8KSg8atCJqwJGLPCb9RS6/DFIePXDZmzfcLSnGmrCqatKhy1YG/crJ1RszIjZmyNnL4pYsq60HHLzEPmQtZREn20xBQh8gr39I4UWofJ/MbgQZO9ouf4j0gOHbM8bNyK8PErQ8evCB+3LGbcsiFjlkSPTg4dlRAwdLZ31CQ3bQgVtpiGzYqdvip63NKosYsjRi4OG71EG7t4Tb5ta7mz+mH33Wfdb9p62/o+nr31OmbRbq+RK+Pnbhs9b+voBdvGLdwyfMrS8CETo4dMioqdEj8+wWCOBFVGnd6k15sg1E8DwBcOZVaXZlTkp57P33QxL+VS7vLKnMWVOYvPH1h8dt/S09krTh1Ye/LAmhP7V584sObEgTUnc9ae3JN8YvucY9tmufbo1pnlW2ce3j63dOf843uTjmYnle9NPLJ3YVlWwrGshKO755dun1m4afLhzdPKt80u3TqjcP1MR0nWq6vnn50/de/Y4efHiioy1kd5oRMjAiK02kZb3ftPP3b1tnf3dXb3dvT2dPT0tnf3/Rcw1t3T3t3T0dvX2dP7J0H93aPY19fV29fZ09PR1dPe2dfe2dve0fumvaets7e9q6+jp+/7m7zp7nnzl2mww7X/NVz9d/f/A8k6u3raOzpft3e2vel81fbm9cvXHT+8bHvZ8epW7cWyjUuLlsy8nLH6Q+353svHey8c7Tx9+H5+pm3biv2jIw9NGHJr18bnpdk9FSXdZfm9pTnvj+d+PJn787miXyqPvLtU/s5W+eDCmc7nT//93//982/fvn76+uW3L675+i/z7du3P/7449u3b1++fPn92+9//PHH169fv3758tPHjz9++PDty5f/849/fP74se3583s3b7Y6nS0NjuaG2manrbXJ/sPD2/09be/fdg329314O/j5p5+//PL5t0+/fPrx42B//0BPZ3f76643r9pfPe/paPvxXf/Hwf73/V0DPR19nW19nW1db162v3za9uxx+4snbc9/ePPih/f9XZ8+DPz0fqDrzauHt1vX/I2+UtSk9RrKei3tL/qibTHQt5mYGX9ZDf9J+9pqoG/RUdOMzKUROkwhEUolUqkYUMjlcrlUJpXL5S76ApRKV0EuCKMgCOv1xvLyMofdVlt1vcFhz9yVCcGwCkW/1yKjKCqTyZYuXep0OupsNc1NzoSEecmLFzU1Ndlr65qaGlesWAYoARRTYRgml8snTZjY4Kivq6upqalqbHTMT5gvlkpUahzBVAiCTJkyaeXK5YsXJy1dsnjSpMkqFa4AgDnz5jQ1O+vs1fX1tU6nY8yYMQCgxHEtrtEAELguZW1rS6OjvqbZWXf14sWgwCAlCOkN+uNHS1sa7U57zc1m557dOxEYPpSf39rirLdXNzhq7TXVo4YNVyoAtQpX42oURQMCAysvVjY7bU571c3mpo0b0mBIhWMaNYbhGI5hOI7jGIbjmFqlUhsMxlOnTrQ0NzTW1zrrqq9dqmhw1La0OI+WlxoNBgBQDBsaZ6+tctprmhx11y5dCg4KUoJKDMPUKkyN4TAIDomJrqu+0Vhvc9iqbzY5lyQlQkrQFaOvwdUuDPu+rhJkXKXW4HjhobzWRofDXu102OrraqZPn6JQKCAIUmMaXKVGQARSgjAIQkrQhW1Wq0/luTPf6Ss1dYNcKvuzwxqGURhGYBBBYBd9TZkypbnB3lRX21Rna7DZxo8erVQAOKrSYDgCQ7ExUWtXLV+1bNHyxYuWJi8K9PXDXWESqArHVJBSsWbF0lvNTqe9trHeVnP9SlRYGAxCuApDURRTqVz0VXHmTHNDfYO9+lZzQ3pqKgxAsEK5atmylqYGV3ThlUsVQYF+CALjahzHcRRB/azWyxfOtzTanPVVt5qdaRvWAzKZGlUdPHDgdkuTs76msd62aUPKhXOnWxsdrY2O+bNnSz2lESHhVVcuNzfYmhy1Ndevx4RHIQCsRlU4giIQrEJgDEYQCIaUkEKhCNLDmSP9ciOQ3Eg4LwLJj0IPRWMF0aqCKNWhSCQ/Gi6IRgqikcJopCjqzy2Ogl1bFAn9uVH/fO7L1yS1eKEBFq/QgMBAPz9vL52Xl9o/wDso2M/X199qDrBaAvz9A4OCgiIjI4OCAnV6tU6PqzBYJBLxeDyxWAwAAI7jer3eZDLp9XoAAFDM4GX297YEmH0DfXz99V5eGoPBZPYBEVggFMtAVALAChjDdCaX89BFXwEh0aGRQyOGxEUNGxU7fHJoaKxJrYiyeE6PAmdHQ9NilLNiMZf2pQUlIjHmIcPFMCKBEBDXoxojrveSKmEGh0dnsGh0JoVCJZFINBqTxuCR6RwKh8/0ELI8RQw3TzehlEpjo6j2zu37qWnrWFyCREEVy6keIpKHiChTkkVygqeI4ubBZLGYdBqHw+bx+RyR2E0kFjKYbAGDwiEy9VKzPefcdMyw0OJ/JHnzxW15i+YMXzhh+Pb5h1TyCTtSj/t5BRIoBAKN6MHh6GUgJFHy+QIOj4yoKWoDDVEzmWwilcpgMQU0GpdGZVHITNejlctcRKex2Sy+u0DoLpTJlQiiANQSz4wlCekL5k0KC9qSNHVclC+XQNg6Lvj9yZ0d+1a1F2xvPbi7+WThi9u2ljst9nv3fnh088mjm3dvOZoaqmpuVJaW5GZmbMzes7Uwf+/hwuz8nMyDB3acKM+/ceW0rarCYbvU5Lh2/5b9Tfuz9u5Xna8fvH95p6Pl+hPHxd1L5s4bN3bOmFEjAgNxodyD5yaHlDoTDom4M0Isr0szP5/M/HQ4dfDohv6zOxpz1y+JDp0fGnJ43syziTOOJk4brRS6UTw8hFqhUKmDkCVjx5WtWn163frM6bOGG0xuDAafx+MQCP5yj7T4kMur5jzdu6krL/Ne2tra5UlVW1a/O5v9riylr2hd44YZT/evbC9K+aUiq68sszNv/cMdSypXTi1cNmPbonmePAGd48HkepJIDDaFSSEwGW4AieMRbfU+mbKkInlqY+rCli0J3QfXfcrb+GrfmqqU2eXzhjzKWtpbkPKhPL2rZHPt5nnHVk5aMWmYu0BAZ7LpDAaDwSSRKR4yua2l3ifITHXjYQZvL2OgxRgW4B0bHDAsOGion3+s0ewLIAoPvoBLY9JJFAqZQiAQpo+OP5iyYW5oeBgEIzyegE6RKeWI0aDUGpWoEUMtFkOEnyU4ICAsNDQ6NHiI1RLBdROzmJRjW5Y+yVzccSDl+cH05r0pp1bOaN6/7u25vT2laW+Pb3lVsOZJ9tJnmcmPMhbe3DSnZsOcJydytyfOZBMIdDKZTmORSOT/gb78ggOycg7xhSimDzYYA0FP6ayo8FdXKx8f2nNl0czWzWuupSSf3Zj88OTBjIlDa7PS7xbvi1bDfL47ghgw3B8BrbjcRyMzYnKtTIEKpCDLQ85guVEIRJUE0CoxWKz0kcpOrkzoLUi/mzazc//iwfwVbZkLPp3K3z9lqoEq9AMt3iqLDvfWqr10iA8GesvFmFosacpc86Fww6udibbNC+LUAJlAYPM5dA6F6UHmKdhShQhUyIRSNzGH5UmjsShUKoVJJnOYTE8WR8LlStgsTzrDg8bwJJK4BAKLxvAUuCuFYlQsxWQKLVcgYfH5HhK5u1DqKQYMXoEW30iLb7TRKxxXB4JKH6lE6yYAmCw+kUQlEAhjx01ITFpEJFLobKFAhAilmEiGy0E9jPm4eUJUhieIekGojxL2doldnmLclbfhQi83T9QlfCGY1egdrjUEuyI3XNXMSljvLlSyuEISlUVlsmksFp1Dp3PpDC6DxqcQmATfEN+yEyfGTpgSFBTl6akgkZgUMpNKYX0/Dvqdwb47D8k0NovrzuK6uwtlUjnkKVYIPCRcgVAoARSAUiaXCSVigacHz82NRCLOmzH5WH52QUZq8d5thTmZhfszc7O2ZmduLsjJmjFl7JZNKYS6opS6oi03T+/JzU7B/cNMkWN1gaNwvyjM7Ad7+ai9gnwMURpTpMQUKvKLlgbEIYEj1BFTNVGzDbHzrSMXB45Z6T9iuXnIYix2riJ0oth3pNAcLfQJ8zQFCI3BHtogLurLhn1ZCh+WwsKUebMkRj7oxYeNPMzExcwMyIep9nX3jgBDxupj50ZM2jAmIXtiUt7oRblxiVkRs7fGTk2LnbQ+ePxKr6hZCtNQsT5GbIoWe0eLfKIk5mjYGqMNGG4JmRgYPTtoRFLQ6CWh45aEjU6OGbM4dsyS0BELfYfOtcTMtEROl5rjCEqj0CssbPScYWMShoxNjB6bGDo2URc9e9H2M3tPPD1c3V3ztPfhy67+vrePn7Wv2lmmH7lq2MyM+Hnp8Ymbxy5IHz8rNXbI7JiY8bFDJowcl2AJjveUG1SYtwrWajAfT65g3vTJj6+XO0q3247uqTu8pe7wppqStOslqVdKNlwsWV9ZtP584ZbKom0XSjIuFGdUFm87X7i18lDapfz1lXnrKvPWXTiYUpm77vyBNWdzV50+sPL8wbUXC9dfKEipyF977tCaM4fWnslPOZm3/NiBRWfyN5zLSz+3Z/WlfWn3Tx2+V1r8/ESZPXNrc86OnEXTTZ6cISZ1CArdOH/m089v3wy8ev62u7O7923Xm+7+F50Dr/47/+H/U4zq6e3o7mnr7n3T3fum5z9tW09vW3dP219f/k9v1d3T3tPX0d3T3t3b7uK93r7Ont72zq627p6Orq7Oru6urp7u9u7O153tr7o6Xna8etX+6mlb593X7Y/aXzXbLpdsXl6WlnR6y1Jb9qZbB3c8Lcqq3rD0yOz4jDhLohZY5WfaFhdarrS/kAAAIABJREFUvmBqw66ND4qy208WdZ0senfuyM+V5T9XlH48V/bhfNmD4r2zosOrrt343//+77/++tu3f4GuL1++fPv27du3by4Ac80/vv7+j2+//+Prt398/fbbp19++ennn98P/HC3peHGpaaaq8226631VS311S2N9fdvt7a9eNrf1T7Q29nX3T7Y3//h7buPgx8+//Tzb58+//bpF1fqxru+7u721y4G63rzylX59eFt32B/z2Bfd39PR1/7m54XL57evvXkzs32pw972p6+63398d37nwZ/etvZvUZFXKMirsVI63BiCk7cqKFs1NDStPQ/nYcG+jYT85+0L1fexp/al46aZmQuDtPggFQkk8lkUrlMLlPIZQr5n5XHSkABAkoIBCEEhBClEtLrjeXl5Q67rfbGdYfdtmvPLgRFVajqexuy6zTXgZycxsZGu62uweGIHz165OhRDofdXlvT1NiQl5eDYRiKohimBpTgqFGj7Pa6urra2trqhob6opJib7OPTCGHEFiFYSAMyQG5ApDLFHIlCKpUaplcMWvOzKZmp91e46ivbXDUjRo5QigUgiCoBEFPoeeKFctaW5saHLbmhrprly4GBQYBSshgNBw/eqS1yfWU78zctmXuzJktzgan3eaoq7rV2rh5UyoMQhiqUuO4q1UsIDCg4kJls9PeVF9zu6Vp/boNYqFEKVcqFQoAkAOAQqkEAECOYTimUhsMhpMnjzc1OhrrbY7aqsxt6VU3rjgcNoe9bnR8vFgiGjIk1l5T5ayraXLYr126HBIUDIKgSqXCVZgW18AQOCQmyl59wxVX2OKsX5y4UAkotGqNBlerMbUaw11tXRiq+gvAXCXC0NYtm2+2Ntnrqurt1c4GW031tbTUDVGR4SpEBSkhXIVrcLVWrXFRHKZCfa3mC+fPtjbWO+21d1qbt2dstZh9/mxbDg0NCw2OjAiLiAjX6QwKhXLunNktjY5mW02Lrc5eXTNiyFAlAGAYhmEqXIWiKAwCcqVCBihkIKBUY7gWV+OoCldhOIZBgGLNimW3ml3OQxd9hcIgpEJQlQpXoRgCwb4WS8WZ083O+gZ79c3mhi1pGxElCCmUG9eta21qcNiqG+vtly5U+Pv5wRCkwjHXr8bHy9uVlOisr7rT0piZsQ1QyDBEdfDAgTstjU57TWujY8G8uTsztt1uabzd0nhgbxakAMKDQ65fvtLUYHNpXzHhUbACdtEviiAoDKGu/nAlqACUwQYkc4TfgXAkJwzKDYfzIpCDkejBSDQ/Aj0YgRyMhPOjkIORyKFo1aEoND8CPhSJFERhhyLR/Ag0LxzOC4dzwqADYf9F6obVWxVo9Qr29bd6exsNGotFHxBoDgi0Wq1+FrO/rzUgICAoJCQkOjraz89Xp8O1egxFQXd3dx6P5xK+XHkbJpNJp9MCSiWKG7zMgd6WwL/oy1tj0Ou9DQpY4SGRKlG1HFIBCI7rvVx9X5aAEN+gsMDQ6JCIIWGxMeFxwyPjxlutIRpEFGUVTo+GZkWBU6MVM2Ow2XHIjOFqTOHpKUQ95RoRBEthVInrUY0R1RjECpDJ4VNpDCqNQaFQSCQSlcqg0jlEGovM5jHcPTkiCUcodhfLuTwPPl94+dL1srLDPAFNDtJlSsbf6UsopvEENAqFTKey3QQeUpkYhOQICkmlCg6LQiAQ/DVh9w9fX2UN3D1izJGZKfaMI7uWzUkYGlGcVBijnLA9+YDFEEAgESgMEiDiaxQgKFYJ3LgCTzKmY+i8eTKASSaTmAw3NsuNyeQwaOy/P1eRiDQKmUGjslkMLttdyPYUubNpI3w0fTUnfrWfHLiQ/+Lorgdluy9sW1mWNKVp4/yX25Z05mx+WbD9Vt7mHyqLnzY32mqct1vrm53V1dcrrl85e6nyxP07zlfP71+5eKr8yMGykgN7d2/O2789a2fats2rd2asz8nedrny2OP7zmdP73a0P3v35uHFfemVm5faMla2nzjYX3nsZ8eNnqsV98sLFoweKfUUiN04EwINnaf3vzu0bmBP4o/7l/x4aPHA4TWD53a1l29/VZT+9WL+L+f2v6vM2Td7pDvdzVMgDzdZTmduf3jk0NPC/Y9zdz0ryX1YkluwZqkVhib7eZWtSa7OWNO0fXXT5uXO1CU5wyP2j4w+tmTOu4oDA0fT+ktSW1Lnt2Ykvire0H1sa0dpRmd+2puDqVfXTl87xLw9aSYoEVFobK5A5OkpoRDILBqfyhaRKIyRwcatM6LzE0ZVrp93Y1Pio13L3mavfZC5/MSicTtGmR1bEl7lrOwqWP8kN+VyyozjK8bPjLHQ6BQChUihkz1F7jy+wF3svnHLSmuQ1UMsU+u9TEZ/X58wP5+IAN9IqznUaPAHEbVIoVRCGpkCY3HEJAqHTGUyaXQ3BsOTSWMQiVwmS6ZQyBFMBqsh3IiqfdQaq5chyGIJDAyKCAuJDfEf4u8bJ1KoqDRKUVrys70r2/M2vCrcdn//htrNyY/yU9rLNw6eTX97Kv1p7sqnuetuZS6p3zTvxvoZF1ZPupo+72rWOkzAJ5OIRPJ/q30RCEQSizx8wugp0+Z4eCA6Y4TWFOljjkAVqDeuKVy54mVJyenFS2r2ZlUfPuQFSJInjS/JykI93TlMjhwywLgPoNQDUo1SpIPFBkCs9RQhfJGSyfWgEAjeco/RPuohBtQfUUI8tlni7ji862bJjpOLR78uWdVzZEV3+aZHh7PDQMgL1nrpzWqtD4Z5aWEvROklFKqMIHRrf+pAwfpXexZXrJ2ucmcRCUQ2k0en05gCMt+dFAQpNk2esCA+Ss6iswkEHoXOpHK5XAnfDRC4gzyenE4TkMk8EolLZ3gK3JUcnozLl7t5gHSmkMmWUOh8KpNFprNoTJ4CxKz+ERbfKLM1UqsPgiCLUu4tE+sEPCmNxqRSaQQCYcqUKZOnTCMQiFSGu0AIC6WYTKkDYCPPXUkgsCl0DxD1QtVWBejloi+RVPOv9CWSalyGQ40+6HvZF4T6SOQomyek0LkEEp3KZFOZTBqLQecwGBwGlUcl0AljJo8tOVoeGhEbHj4ERQ0EAp1EYtCo7O8nvr7HHn53HhJJdK5A6CGS89xEHiI5AGEAhMmVqFyJygClWC73EEkEbkI+351FZ6xZvPhMcV5ZdkbJ/u3FebtKcncX5e46mL2jMHfvmJFxe3dnEOpKUmoL0ltP78rZsxr3C/OKnGAMGYf7xSA+VplGB2mtXrowo08MaI6U+EZJ/WIQv6Fw0BgwdAIcNkkfN8c6eknQhFX+41aZx6eYRq/QD082jFigiZmBhk9AguORwNGgXzxgjVeYR8nNo6X6OEQdqMStMswkwY0CWMeRa6mAhgjgVFDPhL3d8CCpIUoTMMF3yJK4ORmjE/eMm7tz1PStUVPTAkclo77xYn20xBQjNEW5G8OEhhBAH4yYIrTWkV4hk8yxc71HLvQftTBkVGL4iMTo+EWhIxb6D5tviZ3lEzUdDIqnYFaCTKMOGj58YuLw8Ulx45IixyRahi+InpmeebRl27HbVx/13nnW0dHR09P348GTNsu4NZFTNo2anz5yQero+ZsnzN40dERCePiY6Nhxw0bPCRsyjeOJA6AJw7wRnVmF+YQGDXlw+eiTC1k3z+xqPbaj5WhmU/kO59HM+mM7asu22Y5m1JZuqT2ypeZIes2RzdcLU68Xbqw9nFp3ZEPt4fW1h9fXHt5QU5JSVbTuSoFrU26UbLxRknqtaENVycbqw5uritOvFaZcyFt2oyj9RkHmpX0bHpwrfll58lZR/uOyoju52YXJs3NXJOxYlng2N/vu+VPdTfUfnt1/3/uqbaC7s7e3r/tNV/+L7r7X/08j4v98SOz/a3s6eno6//Ifdv61fwprvX1dPT2dXd3tLmtid3dHZ9ebri6Xd7G7o7Orq6dn4P1g3/t3PYNvO/q7X7S9evK6497rjnuvXzy44yzesqZsc3JZWmJ5yvwT6+bf2Lrs/Jq52WPDVpvRDYFeSUZ8idVwfm1SzY6Um7k7n5UdbD9R+PZ86Y8V5T+dP/LhbOngqaIfKw8Xr1gwIsj/5bPn//Zv//blX+a3335zYdj3i69fv2dpfHHt4MBAS31N3dWKxpqrtxw1txw191vqn96/+erZD72dbwb7e1wdze/6ugf7+9/19b3r6/s4OPj5p5+/fv785ZefP//04ecP71yVzYP9PX1d7a5jYD9/eOdqc+7r6nj64N59Z+PD5qYX9+++efKw6+XjrpePet+0/fxu4NO7t6ux7/RFTsHJqRpKqpb6d/rK8GJl/A29XPSVYWL+B30ZGCuijHoYEEllMplMIZNL5TK5XA4qlQAAuFq/IASGERSEEBCEjSavsrJSh91mu369wV63Z+8eBEVdTVyuQRDEYrGcPXu2wdHgsNdfu3otIDDQL9Dv+vUrTrvNYa+9fOmCn68fCMIqTA1DaGBg0IULlQ6H3ZWO2NDQUFZWNnPmTC+TlxIAACWAYhiKq1AMU2FqDNPI5fJZs2Y0NzfW22sc9bWO+tptWzcnLkxYtmTxsqWLk5MTCw4dbHTWO+ptTQ111y9fCAkOApSQzqA7dvRwS2O9w1bT3FB3vKzkwrkzrY2OhrrqRkftyRNHzT5mpRLEcRzDMBzHURT19/evqKhodtY32mtanY68A/smThg/c8a0ObNnusqXFyTMWZAwx2L2QSBYr9OeOFHe3ORorLc12W0Jc2cVF+U3NzluNju3bNokFgmHxsbUVV1vqrc11ttvXLkWEhwKgiCmUqkxXINrUASOi46yVV1vrLfV11Y1N9gXJy2EQKVWrdGqdRpc6yqSViEoCiMojGCo6wfVMAjFjxzlqK+rr7fZbTfstded9ppbzU5b9Y39e7Mmjh+r06pBJYBjKq1ao1NrURi2mL0vnP9T+2qst9VWXbty+eLVK5evX7ty7erlq1cu1VRfv1h5PiwkXCFTLJg/r9lZ31RX01Jnr6uqjo2KBpUghqlcsfcqFFYhsOvDuLyRrlfXBQQAq5ctaW101NdW/Wf6Urma1lza1/nTp1qc9Q32Gzeb67ekbUBBSAXBW9LSbjY11NdWNzrqK8+dN/uYIQhS4TiG4yiKGvWGs6dONDfaG+zVd1qa9uzMBACFCkbz9x+429rYaK+52eSYO2vW1IkTWpsczc66qquXA6zWID//a5cuNTXYGutrqq5ejQ6LgpSwS1REYASBEQREIFAJKZUAAIQZVXvHhhTGqAuj0cJoVXGcujBaVRCFFkSrimPxgij073soEsmPRPKjVHkRyJ8bieZEIAcikHEx8N/py2p0aV+mALPVS28wGbX+/qbAILPVz8dstlrMAb7WwKCgkLCwsJiYGIvFrNPhWp0KQZQ8HpfP57uIXafT6nQ6vV6v02lBEERxk5c50NsSZPYN9rJYDV4mjUGHanE5CnjKFQCiUcAYiGm1JrPR7OdtDbAGhPgHhweERAeFxYZERQZHx4VEjTaZAvSYfFiwYkY0PCtSOTVaMSNGNTMOmTFcA0kEPIHSQ6YWQdCf9KU1wrhOKFOyuAISmUam0CgUMplMpFBoJAqDQGVQuHyWp4gtFHOFEr67WOAmolBYeblFNbXVIOIpAxgAxP7LeUgQyQmeYipfQKNSqRQKk8vhS6VCqcwTUMpxTCtDRQQmy2oc+aLi/o4h488v3nh63t6GbRfP7suZ4x/0ZPO1TdqkeHGUiCWkEqkeHLoOFuEKpUKiYXHoPHeixsjWmQR8NyqTweNxJGyWG4fDYdDZro4vEpFGJtFJxL8SOCgsIotNcmczCIS9yRPeVe5pz1n0vnD1j4dTP5/a/X+uln25WH5iXHj1wkndxfurUpKbM1de27jwfGpay9mrTTftL1497O1rG3zf1fbmh+bm2kOH9m7bun7X7vSDuZkFeTuPFGWXlewvK9l/KDfz4IHtR4qyL5wrbai78uxOY2VuZvny2U+z055tX/F0y7ILs0YfmzzqdW7G7YwFnZfKN82brePw7xVmv8he+SJz/qt9i18Xpnw8nPZj+daBE9vbSzY+3z2/50DSh9I1XSc2Pj+71aSS61G8YtfO2vQN9vVJ93evepKX+qJgW3fpvncXjjXl7dk+KqJiyewfstP7juzrOXLgh7wdK3zVExS8CytnvSlNbyvd9Lwwo3HHxkvrk5r3L39euLr7yMb2Q1teHUy7k7VivkW+dHQELPEkEAhsrqfOZCUR6SQik0TlcaiUod7ihGj56jGa0rXjrq2benvLvCdZK2u3JBcumZA22vfSxpmP9654nr3qzvblF1bMKF85LkwvJxAIBCaFzqa5u3FhCDBbNXqjpzeq0kpURpXebLJaLYG+fkFBwWH+gUF6owGCEBTW4bhZodAJ+EoazYNM5hCIZAKRQKASSCw6W+gh8BRLJIBSroJBjUplwNQGrd7HxxoQFBoZFhgTZI7xM8dJlVoSjbZvzfyX+zc837/2Se7GB1lrLi4Zd3vXwvsHEp4WJT/ITbq9e/HN3auqty2pTJlXumT84cShJUmxpzdND1CJCQQikcEikoikP/efhS8ClRAbPyI4KFIuxPWaMK1XLOYdiXuH8IVKi1Z///KVWL0xSIUaVTACgDpA5U7kSzkyQK6TAz5SGSaTgoAckYpwkYfew0PPd8MoLCmX7Tk2MnR38vjipfHlqybvSZwcH2wmEohMPm1dwpw906evC1fXbZtqy5h5tzxrtJ+/GtCqUR8UNeIqrR5Uowq1u4fMT40+Ltzcl7Pk1c452TNDqDQCgUanUgRMBpdAJPgZ4fodmR+PHOk+eXDfxtWIWMIh00QCmVyuBUCTAjRKpWpPd0jAV/D4Cp4A4LuBAndQJFZJ5Ro3D4jLB+gcIYFEIRAIXHcxrvPytoSafaO8fMJVuJ9MblRIvUQeOIPmRiJSiUQikUicO3f2hPETCQQCmSbguinchJAU0HDdFAQKn0TmkSh8kQxD1RYItYCIGYC8/8rb+A8A47vDEGI2+8bojKFaQ7DWEIxrA1RqPwAy8dxkVAafTOMQyHQKg01hMKlMBo3FpHOYZA6ZyqUsWbV05959Jp+AkSMnBQREEQgMMolFo3K+5/G4MMzFYK7MQwKByuS4QagGQtTuQpmnWAEiahTXywHUQyZzk0kFIrm7h5zPFfGY/C3rNhbt3VOUlVGSk1mwf0fBvh2FOZmHDuzcnbF5bPyQssOHCDUl66sLNrec3H4kd6PaGmqJnWoMGY/7xsDeVrnWqMTNGixAYwhFzJGAJVJhjkItsTJLnDhwmCRgmCJ0DBQ1WTt8tmF0omnsWu/x68zj11jHr7COW+Y/cZlvfLLfqMXWkYvMw5JMsYnGmERD+FxzQLw5cITRP0brG6mxRKOmGLlXhNg7RGIM8tRY3VXefFjnAZnEYKBEG60OmhgZv3TM7PQRc7cOnZbiGztboo0SasI9dOF8bbCHOkCB+inVwbApFvUbjUdMVw+dax42L2RUYsjQhKhRyeEjE4NHLrTEzTZGT0Mjxgu8w0kKPRMwBA2fNnzcomFjk4eMXxw2ZpE2esHkdbm51x9V3O5s/qHr+avOvsFPV5uexczeaBm5avj8LSPnp8XP2TRp7pYxk1eGRY0PjxoTO2Ja7KjZCpWvUuWn9Q7Xhw8NGbZg6IglRWkrGgsXXd+/4Eb24qt7l17YmXh+x4JzOxLO7Eg4vX3uuR2zK3bOubB7XuXOORU755zfMati16zK3TPP75xxLnPame1TTmVMPpUx+dSO6aczZ5zImHoiY+qJ7dOObZtycsuUU5umnUibcWLzpGOpY46un1KwbErtwS0D9osvz5/44Vhpa97+h8V5D88dHXx86/Pze+9bbP3XKzorj7dVHu+52fj2bV9nb09Xz5uOgdd9PW/6ev5Z0fpXjet/+AYXg/3tfvt/Frvae3o6e3q6u7u7+vv7+vp6e3q6u7u7u7u7ent7+/p6/7rVNTDQ//bt256e7sF373766ePbt287Ozv6+nrfvn378vWr2/fv2hud5y5fPHXhnM1R39B6+3F71/3XLx4/unM2f9+J9GXlGxeWpcw7tynp4uZkx751rbvXOtYvdm5ed3ZZ4s5xw0+sSTq3aVnDvm33i7NfHTvUd/7wwJniwTNF78+Vfjhb8vFMfufx/TvnTExfsfR//dv/cuHW3+fXX3/9fvF9vn7+5evnT18///KPr19+/+3X2y3NtuuX7jTZH91uevHoTtvTB73tL973dX4cHPj04+DPH9654OrD277+7s7ezo7/S9d7BjW172/f6YUASYD0ukpWOgmh914EOx1ULCjYsXcRC6IoINIF7AXQbUMgJCGVZq/YQDrWXc7+n/N/zn0/b54X7ON/3zPP/Z3fZFbWm6xJZjLzmet7XdeXqckfX2b++PH9X//447///ONf//jtX//47b9+//HHj6+zwRu/fp2Zff3168zk6PCLJw+fPRx4+/Tp0NPH7589+fjiydDj/neP+8aHnk5/fPVt8uM2CfongO1CcPtkuH1y3H454e/a11+bh/+XxPkDavK2aI1SzGdxuFwuj8/lcXlcLpcjmG0dEgoEIqEIEIMQLBQBfKFYoVI3NjWajd3d99stJsPpU6dAEAQB8Cd9CQSCefPmmc1mo8Fo7bFcuXxZppBLpHBjY73DbOoxdJpM+rS0dB5PAEISAIQBACopKe7ttf+VTW8w2K02m8V649r1zZs3BwcHi8RigVgIwrBEIpVIZHw+f8mSTIf9r1Jdi0HvsPb02s39NnO/3dLnsFitRpOp22QyWC099+/cCgkOFIpEcoXsQnNDr81kNujNxi5bT7fdbLIYuy2mrj57T8GmDVwOD5JIYQkCS2AEQUAQ9PX1uXmztc9ithn1FmOnzay3WQ1Wq9FhM/faLA5bT1+vxWrujo+N4vM4Srn0yqVmh91sMer7rD2ZqYs3rF8z2G8fsJvbWm5IpUh0RJix84HN1D1LX2Gh4SKxCJH8JUzBIBgXHal/cH+2WbjfblmXlyvgcyUQDIMSBEZ+Us3P+A0ERiSQVCqRwSC0e+euwb5eu9lg7u4wdz/o6Wq3m7oHe23Wnu7mpvoVy5fI5QgEgHJEDkOQt057s+Waw2y0mrqtJr29x9BnM9usPTar2W7pmX1r7HwQGRbOZXNW566wW4wWQ5fdYOx+0BUTFS0SimAJLJFACARIQUAKS2bluL9LcxIIhiFYLBBs2bi+19rT091pNXXrH9yLDg8DRGIJJIFhKSKRAmLAW6u9eeOawzJrrjMd2r8bFAphMXCksHDAYTMbuuzmnlutN3U6bzEAwIhk9qdRKZTXrlzus5stpq7BXtvJkhKhQAgDUHXFX/Q16LCuWblSp/a8f/umw2oc7LWtXLbM10v34O5dh8Vg+8v3FS0SiGe/TAiAQDEMCgGxUCAWCkUCQZgKLF8Ycn6OojkBaU5AzifJmuZIm+YgjQnI+STFhURV8xzF+URl8xxFU4K8eY6ieY7iXLykMQE5Fy85l4A0xEvOJSDnEpDkWHBuOD8+iBPhywrSuAdqWT6eYl+NRqNUKRQSjZc8KMg/KDDIz9vLS6vx8vL28/UPDAwMDw+Pi4vTajUqlVIul/J5PBcXGovJFYshGJIqFGq1WqtUesplKqEQhKQqT52fUuur9gmR6oJhTYDCU6cAeP4gXSZgiQQikRgAJTK51keu85P7+KsDg71CQn1DQ/zCwv3DY0NjFoaFz9FIwSCFW3IYNz2cmxkpyIgGsiKg5bGiZXPECNeZ6sxwY4s8hCIuJBVIVIBULYblTDaP4uyKJxBxeCIaQ0DjnTB4Gg5LxxNoeCc62Z1BYjJJTJazG4vmwsJjnHfu2OvotXp6QUwuVggSOYLZqmWsOwvtzsTS3PBOFAIOS8ThnFxd6AwGgy/ggBBfqYIFXF6Id3jd4fK8+MXmxptNOytOriis3XOqKGXF9ZW704GIVP9FzkQaEY8XciieIFPN48pYAM3FleyMApTOgJpCdkU7ORGdnVxcnOnOrnQnZxcCkYTDEzBYHAqNQWOwaCwOg8VhsHgsDovDYVgkwumNy+4Wbejcs9JxOP/5qS3vavZ9bDj44+qpb3WHR8p2v6vc37Vj2asTWwZ3r+rIS39aUfS49fzHnvb+u1duXzhbW1Z4/Mj2qoqjjfVlzecqLtSXXW6suNJUebmxovVyXeuVuhsXa1ou17Zcqrl+oebGhdrW5rMdV2qNF85YG072Vx9/WXvi/qbVd9YsuZu74O76zL7T+5vWpZqPrrXvzH5+cNWL0o3Pand9qN77pWH/b5eKZpqLnpVuHjyyeubcrvG67SPndqcGKHPmJlRtzGvIXXp/21rzwS2Dx3d/rCuZvlA+VndqpLq8acni8ytSX5QVjdWe+HKhcvJCzZWNeckS8Ymc+YNn9n2sLvxUeej1qQNtm3P0hzf0n9r2pnrv+6odb09vnmwsOpYSrhFSnSlEAg7jqeDFxMq5QhoKhccRnKhOxBh/YaKPW6KCXr12cfueJZaDyweK13UWrmrcsPhYWujNXcvsR9Y/OrnFdji/dXPqubXJWi4VhUM5M7B80BWQuCCe7p6BXO9grgqRiNmQQqJRK3y9tMEB/lGhoXGBgeH+/kHeukC1KkAsktFcPbAYAgqFw6CwBBwWj0VjMWgUDodyciK40ih0D3cWTwTIhCIZlyeRSLw8tRE6nzgfXZy3OkSr8BcLlUSs06HcrIdlBS9KN74o32Y4vKpxTfzdfZmmIyscJXm9J9b3FOX9sienYXP62fWpBzODdiUjBzOUp9YkePE80GgMHu+MQ1OxaGc0moxGEzEYPBo9W2GNYbHpbu7U8Jgon8AIjkAj08SDqlihPJID+nEgbzc3QWxovEbpK+TLlKpAtSZUxFeJ2DKJwJPHQtgsmMMUMNxYrlQPCpVLcua5uvJcCFQmxblgcdztYzuMxdsamJcBAAAgAElEQVT0h9Zd35VTuTFt86KQMIHrmhDdqawFTflLz+WnnMwKP5wSkuWNQESiBpCAgFIEAiDIFHFhDktJp7LitOL3zXs/lq99dmz1ughPFBqLJlIxeBoBhfPhMqwnd03XHntxaNvA0R3vG8padhWIyWSxQCgElAKBUsCRcVgAk8GleggobgISxZ1EprnQOTQGyBEoxWIVmyH0cKaFwfySVWmXTpXpFAE6lb+/V6DGM0gg9nN3l9OpXCKBikYRMWgCCo0lkShz5y7wVOvwODIWR2PxZDK5H55AR6OciHiakxMDg6O5ukEA7APB3ojMF4I0QqFSJNTyBVomW87gQG4cgMoCQYWPUhciVwco1IEyVSAs8+WJNXSmhORMxRJJGAIZjSdhiWQ82QlPJuGd8AQKFk1A09mMwyXFO/buVXnp5i5KTpg738nZBUsg4PB/yV8/6evvwRtYLAFHolAZbCEiBxWebBHsxhbyBBIxIOcIAQ8uj80Xu7szKWQnBp1+5sTx6pPFFcWFtWXFtWXF5ypPVp0+1nC2dMuG1WnJSU0NlaiOxj0P6g/YLhReq94n8fTTRmV5hqZJ/eJBbYBQqRNIvGFIB0v9IE0IpI0AtRGIVwxfF+XmFU7Vhrl5R9N949wC5jCCF7BD0oRRWeLILElMtipxuc+iNT7z1wcs2Bq0eHvgop2Bi3YFLdobsmhP+IJNoQvWBs9fHTIvN3R+vn98niZ6uTYmRxOdLQ9aiPgnSPxiIE0oLA/kKQI8JH5caYgiYIFv0sqk7F0Llu6RByW7iPzckGCaLIgO+Qlhf7EijKeK4vkk8QOTgchsTfzywDmrQhJyw+esDp6T65+wUhefo4rNlkQk8wPmOCN+WLZUqA1PSF6fuHhDYvKG6AXr/JLWec7bsrep59bAZM/TsZfvJsY///7w/cya/ZVQ5OqY5YUL84oW5hSm5hQtzt4VHp8RHZcam5iRMD9H5R2LaGN9otODUtfELT06N+NIxbb8gYa8rvIVXRVrus6s7ixbdbs4+9bRzPsncu4UZ98+lnH7WMa9kux7JUvulWTfKc68fTzjTknG7ZKM28fTfylO+6U47Zfi1Nbji1uOLWo9vvjGsYXXjy64dmR+S+G81v3zW/YuaNmf2HYw8fruuW0Hls1035jqbPvYduVZc8Ojhqqp+23/77vn3/vNE+03p+5de3+p+k3NyaGa0het1358nRmbmBidGBmZ+jg9Njo59ml0/ON/7F4jP5PoR8f+5+ZPuPrPwuHILHGNjX0aG/80MTk2OTk2Pv5pfGJ0YnJsfGJ0bPzT1NT41NTE+PjozMzUbB3W0NDQq1evPn/58v37j99//2Nyamp4ZGR0dNRms/X19U1NTTscjv7+/qfPnt27d+/58+cOh6Ot7abdYR9697bpwvmys5XVjQ2na852GI2W3v4XwyMDb169ePn8wbWrnRXH75Xsv7Irv3njkrv782ylO9/WFo/Vlxn2bCuMiZjDdKvJX3b/xD5z+ZGHdaWvL1SOXqsbv1o7da32842GH63nfr9e/ePqmcfVx3ZnLBweGvr3v/89G7nxd9b6888///H3+eOPP3/78Y9fv//j12///uefb14+67h3x2E2PBvsHfv49sfniV+/TP7+dfqP75///O37n799nwWqz5NjI++H3r95+f7Nq7HhD9Pjn77NTM02ff3X7z9mAeyff/z6X7//+O8/f//nH7/+49dvP75MzwbQT44Oj3/6+On9uw+vX7x58vDtk8HxN88/POkfGjC9f2wZfjGwTYL5G31h/0Nf+APKv3xfRWpSkZp0xJN8xPMvBexn4vxhFemQEn9ATd4arVaI+Wwuj8vh8Gbpi8fh8/iz2tes70sMgEIxwBOKJHJ5/bmGHkN3d3u7tcdYXl4GgiAIADAM/6SvTZs22+32br3ebrWVl5cDICgQCg4XFTksZmN3h91mPnjwgEAgnKUvkQgIDQ1pbb3hsNsM3V3G7m5jd3ePwWC3mB12W3v7/eLjxdHxsTyhCARhRCLn8wXZWRl2m8Vs6DJ3d5q7Oy1GvcXQZTF0WY16q7HbYjJYeoxmk8FmNj24ezssJFgoEkllyPnmhj57j9nQaTZ2WU16s6HT0t1pMXQ6bKbzzY2enhoxAEkkUkgCy2QyCIJ8fHxutrb29vRYjXqLscvS09lj7jT36C2GbovBYDF2W3u6jfoHc2KjhTyuUia9fKHJYeuxGPX9NvPSrLTwsCBDd4fDYrJbehYtnB8c6G/semA3GR3mnq729siwCAAApAgil8oUMrkEgqIjw/UP7lmM3SZ954DDuiF/jYDHQ2BEAiEwCM8KXz/XDv9j/UIQWApDEhki27F1q7HrwaNea6/ZYOl+YDF09BgeWHq6HPaePoe5tvpMoL8fJAYQGNZ5aW62XJttW7Ya9b0WU7/d2u+w9jts/Q5rv936qN9hMXZHR4SzmIxVK3PsFqPF0Gkzdnc/6IyLiZmV7BAElsIgAgISCAL/ejYJDP4FYAgEwyAk4HG3blzfZzObujusJn3Xg7uRoSEigRAGQQiCJTACigEfL6+bN67/h756ig7sAQR8UCgqOnBgsNduMertFtOttjadl7cYAGAYgiEYBEG1UnXtysU+u9lq0g/22U6WHBcKhDAA1lRUPOy12kz6AYd17Zo1HCartKR4sM864LBUlJ4M9g+4/8ttm7nbatJ33b8fGR4l5ItBMQiDIASCoBgGhaBYyAcEAiGfH6aCT80Pqo+GGqKB+migNhqojQbqosH6WKg2GqyLhuuiJfUxkvoYSU0UWBsN1cXAdTHiuhhxbbSoLhZoiAMa4sBzcXBKPJwUxosLZEf5c0K8GEFeTH8t4K/1UcmVchWs9ZYHBQUFBYT4eXl5aVReXl6zWfORkZGxsbFqtVqlUkmlUiaD5UKh87giQIwgEoVSodV6+qiUWoXcUyiEIJlSpfOReepkumDYOwzQBMtVXnIOba7czQfiCngcEBDBMgWi8Ua8fKU+/srAIE1IsHdokG9YiG94fHhsSnhojCfgEa6gpIdz0sLYaZGC9GgoKwLOieauSBRoQZozwcWNJfAQidmATCBRgzKNGJKxmBwKxYVAIOHwJBSGhCK4EihcEpGLx7uTnT1cGGwyh03mclxZPHc6j4CmLFmS8+hxf3iktzsTxRdjmTwUm4/h8AkeLKwHC093wztR8FgsHoN2IuBdKRQXBoMuELkDfI4nDMvFYglXwKcyEwKis2IW+fJVGqZ8c0JmNEMSo4pKjMkmUjhYIhGAmBqZQMnnqwWwmMOhueG5MMlNgCY5o8hElBORQKW6EV2oJCcyiUzEE3AYLBqDQWGxaBweiyfgsDgMBovGYrFOeKwXLApBxAlKINVXuixUmR0sywmEjyb5XM1d+OTkjmeV+55XH7Dvy/+juexLzdHPF07ZTx7qLD7w8Erd7arj507tbzx7pL6q+Fxd6dnyI03VJ8/XnGqqOnm+5vTVxsrLDWcuN1TcOF/dcqHmenPN9Yv1rS3NbW3nW9sa7rTWG27UWc9XjN+5/Lqh7FtLo+PgZsPuVV2FuWezg+5sWNC7c9njorxn5QVvqnZP1u760bhntHaftWhD586c0epdw+WbBw+uSlGJo+TiFSE+e+fGns1Oa92UZy7c9bS06H3tydH6Uy9KD9dkLyxNm9Nfdmio8vBo/YlXlSUN6/MiBLz8xJCb+9a+PLHrw4mdr0u23926/OrGzK5DGwbLd7+t3DR0Im+otMByaqdOxMCiUUKuq1bttnAxsjI/icFmoFAoJyeSDHIPVrKiAEb16rTOwuXmomW2Q7nt+5Y1r19QtMDv+tbs9l0rzEVr9QdzrqybW7sqOQzhuLjhmCKSEKaIETIHxnhI0DyEwOFxuFxIiniplYF+PtFhwYmhwXN0XsEKuUbt6a9QBXow+RgsxplGdme5MDmubK4rm0tlcqguLBqOSkaRcGgKieLu7kJnujNEAr6Sy5IjSIjSM8ZTE61TBXrJdWIOTEARC1Ln2k7lPzq+5nn5FmvpunMbki5vW9y+f7nhwGrrsQ2d+3MvF6SeXbdgQ7w2I5CbEUZdHsPeOD9IRKHgUVgUioBBUdAoMgpFQGPweALOiUKkuOBp7iRYyoYRgU+An8o7kM5XsiXBTDDYQ+Tvzvdy4yvpbgCZ4MFmy2BpMCwLFcEBLK4nmyPnc2VsD8CDyqNTPFzIVLITDUvxQBFoBByFjEItCPC5tjfXUrJ9oHS/o2RP24G1R3Lic0LAc2tTXpTuf1l20FGyvb1ow7U9ubUbl5zOy84M9hXTXDhsHlfI4vJd2ByIzdPQnT1WRGumrx58WrzCun9liheCQuEIZDoKhRe7Uu8V7ZquK3p9OH+s+lDrmoxbSxf+uHkh2c+L6urCEiB8nkLAQrgsMYvNcWOLXDyETq7uTi5Usqs7xY3P4Eh4HgI+nVG5feuHprLvLVX7MtO5HjJfr8gA7yC5TMfjabjuiAuFPuueQqMJOCyZgKfgcRQslkSnMUgkNycKk8kQolEkNIpIxLkQCHQcmUF0FbFEniKpFkDUErlGACg4HBWbq2Vw1DQ25MoR8QClTB2g0gSp1AEKpb9E6iMA1HSmhOwqxJPJGCIehSeg8WQswQlPpuDJJLwTFk9BoXAoAJGUnqnIXpnjExSQtHjBovQUBpeFwqCwRCKR4Px3+vq7DQyDwTnT3FwZbHeBSCBVciAZF5ByeDCLBXAFIFcI0BksJ4qTsxPRSy1vrC6vOV1cVXq0rryk5nRxw5mTVaePNVafzk6fv2n9yquX6lHtTfseNB40N+3tuHgsIDxBHZ6pDctUBc6X+oQJFN5CxBeU6ESQFkB8JKoQxDNcqo4AvWMF/gkcn1imT5ybdzzNd46LLtZVE0bXhnvoolje0YKAOUjEQnn0MmXsGs/4tZo5G30X7AhK3h+weG9g2p6g9F0hGdvDM3ZGpO+OSj8Ynro/PGVvRPLuwHmbAhLXBibmBSWsCIjJUIUvkgQkwV7xgDqGq4lWBKaEzlkdl7pZ4jffVeznAvp5SPz5En+eMoSjjeH5zRUGJsNhWZ7RS31ic4LiVoTErwqMX+kTt9wrdpkqMlMRnoIEzuOqwl0Enq5CT11M1pz0zQvSC5IWb4yYt0GXuGnzqVtN+temZ9ODr0aHRmbeTv6outYOxeT5JG9fuOZw8sqjKcuKFi3bGzUvJyJ6cVRcSmxChm/oAt/orJjMbbErD8/Lr07MOV66dc3LK1st5zb2NGw01uabavO7K3MNFbnms2ssVfmG6nz92TXdVXmGqnz92byuyjVdZ1Z1la/QV6zSn1nVVbGyq2Kl/sxK/dmc9vLs9vKs9vLs9vLs+2VZ7aUZnaXZD04svX88tf1Eyu0jaW+ul3zVt4zdvvKx9crba5feXb80duf6dNcvk/dbx1ovfLpx7mn9yd4TeyxF2xwX6378mB6dGB+bGPk0PTI1PjE5Njo2PjzLXT8p69Poh7Hx4emZ8Z/09fNMz4zPfJ6Ynhn/8ePLly8z09NTb968npqa/Px5ZmpqYmRkeGpqcnx8bGjozbt3b2dmpt+9e9vXNzD05u3Nm7+8fj1ktdrv3rnf3HTx4sXLF85fKjtdUV9/rqysoqKi8sKFS2VlFRcvXq6tre/psfT29jc3Nzt6HQMPBw09JqPN8vrDO73dYu7vf/Ly1bN37wZev3zy6rX+7oOq3Tvy4qLK85a37t18bnXahVXJl3JTKpMTdgb6bAn0y5SAO+Mjbh3afvfoTvvZY0/OnXrTXP62qWzk4pnJK2e/tdb9uF7/29W6ycvVvxzZM9D54N//63/9/vvvs3Ves/Oz9evHjx+zd378+uP3H59///H5H79+/cdvX98PvXj7+tmHoVcf3rwaG37/dXr8x+ep2VXD2W3DmYnRiU8fRz+++zD06tXzx69fPH71/NHjQceLp4NjI+++fZ787dvnWej63//PP//9rz//649f//nHr//849d//PZ91v31/fPU9MTo+3dvnj0aePfi6cSblx8e9b+0mp4Y7j3raX/tMMymbmyH0TslmN0Iaq8UfUCGPSDHHVTgD6mIP+mrSE06oiYXqynHPP+WOK8iHFZg9yuJ2yLlMpGAxeFxuSwul8/lcLlczmy0unB2xKLZwxPwJVKk/lxdj8mgf9BuNhkqzlTMGr3A/wwMw2VlZVarRa/vtFktW7dt4wuEfL5w1apcS4+5u1tvsfQ0NjbI5VIQBCWwTAIrhAJxZERk07lGh91mt/SY9J09+g5TV3tPd4e5p9vea7mvb19XsAGAYRCQ8ASCzKx0u63HbOgydT0wd3cOWCwP7Y4Bh6Pf7uh3OBwWs9nQZTF2OczGjvt3w0PDRCJALpc1Nzc4bCazoeMvVOvutOs7bd1dVqN+wGFftzZfwBNIYGQ26EICwf6+fm0tbXazyWLsNBo6zGZDb6+t12Hrtzn6bY4+m/1hX5/dak1MmCPk8xRy6cULjXaryWoyDNrtq1csFwp49Q21vTbLoMNaeGBvSEhAZ8c9u9noMBs77t6OCA8FAACRSKQSRCpBYBCMjYroar9rNnaZ9B19Nuv6/LUCnmBW9ZrdNvypL8EghEASBJYgEkgqgWWIVALBgAiIi4k5evjQ3V/aHDZjX2+P2dxhMrb3GDusRv3jfkdTfbWXWgUKBT5azc0b13utZoupy95jvHOzrbaqqq6mpraqurrq7NnKiuqqyrLTpQF+vjwuO3fVCoe1x9zdZTN1Gzrux0VFgkKhFEYkEIRIIBgWCwQ8Pp/P4/F5PKFIBEAQBINiKQxIYFDI42zZuG6WeK2m7o72u2GhwSIhHwLFEgiUwRJYDPjpvG/eaLGbTRZT10CvpXD/HlAoFPH4+3ft7LebzcYOq1l/+1arr7e3SCiUIpAEgiEA9FQrbly/1OswWUydAw5LybGjQh5fIgaryysGHbObh9b1a9e6092XLsl22Mx2s/H+7baMxYtuXb/u6DHYTN2d9+9FhUcJBWIIkoAACAIAKIJBISAWCQChUMgXRngipxaG1ETCtRFAfTRSG43URkvrYqQNcfKGWFl9jKwhVnYuTtYQh9TEwDXRUFUUUBsNNsTCdbFgbbS4JkpcGw3WRMIp8fCs9hUdwA31YgR5MYO84SBvP7VCqVIjOl9VUFCgv2+gzlOt9VR5e3sHBgYGBwdHR0dHRkaqVCqlUglBEI1Gd6bQuBwhCCBymVql1HqqdSqlVqnQiEQwJFWqvLylai9E6w/rAkFPPxiWICxKiq/YTwmwuWwABhG1p8RTh2h95d4Bnv5B3kHB3sFBvmEhfuHxYbGLgoPD5QJahMolI4KXEcFNixCmRgLZkfCScNaqJHGQikPAkNxYQoYYYIoQgUQNK7zEkMzDg+Xk5IzHE7E4IgpNRBFdCc4cPImNQrs4OTNobB6BySCymM4Mjhudh0M5JSQkPnv2aFFyggsNxRZgGFwUm4/hCohMLp7JIdPciGQyDovBY9AkDJqERuOIJBzNjcTnMGGxSAqCMiGoEEmUQsn8oLhFIXMCpF7+PPXBjP0blhbyBKEYEh9Pogh57gCHzqXTYQEgFXLYTBKTh/NgExhuJL4HTchis9kcorOTq4sTw43mRnV2dSYz3Ghcloc7zdWFQqKQ8AQSmeBMdaW6uzpT3Z1dOFQXHo3Cd3PmuDnxXPASPGoOyN4Y7nMqN718Teb9Azu+tl51HC28mLfi1fmGxg1rts+L66gvM7Q0nas4Unv2WE11SV3tyXNVJ5uqSptrTl2oK7tYX36xrvxifcWlhjOXGiquNJy91lRz9WLNtau1V69Xt7ZU32+r1d+o7rlypvXk7sr87MdVJx+XHdkaLN8WjZRlBHcUpPbuXPLowIqnpQXvKgpGKguelmxoWb/4xpq5Hyu3vKso6Nm7PILvDpBQkSJmihzaEuZfnj7/zvb1vccPPCk/NlB6sOfw9vKs+UdT4+2nC5+cOvDqzOG+04eOr8jwZrulBStO5CSaDuQ9PLzxUfFWfeGGyqVzWnbkdB9e9/T46tcl+a9ObX5RW3i1sABxpygkbgoVXetHjUtSsDhUDA6HweKJOAwFjQ4Vsy9sXaY/mGE6kNy5M/vOrqya3Dl5vsLG/IWtmzPu71h6Z3v6pbVJtasWxyhFVHesQOKGKNkqT6ZETRUqqUIplcfjCniQVKLRqAN12jA/nyhPVQDTQ0AiOtPdeSJE4+zGJNOdBTK+xEsg9RHI/UVyf5HEmy/y5LARDzwVi8KjMGQi1Z3J5oIe7qAHHeTzVRJ5oMozRCXVyEApg85CoVAF6UnW03mDxauflW3pryi4sGle2dKQ1u1pt7dn3d+b07Il/dzqxItbUtZFKbzcUXN01IxoOFwlJqJQGDQWjcdgCSgCBUN2wdEYToCUGxTuFZPoHzXHV6HlcwV0qhuVJRA7swA635PK9aTxNDS23JUFObvwnCkcNlfJE3vzQX+WwIvGVNDdJe7uEI0qcCYyCGgKFkXE4SlovAuWRMegiRwXav7Cedf25llP7u4r3d9zdPuNPWsKknwKs6JtZw4+Ly96ceaIo2T33YPrL2xbVpGXcihr3ra0eWo+k+FO5fDcmWw63Z3LYIHuJJej2XM+N+95dni5tSg/AuSiUFgiwckJhTq1Nvddc8WrEzsG9q36ULG/MT1xu0756ebluQHeVLo7gy9jMKVsBsxiij3YPA+W2M1D7EL1IDlTCS40vIu7q6uHEwqbv2jhWOvV98V731QcTFIhHLYMFGsgAFEotLDYE2QibjQ2HueERhGJBBcnJxqNyqQ40amuDBqVSSQ6o1BYFAqFx+AwaCwGTUDjnHEuLIwzl+Au5Co0AoVaJFMIJGoWV01zV1IZSieGxEOo0CiCdZ7hOs9wT2WITOILglqBSEX3gIhkFoZAQOGwKAwBhSVhCRQ82RlPJuGdcHgnNIqA0fr5VtRUJS1aEBAWkrhwfvrSbKXWE4WapS/K/y994bAkNAZHdqa6cwXODBZPIhNKVVxAyhdIhQIZmy+mMVgkZ1e6mxvN1Tl54dxL56rPnjxSfepofcWJ2rLjtWXHq8uKm2rK0pMTT58suthcjbp/fv+DxoPGhh3WG6eSFi6RBqaog9OVgQsU/pFCpS8b8AIkWgjRAZAXjPgrNREqbRSsjZMGLpKFJINBi/gBC5kBC9395vID4oQBCUL/BIF3POCbJAmYDwalCoMygZCl0qhcdcIGn/nbfRbu8EnZ5p++NThzS1T29qjMnfHZB2OXHY7IKoxZUhSVdTAm60BMxv649P3RqXtDkncEzt8cEpfvG5ajCs5QBqSq/ZN9IrPD56/xjEhzBXxdRV4cWYCHIpCli+P4zQWC02TBmcrwTG1ktl/U0qDoHP+Y5V4xSzTRSzQRmeqQVFXAApkugQcHMMQ6ujwsLHndwswtC5I3Ji7eEpS4MWl10Q3HqPHZF+vj98/ejQ1//vWXnn6ftH2y+Py5OQdTlh9NW1mckluYmL42Ii45ImZRdFxK/IKV0SkbYrL3Ja4sS99+MWrJgZqizS8v79DXb9LXbe6sWt9xZq2hakPX6TX6k2v0p/LaK/PulOfeKVt1t3z1nbLcX06vvHc69+7JFbdLcu6Vrrxfuup+6ar7p1bdOZV759SqmyU5t0qW3yrJaSteeuvYktvHcn45suLWkSXXDiy+W5I31t48fffizN1rU3faRm+29lVVPDp39tPN8+PXzw03Vw2dP2M4vbd1R+7lDdkfHe0z38bGpye+fp/5NDUyOTE9MzU5NT068un92PjH6Zmxr9+mvv+YmZ4Zm5j69Ohx39dv0zOfJ8Ynhr98nZqcGp2ZGR8bHx4aevnh45Ddbul19DocjqamZqPR2Nvb+8svv1y+fLmt7ebNtpt79uytqal5+HDw5MlT5WVVx46euH619dnT19evtbW13r53t+NBe9fTJy+ePX01OPDk9av3A/2P37/7+PLF0PDHsS+ff50Yn5mc+Dw5OTk1PTX0/t3w2Ojo9OT7sZH3k+NDnz69evP26evXA69f9j558Xjwefe9274KaRDAP7l6yc19mwvjAneHa3eGe53JSm5ck7s3LnpDoPfNvQVtBwo6T+y1Vx55WF38uqH0fXPZ2KXTn6+enbnS9OPapS/XGgfryxxt1/78888fv/725evXmc+fp2dmpmdmpqdnpqenJycnp6ampmdnaurrzNiPLxO/fpv6/cfMn79//e379O8/vk5PjH14++bju6Gp8U8zk+MToyMj74fevnr++vmTZ48Gnj4aePqw/8nD3udP+t++fvruzbP3Q8/fvn46NT78r3/89r//+5//+vOP6Ymx4XdvRj68ffvq+fPHg4N99kf9jg9vX//2/cuv376Mj38a/vD2/YtnH548/PR48K3D+tTY+czU0X+/bRuE+U/wBno3gv5JX38HsMOzofOe5GI15agn5W/ZG8TDSvwBJXFHtEIhEjBZHL6Aw+cL+Tw+j8/9H/oS/A998YUCGJHU1deYjN2d9+/1GLorz1ZCECQWi2fzNsRisa+vb2trq8lk7O7uNBoNySnJXB6PzxfExER3dnQYjd1GY3dn54OYmGg+XyCRyCSwHIYQvkCgVCpX5+Y2N50z6jt6rWab2Wju7jLpO7q7H5jMervDvHnzJpFQxOVx09JSrBZjj6HLbOyymbprzpw5tG//kUNFRYWH9u7e3VBX47CYrEa9vcfQ2X4vIjxCKBRLZUhjU53DZjIbOmdXFu1Gfb/FZDPqLYYuh9Vys63F19sHFAOzOAQBoI/O+8aNGw5Lj9nYabUYzzc3FBRs3La1YOumgi0bN23ZuGnzxk3r8tf6evuCgFgmk1y80NjrsFhNhn6rdfWK5R4ebuvXr+3vtfVaTC3XLy9cOPfe3Vs2s9Fq1LffuRUZESIWixEEmf04UCyOCg/tar9n7dH3dHf22azr8vJ5HO6s0TIrTQsAACAASURBVOun3Wv2+n/kLwkskyJyqQyRILPBiYBYGBLotyIn+8yZ00ZDp91m6unusBg6bcauwT7r+rzVAg7bW+M5a7WymvSP+uyH9u+FRKKfxi0JDCEwBEMQAiMigXDF8hyHtcds6LKa9IbO9sS4WEgolEsQRCKBQLFO55mVlZqVlZ6VlbFs6bKQkFAQEEthEIFEEgkkFvA2r8/vtf1FX50d9yLCQ8QiAQSKYRCYpS8frVfrteu2HmNPd0e/w3xo/x5QIBTzBdsLNvfZeszGDltP9/07twID/AERIIEhqUQKA6CXVn2z7VqvzWA2dgz0Wg4d2CfkC6QQXFVeMWC3WIyd/Q7b+rXreByut07X2nLdYTXZzYYjB/e1XL7o6DHaTN2d9+9GhUeKBGIIkkAACAKAWCCGhCAwm7rBE0aqoLL5fg0xYG2koDZSXBcF1kSB1VFAVaTobLioOhyoiYBqo6DaWcdXJFAVIa6JBOqioZoocXWkqCpcXB0OVoeDqfHwvAhBQjA3JpAXpmMG6ZhB3rCfRqeQyjy1cl9/z8DAAB+dn0al0HqqfH39goODQ0NDY2NjQ0JCFAqFQqEQiUQUirOrixuPK4JAqVymVio0apWXUqFRKjSAWAJKFQqNN6zUwGpvUO0NKbQiIUcLuGWFIT5qkMlng3IE9vRENN6IxlehC/DyDfILCPYJCvQJC/GPSAiLXRAQECgXusR6UVNDWalhrNRwQXK4KDMMyA5jLovnRfuKyXgynSnwEIkZQgkfUkEKLwGAUKluRCIZh8NjcUQUhoQh0fDOXCeaCIujkUh0F3cWjk7HubmR3JhUKhuPcfbzC+of6F2+MsvJBcUVYplcNJuP4fCJDDbBg0VypRGIJBweTyDgKbNJGFgcBk9Au7lRGR7uTCaDz+ECXKEKlAWp/RZGJMb4huXEZl06dD1/2UH/4BQUyomMwUQpRRlhXvP91XIOHaA7cWgEhgeORsd70Jy4dDcu1Z1Jp7FYdEjIQcR8WMiFBGxYyJUIuWIuQ8hyB/kskC8QsYUKEaIQwlKOSC2CNRCigiSwQCgRcUM8JSFSUMdlKTyoGgZdS3dbqPIcvHi5tmDryuDAj/duXz20P16GLEuIuFZfdqnhdHnpwcryw/WVJbUVxY3Vpc21p89VnWyqOXWhvvx8XdmF+vIr585ea6i62Himqbmi6dKZpkunz18+3Xqj8m5b1a0rFR1X6h+UnTiVmRrm7hTOIS6EnEvnaPp3ZL/ct7z/cN7T43lPS1Z37c6uWxJ9Y3XSi5L8x8fXdexb7c9x5xLQUheC2omQIgMPzYttWJF2b+d6x8lCQ9H2Ozvzjy2KO5E2t//U4acnCp+VHNAX7tiXOlfu5hKjFW6ZF9iUt6B7z0rbkY2Wk7sa1qbV5i++tW/V48O5L0ryX1dufVq6baihZPv8SBED5+nHlOlceCKsGHAjO1NwJAoKhcGiUIla5dXdK7r3LbQWJnfsyLqzO7tqVUKGjFm7Mun6htSbm9NubU29smlBU156RrDOxRXN4Lpw+DSBkMoXO7PFriyhC4PJEPIhGFKqFH5KuZ+nKlAslDuRaCQCBYNzQjvRMM4uLIAHagGxhgd68yBfPujLF+vYoMZDouUwxDQnVycShexC93ClsolED2cKl8kEuAKpQCTjMNhuLq5OZAqHzd6Rs9BakfekdO2Lim2DZwradqYdmqeqXhF1acPCa5uTL6xbeGHd/PN58U1b0uPlTIhGkPFdnAlYLBaHJ+FJdDyVi/MQkYQyGuTJ1ASC/pFKr2AE9uRRPNB4IkrlKZN5qtFEZwoDoLAkNI6cxpa4eoiIZBaOyGLy1EyBjg3403laF4acQoPIzgIiiYXHOmFQOBQKi0bj0VgCCktEoVB+Urggbe75gmWGYzvMx3Z1HNxcuzZ9Y6xX7ZYlXce2Pz9z7HHZYUPR9stbV5SvXlSYFb8xMWRZlH+kVuJCxri5O9HoVCaL7+HOYqFRVzamT5RtfHc8r7tonSfLHYUm4FGolJCA0TuX+4p3DJXta1k+t2vLcvuh7UtUyjFDZ2JwENGJRucgdA/EnQ660YWubiwqjUt15jo503FOzigymeDiSsYTtDyOveHM+8rSjwf3PNi6Sk3GxOl81yWnLQzyB9kMPgvgucMYjBMaTSKTaR4efD4fFotlDKaQRKKh0U4YFAaHQeMxGDwGhUFjUGg8iuCKo/ExNBHKhe8iUvDkOj6shCReIODHZGjp7ioXd5lEHuKvidEpI7TKcJU8FIZ8xWItT6CguQkJJDc0noDC4dBYEgbvhCM5/0f7ws3+wUQlxJ8oP520aEFMYkJs0py0JVkxiQl4EgGDJ/zf6AuPI2OxeByBzOAL6Vw+QwQKpSoRohKJFXwe4s7kkl1pbky2SCR2dXYq2LjuQn1V5YnD1aeO1pWX1J4urisvqa882Vh9Oj058UzZscryYtTdhr13anbfPlNgu1YSExHhAvjyveIQv3hpQITAK8BN7MkWe4rlPmKZRggrYaWv3DNYpomV+syXhaVKY5cok3KVCauV0Ss1cSu9EnI10TmqiGxVWIYyOBUITuGHpIrCMoHwJUhsripxnWbuRv/FW4LTtodn7IjM2BGVuSsqfXdk5v6o7MLYpUUxSw7FLSmKW1KUmFOctLI0eunRqKyiuMxDUSl7QxbtCEpa7x+zyit8qS5ySUjiav/YZQw4mAr507RhdJ8ojn88HJqMhKXLwtJUEZm6qCW+sTn+cct9Ypf5RGV5hyzWBs5X+SUiujixZzhPHoQX6oTeifPStsxftGHO/PVx8zaoolYvO3TZ+Oa74fHwwJuR4envD98Mp+48LYxZEbqkMGnF8cW5xQvzjyRkFYRGpURGpkTFZSRmbEpcvm/umhMLNtWnbjyVtnTN4bXJJ1aFH8qN3L8ybN+y4MKlIYeygg9nB5csDyvOCSnOiTy0NGzf0qAdWX5b03y3pwbsTvbdl+JdtCR4T4b/9lSfbWm+29P8d6cG7E4NKJiv27bYb3tKYMEiv4LF3gULtZvnqTYvUK6IFJsq9k22NH++feVHx52Z9ruPmuqu7Np0cftqw/GdfaV7zUWb9fs3GI/vuXFwy+Pbl6dGXrz/+OrR04cdne39g31fv34fGxt7NfT6/oP2j58+vXn39vmrl739A+/fv3/y5HFTY9Mvv/zS0tL29OnT2prqpqZzVVWVFRVlVqv54sXzlWcrzlad+eX2zavXrjSfb2xuPtf+4N7lyxevXbtssfY8efLo+Yun7969efT44fT01MjIx4mJscnJiS9fZr58/fz167fPM5+np6anpz5/+fJ1Zvrzl89fpyanpyanJyemx8YmxscmRkfHx8bGRsfGhj+NDI9+ejfycWjkw6vhj8/ff3g29PbR6zcDr17aHz/rffTsw6eRhJjIALk0RAIuiwxq3rH5csGaM1nz12llxUlxu8ODt4UHXtiy9sa+DbcKNxtO7LWXHXp89tizquOvao++qjv24Vzlt0sNv15vfN54Rt9U+/3r5+9fZmamJibGRsY/DU98Gh4Zfvfx45uPH98MD78dGXk7MvJ2bPTD1MTIzNSnLzPj375MfPsy/uPb1O+/ffv+/cvY6PDboVfv370ZGX7/5tXzAbvF3tNtNertZsNgr/XFk8EXTwaeP+4bevn43eunIx9ev3vz/MWT/kf9lp7u+w/utrbfbnlwt/VWy6XLF5svXmi6ceVi1922R9bu0dePvk8M//j+dXx8+O3r5y8Ge98P2safmod625+Z7g6239kKordBqB0SzA4EuwtB7ZWi9/+NvgpVxEIloUhF/Cvz8D87hz99X4eVhAMK4p4YlUosZLHYfD6bxxPweTwenyeYbRUWCARCwU/6EoiEkASuqa02Gbv17ffNRkNV1VkQgkQiEQAAEATNmr70er3BoDcau+7fv+Pn58tms3g8nlIpv3L1otXao9d3WK09ubmreDweDEsgCAFBGIZhAAD4PL5MKk2cE797147Wluu9NqvV1G3Sd5j0D2w93frO+xHhYSwWKz09zWI2Go2dlh69w2ZOTUlmMphikUgsFDEZHmvz1/Q7rP+hr/tRkVFCoRhBJOfO1TpsJouh02LQW3sMXe13K0+ftBj0FqO+x9Td67Dt2LZNyOf/RV8gqPPS3Wi54bCYzIaOXofl4IG9bDZDwOeK+AKRQCgUCAU8voDHhwFIAkMyqeR8c4PDbrYY9H0W85pVK1gsRlhYSNeDew6zscfYtXPn1ra2axZTt9Wof3D3l6jIMJFY/Jf2hSCAWBQZFtp5/67N3P2fxPl8HpcLgxAoBn6i18+8jZ/LhzAEiwRCMV8g4vOFfB4MARIIFAsEEAjNn7fgxrVrvZYei6HDamgfcFjOlp2GAZHuL/oyW0xdD/tsRwoPSABAhkhliEyGyGQSqQyRyRGZDJGJhaKMtDSb2WQxdJm7O0z6zsXz5wECoQyWSmFEJBQkJcVbLd12q8FuNQ32OdasWingciSASAICEhgU8rmb1uf32Xp6DB1mU1dnx73IiDBALJx9SLkEQUDIR+vVcvWq3Wzq6e7od/QcOrAHEooAgXjdmrxeq9li7LL1dD+4dzs8NAQQiWWIVC5TQADo56u7e7vVbtGbjQ8Gei07t20R8ngSAKoqL3/YazUbOvpslg3r1gv5ApFAdPTwoQGHxW4x3LvV0nH3ttWkt5q6O9vvRUVEAiJQAiEQAAJiMSgSAUKxWCwWCQEhXxStEjemB95aqLw5T9Y6V9aaJL+RJLueJL2eJLmSILmUILmSKL08R3opAbkYLzkfB52Pgy7EI+fjJc2xUGMMeC4abIyGGqOh1Hh4fqQwIYQbE8gL82aFeLMDdZCXXC2FJV7eSv8gr8DAAJ3WRy2XaT1V/v4BISEhYWFhcXFxQUFBcrlcLpdzuVwSiexGZwr4AARKZVLVrPylVGhUSi0IILBUqdDoILkGUmoBuRqWIkI2NdyTlxkBe6lEHEAgUSsAtQrx8kG0vkqvAJ1vUIB/sF9QkE9YqH9EbGjMPD8/HzXomuhHXxREXxzsnhouXBTKTwsWZoezMqOYCUESqhOVzuS7C4RMEcIDFYBMwxWAFIorHk/A4nBYLBGFJWNIVDJdxAW0dLqAQKCRnelEKp3k7uHkwaa5cQlYVwRRWa3WzQV5FFcUX0xk8zFsPo7NI7oz8G7uZGcXPJGIJ5MoJKILDkvG40gEAoFAwFNcKCw2m8lkMplMDovDcPNg0Nw5bkyJCPSDvNbErUhLyIoIjvZWyAsWz524WfujvfFT65meqsLtaclsIsGZjMER0U7OFA+6G8wVCN09ABZDIeYjfDbCZ0kFbIjjAfOYchFXAfClQo6cx1Fy2TImA3F3lzEYnjyeks2VszkqHj9ApYwMCYgM8AvVeQVrPP0QxBeEZXR3HzH4pL1jb2ZGEJvZuHfnwRVLvbiMzISIsqLdzWdPNpQdKzteePp4YdXpYzXlx8+UHqkuO95wtrS+8mRjddnF2vJL1aebak6dP3/m/MUzdY0nGi+eun7jbFtL1a22horSIzEa5aHcnIvHC7VMDx0RdXqOt3VzyvP9OfaDK3qLltuPLGstWHx8vveVFXFvyzY6juSfXpYkciaxKGQWieiOQsFE/LoQXe2KRZfzMx/s29Sxd9ON9Tk7Qn1PpiwYOFH85Ogh257tbZvytsRHCkhYH4SxPNbzUHLQ9c1pD/av7jm5p+3AupIl8c1bMs27lzwszntesfVd+c6hEzuNx7d6g1RXFooJ4phsdM6SuT4BOs+AIEiuJqCxycHe1/fldu9b3FuUYTiw4pfdWdVrEnP9xOfyF17fkNq6OfWXnekt21Oa81NXxPhzOG4cPkcCi2WIUK4Sy9SgVAnw+AIWkw+IZWpVgErhj8BaNxqfRHTFYYloLAmFJeGdKAQKkUDFENzQODqK4IEiMjBOTByVhXNl4ik0opMLxZXOoFAZJDKDThewWBCHK6K6sfFEZyIOi0OjKBRKTs7SPXmpvXUbnpSvf31255PKrT0la48l6/YlKapXxTatn3d5S9rNHZnX1ydd2pa+NyueikGjUCgMjkhyodLYNCZEY0vIXCkF9mKBGhZPSmPBVA+xK9GVKNUi3v5yP3+NGBbjKC54VyaRzqcwxC4eYgqVhycziRQBW6h142rpfG86X+fKVpOpEI7ERePoGDQGi0FhMSg0FoUhoDF4jAsJF+eHbFocVrZ8QevO1bd3r23ZlluYHLEpTle3Ofvqjlzj4e36g1uvb1l1KmfBjkXhuTE+Kf7yeE/IF2G7ueApzngKxdmVSqfgMP4elN6i1ZMnN7w8nHtuzQIeAY1CYTgUSlfVya5jWwdK93TvWmPcX3B6YfzkjcYQPrdy//75sQlonDOVCVPpEI0qcnbmEJ3dySQ3J7w7keiCJhNRBDyORMSgUFvnxb2pL+nbteHloX3X8jPObVzx/mr1l7bzo9fqS9cu47h6uLqIUCgSgehKo7FdXZkUijuJREOjSWg0CYNxImDxWBQah8bgMBgMGo9Ck1BkJpoOYhhytJsS5SJxE2kQZRAM6BCxH8j3F/N9WSylXB6k00YqlSFSeZBUHgJI/Dl8JZXGJ5HcSERXLIGEIZAweCc8yZVApuFJzniyE45MwJExaDw6fWl24bEj8fOS0pZkRSXEzUtZvDgjzY3pgcbhSUTnv6PX/7F5iMWTKK5UJochFHsIAKYIFkByvlDK8BC50hksnhCSKng8vguFfPTQgfN1lTWni+vKS35uHjZWn244W5qZklRZdqy2qhTVcnrL9dLN54/m65sOLJkfhXIXEhE/NySAo/RlaXzdJDoG5MOUaFiIjCeVimRqWO0nU4fLdIlg8AIwOkOzaF1Y2rao5N2hyfvDUveHJu8JWbQlaMFGn/hcRVwOEr8ciVsOR+cgsbnyhHz1nHV+8wqCFm0PTdkVlro7MnNfVNb+qMyD0VmHorMPxS09kpBzbM7y4jkrjsevLI5bfiw252jCqpL4lcfjVh6PyzoQvmBLQHy+f+xq/5iVwbGrAmJWcDRzXL2j3QJj+IHxYMhCIDxNEpoiD09TR2VporO1kZm6qCW+4ek+gUme/nNkPrGgLkrsHcXThlGkQUSezjciK2nhxjnz1iUk5fnNWadN2dc2OGF4NeF4NTz0aWZi5rcj59u4kdma9AMxq0rm5R6el3d07or94TFLI8IzwqOzY9I2LlhTlLzu5Lz80sDojOx5ScVr0w7lJOzOjN6ZFb4rK3h3auDBtJDCzLDDOTFFy6JPLIk9vDRi77Kg7UsCtmUFbU8L25Uaujs1aHd6yNaUgIIUv80pvhsXeu+c77t1rm7rfN2WRd7rF2jy56vXJnutXeSzJkm3JEpRuCLpfWvDpwu1X+/c+Np+58Xl8/dPHK7dmHN2bUrzhsxLBUtadq+8sX1lcWpS4aplY8NDz14+evJs8OLFxoqK07U1NW1tbWeqqk+UnalvuvD9t99Lyytrzp0vr6y5frW11zHY1nL71s17Dwefvnr59tKly4ODA1ar9eHgw5mZz69fv56cHB8eeTc88nZi8tPU9Oj4xMjM54nvPz7/+PXL12/TX75NzXyemJoe+/x1cmLy09T02OTUXyVg4xPDY2Ofxv6a0bH/mb9f/zWfRkeHP418/DTy7tPw0MjHV8Mfn38Yfvru/aM3QwMvXtmePOkZHBwZG1+QMCdS570gMlxMc10RF9d58tiNgvxTC+dcXr304ppldasyK1el39iV37Zn3d2DBfqjOw3HdpmO7rGV7h2sKnp37tRUU8X3qzWvms/eqz0z+mFoZnx4/OPb4bcvP7558f7V89cvBl886332xP7kkfXpY9ubVwPDH16Mjrwb+/RhfPTD+OiH6clPv36b/u3753/89v2PH18nx4Y/vnvz7s3LV88fv3o88KTP/rjX9shhtXZ32Axd1u5OQ/tdQ/udzju37t1suXn10uXGmotNZ69cqLl54/ytlgtt15vbrje3tVxrbb1x88bV29cv3LvW5GhvGX7aNz02/P3b+MTUyIe3Q8MvHn143PX+cftgd0vn5Yat4F+mrx0SzE4Jaq8UvVeG3S/DHJDjCmetX0rCYTVp9vws/jrsSf7Z93VQ+f/R9l5BUe37vm/n3A0NTcfRY/ToMTqSc8455yQKgiJZREUlZ0QBSYIiRkAwoWQ6B5JpumbUGcy65prr7L3O2efcqv16731gTufa5+xTde7D/df3geqqrupHPvX9/r5fSkO0kysqEQiFAMAXiQCRUAiIRaAY/N/QF3JxYsyo12pXV0wG3cTEOCqTQRLJl6Wv6upqq9Wq1Wr0Bs3K8qOenq7uro7enu6ens6Fh3f1+nWdds1qNff1nZVIJAiCQhIpAAB7VptQKARBUAQAICj29HSvr6/Xazcseo1Fs2bUrm5tGsvLSzlch8zMdItZbzJsmI2arS1zQUG+EBDt1RWCoLimpmrHarboNZtGnWZ1JTIiEgIhhVw2dWXii/e1u21paz7jrJLfmbm1bTUa9BubVuPK8qOgQH9YIlEoFCiKenh4zM/P7VhNZsPG9papp7sDhiEEgVEERf+p+V2GoDJEqlYprl2d3No0WQzaXau5ovQwIBIgCDw2cuHpttVi1M3fmVleWrAYtFajdmNlMSoyDIIgmez3Oa89+lpffmQxaoz69V2rqaayXCwSIPDv6PWlbGOvTnAPEWWIzM3FdX9efuG+/MJ9eYeLiyIjwmQoqpQr5ahKwIfSUjLMOu2mad2iX9nZNN68ekWlkLm4ON6Zm92b2Hq+u9Xd3iaTwkq5UiFTKmUqpVylkCkVcpVcppSAkuTEJJNeZzVoLbp1q1G/Py9XAoAqRKlE5BAApKUkWkzrFuOqSb+2adLtz8sWC/gyCSSDJSiKgKCwpqpsx2o06tbMho31tcXw0BAJCKKIFIFhJYrKYNjLze3u7dvbFpNJv7bXeQiLQSkIFRUUbJlNFr3GYtTo1ldjo6IhsUQukysUSqkEDg0J1KwtWk0bZsP67qapovQQKBLKYOnY0MDTHavZsPF4y1JTWQkIAbFIlJ2etmnSm/UbmyatWbdu0q1bjNq1laXwsDAYkirlKjmCSiEIlUAwJIEgSAIhUgkc7SKZPRCizXHVZDquZ6hX01Rr6Y5r6arVdNVqmnI5Q7mSoVpKVz1KVS6mKpfSFEtpyoVkxUKK+kGy8g8pFlJUOXGy1AgoLkgU4SsI8+IHewkCPFEnmVKByt09nXz83Xx8vN1cPFzUKg83Fz8//+Dg4JCQkOjo6ICAgL2jLxaLRaczHDh8CERQRKlSOu9JqXBSq1ykUrlS5axydoeVzlK1K6JWQiBXJmbGB6Bp/mJPV6lULUedVBJHR6mLm9zN28UrwN3L38fLzzcw0Cs4xDMoIigqwcvLxV3BSg60T/NnZQXxMoPF6cFAdoA4P4izL4KXGu7EseGwuYCdGORCMoFEKVG4cHgAncYikcgEPBGHI2HwVAyRiSFzGBypvQNMJbMpVBbDzoHO5TO5QpadkEBgwhKF0WhsbDpOY2J4IjxXiOEK8PZcgq09jsEiUSgECoVMpdJJJCoet3fdTsTjiCQKhWVrY2dvz2QyiUQiDouxtWGIhHwUgV1hhQtf5gTKWqorli50fjvZ849bPR/HG/52tfX1VOenjcVwlYxKJhJZdAyFjMHj+bZ2ErY9wrZTQyKZkCsTchUAXy7iKcUCtQSQCbkiW4bIji7i0BzYJJDPkkM8FOAifAeJHdtRDIR7ega4ung7ql1QxBmRKsViVChAASGXxQh0danMyfQCATcRP0SBBiKQws42RC0riAm/1tc5cq6rt6Opv7f9fE/bue7WgbMdA2c7LpzrHBnonbjQe3Ws79pE//TNsYmLZy+N914a7x0fbr8x2Xdz6kJLw6nelsYHt29Y9Ys3LrSdSQhYLs+1nsjfbdlvbipcO5m5fDrjUnH4qRBkpTbjq67i6bKkAwEuJAyGSiQTsUQylsDGYPLc0MslKddKUmcr8+driyfLC4o8nQaLD/4yP/fztatP+vseNp0sS4igYzAwl7I/3rUlP2S8NOnuycKV9tqV3hPniuL7i+NWTuab20ufDR3/aaj+Ve+xF4OnDicE8wV8odwBlAquXbmYnJkkVshqGxpKigvK0iOvHt+nbdq301W80VR4//S+SxXJ5YHwRGnSndrc+aNZiw0FC2fyJorjT+REbW9tPH/x/PmTp/r1ta0dy+Zji8lsOHy4lEKhAyIYkTpJQJVYJLdl8YgEOh5HxONJGAxOrXQeGhy4fGXs2o3xazcvTs9cmZu/eff+7XsLcwuP7i88fDQyOsmxh+3sILHEUSiW84VSOzsHOouNJ5JJBCwGg0FkyMTl8SO50eZL1X8Zqn41fvrr0RNPhuuulMXWRSE9ef4T5fFzZwrunchbqM24cTR9or7QXSrEYDAYDA5DwGMYWLwNhmCLsQMpAtSGC7N5UnsBwqXZ03IO5FafqmXZkL08HeUqlGrHJtrYE1lcog2fxgZoNiISlUuhi+wFjnYiFzbgZid2Z/LUFBsJgSrAkWzwRCyNhrezJwnFDAHIFIoZSpiZEiSpSnY+uy/uavWB67VFl8rziv0VZZFuF8qyBg6mTh3Ju15WcKEw9VR6eFGEZ4I76gc7qLlMoQ2eQceQyAQqlUok4gEb1p0z5R+GTr49W/FtT8V8XYETh4XBYALVimd3b5T6OT8e6RovTH86PpAJi36+M1OSmEDEYNhMDpMtpDFFVLqQRuWRSWw8iU4mMKgEJoFIxZCIGCIBg8GgfN5c0/FnncdWS9Jf9Jx+ean142zfm9HmVz31L/sa3s9dbCzIJ2DpZDqHzuLRGQ4UCptAZOHwDByOhsPRcUQWAU/HY8kELJWIoxFwTCzOFksDCRxHPM8dx/XDc3wItgoHoUqOuqtgd0TgBAmUIgGiVLlwIErs5QAAIABJREFURVI7vhRA3KWOAVzIlcVBmDYiOsWOSqDjSTQckYonMUhUNoXOIdNsiVQ6jkTEEDEkGulwZXlTR1tIVERxWWlMUkJcSlJ+0QGZWonBYulUGxqVRSEzvgwu/1PnIQ5HpLAceA4QbAdADiAiRlRSxFkCqcUSGaJQ8wGQSCRCYtHoUP/I+e7Rc51DvW2j5zovD/WND/ZeHjl3cbAnKzVmfOTc5MQgZuNq28bVtvWpVtN09+xwiwBGKapgPOhF4iN0UEEGnGhCNRNQ2oplfJkaUDgjTt5ypyCFWzTsHQcGpiijD/inVUflNYTv64rc3xu5vyfyQGfE/rbg3Ea/7FO+2fU+WfVeGfXuqSfdU095pJz0Sq7zTTnhl1YfmHkmNLc5LK8lNLc1LK81PL89Yl9H1P7O6P1d0YXd0UXdMQd7Yot7Y4t740rOxpX0JRV3xe1risyqj0g/HpJUGZRQFhxf5h17SOSXxPGJBgITwYAUKCgLDcpSBmerQ3Kcw/Jcw/Lcwws8QnNdApLVPglyzxjEM0buG4/6xrPcIwhSH7rYKzixNCXneFxKRXBSjVNC7eXlZzuv/4v++Y9f//Tx06//be3JS4/0Spf0k9FF3aklnRml3ZnlvVEZtUHh+/1Ds4OTCuPza2KzavyiDwBSz+YzbZP9fVN97VN9rdd7G6Y7aifr918+lnm5NmuitmDiaNHVuvwrJ7InTqaNnUy5eCJ97FjmyLHM4brM4dqM4aMZQ9Xp/eUpg+Up41Upo1Upg1XJPRUJ7eVxbRXxrVXpHbWHO2trT+/ft3Pr4o/3Jr+fmXh399YPM1OagZ4bp6qHDucMHky5XLX//JHsWFdJiILvJmDnJsb9/NP3T55uvnz1zaPF+1ar6d69uw8fPtx9+mz3+Vemza11nU5nMr/99Onz3/7288+/WCzWv/3tt7///V8+f/718eOnHz9++Pvf//bbb3/77bdf9woMP//14+e/vv/nTo4PH9+8//j6w8c3n//6/v2H13vam2n+0uTx+4f/BFrv/3j/K3r9p/T17c9vvv7x569+ePXkm++2nr8w7T5588vbQ/kFYW7u+5IS3KRiiEHJ8XLrzEi6sC/rdvXhu0cP3a46cKkobf5o8cKpioUzlQ8bqx811ax11ZsGzjwebf3u8vkPN4Y/TY+8uDq8OH7hm6fb73787qdvn3//4vF3z3e/frr14qnl2WPjzqZ207y+u63/+qvN777Z/eHbr3784eufX3379peX73559eunt//2j9+LDX/7/OGrJzua1SXD+sqOdsO4vKh7tKB9+GD1zvza3fnVO/NLc7Ord+dX7syt37uzfu/u+sLdlUdzyw9vLy3MLi3MLj6YeXR/evH+/MN78wt3Zh/Mz967fevO7M3Fu3M7Bt3Htz/82z/+9t//8d9+ePHCuv7AuHht8frZa91le/T1ZXC5QYFtVGAbFbhmJb5VTdwzvv6kr73hLxdqtwu1y5na6UzpcCI3qynHw5XOqJTPF4pEfJEI2PO+fqcv8PfaQzEEfmmfHxkbNup12rVVs0F/6dKETC6XwvCX66/BwcHNzU2NZkOrWdfrNFublu0t6/aWdXvLYjRs6LSret26xay/c2fOzc0NgqCg4KC09LS0tNTMjIy0tFRnZ2epVCqTySGJRCgWtbQ2bVmMJu2qSbe6vWU+ffoUh+uQkZFmtRgsRo3ZoNmyGg8cKADEgEIul8tkECiuqa7ctpr2Sji0q8sxkRGQGFTIZVcuX9yxGi36jW2L4f69OV9fTx7Xrqq89PGWxWTYMBk0O9vW1pYmiQSUK+R79HX79tyW1WjSr+9sW3p7OmEYQlApIkNRGSr7feBsr2cCVinlV69c2t40WQy6x5vWiiOlICgCAGFpycHHWxajbsNk0hn0GybdhlWvWV96GBkWAkLQnvellClgCRQWHLS29NBi1Bj1a7tb5qOVZYCIjyK/o9cefe15X18mmCUgHBkWbtJpdjdN2xbD88fbJ44dhUBQIVMqFY4yVO3s6HpndubxpsFiXN2xGqZvXFUp5c5O6vm52d0ti9Wkfb671dXeKoUhhVyhkCv3xqOVCpVCoZTJ5RJIEhIUtLq0uGnUWXTrj7fMx2qqYDGkQlUqmVIsEBTuy92yaEz6JbNhzaRbS4qNgsWAApGisBRFpBAoOlr5u/dlNWn/oC9or7lRBktQCeTp6nJ3dmbLbDAb1p7smDtaGqUgJBVLkuMTTHqdSb9h1m9sm4378/MBoVgukysUClAMZKQnW0xaq1FjMWgsRl1mWgokFMpgePTCwONts0m/trtlrquplkKQEkV9PNzu3p7ethiMujWTbs2oXbUYtGsrSxHh4agUVcmUSlQmlyJyqRSRwBJIAktkYpE4whG8uS9oJdtpNdtxJdNxMV21lKlaylAuZanXslXrmcrVTOVqpmolQ7WaoVzNUKylK5bT5MvpyrUsx9VM9XK6cjlTsZatyomTpUVCCcFAhK8gzJsf6iPycYEUEkQpU3j7uPoGuLt7uDupXdycnXy9PQMCAkJCQsLDw2NiYvz8/BwdHVEUZTKZDDrDgSOQQCiKKPe8L7XK5Xf6guUyuVqudoUUzoiji0yJAjy6l9IuKVCSHCAK8FEiSjkkR0CFUurkpnDzcfUJcvMJcPPwdvf19QoO8w2LCYmOd/dQeznapgbbpQcwMwIc0gKEX+grP4KXEekq4AjZXMAehOwBhAfKAamKxeaSyXQCnojHE7A4IgZPxZCYOCoXTxeQKQ5UEpvJsLNx4DG4fAZXwOCIKFR7IQ9eXloZuNBrY4fh8LFcIcGBj7flYJk2WDqdTCTiiUQimUyhUhgsph2Dbksi0TEYIgaLx2BwmD8eHo+1saHx+HYigCtHETeFo1LA8wX5/YVpz87Xv+qr+667+tfLbU+7jr17eDc30A/g2gtRhCngEW2YZByWT2UouSIVKEYFXDkgQIV8yMFeJhI4SSHIwc6eTGQzKQ4ONkKRg1DI5fM5PHt70IEHcwTukMIHVTlDsEwkAuzt+Qwmj8myZdJt2Sw2m2VDo9IpeAUM+KiVgY4qL0jsDQIlCXFJnm4Zft4dDSfaWk41nalrOFXbcKq28fSxxtPHWhtPdLSd6e04Pdh15sro2anxc5MX+0YH2+uqisb6266Pnxs623q2s+3qpYsPHs5P357SPrp5r+XYQmm2sT5//XTGRn32/er4sUK/4xHShijFTnux+WTm5ZL4RE8VHoMhEMh4AhWLJTlQyQUBzr054ZOH0kYKkvoPpDXtT0vwdHQUcJN8/QrDQo+mJB2Mi4oJ9u3uairJjwt14TUfiBgvT5s+mjd3omSx49jVY/u790fO1OYtnC4y99b8OHLqp/66na6y+z21i3evdg31JKWnGQyGyrpKLA2/ptdMTY5mhDhfPZm/0VS82V62cjr/7um8q0czqkJlYyXxc0dzbldnPKjPvd+Qe7U0vjLZu/RQzv6CgqT4pOiwyPi4uLiE+LDQMBAEyWQyx57PtuXzuCDHXkSn2RIIZAKBQCZSyXi6nQ27valBu3L//szU0r2bK/enV+/eWroze/v29Oz07Oz0vbO9Yxw7lMUCWWyAyuTa2vOZTCaZQidTaGQiHoPBwDKkf2QoPyVEM1b5Yrjm5fjp78bqn4+eXG4rOhmnaM7yvFiVMHMqd+5Y3t2qnGuVyaNHM6ryk9NT01NzClLy81PzUpKyYmLTIiOTQoOi/N38XBXOcgiFVK5udxYeufv4ebg79Z3tsHNg09lsIsuWyLIn0B1oTIBlCxJJ9hQ6jweo2QK1PeBiI1CzeEqmPcxgAVS6HY2J5fDIkJQpV9srnbkyFdtVQU8PElTEIx050SNleQOlWWcywiMlzJJwl57ilI68uLaMyM7syIa04KJI90g3WC2yFTFJDmQ8i4QhkzF7s2QkPK7lUM7zoaafu6venKt51lPxePhMZ2E6hUj0lEkGT9UGQ+KXj+625KT85c50hrdna3FJzaFSGoXFZvNpdB6F4kAi2pMJtiQ8g0CkEPAUIo6MwxOxBCKOSMbh8GqBYKmzYaOq4KuG4h8Ga7+/UP9mtOlZS+10Xvr359r+fnN4e6QbtefwAYVM5aVw9Ebk7kJQ5SBA2ByIYSuk2wjoDD6DzmfS+Qw6n0HjEykCPENC43swwEAyGEqXRWKZEAaDYZDIIoYNbMfhUEgHspLfvvlhfX2lpaPDIyCMAyrtQTWbL2faAjZ0exqeiidScCQansQiUe2oDAcqw45IYRIoZCwJR7ehVx07Wne6PiAs5OCRw7HJibHJibkHCiLjY4kkEpFAo1KYVArzn4e/8DgyHkfGYPFYApnlwONCMB+WCaQKoUQOSdQy1EUqU7Md+DgSGYPBeHm4XZ+61NfRPHy2/UJPa39n08X+7vGB7vELvQO9rSnxYZMTg1cuXcBorrWvXWlZnWxeudy4c38oKzWahnrZuEbYSp1tQBWBr8JzEAwbIthDNoDcQeoolDlL1b4yx1DEI0rsGQ37pqhD83wTywMzmkJy28P3d0Ud7Is9fD7q0Pnwgz0RB3uiSnqjS85HHjwfVnguKK8rKKclOLctKKc1JK89NL8jJK89vKAzYn931IGeyAM9Efu7owp7o4t6Yw727Cmu5GxcydnY4t6kkt6kos6E/a2JBS0x2fWRabURqUejMuq8Eg8JfOOFAUlC/xQgIAsNzFQGZyqDspxCc93C97mF5rsEZ6sDUuQ+iXKfBIVfknNIhnNIBjcgkewUghG6Au6xKQdOp+87GZN53C2uav+Jvt03/6J//ubFyw9v3v/92zd/z6jskIaVRBZ2pB/qyjtyNqv8XPS+Bt+w/f7h2QFxOUHxeT7BqWKlN1MoO3K8pa6p58Ch8oSk1MSYxNNlVTf6mqa7y2ZaD8y2HLzdXDrbVDrXcmi+vWi2tWCmuWC6qXCudf9sS96N5oOTzWXjLbVDTaeHWs5cbq2YaK0abTve33TqbFNTd1NbR1NXV9uF4rzSicaGX9dmv7s1+OLm2LMrI0+vjmwMdd04Uz5WmT9YlNJfmFEZH6IW2gS5KaJ8PdNi4l5++82z59vffPv8p59/+PDh3b/+67/84x//+Otvv/3tX/7Lx1//+vX337/79PHDXz9/+Pzp8+dPn/Z64j98+PTp06+//vrp84e3716/e//6/Yc3nz69f//h7ceP7/65jeNLWeIfi8nvvoDZx09v3394/e79L/9f6ev9+/d79PXL2zc/vn2zlzz87uc3X7/66cUPr55/+8Pui6+tT569e/O+8WhdhIfXgfQUD6XUVcL34HICOOyD3m6d6QlXjxTMVhy4eSj7RknufE3J/fqyh43VC801S10ndX31m8PNX13q+/Fq/083+h9P9t8Z6N01a1/+5clX26Ydk2bbuL5j3Ngxb2yZ1iz6Zath5bFV+2zH8GzH+JfH298+f/zy669++eGbV9+80Cw/Wlm4t764oF1Z1K4srj56sL64oFte1D24r7l31/BwwfTooXlp0fjooe7+vY27dzbu3lmbn9u4e2f9zvzq3blH96cf3Z9eWpjdw7CVR3MbS/fXF+8v3p97MD87N33z1s1rMzduzN+8+XDu6ubGg++2zdaHt2/2nxlvKOw6FHI6EzkBY/8cXFZgT6uwZ5TYRjm2RYlvUxPb1MT2PwCsy4Xa5ULpcqF0u1B7nKmdTuQOJ3KHmtSgIp+IdHREEZ5QDIgFIiEACEVfOg/3jK89+hJDoEgMQDA0NHLBZNDv0dfklUm5XC6RSFAUlUgkHh4ec3NzRqNRq9XotOsGndag0xl1OqNeZzRoTEatSb9u0K0b9Bs67UZycjKHwzl+8sTu4x2jSWuxGrXa9fDwMBAEURSVyeQCEZCSkmw2aU36NaN2dXfL2tLUwuXxU9NSzSad2bBh0q1uWU1FRYWgGFTLFQpUJhaJqivLd6wmi0FjNWh1a8vx0VGQGJShyOWJ0d1No0W3vms1TV0Zl8ukEgjwdHW6Pz+7bTWY9esWs25jYyUyMmLvB7i5uc/OzmxaDCbd+vaWubenE4LECCpF5TJUhiIIgqC/m1GIFFbKkauXJ7asRpNuY9dqrSo/AoKAVCoJ8PNefHDXYtAa9BtG3YZxY9WqWdcsPYwOD4XAP7wvmUIKS0KDAlceLVgMGoN29cmOpba6DBDxUCm8R19frr/20EuOylApCoklwYGBGyuLVoPGpF19vGVqPHMSFIvkMrlSoZLJFC7OznOz09tWg8Ww8WTLPDlxEUXgP+nLqH32eKu1uUko4EEQJIFhiUQCw5BEAorFYgiCUAR1dlRP37i6YzFadOu7m8bhwfOoBFYiCiUqB4X81sZTO5t6k37FbFjbWH4Y7OeDQCAq/f04DQKAoxXle96XxahZX10MCwkGATGKoDIEQSUQCoGeri7zM7e2zHqTfm13y9jR0iQFIQSUert73r83v2nRm/VrT7bM53t7QUAMQRAEgUIBt6Xp1LZVb9FvWI26teXF0OBgOSxRyWRjQ4OPt00m/crupqm2qlIqBtVyBSwG2hrP7G6ajbpVvXbZoFk16zTLiw9DQ0IkICSHERmMopBECkJSCJZAEokYBgEowhm9mOl3Ixa5EYvcjJNdi0GmoiRXY+EbCeh0AjITK5mNR2bi0ek4dC5RNhcvnYuTzCdI7yShd5Jl91Lk91MU91Pl99PkOXGy9ChJYog4yl8U7iMM9RW5KgUIADmp1L7+7l6+Lk5Ojo4qZ0831wA/n8CgoJCQkMjIyOjoaC8vL0dHRxAEmUwGk8niOgglEIpIFXKZeo+7vtAXKlUgcmexzBFRO0ulYgmPFOklSAoQJwWKIoPc5Eo5IkNQtZPM1VPh4ePsG+jk4+fo6eni4+0TEh4QGR8UFeviJvd3t0sNsU0PZKb7O6T5/0lfBZH8xGAll82z44l5MMKF5HxIwQUQCt2WSKTgcAQsFo/BEjAEGpbMItoCBBsAT2TTyGwW3Y7KsCXb2tE4fBZPTGU4ONiDDx8uj4wO0llYrgAvAEhcAYFtj2fa4Gk0KoFAoFKpHI4DAIBiMcyx59GoNkQig4gnk3EkMoFMJpGoFBKRiMfisAQixpZNE4u5AMc+UC7rPpB5u/rAk67arzqPGk4cfHep5/m5lmNx0QESUCGRuPn5eYcEOXu4CPgcJpEC8SBnVIYIBDCPhwiFEJcLOTjIATGPxbIlk/m2diJ7ntCBZ29jx2axHWzsIXsBag84c2GEyRXa2Nuz2Cw6w4ZEtSVSKSQKiU5jsFgMCo1py+LyOK4quZ+TWiXgK+3ZeVFhB+IjvWDR4cK85saTdUcrjtWUHaspP1ZTfqym7MSxqjP1tWdOVnU0Hm08Wd54svzyaO/A2eZrlwcvjvSMDff09zWf7WgYOd89c2vqzr1bD+5MLQ613anZt3Iie6Mhe/VY2nx59OlYaZaSMlwYutNeZDmZdaM6SyVywGGwVCIRRyBhsARYxKvOij5blHi5av9kdVlv8b5DyeFuShiHx2JweDwGQ8JgiBgMkUw82Xii4mCaK0ipTvMer8qYq9t/p+7Q3frye42VXfmRF0ozZuoPrTaXvRg48XKkfvdsxUJreX5MsFQmZdna33u00NrXxuSxLZvW852dEY7g9dP71tuPmLsqV87kz9dnX6lNP+QL9OWHzlRn3apImTueMVefdb0stjze8QtY/0nYv2M2nkph0mlsJoNDo9oSCXQ8nkQkEgl4MpnIolJoGAwG4DG8nIQeCjsniOouoblJWXa25L2v08h2DvYoh4PaO8AMGy6FYUshU3A4IoFIwmExGAyGJxR1D1zITgy+01P01UjtD2P13w4ffzJYa+yvPFsYWJuk6i0JmzqWdvtYwUx5/tWqxAtl0aeLEzubzgyMDs/cn9eaN7Z3zU+/evzyp++/e/Xd4urS8NhI4cHiE/UNr356Q2eye7s6lxcfIQhCZ9kQ6Uwik4OnOdAYAIsJEwl2eDydJ5BxBEoHwNFOoGTzZbb2EIPOpVBYVBuSA48KSVgS1AaRsyGI5oLSMwJ4pZHik2lBHQcSG/Ki9wWrHFmYnADZ6bzI5n2xZzLC6hJ9D0U6x3nBKsiWTcPRCXgajkDE4XBEPAaPxeMwUp69dqzrUUX2N81HrCcLrhVHzh/NvFKRz6dT+CwK35YNOwjKc/MCEOmVro6MyCgSBmfLdrBzELLZAhKBRcGzKDgmGUcjYgkELBaHxWOxeBwOh8URcXgKDocPVKpvHKu8U5Txj+vdHyYbP4x2/nWk62lnQ7Sd3Vhu1r8/mlk6VSFh2QISR6ncA1V6ylReUrk7JHUWw04iSC0QKzk8GdsBYTvAbHsJ205CYwIYMp9kr+QpwnjyICJdGB8RN3Wu81rr8fm2+hunqiZPHLnZWvVSf/f/+b///a+/vPJ195BIFCKJoxB0dHCA7ZhcKoGKJ1LxZAaBbEOmcehMPo3pQCAzSDQ6loRnc+1PNjYcqa6EFbLcAwX7Sw5GxscmZqRlFeQxbdlYDJFEpFHIjL0I4l748EvrBo5IobE5dgDIlSBCVAWiaonUSQKp7LhCApVBY9kSCEQYEo9cOD98rnuop+1CT8tQb9t4f8/lob6JobP93c3pyVFXJgYvjvRh9oyv1cnm5UuNhlttC1e6VO4ePCcfyCWAL3UnchV4Hoq1k5C4ciJH6oC4CFVuYtQVVfqhLiESl1CJezTslYD6pKlDizziK3xT60L2NYUd7Ag92BVW1BlV0hd/ZCCl6mL60cvxZaMJR0aTykcTy0biDl2IKR6IKR6ILDoXWXQuqvhc1MG+mJLz0SXnYw/1xxSfiy3ujT/U98X+ii3uTSzpTSruSTzYlVjYFp/fFJN9KjrjZELmqbicEy4x+wUByRyfJJFfFhKQoQjKVARlOYbkOIfkuIfmOwdnywJTZH5JCv8UdWC6W1iOR0SeIiqP4x1PQv0IgLtreH5uaWtKwenYvFPuMSV3TH95+vpfH3/z7sefP33+7X+0X5zn+WQHFTSlHe7OPdKXW3Mh9UhXQGRhYEROcEKOd3gyV+zEsJf4hKakFR6TeSXQuE62PEcmxxmSBYdHxJ1vrbs9cmbmXPXNnorpc8fnzh+b6Sm93VMy033wZlfx7c5DdzrLJ1uq+5vPdLWfbe6+3HT2ekf7UGvLQGvbyJnm0ZMNo8dOj5bWDEUnlo+cG3tnWH51a/D7awPPpoYsF/tX+lvmu45Nt5Zdry+erMg7l5N8Ijk2wdslzN0tKSAkPTzu/c+/fP3Nkx9efv3Tzz+8efPzmzev3759++bDuzcf37399P7Dr5/effrw5uO7dx/ff/r08X/Sh49/8tWHj68/fHz98dOb/8NR5j022/PBftd/FjL8X3ns/fv3b9+9e/v+3c9vXr9688sPb37+4fUvP/z05rtXP//l+1cvvv3h6Ytvtp48//jx87mOLj9HpwOZqd5OMi8ECFeg4VKpL48TLRGdiAmfOlw4V3XoYn7K9SP5t2uL79aX3W+oXGyv0/QeN/aftoy07Yy0bQ83bQy2TnU0PrNof3i++cyi2dYtm9cfmlYXTOsPjesPzRuLm7rlTf3Kjmn9iUX72Gx4YjF9tW39y+7md88em9ZXdMuLO0b9yxfPP/7846dffnr93Tevvnr+9dbm1sa6aXlR//DBxr07K3O3V+ZuL9+eXZyZXr49uzJ3e3V+bvnO7MLdm4/uTy8+mPnT/ro7/Wj+1t1bUzNXL127NHp1Ymjq4vCV0cGrFxqvdJaPHM3pLQzvzPNoTYZbEvm92cKTf9IXtl6OOa3CNihxTQpcixLfqiK0qgh7ANbpTOl2pXW5kLucyT0u1B5napcTpdOJ0q4inVbTGpN9HeVyrhAExEKRCBAJBQKhQCgUAQAgBkEQhn43viAQAMWgBBoavmA26jWrK0a99srUFYVCAYKgVCoVCoWJiYlarVan02k1Gp1Go93QaNc39Bsa7fq6VrOm1awatGtG3ZpOu7ZptZw4fsLO3q6yumpnd9OgXzebdCazLiEhDgCAvflmsRhMSkwwGbVmw4ZJu/54c7OxvoHrwE9JTbaY9RbDulm3um01HSwqFIvESlSmRGUQAFSXl+3R16ZBq99YjY+JBgEQRaQT4yM7m0arbn3HYrx+bVKllKMIDIoEVUcO726ZjLpVvX5te8dy9mzvnonn4uI6Mzu9aTWYDRs72+burjY+nysUCURiAADFYrEYEIvFAAACYkQKq+WyqcvjW1ajSafZMZtrKsslkFguR1EY6u/t3t00G7TrBs26aX11U7OhW34UGxm+17qxR1OIFA4JDFh5tGA2aAy61Sc7lrqjFWJAIPuP3tefgvdWqlB3N5f5mRtbJq1Rs7Rl1t26ccXFWS0S8CFILBQK8vJyjAbtpklv0W883bb0dLaLAaGLi9Pt2zPbVpPVoNndsgwPDSYmxqdnpGVkZmZlZ2bnZObmZhUU7MvISFcq5BAItDU3PN22mrVrVuO6bn0lLSkJ4AsBPj86InTp4fymWWPQLu9sGqYmRtVyFJVAiBRBEBSVIiAAVJcf2bYafk8eri6GhQSLRYAUlu55X1JQ7OHiPD9za8tiMOlXH2+bOlqapGJQDstgAOrqaHuyYzFqly36daN2o7K83MPDw9vbo+RQoU6zbDVsGDWru5uWC/0DCplciSJKFBm9MLC7ZTQb1h5vm2sqysUCoQyWQiJhWlKCUbtu1K3qNUsGzapJt7Gy/CgsNFQMiOVSRCZBUUgqBWEYgKQghIJSGIBDnWRDGYFXohRXwmWT4bKpCMVUhPxyBHo5ArkcIZ2IRMYj0YuR6MVIZCIKnYxCrkTBk5GSySj4cqRkMhq+HLlXPQ/mxMszouHEUHGUvyjCVxTiLXBEOQggcXVy8fFzc/dSq1RKJ7Wrt7tbgJ9PQEBgYGBgeHh4eHi4u7u7o6OjUChkMBgslg2fB8AS2R59KeSO/8GpYFEcAAAgAElEQVT7QpSo3FmIqiGlWiSyd4RZCQHiOD9eQqAgMsAdhaUyBFE6OstdPeUePgpvP5mHp8rH2z3A3y8sMiAizj883MUDDfSyTw5kZAQxMwN5GYHi9BAwOwDMD+LsjxaEeYjZdFsuIOXCUgdQJpCq7YUwgcLco6+9/5yxBBqeysbS+Rg6j0i2p5Fs6WQWlcaicRzYIogtlJBpHBumYHb2ztjFIRqDyOZg2Q5YNgfLtMVS6Vg8nkijMXh8gVgMAoBYLJYIBBCfB/F5iIAjBBwEkFAsEQNSSIyiEF/AsbWjUhhYLBZTnBz1ybD0f63c+vd7Ez/2n/pLX521tfLf7k0+7msRYTA+MBTpHxQTHRMbExkXExYdFap2dKGz+TJIqoRgWCBCRGIUACGeEOBwGUSyLZUutOFwabY2ZBqTRrNlsexsWCKOg5TLE9OYXAKNTrYh0VlEOotOZrIIDDqFhSPT6HRbe7odi2PPFfDkMOSCSNUCgcyeHefnEentLBOxM1PiqytKy0qLSg8Xlh4uOnL4YOmhotJDReVHSsoO7Tt8IDUvI7qrpW6wr+niaG9n5+m+gba+4c623jMNp8oHWupvjgxcvXTh+tTQzGjb2JG0u9Wpy8eSV6pSpvb7FXuzCrw5dxoLdtsPbtZn9uWGAFx2dIC3UsTB47EYHI5BJUe5o5UJ/meyExrzCg7HxHhBAq4ti2pjh6MwSSQqHUdgEokkMhmDwTijfF+lbba/6Oz+iOmqvHt1R+ZrS+81Vl44lHIiO3KitvjOsSJzd+Wz4bqdgUrL+VOJri4YDIbG5g5dHR27PmbD4xj0lsaa4z5i9lR9zoPmQl1n2WJ9zq3atPHKpHxHdluq962qzGtlSbdqkmfrUi8d9C+Pl9MZWAqNTMGTmXgaEYvH4wkEPBGHxeFwWCKRQqWwqBQbMolJJFDxBCKRgCNSGFiiDZ5EIpCwVAou0IcfHcwJciXG+dLDPelBflIB18aWyYAAmM0CqBQugWhLotpQWGwykYLDkXAEMgaDEQj5qNLxVFt3ZkLopeMpTy9Ufzt0/NvhE88Hj1sGa2415pbFSJvyfUbKom/UFEwU514oCuo/5H/qQAiXQcLgMFQm1daezePyJBLIxcXFw9NTrVaLQZBGo5eXV7948Q2Tabtjsd6fv3thcDgyNh6DJRGZXBIToLFgDAZgMiFU7kKm84hMgGInpdhJ6fZSG3uIwXSgUG0IJCIOjyGRMFQ6hkLDUMgYVykryx84FAJUx/scSw89nOAVLGPLWfjcUFV5sv/xrIi69NCyGNdMP8hbbsfnEPF4DBaDxWFJWCwZg6eS6AyR0MYHFZoGW77vPv5DR4218eBMZdLT80cv5UbzSBiRg42NA2jHl9NpHMDGjkejcmztmWwxnmlLZNpQKDYMki0FQyVhCCQMjoTBUDAYAhaDweGxGBwGQ8BgyBgMNszJY/DggScd9d8PnNY1Vb0+e/brutqdrkYlk36trua/3rtZ7uFsQ7MTSpwA2AlEXMRSF5HEUQCpRRInkcSRL1baiZRsoYzNh224YluOiGHLx9M4GCqPIXJWqf3OHq37funeN1PnPl47+3m888NI+9vh9hfdtfers2+115fGRdpiMABHwKIL7O0kAh5iy+BQCTQimYEnMwkUWwrNgc4SUuj2OCKNRGNg8Dg+CLR2d1XV1bp4efgEBaRkZUbGx2bm52bvz4dlcgwGt7e2/M+by3sRRDyBhCVSCHQmzYHLBiABooQVzhLYkc+T2tjxGWx7IpVOIpNZDHpD/cmRc73n2xsHu1vGznVcPNc5Mdg72t91vqspNzPh8vjA2PDZP+lr9XLzo/G67Ts9A42VsFLh5BehcosQqvzosBOOI8XZSjEsCZ0v48mdAMQJRt0RlQ+sDgAdQ8TOEYBrtMQ9WuGfIgtIl4fnOcYXu6SWe2Qc981uCC/qjDsykFg+klQ+nFZzKb3mWnrN1Yyj11KrrqRUXk6uuJRQNhp/ZCj+yFD8keHEspGEI8MJR4aSjvSnlA8mlZ6PP9QXX3I2vuRsQklfYklfcklvckl3fEFLZFZ9eEpdfMqJhIy6qNw6fmAK0z1O5JMl9c9A/dNkARmqoCx1QKZbSK46KAsKSIH9UmR+aarADLfQPL+YIt+4g6rgLJ57LBXxIwvdfeKKsw42phec9oo9dLTn0lfv/uvm89c/vvz4+W//mNM9FUcUOqbXxJW0pxZ3p5X2Zpa1x6YcDorMCknKV/tF4elCr9CstIJjMrdYO7E/6p7mF12eVNJ5Yuhebdfl2tM9p063NjU0d7R3NjS3tLU0Xh7pm7zQMXau6ULfmYHutp6mjlMnm8uPthXVdOUfH8yqGcwpH8grHzxQM3Swdjj/SG92SWdA1OGzfZc+vXjy9ezkN9fGn18Z3rly3jB+fmOs4975Y9ebi2+eKb5aVXChMLMtPyPRwy3G3SczOCreL+SvH96/+unrl6++2aOvt2/fvHv37u3HN28//Qe9+/Tm0+f3f+jdl1ThHnR90f/v9PXu/Yf379++e/fm3duf3775Ql8vf3rz3aufv/6Tvp59+O23keFhFxQ9mJMZG+QdokIilYowhTJEIfcUCnwceLlObkOFRVeO5I0dSLlaln+jsuDO8cPLTTWr7TWr3UcXe+qWu48udVbfba8bOF61q1/+4bn1K6vmsXF1U/PIsHxX+2hes3jXsPrAtP7QvPHIql3a0q9a1lfNayvWjbUdg/apxfjUYvx6Z/urTatpdWV94b7m0YLm4YLm4QPNowfrC/fWHtxbuXfn0fzsg9mb96dv3pu+cffm9bs3r9+7dePBzK0HszfvzE7NTU/enZ2an7kyfe3itcnhG5dHbl4avjZ6fmqod2qw6+ZI753L/TODpwePxnXmqTqT4dZY3tk0wUCGaDBdNJAlOC7FnkTx9TL8CRRzSoZpVGIbFdgmJbZZhW1W4VvVxDY1scOR3OVM63ahdTtTO13J3S7kc46kXjW51Yl22ol5PNqroeKgGpGKHAQCQMwXiwGRUCgUiEQACIIQBIFfHgSJIRCEwMELgwa9fn111ag3XLt2TalUgiAIw7BQKKysrLBazRrNhl6vW15a3F+wLyoqMj4uLi42Ljo6Ji4u7ua1K5smnX5jdctivjg2KhAKs/NyrVazQacx6LWbVtPJkycEAqFQCAiEAJ/PO3mybstqMOnWzTrNjsVyqLCY58BLTk406TUW/doefRUXFwEiQI7KFKgMFosrj5TuWE0WvWbTqNVtrMbHxYCAGJVKJi4O7Vr1Fs3KtsV44/oVtUqOIFKJBHJxVs9N39ixmgz6vXygJjkpUSgUuLi4TE/f2rQajIY1q0V388ZUbW3V8ePHTp44eerUqTOnTp85dbqlqbnhTIO7qxsCSy9PjG9bjUbt+rbFdLS6EpXCaqVSKpHkZWVtmU0m3YZJu27WrVv0Gs3yYmxkJAxJ5DKFHJUrZAopLAkJClhafGDSrxu0y4+3zXVHqyBAKEekKCyVQjAsQVApKpMiMlgqR2VKuUypkKGoFIGhs13tT7ZNRu2SUbe6adZeGh85sD8/PS352LHqxUcPNs0Gs25j06jbMhuzMzNEQqG7q+vczMy22WjWrZv1Gxaj1mrRWyx6i0lnMeutFv2W1fjs8fbd+RlntRISCeOjo4za9U2T1mhY2bRolh7dbW8709J0cuHB7KZVY9CuGLXru5uWwweLQKEIgWEUQREYkUoQsVBYXV66s2kw6lZNhrX1tcWwkGBAJEKkEikMITAkAQFXF6e5mZtbFp1Rt7KzbWxrbYBAESpFxSJxdGSYdn1p26wzapY3jZoti35h4c6jhXmracNiWDdqljfNOpNuIyk+HhQBCgRRIPDI4LndLaNJt7ZrNVeXl4tFQpkURiCxWo7M3pjatuh0G4t6zbJJt7G2/Cg8JBgUCVEJLJNIEQhGQBgGJJBILBGBgAAIdpL1JvuNhKIXQ6WjodKLYdKxMHgsRDIWIhkLhUfDkLFwdDRCNhqBjoRJxyOQyWh0PBK9GCm7GImOR8nGY2RjUcjFaGlunCIjUpocCsX6i6J9hIEegFzCkUkkbq6uHt7uTq5qlaPa1dXNx8vD3887MDAoODg4PDw8JCTEzc3N0dGRz+fTaLR/pi9EqlDIHffuvlRKZxiWI6gSVTqLpEoYlQNcpr+SkxYIJvoK4gNEUX4KwN4GAkClkxvq5Kpw81S4+6CuXmp/P++wUN/waK+IeO+QEE93SaS3fYq/TVqQXVqQID1ImBHMywwU5gZxCqJEfk4iFovLh+RcUGIvloqlajsugCORCSQSnkDCYklYLAWLp+LJNIoNl8kFGbZ8MtmGTGba2HH5kNRBDDPsBXgyk0ZjXb127eKlYZYtlWGDpTMxdAaOQsWSyVgKmchkUPlcjlgkggAQBqVSCIEhKQhAoAiUiCAElCqkMrVM7qiQuTsqvVxVzkqp0MGhKCV65+bwr/NjH8Yafpts/W6gTttQ+v7W6MD+TJjN8HN2DPT2DQ+LDA+PiI2Pi4qNCYtNtOGLbVk2KrkMhSWQGJAjUikEMmg0Ih7HYtBtKHQ6jkwnUpgMBovFZNkyuTw7ngObQSbQySQShYanUnEUCpFIpeApFDIdgyNRyUwem29rz+ULRGIRAItEHAaDZ8PydlG5O8sBvm1MQnhOfmZ+bs7+vNz83PS8vJSs7LjMrITMzPT46NDoUM+ykrxjVcWnT1a0thw/f769f7Czs6/5dEttZWVefc2hC13tQwNnx0b6Js6fajkQMXk45l51wlRxUEssmqsiX9gfvNV75Hl7sfHUvjwPqYOd7YGMEIWAjsdicUQiBoshYzBsDN4WS2TiSFQMloHD29vYkqg0IoVJJDIYJAadRCHi8CwWJTZE4oEwgmV2tUm+l8vT52r336ktvF13cKIi+1CcV29J5rXy/NXm0u3+2sf9R3fON7QW7MNg8FgSrb6jcUW3xOawNRvassKDMlvKpbr8B2f26zpK79Rm3KqIH6tIiVc51CZ63qpKv3E44WpF8tWjaSOFgfsDQIhDAbhsMp5ExJLxeCKeQMTj8Hg83s7Ozp7jgMHgiEQakUgjEmgEAplEpOCJFAyejMXjCEQCHoeViCjRwUCkr02EFz7ChxIRCquVfI6dDYtlR8DbkskcWzuRQCShM20JeAKRQCLjyUQsztvbU+HoWNd4KjUppLU8yTR49OuB6pfDdd+PHt8erlnuK62KV1YlqfsPRUwcSZ+o2DdyKKqnwKOlOEQmtMP8bx8eg8HU1BxdWVmSy+XvP/41Kzvf39s3PCgIjyEQCHQqiW1D5kBsYaAjWleUfDgtPCvUI9Xf1Vcq9IRFqIONDQ6Pgvz2rs6BgYHO9obmppraqpKkyCB3mJ3mB+3zBw9FORdHuWf6q2VsktyBuT/SozTaoyLe+0iCV2GYMs6VqxbTmDQsBoPFYMgEPAOLpxAYNjZCjlRmDzAIg8Vpm20VD4+k3ixOaEnweTrekSzhARwqKObZcgEaW8zlozy2gGfnwLblk2l8Mp2DIVDwBDKBQCbgCHgijsrEsTlEHt/G3oHBYpNt2GQWm0pj0WlMJgWLiZBCL6cuvBhovpaf+mNf70SI/4+jZ+viw7+en+7JywJwFAcOaseXOQAKnljFBZQOIgVHpHAQKTlCOZuHsvmorQCx4UpZ9hCTDVBYfLI9gKXZY3C0uv2FHx/cnChM2W4tf9VT80tX9Zvu2m+bjrxsr3zZV3e/et9ESW5BkBcVg8FhyAQ8g8Hi0yi2NCKdQmWQqSwqzY5Gc6DRuSSyLRZHJlIoGAxWgkraezsKDx9MyUrPzM9JSk+ROyr9QgKyC3ICQ4JxWNIX3PqfZpcJRBKOSMKTqWSmDZsvEiEKEFEBoJzDg1hseyqDSaGxeA48rj3zXF/DrasDV8Z6J4f7JoYujAwOjJzvHOxtHuxtK8hNm7w8dOXS4J/0tXK5aenyyeXRqq8W+o9W5AIyZ1e/ZEe/aIl3uMA5iAa4Ye2VGCZAFUq5ErUIdgZlHpDSF3IMFDsFS1zCpM4BkEug0CmI7xYq8Izi+8fxAzJEgflIZLFjYrVH+qmA/Nbwot6EIxcTy8aTyy+lVFxOPDKRXn01reZycuVYSuXF1KrxtJpLyVXjaTUTmTVjaZXDGUfHksoHEsr6E8r7U6uGUiuGkg+fSzzYHZ3XGJx6LCCuMjSmMjy+PCb/uHvGERvPeMA3EwlIR3yT5X5p6qAsVWCmOjBbGZApDUiT+KYg3ikq/0yf6KLghNLwhCP+sSXq0Fx7pwi80JUh8YlMrcgsOBWWXh2cVbPx/M3jbz9++92bn375sPPjr8HFDXDsobCiloSDnQlFrSkHGxKzqwOjcnxjMlV+Mc7+SQFpZQK3GL5LtFPovtCc+qCclujyvrCyNu+M4+G5zTmVw7nVQ4nF3YnF59NLzh46OlBW01d5YqCktreg5nxO5UD64e7E4rb44pboA6djixoSiltji5pjCpvjC5rjcxrCk49nFxzXLy1s3Rh5emV069Il65XR7RuDW9dHzNfOGaY6V0dPL3TVTB8vGT2yr+1AZpqvV7SzZ3ZYbExA8Lu3v7x+8+rHn77/5fWPr1//QV8f3rz79Pbtx7fvPr19+/HNu09v3/8eF3z3Twz2/sPH1x8+/vLP+vjp9efPbz99fv/p84c/9P7zp7efPr39+Pntx897f7z79Ontpw+/fPjwy4cPr/cMtI8f/lP6ev/+D7179/bDx/dv37398ccf95KHe97Xyzc/v/zll1c/vv7+5U/ffPfyL998/+yrr7efPHv7979dmbqilsJlhflpEUFBsDhKKQ9RKoPV6gC5OghR+jiAARxhobdjbbhXe1rE5JH827WHHpyovF9/eL7h0Gxj6fUT+8crMs4dyqxIidYu3P7pxfYLq/a5eeOpcW1bs6hfuadZvKtbumdYWTCtLVo2li2aFcPKkn550bCytKlZf2zUax4+eHh75v70zdtXp+avX7t97ers1NT01OSta5MzN6fmbl3b0/z09blbV2/fnJq9cWXm+uTM9cvT1y7dnBq/cWX02uTI1KWhyYkLk5eGLk9cmLo0cuPy8PWL5+cvnVu80jfbf3LwaFpzlrIh0b4ryaY/ldufyh3I4FzIEPanCIazwRMI7iSKP4n+QV8KbKMC06TEfKGvveRhhyOly4nW7cjodGZ2utDOOhP6nIinnZjHItWNRw9X1VUr5CjgwOcKAa4YAAFAvGd8icUgCIqB39sPQRDc83wG+gf0Ov3q8opBp79x7bpKqdqjLxiGz5/vM5kMGxtrBoNuduaWSikXCAUgCAJiUASAfL6wvaVxd9Oo16wYDdrFxQVvb09Xd9eHD+9bDFq9Zs2k29Cur5w8URcbEx0dE11ff1yzsWLUrxs0q5smw8qjR37efgK+ICkx3qTbMOnWTbq1bYvpUEkxAAB768OgGCgvPbxtMZr1G1ajVqdZTUyIAwExKoXHRwZ3LHrTxsq22TB965qjWgHDMCqTiQHhkZKi3U2zSa/R69Z2ti0Xx4ZhWOLo6Hjr1s2tTaPJsG7UrVkM2t1N8+Otzd3Nre3Nzc1N86bV/GR3x6DXBgUGQJD40sTF3U2zUbu+bTVWV1fAEKhWquWo3MvD4+7c7KZZb9StmXWrZsOGZnUxLjpSAkJyVC5DFHJUjkjh4KCAhw/vmfRres3y7pbpRG3N3i0TKoERSAJDMAxJUKlUjqByVKZSyOUyBEGkEATExUQYNKu7W0aTftWkX9myGrc2TSajdtNqtPy/dJ1VdFTZvu6XlWvKUlXLpVziSVWlJO5uJIRAILiFELRxghMhwQkuDTQ0LiEegjTQu11wIvS2c/c9T+f9PhTdt8/d587xHzXmw6xaq+aoGmP9xjf/3zfUO/Dg7kj/gxdPR3ft3GFiOYZiot3Rn58793h4cKj33sCDe+HeqvB+DvX1DIVbrUb6Pz97ym2zmmiGJclVzU1fPRoeHeoZ7L09MnDv6Wj/00f9IwP3BntvDw/0PH8yur+jzWmzMSQdlukYimYoFjcaFs+f82R0cLDv7vBAT++DO2kpIRwzsgzFMhRNExSJR0e5Ll0492hkYKDv3pMnw1u3ridwI0szLM2SODpnZt1wf8+z0aGHgw+GB+6PDPWODveODPSMDPQ8fTQ4PPhg0dzZDEmYGJqjSDNDHepq//rZo4eDfS+ePmlctAjTR5poykyRWKRm9fKlXz8dfTjwYGTgwaORwf6e+xkpQRI1siTF0TSNEzRK0BhJ4wRDULgBDbm47fmJHSHTviDXEWI7QkxbgOoIMuFqC7LtIW5PgNkbYNpDbHuQbg/S7UG2Pci1B9h9fq4zmd3vZ/b72epsW1kqVxyk8r1obqLeG82QuM5ipqJjo1yxsWanyxEVFRsfm+iN83gSQqFQWPjy+/0xMTF2u12n04lEIrlMbtDjDG0Ol9XitFqcFrPDbLJTJEeyJtbqwCmORFFTpDQnSl+eiBbGo3keusBPRkoBoxYz2WNMLrctKsrhTnRE+9yBYEJ6alxKpistLy4Y8EQZCuMjSn26gmR9brKhKFlV7pcXBzRlAXV1GhZlxSRqXEdYDQQdybAkbY2I0IE8EBYiEE8IwXIQVoAgH4QAkVQiV0cKZEpIKBXKIiJ0Rh1KihVqWCgVyuRSufjg4c7DR7s0kUqpHJZIYbGILxDw+DxEwANkElCnlhNGPYXiJIpSmJ4iIilcQ5IYRdEMRZso1sJwbpMtzuL0WF0BZ7QvJp6lKIdOcXjZjImrB3vWzPjb5x0/d++9vGqRWcizcKTVzDpcruhEb4I/LTGYmeBPj/EE9CgJAIBaoyBII8MSGKaXyUUIAkkkAqEI4cF8MU8qEymkYqVYLJdKlXJFBF8sgQRCWMBHeADCAxAERBAYgiEIghFEIJNGREaiOq0RM1I4TkUaDHKFQiyRkBRhQHXKCBkbxbmTorwJnlCSz5cUHZ9kdsbjnMWoj4x0O+1LF81cvWLRxnXLO9u3HznYuq+1Ze+uTXu2b1yxbHZtbd7seTM2t2zdvXfPvtbte9fPn5vn2FsfOjAztLnaNitRvTAWfbR+5i87Z7/YMO3svPJojTJCIS3JseNqAAIAAIRBHsLj8XiAGALEAIAAIMQTy6QRCp4A5vMFCCwS8KRCnpAPAxQmK87WsXo+KhGX+qK21KWfXlp8aVn1+UU1R+eWTQtY11Sk759ZfnZRbd/Ghd+2rn6yY82ZNcuUYiEAwktXrBkcHtTpIoZG+mqmVBpE/D1zpnyxrPr++plnFpdfmp+9f2FFvNVYmx17ZkHh2VnZR+aVHFxa0Toju8RisEoQKkLCg3kAxAdgPghDEAQAAGAwGGNj42GYx+OLeIgIggR8vkzAV8AwH0QAEIYQkM8DYBEExdupDC/tjRalJMoDPookpFKpUCqPlEfQOr3ViFu0mkgEhiAIECKIEIBEMBIM+VHKuGTFnNlzKmbPLL3W2vR968KX7Yt/7lz8qGNB/55FywvjiuMjt00LHFlQeHBpRcfM3JYpCWtrkyx4BACAAATzYEDGRxRqsUTGhyEIAsUQIAEAoKmp8ez5k8l+3zc/vXJFJ1JaVVV6YkkgrtAXOy0ruLQobe+MnA2l1l211ksr0wc2l7zYPePh1mlXVpQdXFi4riZ7SnbUwmWLLl28eOfW56NDl/9j4vXR7TucelFpgKv0W6pDdFkinW4m9XyeKVI5NSV2cUbs4qyoOQXRU4PmVHMEoUSkfMQYSWgisAhlpFguRxRiKAICRAAEAJk2/PzqupbCuKmmyBMrls7NzxIBgDpSotHJFHKpUq5SKY0RSkwu1UtEWrFQJUU0AljCE/IAAQAIQZ4GiTDx8GgJE0OwboxzqFiHkrQrDGaliozQGSJomeTk2saJz49dnFb8U1fLqWkFZ+pLb6xe1JiXRSgiJHytOsKkMZpVelappZU6RhXJqvScSs+q9Jxaz6k0tFxNilSMRM5KZaxQQYNyPSxTIzCyb/7MnpXT7zRN/3bnim9aln+/o/nrzYu+bVny3Y7GZxvnPV0785t96zdPK5IjAATDACwA+FKBQC5BJEKhWCKRScVKEV/FRxQIKEVggUDAAwDA6rDsattVN3N6XlFBUXnpkqbG/OLC6PiYeG+cxWaBQAECC8OHD//sfMjniWAYQRBEIBBKJDJFhFodadQaCbUBk2lRqVyqUqlQPY3pcYpUNTaWrV5VsXXjvP17t7a37m/dd+DY4V0nDrecP9FVXzfl1KmuW9dPA3e7N93pXn+n+7Nbx9bePNJ05cC8ntNNp/YuQnGWSSq0+3IcSTkWbx6WmKOIColMSQIiTk7HqczxUiZKzkVjLg/j8JjtHpMrCXV69A6fzuqNMMXyzQ7IHCtwhsTudEVsniqh2BicSqXWu3IWxeQviytY4S1b76/YllK9K71+d3bD7oJZe0vmdZQu7Cxaur+o8UDp4v1FCzsKlnTmLunIWtqe2dSev6yzcPG+zIbtaVM3ZFZ/FihY6s1ZEJ0xMzpzRmLxnGDNEjpYqk/IIbw5lqRcV1Kxw1vG+ipYf5UzeYozvsieUOJIKIsOTPXnzg8VLk4tbQyVLPHmz7EHKrRWH6hhNZwnu6oxs3ppVEb9jiM3vn/3H89/+uXVq8m3H/7X8m1HDL6ahCmbs6ZvK6jfmj9rR07dpqScmUnpZcnplZ5gNeXOwePKHOlzMqpXRafVJxQ0pc3d7Zm1xTt9a+6CzvKmI/nzd/ur1zqzV8ZkN1u8M6JDs4umbyuf3Vo4ry133u5g9Wfe0qaMmjXZtWszK5rzS1cFS5viixfH5sxPzFloTZm5s/3Uid2b+7t3Dh5ru3tg+/0DWx4eaX1yqmPoyM777Ruubll2urnh0Lzq3XXl22qrZgST0232KVnZKQmeH779/sOHD69efTpz+OHDh/Hx8YmJyU/+Fu/ff1HkV7gAACAASURBVBgb+/jx48ePH3/77eP4+Pj4+NhEuP9rbGxi4sOfhayx8bcT429/G383OTE+MTE5PvFxfOLjxMTExNjbd5OvXv326t3Em/EP78c/jI+//zA+9uHdxPib8XcfJt5NjL2ZfP96/N+6vD6MvX87/ubt+Js3Y6/fjL1+N/H217e//vLq5buxsTcf3r98++bXN69/ffP651cvf/z1l+9++vGbH77/+rtvn/3l68fPv3o38f7ShbPxVtPc2orSNJ+H0IXMeMDGBu0OH+v0sfaA2Z5IkdE6bZRakahVFNrYRSnJ26dUHV3ScLhx2v6l03bNqdjSUNY0NWdqrrfnxuWX33z14mHf16P9z0d6n/TfG+y70dNzpff2lwO3bw3evffgzt3bN2/cufXl/dvXe+7cGLh7c6Tn7t0rlz8/2X3m+JHTx4+eOXn87JnTZ86cOXHyxLETh7q7D3UfO3ji2MGTxw6dOnbodPeBU8e6Th7bd+Jo+4mjrd2Hdx09uPfo/s6jB7u6jx48fvzgydNHjp861H2862R3x/Guzcd3Lt41J+WzPMNnGZKNOeKdJardZerdZeo95ZrWSl1HJdZWZtxXiS9nwOUMGE79WmUC15rAz8zAOgu43gqHjTc2O/jh2urgb3cItjrFW9yibS7eBoegOWhbs7Bh2eoVDcsWcXarUa83oCiKYyROkBj+hw/hH5NPA8Nb9+zt7+27c+t2X8+D0ydP2Wy28KFEd5T70qWLfb09PffvDg32t7ftpSmCpkiWZhiaZRiTQW+cMaN6ZKTnwYNbD3rvDA331tRUqDTKNWtWPns0NPjg7kDPnZH+nkdDff09d3p77owM9w/09/T33ns42PtkdKRx8VIcpTAUL8jP7X9wf7D33kDv3Ucjg7Nnz0KNaNiOgsCxOQ2zHg0PDPbeH+p70Pvgfn5uHoETHE0f7Gx/PDIw1Ht/dKj/7JmTToeNpmgzZ+JYxu2yf3729OORwf4H94aGeoeHB8rKSliOPX32zKOHQ0N9PeFPG+rrHe7rHerrHep70Nd3r7/37vBw763b13zJiRSDHT7c9XR0eLj/wcORweVNSy0mzmG12yw2hqY2bvjsyePh4cH7IwP3Rocf9D+4nZuTQRHhlK1wnjId8Ptu3bz+aGRgeLDnxVePVq9owg0GjqI4imYpiqYImiJYhuJYOpy5zNC0ieHMJhNN4rOm1/beu/XV4+HRkf6Rwd6Hg30Ph/uHh/tGRwafPBoZ6u/Z0bI5JiqKpVmOMUW7o7+8cuWbF8++Gh1+8mjkyeORp49Hnjweefxo+PGj4UejQ48eDn79/PHVK5fcTqeJYTmGtZrNzU2ND+7d/urR8JNHw48fDj59NPx4dOjJ6PBg/4M9u7fHxUZRBMHSDE1SNEkxFM3QDKrXL5k/98nDocHe+8P9D3ru3UlNCWKogaFJhiZpiqQIIsrlOnv6dF9vz53bN4YGH2zcsJYkMI5hzYyJoSgKw6pKS850H+27f3tkoPfhcP/IyMDwUN/9e7e6jx2cUlVGEZiJpswMzZIES+LbNm+4cfXyxXOnb1z9Ys7MesJgMBGEmaJogyEnJeX88eMXTpw43d198viJwwcP+TxeHMVokqIIkiZIBiNplKRxgsMpGiUyoq3bc+JbfUx7gGvz021+qjVAtweZ9iDTGqD3BOk9AWZPgG0NsW0hZo+f3Osn2gJ0azK1x0fuTab2+MhWP9MaYKuzbRXpppIQne/Dcj0GXwxD4VqblYmNj7ZHRVndbldMdFxCnMeX4Ev2hEKhlJSUtLS05OTkqKgok8mkVqvFYpFSGYEaKYY2s4zFxNnCwpfZZOdYK4EzJMNRrBknaZVCYseVxUl0cbw+Jy6ywEsXBVljBKRT6Y2kibE7rG63zRkfnRSKS0uLSwvFBNMcoazoZF+iU58fJy/1qvN92jyfrig5oswnL/ZrSpMjqlMxB6MTR6AazIySjIEzE7RJLleBCAwJYBDmg5AIAMUAwAchEBYI+RIFIpIhIpk0QqvQ6KURWpFcJYnQRqh0cpG4rXXP2TMnFQopBAJ8AQ/hCSBYBMAiCEQQGJGIBWqVzIiqCVKL4RoU1RgNGhSLJEgDTWMmjraaWDtndpmtsRZHvM0d73QnRDuSbFyUVnl6+8YtteVHFs3636M9b26cL41xKSQiEjVYbTZXbKIjJsniinfEJnE2l1qn54EQDwAUErFaLudDIAwAAggSIjAPBBAAQEAIAWEIRAAAhkAeBPEBEAEgBIAQAAQAEABBAARBEAQhCJZKFZE6VB+JGQ0EhlIoSuh0OrlcrlAo5AqpWML/QxnhQYBcyJfLRNIIkVgrVem1am2k3+c52LVr765Nh/bvObR/z/59O/fv29m+d+uWjStnz5oyfVpJc/OSlpaWbVu37N66umlGzlS/saU6YVuZe3kWWskip+pzftq79PnWuv711esKvWoQ0KjkZXlxejkIATAA8EGEz+fxhKCYB0ogiAdAkFAilyhkPAHM5wsFfCkfkYh4Ih4MxLjwFI9aAgNCAHDoIxbkJ3XOLrzUVPdFU92FJZWLshPqfI62hspDC2pufDbnxa6Vz7eturdjQ6yFAiCofvbc0SePOTM7+ni4oqxECgIbpxWfb6y6ubruzKKyywvz980rtaLysmTbsbn5p2ZmH5tfcqixoqUmLYTKHWoxo1VAIPT/0JdUKk1NTRMKJTKZAgJ5AoGUxxPDkFgolkJCGIJgCODxQL4AhCKEYLQ5ItEpibbwTYwMNUg1GpVaQ2oirTqjQ49Z+EIpAAIgAvF4AgSAhTxhSnqGGtU1zJu+bcvKKSUZF7Yv+KFz6a/7Gn/qWjraunC4ffmaikCqTbaixN0xK+Pg4vKOmbnrip0rquIdtAYAQADhwQDIGiMTvRRORgAACIEiCBQCALB69YpDh7vy8nO/GnlkxkgqQpTp1iwudq+tittUFXdwTvrZhfnr8rnPythd1a5T85KvL8u5s7r80vLi0yvKOxblziv3yRQyAABcNmNClDbHa3cZI32sttLPTUm2VfjILLsuJlIRAQJmg6omFLMoM25pbtys3OhKL+VBxREgoFVI62oq5s2etWHNpt2723d07NlzZO/W9pbdO7ZtXTp/dpqjwm2Y7o3aMKvOqjeYKaMB1Wp1ETK5VCSWy6U6uTRSItKKhCqhQCHhq3iwGOYjAAzwlCIFIYq08nGHHDXpjRYtFa1lY3SkM4Jw6zE7TpopRq/PdrvXT6141LW3e/6M+zvX1UWxh5vmpzptQghRq2m51qQzWiKNFp3BHKGllWpKqaH/KJmKFKlxnooSyEiJlOTLjZBUBfB4IpFsZV72T21bfty7aXTVorGObd+sW/rt+qW/bGt+sXbus3Xzry+fOdC6qS41GQAAEOYDPDHIlwp4EjEsFgrEAoGYh0ggUAICYhgS8XgivoAHAEBMfPyu1n219Q1FZZX5JeWVNdOmzZydW1gypbauqKRcJo34Pd1LEFbAfi8hDMMwDPP5QolELpYphFKFWKEWK9R8mVogEkklUpFAIRUrDAZFero9IV6XnRm1dN6MeQ2z58+fWVYYn+JFA4m0hdWUl/qmTvH9mb7W3Dqy/OrBhTeOLLx+aGV0bBwWm2n15Djjs+xJOXRSjjEhSxedrrKlKLgkGRsroFxiNkpjiTNFB6zRATo2YIhN0Uan6l1paotPbInnm+OEVg/fkiSweviWJKnLr4pN18bkq915xvhy0lfLBWdaU+e5cxYlFi0Llq5Iq1iTVbshc+aWnIaWwobteQ3b8uftLljcnruoPXNRe87Ctux5e1LrtqTWrM+dttGfvyQ+c2583sKEwsX+yuVZ9Z/FFs3VxuejnlyLJ9/lKbF5ShhvKeOrcPgq3YkljoQSl6ciLnW6P29+akljekVzalljoGhhQvZ0MjZDQrggNUvHZBTMWJVcvCxQtOzJTxNf//rqp1/GXr39+9FLD8hArbtkTWbdtsJZ24vntxfP2ZOU25CQXpacXmlz5cWFat3pDak16xNy5kXaslyZ8zPm7k2e2ZI6e3dqw56kqnXRhYvJQC2RPDtn5m5ncJYvb3H1grbqxV0Fc3aFatYmFS+LzZ2fWtGcM3W1v2Bhcs6i+Oz5joxZ5rTplrQZtoyGc5/fu3KgdeDk7nv7W662rr2yq/n27vU3d6y+urnpwuoFpxpnHZwzZd/00rYZldtrKz+rrsh1u+vy8oOxCU9HH09MTLx8+XJiYuJvf/vb+Pj45OTk5OTkb7/99re//W1iYmJiYmJycvLXX3/9y1++efny1b/+9a+///3vExMTHz58+Hf6Ght/Nz45Nj4xNj45Nj45NjHxYWLi/buJsXcTrz5M/DI2Njb5/q+/vRsfe//h5fjHXycmXk++HZ/8eXLs5w9jb/8H5Wvs/dvxt+F6M/7m7fibn9/8/PrDu9fv3718++Z/pK+/fP/d82/+8vTF81/e/Hrn5lWv095QXVqZFYiOVARNWNDOptgdAYvLb3IGLA6/xRKyWpNNlJ82JOoj3FJhjFyWYIj0UmhtRmjptKrK3IzywuykWNcX50789OLR4/67TwfvfzXU82Tg3tDgzd6BqwM9Xw7ev9F75/rtW1dv3b52++bVu7e+vHfzy54bX/bc+PL25YvXPj977dK561c+v37l0uVLn58/f/7c+XNnzx0/c6b7zKmjZ04cOXviyLnjR84cP3yq++DJY10nju47caz9xLHWE92dJ7q7T3UfPX/q2PmTB853t58+uutw14YT+7cc3ba4PqhdkSXZmifdU6TcVaLcXabaU67eW6HZW6FprdR2VBo6K9GuKdj/pS8TvMoErjEBn5nAdRboD/r6w3ujxcnf5uS1OHnbnfxNTmGzn1w9Z+rSFetmLV/Z0NRkdtgNBj2KGgxGPWpEMQxHMRRFUQzDUPTT5A8M27t7z1D/wIO79wb7+i+cO+90OnGS0BsNefl5fb0PBvp7w1aHTcuWGg16hvpkGsFQLGbEMzJCPb03h0d6+wfuP3nycPv2FoNB73DY9ne2P300PDrcNzLwYKjv3lD//eGBnqHB3qHB3kejg/2991csX84yHE2yGIoX5Oc9HBl6ODL4cGTgm788X7jgUzAxx7A4is2bM/vF86dPRh9+9Xj00ehIcWERZsQZkuk+fPC7r58/fTjy9bOnV69cdjocFEGZGM5iMuOYsWFW/Ysno09Gh0YfDr548dWZM6di42LOnDv91dPHDwcHhvr7hvv7hvr7hvp7B/t6B/t6+vvu9vfdGx7uu3Pnhs/vxUls/8GuhyNDD3ruDQ8NLF/WaDVbbBary+5kGaa4pOju3Zv37t64fevq3TvXr1+7nJmZRmA4S7Mcw1pMZoaivUlJp0+dvHrl0ucXzty4dnX+vDmo0cBSNEPRNEVSFMbQOEMTLEOxNE2TFMOwHGPiGI5jGIrEsjPTtmxef+b0iRtfXrl/6+ad2zevXbty8kR3y9bNJcUFHEuzNGMxWUycxeVwrmxesX1by5bNGzdv2rBp4/qNG9atX7d23WdrPlu7eu2aVatWNX+2duXCBXNtVquJ4SwmK0uzFEmmpIaWNC7esWt7Z9e+rgOde/buXr1mVUFBrsnE0Axl4kzhFjWKIMMARhGELymxoriopCC/OD8vLyfXYbeEGZKmiPAajmFDgWB6alpKKJiWGkqIj+UokqNoE8OyFMtRNGE02kymjJRQ7ZSqObNmzqyvr6wsD6UELWYThhoZmuIYyszQHEWaaCrKYYuLcsa6nbFul9Nq4SjSRJFmmjZTjJliXBaby2JzWO02i91itrI0SxEkiRMEhlMEyZI0iZI4ipFGnMKI9CjL3iLfgXTL/jRmfzrTlc7sS6Pbw5VC7kuhOkJkZxq9P5XpCOCfKoS1BfA9AWx3ENsZQHcEsG1+rCbHXplhLk1hCpLxPI/RE0WxlN7pMEXHuK0upz062h0XG58Y7/Mn+QO+lFBKKBRKT0/3+Xwul4skSblcLpaI1SoNhtI0ZWZos4mzhZu+zCY7y1gwlKIohqApozFSpxAkWnUFiXhxkrEgEc1NIAr8tJWQ6lQ6HUoTZqs1KsoZ7YlPzkhIz4hNDUYnh6y+VGdSfLxdmxcjK/VE5HvVuV5tkU9Z6pUVJatLfMrqVIxDFeIIVG00YTSHW+0YyUkkCpiHwDwQhGAIFoCQAIIEPD4f4glAvgQWSnliuUKjl6l0Co1eY8A1Rlwu10hgYfvu1s/PnqNIQiQUgiAIQnwAEgGQBIGUMChFEB5fAErlPLVWpNHJIvUao9FIkChJYxSNMyzBMDTHcFbW4jDb3RZ3tMMZ5TDFOOxRZpsVo5LMjniCXFZV8mVby9f3rxKYwRCptVptZrvL4oqjrW7S7KA5i0yh5AGAAATECCThwXKhQC7kq2VirVJqUEsMOok+Uhypk6g1EqVKotbI1BqFUqMQSoUID4YRCEZAGAYhCAJBEEF4EUqNQY/rIzEMpTCUMhpxjUarVqsFAgGCwDiBVVSW5hTmZedlZad5ivMC+dmB/KL8tPwCb3oWaXNWTSnf37F957Z1rbs3t+3Z0rp7c0dry95dm9ataZxaXTSlqnjJooWfrV67Ze2aVQtry/z0nExibaFpQz5b5xI1eaifW1f9sHv+6Jbqs00FeS4UAgC9VpGZ7FIgIB+UwIgChAV8RCCERDxQBEEwAIEimVIklYS1Lz5PwoMlIr4IBACWinCYJXwAEIA8EQSmOMj11dnHF9V+sWzazeU1HXOmZNL65pLM/U31p5vrH29t+sum5Q/3rK/N9SE8flFx2dOvnnm8SUODvdkZqTAANJblnGuqvbay9tySii8WFextKMKU4jQ3tb8+6+zswhMLyvcvLlldGYrVCm0aMRohgUEQhHgAzAchBIJAAADkcpnHkwjDyOzZc1NT0wEAEIvkCCKCYT7CE/AFEj4sRgA+D4QkCOBktB53ZJRFzhAqoy4iIkKrUJHqSJsatct0JIgIQB4MIgiA8AGQByPC1KxcjdEwZWrliaOdWYGEjubqbw4s+2nf0h+6GkdblzzsWL2hJtvDiOblmDZXe7rml3TOyl9f4m6ujLeTWgAAAB4iEQqTY93pWTE4qQYAAAT5PEQEAMCq1c2dXa31M2cM3b6tE0usuCrVHZnnFs1PjVieomgrN5+aFVidjS8vwFvrYjqro75YlHa9MeviovTOmb5t1bFTgxYE4fEBMDPoyEmlM+IJRsYLmDTlHmqKx1oUZwywSouCrwQBB6GrTHbNz4xdkpdYl+4sjDYm6GU6Hk/CAwrzE3OzPMEkf3lx9ZyFc9btWL/v2NGbN+4+G+htnlU4t8L7vPfS4967z58++ur5oydPh86eO5mXlwfDfIlYLRSohHwlnyfjIWI+IkUQAYjAAAgAIhhSAEIdEIGJ9JhOTSrUJkmkWaplRVpOoaI0WhKzO6JRLaYQiOcWFGZHudtXLd88bzYmlTB6g0ZjlOpoOWqLRO161KaJNCtUtFRB/LkkESRfTSARuECOiiV6nkABCYQ8kYAHwS1VZY82Lr/XNPfjkX1DTfNHVyx417H11tzqp+sWD6yZf3bFkh2z61GJmAfBIF8C8KUgIuYjQjEi5POECCwAAX7YXwaG+DweP8z3Hr9/y449U6ZNn1JXN6Wurqy6uqy6OpSRVVxZPbVupomzQiAfQYR8/ifDw99LAEEQBEE8nkAslkkVERKFWiRX8SVKSKTgCQUisZjHE8MQXyoRVFalFBTGVlel7dmxoXX31s6ODYVZrMctCCboGIyXnKTxxsv+G33dPNr85cFFVzvn9Z5YW1yUY3AHmLg0e3SaPS7TFJuBu1NRV1qkPaQwe0VcvICNkVri5GwM7vBY41Pp5By9P0+bVEAklnHeKtxbbEjMx5IKIuMytdEpcnuS1BonsyXK7SlSa1DpSNNEZeti83Sx+VhiKZNU6Q7UxafN8uTMSy5anFK+LHvK8qzqFdl163PqW7Jm7sqo35PZsDO9flvK1A2ByjWB0mZ/0dL47AW+klUl89unNXfXre7On78T9VTqEnLMycUOb4nZU0x5i1lfqd1b5vaU2ZNKnb7KuLTp3ty5KaXL0stXpJU1hUqWePIaHP4yzJ0qo9y8SMYeLMubvjU6dXFb961fJv/6zY/vf3o5ee/RD0llS9DgrMCUDXmztpcu7qpc1BksWRyTUhoXKMnMm5dV2RisXBFXsNTkq5bRIUvaHP+0LcH6lrRZuzxTNiaUrY4qWhJbsjR3Xkfx/A5Xyqz86Rvmru3Omb41VLnGX7HCU9wYnzffV7QoULIoMX9OVO4cd8ZMW+p0Mr1W76+KLZo/OPjs7qlDtw9svLi9+czWJac2zDm9ct7JxlnHFtUdnDNlf31ZR01hV23xjsr8w4tnty+Ym2m3TsvJSU1IHOkb+Otf//b+/fsXL16Mjo7+85///OWXX968efPLL798/fXX//rXv65du3bo0KELFy7cvHnz7t27V69ePXr06L2798YnJv6Nvt58mPjw9rfJ9x/HJibfTk6+mZh8Mzb5ZvLjx//4+8d//v2vv43/9ve3ryfHfp78X3/9x7/+c/LvH99Pvv3rxE+/ffjxzfjk+7GJf6OvsbfjH96OfXg7/uH1h3ff/PDdtz99//Ltm59e/vrL61f/I319++MPYfnrx5c/PXk0nJYY31BdMjU/LQFVp9uYVKc1aLUELPYUmzvV4Q7ZnH6rPYljfByRZqdTTIQPNybRHKc1xjtdp0+c2rmrdd/+IxWV1We7D70Y6R2482X/7auDd68N378x2Hvt8cPbz0ZuPR249mzk9lDvtXu3v7h/98b9O9fv3bx2/8aX969d7bl29e7Vi3e+vHjr6sVrlz+/dP7s+bNnLl48f+H88fPnui+cPfb5me6LZ7ovne6+cLr73OljZ08dPnVi/8nj+06d7Dx36sC5E4dOH9l36tDe450th3avObhz5cG2lReObP/2zsldM2PW5YE7CkStJeq95erWcnVbuaa9UtteqW2r0HROMeyrjNxfY2xiwN8BDFzJgWs48DPzJ/oKZy5v+h3ANjmFm53i7XbBVrtoRZJxVUNR4+rGWcua6xuXz126zGqzG/SRGGpAUYMRxQxG1Gg0ov99EAQRBrDdO3f1P+i9c+Pmg/s9p0+ecjgcKI7pDPoFCxbcv3/32pdXrl+7euvm9dKSYsyIfooJpmiGoimCiopyHjq8/4srF8+fP3vp0sW2tnar1WE04harZcH8ed3HDl/78osHPXf7+u4/6Llz+9b18+fObGvZkp2VSRIkTdIcYyZxIiUU6Orat6+jra1t7/6uzvKyYgLHPvns4URBXv7OHdu3bN64ZfPGjRvW+X0BEmdogm6YMWP9mtUrly9fs3LV3DkNFpOJoT6587E05XTYZs+cvmBuQ8Os+oZZ9Q0NMxMSE0pKi2fUT6+tnTp1anVNzZSa6ilTplRWVJRXVpRVlJdUlJWUlZUUFhY6XS6W4zIys0pLiosK84uLCgPJAbvVZjGZHTa7zWq3Wu0poZS01FAo6Pcne72eJIvZEqYUlmZMHGdiOavZEhcTGxcbHeV2uRzOsC37p6JJkkRpCmMZkqFpmqQpgqZplqFYlmZNLGs2cTRFUCTusNu8iQmpwUAoFEhIiLNazTRNkgRm4lgzZzKbzOGgMIZiKIIkSJzECRInwoJVuCiCpEiSIjCKIMKZZibWbObMLMPiBIETBMOyYctHmmFwgghbO5pMJpZmOJoxsdwnNYmkWZqmcAzX6wmjETcYjXoDSeJ/CF9h+qJJGkdxHMXDFERgOEtSLElxNMNQLEcyJophCJJCcQrFCBRHjZjRaMRxPLx1NEnRFMnSZJi+GAJnCJwhMIbAOYrkKOr3m6FokiYwksQpEqcIjMRRgsBIEictJrPDajdxHMcyJEGhGErgJIZiQRfbkhPX5ifb/XhbAG8LEG1BYm+Q2JtCtqWQHSGyI4XqSmP3pzL7QtS+ELUvhepMpzrTqc40ujOV6UpjD6ZzB9K4mhx7VaalLJUt9BP5XjTRiVtNRJTL6nDZrS6XMyY2Kj4u0ZOYHPAEQ/6UlJRQKJSRkeH1esOWGxKJRCKVaNRa1EgSOEsSLMtYwvRl4mwMbUaN4ahzSqsSc6gsI4HMjjHkxhvyErCcBDw/mfJGYQat3kCYcJPFFh2V4E1JCmbHpqbGhvxRPr8lMWCPj42zqQtiJGVJEYUeVZ5XVeRVlHikhcmqYq+iOhUldRKR0qgycARrphwuI8mIxDKEh8AwgCCQTCrh8/kwzIMQBEAEkEAKC6V8iUKpNWgMeCRGqfWYSK7i8WViWLF3R/uVzy/HxbgiIuR/apgBAUAIgSIEEcAwDCMAnw8LhQKxRCqTRkSotBqdXm/AcIIiKZahTSbWajE7bBaX0+G021mXyxkdHR8X60uMS071+KMoIsXBNs6oIglcrVJpIg04a6OtbsrqIjmrSqPDcTwlxCUlRSYl6RMSdB6PPjZW43YpXC6F0yl3uWXuaFlUjNIVo7K71TanlrWoSbPaQMsitGK5XCyVCYVCPgzDAAAIBMKICI1aFRmpQ1EjiRpJgwHT6SLVarVIKAJBoHZa9eEj+xctmregYdrU4kBhmsPB6NXqCLFCi4hkfLl0SePcbZtXb/isaUfLZzu3rQu/btuyZlXzgtqakobZs5Yva1rT1LxiQUNhsiXTIVmYSzTn4UuD2mqOd2vZ1Fe7V3y7deaDTRWbpvswBQIAgFal8EWZpADIA2QwogYAPgzCQkjEg4QQDAEwKJFHCCQihA/z+QIBXyrkSwUwHwIArYpvpoQiGOSBUhBANGJeZSC6taHqi8a6u81TzjXNrfcl+Ajt1sV1nY11fesWfrdp+bPda/c21spFPK83+dHjJ3n5eb33bwU88QAAlPoTjjdOvb52+uWmqi8W5u+cka+VihPMxtba9IsLK04vquyY6ZzjcgAAIABJREFUl99YnsrKRUoYkMAgH4ZACAahT1m7AAgolHKvNxGCwKlTaw8cOBQIBAEAQmAhgohgWIjAYj4sFSAyPswXwLCUD9EGuZ3RaJRSiUgiECplalKLuXSEiyfTATAP4MEAAgMQAiJCABYk+UNqA5qXn3v9yucWklg1PferA03fdiz5oWvpk9alI+1rV5ZnW7RQTRqxoiS6rSF//+zililJzVWJFkwFAAAAQ4ZIRV6aL9FjUyiFIAhDoCBMX2vWrti5a+vKlc2Xz5+TCIV6vTYrPYnTgWVxotlJ/FUpETvLLEvTdXNSIjrqEy8uzryyMO3a0rRzc33tNe7NJeZcqxIAgAiRKD3ZHIyXZcQZTXI4QEsL3fqSKCrNEhFnFOEiUAEAUYS2NMnSkB6zIDehOmDLNKvNYkQD8eR8oLQkNuBlfv9nAQAA8ARioVBOGSMLMl1lBY7ywsSpNeWz5sxe3LR0w8Y169atDgSCIMgTCZU8RMpDpAgsQmAhDxbCMF8skdBWszPWbXNZDZRerpMo1TKRSggpAJ4SEGsAoQoQqkVKg85AcpQ5hqbcESK1VqYlIlHGgMmEUqVCrTZQUoNJrOdUGlapoiUyTCRBxdL/VnyJAZJGghINwlcKEYlELOMLBSAIBlzuF0e7ztUXPtm24tLsylNTC98faz9YlXOsvvT16a72ujK/yRQpEIpAmM8TQ0IlKFQAsIgPCcSIkAcLQIAHAAgE8hCEjyCf0AsAgFBG6qbtLZW1VXWz62bMnVFdX1M3uy4tJz2zILdmWp3TEQ0CPKFA+ofd/B/0BYIgBEEITyASSyVypUgeIZAq+RIlT6pCREKxRCpXaJURGoQHsZwuMzt6+vS8fe1buzq2HTuweUZldK5fVZrJxFjlOWn6vDQNcPvohtvH1t06tubm0dU3jiy/dqjxZueCweOr62uLlKZozO03Of0WV9AZn22JzaSj0zF3WmR0msTmg5kYoSVOwsYo6SjM6ePSipmcaipjmj2twZUxx5k3z507P6mwMbFoSVT2bGtKNe0rwRLz9fF5mqhMdVSGNjZTF5epjcnQxeYaovO5uFJHUlVsYFp86gxfTkNq8dzUkgVpFU1plavTp27OqNuWNm1r2rTNqTUbkstX+UqbPMVLvMXLsmfsmL7y9JwNV2Zv+qJmdTeaPEUem4V7i6yeUou3hE0uNvlL7d5SR1KJNanEkVwZlz7DV7AgrWJ5evmK1NLmUPEST+5sV6iKjc/V2T0yxs4z2l0Zc9OrtlTO2fri5eTXP419+/P757+Mly3eoo6viitekdewq2TR/qrGQ/kzNkSllEYnl6Rmz/Xlz+aC08jkafqoQkNUflzJ8pQZ29KmtwRqNvuqNgZrt6TP3FywaFf2vFZf1WdxuQtC5U0pVSsSCpf6ypr95cu9ZcuSShcllszzlC1w58+kMqdyaVOp0BSlr0gYm5U8tXFo5Mn5fduudaw+t2XJ0bUN+5uqu+ZXd86qaJ1WtLs6b2dFdmtVXkdN4eHZNZfXr2ipqw4Q2LSszEBU1L3rN/7xz3/+7W9/O3r06I4dOw4fPnz69OkLFy7s27dv586db968uXLlyqlTpy5evHj69OmjR4+ePXt2cHDw6ZOnv/3228Tkh7Dk9clHfuLdh8mxV5Mf3028Gx9/NT7+cmzy3W//+vvzD+NnB0dOj774ZvJf//nbh//418Tl598uOXBrw7Hbt378+Ms//vPvH8fG370fGxv/g7vCvvYfxsbeTYy/fv/+l9evfn718quvv/7l9euw8PU67Lrx+tXPr17+9PLXn17++u2PP3z74w/f/PD9i2+/ff7NX77/5Yefvv8my+epryysL8v1M4Y0K5visPktpoDFHLTZQlZXwOLyWVxei8VrYT0mwsMSySY2ZHV4OJuNZvbu3XvwyLFNW3esbF7Vd/vLhw9u9d++GqavoXvXn/Tf+fHxwKuvB755ePPOuf1P7l95MnD7/r2bD+7dvH/7es/Naw9uXhu6e/tx392HPTfvXbt4/fL5Ly6cuXju9IWzJy+cO3b5wvGL5459fvrwxZOHPz9+6Gz3gTPH95851nnqaPuZ7vZT3a0nDmw73raufXPTvpYVR9s2H+/acenUwbs3Tz+4ceHHgVsPupuacuDtpbLWUk1HpXpfpbqzStNZpdlXqdlXqems1nVWazurtcsZsIkGljNgMwev5KDf6QteZ4HXWaB1f5K/Njr5G6OEG+3ClQnYymkFS5uXNjStqG9snrmsad6CxTarPdKgR40GFDUaMdSAGv9MX2Ho+sN9w5vkyUhLT01JTUtJ9Xm8NE1jBE6QZGxsrN/v83oSfd4kn9djtVrD5oH/7eGeot3uqKioKLfb7XK7XU43y1ho2oTipF5vMJtNiYmJGRkZubm52dnZoWAgOspF4gSGYzTNfIINhmFpkmFolmVZlqFpmqVJlqJ+NwZkGIomcYLAcQInMNRIkyzHWEysmcIJ1GDAjBiOETiGfcLC353cKYIwGiKNBj1q1KOoAccwlmVxHEdRDPv9+GV4oCiKYxiOYng4mRrDOdZs4swkSf8BM2bOZLNYrSaz3WJx2BwcZ6EIkiJIiiBwFEONGEXSYX5gaJplKIvJZOZMDMX8rhqFz+8xv+MQQZEYFUYXiqIIiiJoiqAZnOaosAsiYzaxJi5sw0GROEGHt55lOZblGNbMciaWM3OchePMLGvmOJZhGJrhGNbEcGbOZOZMpj9FSP8OpQxL03/43ZsZ1kyzJpoJt6JxFG2iGTPLcAzFUjRNUOGVn+6ZIGmS4kiK/b1InKBJgqYIiiRInPhjzR8i2B/e+iaGZSmapRiOojmaNjEMF74oxbI0y9IM+/tiiiBpkqRJnKNIliTDxGWiP4WJ0SRJEySJEzhOEDiF4yRF0jTJ0CRD4hSOEjiKmVjWZrFaTGazmaNo2kigGI4bDMaAi92cFb3Lg+1OwnZ5iF0eYpeH3JmIb080bvOg27zYNi/W4kG3Jhq2JqJbEtCWJGxHknGnx7jTi+70Yts96E4fviuZqM62/Ym+jPEOzG4ho6NsNofV6nI5YmJiEuI9Pk8g6A0G/aFQKBQKhe3mzWazXq8XiUQymUyvN+AYQ+AMRXJmk91mdYXRi8AZo4GgSJomjAYVz+c2ZCYYs+Ijc+IMuQlYbiJRFGCjzWq9JtJkj8E4M2e3u2M9MUkprmS/05foSEi0ewPOuJg4s7IoTlqSJC/wKPM8yiKPrDhJku+NKPLIKwJ6UicRR6DKSAalWNLuNBAMwhfCMCyAAQQCGRJVSEUgBAEgD4AFkECCiGQCqVKm0ulQUq3HpBFavlTOFykRWLl5666r167GxVmVCrFUJEZ1CpdV7bKpSFyr0yhEAgSBIATi8yAhHxYJYDEfEiGwjIcoRUK1Qh6p0RhRjKYZs9liN5ttnJmzO8x2pz0qJjYpwef3+EPe5OyUUKY/Id5uUqkiJFKZzkigjBXj7EbKTFCsXK5QyGVRCcZYn8GfwSQGsWCWOTWXs8VIHHHyGJ/G5ha4owXuGLEjWm5xSmizCKMFWgxRobBcwxcKeTAMQBAgEonUarVarZXJlGH6MhoI1Ejq9ahGo1EqlUKhEIJBjVYlFPMFEIDKhEV+JuhUSgEAAAClUosRNEEbtrWsbdm0evvWteEKA9jmDSvmzKqpKMtvmDNnyYLFi2fW1+QGEnF+WYxkYYZ+WaZhqkvQkhf1/d7mv2yc+9XG6ZdWF5UGKBgCABDQaBTZyVEKBIEBCQBK1TojyzA8gIdAfBiBABgSSuWIUBDWvoQCuYAnQ0CeAAZZSmNhlXwIggAZgkhBAHAR2ubSnDOLa++srLm6YmFrw3SXLqIqy7dvzdyrzQ0/bl35YseKL1oWWIxKq9Xx6Mmz+vr6+7evxUe7AADwOMyHGmuvfVZ/uanqy6XFO2YVKyXCGJOhdXr2uQVl55dWt83JmZKVqBEgAuDT0zEIQgAIh+PdEB5sxCJDoWSRSBgfH7d//4Fr127iOAkA4O+xS0IeJOLDEh4iEiA8HgjyQEAlF0rFUolYqdIQOswWSThlWhoSygEIBiAAhCEQQkBEAPJEnkBqpJFIT02/dumSVqEqT4sdPbL2644l33UufNy66FnX5hVleSoBUBjCG0tj98zIPjC7ZHt1cnOFh9YqAAAEYIhlIguzvJzJAMEAAgtASIAgAgAANmxcs37Dqvb21l17tqsMkSqcTC8oIIzaFJuiLknemK7aVmNuzNUtyNRtLrEcn5F8uyn/7orsC/M8O0rY1ZloBiMBACBSoUj3mdJ9EdmJKCWEvLgox6bO4nQeo8gaAalgQIkAsZS2OME8MyNmZmZscTzrJ5Q0n6cE+AgApKRxoQCNAAAflIAg7w8IU4t5+Zn27Azcm6j7N8sQEIHEAr4cgcU8RMxDRAgigCAEACCVVtvSuvtuf8/Qo5HBh4M9fXeuXD7X2bl33YY1s+fOyMz2J3pdUTF2kqF1KGWgnBgTazA4lUpKwFMJBRFSiVYmNyjUhERFQmK9SKQTinRCkU4kjhSL9UKhlsdT8fhqkThSIFRDfDnIEyMgTwSAQhCCQRAGoQXlVd0NU18dXNu/dlZboffN8dbdxZnLAnE/XTq5Y0YlI0B4ACTlSyViJU+oBHlygCcGISEP4PNBHgzxYYgPwzwEQWAYgiAIgj994fzCwnUbN1ZMqaifXVdbXzWltmzh0nk1dTWZObnVNdOSEpIhiP8Hd/05bTmsfcEIXyAUiyQyoVTJE8shgYQnVfElElgg4AmkEqlSKBLwhaA/6Jo3v6qzs6WztaW7s2VOdVJZOlZb4Ex0aAoy8IJ09X+jr+uHm68dar7Tufhhd/O65hlaexSdkG6ODpqcyZaokDk6jYpOMUSF1DFp8qhUnsUDcbEiU5yMiZaTbrXLQ6aWmLPro7IXONPnOQuXJJatSqlanzmtJXt6S0r1On/Fqrj8JfbMWbb0ei6lhg1WkskluK/IkFSCJZaZPFVOb0108rTYUH1CWn1ydr0/b3aweGGgdGmwsjm1dm3a1E1pUzenTd0YrFqbVLIsrmCRr3x56cL2aSvP1K2+WL/+i8qVR9HgFHFsdmRiAZtYzHmKKG+ByVdo8xbZkootSaWO5MqYtOlJ+fODZctSy1aklq4IFS/z5s2LSq2xeIuNrhSVPU5AOfikJ7l0Tah41bGLfT9/+MeLH15/+3pizb4z6rgyZ97SlGlbc+a2F87rKJ23Iy6zOiq51JVUSUTno0kVhH+aIa44JndO6syWrIbdWdNacup3ly46ULJkf+6CXf7pn1nzl5rS51hT6kzJU/CEMjq5hgvVmVKncam1XPpUOqOazpxiCJYqvAUKT4EgLhOOToOdKTkLNz75+rvDW1d8vnPJmY0L9zfX7p1fuLUme3NF5obilA3FKdvKM9tqC4/Pr728evGltU17Zk4Nkei0zPRku/2Ls2f/67/+66uvvurp6RkdHR0cHHz+/PmzZ89evXr15s2b77777tdff3379u3Y2Njk5OTHjx//8Y9//PWvf/3t428TExN/OM6HI7wmJ99/mBx7MzExNv52cuzV+/evJv/jX73PvmluP7bm5NXKzsv1R28Pvfpw+vHXlfsvtt15dvD+83V3v593euiHj//4+P7t+O+uG2H0Ghsb+zA2/ur92C+v37x8++6nl69evn33+v3YL69fvX7/7u3Yh1fv3oaFrzCAff/zT2Hh6/k33zz/5i/f/fz9+zcv84P+2uKc2ZWFybQhwFBek8lnYgJWU9BmCdlcQUtU0BoTsLqSLRavmU0yMX6rPd3mSmZMvpiYs+fObNm2tavrwNYNm/puXX3Ud/tR351nww+ej/R+Pdr/zejwwV3btyybfWhbU3V2UnPD1B+fPey5f2t4oOfRUN+zh4Pff/V45P7dvptXBu9c6b15+d71yzevfH7l83PnTnWfP3vo/OmD5453ne/uOn+s8/yxrgvH9l041nbuyJ7Th7Yf7djQvm156+ZF+7YuPtGx/vLxtntXzw7eu9F/72bPrS96bnw5cPPLnx9e2NHg3lQg7ShXdVaqu6Zo9ldrD9TowtVVo+mqUXfVqJtooJmFljPgchZayUFrOGitCfrMDK23Iutt8HorvMEGb7Qhmx3IFju0yQE3x0eumlrQtKK5oWltfePqGUuWzVi2eN7ChXaHU23QG40ohqIG1Pj/oy+MwHECNxqNBl2kIVJviNQb9AYCx8PuiCiKGgyRBkMkihqMRj1OEhRN0zRNURT1RzsQxRE4heM4jqM4HrZVZAiCIUmawEkCxzEjajQYjEaj0YhhKEYQBEXRDMsyNMvSLEtRZppmGYqmKZphwhFVLE1yv1+C/tOgaJqiCIZiOMbC0hxLszRJ0RRN0QzDMjRNcxRj/v2Jn2U+DZphGPoTb3A0yzIMyzLsJ9RjWIZl/o1PWIbmGCbMOeH2MzNnsprMNs5kYTkTZ+I4zsQyHENyTHgT2E83Q5I0hTM0wTGMmTNxjImlTSzNMRQX5iuKIAmMoAiCIgmK+HRaj8DIsIzD4DRLMCzNMDTFMLSJM5lZE8dx4SDo8MTMmjiaMTOM+Q/TBpoysfSnt/ye3WzmTH/6Rmz4SCRD02H7QoYmWYYy0QxHUhxJcSTNkfSnOUWbKJqjaI5gWYr7A71IgqQJkiUplqRZkqJxnMDR36GLCh/2CxdDECxJshQd3r3/i38UzZAkTRFhrYylaBPNcjTN0TRL0QzJkjhF4gRL0wxJ0DhO48Qn3YyiGYJkSZIhCBonSAwnMZzEKRIjSIwksE+qF4HhOIqhBiOOYgSGk3j4x29AUdRoMKa4TTvy49uDVFuAaAtQHSGuPci2+em9ydQeP7kjmdgTpPcGqN1+ancyuSuZ3pVM70om9viJXcnYzmR0px/d4Ud3+NH/h74SXYTTRsdE2ax2i8XpcMTGxCYmeJO9gYA3GEwOBoLBYDAtLS0qKopl2U+WG3K5wWAkfxe+LGaH1eLkWCtFcqiR1EdiBp0hMkJKafkZcZEZceqsRG1WgiEnActPwAuTaQctYwiGMjk1GIHSDMk6TI54a1KSw5PgiIt3+ILOWHecWV4SLytJlBUmKQqSFMVJsqJEyf/h6y2D4zjT9t+nuXuYqXl4NBqNpNGApBGMmFmyJDPbsmxJlm2ZmRMzxHEcMzPD2nGYNuwkZksyJhtYeHdPnTp1vpwPI2u92fd/uu6aavU0d0/V89N139ddFlZWRRR1mXpOL5GoGYVeMFhYxuXRWmgIxXAMlyCQBIFSE6xqGQEAADABoRSES2BCikuVUpVOY6TVBotCa5SqdIRMC2B5x8zZp8+fDKe7I2Gxvio4pCapoYwvzlYneeWchaRQGAEQChAcwCSEkhCCA4iApQQix2EJgUpIQkaQUpygpHK5wWTiraLD7fAkuJISvdG0tOxQMC+aGcuORqORWF6O0+mSyJQaE6uxCAbOZuasRpOFxFAKQ/WcyuTQsB6tI5W1J7MJITYYs2eX+UL5DmeiyuGgaAZTqIFCA0gpwCVArib0jNrjc+TGsmvrqidMGDdtWsesWbM8ngQUJbRak8XMmU2s2cQaDGa1WiOXywni3xVfMhQxUWjYpqjPsXktShQAO28VWD4z4l+9Ys7Ced3Ll8xesXTOssU9y5fMXra4Z1Z3W1NdaW1N6chxo0cPHzaytiIsqDNZeGSmqqPQPDaibPXJrs0f8d2qaV8unfDO/KGvjYvZjGRc6lAoqZLsBF4ngQEGAOxNSh7W2gIAwBAMRgBKYKRUiZI4iiMYRuCYFIUpGEJlFJLgsrgcBgonICBFMQmEACkKlwUSN4xrPNMz4nxP+5FZnU1ZEZOCmj91+L7OMZ8u7PxiZfc7r3Xk+0SRsb7/4WfdM3ounj6a6LIDADijYd3U1pNzR56e0XKmq27Z6Bq5lPBaDauHleybUHugvXH16IL8DB8OAAkDioARGEAwjKIYgmAAwJQEp1lDJD1NoZDZ7dbVq1d98MGHXq8PAIDAOAJhCIQjEBEPFMJQCMER1Kg3mMyCwSSYGZeJTTAyLkqqhWEUgSACgkgIwmEYRhAAIcFIlLFwudHsQ3t2K2XyJKv5woaeD9dO+mrjhE83TP5s8/z5rfVSBISSdROrUpY3524eW7OqNaezNkKr5QDAAIWSfFwwicUJGACAoSQM4wiCAgAWL509e07Xmzu3z5o9TaKUkAo170j0J3izPHRZAjk+WzarXNFeKOkss6xtTd3WEjk6seBcZ8HecYEFZey0HEtAh8kVCifPZwb48nw+L5WxoFCIlRS4lDFBk6YnrXJIiQAtAacJurJUsSWW2JiVUOBm/HoZjZMUQJRyIprrKMhPkGEYDMh4Jme8q5tBipfn2vIyFcV5FrNBAgBAERSC43SGobAUQ2UYKsVQCsNIDIsn6aEQggkOWyQ3vaSydPTYMfPn9WzeuPjg7m03Lp7/+vOPv/ny8y8+++j+7Vs7tm1RKrR62q61eAzmRJ3BrVDyOK4nCR1FGUhSjxN6nNDhuIogVAShJggVhikRRI6ichSRI4gchnAAIwCFMRiK0xeKICSC1GZm7Zs06sas4fPDjt69G090jJ2dn/PiT1c2d7SbYGAiJQYDp1SZUFwOoTIIlQAIhyEcATgKUAjgMIwiCIKiEIICCBoQA1EMbm0ZsXD+8vr6xpGjhg8dNqShsXrKlEltbe3VlY0tzSNLissJQho33ohDV1xDAwCFB/ALw3CSoGSUXE3IVAgpQyQqUqnEJFIIpVBMQlAkTiKhcMKEiUM2bFy0deOa7a+vbC5PqcpiamOuFIe2qsg6pEL8D/o6vaP71LaZlzdOfe+N9nUr2o3+ZDFc6AjmOJOz7L6ozZ/DJufokqMyX7bEF8O9mcCWijsCSldIJfiltF3uCgrRBm/+eE/eRGvRxOSaaRkN3bGhCyrGr66atK5szNrCESvzhi7JaV6Q2TArVNORWjXZXzbWUTTKmjfclT08KWtkStaotNj4UMG4zJJx6aXj0ivHh6snhGonZjS3x5rn5TUtyq6fE63vyaifntnYnTO0p7l7S8uM3U1d+8ctO1fVscmQWSMJlRoi1bZIjT29WsyscGWWJ2RUusM1rnBtQmZjUt6wQMnYcGVbTnV3rHZmbs30zPLJqfnDE7MbHemVhpSoLMEP84lqV2mkZFbr+LXfPfzpyx/uffegb9/lT+wFY8TY+HDj/OzhqwtHramZuCKjcow3UpMYarKHam05w0zhJibckFg0prjttWGz94zp3tXSsbO2bVts+HJ/9TR36Xhb0WRn4Tgxo4kL1VgClUy4gc1qNmc16iLV8mCJJFgkSS+WZhRJwyVIpAiE8olAAerMiAzv/OTb2zuXzdi7ZPzueRO2zRq+fkrVstbi2bWxmZVZCxvy14+p29c99vDsyQe6Jx7obts4aVSJ2zasIJbt8x7du/fv//jHt99++/PPP//yyy+//fbbr7/++ve///2nn356+vTpixcvfvnll59//vnp06dxy/enT58+efKkv7+/t6/3D/T15Gnv4yf9fY/7n/Y/fN53/8nTp5/d6d108uatRz/93//656fPnuavOtS67fyUPefbDl859813d/71r4zN70unn934wQ+//P64v+9RXP7q7e3t7e179PDRnbv3f7j38O7DvjsP+z7581f3+x7fedB79+GDe72PHvT1xkWwOw/u375//4e7d14t/fri26+/+eHbvof3qvNy60tik1vrch1clk3McDqz3PbsBFu2x5nj8WU7A/mecMyTmuP2Rl2uqNud7fXnJyRHbe6cSPjGezc3bt82e/a8cydOP7j1xYtHt/t+/Lr/9jf9t795eu+7xw8e5GRkegRtNJWz0tT82W0/Pe+9f/f73ge3H9378dGPt/ru/PDZOzeunTpy6djeM4fePr5v55G9O/fv2rF757a3d647uGfLyYM7T+5/8+jb23ZtXP3mqrlbl3ZuWDhl46LJm5e07X69+/jbK86e3HXz2ol3r568cfH4jfMnrp89/t6ZUzdOn7py6tjX751+b3fPkiL8jUbp5ibt1iG6bc36wdjSqtnSqt7Sqh6kr+4B+kLmOJC5Tni+C1ngQha6kUVudKGHWOhFF3rgOYnaWU1FndO7xnbNGdE5a2hHx/CpU1rbxo4YM9Kd5NNYLAzNm80WSzwsFovFYjabBxks3uEq7sfBcRzHcFy8HTPHcVwcwTiOY1mW4XmO41hmcBnH8TwvDITIc3ERjBMEXhB4QRDiEgX3n3oIz/E8J3AsL/CiwIsCL1gF0cYLVoG32+KYZBNEqxB3pOB5kRNFXhB4XhQEURR5jh/APo6PJ7sNyDLxjrqCEN+hXXjFpk+Ms5fVJlqt/ECbY6so2ETBKgivCGUvFZgBcovDiWi3DrTkiiONw2pz2exOm8MmijYrbxU5UWCsPBMveYrnwgkcLw5gFm+3Wh12u93qEDirwAkcw3MMN1iVZOXFOHrZRBvP8gLHCyxv5UQrx1tFYYBPrDarYLVZrQ67zW63OwYTBAXRLogOUXCIgkPg7QLvsIpWgRcEwSZa49pXHHsG9cD4lVpFwSrwNlGwCrwo8C9vVDxjUBC4l0t40coLVl6MGzPyHBfXHgWGscaz5XjWytEiSwssK3KcjRdEjucZlmc5gRMEjrfxnJXnrQMXaLUKok2w2nhB4DmBYwWes8aFLF6wiYJdFKy8IHIDL5LIiyLLiywnspzAciLHi/FPjreyvMhyAsPyLMfSDE8zPMNwNMNY6HiWI0sz8TvM04zAMCzNMgzNWMy0yZyX4lpTnb4+R9iYy2+MWTfH7JtzbZtj9s0x25Y8+7YC59Y8x5aYfXu+c1uefWvMsTXPuTnPvilm2xyzbYlZtxXY3yh07ih0/oG+MpLFJK/d7/e4E5xuX2JSWlogHErPTI9mRbKzM7OiWdnZ2dFo1Ov1CoKgVqvNzSzfAAAgAElEQVQpilIqlUajiWNtAm932D1xt0Ob1cVzNrOJ1evMtNFiUlFJvKwoVV2QqigIavKD5qIgUx5gSsNcqtvgsjlEZyLrcIkutzMhNSE53R0OJ4QCvkDAG4m6kzwBh7w2TVYblFYGFRUheVVIWhmUlIYUVRFFdURLa3GZlpXpOLXeZLI5pDothGASgpLBkAyB/E6LRobBMAwgEqASgJEQRuFSpUytVxsscQCTqnSkQgcgauS48Zf/dDaa7U5P15eXWOorzSMb+GE1lppypiiX9rvVjB41KiGdFFISkAKH1BQkxxESRjAIQgGEABiBUQyDcQJDMUShUlpY1mw2WTkuLSkpEgjkZEZjsbyMnJyM3Jjd5SGlSonKoDHzWppX680arY61mFISPZQKNQhKi11LO3S8x0g7dGabRmWRyE2E3iSjTUqRtyQmuguLcoYOa+qe0b1p25Zd+97evW/Xjje3LFu+qKNjakNDQyAQUCiUcrlKqdCZjIzZxBr0Fo1Gr1QqpVJpPDURRgCAAIFiWilhlsApvNTPqyUI7LI5LEZjXWXhisWz5s/pXLxgxpKFMxfN714wt2vB3K6uaePrqwtbmmvqWxqGNdeVRJI9cqjYhowMS9pj+no3tqQx9PGysX9eMu79BcNPzWkcW+TDYQAgAgDIaKZiETrZqcFgBADgT01Zu2YFCkMYjEAwgDGUkqtQEkdwBEUxBCYxREqgJIkBhRwx6EmFTIohEgiGYQwCADAKyeSy7Lc6Wq7Naz87p2PxmFYlhuZGkvYvnHZlTtsXq2Z9/Nr01kyfilKePnt5zWvrTx3e43PZAIAJjJg7qubYnOEXZg87P6Np4YhKiYQQLOqlzcX725oOdgxZOSLP5xVgGGg0Mo1agiAAgiGCIHCcAgClJLjeoExJTdTpVHq9dtWqFZ9++onb7QYAwDCCInELQwQGCIoQMIQDgEokcouFN3NOM+cyMk6tgddoaQqnSABUEGQhMJrElTDAYQAAFAyFzFpDQ2XV8UP7SRzTyMg9i7s/XNf+9dbxn2+Z8MmmmSvHt0gQYDJgrYXe+dWhDSMrXxtR2F4ZMillAMAwAQUCHK2XAAAQBIMhHALxxndg6fKeufO6Dxzc09BQDgCAAcRYuBSPN+q1JxugcbnK6UX41AKso0S/YWRk58jY3lE5R9tjb44OzCrlx0YZjkDUarU/ISEW9eamM5EEC0OiIV4RcymzeEWyhuAkQI4BgxSL2IzlAbE+210RtmXyepEiVDBOIqjTLSSlWhMSGAVFwRCB4ES88xcOYD2JV0T5goikPGbOSLUiEAwBFIIhAGAI4K/QF4lhOIaiBElguARCcZ1ZH4imvkxjBC6HpCjLlcCbzDqtx+WMBEND6msri4t1KqPWIGqNDo3BrjU4lBpBIjVjuA7HNASmxRAVDElRlBoMBKEgiIAgHIIIGCYxHEGlEK5C5WpMq8JVGkqqk2AUYjUYzixf0pOV9u6qpW+MHj4pEv7uxMme5lYLRuhJKaM1GRmbQmtGMCmACBgmYQhHIByGcBjCAMAAQCAIICigJIhCJaGkOIohBIGNHj5myfwldVWVLY1VjXXFDXXFUyaOnNnZMXb42JFDR9fVNsmkKgggCEz8O5B4xEU0NF5/SMiUUpWOUmhgSgkRJCaVkXI1TskRnIBR2JfsnDpt5LqN8zZvXLN93etjm2NDShKiSYYkh6al3t9UaQWXds6/+NacC2/2nN8x88yO6Se3Tz+zuePyG9P2bprqCybaQvn2YK47FHOl5lr9OYw/25CcJUnMQj2ZqDuCOIKoPZVyBUirHxMSZZyPcWfaUkucmQ3OnJZA6YT02s7M1p7csctKp2yomLK5qn17cdv23PEbiyZtLB3/euGo5RnD5geaZiXXdAUqOwLFk9MKxqfljU2Ljc4qnZhVPjG9bEK4fFxaxbhA1fj0qmmZNdMz6qaHqjsjtd2xIXOqx60ZMXt/w8y9wxYcnbzqbKCmg0rMV4Ur6WidNbPOll7tzKhIzCz3ZlQ4QrWOcK0rc0hibIS/eFygoi1S2xWt786p68osnxzMG5kSbfFm1PBpMUNiWGpNIegg7auMlLbvO/3+vae/fnn3wcVPvstqnm6KDEmt7spvXVw+fEXD6BWFNVO94eqEcKU31khnVMmS8rRJ+UxKibdoeKhmSqSyPaV4oidvDJ81jIsNt5WMdVdMseeN5EPV7tgQZ2GrPqvWHCyzBkstwWJ1IF8ayJOm5UlT81WBIjKzBIkUyFMKKD7kKR357ld350wZvXXB6J2zRmxuH7KhrWHN2OqVQ8tfH1m9tW3EW9PbD/R0HeqccGjayMPTxrw9ZWxVgru1sKAgJXnvxs3/+te/7t27d/Pmzdu3b3/++ec3b958//33P/jgg/fff//QoUPHjh07f/782bNnjx07dvv27adPB+wQnzx58vhJ72C3rsdPHj1+8rD/cX9f/7Onvb3Peh8+e/7z2Xe/2nHxi6+f/vaXf/66cP+f1l35/vStp9s/eLz/1rP6HZemnfhk6rEv1Kuujzv96W9/e9Lff6+v/1Ff/6O+vod9/Y8ePbp3//79R71Pe/ueffHld198+e3tOw/7+p/2Pe571PfgUf/DR30PH/Tef/Do/v1H924/uHP7/u3v7/1w6/atb3749qtbX3/1wzcP+u8Pq62uzYpMaqrOdjC5djHm9ua63XkJnpjHE/P4cp2+UquryuErdvlzE5JyvImFDm+VJzXX5c8NZ1+58e7x85eWLFlx/fK1+3e//+tvP/3tt5/++uvz3/7y9Pdfnv39r3+ZO7s70c0HUxyVpVmXLhz79S9Pnj/t/fl53y8vHv/6rPfn/ns/fPHR5zcu3jh16Mapw9dPHbp+6vC1E4cvHt1/5ujbR/dt37Fx2aaVc1fOaV85p33jkhl7Niw5sWvduX2brx17890zu6+f2XvlzJGrZ4/+6dyxd86fuHnh5M3zJ945d/qds0evn9337rl9927u3zLKu7GG3N6k3Nyo3tqs39qs3dqi2dqi2dKs2TZUt22oPp52+ErdFzzHgcxxQXNdyHwHstCFLHAj873EbB/e4ZfNqsnv6p4yonvG8GkzW6dNa+2YOqptSnVddXVlqSspQWcwsCbWbKJNRrPJZB6c4uhlGVCjBswQeZ6P2yFyDMtz3KAhIvfKNLiEfSmO/RvF4vM8z/NxEhL4+PxLPWRQQhE4XogTCMvFh/sCL3AvtxJFMb4HnhdE3hpP1RtIZuMFm2CNc8IgKf17tyz3atqbGF+Zf8kSLxng1ZzJwa7H/6cY0IsEMV5bJQqD5oSC3SbEFSRR4HiOFnhWFHiRtw4kzgmcwLOiyDnsVqfdPgCfLMcx7CtlS/8mE4HjeY7lOUbgeZEXBjYXOLvVahWsdlF0iILDanPa4xKXIAiiKIg2nrMLvI3nbAI/aE74KmvF6evVIw7Ov8yEFF+9JwN/CiLP8/FHyXLswD1m43odY+VpK2eJh8hYbCxjZeLBCQwXJ3eWYTlmoOiLf+W5xNM448YY8afG0vF23wLHcRzPcXExkBfEl+/M4JrxbQcjDlrxQwgsx8WzRs0W2myhLTRjoXmGFRiOMTO0xUybzQxtyfE7FhQmLw2alwdNK8PMqgi3OsKuirCrwuzqCLc2XVwT4dam82vT+TURbm2EXx+1b4za1meJm3Ls6zOF9VnWTXnOzTHXH+krxZrktfmTPB6v25vsTw6Fg+mRjGhGNCuSlZ0ZjUZzcnJCobDT6WQYRiaTkSSpVqsNBmNc+HI6Egb9NlhGNOgtGo3RabV7OH2WV1folxYkU/lBVV7QVJjGlAaY0jAb9Jrsgs3tS/OlhfxpaYFwTmok5g5FXAG/L5DiDWc4El0Bp7w+IKkLUBVBaXlQUhmiKtLIojRpdbqiIqg0qwmVUZTpOLlGZ7TaJVotjGASjJQAIINAMIFh9AoIgiBYBmAKIBhACEyiUGiNWhOjMdIytZ6QqTBKAQDU0ND46WfvlJcHaQtITYbSkuFoGlZTqmqqNo1uEce0Woc1sEOquMp8OjvNEPZpIkmqFI/SLcgFM2XU4FoFppRiJA4QGEIRGEYggiS1WoPRyFosNsGW6PEFvckhpz/Vk5pm5kRUosBlWonGLNMYlTojhuEeh+1PF89U1ZSptQqDRWOi9d5kZ2YslFecWVVfMrlj7OzZM7ZsWH/hzMmLF86ePHn8wIF96ze+1j27q665PpwRFkRWqVZgGBYfhlIUJZepZBKVXmc2Ghi12iBXqGVyOUVRCIJAEISgAEIAQCUQjGvlhFGO0mqJjCLsdrfRZBrSULNwbvf8OR2D9BUHsK5p42sq8mtrS5qGN1SW5jASNFWD1LiR8RHpyFRiqF91cPbwP68Y8/mykdcXtrwxtSRASwGAEUwPAGpzSvIztDkhs1JGAgCcXsfFi6dogwEAgKAwjKFSpQYlcQSDYRhFEQqGSBggUhJVyDC5EjJqVTq1WqGkcCmCYAAHIN1GLxlZca5rxLUFHTtnTo0meykMWjC2/urS7g+WdH7+2syVo2oJgL2xc9/OXXv2vbk52euAcQkAcH1W0p7OhvM9LZdnt84bWo4RhFmrWNxcenBay772hjlVqXqjApOgepNKpZYhMIAhgGEYihIAwgAEEBQkeO1avYog8eXLl3z26ceCIAAAMAwhcARDIRQBMAxBMAzDKIAwlcZkpEW1RdRYrAoDo9SYVAoNBcEaCHAw5KbQZLWcIzA5AiAAUv1+RqcfP2zY2zu3YyRM4NiSCWP+/MbMr3eM++KN0Z9t6VozuVlOAowARWni/Krga0PLXx9R0lYWNMikAEIpJZ6QoDJpcAiCYBiHIAJFCAiGAADLV/YsXDTr8JH9gUAQAJjC8YxQKJyaEssImCSgPqTuLFKMj4KZlcaNIzPeHlN0eGLx4an5m0enTS+zNwRMGgQAADQaVWqyLT/LkZPqokk8LGpy3coIK0lSoGYcyHFgURFZTktlmq0qw17gZ9MMMpaQyGBCJpUkB1PkWiWGYygMoyiBkRRAIBhBUIAZKKq50Dek2FJfyBVnJRIIAQEKhhEAUAjgKCx5hb5QDIMxAkNQCgBYa9YU1+TrTEoAAIWC4gK2ttRmtRB/SF6UEmqdzqExOhQaWqo0S5QWmYaVKCw4oYVhBQxkCCKFYQR+OcUxBgAIRVAJJdVa5Fq7QudWMF6lzas2uhVyl5piFCq1IoWzFvkCW2YvdCp0ybQ1w5NMAFRCyQhCRio0lFInU2pxQoJAGAIwBGBx+oIgHIZIAFAIAjgBSeWIzkDRjFarU6EoNn5Uy8oFXVXFabUVqdVlCYUxa31VYFRz8bhhNcObGutqWxQKLQAQBFAUIXFUMtB2mZASBI5hGILiGE5ihASlZBKlVqE1EgodIpFBJAXhElyioORqGMVMtG5a5+j1m+Zs2rRm6+vrWmvSq2LWgFvrc6nqqz3lRUZw+a35l96afeHNWed3dJ/Z0Xlye+fxLV1ntk87taMzM5xoT81xpxd4IvmuQMzqz2H92QZ/VJKYBTsiwJoKWVMA70PERMzhRx2pSjbRZPaYeB+TmOlIK/FmNiUXjPFXtyU3dmeNWV42dVPltDeKu3YVT99VOePtxs5dTZ27Cto35YxbExu9KnfE0tyW+TkNM7OrOtJLJmUWT86uaM+qmJpROTWtbHJKycRg2eRg5RRf2UR38cTUqs6aca+N6t7dOmP/0AUHJ60+ll7dgeiSFf4iXajakl7LZ9RaI5UJGRVJGeWecLkzUmsP17qizb78UcmlE9Kq2sN1nRkN06N1nVmVbeGC0SnpzUkZNY5IIePP1rvS1c5MuRjhAhVjZ66/8/yvX997+N5X34+fs16ZXGHNH50zZHbliGXDJ65vHbM8IVjlTS9zZFdJk6JEQpgQUlS2kBAq5tLLLcFyS7CCy2rk84aKpWPE8nHW0nFctMkSKKHTivVpRZK0YkNyjPdnGZOzNSm5ytQ8VWqBNrlQ68vHA3l4uEAfKNbas9S+/NPvfTmja2pNjnfVhOqNE5s2TB6ypaP1rfYRBztGHp0xaW9X+76Oqcfax+5rH35yfsexOd11Kf4hhXllwdCWxcv+9c9/3b5z59ChQ7t27Tp8+PC7774bz0K8e/furVu3fvzxx76+vufPnz9+/Djui/jrr7/++uuvP//886D29TIe9D3u6+t//rS373lf79NnP1987+t3f+zd/+W9ede/qtv2yZRjtybsf69s6/vNx7+sPf5N5LWr157/lrLpfM/VW7//9qSv705f/4NX4n5/f//j/hf37j769psfeh8+7n30pK/3SV//w/gKvX33H/Xee9R778Gju3cf3bnz8PaP93/4/u6t73785pvvv/7i+6/vPX3YNnpEXXq4vbk218Nni3yeOzHmSijw+AoSfHmexKqUtDEpgSZfcoEnKeZJKfWlVbj91QmpeZ6UaDDr3JWbJy5d3bPv4Imjxz795IPbt2/99a+//P77X/7xj9//559/++c/fvn7b0/7Hnx/94cvf//L4//3//7rP//+82+/PH/x9NGDO99++fE77145de3coSsn9p3Zu+Pozi1Hd27ev/X1PRtXv7F26dbXlr65adXOjcsP71x3/uC2a6d2XT2x++rxPddO7rt2ct+V43uuHt977cSBaycP3zhz7Oa5E+9dOPXBpbPvXTxz/cKZd84ffuf829fP7Ln17olLW6cuKZe+2azc3KTY1KTa0qyJ09f2Fv32VuPWZn2nAOIANsMG9dgG6Gu2C5njQuc6sXlubJ4HzE0EHT7p9PLMjumThs5sa+qcMmzq1GFT20dMnVrb0FxblL9yVncwNclg0LEWC80wZovJ/FL8MptfqmCWf+ciDhrQMzQTVw/Y/6yMGuAulmVohue4eHAsy7Mcx3I8xwk8z7Esy7Acy4qD9PXKuFng+PhYfDDiXw0QFM8PyGY8H98b/3KM/gov8f9NEYMDdJ4VOIYTOF7gBZ7leY4TeV7keasgWEVB4P6wK+GPQPjKtwOJiy/rxwZrn0ReiOtgNlEUBd4qxMGREziO51iBFwQuvlrchYKzDhQkCfECqgFNhovfsf/AxXgBlVXkX/IPFy8Js4lWkRetgmAfEOv+zZBWXrDxnMixAs+KwkD3sFeRcvDM43T36vUOgtYfbsJLLXHgKXADD3fgyQpsvL7LIrK0yNJWjhEZWqTpl/TFDGSacizLsNzLGISleDAW+lWgYmmGZ1grL8SL+oS4/saLAstzDBt/tQZfNu4/oWtwJj7PWOj4ZzxYhuFoljbRFouJNpsZM5Od5FxUnLoszCwJWZZFuGURflmYWxbmlobYpSF2cYhdHKKXhunFIcvSkGVRmmVxGr0sTC8P0yvCzIowvSLCLo8wK9LZ5mJ3U6GjLmatjLLl6XR6ijUxweb3uROTEvxpqYFIOJSRnhHNyMyKZGVlRjMzc7KzA6mpoiiazWaKokiSUqs1BoNJ4O12mzve6cvpSLCKTpYRtRqjSqlziTa/jcnzmwuSqMJkMj+gjAWM+QFLSSpdGmaTHVq33enwpngCwaRgyJeanpCabk9Lc6Ume1MCiaGww82FXLK6gLwmQFWkySvS5FVBWUUaWRKQVqcrSwNqs4rSWuxyPS9V60xWu1ynRVCcQHACQEoUioVdVlYHwRCEKSFEAiE4gHGUlCu0RiMjqA0WQqaCcSmMSQBAgmlp1/90tnv6KJkUWEzAJgK7DfgSQCQZlMUkTVWaljptc626rlxeXSwvyZXmZ0qyI5KMIBVMJgN+eUqSxm6VGw2khMIQBEYQSEJKVSq9TGmWa3iLmCS4AqzDZxIcRl4gJAqAyQiFTqoxEHINRspRDMUhMLtz8scfXZ85a8qM7okb1y9558bpF8/vPnt6++sv37vxp1N739qyesniyRPHFRTkJia6aNoskZIABhgF/2GsiWEYQZAEIaFIuUqp0+tMKqVWKlVIJBKJhEQxGMMhqQzDcRgmJBAqAQBGAYRAgMBxu8stV6lahrTO65k5b3bH4gUzlyycuXDe9DmzpnZ3TuzunFRTUdA8pCpWHNWpJWYCSjdC9S5kTBpVI4Il9YFzi8d/tmTYp0tGnJpV31aSYMAAAuEIpEZgzERDHgfstVMUCQMABAd34fwJp80GAEAQCMFRSqFCSQJBYRhGcUyC41ISw006mVaDSWVAo5SY1AqDntLoCINJppDiCgg056bsH99wZe6UU8vnTWutRQEoDfrOLpn+wbLpn67qPLpoqlGhWr12w6EjR9/YuNbrEiFCAkGQn1WvG116YnrzpbnD5w2rQFFMp5Itai7f29a4dVTxiHQWJSFMgpJSDCdhFIVQGIIABEMwBKEwjMIInJqayDAmGAELF8396KMPaNoCw7BUSkokKEkiKAIQFAIQBCMoQcm1BsZAW1VmQWXkZRqjXm/RyBRSAAwA8ADYYdiBoQwG6wgEhyCvw25UKLsmT9y84TVCjkAwGF1S9PVbC7/ePu6bN0Z/urlj7ZRmsx5HCTjZqptfn752aMlrwwsmlqTpZVIAY2qjguMw3oKTJAkAiiAUDGMQBAAEVqyas3hJz/79u3hrIgAoAqMpqcmx/JyMrHQMgKBATClixkXJhQ3cG+Oy94wtPjy57FBb/saRgY5ia4FdLYMAgACKIDgGmw3SZAdHU2RAUGc4ZKlm1CVFdRikICBOR2U7LWXJfHEaF3HoXXJMA2MIgJRqdVo0A5VIAIxBEIxgcY9OFGA4ALgSw2tzEiqztSVRXVVxSKPUAUBCEPqSvigMjRd9kRiGYziM4RiKSWAYkyokOUUZGr0SAKBRYuVFXHaGIi9HVGqkAAMwhsEIDgCCoTKVUlBprTK1UaoykkojITeRchMuMRCUDifUMERCCAwjEARDg0oajMKUlFIoFXIzKbEScgelc0lNbrnKKVP49OoEGpXiOKlWq0W5jNZoOJ2Wk8lNGqMo1VlwlQ5I5DApxUgpDGMIQAgIxyAMhhAIwmCEQBEShnEUg6UyRKnG1FpCpSalMlImV8zunrBuRVtJnlBeyDRU2SqK6coiriyPrylx11flNDU1GwwmCMIwTALDOAxhKIJjKEFgJElKCIJEMYIgJRgphTASkygUGoNMYyKUGkQqhwkKIaQ4paDkCpzEJkwaunnb4i1b1mx6fWVDZVphhsXv0OSkCzXljvIi0/9CXye3dJ3d0nZtb091cSbvDiRmFCZGCtxpefaUGJOco/Vn4O50IKYBMRWIyYBJACY7zCdI7Sk6zsewCTraoWRcJnsal5gnBCps0UZbbJi3bHLW0HmF41YXtG0omralZvrOYTP2j+o53NhzoHHu/saet2u736zv3F7fvrlq/NrSYUvLhy0pH7a4cMj8WNPcaN2sQNnUtKppkcYZgaaZmSMXV07bNHrBwfELj0xefmLskl2FQ7twjVsuhDShCk2o1hSuZyK11vSahMw6b3qlM1TmiFTZQlWuaIO/aERy6bjUiomR2o7MhunRus7s6vaMkvGB7KH+7AZ3Zpk1WGT2Zmvs6VpHVCmmu3JGnf3gm97nP338569XbD1sjrZIQnWuyoml41cMbd84un19Wk6rN1JuTiuQJmZS7ghs9GBGryEpxxQq1QXLtOEKVaRSk92gL2g1Fg5T5zSpguXapDyTL2ZOKdSmFGn9uZqkqDwpU5aSK/PHlEl5usQ8Q2IMS8zEkrO0/jytIxMYEtbvPb17/+FIsrujqWjh8PKtXcMPLJl6cE77nraW3ZMa35gwdPOE0RtGDFk7aURHU9WwnMzmnIzGvJzqjMw1PXP+/re/9/X3v3jx4s6dO48ePfrll1/i9V39/f337t3r7+//4Ycfvvjii88+++zzzz//8MMPL168ePbs2SNHj3z51efPnvf9gb76+5897et72vfo+fOfb3z67ZtHz00//61mybX2a08ir1/PWXdx1rk/G+eeMK36yrnpu4Jtl0rXXXiv/9cXj7/v77/7n/T1oLfvYW/v4/v3Hz58+Kiv73Fvb39vb/9/09fDR3fvP7xz78Htu/d/vHv/x9t3b33/47ff3P7u0Yu+rglj68LBzqENBR4xyjIF3qR8T2JBgq/Qm1SYmFTmSx6aFCj1JeUk+gsTgmWuYHlioDIpNcvuSU+LnH/nvSMXLx88eXrf3n3ff/3Fi8e9/8//9T//8/uvv/38/C/Pn/Q9uP3w3q0733/5xWfvf/TutVNH9+3asXnj+rUrls7vnjZpVsfEJXM6Vy2aubhn6sr53WsX92xZs3j/mxtPHdh59fShq2eOXD598OLxvRcOv3Xx8M7LR3dePvr21WN7rh7fc+XY7ivHdl89vufaif2D9PXBpdMfXTn7waUzNy+efvfikZsX9l2/cOj9i4fuf3hk7Ujvmhp8U6NsyxDl5mbt5iGGLU26bc36bUN0b7QYXqEvuMcGzbHDc+3IQjs634HNdWEL3fgiJ+hOQLuLAz1tU0Z2dTV2tA2dNmVU25TRU6bWtbYU5mavnz1j/+oVwSSPQa9hLBYzYzHTccvD/2WKq2Fx0zmGGRjCsgw7WBv2igjGcjT7sqKGiwsXA2Nrmn1VlBBYboAxXkJXfCuWZriX5hYcwwrcS3e+/+SfV4locKQe96UQefHVsfsrOCHGje94Ng57jMAzPM8IAisKnFWM5zEKwn8JcS8tMXjhPzFsEL3+m1heVcxEXhC5QUlHELiBRL54ddcAg/G8lR0gDZZmOJZlWIbnOOEVKYxjWJ5jBZ61CrxVFERh4BqtgsCzvMBzgsAN5gcOBMeLHGeNY+5LFfE/xMCXF/IqfQ1y7+Cu4lgovGqQ+HLNuKDEWgaAPJ7dJ7CsyPEcbeEYi8gyIk3bWNbGslaWEViGZ2mWpRmGjpP5oEjF0gzHMjz7H8gUv3CR5W28wDOswPICx3MMzXMsz3Fx6/iXHele8v9L0PrvYGmGoRmGGXgnWQzfw+0AACAASURBVIZhLQzHDMxYTHSO3724KLA8wi7PYJdncMszhOUZwvJ0YXmEX57OLMukl2XSK7Lo5VF6ZRazMotZlmFZGeVXZwnL05mVmdyKTG5ZOrM8nWkps9UXcLUxviLKVGZy4TSX1+fxJbmTU7xpweRwOBiJhNLT0zMyM7OjGTkZ4Zxouj8pkWEYg8FAURJKqpAqNXqTJU5fLqfX5fR63D5RcFjMHEUplAqtgxYTRTbqZ3OTNXlJ8qJkXXGKuSjVXBgwlgbZdDdtFRnW4+OTI/ZAyJmW5gymOoOpjkDE5s9ITU3yidL8JGllUFOeqilPMVT7LbVJhtogXh+U1oQMsWTOqFboaZvMKOIqnYFh5XISRxEEpSAYI3HIbdeZDRIUQ2FShxAqhJAChMRIuVShNZg5jd6CUwqAEDAqAQAzGg1z5nUtXjqjtCw3OyfiS3LSrEapIk06wJghn0cWDspTUohIhiySIUuPKiKZ8pSwIiWsTQ5pfAF1YorO5dWygtRgJgkJjKCIRmUYpFCD3mIxcxYzp1EZKEqGYAiCqUm5BldQqEyB4fLERPukMeVBN/PdV7fWr15TmpEyvja3Y2hJ95jaUTUFVRlJJcnWNEYliVeG4LhCJo0PEFVaaSScpqDUAKAQwCCADRbi45iEIuUyqVIul6sUaplEJpXgSiUw06Tbo3HYdLRJY+GkKr2ElJAESVIkoVNTFoNCiiLDaofOaJ/e3Tl17qyunhntM6dPnt4xfvbM9gVzZw6pr6urKk/y2kkEWCg43QCavViTF29MVOyeWPbxopFfLR59c87IHZObk0UDAAAiCBlKyVFUoYY0BlImJ+PuAgle59Wrl+12KwAAhmEIgWEch3ECxQgMIzAMx3GMwCHWIjfqMKMKN2kIowo3a0mjCmcNMsYgVVC4SSPpqana1TH65KK2fT0To06bkiTXdUx6d9nM95dNObt4cktBetvEkeevnt/19lsWgxYAgCJAK8On1VXunjrqxPyxKydVKwmY0+hWDW/ZO6Xu9VH5eX6GQFE5RckpUiGh1HIZhaEwABgEMAggMAxBUGKil+c5BEEWLJzzxZef6g1aCAZSGS5XEDI5SVI4ReEIguK4RKnUGvQ0bbEadLxOQxtUJkZlUsOYBSd5grDjpA3B9BiqxlElhhAA+JxWk06zaH7Ppg1rBSuDYSDs4N5ZP//Hjd1310/7eF3Xhq5hZiWGYahZr+oYEl43MbZ2dNbk6ohWIQMA6HQS2kwYDYROa4IhHEGwATkUBkuXLVi3fuWBQzv1RhOAAMCB6OOzi3KS/alSCHGp4Lo09YSYfsPI5EOTowfHZh0cV3RobMHO5vCMLD7VRGEAECiMwwAAoJZSLtZilsIBTp3By1ONqJYiKARVkrjLrMt2WyqSmRKfJcEo1ZEogmEAhqQaTWJqQCKTAQAgBEYQBEFgGCUgVIIiqJzACjKE6hKuMNdQXJqg0ksBGOhcB0EIBCEwjGEohWNSHJOiiBRFKBgmIYSAUDySk2lmzQAAs0VZVeYrKnSWl6fQZiUEAAbBaLwiCgAFJdGqTZTCIlFYKLmZlJkkCotEYSFlRpTUoYQGIuQAIyFCQsqUSrVarlZiMilMYgAGAAdAATANKbcotaJaa1NqRLmSVWNySm7gdEaXweI2Wjxavc1otGu1nFxmlFF6itAQuAJFpNCApzwBwxgMIzhOYhiGYSiGITgBSAmgpICUgPjvwma3b924oadzXF4mXVdoqy9wVefYxjQktVSJFTFdQ6132Jji9KgfQlCUUqCUBCNhHAckCggEwhAKRUgIxglSJpWrMEqGkFJUIsflSqlOTamUqEQK4RIYpQhSBgAYPWbE1m0bNm5evGljT31VuKY4yWmWFoTElsrE+nIbuLRz3sWdL+nrjc4T2zpPbu48t2niu/t7eiY3G0y2xHB+UrjQFy5ypOWZ/VlKXzruToesQcD5AZsI6ARgsAK9VconGfgklvcaeaeKtavNDi3t01mD5oQskzfPnFzmzGlNqWgLDJmZOXpR0YTVDZO3jJqxv7nnwNCFh4cuPNA6b//QufuHzd7bOmt3S9dbLdPebJ325tDpu5ra36gev7Fq3IaqKRtqp29tmL2rdcnBYYsPj1p8dPySE43Tt0Qa2xKzyhOC+abEbNJfKE+t1qbVm4J15pQKR6TGFaq2p5Vbg2VisNwaqU7IbUkqHhWqmZxZ15ld351d15VZ2RYsGJ2S0+rLbvRkVTsiFZw/3+zOMtozzK5shM1pnLr0+e9//+rLW3uOXvZWTEIClabiYVmj5tdMWj2yY0O0ZLwjUK5MzCQTIoQ9CGmdQGkjranaYJEyrZgMFiOhYiitFARKkGA5Ei6XBIp0/hjty+WS802+fHVSDpWYjrnDRGK21JujdOWoxEy9M0PqDOOONLkrorGnwwZPpHz4J7cejJ8wsWvciIm1+bNaizd0jdo0Y/Km9tauyqym3PSiaKyiuPr1Na/n52Qn28XG/GhzLKslP7aos+tvf/vbw4cPz507t3fv3uPHj3/00Ufbtm07derUmTNnjhw58tlnn506ders2bNfffXVn//85xs3bly7du3LL7/86quvHjy8O2g3Hyei/v5Hjx8/ftrf97S/t7//yZNf/nb5/T/HFh8xzbnQfuD69H03rn7/7B+//8/2mz/Wb/+keMONiSfe/6j3bz/cf9D79If+Jw/+U0l72N//qK+vr7+/v+/l1N/f19v3IH64Qfp61HvvwcM79x/cvnvvh7v3f7hz9/sfb9/69sdvX/z+YnZ7W5HXM2tkc02aL8oyhYn+ggRfUaK/IMGX70nMdXhKXO5yp6vEnViYECrxZlS4khqSkgsSPNFQ6MLNm4cvXT5y/sLe/QeO79934+L5a+fP7t6+deOqFcvmzp43s2t297TuaZN7pk+dO7Nz8bxZK5bMX7Nq2dZNrx3Ys+Pcif3nj++9cHzfmaNvnzm25/KZQzcun7xx+eTV80eunD186eShy6cOXT554OKR3RcOxQHs7Th3vUSvvX86uf/6yYM3Tx1+78zRDy+c/PjS6Y8vnX730on3Lh1+98LB6xeOXTt7+PZnV89tn95TCG9tVm5rkm9s0mxoMmxu0u5o1r7RrH5jiOZV+pppBbPt8FwHstCGzHOisz3oAjcy0022FyR1tI8f0zl96JTO1rb2UW1Tx0zqGDJsZG5u1vyOiQfXrdqxaH44NUlv0FnMtMFsMZtp8yuZh/8rg9E0zVjouGMBbaFpC/2qyPCH+D8pG4OgNbhwcOWX+BHPSYs7T8QVG3FQFhtkoUHP9JckMGBKIfJWgRPjnMMx3OCuBr+Ky1/xyqv4ZqLACTwj8tyr9DWoyA2mKf438g2ezKtn8of6qFcT6sQB8z1BFHhBYDmWjh/dyvN/vEUMG7dYjJ/AAKOyDMfSLxUzMa6YxU3VOZYVePYPp/qqjhdfOOiO+Af6it/eP1zX4MkPimmDYPaKnMj94RH/+7EyDMcyPMMIDG1lGSvLiAzD0xaeoTmW5liaY2iO/Xf+ITu4nGV4jmXpARGMZzmR5ey8IDAsxzAsbWFoE8/RosCLgsgPpCayDE3HKxTjr9//Sl+MhaYtFpqmX/53gOMsDEdzcRGMs7CxJPfiwsCKsGV5yLgsbF4esSyPWJaFzMtDlmUh87KweVnIvDLdsiJiWZXBrInyqzK4NVH+tWxhTZRbG+XXRPm1WfzaKN9caq0v4GpyucooU57OpPqtHq8zye9JDSSFwqnhcDAcDkYikUgkPSMSzgwFopFQgsdF07RGoyEIipIppEqNRm9maMFmdcW1L4/bx7FWlVKHIKRBb/GIXLLTlJ1syPJJsxOIWKK8wK8vTjUWphmKAnTAbrJZWbs/zZYatgdCzkDAFQg4AqnW5KAtKSPZ702ySvKTJRVBRXmqojxFW+U3VPs1NUGiNiirCRlzfLReKdUzosJiw5RauVZLxgsfEBJAKIaAgI/xJVggBMCkBkJkEEIAhMQphVJj1BpoiVyD4FIIo2BEgiASkiTzCjMbh5SNGNnQNmV8Z9eUaR0TJ00eMaSuMBpK4i24yQBsVsThpEQr6XDhDicmOihnoszjVzg8clakeKtMb8R0BkKhgiRSUinXqVV6pUKrVulUSq1CrpFJlAQuRVECRmEE05ByDaWSUQoVBMF5scxvv7hgN0r37dx65tBOhwbkOPAID8IinMqhCTqQa8MLEvQKBCAY5vB63G4ngZAAAMFJB0KpKEzG0QuGcAyl4lbUGEqRhEwqUchkCoVCJZXIpBSmlENOuyI9xPjcBhev9yRonAlqhpebzXLWouYZrZU3Uhg2fMjwrvbOmV0dc2dNnzl9yvSOCTO6Jq1/bdnSRXPzc3PcDmtDdbFeTjE4iBpAYwJW7YQ6ipynpw/5dtmEPy8afXX2qOllGXIUAAiCEEijIBkdpdFCChVKURiMQAAAf7L3ypVLgsABAFAEQTAMJUkEJxA0bgSHwTBEEjDPKGkTxZhIoxbVqWDGTJoNuF6NmHQYa5GQOMi28qvH1B7qGX126fSOhjqDUjm2OHZtyfQbiyYemz1mVfvwrvbR19+99tabO8w6tUaF69SERoq1V5XsmTjk9Oxhb88d4TKp/Ry/cdzwPZNrV7dmFafxCgmpklFKCalTyfVqhZRACQTBYYhEYQJHYQRmGItSqYAgaFpH28cfvy9XSFVqqUotoSSoRIpLpLhESmIortWY5DK1SqkzGnmlllWqTWYTp1PpJTBikspoqdSMoyYEUsCQDAIyGKIgiDfpdSr5hnWrt2/bmJEZxHFI0FDHF7ff3bHwy9emvvN659a5E1QkDACQEsiE0pSNE4u3tZXVZ7gwBIYwWK4mlFpUokRkMgUM4wBA8Rw6CAbLVyx6e/f27W+sl8mkEjkl1xOuFCFWGvP7/DqC4iVQzEMNC6u3jgjtG5d+YHTWnlGxN4dmbapPac+hnVpUJceMBlyvwc1GWYKTdrJ6LQ4SLfKAWeJVIwoSI1FISWIusybbbS5PZnOdeqsalyEgnogpUSp9gYBULotbsMAwhKIwjMAARSEIqKVIXiZfHLNUlFijWXYURwCE/v/SFwlBOIySAEJSwiFWZAEADKNracgqyEswGiQwABhAMAhDARSnLxlOaFQGiZLGJQaU1JEyE0rqZCpGrmYxUkfIjLhEDSAMIWWOhKQRY8fPXbx43pIlE9vb6luGZBfmeHwelVmNKnBICgEKIHKAKQmJRkuqLDI1b7R4zIxXb7Sr1KxcbpRSWgmppUgNjklRhIQhHIaxuHCKokjcXwNGAAQDFIMoKaFUK1jewgkcTdO1dQ2vrVzSWBkuyjE2lnBDy13NJc4hJezIOn5oNV2Qo69piI6b2KLVGWBURkhVBCUlcZKEcQLCEJhAERJAGIpRcqVWodFjEjlCSlGpAlPKSKWcUqhwqRIj5ShGAQBaWpve2LF5w6bFWzbNzc2015cFUhzy2jxXS2ViVZEALr4599/0tb3zxJbOU5s6z68bd+PNqduXdfCMPTGQ5w8WpKSXukMFel8GmZAG2dJgLgAZPMDkhphEmPbARieic2toH21N0lndSs6hNtl0tEvHJhj5JKOQxniyjQm55pQSS2a9kD8sqWJitLqzuHl+weilxZPWVE/dVNuxtbVn9/C5+1pn7R7as39oz/7m7t2j5x4aPefQqJ6DY+ceHjX/0MjFh1oXHWyct79h9oHhC45XT9mWXNnOZtZ6c+taJ87LH9KhTKnQhJvdFVMr2tZWTFjOB2qcoVp7WqUtWMmllJv9pe6sluSSCYHKKVm1XbHa6dnVHdHKtmDRmOTYUF9Osye70Zle5UgrFZPyeXfUlpircBQQQuT09Q8fP/7L6Yvvl05YQEYqDfkNwebpFWOXNo5bmV0x2ZZWqUzKprwZhDUA1A5I7UCFZFWgQBMup9LL4YxSECkDgRI4UAoHiqWpBYbkGOfPtSRkaR0ZMleG1JtJujNRRzppy5DxGXJLxCyGVWKazJpG8ckae0hjD+HGhFVbD5y5dGNIY/OcaRMmDSmvjKam+9x2gzLgddUPHzdp6daO9QcPXPwwEM5NcHnKMsLDCmLDCvM7x475xz/+cf/+/W+++ebBgwcPHz58/Pjxjz/+eO/evSdPnjx79uzZs2dxQ4542+Wff/75xYsXP//8808//fT0Wf9gv68B+nr88OmTvqdPep886e9/3P+gr7//p18/fvjL4Y9+OHLj69uPn/300+Nnj/p+//nF8xc/3Xv67O7ff3n+7EV//6N7Pz3s/QN6PX7Y3/+wr683Hv39vf39vf19vfGj9Pbdf/jo7gB9Pbp3796PDx/euX/vx7t3vr99+9bt29/9cOf7v/3rr6vmzSl0ORdPHDM8N5LNsXmexKJE/yB9FSb6S7yeoU5HWyBc4QkUudOGu/3jU5JLva6C9MjFG9ePXbl6/OLl4yfPvrZ8aVfbpGkTxy+ZO3vt8qVb163d99aOU0cOXjxz8trFszeuXHjv+tX33/nTzetXrl89f+XCqfMnDpw/tvf8sb3nju05c2T3uaN7Lp7cf+X0oStnDl05ffjqmWNXzxy7evrI5WP7Lx/ZffHQrouHd1059nacu66d2PunU/tunDpw8+SBd08feu/M4Q/PH/v44olPLv1/fL1ndBVXnva7K8eTY1XtXeHkLOkoo4QCCoAkBAJEzjlnjAm2SU6YZBtwJEeBkBAGTNuN3Q493TM9805P6MagCA5te27Pfddd98P9cj+UoOmemfesvWqdOqdWVZ06R1r7V8/zf/6dn968/MubFz7rPvdJ94U7189/eavzD59d2jMt+NoE4cRUy+EO5xsd7iNTLcc7bMc7HMc77M/S18YgtjmEbw0Tz0fJbRHi+Si5OcqsroyvXL5o1oaNU1at6lixctryVbOWre6Yu7CiqmrN4nkfvr77xP6db+15saQ46/Z5Jb/ik6DkVySf5H9CYP+dBCbLfmlE+HoyuzWraP5HneFJzsGzhPZ0D2bsgfqExJ5yndmUSVeNZ3hJe3be/xQwnvEo/qWnk/nkr1dHmj4F9KDZ80obsasphq4ZI7qQ+mwi39+IPP+TEfEpiT0lw7/Z8umqhlQNmSqWWcE1UrVlyl9BI4Ce4ZZnofTprkyBS1MVTYOGrpmdrM3royHTlafo6t8CpK4buj4SjPH0Az69kv8tTz79OE/fMkns2defbmaOp+rcExkTmeSsIhVCCGXZDN4wIDIg1BVFVxQNKSpSNIRU5Ql4Q/kJfSkIylBRkAxNI6KqwICqqYqJXtKTbUY2eIbb/0foMn91sl8yf65PgjegJkMkI0WRdaSqMqzJie4bW3iwQjtUgQ6N1g5WqW+M1g5UqgfK1YMV2sEy7WC5dqhcPVypHSxXD5Zph8r1QxX6wQrtjXL1QBk6VKEdKtcOVxodTYH2OrWlErZUoKZiOZ1AsUQ4JzdRUJRbXJJfVFRQVFRQZD4K8kvyc4sL8oIB3efz2Ww2kqJZwcJZHXaXT5bUYCAaj6XNTl+SH3GshaZ4qOhR1ZWNWquyzooMPTpD16QtoxOOqrSzOs9dl4+yYTkUNCJ5RYFsUShbFMnLhvPyArk5WrogmCrJpCK5Qa4+jx9bwDfl8015tuYcW3OOtTmfH18gtBb7y5KyTWDdyHCqYcbuJXmBJDAMJzCcARghcmRRnppJ+BgWBwQHcBZgNMAZVrA73NIT4YsFOEMQnN3us1gs5ZUFiZSmB7zpTKy8ori1rWnOvPZ1K5bue+H5D945UFNZ6HXh0bA9ErLLfkr2kx4/bvcAmwv4FAZqFreP5XggWEiHi/N4XHarm2VEjrXwnNVqcQq8zWzRQ1MsTuIU62QtDt5hsThsGADV5fkP/uWz4kxw84rZt869meMBE/OFhjhZHmCqE1yFgVVroC4qelkKI4hAMhYM6yRGAxxE8sPxbArgzFPhi6EFhhZM+qIpnmVEQbBZLA6e43kG87vpREiM63Q6YIkpPPLjIYMM6qTkJdxOQoUuqPg1XZs7d+7ypUu3bFi3fevGrZtWb1q/bPtza988/Mpzm9c5bFavy7ls/gzdZdcJUO3DmsNYc4zcO6P0F8/P/bcXl/zmpcUfrmgvgU4Ow+wWhhdwuwtXFNrnwe12ymYX7A4Bw0FObvLjj2+rKjS1L4IiKZ4jGBYnKBwnTfqyilQ46A0aDsVPaZDTkaD4KVVhwwGb7KN8bsLtxP0ctXHqmItb5328Z9OBVcvz4tGKqHFt+4pPdy+/snXBrrkTt65e+Mkvbh07clRyOewWwiGSHpHZOrXt5MLmzo1tV15aWJcbLg7qr86ZdGR2w/6Z1VNrc2gCZymMZ3COxkWOEjlSYEmOxgWGYFmSpPBYLBSNhWmGeOHF7Z99/glJEYLIMCzB8ZRoYa02kaIpr8crSYrd5iJxxmbzSFrYB3U/1DheBAAQGBBYUmBwK4u7OcbJMXaaFCnc57Q6rJa3j75x4PX9zc1NNI3ZGXzfoom/e+el+2df/s2plz94eYvPKQKA8Qy+Ylz5mysnv7VqcsTOAoCRPMvYKNIKMB6jaYYiSQzDcBzgBCBI7MWXtl+6fGrP3h00idntjNVByLq9rLokJ5PjsYg+lohL9PQS75szSi+vHHNlecO55ePenFX+8uSc2cVO1QW0gDUcFiIxRyojRyNel5W2USDsZlMeNsBjJmQ4WCoq2asSSlOeVqw7kIUUcYDhOMBxziLmFGQtNgsAAGAYjmEEDkgKx0icpgkrjyeCbHGOLS9tQ0gAOA5w+v9AXwTOYhiFEywAZE5BYTgWAwAYur+hJt/nYlgKZwiaABQFWBIQFAYIABiMsggu0Y4ozkMwLpr3chaJ4jycRbI5VUbwEoyVZEWCETjRnsrLb540afXGja8cPHDm8sVrvV2Xuy6/d+rkvtdfXb91/ZRZk8qrSyOJmNOLGFGyugyfHPdKUatD5QUfy7oY2s5QDpa2URRLELRZR8ayDEkSOIH7JU8qFS0uzauuLZswsaFjeuvM2ZMWLZ6zeMmCadOnzZgxb8qEcfXlgSnNoenjtemNwSm12rRGNGO8PLsNja9FTY1lq9csKywsAYDGaStB8jTN8RQvkAKBMxTJYTiNEwwv2gW7E2d4QLGA4QBNEhzLWe2i3S1YXBTNAwDqG2pOvPPmgYO7Xn91U0tjtiQHxqBlQk1wQn2gtcH4G/pad+Xouq5Da3sPzL91eH7n0R2FqWwsVZbOq84tbogV1zvTo4hoLqZncZTFpBSQUwRKM1qaUXMIb5a0x+woZTUSohZxKBG/GvUpQb8UhjAlB/J9kWJ3vExMjrbk1PjyG0OF42OlLZGaSfExc4pa15RP3lzV8fyYOXvHLni9cdHBhuWHm1Ycmbjm+NT1783efHLO5lMzN52c+dzZqc+dbt96ZtLGM9M3X6iYvNtfMElIN2aal05ddWDWxrcq57yYN/X5plWHl+6/tPGNa/UztwUL2oy8Fj23NVU5u3ry5uLxq1J1SwrHrxs9YUN12/qqljVlLcvz6+dnamYkR3fEK6dER01MFDcnChoTubXxzGh/uh4ohY0zVgx9++c7n/z9yn3H3GXN7pJx2eZl42ftmrJof1PHFj2/xZY3WsiUs3oWt4WBNQhQ2pZX4y9pFsubsVFNYNQ4qmg8nT+OzBvDZ0a7k6M84UIRpjk9jw8UcnoRifJxVIBLBZS3wOIr9kkZl5IRlJSgZuyBrDOQZb3RQE7N++dunjx/qaFxzPQpE6ZMaJ3WPn1K25RZ85Yv2n5w6SunV71x+tDJLtEVCweT40eVzq2rnlZbOa9j8k8//TQ0PPzPv//9F1988Zvf/Oa3v/3t48ePHz96/Gj40dDQ0ODAoBlyODQ0NDg4NDQ0PDg4NDg4ODQ0/DTqcGj44eDQg8GhB0NDDx+NvDjYP9jfN/Cwf6D/28ePfv5x6E9/ejz8+I8PBv7tm4Hhhw/6/jgwODDUN9h/f7j/wcDgw4eD9wf67/f9l9Hf/01fvylz3X/Yd7+v735f//2H/X/s67/fP/BN38D9/oFvhoYefv9o8E/fDv/p+0c/fDv80w+Pf/rh20ePh/7f/+//Of7qy/XR8M4Fs+eMLi1XlNGRxJhkZkwibdJXXTKnNRZaEje2ZPNmhHKnx0peqKh+saZyXMioyUv33rzZ2Xv7avdHPd03P7598/ZHPb03uj6+3Xvn1o2Pbnbf6u2+09v98c2eOze67/R23+ntuXOz56Perls3rn3UfaX36rnezjM3O898dOX07ctnbl48efPiyTudZ+9eO3e36+Kdrqt3rnfe6bp0p/P8nctnb186fevSh7cufXCn89THnac+vnr6btfZT66d+bTz9L1rZz/rOvdFz8Wvei9/ffPK3ZuXPum9+HnX2V92nf5l96kvr58d+vpW58uz94/l351qPdRhPzDdfnQa806H5Z0O5zsdjnXGCH2tD2IbwtimCL45QmyNUtsj9OYQvbYkuGHh7PmrN05fsXbasqXTViyfuXzVtAWLq2qqFs6acuzlF9/evePo3u2Hd+8oLspzeVyKBCVJkaRnQg//+qHIsixJI3EFkvw3c9z/qno9Hc+C1rMvmkNVoGYun4AHGmE2BBVTsNJ01VCh/ix9PTUTjryCVA0hDWq6GtCQoSFDQwEN6bpqPKU4k0/MtPGnOzFxSEPq0w2QgrQnXri/NjT+rcXx2bf+RvYxrZJPuOtJHuAz3GIGpqsIaqpi6m8IyiPlcE93Yn6uZwL6TOekrj2htYD+hL6CuhpQoZmGIpskOeIbVDUNaroeMIygrpm1YX9hsL8JqxiRFqH6bPLHX5/2X33MvwFFcz9QljVkUo2qIV3XDDMrU1GQijQNqgZEhoIMWQlIsg5lFUkqhEhGUEYIIk2FmiprKlSRAhUJKfKzvyUNIqhACGVFkSCUVSjpUDFULaCOJBwiWTFh/q+Urid3oAgvXwAAIABJREFUB9CTyI1n39UQ0qGqKirSkK4i2eeryQntach9vUg6NEo5WC6/UakcHq0eqdKOVOlHKtWjlcrb1drxOv1YjXq8Rj9eox+r1o/VGMfqAu/Uh9+rj5yoDZ6oCb47JtzRZLSP0VoqldYqrb7Al4wriVQ0L5sqKMwtLMwWFRUUFuYXFORn8/MLsnnF+bkFeRlF9jscDlEUcYJkeQtrsducHllSQ8GY2elLU4Nul5/nrHabB0EjiizFSVt1gbM8RVckmIqYbXRKqsrIpUlvftgXlJ0yVLRErpFTGM0WRHNzQ5mMnk6jZF4oWZSOh/KDfEMe15hPN+azDVl+bB4/Lo8fm28dm7U1l8jFcUlgaRdUfcG4xSvjNIdjGE5QBMnhBOWw0kW5Slkh9Hk4QOAYyQGcATjD8Da7yy/a3CQjAowmKJ7lbAJvd7mdza11tWNK7E6eIDBB4Hx+l2ZIOfFMefGoN17Z/9kvbpUUpFw2xmmhbTzhtVMOJ+P0iH7FFQj6IzEtLz85bdqU8c1jJclntztsVpfA2zjWwjIiQws0xZMES2AMjpE0Q3OikxEdvM1iVkHlp4zP714qK0rPbW+5duJAddhaGyRK/KAUYjUxpkKjKmS6yuA8LAlwPJSJQ00GAMNo3BvxWGQHwOmnwhfPWVlGNM2HIwAm2ATRwXM8RwLkYUtzpASiw248B1IRGcQ0EA9iIR3zuYGGPH5JGtfSMmXm1AUL561buWLrxrWbN6zcvGH5Czs2HDm4b8XSBQAAn8u5fP7MjCIlaFDtBfUGmFXmPrq09qtdix+8sPyTnQvWjCt2YMBvFTWvTfZRdh9weIHHjtmspM3Be7x2nADZ/Jw7d24pigQAIEmSoEiCYZ46DzEMxzCMZTCvi1Zkzucm/B5K8bMeF+5zE5KXViRW8jGyn+EZsHBiRfeLy399YOf7WzfkRUP5QeXc1oX3Xl57/fklH2xbvWRa27tvHXn1pd0ekbcwgKeAZON3ze44Or3mg6VNZ56fNbE8tyYdP7JmwfHVM15ZNjE34MMBEFjcHDaRFjnCfGLhCI4jSArE4oFMTpJiyEOHX/vss08YlqIZnOcZlqNZjgIAWCyWlpYWwzAoiiFJhiBYtxciPeRweQiGszodOEMwAs1bWFYgnSLnFnm7wFh5ykBSIho88fbhXTufmz17GsNiAgXayxL/eOnIhZ3L59flF8eDHMsAEpAkWNbSeG73hnVttQIGCIKhBQtjoXEeAB5nWIqmcYoaaeHL8cy+/S92Xj2/eOlcAIDLgTvdhN1Dj6osyM/Pc1lFn40XCKwmZv9gWdN78ypfqNP3tOa8Or3k9TnFUwvsyIWFwqKuM5JMSzLn9nAkBmw00J1sxMkqNGAxjMGAiyXikq0yrlQnYNzLuyiMxQCG4QDHOYHLFmbtThvL0YJAcxzOMRgvEBYn4/awkoeSPUCXcdkDOA4AjAQY83+iL4IhSQZgNMDZVLYwEIpiGGYTuYJ02IB+t93J4DwBBAKwBCBoDCMAIADGs3abU+csEs17Kc7DCD5W9FOch+I8nOhnRRfNWwlGABgFMAIAADCcFjjV0AuKCppbW5YuW7V7zysnT52888nNT3758ddf//2Elpk46bJ7Qi5v2OEOClZZEHws66IpG03aaNJCkmZy48jD5bY3NNYsXjJ39pyOjunNk6eObZlQ2zSuYkx9WXFJXiIRi4Qjo0fXtTU1TG7Mn9gQmNygTq4xOmpCS9tz2sf4W6td01uyLY11a1Yum9Q2GQAaABrDCJIgWIrkKMqUu0mKI0iWZgWKt5gD50XA0hhDExxPCzZedIgWOwAgk5M6fuLowUMvvrx3fdv4oqAslKS8bbVGS50+uTk2Ql+972zpOb6x6+31nUfXdx1a3XtwUc/r8z5696WJYxoMI5tIV6Xy6yKFta50CR7PEuECQsty4SIhXGiPFjtiRbZIkS1QaVUKSFdYNFKWUMqhpXxqVEZhBUZkKSahjBQu8CTK2HgZmyi1Jkq88RJ/stRbUObPjtEL2oyS9mDZtHj1/Jz6pan65cnxa/LaNhZP3lY+bUfN7N1NC14dv+hQy7K3xy57a+yK4y2r3utYd6Zt6bHyqc/Fx62qXvDKtE3vz9z8wdxd5+fs6Vz8SvfSV64t3XtxxYtnpq86MGXpyzNXHVi96+SCTSfGzd5TPvG57Ng11W2baiduqG5bV9ayIr9xQbpuZnx0R6JiSrysPT2qLa+0Ja9obCavTs3UutJjWK30Us9n//rvQ/vfOR+pm2RL10SrZ9ZPfW7aklfbF+5Vsy2O3BpL7mhGz+LWABA0DKVsubVSSau9ohUvbcJHjWNKmplsE5GoIAMFDMowvhiwG5g/Jqj5vJQlnAnMnSa9+ZQ7n3Vlra6Y3ZewSAkRpgSUFpSUXcvwvkTV2EWH37l0qevG1GkdASM6uqxhSvucuUu3rdv97ryNr5/v+XTGvC2YmNAj2ZrC4nn1tdPH1MyaNOmnH3/q7+v76ObN3hs3vvzVr/7u178eGhoaGBwY4ayhwcGhwYHBgaGhweHhocHBgcGhwaGhwaGhwcGh/sHhJ2Oob3Cob2jo4fDQN0PDD83VgcEHg4Pf9A313X/0cGj4j/2P7j8c6Bt8MDz48NE3jx8MDvzz99/8y9DAH/v6Hgz88Q99D/7w4OEfHzy8/7Dv/oOH9/v6HwwMPRh63Pfo8cDj7wYffzvw3ffD333/6PsfHv/44/c///zD998//vbbocffDj0eGhh68M3vf/cPf/flF7/+4lef3r7dc/Xq2ZMfvHP8rWN7961umbB52pTlTTUVSKmKxmriydpkui6Rro0lG+Op6eHg7IC0OKwtNFLLI0U7SkYtz0mOCxiVsUhXZ+eV7huXr/Z0d/V091zruXG1p+fa9e7O7u7O692d3V2dN7uv37l5487NG3d6e+7c6LnT233ro+u3eq/d6um8df3irWvnb18793HnmU86z/7iypk7l059fPnMJ1fPf3r98sfdV+92d/6i+8onXRc/uXr+F51nP+489XHnybudp35x9dQnV09/eu3Mp1dPf9p5+t7Vv6av3kt3ey58du3Mvasnf9V9+jc95//wSfe/3zl+ZCo8O9f7wQL/B0uV8ys8V5ejzmVG5zJjnQ7W6WBDEN8QJjaG8Y0RfFOU2BSm1gfJVfm+NXMnzluzdsaytbOWLp+xdPHcZcvnLFxSW1s7u6P1rf3b3tq74+BLLx7as+PNfbvG1Fa63E5FkiVZ9ss+Wfnv6UuWZcUvKX7JZKe/1rtkczxls78ZI6D1TObBUwAb0b5kBcmm2/Bpuc6I+dDsDYYU0z04QiMaRMZ/F3Cnq6bYpWsooKuGrgVUpCOoaqpZEmWY/aYQNIMZVFOc0ZCmIUNXTQVJG1HkVIQUBSnQzOTQ0F8OrUKkQqirmoqeDY0YwQ8VIhWqT+rKkKaadWsje1OhKdSYKo0CofQXnQcqCJlWPYQg1CDURuqgzBCOEfUpGNADhmroWjBgBI1gQA8ZelhXgyrUEYIQyfoIfWkaRAFVN1TdjOHQNcPQggE9oCENKSNK0YjVEKpPavOQiqD6FJieuPjMXI0n1w09LeRDEI70IlCgGUEJFYig2ZMaqaoOoaooECGEVB0hHSmqKkNdRiFFDSlqACkISUhRoIyQoqoQqUhBUEJQVpFsPkFQURUFyjL6S20hVFUFQUlFfh3JIV0P6YaBkIGQDpGmQE2B6L/cGjC/O5PtkSmxyoqqKBpEmqKqSDOzYhTZV50J7GvMPVCsHBoFXy+VDpTDNyrhgQp4sEw9UqkdHY3ertXfqlGPVsFjtcaxGuPNKvWtavWt0erxGv2dOuOdOuO92sC7tUZHU6B9jNZSCVurtIZCfyKmJNPxnNxEbl4ym80UFuYXFGQLCvLzCwqKC/PLiwsyyZjb5RQFgWEYkqI5wSrYXU63H0EjFIyZeRsqCricPlGwez2yigJR1VGU9FTkeMoTtpKQrSjgS0MPcnAuFuMBcFo4LRgOpPIDmYJwOjeWyQmlUiiRhPHcYCybCKlFEbEpX2gqoMfkUXVZtjGfa8hlmwrcjfnu8aWwOCHTNO6E0BeMOySN5iwEQeIEjZMcjpN+Nz+6RGttiKfjHpLGMYIFBIdTPCvYBauL5qwELWAESzKixeZ22Dxen3vu/Klt7fW8+JfANIomHVa33y2Nb2jouXr+8OsvPr9p5Y7N6w6/uvvU8UNnT394vaf7zse3e3q6Llw4f+fj2xcuXCgvr7DZHA67xyI6RMFuylCmFZAkWAJncYxiWVawOmjBwVutAke7BTIb8186dXTKxKbmMQ3dJ99vGxVrzvWOz/PXxITRMb4xx91eCNuKkJenMJKI5Ma8fjcAgGAJV9BB2cxwAgrHaI61CLzNPChJsBTBUhRPcTZOtDM0zZEgDB01hcGKtK8q6a5MWEfFxZwAlhPGUlEibLBej1BSVjpt9swJHRMXL1u4ftXK57ds2LFtw87n1+95ccuRg/uWLJzjtFq9Tsfy+bNrk7ESO1UnEeMj1JpxwfdXN/1uz/I/7Fx2atWUIsMj0jT02HWPqCmEW8GsHuCy4FaBEK2MxcriBCgsyt69e0eW/QAAgiAIkgQUadIXSdIURRMEzrG4RQBOO+6wEy4XY7eRVgtus+JWC+52MTYrYbMSFAfmTCrv2rHo717bdvq59cXxwLiS1M1963/1+sZbL6w6uWXV8mltb7/x+uu79zpYxs7jLivhYPCOssKD89vOb1tw5qWVa2dPHltWOruhpiamFYZku8hZBMJpp20iYbeSPo/gdrBuB6tINskreryC2yuEwkoiGRQt7JGjB7748p7TZed4huMYkiQBAJqmLVq0KD8/HzetZiRJEiRH8W6n1yrYCJJ2+71WuxUncEAAVmQsAm3hKZvIOO0ClD25mcTZU+9t37ZpxbJFNAOsAjY6E7r1/isFslUVcBbHCJKgOAzgoLa46PDz6yoTYQwADGdZwSaKDMNiJE9SNE5SGM1gBAkAAHaH5c23DnZevTBlahtNAtlHeTyEaCP0gDcY1Jx20esUJK817CIXlIbeWVz94dLql6cWbmqKvTQ1tzUpJnx4LCA6nBRNAZrBbDaBIgiBxBQ7H3AKEoMxGMZgwC+QKdleGvJnVZfMEfwIHJAAw3iBz81m3B67w8l7vILLRTtsuMNJ+hTe4yMkLy55cJ8L9zgIhsLMsI1n6YvAaZriWcZCUwKB8zhBkRQLAAUwKltcFktmAABOu6U4N+Fz2GmMpnGexi0kxtAESWIYiQEcAIoQBDu0uTTBptC8F6edpvZF816ScbGcg2JEihEJigMYCTACwwnRasGIp6k2BIlzTrsrmYw1NtSvXrmhMLeaZfxWd8DpCQlWxAl+njfpy/6UviiKMAw1GgsGQ1rHtElbn1tf31CZl00k00YipYajih7wy4rb6bKyLGOxWAoKiprrayY15LXWoamN2szG+Iz6RFuFNLUBLWiPt1ZHG0YXbd+8cvmS+RwnAMy8TQEIHFA4IHCGpniS4iiaJxme4kTe5hTsLtpqJ0Se4Dmc5XCapzkrL1gBAOFI8MQ7bx48vOeVfRvrq1O6n64tkcZVyB3N8QmNQdBzfMuNE1tvvrvtxomtXW9tuHZ09bVDy68dXNZ5cPWNd7dvmj8lrBYk02MimepItlzKLaIzpUTuKDav1JWt8KZGKekKOafSlymX4qPU6CiblCB9EdbIEdWMpKU8asyKYnY57vQlvFqBIzaKyCni0kVCNN8SyoqRfDFRaE+UOpMV7txqT16NlK3Ts/Wh/LGR4kmRksmhsmnBqumB2jnx5uX5E7aMat9ZOW336Bl7R8/YWzNrX8uSQwufO7V05/nlL15e8/L1lfuvLd/buWDXtY7N5yasf691zdsTlh9uW/T62Fk7K9qXFdbPTBZNKaha2r7oterp6yta11RN2FDeuq60eVX+2CXJMXPiVdMy5VMzZZOTxW25pW25o9pyS1riBU1atg7AooYZq755MPjBxa7Kqcus6TpP+YT0+EUT5rwwdcH+WNFUf6xOSFYTkWLMrQLBR8gpIVPvHtVmL5vAFDexJQ1UYR2RqaCMfEzJwf05uCuF20LAChlHyOrN4T0Z0h4nHCnCmSFduYwvzfkSgj/KekKUL4pLKQalcU9MzWlunbVr867jl7tuv37w7QUrVi/btHPnGx/seO30mx9cf+vEBdadxNQCLpiM5eRMa2qa2TB2TtuUx8OP+h88fHj/m++GH307/Ojx4PDDwQcPBr95OPSgb/hh36OH/Y/6+h/1mZnyz+hdfX2DfQ8H+/uGB/qGB/qGzPFwYOj+0PCDwaFvBoe+GRi839f/7/eH//3+oz98M/zHB4MPBoeHBwaGh4YeDT0eGhwa+Pa7oe+/H/rx++Gfvh/+6aeffv75z3/68ccffvjTjz/+x3/8/J/f/enRo8ffPBocGurr+/ff/8PfffGru7fu3rpx89rlK2fe/+DtNw69unvv85s2b1q5dt2iVUtnLpzZNm32xOnzp8xZMHXOqlmz57ZO2rZo1bGd+97ZtWvD1ObSgK88HqhIxiuT6ZpYsikSbQ2F5kRTHdHEpGBkXiy9KJbboYYmJtN1sVRVPHmru6vro54znZcuX7rUdeVS99XLvdev9nZf671+tff61Z7uaz03rt+62XP7o+t3eq/d6e38uLfz9s3O2zc7P77Z+YvuK7/ouvzL7itf9F764sa5z3rOfdp15u7VM3evnbvbff4XNy580nP+054L97rPf3bt3L2rZ3957dQvr334aecH9zo/+OzKh59f/vDelZOfXj3zy2tnP+s69+WNS1/fvPJV7+VfdV+813Xu3rWzn10//6uei1/dvPKbj65++5ub996ef29vxT++XvuPr9b904Hafzva9Me3mn9/qHFtAFun4esDYGMQ3xKkNoWxrVFiXZBemPWvnN06f+2q9lVrpi1bOWPx0qnLlsxcsqimvm5KW8sbe144uHvXGy/tem3XC6/t3HFk3962lvGyIisISbIyom7JsiIpiiwr8tMllGRZkWX4BKXMtshQhqoMkSQjSdYUBcqyIktQkZEEVQkiCSLJ3EBBkjkJRk+XUDZJDCEFKZKiSAqUIZSgSSKqrKiygp5U6SCzSgci3ezdpEBTF9L/UiQGNRUa2hNlCZqqjjFiPlR1VdURGgnoMyUmXdMNLaBrplz2ly5bCCraSNGRoiJzn6qmKBqE5vweQQQVWUWKpo6AkymXqRCpUFMV1eQ9VVVVJKuqrKuygaCmKCqEigLNmBJFUaAiQygjZC4VFUoaklQkIWQiGVQhhAo0eUxFSENI19SAoekaMnQ0knxoGIZuqKqmaYamIk1VNA1pmpn/Z7Y4Mww9HDBCuh4wtIAxEkmiqRAiCAO6YaiGDlUDqQEVBTRFR5KBJB1JmuJHkl+HSIdQhbIGFQ0qOoIGggaCOlR0CHUIVaioUFYRNHTDMIIq0pDpDZShZpbUIU1FmqZqmqoiBKGiIFkyIApCqEFZRbKKFKTIGoTmsTSoqFA2d64rI0fRoIIUVUWBgB7SkKZrGoIyUhWkKqbKpkJFk2WTvkbw/km6hnm1ETSryKAGkWpmhEhIk1QNquZJqRApCHmgXJ0T2VeT+3KBtL/I/0qxfKBcfaMcHapQj1Rqb47W36pW3xqNTtRoJ2r1E7XGu7Whd2vDx+vCx2rDx2vD746JvF8fe78+9t6YSEdTYFIdmjBaba3SGoukZExJpmOpdDSVjubkJjOZVF5eTmFhYWFRUVFBtrQwGzJUm1UUeIGmaZ4XbQ63y6/4Fc1MnA8FYwEjYmpfAm/zuGVNDcY0uSIbLYxJUb8gi5SdoARAkgCjAUYB4LTZtHASRnICqWw0kxNNpQLxOIwnYSw3GM5EdW9pTGwqEBqz9Jg8ujZXqMvlG3KstXme+gJvbdYfU+0kBZxQ8QWiHiVksblJkjGLuwDAApqrodKoK/GNLlUVyQ4AAXCWEeyC1UUyIkELGMlRrEWwua12D01xgYC6aMnMgqKUWe4PAAEADgAGAA4AUCT3uTPHP7nTuXJRx6ZVcw/s2XriwO6T771z9Oib27Y9v2DBoqlTp40f3xqNJjhWdDo8pufQlLxMEyCBMyYgETjDcRxvtTCigxOsLAFSmq0sJZ089vrMGRMqy8oun3yvOlevTlsnVMr1Bc6KtFiWYJqyYn2uy8ngtMAG0yG7XcQAoDkykqc5vCKOUSTOUCTLc9anRyQJliJZiuIJysJyVoamBYbwiAy0MykkFoXFPB3PN4iMCorjbG6Mk1xYJCjNWzC3ffrkCdPbFi1dsGntmh3Pbdr5/MbdL2zZ+9Jzb7y2e/GC2bLXzbPM/JnTp1aPqjccYyAzp0jaO6Pw+nPtv9mz+Mstc1c1FtlIYLOJdisn2UjFC1w+YHUBu0haLbTNznE8SVKgoDD39u2PJMlrTmwZluWtVpxmMJwkSZokKYahbBbKIgCHjbBYaLud5Xmc53GrleZ5gucwq5VmGMzptmxc2np56+zfvr71/La1lSlj3dT63769+9cHtny0c+WprauWTm09/e6JN/btdwmcXcTtVtzOgqaCnN1L5kwqzdTkRMrzc+2CSAEwEmrCMA4rbrdiXjcj+QTJxyPFCmULUmxIsSLVrhkunyxqho/lwJE3D3z2+SfhcMBiERmGcTg8mUze5MmT8/LyTEclRRE0Q/IcIxAMAwgaI0iAMRRtt1pFgccJnGYojiMZFhdFxmbjWYZMJyNXL597fuuGrRvXcSxw2MjCVPjkkd1xyZEfCwssS5K4128V7SxB0w6OcXGMhbPipMgwgsfGWTicIAHHkxYrY7UzFitNszhE/nffe7vz6oWx4+ptVhIqvNdHa4Y1GPG7PVaLSDsdrKJYnTQo8VKvzMj2vjD19qtLb7yyfOekwmoJr1SZgIMiSQLDMICZfxcYTZJuqwgdFg9HUDguELhmZ/OQM6u5wh7RyRI8TpAYgRE4wDGapTM5SZ/f6XKxkixAmUcyL0uc20f6/CRUaEWifB7aYWFYmsIxEgNP899JHCefal8UyZOEQBIMQdAAowEgMvlFeQVFGAYYirCyJIUBEsNIQJKApHCMwjGKABQOCABInKd5n92tWxyIFf007yUYF0Y5SNbNCD6attKMSNECTjAAIwGGEySdzsn4JD8AAAOY2aELAGARRYokAQA2TnE4QzZPwOUNM5yfpN0M62YYJ0PbGcrO0jaCIAWBX7Bg/tKlC6dMnbht26Zp09u9PoeCPG6vYLUzDEcTJPH0do/DYWtuGTuxpXr8mMik8WhSvaelwju1PjR3QrRltLu1xttao08Zn7dpdfuCOU0ut4DhACcwDJA4ICl85N8LQbAkxRE0R7ICI9p4m5N3uhm7lbaKjGilOAvNWkiKxXBMhtLBQ6+8+dbLr728NZtCIchOHhtvGY2mjA83VSug9/iW3uNbb77z3I1jW66/tfH6m+uuH1rZdWj5tUOrr7616eiuFalocSxTp2eqjJxSJZNvzykW8stsRZXe/Eo5t0LJqZRzKv05Ff54qRot9QcLWJQEvjCP0l415VTjoppwoLTdkxDdcVHPo+JZW6rYnSz1xkvciRJ7vMgeLbbHSl2ZCmemwpUqlxMVMFGJMrUwU+fPqfdlm7yF46VRE9VRHYGK2fHaBcn6Ran6xan6xTkNS3JrFlS0rh07c+f4OS80zNheNWljVftzZZO25LeuTTUsyhmzIL92fs7oGZFREwL5TSjeVNa4fv7Gdyet2l/avKZs3LriplXF41dmGhZGa2bFRs9MVnTERrVHSyYmStvS5ZPyqtoz5ZOCxc1ipsERrvr8q9/d/Pw3E1bssKRr3KNatOqO6qkbO5a8Uli7yBOupAIldLgYd2tA8BLemCVT76tod5a1soX1TEEtmanEwgW4msGkNO7LkO40Zg9hVkhadc4R5V0J2hnHbXHckSRcacaXYjxRxmXQLp30BIE3hnnCpDdGe/PixVNmLHtpxrKtz796+Oj5rjfPdO149fg7528eO3kVBUqAK84HEpIiZTRpxpi6OeNbpre2fvPNNwMDA/19/X0PH/b39Q0ODPQP9vUNPewbfNg/3DfwqH/gUf/AcP/AwENzDA31Dw31Dw31DQw/6Bu+/3Dwjw8H/9g3/E3/8P2B4YfDQ4OPhoe+fTz87ePh7797/MMP33370+Nvf/ruux9/+NOPP/7nn//3zz/9+Ycffvr++5//9ON/fvfDz/cfPvznf/tf//BPv/3t17+99/G97qvdF85ceO/4+4deP7xnx65d6zduWrJ+0eR58yZ1zBjfPq1pWnvT+Eljm2a1t8+dMmXp7Nkr5s1bu3DJpqWrXtiw5eXtL+x/ftferdv3bdt5/Mjhi6dOXz9/uev02dsXz+1avbgw4KtMhMrjsbJYojqaGBuPt8Vjk2KJlniiLZFclF+8JF0wVQu3JTNjYqmaRPrTWx/d/OT2tZs91693dV25eO3y+auXzl+7fMHEsBvd17p7rt3svX7ro66n9HXnZufHNzvv9nbeuX7pbtfle73Xfn2r8+/vXPnNnStff3Tpy5sXP+85f+/62c+6z93rOfdZz7nPes7f6z73y+6zn3ad+rTzg0+uvH+v84NfdX74xZUPP7968t61M591nf38+rkvb1z8+ublr3ovfdFz4fPr5z7rOvtFz4Uvb1z8svfSr3uvDH1193cXD2yp8x2Y6DswyfvKJGn/BPfLrZ4XxzpXhsAqA1sTAOtC2OYAti0I1kWwRbne5TOa56xdNW3ZxmmL1rYvWtq+ZNm0xcvrGhvHNdTv37H9lZ07923f8fKunfu373hh+9a9e3aNH9+o6aqmawqUZdkrST5zwi/JUFKgf0TxUvyyJCmmAXGEySRFhjJEElIlpEpIk1VVVqFsVuvI5rYmbTx5LiNoDgUqkiL7oSI9WTWGrSo4AAAgAElEQVTfhU+UH4RkBCWIZKRCDZkTcsXMm4CKoihQQQiNJJwriipDXUE6QjpCKkSGagTUQACpQVULIDUAdQOpGoRIllVF0pGsQ1lTZAOhgKpqiqwqill/ZEKQGd0BZWTKbiocUadGgkAUU9cy1bCRdD4NqiqET/MhnhgFVRUhs290UNUMpKoKUlVTmFFkRTEXpskSQUWTZVWWVEVRFUVVoCojTdE0GSFJVmVlhDkhCmt6EGkBTQ1oatgIhIxASNcNVQtqhqFpmgY1HSEVQQTRSFctTdcChh7U9YCmaZqKDFXVEYIqHFEEVU3XjIBh6AbSkRRUpLCqhJAcVKQQVEIKCkiKIfsDij+oyEFFDshSUJaDshSUlZCCDFnSZb8uKwGoBpChKU/9pUhXtYCqqrKsyrKqSBD6IZJUVYayD0peJHkRkmTklxSfX/EqiqQofiT7Fcmv+KEqaZqk6rKmSaqu6JqiQxkiBSIJarJmwACUNCjpiqzKMpIlBcqq7IWqpCJJhRJS/FD2QyirUFZlCUk+RfZDWTa/bNkv+WTJJ0s+RZGRIhuSX5fkkCLrsuSXfKPT4T2NRS8XSq+V+A5XoqNV6tFK9Ha1dqxGP15jHKsJnKgx3qsLvFcXOlEdeLc68l5t/FhN6Fh16HhN6NjowDs1oRM1oWOjjY6mwKRa1Fattlaq9QW+VBzGk5FkKpLOxHNyU5lMKjc3k5ubk0ymkvFoOh6Bfo9F5M1OX4Ig2l1er4xkZKgwEDAiwUDU0MMIGnabW+BtPq+ia6Eg0oOy38nTNAAMAAygKMBRGIsTBIYBgbfAQEIOptRIKhSNGaGgEYmgeEaOpEKRRMLwlScsjXlcUz5fl8uPzljH5HnGF8LKHH9SYYMeAvlYigE2yS+F4pIadTr9NCNghBmhjoUMZ2MFKk3SlQXeTMIHAIbhLM1ZOdFBsRaSESnWYnP6XD4oWl0AYHnZ9Nz5U0tH5dEMhWMEgXMEzhEEjRE4wABNg5de2vTl572xgN9rAynD7eMBTZA4xpgTMvNBEqzA21lG5DmLWeVFEiyBMzhGY4ACgMQxmiI4nuUZkWUsdpLiLQTIBoRcTTjyyq65cyenMvGzp94eWxXLD4KaAr62SKgtsZaksNIYKIuzLhbjrHwwFbSKHA2ARWCy+UHZY6EBReAsy4gsI5IE+4zzkKUpniREkuQ4juUoksMJkSBFHPhEMCrjLI2LaYjlBKiUznlEasL4qiVL5jS3jW2d3DJn3qw1K5aZzsMd29btfmHLq/t3Lp4/2y7yNEVOnzFtxrjqpAWv8NPrGlLvLhnz9auL7u2afXrxuLTioAhgs7OCQNh5zG0FDgsQeYxlGV6gRAvNCxROgKLi7Md3b2saMnsrcYJgcTpwmgEYQVIMjhMsSzlsjNNGOB2EzcoJPCXwlCjQVgtjs3J2G2+38RxHhlTP3o2zzm6edm/fqtNblk2uzDu6du7fHdz+5d4Nt3es6ty7rbmi8IMTb+/esZPBAcdiNAd4CkgWXrbaOfNGAI4TOEngJIkTOMFSrCD5RUUSddVuaA5ddcSjcijgDhquVAIFQ25FFVXDEQj5LTbixDtH7t37ZNSoEpIkLBZrJJyoqqy1WuwAADNcgaJwTqA4lrJSDE+SNIFTAKcwjMJwgWZxgJM4wfAkwQLOQtvdFoIA+dn0hbMfrly28NX9uyU3r3ipkObZuHpBJhIJqSGa5DiWVWSr1cGSFiuGAdnr8fpVnLYyHCu5OI+DsbusTjfjdNMuDydBu9sjBEPo3ffevnzlXHFJocPNQt3u8jFQs5WWpVOZIE0Dp5NxOBkbgy9pjB5fWvlSc+Dw/Mr1TZkcGtTJtlqFC4kkwACO4yTFEQSD4TRBMVaed4u8lSZwgNsYKuoVs6ojJYs+nuBIjMQJDOAESQEcY1gqLy+lyB6fj5P9tOQloERKftLpIiSZRohx2HGbhbaLgsByNEkQOHhKXxhGkARTW9OoyDqO0QxtpUiOIBiA0QDgsXSmvKrS1H9YHNA4YEjAkhhNAJYGHItbRdLtEEWWYSiRZD0WB7I6VVb0m8mHJOsmGBfJuKi/pi+KYhiWD0cjkiyPlKoBGgCSIMhkKm4ENByjbaJicxhOf8TuCtCcn6RdDONiGAfzRPtiaI6mOU3TIVSmTet46aVdiWQUAID9bZMIYMbc+yTX+Nbq9vaq2io0tsEzuVma0RqeWGdMqFUmNshja3yTmkKzJ6QbqpQxtVok6gIAEDhJYCKBWWli5M4LTjAAozCCwWmO5ETO5rT5JNHj4p121mqjeSvFWiiawwjc6bLv2bvzzbdefe3lrZokpkK29qZwU7mvPCtMaAiA2+/uuP3u9jvv7bh14vmbx5+7eWzrzTfX3zi8uvPA8iuH1155e1dZYWUst8bIH6PllsnxjDuatCQLXPmVcmG1Wlij5FYpOZUoOxrlVmmJcpQsd8QKcSVK+CI2mLKpKUFLO/U8j5wRXFFeTlpDWW+iFKYqlGSZP16ipCukdIUvXeHJrXSmyjzJUShdpaUqlXS5nCr3Jst8OaN9ebXebJ0vW+/LjpEKGmDxWHNoxeP1nEYtUx/Ijo3kjw/ljk2VtMWKJ4QKm7WCsXJunZSuCeY1pEpak2VtofymWNGUsdP2zt98curaQ2WtG0vGrisev7Zg/MrUmAWhqhnBimnGqPZA6aRI+eRYeXuicnJ69JRs3dxM7QxYMZXRKt49ff3Lf+lb/MJRe3K0u2Scr2xCZtyiiYv3lDQscUXLAMwl9XzSE8REP2bXxVilv3ySr3yCtaiBzamiIkUApoA/ClxhzBkj3XHCHsCtCm1TaYvB2AK0PYxbw7gtSjjjjDvGesKiNyj4g7hTB54I7ouQnhDlSlCOZE7V5KZZywuap2YaZ9RNWfriayd27HlDQnmANIDDqGks//DFhevHlrYV5s9uaWkf3/T7f/2XwaHBh/19ff19/QP9/YMDA4MD/QP9/QP9A4MDI+bDwYH+h30DfX2D/f2Ph4e/+/bbP33//Y8/fffTf3z708/f/ceff/i//vNPP/383U8///jn//jff/75//7+2x+GBob7Hw4+uP/wn/7X77/48td37/7yZu/t6509F85cfvvgmwf3v7Z7+wub125YvXz5zBlTJ7W3TmqeNK1txuSWKY3VTY2jm9rGTprZ2r5s8vSlUxasX7D6pQ3bXlz//Mub9+/auGnbutXPr1vz4paNz69bs3rhgpXz5q6YM3fZ7NnzpkyZ3d7e0dzcUlubl8kkopFEMGj4vJLAQYtQGFCq4pGqRKwmmaxPphoTibHx2LhMuj6dbEonJ8aSs2KZ2Ym8jvyixkROfTr3F7037nz6ce/Ht2/funW7t/tGV2fXlYtPAez6tc7r3Vdv3Oj6qPeaSV93n44bnXeuX7p17cKdrouf37j4D3ev/vMvu//p065//OTqP969/Pe3Lv7mxsVf91766ubFL3ovfNZ74dOb5+7dOPt516l7105+fu3kF9dOfXn11BdXT31+7cyvrp/9ovvcVz0Xvu699NWNi1/duPBF97nPu85+1XP+6xsXvrpx4eueC/9658aDe7dnl4RmpsCiYjCniJpTAGZlwawCsCwEVoSINUFibQjbFACbdGJhrnPxjHHzV6+csnxVx8I1M+eubl+8omPZ0saxTY21Va/s2n5k34sHXtrx6u4dr7y04+WXduzes2PfKy82t4xTFKiqBkKqrEh+2acgCFUkK7KkSD7J55P8flmSJdnvl2RZNlPmn3QAG5EXZFmBykg6gqk5mHGIUBmRQaACVQUh2QQVpEEVyRDJEEGTuUxbmaqqmtm32TwIhPJT7UJRFDQCQiMze13VoPzEzqfICCpmI2gTOjSk6mZnZ6Srqq7rOkJIQRBqJsRBhDRNNUyfnaqYpzRihlQV0yiojIgninmKyCQmhBCECoKyqsgIyiZ3KYqiIqSrqgahBqEJUaYqpyMYQCiAkA4VFcoIKibZKhAppuVQUhS/pMiSosiSLEuK4pdl85IqCjJdjVDRFFmFsmqoAUMLqpqhqoahB832ZQYacQ9C8wtBI25AU+1BMtIUbaQNgCJDvw9JPln2mySrjvSzRkj2y5JHUbwI+VTkQ4oPyT5V8quSX1O8muzRFZ8mezXZZ0A5qEIDyroi6YpflX2q5DcQDKiaKsuaLAWgYo4gUgJIDiI5KPsiSI7qMKIpIUWKKFIEyhEkh5A/gqQw9EcVKY7kpKqkVCmDvDmqL0f15aj+XM1fEIT5AZg1/IVBqTgES4KwJABLDFQcUIsCSklQHhWCo0JKseYrDylVEbUsKJcFpfKwXB6RR4WkspBUEZarIrAyqlRFldoobIyhphhqjMOGJGxMKGMjclMcNqdgSwqOT6tzi0P7xsSPVKK3quCJWu29McYH9YEP6gOnGkOnm8Knx4ZPjQ2dGhs62RT8sDH0YUP0VFPidGPkdEP4dH34dH34TGP0bGP0bFNsaqMxqRa1VWstlWpNnjsRU+LJSDoTzclNpNPxeDyaSMSSyUQymUzEotGg7nXZLaJgtVoYhmFZ3mJ3Ojx+rwQRNNXLiK6FFFmziA6es0qSqqlBt92HAUBiGIVjTovD70IkacUIFlA4IEmGtSlGymckYCASDEWC4RAKGB4josZzcrP5qZC/NtfVkGFr0nRVRqwvlMfkoRxZkCxkxGcvTnoK8hSSxTmXwxeKy1rM40EsZ8VIAacEAPAAFMeUekdn+bpRvrrKsMUiAozFSI6gBVawc6LD4Za8kira3DjOYoCsGzN62owJefkxQWAxjCYJkcQFkuRwkgQAUBS2ZvX8rs4PcxNB2Y5X5oViitMELgzQBM6SBEdTvIlbLMuz7Eihl8ldOEbjgMYxmiRYjhYtrMAINMFZCILX3WxJiDMs4IUta5YsmxMMGafeO9pen41LoDxNleeQNSVCZR5RlgS1WavkEOweezBhWDiaB8Bv5Upyg5qNdxACz9vMYA+z+sukLzOEg6YsBMGwLM1QJIWRFpoXSdIh4DlJR1W+uzhmSSFOdZLJoGfRnJY5s1pmzprUNrF18cIFa1Ysf37zhl3bN+55ceu+3dte2bdj+dIFIsvgGNY+dfL0CbVROz23Kr6pMe/iivG/e31p96YJa2ojLIOxPGm1kTYnKYiYnQduCrdRDMVYWJ7meJwXKAwHRcX5vb09CCmkGQ5B4DhFYRRNkDSOkxiGsyzldvKKJNitOMcTDifvdAkcjxMksNlZn98uWiiSBqWJ0Nvbl3W+MO/zNzaceW7ZvPqSKy+s/afXd/z9/s2f7l5/ee9zYa/12NFDO57bSmEA6m4l6JL9PAMAAWgLJ9I4xVAsjuGCYIlE4wCnSYrVNUduRouEPAHdkZNWiwvDmRRKxuX83EBBUSCa8mYLA4kU8kmWzqvnuq53BoMGQeAcZ+E5G0myABAUxZAkgeEYQQKCBCSJcRxDUYRZBEThBIURJEbwNC+yAmdjBQdn91hhQLE7heZxY86dfn/6lLZjRw4afiGg0C4rpcgel9PNkHYc8DjAJTeLNA/OCgSBO1xuqEcBxuAkZrNhErLoCTUQdkHVJkNrMmMo0KXr8PSZD86dP53OxNWwX434fdCmaI5sQTibH7GInNfNaJqrNCXv6ii6urXl3Xn5G+u0tqh7csJX4cALRSr6/3P1XtFVnAm6aOUcdt6Vd845b+WcQFkogAAJkbMACRAIBBI5GTDY2BiMwWSESEJkcMJuu5Pd02Fmbk/fme4+Z/pMuPfcddZ9vg/y9Mw9tb5Vz1Vr1UN9/5d0GMXCBAnRLEnzPEpSEIrhKMHgJAkjEAibGToi6aMS4+RhGgQgAAJBBARhCIJRFCEJzGhgTSbKasFECywJkF2BVQk1GzGjEdQbIJ0eoSmcxEkCRQkYQOH/ZF8AAIEAeOjg0dqaRgAAMIyFQBxGCBDCABASVKW4oojTEarKKFbCZMDtNtbnNWkKKwqk2YzxPCBaSZ7GIBAHMSPFSbzRNms4JFmR4iSUNIOIDkNZHJt1NuIAAIMgjCCo2+3WVA0AZh8BBQAEgECnR9UcMkVzBoOqMzrNcoDV2RDcAqMGFDNgmB5FOBTmEIiBIeI/miexxYv7R0Z2WiwWEARgGIKR2WMH8D9eE0RxJFsQnNOca2ktr69NdnWGm+c4i5LWopjYVOHtbolVFKsVWXt3Tby5ytdcHywtCcAICAIICvMYosORWbGdhGAcABAQxiCMhHAKZ3hKbyINOlLH4SyHEAxKsBhOAwDA8cz4xOj775/YP77VJrK5mKkiZ2itVupLzfVlMvDy4vjrS/tef7zv5cXx5+f3Pv9w94tzI9OnNt49sfb60VWPPx4f6JmnuKOObJ0tXaGGklZ3gFJ9uC2iD+bEeKmSKndkql2Zalu60pmosEXLzLFiLpwl1BBhDbC2JKZGODVulmJ6KcJJYbMjaXVnpEChEi5WIyVapFSLlSmJMilZZo0VW0KFtnCpM1qqRHJSJC9FiqRIkRgtESNl1kSZOVZsjhVbE6WWeLGQKlPSFc5kpTNe4YqWeyLl7lBJIFrpCpfI/pzFkxGCBUq0xJ+pTRV3JArb/ZnGfP2a5oF35m/8aP6m94tbt8Vr1sXr1oWrV3rKF6uFPWpht1bQaS+Y5yvt8RZ3eos6QmXd6drl2br+UG2/IdI4ceLit7/+x30f3bWnaulgMZ+rFys6q/q2V3ZsNIYLASEISTFM8GE6CWZlxpm15JuEohYuUYV5s7AahYUAYPEAJjeg84CcC+FsEGuFKQFlFIy1YbwD5Zww54R4F6p34QaHTnCzFjtsUEGTC7K6UKsbNbgR1klagt7ChrkrhracuHL71bfbxg5RjASgAsr5UN6ysb/i5dHuQ/NytX7PopamlrqqX/zil3/8059+/w+//8Mf/vBP//SPf/zjH//85z//5S//41/+5V/+9V//dfb+7//+7//z3/793/7Hv/zlv/3zv/zzX/7y5//+T3/4x9/+5ne//MX33/7kZ19+8c3M42e3b01d+eTaxx9cOnn09MHxw1s3bd+0bmho49Y1qzb0L162sKevt2thf0/fQE//wo6uBR3zeru6Fvf0LO/rW7ti+eDadSODW3ZuGh5csXbHhqH9O8bGhke3rVm3beXSNQPLFi9cuGxZ39Ili5f2LuloaurpaFuysHdgYW9v17zF87s3r10ztHb1+mVLB1cs3z285dDuXft37jQQtIlk/YKYcTpKvM5Sl73M7ykL+GvCgYZoqDEeqQ0GqvyBmmi0MhatiUVbg7Fuf7w3nO5MZOYGY3MT6RcPH75683Lm2dMXT56+ejbzdPrh4wdT9ydvTd68Nnnz2p3bN+9O3X744O7jR3efTt99On3n+cPbL+7ffn7/9vP7t5/euzl999r925enb19+c//6t8/vff/m4a+/ePibz+//6tXkD0/v/uLJne+e3PrmyY23T29+9fTm25kbXz28+sX9K1/dv/J26vLbu5ffTl35aury23tXvr7/6TcPrn794OrX969+82AWn37z4OpPHl77ycNr3z789LsHV/70868vjg8O5JChBmJ1Lbu6mlhTg62qJta64I0ebLMHHXJBmx3wcr9pRWfd4vVr569cO3/Z0q4Vy3uXretbvr6xvbmyLL1/ZPDcob3v7h15d2Ln6X0739m388TEjmMT208e2tPRPEdTVLvNOasPzQpViipLsiRKglWwCJIgK7IiqaIoi6IsSaqszCoIiiApgqKKiibIiqQoiqrKkqTIiqraZFmVJeWv7EuWFFXRZoNAiqKpqk2RVUlSFFn9K34kV4qm/hh9mo2HKaqkztbgaYomS4oiSIooa7JsV1VNnjUlaqqsKKKkSYomKnZZUcUfaYUs22TZoSpOTXUosk2WVUVTNM2uyKoiKjZFs8mqKsmaItttmqZIqiwqkmBTZU2RZFHUZMWmKLNdDg7NpsmyLImKKmqarCiSIgmaLKqyKItW5ccCPVWVVU36EaosaqrgUEWXKnsUyaNIHk10qYJbsXpkwaeIPknwSUJAEoKy4FfMXsnglYwB1eqVTT7J5JNMfsUS0KxBmxhUhZAihlUposkJh5Zw2tIee9brSNrltEPJudWMQ05q1pRdyDilnFvOOKWsWy702wvcapFTrvTZK7y2YqdU6pIqPGK521rmFip8cqVXrvIp9SHb3Ii9IaTV+uX6oNIY0ZpnEdJaw/bWoK0tpLRFlPaI0uyXmvxyW8TWEtYa/UKT39oSlFqDcnNAagnKrSGtOaC0BtX2sNYWVNuCaltI64o5u6POnrC9N+rojbsWRB3zo46+tK8v6VsYdSyOO/oTjqUp10DcuTThWJXxrEq7VmecqzPOtTn3+kLv2qxrXd69sci/pSQwXBzYVuwfrQjtqgiOlvnGqgJ7qgLj1f591YGJSv/B2tDh+vCBmsCBmsChuuCBGv/+Gt/B2sDBGv/Bat/h2sDhGv+hSs+JKv/Z2uB7tYFzDcH3m4Kn6z2n693vNLjfbXC+W6udqXGeq3PcabE/6Qo97YnOdIWnO4PT8wKPuwJPuoMzncHHHf5H7Z4H7e6H7Z4Hbd57bf67zb4HLb5Hbf4HLb6pRu/kXPfduZ47c9zd9Y72KrWt0t5copZH9X6PEAh5E8lwIhkOBr0+n8frdft8vmg0FouE/W67xajjOVan09E0TdMsqzPwRovRIqqKw25zz9oOJVGjKZ4iOVmy2VQnTfMAAKAIhCKwaFU0xYtiOoAgARKAcRwl9LIrKjhCksPr8fl9HpeoqrI/XFLXXF9f69N0lVF9Q5yujTPlEV1Y4RwsErQwubBSkbFng6ZsXDaYaZChLE6vaPNbLRpB8SDKwhgLAJDHxrXV2KsyVHWBMR7kcRwFIGLWcIiRHKszW0SN01sglAJADEHQ1rbGto56zW6hKBwEEQhgYJCGIQJGSQiCYRRauXLRxQ9PpMIOEwkEZb2DJzEAh2AKhnAIxEEQQ2ACxykMJ1EUxzHqr25DAEAgCPuRC+EMTXIsyRAsBiAEjrFpv7XQi7tYYN/Ilk1DqwWr9OGpk30t5V4DkHFCFUm2OErm/GCRFyyL8LKF1lt0Dr+NxSAGAOx6LhfQ7ARqQViCZAmc0evMBr3lf2NfFMljKIHCCIagBEqTGIcjGE3CggAnfXTcTms6VGCQjjlli7rr5tRl21uru+bNW7ls2ab1a3fv2Hrs0Pg7R8ePHho7cnD3pg2rWZIAAKChpam2ItlW7tvSWTranH+9u/+b8b4LS4tqfDxAogxH0DRI6wDGAOpISEAII8KjpBGjcAwDaAYDISCbS09O3pYkAUVnq/lAEIEhFEdQfPaXXRQtmmJSJVaVGYtAyypvtpJWkREk1mQhBImVFI7l4Z6qsk8mttzZ0/fiyLorI6u3L2h6dnDHb46N/frIzm+Oj55a108BwPFjB/dNjMMwIDuMtoAQjKhGPQsCOEGwyXiGRHEAACxWa2d3N07QMARrKhuLKumUI5/zFBb4YlGluChQVOiPRuSyikhBsS+WVAtLIsGw/eH0nQ8/fE/TVK/XAwAQgbMoSiEIgSAYBIEIAsIIgGEAzRCMntOZ9AzH/JccEeRxel0ON8bhokPU3KrNpZisuqXLFl+68EHLnLrLFz7UzJRXJYw6FIKgwqJKlhFhgMUAVNLhTpsAoRSKIDhBCJqbYHQgAhrNaCTj1KK2YFQORhSnxxIIaRaB9XhtU/duffDhWZtNsfk1i9MiOsyyzWgVKafTEIvYgn5RENnqjOvcqtpHI42315ee6itcWxVp9kmlFqLUzPv0BG8EdUZIZyVoA4kyOIBiEIzgMI4CCAQigp5NKPqgCbOiAAEAHMPzOjMMEzhOUBSBY6jRQOt5XMeBFhMgC6AqgKqIaxJn1MMoBlA0TFOzi2IQBgE4Av5X9gUA4Ml3zgxuHAYAEENZGCJhhARhHIBRhES9IbfJQtrtpNtOO+2kL0C6nKQowpqG2B2IouBGA4ZBAAIRAKonGEFnsv+Vff0194WhHI4xGErDIA6CCIriBEF6vT6PxwP86ESGARACIEBxCe6AnWAYTicKStCqhGhOhTEzhBhQ1IBhOgTmUIhDIBYECQgiIQjnOOOS/hUrV6whSfrHkk8YhiAYhjEIQiEIgRGIZmFf0JIt0jrmNRcXFRr1CIkCKAAYSLwo4a8vS7lVo5kkVJJ0mfiihLuiNIETMADAOEbjOIlh2F+1LxBEQRiHcQomaJigQYwEKRymSJigIJyCUQrDaRhBYATeMrT+/PnToyPr3ZquslAtTfP1xYa2OrWiwAB8deXI11ePzeKry0e/+uTwFxf3Pjyxdur4qutHV947N/zunvWaw2HL1SiZWmeqzBXNWj1JXAgAZjdqC+uDOTVRZk9W2jNVnkyNM11lTZbp40XWeInBXQCLMUiO8baU3hoyiGGTLW6WorwUNrpTJn9ODBXZo2W2eJkWL5UTpVKiVImVOGNl7lipFivUYkW2aIkWLdEipVqoTIiVmqLF5mixOVosJMrEZLmSrnCkyxzJUle8xBMtcQcKHK604kha7HGTKy1Hyx3pumjpvIKq3mxhezjfXNyyqXHgdPvq8ws2fVS7cH/TsuOd68+0rD5eMzBevGAkULNUTrUr6TZPUbevqMtT0B4s7iqsX1k+t7+kfZWa7hg79MGv/48/nbn+ODN3MWSL07laIl8XbV5e3TVojOVBOQSYgqQU5AQnRlspOSoVtgj5uVy0FNFikMmDGb2gyQma3aDRC3FOmFFh2oJQZowRcFbBOQ3j7ZjegRlcqN5F6Gyc2UEbVcSgQkYnKDgBk4qyCsM7Kc6FG735uYvmrdyWLJkDEhYItzCciuFiyCa/u7Hq9tbCsdZIqcc+f25dVT7zy5/94v/9f/7X//1v//6//q//+a///Z//8uf/9qd//NMf/88///7v/uH7n//wzVc/efns1eOHj+/dmirp1UEAACAASURBVLr04cenjp48cejYrm2jwxuH1qxYv6C7b0F3/+LepYvnDyxZtKK/d2Bxz+LeefMXdS0cWDiwfuX6Das2bFq3eXTrrpFN27Zu2DSyYfP29Rs2rlzZt2hhT1fXmmXLl/UuXr5g0UDn/Pk1NfPKc+3FsY6SWHM+UJfw5T1af2f75UuXTrx7cvz4+Imzx2dmnj1/8WrmyZOpe/cvffLJuXMfvHvm7JkzZ945duzE0aMfffDBubNn79y8cfvmDY9ZyTuDVeFIXSTYEPLV+3yVXn95MFQX9DeEvA1hf20kUhmK1IQiNfF4bSzeEk50BpMd4WRbNNkeTXcXlLyYuvfms1ePZx6/evL09fMnL55MP51+8PjB1IO7t+/dvnHn9s07kzfv378zMz31dPru4we3Zqauv5y69fzerWf3bz25f/PR3WtTd67cuf7JvRtXnt6/+fbp1PdvHv7684e//eLB776Y/vWb+9+/mvrF88mfv7jz8+d3vn1665uZG28fXfv6wadf37vy9dSVr+9d+frelW/uf/qTB1e/fXjt20fXvpu+/tPHN2bx3fT17x5d/+7RjZ8+vPzd/Y9++9XMTx581J/EhyugDVXohipwYw24oQZe50QGXdCgBxj0gGv8zKrmsiXr13as3tCzdHX3shUtq5fPX72mvb2ruKRg2/C6M4fGT+0ZPTM+emZi16m9O85M7Do7sfvM+I73juztbm90ue2+cNDh8dgcTk2zycpssOvH1nlR+g+XnCT/WIkoy6IoiYIoi4om2zTZpoiKJsp2SXYKklMQbZJglyVVsKpWi2q1aIJVE6w2WbQroioJdlVyqJIiWmyyaJMluyzZJFETBYcsOVXFLkt2WXKoskOWHKLokmW3Ijtl2SnJXkX0K4JPtXhlU0CxROxiULP4NbNXswZtYkgTo6oQV8WkYk0q1oRDTDilmF2M2aS4XYrbhbjNmrRZU3Yx79GyTiXv0grcaoFLzjnFlFvI+KW0R0y5xZRbzPjklEdMOaxph1DgUYp8WqFPKw7YinxK3i0WuoQSj1LqUUrccrFDKHEJxQ5LicNa6rKWe8Qqn1ztlWt8SpVHqfbK1V6xwa80BpQ5HnGOR5zjk5oCYkdI6AgIHQGh3Wue57N0+q09QWuP39rttXT7LAuCUm9Q7g0p8/1yb0ieH7J2+U29YaE/pvVH1f6o1h9Rl8a05Qn7sri2JKIsj9tWJOwr4trykLgqIq2JSOtjysaENpiyDyZtm9KOjVltc4FjS96xKWsfzGqbcupQXhkptO0oso0WaLuL7RNlnoly175y974y14Ey96Fy96Fy5+Fyx+Eyx8ES+4FC7WCRcqzcfrzCebBY25eXDhZr43l5T8a8r8A6nrPsyZjHc9aJvDCeE/ZkhbGcuDtj3Rk37kpadqcsu5KmXUnzroR5V8I8mjCPxk07orrtYW44QA8F2K0h/RYfM+Rlhv3ssI/Z5meHvPQmN7PeTmx00pvczCY3M+hmBp30oJvc5MU3e8ktXnKrl9zmo0ajuh0hfqufHo3qR2P60ahuNKbfHTeMJYxjCcNYwjCeNu/PCeMp03jKtC9jPVIoHsqYTuSF90rUc2Xq2WLxTIl4tlx8v9x6tlw8XyN9Wqdcq7bfqXe97g58vjD+diD31ZLs24HM1wOZL/tTX/Qn3y5Jf92f+XJR8qu+1BeLkl/1Zb5YnPlsYeqrxclv+jPfLMm+7Ut/uSjx5aLUZwvi3XXO1gqxtVxqLlFLQ/qgVwuGffF4JJlKxGLRUCjkdLo01eF2BwL+oMNu0+t4g8Gg0+koiuI4TqfTm8wmSVI01el0eGe1L0nUCJxhaJ0kajbVadBRKAzAAAJDOAQiBqMehEEAASAcAmEIZ3jF6ZPtfsnm15xB1e6xuX35sor6xkaPpjglY21xtDCq+GRSYWGXAY0qbIHPWhyWyhNC1k8URtmihGDkMUG0qk6PWdFo0oDANIzQEAr6/Vxxmi+Ms221Ic3EggAEojSEMhDCELRZb1JIxgTCGABCAAgaOf2inp6G2nKPy8pzJAgCEAjDMAxCMIigCERgIL5o0cL3PzoVidh5DNChMAahMESDAAmCBARjMIJhOAljOEQSAIGBKAliHIjgAASiGMrpOBhBCIJhGAtJGUkDT+l5BCNonHCKvE+jbCZ4ZHDV4fE9Vr3+/RMH1/W1hRQ06yEKg0RJjMkFkcosG3EjZh0gmSiPJtAIgIGAbGECbquZxXQMi2AsRvA6nbmstIokWBCAMQSjMJzECBwlMISEYALBMc7E6EXKIhEmE8azsIknTDTGgWBLLjaxrGt0UdOm7qoFtan5DYUbls9fv37pyO4tew7snti/58j+8VOHDowOb9EZOAACyqpK4xHf/Jr49kbf5YXFvxxf/mL7grHOIjtH0Cyi51GGAmkS0OlQPYfpKFTHwAwDMyxCMxjHEwAAFBXnpx/flxWR40gcR3AcxXEcQXAYIhAYRxHc4VRCEc3t41w+KppU/GGL3c15/EaX1yipdCzhsLuMDA/2NRd9uHfd5QPr754YPr994OL25a9Ojn7z7u6fnh57dnpnX1MBAgC7R3edPX+eNDK2oGz3C+mcX9MsEIxQFF1dVS0KAgAAsiIvXLjQ4XQCAGCz64uKArV1mYICf2FRoLomVd+Qq6xKVFTGG5sLSytCsYRSXZspKIg8fXrv4sVzzU1zREFAERQEEIpkcBSDIQBBALvDki8IxxOuQFhO57yxpDMQVuwuk6QYSZqGEZBhCYLEzRIZTcqRpBKKyt6gtHlo5Zkzx7KZ5K1bn3rcsiQxFIXwPFtYWERRHASjCAzDIGA0cyRLwSgKoSTDWQlKD4CQZDNFMy5fXInGPcm0L5FyO9xmSTYkEtHpx9MnTx3XbBa31ymogklhAn5rQcqjapxFZQSFVKzkitrYtaGe9wYqRxscA2lPjWoqFOievNgSJONWiGYBvQ5iGJTTMyiJQzgOIxgBIyQIIRhs1NOaRWekcRQBIQRUbKLTLpkIiGdQjEAQFPT7nbJiwQlQpyM4DqNphGEwjicpCoFgAMNgHIchCIRgEMUgGIZAgIZAFoEoAIBwnLh06ZPVq9cAAIjjNITQEEJDMAWCOIIg8URIb8A0jfR6GYcNd9lwm4xIFlARAE2CbRJp1WMMAqAgCMAITnMGi0JzVowwU6xA0CaU0BGUDsNYDKVRhIQhlCQJnY4jKVTTBJdHhQAAAgAIQEAAgWBAsZl9QSfFMjqjJKpBo+CmWAnGDTCqxzA9hvEIwsAQBUE4jGIQDAMAwLLc4sV9y5evEK0ChqIICBEAioMEBlIQSIEgAcE4imI8Tzjs5tam+tqqMp4kKAgxEZimo1xmfcSpKgb2x/YPEIIAkCIpAqcJnCFwjsA5HKNnD1xmAUM4ipIEwRIEgyAEgqIohqEYhuEEhuEYhs/OcPf1Lb504cKm1QNuBa3MG1sr5c4a59xiJWQjgB+m3vvV1Ps/TL33Nw8++O766W+vnnz9wa5rY4smjyy/dXzl7ZNrZy6MlpSkjJG8kp9rS1W6k8WeeJnkL2CdCcwewewRgyejREuVdIUrXeVMV1mSpXys0BwrNgXKMFsOlOOkFONMAb0QNCoRqxTTyRHOmSAdMZ03LYWKtFiJFi+REyVKssSeKvcmyj2xUkeizJEod8XL3bFKZ6TCEShXYtXWWLUQqxLj1Wq63p6ba8vU2rPl9ky5K1nmjpbYPRlZi4lqXPUUatFKV64xUNqdrB3IVSxOpeYGs3MrurbV951sXvHhgk0XG5ceX7L98voDk+sPT64+eHP98dtD70wtG/mwonM4WtHnzXV4s+2FDcvCBd06i0/05pVY48SR83//+z9evv+yaekwYPFhmUqkoFYp7ShuXmHNFIJqCDCEMLOPNKkoYUA4h1rQbErVUN4caPVDvAPjHKDJAVs8oN4Fcw6YlmHajNEWgrHirEjwCs5rGG9DeBuqs5M6jTGolEGGdRJosAOCHTBJOCcbeaeecVKMhzIEeNGD6lTE4KANDp4Vrby0vbvi8qbCixtT2ztjxX57d03l5qUDM1MPJj+98cm5j86fOnti4uD+nbu3DQ4Prt20etma3q5FPR3zO5rntTd2zG/tWTRv4fy2nqULBvq6Fi+Z39/f29+/sK9vwaKBRUuW9S1d1rd0Rf+yZQv7ly3s72xqa6mfW1tWUV1S3tnUPq+pY05lbWkmW5nN9DY39rXN7aor7muq6q1MdRV4VlaHV1f51taE19W6Nze6hlt821oD21u96+Ym3zx48rd/83efffOTyScPz39y6ca1e7enpm/dm74x+eD6nfuf3rx7+ebk1ZuTtybv3X8082jm2eS9h09evLp645bTqOZcoWKvp9itVXocdT5/dSBSFQrXBnwNQXdd0FMVCVdG4w2BaF0kXh9LNAdiHYFkWzzTlsi0BuP1odizu1OvXr14+uzpm6cvXj2befn08Ysn089nHj2dfvBwanLy9s1bt65N3b05Mz31ZPruzMPbTx/c+uz+ndcP7rx8eOfF9OTjh7ce3Lt+d/LWzRs3Jm9efTp188snU9+/fvibL6d/+83j3339+G/fzvzui0e/fXP/1y/u/uLF3e+e3fnJzM1vp6//dPrGz6Zvfjeraz269tPpaz+dvv6LmZvfP739w7M7s/jlk1s/n7n585mbv5z+9PvpT3727PYfv3t8emHRRCW3v0k33sjsaaT3NLGDEXY4hG8MEyuSxvVN+VWrBrpWr25bvqJr+dquZRvnrVo/p7e7qDS/ee3KY+PjB8Z2Htq988iunUf27Dyyd/TEvrF3xncf3zd2+tiB1csXpxOhRDQY9nt9LpffpgUkwSda/aI1KIuziNq1hMsWtct+xRq0SVGXmnDbIjY5rlrTmjXrEAs9colbKncLFS5rg0fsTTq6o2q7X2jzW+cFxc6Q3BEUu6JyV1jsCkudYbEnpnSGxHlBoT0ktEXEpoC5OWhtCQstYaElJDQHhcaA0OizNnnMzW5zm09ocpnmukytPmuHT+gMir0xbWHM1pe0LYwpi2Ly4oQ4kFJWpLU1adv6rH1TzjFc4BwutQ+X2DYXqBuy0sastDEjDmaFwbR1U0bckle25JThnDZSbN9epA6mLRtTlk0ZcVNG2pQWNyatGxKWoZy6LW/fnrNvz9tGi5wjWW1bWt6WErenxeGkeShuGo6btict25Om0bRlNGPenTaMZXV78/o9WX5PhhtL63andKNJfiRKjyV0Eyn9eJzbn9SPJ/ixODcaZ3Yl+V0J3e6EbkeU3hmld0aIHSFyJEhtD9LbAvTWILc1yG8N8MN+fijAbwsbhgL8cEA3HNBtDxu2BnU7IoaRsGFbULfVr98aMAz59Vu8ui0B/VDIsCWoGwrpt4T1m0KGjSHDprBxKGrYEtYP+vlBH7fZzw+F+KEgO+SntwWZkRA7GuZGw9xYhB8Lc7vD3K4ItzvC7grRY1F6b4QZC1F7IvR4lNkbocfC1J4IsyfC7Imw43HdRILbn+T3JfkDacOhjPlI3nqkwLo/bdwX1x1MGg+lTEez1sNp88Gk4USBcDxnPF1oOVNkea/IcjqvP5nlTuV0JwtM7xRYTxYKRzOGoxn90YzheM54Imc+ljEdjOsOxvkDMf5gQncgrtsXYcfC1HiCm0jo90Z0YwFup4fd5mJGvLptPt1mN73Ohq1W4bV2bI2GrlKQVQq8WkXWatgaBVkhAqtkaKUCr1TQZTK6TEaXSfAqDV9jw1ep2CoVWaUhqzRitQ1b78Q32qk9IfMn9cGrc3zXG/03mgJ32sKTHZEbzYGbzYEbTb4bje7bzd6p1sDdFv+DedFHXfGHnZHH84JPO4MveqIv58de9yZeLYi/mh/rqnO0Vggt5UJziVoSMnidktfvCkcCiUQ8Ho9HIhGXyyOKqsUkK7I2O7JssVj0ej1JkjzPm0wmSRJtNrumOv/qPDQZBRyj9TqzLNlUxW7UkSgEwAAKgihJMIGgJ52PmQQDBEMABJC8zqposs0naX7FHhA1TyJbWNvYJMkyDQFBlxRyS4IOCzr4oEZnvLqGAlddzlWZtBcG+NI4k/JCuRAf9ljMRt6qqCbNxlEGCMABEIcQQJaRuB/LRejihOi2GhEIAxACgCmcNLG8giAcAJIgQiAEAYKgx+ZYMbCkpCBlMeEc+5+dhzAMQgiIAhABwEv6+s9dfDcQtiEAQAAgBBEQTIEgAUEEjOAIimMEiRAkiJMATgAYCaA0iBEACOgMPK9nQQjECIaizAxnpS0mymBEUJJEERaFZBNh1UGr+hacOXJYNHAn9u8aWdeXdHP5AJf1YhkfkvJCuQhekDK4VMytsC7ZZKBRCodkkU/EXLKoxzBUUT06owgjpNkkYigJwygCwQSCMgRJEQwCkwhCwSjGGHDeApsFyGKCzTyqozAOg/I++2BH7d6Fje+s6j68ct6S2mRT3rWyp27F4pYtg30H9g0fGh85fWjio5MnNqxcTrMEiICZwqTf66rPefd2Je+ubPhu98CDwfZVFSEjBJn1mNlAGjjMqMNECyNaGZMRMxpgUcCsVtps0en0DAAA+YL0o+kpSRYYFkMxEEFhnMAReJZ9ETCMOl1qaXkslVNiGXMsJUUSUkGJN5pUSsrD6Zw7nnJ4A6Jq5+sKHPsG5z++dPTmOzs+3LHs7eXjby8c/Oajg1++O3Z+dGlzRQABgOEtQ49fPGUFnTtuj6bdmYxHU0yCVTYaLXPmNDXObcYwkiQYq0XEUBIAIEnkq6tiJSWBTMbZ1FTY3VVVURGtrk50dla0tBbU1sXb20vr67KlJbGZx3eGNq92O9T//GYAkKNJVTYlE96aquyihXOXLGmuromXVUZq6pP1c3MVNYma+nxVTWF1XVEs4YnE3HOaclV1kVhKjqfUdM5z4tT4xP4dHp/z0uVzhcUpg5GCEdBkMhQWFtM0A8MIhqMQBAiSmTMwAAgCCAmAFATTAAQ7fbaiqkQ4pWay0YKiaEl5xB+SXB65qKjg3r174xO7rRIXjYRcHofs0Pl9pmzcFomossfo8htTAdPGxuSxRRXnVs090ptYU+7sitlLNeOcCNMRR2oCCE9Ceg4yGgidnqYZCsdxHMMpFMMhkGZxlsFZHMVhGIRBAAUtitGhmkQK4CmYoBAUA50uVZRMMALODlIzLEGzOM1gHE9iODRbbIFiIDSbo4QgACAhkEIRAgBAk8l448b1lpZmAABQlAQgcvYkBQAwCEI1TWYYxGSEzBbQbIRUgXDaGJeN1SRCMCEO1eDSrEaWQWEQQAGUpPRmSW9USNpKMhaCNqIEj5Echv7IvhAEh2EERSGawdwezR+wwyAAAyAMIBCIgCBgNLG+gMNkNQuyQ1QCvNlBsgKMG2BMh+E6DOMQhIYhAgIxGENnI14syy5YsGDlypUOzcaQJAIAOIBiAA4DBAiQIEBAMAEAMEXidVVlzY11TY21q5cu3rlp48i6VVtXLhnobJtbUZyLet12mWZYBEFhGINhjMAZmuJJgidwDse4/419ITBBEuzs+iKG4jiG4ziOYxiOYxiGwTAMAEBbW/u1K58u6mgPOqi2Wlt7lVqbMUdUrDItAue29X6wfdGZLT3H1rZOLJ97/eDauwdXfjLaff3IkpvHV946sfrxx9uHV3RY7WF7Sbu7qM6TKXcnymyxImMwowtndMGUKZQRw3k5WmxLlqupClOyjI4XE5FCKlRERkogTwoSQ5Q5yFrDlBhipBAlhwg1hCgBXAtz7qQ1VKBFS1yJckeqwpaucCYrPbFyb7zCk6j0pKudySp7vEKJltmjlY5YtSPe4Eo1ufLNrsImR77enqt2ZMudySJ3OGtzRDUl7PMUhBP1oeLOSMXiaEV/pmqgoHhBNtmULF1Q1z9e2LO3euB47/DHFfN3d64/2bn+ZO/Q+6vGP12x9/LGw7e3HJ5ctf3i4g3n8o3Dele5PV7pTFUbHUmAU2BjbOTAh3/4/T9OTb9eP/YuZgmRsUq0qMFc2pyuXyjma1A1DOk9IOeGGAUneJQykFqQcUYgqwMy2WCjButVVO9A9U6Y02BWgVkR5QSENmOsFdcLmM6K6ySSlUhGJvUqoZMJXiZ5DecdOO/EjA7UbCONdoqz0YyDpJwAJkGchbdoPGfRjKa8U922oP7a5qb3+nznN6V29KaK/Pb5TfUbVw4MdC+e19DaUd88r75xXsPc9rq5bQ1zu1vbulraF7R393b09Hb0drfM62ltbq2rrS0tnVNZVV9eUV9eXlxYmM1kqqsqe+fP712wYOmSgQU9PWtWrBzevHl485Zjhw+/e/r0qXfeufD+mZ2bVk5sXXVg65qDw2s+OTl+48Mjtz/Yd2Hn/G1z5O11+h11zI5abHstsb2GHy6nt1bTw7X8+nJ6a3fFL37yw8yLL+4++ezuwxdXrt+7euPh41dvn3/x7dPPvnn2xbePXnxxd+b17Xsztycf3rj38MbU/RuTU0+fvfj44scBs1rkCRZ43KVeV43L0ex2N4fCc8LBDp+72+dsD3hqQoHiWLQ6EquKxGqj8bnhREsk2RJJNsXS9ZFseSj1ePLhy+cvnj9/8ur1szevnr55MfP6+fTrZ49ezdx79uDWg3t3bt++M3nr9rOHD18/uv/lzOTXT+++fTr12aNbbx7eej1969X0rWf3rz66d+fu3clbN29M3bn57OHkty8e/OrLpz+8ffLbb5797uuZv3v7+Pdvp//+83u/e3331y8mf/Vi8odnk98/u/v9s8lfzNz65czVX85c+37m2q+e3fj181u/fXnnV69u//D6zq/eTP7w+s4vXtz8+bPrP3924/unN76fuf6nn716+s6WiSru3Q7DiXbd8Tb+WJthrC60v8YzVhtb01nbv6Kvd2BdT9+KrqVLO5av7ly2obmnr7CkYHTtsisHJ97bu/vMxK6zE7vOTuw6Nb7z1L6R0/tG3p0YObV/53sHdm7unlvvMs+xG+ptugqJq5T5KpErs1DlAlMpcVUSXyGwlSJXJemrZUO5qCuT9bUOS73dWqdZmhzmZruhxWno9JkXhoSlUXF5VNiU0XYV27fnpOG0dWtG3JYVt2bF7Vlxd5G6q0AeK1JH89JoXtqRtY4WSLvy0u6cvDNt3Zm27ilQ9haqu7PSWF7eU6COF6h70sJ4RtyTMo+lzGNpy66UdXvUMBLVj8ZNozHDjgi3M8aPRvgdIXYkxI4EmK0eYpuXGItw43F+V4TaHWP3xPk9cX5/xrQ/Y9qf0u9L6Q5kDfvS+gMZ45EC4VixeLTQfDhvOJo3Hi+0HC+0HM4a9yf5iTh7OGs6XigcLxSOFViOZQ0nc+YPypUzhZb3S8X3y8X3y8QPysQPy4QPSs0Xys2Xq4SrVZYbNcL1atPVKv31WtO1GsvVasulCv0nlfprNebr1eab1eabtZabtZZPq82Xq8SPK6zni03ni00flZgvlJoulOovlOo+KtN9WKo/W8ifLTKcLtCfzOqOpnRHkvqjKeOxtPFQnN8fZQ4nuUMJdn+cnojREzF2LELvCtI7guxWLzXkpYf99BYPsdmDD7qxQQ+5zkmucRCDPnqDh97oYTe62EEXs8nNbPLSm73McIDf7GW2BbidId3uqGFXWD8a0u3wc6NBbkeA3uYltvuIET8x4idGA8xOP7PNQ2z1EFu95LCX2OanR3zUiJfZ7mVHAvxWD7vVz23z80MeethNbvPR2/3MiJ/ZGWB3+JhtXnK7l9rhpXf76b1BZjxIT4Tog3H+aNpwJKk7ljEeyxgPJfjjOfOJvPVUofWDUuFcseX9Ysu5UuF8uXi+XLpYqX5cqV6qtF2tc12utH9S4bhYpp0rFD8okj4qVd8vkt4rlk8XSe+Va2dK5ONZy+Gk8XDCeChhOBQ3HIzrD8R04xF2h58ecpNbvNSgG9/spTa5yXUavFaF1tvwQTu3SiVXONAVNnR7gP+oxnup2n6xQr1QoV4oVy9UKher1IvV6sUq9WKlerFSuVJrv1xjv1xt/7TW/km1eqFS/bBcPl8uny+TLpTLl6q0S5VKV529tfI/2ZfLLnh8rlg8nEolE4lELBYLBEJOh0cWbZpml2XZbDabzWaWZXEcNxgMkiRpmma3O1TFYdNcs+yLYw0UyVktsiLbVcUuWlgEBAAAAkGssKCksChvFU16CweAAIjCrNFksMqS5pVtfqvs9odTFbVz7B4vhiIWHjeyqIkFk0FrLmZKBbmqrFqbsyVcbGFYLAwbKrOmbJAM2smAy2TQM2ZRMqt2s8mKIhQIEwAIMRSYCDKZEFMQEyvzYZLAARBGcIagTBDMEaSBZk00Z6J1ehhF48HQ8iX9sbBXzyGiwLEsptdRJA4TGESRIAkAOAAs7ev96NKZYNgJAAAJwxBMgQgGoyiC4iiGoxiBYiSCkxBKgggBIjgAzdamwb6Ah+EYBEN5nYkkDSRtJPQGnOERhCRR1MyQDoFjUaCve95HZ8/IJn7HptX7d6wP26i8n69MmppKlZQPTfiReIgIuEmHQtlFQ8hjd9klp00w6mkKxyiSjcSzvmDMKigul5cgKAwlKJygMIynaZfNqefNAIChOMXwhCTTogWx6kGRQ0SOaCiOrGqvGOwo3zAnu6uneqy3ob8iOjdp6ywNtxV4mzOOypCp0GtKOqyqQc9TBMdhrA4LJYKBgM8vMmM9hdPDC9/uXTk12Lq+2q8RsJ7FRSsnC6wq61SZt5hw0UpKAqnKlM1m8vmdLEcBANAwp/qzz59brUaaQRAUxAgEx1EEwWCIQBEShjG9gS0qicTTckmFu6ExlS9yZ/LOTM5RVhFubCoqLg2nMu5E2pX0mfpai47tWLGgKrFsTu7B2b0Xdq48t6XvQG/D4LzixjKvmQabG2sOHJ0IZwP+hD2atBUWeHweGcNoDKV0vNlslDCUQmDMrrlrqhpgCLdYmLra+Jz69Nw5NuQJkgAAIABJREFU2daWosa5udaWokUL6xvq0x0dRa0tuRUrmvsWz5nfXTu/u2FOfXE6EUjFg0Gfq6G2orKssLI8P6+tZvnSecsG2mtq4nMaUvMXVDW3FvUuqq+pSzXMzVfWJGvqsm0dVS1tlXMai2vqUyVlwfo5ublNBbkCX1tHVXNLRVl5pro2X1lVYHcoIAQaDabiojKSYAAAQhAEBAGHS7PKVhCEIISCYAZBaRCC7G41ELfFMs7Cwngi6cnk3amMMxxxpNOxp08fb96y1uUWXU7N7paDCS0eV+IhMZ3xeCKS22dwW6H+cueRvvKTS6u2z7XNj+PzYkKtT6z24qtqjF1ZLuu1ykZIkEidHjMZWB4nWBSjMYwkMJrCKAwhQAQFEAiCYRwhWdyoIwQW42iEpFEUA/QGhuVIkoJpBmVYnGFxhkV1etxsZXQGguVwlidYDqFZlGJQkkIomiIIHCcQAAA8XufUvTs1NTUAAMAQCQAYAJEwwsIQDYI4CMIkgXEMbNDBBg41cphkYRSBM+kwPYOwJErjBAnTOEqCGAhhOKMzmwQ7y8kYacRIPUrwKMFgKIuhDIpQCEJAEExRhNmq9/ocHp8NBgAEAFEAgSEEggCTmfcGHGZRkBSPoPhZk41grDCuR3AdhvMYziIINbstASHw7N4XwzDz588fWLKExAkAAFAIQkAUAlAQwAEQB0AChHAAgIx6XfvcutLSotr6msUL5w+tX7t+af/g8iVbVi8fWrd84+q+Vcv7enp6ZFkCAABBMBynKJIjcRbHGBxj/iv7mu0/JHBmdgCQwAmCIHAcR1EURVEEQWa1rzlz5ty6dq2puiLsYpurtIZCU8IO1+WU7jkuYHRR+a7FFVu7i3YuLH9na8+9s1vvHlx+aWfX1WMDN06svHli9Z33B6+d2BwMRmy5Jm9Rozdb40pXuLPlQjxniWXlRKEzVeJOlLgjxc54qZostSZKuXgJGS/GwgVwOA+HsoQ7jRr9qN5HSlFSCeFykNIiqBSARR/tjBsDOTlY5AiV2GJlarrSkapyRys8sQpvssqZqnIkK22pCjlV4YyV+5O1gUyLN9PqK2j1Fs115Gud2RpnptwRy9l9cZsjGvDlc9nmXOn8VPVAqn5VqmZpvmJxQUFnKtlcPGdVTf9EunO0asnR+ZvPVy/c07LySO+W9wd2XNx0eHLzkbsbD092bThd2T4yb9m76yYelHcO6xwxqy/ISx4A0wHGyKqdp/7+93+69/izw+dvm7QMbM9C+XqmcK67bJ6ca6BtUVTvBDkvwDhgUo8QDEDrYNaI8CZUZ8H0FlwvcnoHq7OzvIbTAkqZcMaCk0aSsZI6GeYElBNJXqJ1AmoUYL0Z0VlwnYjzIkSYEcxI4EaONutJWmIpvyyURgI9ZanB9vzYgrID8wsvrq26si5/YSD1wUD4w42J3QvSc2KhNT1di5rquyvKFtTVL2xqnldbW1dcXF1U3FBZ0TqnrqGqqrasorGmoberd3nf0qHBdUOD65b1L1rQPW/NiqUb1q7atnX4wMGD169ff/ny5eeff/78xfP79+8/fPRoFjdv3rx8+fL775/bv3vH3u2rx4aWHBpdv2fz6sGBeTs3Lb54bNOBxck9TeYDHeKhTulgu/FAm+Fop3KkXT7aKe3vlIYaTGdGlv/2d3949tW3z77+/unLb2eevb12d2Zy5uXMm6+ffPbN49dvHzz/fHLm5eSDZ3enHt+49/Da1L0bk3c/e/Pm4rkPfXpziTdQ7PHVeL2tXu8Ct6fd520KefoD3nWRcI/T0RAMlCZjVbFYdSRWE4k1xJNzEqnGeGpuLFMby5dGs9OT0y+evXzy9PHLVzOvXz1983LmzfPpz188+uLZ/c+f3H06c//evQdTtyZfPnz83Ytnv3z16Ocvp948uvHi3qefP7712fTNN49uvLp/9cn9mw+m7ty5fevWrRsPJm++eXT7p68e/fKrF1/MTD6f/OSrR9e+f3X3b7969Ievpn//+cO///zB7948+M2bB3/z+v7fvJz6zfNbs/jdi9t/+/LO37+a/M3nU7/+cuq3X93/zZf3fvXZ5A+fTX7/2dQPr+/+5sWdf/ju859Ovb+nTneshTreRp9oZ46380cXNx7ub926sGvxkr7mpUtbF6+Yt2hZR/9Ax8Cy1t5F+YKCtf2LLx3cf3F89wcTuz6a2H1x/56L+/d8fGDs40O7Lx0a+/jA6IWDO24cGT3c27Axah1NWbcnLJsj+o1R49qQabmXX+HVrfTpl3n4PgfVqxILFHqxQ7fIoeu1cQs0dqHKLVb5Xo1Z6GAW2ukFKr5AIXolbIGA9FjBLgHqtIKdVqBTBLtkuFNG2kVggQwt1pBFGrpIQxdq6EIVW6jhAzZmlY1foTHLNWq1i13tZFa72A1+/VDEuDVs2Bkz70laR8P68ZR1f07cnxX2ZSz7M6ZjxeKpMuV4ofV4znQsbz2UE4/m5eOF8tGs9VjOciJvOZI27IlyuyLMWITbHWb3hPm9Ed1YiB8NMNs8xHYvORpmRkPsSIAeCdIjQXokQo8m2N1JbnecG08bd8f5nWFmLKGfyJgnsuZdMXZXlB1P6ieS+j0xbjypO5g1Hc2ajqb1RxPc8SR7Jm88W2B4v8j0Ubn14yrxcrV8rc52q95xo06+XifcniPfrBVu1ghTc5XJevF2rfVapelqhfnjIv58nvm4iL9UzH1apv+0jL9cwn1SzF0tN31aaf6kzPhxmfFCmfnDEvO5QsPFMssnFdYr1cK1OuFKtflSpfnjSvOFCtOHJYaPyszvFenfLdC9mzOezVveKzSfzhtOZHXHs8ajWeuBpOlAynAgZdiXMIyFud1hfleY3xFktvmpbQF6m5/e7id2+Kk9Uf143LAvaTyUMR8vkN4plN/JCyey5lMFluNZw5GM4WCc2xemD0TZiTAzGiBHg9QuH73DSe5wMdtczBY7tdlBDnmYTW5qi5cZ8rFbvOyQl9nqY4e89LCP2eIzbvYYt/lMWz36YbduyMNv8fBbvdx2H7vVw2718ls93BYXtdVLbfOROwPUdg+x3YPv8JG7gsxYiJkIsQcjugMh/nBEdyjCHUnwR5Pc0TR3PM2/mzGcyZrfzZlPZc2nCizvFllP5kzvlclnSqSzxeJ7JdK5UvmjSvvH9e6L1fZzJcJ7pcJ7ZdKZUuFMqXi6SDhbKn1Qrp0rUc8USe9VaGdKpSv17he9yaddsRfzU087YzNtgecdwZedoRddwRfd4Tc9iVdd0dc9sdfdsZfzIq86I6+74w/nhadaAw86wvdaA3ebvPdbA/daQ121/z/25XaIvqAnkYymU8lYLBaPx4PBsNvtt2tup8MtiuKs7ZAkSRzHTSaT9uNlU2S7IttdTp9Nc7GM3qC3yJJNlmyq4hAsNI4AEAABAKzXmzie/VEdgEGCoc2KYlXss+zL7o4UldfZPQEAQkTB6NE4yYSF3EzIQ3rtUMAJ52OGiJN0CnAmaM2GdD4NCjuhfNTitZtoEqcYTieIJpORIGkQIQEIBQEg6jPVlzijHi4dkY1GFoBhAMFwSsfrRKNFM1ltRotM83oAgvKZ9JoVyzwuDUdASWBtqk6VOKuJMulwm0A5DLRIoX09LR99dDoYcoAAgMEACJMQisAoCGMwgqEIRiAYhaAkAuMwhMMQCkEgAAAmsyGeimEkjpOkxSobDKLOILFGkaB1MIQjAEjDIIdBKAB0NDWcP3vWIVnWLV/0wcl9USdfGDIknFhpXJcNUSUpYybGx8OsXSFtojEeDthkq1HHoDCCQLgo2GLpfDSRyReUhMNRHCcwDOdoalZFoGHEzOlZgscRgiRQSWQkC2ZkACMBpVzmHSuaBueXr25Mbe8qPTAwd9/iuesbchubi3cvmrNnfs2O1nxfVuyICW4OwQAAx2GWRxECdIW8iXhKopBD/RXTwws+G+0/Oz+3sdbVXhC2GDhNMTntZtFKKyLrdpq9blMoILvshkDAbrfLs2pASVnmyNFxp0sJhZ0MS8IIhOMwgiAwhKMICUEoBIOZnL+mIZHKqamMUlkdqp+Tbusora1PNjYV1NSlS8si6Yw74NT/f1y913dVZ7qvOeeaOa41V84557ykpZxzzjlLCBA5SUIECRFEFDkaDIichYQEAoFEMrbLrrL3rnK5yq6zT+1xuvui/4a+UO19unuO3+13+43xzN/7vU92oq2vqSDBLg8ZuPH1zSNdFSMdpbvbSjc3Z3lNhN8uzUz3p2WGa5uLiipS8oujpSXR9LQAhpIgAKlVmpysXARGAQDkM5zd6gAByGqW5ecFykoSy0oTm5vyujpLmxpzGxtymhpze3qKO9pz+nqLW5pz2loL+vuqqysy62ryWppKOtsq1/a3NNYVVpVnNNbnNTXmdnUWt7bk1NQkdXYV1tZnFpUk5BdGKqvSi4rj5RUZ5RUZZeWZ2TmxrOxQSWlKdk44PcOXlx8tLo3nF8SamguqqjOys5P4fBZBEBynWEYIQwQIQDweiGGw1+eQyCQgD4ZhEkUYBCF4EKRQiRKSPamZgdTUQH5BQkVVaml5cjzJm5qasLy00NxcLRbjAb8tHHMlZXnS0l0pcUcgaPSEDZGILmggN5T5XxxeMz3aNdHk64iwuXoiRUUXuajVuVxXqrgq0WSUgWodrjcIFWJKgmE6PsdRJMMnWQJlUIyCKRTEERinBQzNJ4QCQilkBHyU5sMkxcNJEMUAnABpBuILMJLioTjA8EG+EGIFICeCZUpKLMVkSkqtZaVyQiKjBUJMIERRHEiMh+8/uFVQUIiiFACgEESBEAnwaBhiMZTP4xEkTjEExhAwQyAUwmMJmKNRHAIwHoBBEAbjOI/BIApEQRBBMUrAiTU0q0IwIYILUIIPYzSKsCjCIDAFQziPB1MUKRDQGq3c6bZgCAQDAALCEA+GIEAiFVjsBqlCKVdaRHIzLVJjpATCBDDGRzH2/09fEA8AAYqma2pqujo7KYIAAQABeSCPB4A8gIcAPBSEcRBCQRDiWNZu1Dk9rtySooKiArNer5PLHCa9VibRq2QGnVIuF2m1aqGQ4/FACIJhGMXQlUeexEpp/P+mLx6IrtAXgTMEQf43fUErJ1EUAIDk5JT7d24lheweM5ObJE9wUD4tmhkUFaYogXtHN00dXHv78PoHxzY9OLPj0altDw70XRtpuHW0++7x1Q8n100d73txfaimPFvtTHLGqx0JxfbEPGs8WxtO1YXTLOEMVyjTH8ryh9Id/mSzL0kfSFb5U+SBFL43mXDHKV+K2JvG14VhkR2ROAi5g9V6aY0HUzkRlQPTuGhjQOmIG9wpaneyIpCmD2Za/JnmUJYxlGmO5hhCmfpwli6abYvm2iL59miZLVpuSyizxYtMCXnmaI4hlKpxhXWOsNWTEk4oSc5qT8jvDef3RYr6Y3ld0ZSGUKzCH6vIrtmc3TqaULunoPtkzdqL2S1jZf1HBw482Hz02dbj02vG77XuuFTYMZpZta2s80j74NTmo08qugeVFmtSZn5RTaPIkty97cgvf/s/n84sn516YvJlAWIHEM6BE4qV6XXaaC4uM8OcnsdZAb4FoFU8XAChDEIIcEaMMyJKIGU5hUCg5/P1fFZLUjKcEBGUhCCEDCXBaSXO6Ei+RiCS0CyFEThO4BROSGjCLGWjNkNFcqgtN76xtnCit/zyxuJbg5WPh8tmBzMeb0p8tDHp/kD0Zp/naof5Spf3fKf7Qr/vaHtChV1dE3A2JTr60+0bClLWluUfHto+umP7jnXrrl++9OTB3eePH72em196/fbju4+flj//8OOPP//bv3/73fdz8/OPnzx58vTZ85mZmZmZ58+fP3ny5N27d1++fFlcXJyenn7+/PnLly8fP3585cqVycnJySOHz56cOH1y/4WzJ86fPjmxf/fZwzvObCvfW2k4WC49VCU70aQ92ag4Uis9XK06XqubqFHsr1FuyeMeTA7/9vt/vv70/etvflp8/8P8wuc7T+au3Xvy/PX7+aVv5t59nnnz4dnC8vSLxafT8/eezdx+8vTe48cfPnw4e/KUjuGn2J3pZkuewVih0zdr9Q1GU6vLudbnX+vxVRn0+U5bRsCT7/Hle335Xl9hIJjr9+cF/WXBcLE3nO6NPH8yMz/36sWLmYWFF4uv55bezC8vzn14M/vhzfOPr6eXXs8svno59/Tp62fTXxbmv114ujx9a/7h16+fTn169fjjy0crAPb6+f0XTx8+e3z/0cN7zx7cefXkzvsXjxZnn9y/funW5dMPvj43e/fq0sy9P715+ue3078sz/71/Yu/vn/xl+WZv7x99tfFR/+dX98+/vu7J3/9OP3L5+lfv5n525fZ376b+/37+b99N//Xb+f/9mn+7999/svig4ka/aFy/FgVeaySPFpJT27o2drb0djSWtHWWdrWUdzWUdLeXd7RU9HUkpiU3NZQd2Js79Gdg8dHBid3Dx/fM3J8z/DknuFToyOnRneeHtt5fnzXhfGRmwd3H2ouW+vgNtvpTS7BBgez0U5vcgo22JgNNma9nV1jIdc6mPUuwUavcJNfuMHDbfRw24PSHQHpUFC23SsaDsl2huQ7g7LhgGyHT7rNK93kEq21cv1mZsDObXCLBxzCfiu/x0j3Wdh+m6DHRHfoiQ492aLG2jREq45q0ZFNWrxRgzVqsWY9WafCapVYrYpoUBHNaqpJiTUr0WYF0qxEOrRYj5HoMeC9RnyNjVnv5Da7JNs84sGgaHdEsjss2h0QTCTJJzM0JzO0Z7IMp9I05zJ15zO1FzM1l7N1FzM1FzO0F9LUZ1MUF7PUZ9OUJ5NkR6LiAwHBwYDwQEAw7mX3OPF9Hnqfl93jpIYd5LCTGrThgzZ82EkNO+k9Pm7QQW2zkTvs5LCT3uNhxwPcXg+904GP+bk9Hv5ogNsX4saDgsNhbjIqPJMoPhMXX0qVX06VX0qWfZ2hvJ6hnMpS3ciU3spR3CnQ3MlX3y3Q3C/Q3M9X3c2R3M3i7mWL7ueIbmcKbmSy1zOZqRzR9Uzh9UzRjQzxzXTx/Vz5o3zlkyLVk0LV81LNiwrdy0rDfIVuvkL/olQ3U6x9UaqfKdE8L1E9LlTezpLezlLdztFcS5deSZGcTxSeSxCeT5KdSpSdTJQdicknovL9AeHKXN+Yi91tp0Yc1JifG/UKRl38/U7+Ya/wsI87GhAciXBHIsITCdLJRNmJRNlkgmIyrjwZVxyLSo+EZYdDsoMB6X6/eDwkGfML9zj5I3Zm0EwMWshBG7XFhG0yYJuM+AYDutVMbjNTm/TERiM+YMDWG/CNenKzkdlsZLeY+Vst7BYLudGCb7DQ603MgJFaa6IHLOwGM7vFzN9q4m818bdbBNss/C0WZouF2Wplt1uYYQszbGW3m+jtZmaridpsJDcbiS0WcoeNGrKRQxZsyIINW7AROzliJ0bs+G47sddJ77Lhu+3kmJcb8wrGffREkD0WEh32i44EhNez9bPV7hfVvvm60EJT5Hmla7ba9bLGvVDjWqh2LFQ73tS4Fus8i3Wet/XeD83h902hdw3e5UbfcqPvY3PgY3PoQ3N4uTFck6Ov+C/6SnWLzHqFxW7y+Vw+n8dqtWo0GqVSpVLqDHqLyWThOI4kSYqiCIKgKEoikWi1WvWKIE6pUyl1K6plPivSqA0qpU4h12jUBq2aT+EADwBhCAcAHgACIAwAEAjCPJlardDp9Ra7VGlU6x2xpGyd2clDCKFCZXMYvVaRzUB67YzHTthMsN0IRfycw0QYVJjXKkoOSX02NOJm/DYJn4QRCAF5MADDEMQDV3RiPBQAAK2MiXlkFg2qlcMMHwVgHojAPATHSA4l+IxAJpSqcIoFYTgzI629vUkoZHAMlIgJjYqVizG5GJWLUYsSTbQIAlqmu6H8qyunggGbWspolQIUI0EeCCEAhPIgHIcwgocSCEygPBQFIQQAURDAUZ7Daba6rAAI8FBCptDqdRaVykgwUhiheACEgCDOAzEQAAEgJR79+quLJp2yobrk2rkjQbMoO6LNTdBkhORRJ5sUkGemaG0WXCaCGAIR0AQO81RKuU5rIDCh15tQWFqenV+YlJzqdLpRFGMYiqUptUKWm56SFnAZJJwAwSkIhUEey6IcH6VxmEbQkrhxqCNzdFXhxuqEjRWx8c6CQ10lu+uzt5Um7arNmWgpPtWWO1GVuLM0Id2qIUGQpBCSj6J8WOMwhf1hn4K7sbl8blPFzLri/cWW1TmmvKCVxGCRgLSY5DoN32oWuV1Kp10e8Bl9bn1iYkAs4RAUIijE4zO4vPpIzBVL9AmFLEUTOAHBMA+CEBgiEBiDIB5GQsGIsaImOTvXlZFlLygMlJQl1NVnlpbHs3P8lZXpZeUp2em+zBR3QkDvNnJ+s7SxMLGnKrOvMmNdbW5nZWJtqb+tIb23u6y2Lqu8Mq25taC6Jr0g15eXHRRyDAAAnICymDUwD9BpVTarwaBXWMza+pr0/t6Kvu6y9tb81X2Vne2F3R3FGwbqGusyW5sz1w9U9HTl11Yntbfkruopr69O7++p6uksb6zNLs6PVpQmdbQWVpUnFRcGuzry162prKlKqK9PbusobG7Ja27Jb+so6ugobWsvbWsvq6vL6+ioamwsqqvLKylNqanJam0rLi1PamzObWzOq6pOSUkNURQNwzCGERCEoSjJCTgMR1g+EY15WZYBQQhFcAwjMQwHeYDbY07PCqdm+CursktKE/PyA9m5/sLCpMaGireLs4WFmXqDMCcrkprpj6Xb0rNcJcXxtAy/L2JISzLmB6V76xPn9vW82NN+sTe+NUdVZmb9FJxpgFoT8DVZ8tY0u1nG0xkwi1XM4TwtRYY0WgVHc2JaLRaICJKCKBSiIAjHCJThcIEApzCIpiG+EBYIEVbA43Mww4c4EapUszIFIxBifBGPL+QJJbBCTcqUuEJNrkSlZaQKTCSFJHKUL+SVVeRO3bra2tpqNDh4IEWzMpTgeBDLA/kwj+WBNApRFEaSKEriMIlDBAbSJA+FAQgEEAhEeDAKkihEAAgIIiiCszQroxgFvFJYkQIIoVCYv0JfCEzCEIaiKATzhCKB02UmMAQGABSCMBSFIJAVkBabQaHWyRQ2TmIkOSVKiiCMD2MsitMoRsMwAfEwHg8BYQiEIQAEaYapra3t7OxkSBICQRgE/6UShHgADwEhDERwAIQgEAQBQCSXldTVZObm4BgG/Ld2EPz/LqgHQQjiwTACQQgEISCAgAAC8bCVgcP/Fl1gKPXf9LXy4wyGYQiCVuovAAC8Xt/5M5NRryE1rPVb0CS3rDBBl+AgCpPVwIU9PXdObH3x1b7pi7tvn9z2+OzQvQP9N/d13Dred2dy4O7xdXcn1z67tH5yrMdi9TgjFe7ECmssxxrPtSRkW+O53nhBMJwXDeYEAil2Z9Tiipq9cb0nyeBPkfnTOX+6OJChDGapvBmsNoRJHITQzFe6BVofoXLiOg+kcoByK6cPaB1JKleSzJeiC6Sb/BmGSLY5Ic8QzdaFMvXhLEM0xxrLs8cKLZESS6TMHiuzJRTaEwqs4Vy9N0XjSjAH0r1JZeH0xoSCNbHS9dGyddHS/kheRyi5LhCvjhf3lvfsz2k/kN1+pLz/TGn3ZEHH/sbNZ7Ycfbzx0IOukatVa4/ndYym1W5JKV1b1DpWv+Vq4+DVTRN3WzeOdK7ZkVFRqwnltq8b/e2v/zk3u/zVw9lYTi0gtoOBXF5CKZdWa0osYOQmRKCCRBZAYAP5Bh4hgXEhSkkQUoRSYpIvJ/kKktFSjI6gVDgpwykZyShxmo8RFADSAECjICZnKKdSnOPSdufED/Y2nF1Tc3NT5ePBuoeDhTc3Jd7bnvFwe9bDLRm31sSv94audlm/6rJe6bRf7nJc7nZd6nZd6HRf6HSe67Kfaved7kg60RY/UOO41he71pN4vD1t8d6lRzeuzz589ON3X7778vH7L998982XH777w3efvn/zeml2YXH21Zu51+9eLi6/+/jN8ufvPn76/P79+6Wlpbdv3y4sLLx8+fLly5fLy8tfvnxZWlqanp6+ffv21NTU1NTUzTvXp+7duPvg4b07d58+unv58OY91ebDNepjlZKjtcojtfLJWtFko+JEnWayVne8TnGoXrU9X/hocvjPv/z+5vP3C9/86e2HPy4sfvto5vXFG/fuP3/14u2n2cWPL95+mn376cWr5ZnZhQfTs3eePLv76PGnT59PHDmqoKhUhz3LZC7SG2q0uhatvk9j3GCwr7I56y3Wcqe9wOvI87tyvd58rzff6y32+Yt8viKvr9rrL3d709y+mSfTL1++evFiduHli8XXc+/ezC+/nf+w+OLj4sznt7Nf3s1983bh3ezM0szM928Wvnn1dPHpzddPp75dnP7p06s/LM1+uzj95c2zL2+ml+efvHz++PmTB88e3J57OLXw5Pbck3tP7t24e/3y3a8v3r/51dN7U0vT97+8ePjjwtM/v5v5y9LMX5dnfl2a/vXt45X87d2Tvy89/X352V8/Pvvl0/RfPz//7bu5//xp8X/927v/+fO7f/z87n/+cek/fvrh14/PjjSaD1YQhyuwFfoaGVjV0NxQ2tZR1N5d2tpd2tJR1NFZ2tIcT0mpq6k8sHtk/9C2g4NbJga3HhzePj6yY3xk+8FdgxN7dx7cNXhw147De4aP7Nl5et+e7bWlVRqqUYXXqvAaJVanQBqVWJMKa1bhLVqiTUe26qkOE91npfutdJ+F6jbia2zsOjt/g5Nbb2O3uIRbPeJNLsFWDzcYFA+HJYNB6WBAtt0rGvKLR4Ly3SHFLr98l18+GlWOx7WjUdXukHxXSLYrJBsJSfdE5TtDokG/cLtHMOgTDftlOzyS7R7JOie31sFfY6P7bWS/jep3kL02rNeIrzbTvUayS4d36og2NdEXNWweAAAgAElEQVSqJlrURIMCblLCjQpek4LXpoHbNXCXDusxkKsszCozudqMb3CQm930Zg+93c0Ou/h7Q6LxmHwsJhtPUIzGFKNRxURcdSSuOhSTHovLT6Woz6RqTiWpT8TlJ5LkRxMkx+PyY4myownSU6mq44mKgwHhPje73yfY7+ePeshRPz0WYEY91F4PNeIghh3koA3f6cB32okhJ77DQ4z4mWEvOeKjdrqJEQ+xx0uNeah9PmY8wB8P8iei3NEE0Ym4+Hya5EKa6HKG9HK69HKm7FKm7Hy6+Kss2bUsyc0c+c0s+fUM6d1c1a0s2VSW5GamcCqTu58nfZgnfZArepAlup8pepQtfZIre5Ine5Atup8jvpMpuZkq+iouPJ8ovJAoPBvlzkVFZ6LiE0HB8SB30CeYCHCH/PwTEcm5JNVkRHrEz+1zM3s91LiPHfdQB7zMhE+w300fCQongtweD7vDw6530P0mdI0J3WDGh1zUHi+zz8se8LL73fQhv+BIWDqZqDwVk5+IiE7GRGfjklMJ4smo+HhEdDLKTUYERwKCiaBov48b87C73dRuB7HLiu2yoHus+E4TOmTGhqz4dgs+ZKO2m4kdFmq7jb/JTG61MINW/qCJ2Gklhy3UkJncbiR3mKgRu3CnTTBiFwxb2a1GYpuZ3mEVDNqF263cVptwq40btHPDDm7Ixuy0MzvtzLCDP+gQ7LDxB23sdgs1aGGGbfwhKzVsRXZa8RELM2wWDBmZyajibr7lfp75fr7lTqHlZoH5ep7pVr75Vo7hdrbubq72do72do72bp7+QYH5QaH1Xr75fq7pYYHlbrb+Xpb2QbbxbpbhTpahJke3Ql8lyeqsgMxiVBrNepfL7vN5bTabRqORSGUKuUanNRn0JoIgIAhCURSGYYqiRCKRSqXSaDQajXal5lpZeCjgi11On0ZtkEpUKqXWYhELGIgHgDwQ5YEwDwJ5MAjwAATD7R6vymBQG8x6s9sbTNKZ3AQjYkUyq8dns+u1UjTgEmckaUJevt1C2K2EQQu5HVRCRBELKsM+Luims1J0BqWABwAYjPF4KIxiGIYjOIGQDEzSMAJbdYq4X6cQAkIWEEpwHsIDYBBEUIRgMEJA0iK+UE6xQr5IXFldUVFVStE4zaAsA0uEsJRDOAqQi3gOLRwzYTYR0F1bfPfWldQkp04ByYUITmAwDMIIgJEozrAQToMwjiE4wYNIAKBhSIghco4KBpwqvRqAYBinJAqNTKLm02IewmIYReAYBUMMwmNxGIV4Qb/zxs2LXo89PzP50qkDYafCZ2CCJiY9rPZbGBkfUCtAnZYnEsAwCKA8COZBNqvd7QqGg2lancMTDLl8fqfLIxKJeTwey1AYApn02s6W+oNbuzZ31kkoEgMhFIZpmqBolKJxiqQrko3bGxP3rykZ7y/e1pCyuSpxW2X83EDd0faC4dKUU921dze13h5ouLq2cbS9RsmQCAKSfIJHwlKzJhYItKT4ng5XzW7Iv92RNF5uy7EJIADg07TLblbKmIBfn5hgjkUNGenetJRAUX5yPB4ScCSfo5xuQ3Z+JJJgdbq1TrdRLOHLFUJOSEEQiCAIhlI4TvH+azVgYrJt9eqSyspYRoYtJ8fd1po/sKausSG7vDReXZm6Y1t3a1NhfXV2e1NhR2NeZsxanR9pr0xtKEzoa8kZ3925Y3NtS0N6ZUW8riZz4/qmXTtX9XYWN9VmNtTl2Sx6AQtzfNBp15WVpG7Z1LFpfVtXR3lVacLqnrKhrW1tjdl1lclNtek7Nrd0Nuc21ab3dRWtW12xfk1lS336xrW19VUpjTVpXa2FLfXZNeXJpQWhwhxvfVXywKrK7va86vJYT0deY21Sa1NGe3t+WWmsvCy+fl3D+nWN9XXZxUWJne2l27f2treVFBXEiosSOztKmxpziwqjtTXpjQ3Zfb1lep3kXwN4GIrhBIIgXp9LwLEoDnh8JoGAIUnC6bRTNM6DAIbFfAFjRk4gKdVVUZZeX5dVXhEtKPBXV2XU1xY11ZcV5MXzckM11Zk1jdlpBb68klBOVqC4JCme4sjLsDamGc50Z70Z63q1u+1qb3woT1vnknsJKN9KDuRrd9YEtzVkeo18p1si4GAeAGgxxCsXy1hUJqWtSrGKz6dhBoYoBMVRHORziECIkCRM0SDDB/gcTyTFVBq+WIpJ5YRGJ5ApKJmCMFqEchWt1JAWu8TqkGr0jEJN6Ix8nZEvlqFiGSSSQgQNNrWUX7x0qqe3t6uzHwBogpLyRWoBpyYJKY6LeTwG5lEUSuEIwtIIJ4QoGhBwCEXDKMZDEIAkMJKgeBAMwiAAwRBGk7SEZpUILoJQPoKzEEIhkACF+RjC4hhL4DTEgwEAoChSKhOSOEqiMAbzSALj8QCCRIxmvVypkykcnMRECGQoxUE4C2E0gpIwQsIIBsMoBCMADAEQDwAAvoDf0tLS2tpK4QQEABgMwyDIAwEeBAA8GAAREMZ4PBjigSAAECydWVyYW1QoFAkRiAeDILiijwMBHgxC8L90YSAIoCgCwwiPB8MwhiLkCn2ttF4rALYyfIgiFEmQFEXhOI6i6Mo1vrJQUiKRtjbV9rWXOXQCiwLJDstzQtI0nyArLAaObm+5cXTz86v7nlzaM3Vqx6Ozw3f2998a775zcs2tyXW3j62/fWLg9rGe6UtbSzLjFk+GJ7HSFs2zJOQaYzmWxDxnLN8dyPF4M8zOiNbi11pDeleC3p2k8yQr/Bkyf6bKl6nwZMi86TJXmtQQFYjsjMjGKl2U2o1qXLDWBSvthNwu1PgUjkSpN0njTdV5U+X+VFUoQxvJMkRzzLFcS0KeJTHfmlBojZXZYxX2WKk9WuAI59p9WUZPqiWYaU8o8qbV+7M7woXrEso3J1asi5X1x4p74wV9qeXrC7r3FfYcLug4Wtp3sqz3WF7T3qz6wZyGHYWtu7IbdqRUbIwWro4Ur06qWJNaviq3abhx6Hr5xkt1my/0jl+3JzcI7CFFOKe2c/N//PqPxZfL1x6/zKtdBbBWyJXFpFRJsxpMCQVSnR0k+AApBUgVQilhQowwUowv45EimJYgjBQixQgqwgkpjHA8mEExFkZYnCaVWkVKSvKq9uYdXfVjXZVnBmovriu8sr7g+obcr1cnXuvyfN3puNxsPFuvvtRmvtLpvNLrudTrvdjju9TtudjluNBpvdBpu9zjutTlPt/huNDpON9uPdNqudBlP1Iv21tIXWzUXmrQ7i4xPrl46PPS0tLC4sf37z68f/vh/dLH9x8+f/z88f03799/8/bD54W375/PL0zPLcy/frf4/vO7peXl5aXl5eWFhYWHDx9OTU3duXPnwYMHs7Ozr169mpmZuX///r179+4/fHz30YP7zx4+evpk9vGDp9dPbakJ7yuVT9bKj1fLDtepJ2oUJ+rEx+skx6sVxyrkx6qlh2pkw4Wi62Nr//inX169//Lq0x/fffjTm3ffP51/d+PB9I0H009fvpteWF4BsPk3H17MvXk8O39/eubOg4efP39z7PBhGUWkOGzZZlOxXldr0DWa9MOewJFgUqfRVu3xFPk9hR5HsduR53MV+tzlfl+V11fldHdGEweSU+u93nSXa25m9uXrhfn5uYW5F69fvXj7+sXS6xcf3859WZr7/sOrHz+8/HH55ZeFuY9zs394u/Dju/nv3jz7YWn237+8+fO3i798/+7XH5Z/+f7dX7+8+fnjq09vXryceTrz+N7c49svH99amL43++jWw6mv7t24cvfmtfu3b84/vvt+5tE3849/fP3s5zdPf12a/u39878vPV3Jb8vPfn8//Y8Pz//+zcyv38z8+s3M37998Y8/vPznn17/89+W/sdP7/754+I/f/786/s7B6tVB8vJoxXU8UrmeBVX29Rc2tpe0NGT39ZT0tpV1tpe0NIUz0wtL8o7sHvngZ1Dh4Z3HBkZOrJ7+NDI0KGRoUO7hiZ2DR/ZvfPwruGJXUMTu4cPjO4+emDfxoaqIq2gXEmWKplyNVsqJ8pkZJmMKpeRlXKyWkmWy7BKJVGjJKskaKUErVOQ9UqqUUE1Ksh6JdmgphrUVKOGatbRLXqmWU+3GZl2E91upDuMdIeB6jLSPSZ2lYXb4hLucAsHveJhn3S7W7jDK97iFAx6RTt9khG/ZNgn3B0Q7wmKxqLS/THZ/qhsPCydSFQeiEkPxRWHU1T74/KDCbL9Ecm+oHhfSLI/ptgXke8Nywe9ks1u6UaneKNLst4hWmfj1tm4fjPba+U6jGy7jugxUN16ultPd2mpdg3VrqVb1WSzCmtSoc0qvFVDt+qYZi3erMHaNHCfkRgw05ut/M1mZpuVGnKzIz7h7oBol184GpEdSFQdjKvHIrKDCapjybpjSZrDMcXJVMNkiv5wVHQsLjsUk44GRPuC0vGQ/FBUsz9RuSsi3BkSjAQEO/3siJ8/4mO2O4htNmKbndxqI7Za8UEXNeLl73DgQ07+NiszaOcP2flbTeQ2Mz1kF4y42F1OfMxLT4S44zHRyUTxybjodIr4fIb8cpbqcpbyYob0Wo7qRo7qeqbiaprkaorkaqrkYlxwNsqcj3HnYsLJEDsZ5p8KC85GuXMx8Zmo6FyC7EJcfi5Zfi5JcjYuupAsuZAsORnmnwwLTkb4J6PMhRThtRz5VKH2aqbibKLofLLsSqb6VJp6b1S+wS3st/G79eQqPbXRQu4LCI9FpScj4pMR8YRXMOrg73Hw93sER/zMmQTmWhr/Xq74WaHyeYHyWb7ybpbsaqrkUrL8dFw6GROdTZbdzFHfz1c9yFPdzVJ8nSQ6H+NORrjJiOh8THomLDodEp8OS05FJKfDovNh4fmI4HSQPhWgT/uZ0yH+MQ856WeP+JgDXuaAlxlzU3sc5B4XM+YT7fNJR73SvR7xmE+yzy8d90vGfOI9HuFet3DMKxp1c6NuwV4Xu88jGHexB9z8/S52zMGMubh9HskBr+xSqulxietJseNRof1Jgf1pkeNpkfNRvvVRge1hge1Bge1envVhoeNRkfNRketxifd+geNegeN+oXMl9/IdDwpdDwpd1dkr9CUrTlZl+mVmg0KplhuMWp/P6/f7nU6nXm/U68xmo12t1qIoAsMwhmEoiiIIwnHcysJRtVqjVun1OrNWY+QEEoVc4/eFLWaHXKbWqPV2m4TjQzwAAAGIx4MhiAchPAAASFbgCYZdgYDGaIklZWl0doISy9Qmpy9k8wTEYspvY2MBqVkHuex4YoLU5SLNZlSnR2w2NiXZEE9UBryChJBCweEEj4dCOENzMqVSIlWgJEMJJRBJIhhPK+fbDZxegWqUsNEqZkU0AAEAxINxCqc4khEznFQoVakNhtqmmmhSBCMRgYCSiGmNgtEpcK0csuhwv4X0a1GbGFzVVPL03tdJYYuaA6waoYgjEQSEERAmMIigAZQAIAzhgQQI8EHQIEAtUsKs4swGFcVncAEHkQzFihCIwBGaJDmaoiUcpRKTKjFtUIkUUsbjMV39+lRiQjAlMTR19VRSyKgTgh49Y1bABgWsliASESiVgiIBhkEwBMI8Huxye9yeQH5+VTwp22C1CsUSgiJBEIAgUCYTiYUsxOO5rIZ9W1tsKhEFIwxOkySNEijDJ6UKCUnRMS1RmyDvKfJsa8kc7MwbqIrtbEq/ur3p1vamy2vrT3XW3FrXMTO09vFg/7096zc1lfIxjCFxmEBYlTA1FttaV/j6cN/bsfbb60tPrsmPWsQAAEhFwpDPo1ZyuTmhzAx3TrY3K8OflR6urSx0OMwsn6QYLJJgS8/2llWm5BUmpKZHlEqpSExLZBQMgyiKIQjG48ECTuj22I0WdWlFcndnbmtLRm9Pware4qaGjNWrKvv7Klf1VqxdXbO2v769pXh1X01jXdbGNXV7h/q2rq3btq5u+7r63raC+qqkxtr4gbHetX1ljTVZW9e37d25ur+rtKUha9vW1oP7N/R2l9RUpfR2lzQ3Zq3qLevpKm5vzds0ULeqq6S1IaunvbC3o2htX8WqrpLKklhnS15LfUZHc+7mdfVresu7WvMHVlWuX11dVhguL4r0d5eu7i2pq4rXVcVXdRe1NKTXVcX7ugqHtjWvXVVWV5Pc1JBZXRlvbc7t7iptrMvu7a5Ys6qupjKjt7u8vbWgo61wTX91TVVqc2NOY112fU2m26FY8fDiOEqSGIrBGA5r9RKdUW62yYtKklNTowqF1Gg0hkKetLRAWXlaQ1NeWUVSSVlieUm8oS6joMBTWRFd1VvZUFtYVZrd2lRcU5Xa3lJQ05iRWxEuq00qLErIzY1UVKfmpur78i1fryt4Plj7bGv19f6UfVXOGo9eCQCViYb9A4Wjqwoq0xx2HRWOGk1mVTwSyYuEgmqpEAK0YtIuY9R8mkJoDGPFEilJ84RSmBVANIdJlaxaS6t1tM7IX+Ers00cjBjtLrnBLPQGdNFEu9OjtjrkBrNIpWVMVonFLtMZOaWGNpiFepOQEfC27Vg7cXi8ra397OnLOCbCCIlIYhBwGgwRYagIhmgIRGgcF9C4kEOkMlQogvgcKBTzBEJMKmWVSiGfIWEEgnAY4EEAhGGEkGKUGCmGMT6CszBKIxCHwhyGcDjK4hiDr8ixIR5NkzjKI1DwXx0UxCMpVKPTKDVmidRBC7QEJ0EpAYTTEErBKAkjOAxjMIRAMPS/6YvP7+zsbG9vx1EMAgCWpAQoTPNAFABAgAeCEAjCJpPF6XBSJAEAQCQ1XlFXqdIoeQBA47CAwXCcB6MrRRgIIzwY4fF4IIrCGIaiKIaiOIJgK56JFcfgimZwhb5wjGYYlmVZhmEoiiJJcuUyX3n6lZocaarOdujomFMQs1HJLqY83VSQpAGeXhu/f2H3k6/2Pby8d+rM8JOLe+5NrJs60Hvn1LpbJzfeObHx7vENd44MzJxcd3p3n9kd9MbL3QnF1lieISFXF83WhjK1nlSVLYGvc7NaN6v3csagwBDijBGBPS52pmjcGSpPhsyfqfBm6B2pFmOCSOIgRWZS6YBVdkjnQrUuTGrFhWZK6WStIaU7WetL47xxSSBFFc7QhTIN4SxTONuUmGdKKLTEymzRcnukxB7Otwey7Z5Mmz/TlVDkTq3yZLV7c/sjxeviFRviFWujpX2JVeuymkbyuiYK1pzL7pws6j5d1juZ07QruWIgltfpS22wRStskXJnQpU3uTZW0JVU0Zda1p3XOli741r2qrO5PZOtux82Dd30lLaJIwXZzWv+/j/+ufT+h6mZD42rdgOUBVSGuHCBLKXUGMk1uoI6k0miUPOFahyiAQAEYBiAEQAEIQzDaZrPcSqxRCORWrRav82UGQ+1VJePbBs4PrHr64uHb5/ddWN/18V1mZf6Ek91xCZbg2c7gqdbHefarRc7zecaTadqjJdaHV91uq90ey73eK70eL5qd15us1xs019sN13qdl7o8F9st11oM55rsZ1ptp9psU5Uy8dKuYutuq9atMP5itvnDvzw48/v3n5YXl5cWn6ztPR2aWlpaen9u7cf3i6+f7f0/tXCm+czL57Pzr1efLe0/OHDh48fP35cWFi4e/futWvXpqambt26dfv2nXt37z169Ghubu7Vq1fz8y/n5heezs48eP54bm7m9YOvx7pyd5bqj9WoT1SJj1QrDtYbDjUYTzQoTzZIT9UqTlYrTtRIJmple8qkh9fWfPvdv80tfZr/9OO7D39afv/HF4uf7s+8+vre0/vPXz1//f756/czix/nX3+Yf/n22fzrRy/mHjx9+uWbLwf3jQsxJMVhyTYbi036CrO2yq5vtxvXeBxtTk+t21ft8Ve6ndUeR4XbVe311nt9zb5gk8u7OiF5W3pGo8uearMuvHw593phbv7l67m5169mFxdm372a+bA4++3y/A+fFn7+NP+XT6/+bfnN96/nf3j7+pdvl3/5fulvP77//adP//j58+8/ffr9p8+//rD8509zPy/NfF54/nrmydyzB3OP77x8dHPx8Y3FZ7dn7l1/cPOreze+unPj6qNbN+Yf3V2eefTdyyd/fPXwL68f/f3dk9+Wn61kBb3+4+Psb19e/P3bF799O/f7d3O/fTf/23dzf/9u4bcvC799evy//vLm2dmBXbn48Qr+yWrp6RrZqTplUVt7YVtnYWtnfkt7UUtrWUtTUnZafm762PDWAyOD40PbDuzccWhk6NCunYdGhg/vGjqye/jwyNCR3TuP7tl5ZPfOo3tHjozuOjU+OtJSV67m18ipWjVXo2Cr5VSNmqnTsA0apkFDN6ipOjXeqKPrtUydhqnV0A16fr2WadQw9QqyRknVath6raBGzVQrmVo1v0rBVinoGhVZpcTrtHSdjq5WE1VKvEZL1SqJegVRryDqlUSTmmpS000aplFNN2v4LTp+q55t01ItGqxNh/WYqdUWZrWRGjCz6yzsgIndaBdtcUk3O7iNNnarkxv2iXd6RcNe4a6AZE9QvC8kORhTjEdk+0Ky/RHFWFi22y8eC0tHQ5L9UcWBsHw8ID0QlI37ZaNB5d6IZldAsdMn2eHiBt3CQZdwu0O00SIdMIgG9ILVev4aA7tKR602Mb0GskuLdWnxLh3WqUG7tFiXFutQI21KaJWR7DeQ/VpirYHaZOU220XrTIJ1Zv4Wl2SjQ7jZIRz0SXYGpbvD0j0R6WhEticg3hOUjEXk+xOUE4nqiUTVwQTFgQTZwUT5vohoPCI+EBGNBkWjIcnegGi3V7DbIxhxMsM2athFD3roHQ5yh53cbsG3mdFtZnSLEd5mx3Y4sS1WaIcd3eUm9wf54z563Evv9/IngtxBP/9QUDgRFB0KiA4FuUMh9nBIcDJRNpkgPRoUnIhIziYpTyZKTsZFp+PCs8mS88mS88mys0myc0nSCymyS2myC8nis4nCk1HuWJB/wEvv9aEjbnSHjRhyCEbc4t0e8ahPNuoRjHvZgx76uJc5G5WcjEoPBES77NSYizkaYs/HmZtZ7LNi6Zsq7asy1XSJ8l6+/EqG5FgCMx7E93qQA0HiSoboYZ7sab5iplj3rFB3M016KshMuPEjXuK4jz4d4s6GBZeTRNeSuam44Fay+E6a9H6m/GG24lGu4nGu/HGu/Ham5Gqq4FISeyGJPZfInonxzySKJiPccT9zzEdNuPGDbmKfixz38Q+EJeNe/n4Xuc9FHgoIDgUEhwP8ybBwMsidDIpPBATH/dTxIDUZ4t/ONsxXeJ+Vup6VOWdLnfOlzpcl9vkSy3ypZabY8rTI+qzIOl1sny6xPy9xPC+2Pyu0PCs0PisyPy0wPck3Pis0Py+2PC+yVGVpyzNkpWnSoiRlhk9i1MlkCrFCIbHbbcFg0OFw6PVGg95sNTuVCjVBEOR/fQKBQCaTyeVyqVQqk8nVSr1Bb1mhL5PRFo3EHXaPkJOqlFqXSyYRoRAIgAAPhhHef9EXK5DEklOjKSmpWXkOb0Std/hCybHkLH8kkRZJHQ59xC10mjCzDjHp4aBfYLPikagyENYoNIjTKwgERQGfMBJQKYUUDkIoj5CIlRqdViCQwTifFElBDIYxnkErDrt1XpvMZKA9Qa3WLINwEOABIILyUBKEKRijSVpotjuau5qcfgfAA0RCRiqkNXLKa5c4DLhFCzkMZNBIxCzo6ubSh1OXCzK8Xj0vYiMtGopCEQRCYIzi4SwAkwCE8kCABkEtjbgVmF2C2ZQCiYiBEIQvl/MIhuGLxQIZDpM4xtAEJhcTWgWhFKMaOatUMHqT8MJXhzKzUuxWw82vTmXGvBohbNeQChbQSmCzmlZIYSEHkigPAhEUoQiCMprMWbn5gXBye1e/zmQUy2UYgYEgiBMIxzFGvdrnskmEbEFuxGpW8AAQhgmRWMbnWL4Ak0lpPoUUeOS1UVWWQ5Bs4wpjuqo085a65Itb6q5tqVyY2PBkeM3UQPvTLf3Pd/Td2dj47MC6tZWZMoKgCZSV8zOS0kwCNteu7EoJdGSEGvPCSikLgDwIADEItFtUBXmRmuqUmuqU3JxgTWVeRWkux9E4iZmt6qrarKq69IKSaFFpcnFJllIlBwCAzyEkBcEwhCAYgmB8Pr+sIr9/TWt3b1VDfWJNdbSrM6e7M7+3u2jd2qo1/ZVr+qtbmnLXranfsrG1pSm3tSF7XX/lprXVbQ0ZnU2ZW9ZV93WVdbeXbhqoXtWdu2NT47qe2r6Wyra6ou7mku2bWvp6S3u6isb2ru7rKW1tzl7dX7FxfX1zY1ZbS86OTY1r+8q6W3PXrapY01Pa11HQXJu6eV3tzu1tfR0lq9pLN6yu624taq7NWtVZunF13UBvVWt9TnNtentjZk97fmt9emtDZkdTdn9XcUdTblN1+tq+yvUD1S1NWfW1ab09Je1tBQ11Wf29VWv6amqrMpub0lf1FXW05VZXJtVWp64faFi7urYwLyIS4DqdgmEZDEdBHgiAgECIhyKWssqUwrJQRXVKY11JY0NJV2dVT3dVfX1maWm0vT23vT2nsjKhpCja21PY1ZlTW5NQVZFUW5VdX5NXXZHe3VlUURorKPbXtKfXd+Q0tRRUVGZU16Z31yZODhSc7Uq62JV8rjXhaLN7oite5NPTAOC1cM010ZSwmoUBlYxvtkgbGsrOHj905cREYaJfThA2KWUTIRIcoBACJxhWwDJ8SKFCZCpcrhM5PGqXR25zSgJhXXqW1+1Tag200yNPy/QUlsQjUbvLo3N7dZGYI5rg9AWMoYjV4VIbTBK1VmCyyEwWmUxBHz46Ojq6q7m5dcvmIT4jF4r0IomRZVUIxEEgC4IoDPHEHC0VExzHkykxuQrnC2FOzNMa+B6fSaWWoChMUCRMIADIA0AUxvgkLSdoKUpwMMagOIujYgITk7iIJIQkwcdQCoIQDMNMJoOApXEEwlEIRSG+gJZIOZVGJXrtglMAACAASURBVFcaRGI7LdDhfBFCsjyM4qEEhGAQjEIQzOPxeND/pi+Wz/b29vb09JAYDgEgAaMKlCeHQT4IEiAIAgCK4E1NLUNDQ9lZmXyOb3aZSyuL/F4nAAAsCWuVnFEv0elELB/BCZiiMYrGCAJBUAgAABRFMAxDEBRDKQQmVzSDK4OICEygCImhFEXRNE1TFLUyPf7f9RcAAFWV+ev6qm0a0qPHg0Ys0U6HTFjUzgKProzfvzj69Or+h5dHb5/d+ezy6P2jG28eXHXvzMa7pzfePbH+3okNdw4PPJ7onv9qqKAoU+9O9cbLrLF8Q0KePJwh9iaLHIl8U4jRexmDj9R5Ca0X1/hIfZg0RzhLTGFNkjpTxb50mS9T60w3WpK0pkS+0gsJLbDCiWg9mMaNSm24xAqJTIjSobDF9L5UcTBJFk6XBNMUoUx9KMsUzDJEsgyxXFOk0BoutoeLbcE8RyDH6ctxhvLcyWWezHpPfpe7YHWwcFVC2eqE8tUJVQPprbvy+0/krz6Xu+pifu/ZvPaj2Q27EopX+bPqvdEShy/P6suzBQvdCeUJWc2pZatSqtcmlfWmN2yvH/y6ZNOV3FWna7Zcbxmeahw+GWvcmNm67vf/6//+0y//x/znv23Ycx7iuxl1TOrNkkXyVO50lclVVl7c2lzbWFnalJ9dnp6UnxovSouXZSfVl2Q2VeW31RatrSscqC9c31qyuatsoKW4t6akt7qoqzy3NS+yuti6r9U92e0/0xU41RQ+2RA63xY+2+I/3+Y51+I4Ua8/WqM+12a71OG61Oa83O75qsNzrc11pc16ucNyocN2rtN7pjNyvt1+odlwrslxptF9qtF5rNZ4sEJ+pkV3qEJxoCPp89vZdx++XXr3cXnp7fL7t/9FX8vv3r1/u7i0sLCwuPjm9evXi4uL75eXP3z48H55+eX8/P379y9fvjR1a+rWralr165OTd24OXXz5s2bN6du3rt75/nTZ9Mz84+nn00/u/v05tl9PUWDxbrDtbpjNeojlbLDteqJJsv+esPhes2pRuWpOtXJWtVkrfxYnfxglXx3c/Lr+Vevlr68ePft2/d/ePP+x7mlb5+9Wr758PnNh9NP5t9OLyw/f/1+7vXy3Ku3z1+9eTr/6uH09JvFd+fPnlcJmIhBnW0xFluNVU5zpdNQZtdWOI0NHm+rN9Tk8LV6/G0+X6fb1xeMdAXCLf5go9fX6PH3hSMFCnmWx7X89vXsqxdz87Ov5mbnX0wvzD9fXJh9tzDzYfHFt+8X/vTh5b9/mP/L58Wf3r/54e2rv/3h029//Pz3P3387aePv//8+fefPv72xw+/fP/235enf3h1/8OLB4szjxaeP5p7em/u0dTio+vvp2+/enTj8dSlu9cv3vz60u3rXz28ee3Fg1sfZh58//LhTwuP/7L45Nd3/8rv75/9x8fn//w8+/s3s79+M/PXL89/+fL8Lx+f/vndw5/fPP3T4tN/fLr3/sH+kVrT8WrJ6WrZ2Xr9uSbThVZbfmtHQXNrSXNrUXNzcUtzSl52Rmp8ZOuG8eFto4Nbxoa2jg9tHx/acWB4aHxo8MDI4KHdwwd2DR3aO3xodOfE6MjBvcMTe4ZO7ds13FxdqmJqlXSdSlCjoOtUTLWKqdUwdWq6RkXWa6gGHdWoo1t0TKuebdExzVq6Tc92Grkug6DHLOi2sm0GstVAtRmZdiPbrmfbtEynXtBlEHSZuHYD26L919lmLd2qY9sNgk6TsM0gaNIwrXpBi55fp6JqlVS9im3Sco0aQb2SrdewNTqiWoPXqIk6DVWvpuo1TIOGrdfym3TCFp2g08B16dkeI9OlJ7p0aK8O6TcSA1Z2wMIOWPgDVm6NWTBg5TbYuG0u8WYHO+gRDnoFQz7hsIfbG5Qeiqn2hxUHworDMc1EVHU4qj4U1kxEtQcj2oMx/VhYvTso3xNV7o0qx6Kq0ahqV1C20y/d6Zfs9EuGvOJhn2zEJx90i7c4BNvdoo0O/hoz1W/ir7EK1poFa0zsWhO91kCs1WOrjXifHu3Tof0GYo2JWmMi15qp9RZmo5XeYKU22ZlNdmaTnR70ioa84l1+biwiGY/J94ZEYxHJ/ph8IlF5OFl9OFV3OFlzJFk7kaCaSFDsD0sPRKTjEcnekGjEz+308ff4Bbu9zLAD22bFtlqJbTZiq4Xcaia2mLFtFny7jdhqx7Y7iEEHudNFD9qJYQe1y83sclK7HeSYix5zUnvtxJiDGnMy+zzMmJfY68T22JF9TnzcQ486ib1OcsSN7XGTE0HR0aDkeFh0IkF4Iok7mSScjLJnoszZCH02xp6KMUdj7Km46Fyi8FKK8Eoq/3qWcCpHfDWVfyWJvZrMv5LCP5ckOJ3EnYhzk3HuTKrkQqr4QlxwNsaeDjOnQsxkkDnqow96qIM++rCXPeplj/nZY17ybIiaShbeSRXdSKBvJJAPs4TP8kRzxdI3lcq3VcqlGuVilfxNpfxVpfxlufJFqXq6SP0oX3UnU3o9TfxVsuhMjH84wByJiI5FRBMBwYGAYMzP3+cX7Pdzx8LiUzHZxUTF1WTprUzxVCb3dQo3U2J+V+OfK3fPVrvn631vWoJvmvwf28Lftoe/64x+7gh90xn+0hH60hH60h741OL92ORZbvC8b/J/aA4uNwXeNwU/NAc/NAcrMzVl6dKSVElRXJnuleg1UpVWIZFwKpXS5/d7PB6j0aTXmUwGm1yuFIvFKpVSpVIZDHqz2axWq5VKhUarVqnURoPVZLRp1AYhJ9NqjIkJqX5fmCIFfFbodcsVMgLmASAAoijO463QF0gy4oSUVKfPJ1frvMF4MJJmd0fMDp9ALFcbLZGoO+ISuk2kzYAZtTyTEXa5WbdParGLNQba5KBsTioxrvY5JTo5R8MExiMlYoVCpRJJDFK1jZbKQAphhIRRK4q6DT6rUqui5TpKqqV52Iq4hwf+P0y9V3RVXXquuXbOYe2cc9LOSVtbOee8g3bOUTmDAgIEEkGAAIkkQCByDpJAgAQiww9//aFyucplu9zHdrs9xvFpn3N6dLroC2yPXuMd627O27We+X3z+eBYAIoFoGgAgObojYF0SCAXAQBAJGKFXLpMQDarGRopOldHNGhI1hxkngqR7Gh4fOuKo86m5QL1dmKRkY6BweBQNBJNRuLpEBQJgCEgAEBFQQ08tJGLVNOQKg6RQkLC0Qgik4WnMlEYopAr5jJ4ZBINAYUScBAeE86mwagkBIUCpzIxJ87vcbqa+Dz6xXNH2+rK8BCAT4YLqQgRCy3iYHgsLBVEwWFQKIBGIYlUGpNGpwej0eq6VntRuUAihiGREBgUg0OLJHwCAUMhYUQ8ukzCE+dwVCZFjslssJWIpDk0OijgkxkgBEQCrXremLci217Ew0O5OEDHgzjzOSMt+tOZitUJ//a+vq09w1u7ht/t6dueDD0eaX92bLDf1cokE8gsAo8tQAAQBABgAEAtklJAAgQJYIgUHAbPZdLtueqGepvHU9bSYmttLXK0VZn1KgIBh8WjK6rtLe1FLY58f7i6rsnuC7aVV5QZTXqdQYxEQ2EwKA5HIBDIKBSKyaYEw45ovHWgt6WnsyGTrBvscyQi1eM7QtlkczRYs2ss0ZN1R4M1PVnH7N6uHUPeaLA8Ea48MJ08caSnJ+uMhJoTsboD08nedMvkUHL/2OCO7kRfypsMNWUSrfFw/fRU5+HZgVSsOR5u6Eo7ujPO8dFYV6Jpx4AnGa6ZHA11p5rD3tLhXtdov8fnLIj568cGEuND8XigMdRRPdDpWTgy3p/tiHirM9HG4V5XNl4f8VUM9XT0ZZwBV5mnrSTur/c5S3u7WmemM5lkY4ejIBVrSkaaerOuiL+uM+XIpqoH+1pS8UpnW2422dzX1RHx1zfXFkr5LJ1WTmWAWDwWi8eJJOz6phKnp9zhKUz11Pb0O12O6kzanUq2+rxlPl+xz1/Y3GIIBIsmJkJdaUeH0x4JFQd9hfFwbcTXmI45Q76adLwpEihvbNYHMtXhbGO7q7SlvbSuwTKWrXt1vPvZjPtE2DDjkO9ycNN1AhkNo1bJpFqOVE812iUajbyszC7gM6wmTSrmqyq0snFQd2nuseH0TK+/rSIPh8QgEGgKjSiUEFQaglJHE6q5ecXqsgptrl2qM3LNuaLqOou9UKE1cOyFCnuhtqDIqNaKjGZFTV2RWivS6ET5hQaRhCGWsoxmjVwhYHHIfAHt5MLh3t7OVCodjaQwKAqPr2VzNTgcBwYloxAkOAyFQkB4bKJERGAwUTQmRiKnS+Q0BhtFZ2L4AgaLTSMSCCg0CoIEAAgEgCLhKBIGx8QT2WgsBYYkoLAkPJZFwLGJeDaJyCIS6CgkDgKB43D4nBw1h00hEeB0CoFEwhHJOAIRw+IwaUwBiaQkgCIUCYRjCBAkBoJAw+BIKBwOgUEhEAgECvn/01cqlU4kk2gUGgaBIqAwLhQQwSFcJIIIhQEAQKXQ29pdbk9HMBQIRPxFFfm19WWFNiMBjaLi8QQUkkHBUMhoIhFNJGNweCQGC0dj4EgUnMVi4LBYOBwGh8ORCOy3gcv/OWkdhcR960KEwxFwOPyb6hAO/zbfHPpNOt/aXDHU3aGTUuuLZNVWlrda1V4mqcxlAQ8uHL5/bubJ5cNrywcfnd37ZHnm7uL4jfmBB2dH7p0evLPYf3tx8NZ85+258OvLo2OdHprUqMxvUubVCO3VNEsJaCigaOx0lZ2Tky/QFbPU+XRNPpiTR9UVgOo8lraQqy4GVQVEbQlFX8HUVLLUlcyccrqqHMe3QalaGE2P4ZmRXAOSp0PxtAi6FGQrhSor12hnWEvJliqqpUZorVGaKqSWMnlelcJWrcytzcmtV5nrc8x12rwmXZFDX+HV1QS1DVFVQ8TQELE2p+zO/rLodG3nibq+pYaec42pk7XRgyWOEVtNVF/YprZU69XFOm2x1lKjLWw1V/hKmzIljm67qze3dSDfOekavNDYe6qu56R//GJg8rJ/1yXvyKnOyYWXH371/N2vz9x6NX74ZmLo1OD+6337L2V2n/ZnZnILWyfHdz24eubWwq7Hi+NPzk2vn5t9dm7P5tKuZ+enHl6cvn9h39ri+MPFnQ/OT906M379xI7rc0O3j4zcmM1eHKxb6cq7kNQvxownkrkLQfNJv+l81H42aD4XNp0O6455BMc7uGfC0vNx9fmY+lxEcyGmuxTTXoyplxPq8zHVUkR1Ia49G1EvhtSLQeVCQHYmIj/p5R53M+fcwqlg/i8+bPz48y+3X7/9/Ob1h9ev3r99/f7t9vu32+/evHr7+tWbV1uvX22+3X757s2r92+3P3149+7N9tP1x6sP79+8duXalUsP7925dePqyqWly1fOLV+9ePHKyvKlSysXlq6cWTh/5uSZI3tPjUcPx/P3O7hHvOwjXs5cB3+uQzDXwT/qFR71Co94BCe8ohMe0Qmv8IRXcMLLXfCxZ5ysG/M7tl68e7X95e2nX2x8+unpux+ebr+///T5lbsP7j55trb1enXr9ZOXb55ubq8/f7n2bGt1Y/PB+rMXr94OZ5IiIq5EJqpXyttUcqdK7tZqXHpDh94QMJgiBstQUUW/tbBHZx6y2tMmq9dsdljNfnNuJVdYKpI+v33jh8+vn23c39x6/OLFo6frD5+uP3zxbG3rxdPtV8+3Xz3/tP3s5w+bv/3y+rdf3/z68/YffvH+Tz99/qtffvfHX33+0y8//vXP7/7809u/+uHV7z6s/XL73g/bDz48v7+98eDZkwdPHt/bfHTn9dqd7cfX1+6cv33t7MrVs9euXLy5cuHuteW1O1dfrd/7uLn63ebDn7bu/Xr7we/fPvrTu4d/+3H1H74+/YevG3/zZf03nx/89O7Ozy9v/ObJ1R9Wr/2wfe/jrYMzLvmRVtZSQHbGLzsd1p6NGy9mbPW+aIMv1OD3NwWDRbX1BUVFY4N9+yd27B4b2r1zeO/Y6PTOHfvGxmbGxvbvHNs/Pj47OTm7a2J21/iBqYnZ3RP7p8b27Rk7OrNnNOyuYmObmOhmNqGZhWllYVrYuGYGxsHBOzg4JxffIcR7RMSQkBQRkaNiMCoGEzJaQkxJSahZOa1TQUtJSWk5mFaAKRkpLSOlJKS0jJySkhJifEpK7FSAnQpqVgZmFaSUFBcToqMCTFyEi4sISQkpKsIHBZiQEB8SEiJiUkRMiklJQRHOJ8AFxcSgmBQSk/1CUlBGC0jpfhEYltIiYkpcQk3JqBkFJaMgJ+WkmIyUkJPjMnJIhA/wsBEhMSahhETkiJgcERKCPHRUiE1IcDEhOi7CpcTEpBCfFOA7JWCPHOxXUAZyKH0qXJ8S168iDqoofQpSn5w4pKGOasAxNTiho00ZmVMm5piGMqGj7bNy9llZe0z0/Vb2jI0zm8/fn8fZl8eZsXMOFPD3WlmTevo+K3+/VbDHyN1lZE0amRNGxoSBPqajj+sZOzTUIRVpKIfcqyBkxKhOCbpLgu0SY/ukxH4poUeE6RVju0SYbhGmV4ztl+D7pfgeCbZfihvNIY9ryeNa0qSeOG0B91to+63MKTN9Ty5zfz53r5WxL5dxqJB3sIC738baa6bvNdH2W+j7LNRpE3m/hTJjpcyYwINWykEr5aAVPGSjHTDRjthY83bOMRv7aC7rqJV5zMY5kc9aLKIv5NNPFTCXirnnSzgXylgXy1jLpewLBfRLxaxr5dwrZaxrNdzr9dzr9byb9YLr1ZwrFYzlYspKOX2lkrlcSl0uol4uoV8uZ14qZ54vpp2ygwt54Llc8jkr8bQVfzaPuGjBHdejj+nQx43442bCUSPhiAF/xIA/biacNGEXzLgTZvwpK3nRRFo0gYtm0oU86o1ixq0q5tVy8GoZ+W4tfb2Z87yd98oteO3mvXFxX7s4bzt4r938562c9UbOg0rm9TLGtXLmchHtYiH1lJVw1Ig/YiAcM5GO59IOmsDdWuJkDm5cjpmQoXfJUTM56JNG3KV80rUi8FoR5VmL/L3X+NKpfeZQr7cpH7UqHjTLHzbJnrVrXnYYX/kM70KWDyHzl6j1u5DpS9j00afbdms3Hepn7TnrLcpHDdK1ZvnTNlV7Ob+5hNVUxGwsZFWaQYWIJZUIuCwakwbqcnKMOoNcppKKcwR8BZ3GYbE4MplSo9GbTVaVUs1m87hcgVgklUoU6hy9Qq6mUplEIpnPE1rMVqvFikJh4HCESETj86hwGACDQf/9kw+HQqBQFBrP4AhQRAoAQ8NQRBSBhgNZFJZAotRaC8sNJoNCCOpUTJmIIODB5XKMRIpkcaA8PlYmJzNYAF8EU2tJBgNLrxcSCWg4DI7GYXFEnFQkVucokSgUHo9Uqvlmk0gowCnkFJNVrNaLaSwyBAZAoBAYHA6FIQEADoXCAQBitVldHQ1sFgUFg6HhcBwCRiMgTDmcPBO7rlzaVCKtNlFsYkSwtWz11qWOOmupGmws4rNoaCgMBYOj4SgcHEOEowgoGAYNQNhYWJEcY1dgVGyUigeyKWQMmkgg0dgCCRoH0ulCJl1IwmDxCASVgGBToRwahEaC0sgAlYw9tXgkHuxggdilk4fTQReIgBjlHIOMLqChaTgYEQsnEvEEAgkKQaMQBB5PTKcz3B1up9tFIhFhAACDQnEYFIMGSiQ8OBxg0EGpRCCTS4U5CpXZbCooo7DEcDiOiCdIBUwxh0DDIqrV/DFP6c5gpYCEQgIQBhHSViTwFbLbTGC8VDwXq7m/J/tmbuTL3ODXA9nNMe/zvfFXx3aO+eoUAgoMgMAAAAaFADCkXKOns5g4ENfuavV3NFeW5TbUFjU15EfDdZFwdThYE/A1s2lUCgnL59Mi4cZksrW1zd7WXuD1Vra3l3W4ar2eupoaC49DwqIREAD4FhwGNjqS7My6YoGqdLS+N9N2eH/PnolEPFibiTbtGo2NDYZ3DAT7O929GcfYUCgTbxwbDk6Mhvs724/M9vZ3uqcnu/ZOpvuy7b2ptq64IxNp74w6BrLeTKSlO+XoTjp60s7x4WhvxjU+HJ2Z6k6GGzuT7eFgzUC3e89YYiDrCnkrurucO3aEE5H6voxjsNPbFXdmoq3dScfOgXBXoq0v4x4fivamneMjkXSiqcNRlIw2Br2VPnd5d8aZjjUHPJVdaUc8UptNtSai9dlky4F9vcP9gQ5nibO1KB1v6els7etu97gKI8GqyZ2xTLLV31GViLTEQ60uR2VFhdnhqO7uDmfSruHhaDTa0NPnHhr2tLTkRkKNqUSro60w4K+MRmoc7XafrzQaqfZ5SiOB2kyyaceIf2TQ63GXtjTkudtLg96qWLg+Eqhqb7eHYjXBcE1HR3kwVB+LNToaTIPByolYha9M1GSlV5vwciZgVHHa2orLa4z1bbaOQJXLU+1wV3K4RDodU15uRiMBDAKoLTHsHk5ODiTyjDkIOAKJhNGoOJWKWVllqK2zlVZYahtslTXGknJNSbmmpb2wus6cVyArr9I3ttgrqy3V1daamtzKSkt5ucmWpygq0lit0uISXU1tni1PodXzS8pMhUWmq9cuujtcHk+gtLSOShPyhToCiYdEU9EYChKFh0FhECgA0jACMZXHJ/K4BJmMyReSuAKCWsvV6EVylZREpsMQJCiaBIETIFAcFEFGYBkoAguBo0FRJCSOiseyvgEYicDE4chIJAYGgxEIOKlMxGZiqGSATkUQCQg8DobHoqkUJgXkE/B8PJGNJlC+3RyDIbBQKBoKRcFhKDgEAYHAIAgoBA4FAIAMknq6OuPBIAkBxwEQGhwmhkDkMJgcieJDYCQAUAsEfpfT6WrzhrzRTKTeUVNWVVBdXZRJBCZGu4ty1VQ8wKJAqCQYnYqgkKF4HAQBg1JB8sTYqEqphELgCAQaAkF8s258K3l9CxyKRsAxKBT6P6EL/h8PBAIBAKCitOD8wqHLZ+ZvXTq5evPs6s0z67fPPLl7Dni0fPD+uem1SzOrF/c9Or/vycrhmyfHr58Yvb80effszlunR64vjl6d771+JLF2dnhmvIuhsEptDfLcaoGtkmkppZuL6YYirrFUoC8VmyvF1iq+pYJlLGWay2j6Iq6hRGKq4pgqyfpSUFfB0FbStRU0TTlNUw6qShA8E0DNgTMNKK4VwTMiuBo0W4Ei80G2nKqwUHWFZFM5xVguMFcqzZVSS5nYUi6zVilttercerW1QWNtNOQ7zeV+Y3XYUBvXNiTUTUljfczSEC9yDVRHdtcmD9amjlVFD1S5J4ubBqxlYW1uk0pfrtIWa7VFGmOZ2lajLW4zlnts1RFbQ9zQGFfXpHMdE619S7XZhdaBc76Ja57x646RS46+s+7Oo22h8Y7Yrjb/pCM83RE/2Bqebonsao1N+rJz8d753qFDe/ceOjA9OTPZe3AifWwqs3Sg68ze5Jl9nQv7eud2dR8dT87v6joy2X1oJD0/HDs54DvZ5ziWqjibyr+UNCzH1Wdj2sWoftGvO+03LYVzzwdNF0LacwHpCQ973sNaDAjPxRTn4zlL0ZwLcc2FuPJiIud8THU2qFj0Ss/6laeihoW4YTEsW/QLz8WkR/3cySbm7kDBL7Zu/eE3P797/+H9m7ffv3756fXL929efXjz6sObV++2t968fLG9+Wx789nrredvXr749n62/vjp44dPHj+4efXyvVvXH9+7c/Pq5SvLSysr585fOXd25eKZcxdPHTl8ZKLrQKZm0qXd0yY+4hHNewXzXv68T3TUK/iWYz7hMZ/omE+0EBAvBiSLAfFiQLgY5C8Gecc7GLMB462lxc1nm++//vji44+bbz49f/1ubWv72v2H1+4/fPxi6/Hmy7XnL9efv3zy4tU3Bnu4/nz9+dbHN5vuxjo+HlOpUTRqVC1qlUev9xnNAaM5YDDFLLaMrTBtzU9ZczstuQmjNWDJ9RcUVgml5QrF+s2rP3/c3npy/+3m2qeXTz9tPtnefPJ84/GTx/eerN57sfF48/na6+ePPm6tfX3z7KePL3/13favvnv9Vz9//v1PH//w88c//PT+jz+8+eMPr3//dfM3H9Z+9fbRz+9WP7989Ob5o+dPHzx5dHfjwc2tRzdfr93YfHz13s2lq1fOXV25eG156cblpbtXL6zeXtlcvf36yZ0P67c+Prn1+cmNrxs3f/3qwZ8+rv3ly+pfPj36zYs7Pz299f3a1U+PLnx9emF7Zd/BcN4Rt3Q5qr4QybmYNF5IWy6krZc68xo7orXeQF3QX9jYYLUX9XZ2z+wa2zs+Oj01vm9qfO/kzumJnTOTE7OTkwcmJg9OTh3aNXVg164Dk5MHJicOTE0e2L1rdnry2Oz0eDxQwcI1MFD1THwDG9/KxrSz0A4O2sFGtbEQzUxYGwfh5GMcHGQ7G+ngoh0ctIuLdrJRHVxcB5fk4oAuHugUgE4ewcXHu3lYn4gYlJD8YnxYSogryEkFOaOiZJXUzhxaRkVLq+gpJSOpYKZUrFQOM6tmZRT0lISSltNTSlqnippRkdJKUlZBTEpwMTE+KiGFxMSQlBySkYMSUkhESkjAlIicEpHTEnJSSkhKiRkZmJFT0lJKRgxmRGCnmNoloaZlYFZJ685h9Kro/Sr6QA6rR8HIKuhpBT0hBRNickpKyUjBlISckoApCTkhIcek1JCI7OPigkJSWEILCcl+LiEoIIeFoI9LCPBJIQElLqWmVZS0lJSREHuVlP4c6qCK1icnj2hpE0bmuJ6xU0sf1zMmLZwJM2fCSJ800ydMtDE9uMfGnrJx99j4M3bBoXzegTzOXgtj2so+aOfNWjn7jOz9Vu4eI2O3gbHLQN+hJI3lkEdluGE5sU9F6lOQhhTkfim+R4Tpl2B7xehuAaxXhOiToHtk6G4ZukuCHFDiRvXkES1pWE0eVoNDKvIODWWHjjxhpOyxMPYYqfssvfcWaAAAIABJREFUjNlc1mwu82Aec66Qd6SQe6KEf7KYu1DEPVHIPlnMXSgRnCpiny9lnS/lLZcJLxbxLhVyrpVzr1WylyuY58vo54opF8uZF0qZyyWsCwWMswXU0/ng2QLauXzaUgH9fD7tfD64ZCcvFTIWc8ETZvKiFTyVC57NA8/mkc7baUs28vk8wsVC8HIRuFxAvlhIWSllXi1lXS5mXSnjXqng3azi3anh3q7h3qoT3KwRXKsSXCznLpWxL5QyLxUzFguoR/OIJwooZ0sZZ4vp54rApWLy+WJwqRi8WEJdKiSdsRNO5ZFO2ShHdbg5HfaUDTybTz2dRz5tp5zNp18oZi/l0y4UMk/nM49a6cfy2HNWxgEdec4ILuQzzhUwLuTRrhYwVwrpay3ybY9+26V97dK8cqi32jQbTeqHdaqHjZp7dTl361R3ahR3a+QPa2XrDfJnzcq3bv0Xv/FL0PQ5YH7vNW45NC/a1evN8vZyfnMxu7GQ2VDAqM4l5UiYCrFQLuKxKCSZgG/WGVRyrVio5HCkJCKDRmVJxUqtxqTXWWQSFYvJE/AkErEiR6VXKbU8rgiDwREIRKVSIRaLrFYjGoMEAIDOAGVyEQoNh0Ih3wKDwSAAFAJAiBSGSKlVaEwShUaao9dZ8+0llUUVtQXltcWlFSw6USqmCwV4gQAplsCVSqxKSTDomWYzV6kkqdQEiQyTmy8pLNWCdMy//6pDAb2KX2BWIACARsTmWhTmXCFbgJBrqJYCea7dAJLJ37p0vlm/4PBvrTeQ6sqStroiEgpGxREpWDIOhsYhUDgEjEZGVpaqWvKFDUZmhY4WdVc+uHE62FRQZ+bm8EEAgAAILIBAAQgEAEfAYCg0BI0GgBw22VUssikxHBpMzKFx6TyQxMHjKAKhjMuXEkg8OIyEhQA0LIpJRNEIAAsE+ExYjoQsoFEWZuf7U1EQCTm8e7wz6iWhIBwQxSRCeVQ0m4RCwgAkCkMigXA4GonAkUk0g8Ho7nDIFEIEDEJEwPgsmloukEtYBDwMAAACEaNQyq25eTpbAU+WgyRQIDAMCokj4QgiNkMpYkp51CIdv7Pdlm2z6mUgGgNHISAd1eqDvU3thWIhAbArsNEq5UK2cXMm83V+8NOhns2p2NOp4MeF4atT6WhNgRTEoAAAT8IRGRQEGiqWsTy+Oo+71NFS7HHWed21DXWW9tbcrkx7kV0nZHNYdGJVhSkSqvG4Sh2theFg7dRkOuCrbG/N78q0T47Fdw7HXG21Jp2qojjPYlDZraqRweDYaHRyJL6jP5QMNXYl2g9N9w/3+DLR5sEuT2e8tTfl3DeZzUSbdw6EBjo7du9Ijg9Fdg6E945ndvQH+7Ou0d5AItiQCDbMHxwe6fX5XWX9WffUjsTs7u6JoYirKT8Tbe5JOVLhxsmRWFe8tSvRlso6IuH6uK92R1+wK+XwBWv8kbpsqn24y9udaAu6y4e6vf1Z9/REZnIkNtoXmBiO9qYcfnd5OFwfjzb6fVXDQ6FkosXtKu3t8RyYHTh0cCgRa3Y5Swb6/cl4S1fW2dfr7cw4JseTQwOBDleZz1PZ09WRSbX5vVUed1k0Up9Otfo85R53aX9PRyrRPNDriYXrE7GmznS7x1XmcZVFQ/V+b0Ui1rhjJBIK1LgcJcMDwYmx5NBA0Nle3NpsHxoI+r1VsUij31uZiDUNDQTi0Ua3syTgq+7p6ggHattbCiLB2nSiJRyoKSnOEUuZEgFZK6MX5CrKC5U1FYZosDLoLQ54StLxep+nJJFsisYaikvUciVDLAZFYiaDSRCJabV1eSqlGAGHI2AQBBTItSjrawtKioxlJcZosNkbqK5tstY15Xb4K93+ivpmW11Tbru7pLHV7vVXOR0lNdXGynJdXa2ltCSnolxbV2OuKNfW1ZqLCqVl5eqiIk1JqeXps9WamloYAoXG0flCLYMlxRIYcBQRisRCEEg4CgFFwBB4OJULiiQUk55vNEikMoZMSTeYeWo9V6GWE0EujijCgRIMng+DUwEYCYqmIfAMGIYKRZNReAYWQ8ei6Vg0FYcBUSgcEomEQAAEEsZgknlsFJcJMKgAhQyhgkgqmUIhckECj4hn4fF0NI6CQBHhMDwCjoNCMTAIBgHBIAE0HIKEIiFQJBQAACqNMjI0kAr66AgYCAAcKCAFIAooQglFyAAIBwD4WLSMxZBKBYZcTWVjeWFVQWF5fnGZfXAwe/rkTGeiPUeCl/OhQhZUJkSrpAS5hCLgUvgcRmN9FZUCQiAwJAID+/dxFygYFPXNdoiAY77xGB5PIBAIGAwGgUBAIJD/NB8CAOBqbbp+/vTC3Mzp+YPnF49eOjt/+dyxqxdOALfP7b5zZvLe2YlbCyM3jw/fObnj2pG+K0d6bxwfuD7ff+Voz6W53uW5zutH0rfnuw9PdguUJrGlWpJbJbBWsMylHGs5z1bJt1UJLNUia53U3ijMreVZq4V5dVxbJd9SLjFX83JrQHMFWVdB0ZaD2mKyppisKQI1xWRtMU5ugzAMUKYFwjLC2GoMPwfPlKAoAiRbg5NaiJp8mr5EYCqXGksl5lKhqVRqqZCZq5SWWn1+i6XQaSsLFdan8xoyxrp0TnVcUZfU10ZzGxIFbV3Fjv4S52Bh22BBQ1dBWdCc59Aa6nLUpTnKQm1OYY6xVGmtVBbUq4rbVMVOTbFHXuAUFbs1Ddnq9JGW/nOtfef8Oy/7hpddfUvNqZO1gdlKx1hZY2dhZaywPF5Ulcwri+SWh+w1kcKmWLl7oCky1ZE+FO09nhyYC3fvanLGLdZKNlNARuMIAIAHADwAoAEABQBwACAAgJqFKFbh6tQ4vwkcrODsaeDva+HPOKUHPDn7WhUHnIY5j/WQQ3PSm3PaKznqpB3toC8G+eeisrMR2emQ/GxUcTYhOxGQzbSJz3dV3NzpPN/TcMibN9OiOtzIn29mn/Ep9zTyu2ukn14+/ps///7L97/4+uOP33//3U+f3v7w6e2XD28+vnn5YXvr3asX2y+ebm2svXr+ZPvF0+0XT18+W3++/ujJo3tbT9eePLp3Y2X5we3rj+/durFy8erFpZXlM6eWjs6fPjp/9NjRicG98fLpFuahFsoxF33eSZt3Mxc8wnnPNwbjz/v4x32CEwHhyYBoISBe8IsWA8LFAH8hyD0Z4JzxM+fdvJlE1fKBoa2njz7+8Nvtd182Xr1e23p5+/Ha8o1bd9eePH6xufZia/3Zv9PXv5e/1p5uvXz29u3L5rpqER2s0KvrdWqHweDTG/16U8hojeTagtbcQF6e12YNm8wJU24o114hU9bpjC8f3f/+8/bztTtvN9e/2372w/bmL7ZffH679fHt5tuXG5sbjzdW722s3tt6cn9r7d7204cfXz79+nbz8/bGL7+8/f2PH3734/vf/uLNH77f/qvvX/3m87Nfvlv75dvVn9+tf3m1+n7r8daTu08f3Xr68NbG/asvH197tXb90e3lOzeXb1y9fO3yxVtXL925unxnZenxrcsb968/u39t7eby2vWlrfsrnzdu//b909+8e7x95/y7uzc+3rv98eHK988uPlzsO+jTnQjqrqRNV1L6y2nTSpf9Yta2nLUtZ201HeFab6CkudGUl5tOxPfs3DE50je1Y2D32NDeiZG9EyN7J0anJ0b3T+6c2bVzZmps39TYvqmxmT2TM3smZ6Z3zeydPDg9dnx2955MtEkMtvIwbSKwVUxr55P9IopfQvGICC4h3ikkdEgpHhnNK6W6JJR2MaVNSHII8U4+wSUkewQkn5DSIaS4BWSvkOQT4D18vE9E9ovJHj7Ww0X6+KiAEOMTYnxCnE+A9guwfiHRyyf4BCSvAO8VYgMyYkCMD/DRQRExJAVjUnJIRIwp6HE5GJGQYgpGWEYPiKl+MTmsoEWVjIiU0qmg98gZPQpmp4KZltKycmpKDqYU1Iyc1iVndCqYGTkzLaLGRYSomBATE1NiYlaITwuwSTExISWn5dSknJKSgZ0KWqec2imnpaXUrIyekNISKk5SxcwqaJ1KRkbGTClYUTkjpmAHxbTQtwhpYQkjrmBHBZSQgOgX4qNiUkIERoXkmJSWFOETInxKSkyKUQk5ISHFpoSYlAgXF2IyInyXBIyLyCkxpVdCHZKThuWEYRV1WE0fURJ3Kgk7NPQdesouPWW3gT5loO/RU/ea6FN66l4jc7eRtsdA329iH7JwD5m5M3rmtI6+38SasbCnjbQ9esqUHpzQkSd14G4jZUpPHteRxjTUsRzGqJK6Q0UY1xEHlPhBOWFIRtghJ4ypCONq/JiGMKknTWrwUyrstAY3rcdPGwh7dYQDBvwhI+6AmTBjJMzqCYcNhDkj4ZABf1BPOmyizFmph83gIQNp3kQ9YaYu5tFP5FJO2miLefSTVso5O/2cHTyXRz5vZ5zLY563s5cLWVeLWTdKGDdKGbcr+feq+HerODcr+bdKWXdLadcrWSsVrCulzEsFtOUi+sUC2hkbeNJKmDPhDxgI+zSYPTmISTVsrx69X4c9qMUd0uNntZhZDWbeBB7RE44accdM+Hkrad5CXLDgT1nAszbKUj7tgp15wUZdstEvFDCWC6nn88GlAtopK+mMhXDaij+VSzprox3TE4+ZwXkLOG8knrKAZ6zgopFwUo9fMOLnDdhb1cKNtpwXrYrNVvlmq3KrXf2iVfOsVfekWfukRfekVbvWrF1vMzxzGjZdui2X+o1H813A8Mmr/eI3fA2Yv4Zs34Vy33iN3+irPp9en0+rspKUQqpcLNAoJRw6jUmhGDQ6g94sFiu4HAkeT6FSmCKhTCFXK+RqAV/CZvGlEqVclqOQq7kcIYlIRaOxJBLZaDTJ5TKNRsUXcKUykVjC4XCpsG9nrP+hsINAABgMisLiGDyBQqPVmiwmW56tsLi4otJeXGorLFblKNkMnE7D5/MwCgVBpyeZzXS5HKtSkQwGenmFxJrLEghRYilJpeESyWgYAgaDwwAolEpCS7hUJBSKx6ClYoZIQhSIMTl6ZlGZTm+UU2kkOAIKQAAIBAKFAhAIAAAABoNyOVuKC0xIGASLxKChWAIKlPCkAi4XCkCIOHhlLttXq6qwMDytRfdvLzlq7XIqggABEAgsAEMDMAQAhwNwOASOgkFRGDicTUKKqUgRC8Gg4flcLpsjYXLlFAafzRUK+GI0koQAkEwiWsalKwR0vYqjkYMCFkTEwVBxmJmJPZOjfTgEMDbUNTbUSSfBOXQMlQjhszAiHp5BJ+AJeAQCCYMhIBAEhy0IBkJ59lwkGoqAAzQiVCYi6TRsqZjEYKBQaDgUCuBwaIlUZC7OK6mtspcWs/k8CBRAI2H6HKFRzbMZBGX50vI8flWBoLRIJlPQWXR0e6l8X7qurz2Pj4dQsIBZiPPmi2d8ZevTiT/fmvvz7bkfL059Whz68XT/zytT28szgdoSGhmFJ8BAOrK8xlDXbG1usicibe726pCvMRSsDQYqO5xlPBYxRyph0UitzXafpyIWaUglWmKRhmi4fmgg0JV1dmbau7Lto0ORwd5wwNM4NpKZ3t2/b09vV6czk2ze0R8cGwwfmu4b6vZ2xls74619GddoX2DfZHbveHqwy7N7Z3JqR2LXaPzE4R17xlLpSNP0RCYTbU4E6/syrp6UozvZ3pdxDXR2DHV7M9Hm4R7faF9gR38w7KnqSTl270wOdnl6Uo5UqHGo29vZ7Z4YS0wMRsLuSr+7PJZozvS4+3u9XbHWHf3B8aHIzoHQ2GB4Yji6f1dn1Fczu7t7sMsT6KhIxJszqbZErOkb50TD9alESzLenE62TowlerrcqURLX4+nv9ebTrZ+M210Zhx9PZ7hwWA62epsLwoFaro7XT1d7mS8uTPjSCdb+3u9XVlnb3fHYL/f5Sju7e7o6XK7HMXfth3o80XD9UF/dX+vt6fLHQ3XJ+PNu3dlsul2b0d5T5d7sN/f1+OJRRo87rJouH5sR2zXRCoWaWhutPm9lX09nkSsyeep7O50pZItven23SOhsQHvUJcz4isfHfSMDHhc7fZ4rDYSrh4eCgT81W5XaSbdPjIcDQXrqyqNcinVoBWzmWQUAkokoEwGaUtzUUNdnstR3tXZ0dXZ4XCVNrTkNbfl+0M1jo5SZ0dpKNbgDVS5fRWJVKvXU+l0lFRVGgL+mrbWwsIChaO92NFe7HSUlJWqiwqV5eWmVDo4d2SWyWSSyFQ6UwRShGgcFYUFkRgiDIWBIuAQBASAAQgslCdhWnLlFWUGs1FqNEls+Yr8IlWuXaUxaEgUHoEsxBK4CDQTgqDCUDQUjoHGMxBYChxNxhAYBBwTj2XisDQcFsSgCUgkCgaDwOAQIgnLYaJoZAAkAnQqhErBgCQqhcgDiXwinoPDM1A4EI4kwmBYOAwDh2FgECQMgKOgKBQMBUfBYEgYAIEwmKzxsbFMNEqBw4gAQIcAQgAiBeBiCIwLABQAoCGhIAaBRgJEMpRIwaBxGIPVUFldVllRUlNRZMgRqEQkq5aRI0XLJAixEJGjBBVyCoeLx2IhcDgEjUHA4DA0Eo9EYL+JN5AILA5LQqPwCDgGAiAhECgSicRisRgM5j9rX99ITClml1rlRWaZTSsotkpKciWVBfLKAhlw49TEteMjV44NLB/qXp5NrszGrxxIXjmYWplNXzmQvnowe+Vw58rh7M0jmTtHO8/uG9Tk6CWWCqGtSmCtEFgrRPYavr2KY68S5Dfw8uoE9gZxfqPY3iDNbxIW1PFtlUJzFcdWQ7ZWEnRlZHUpVVdC0ZWQNUWgtohmKAO1RWihHcK2QDgmGFeH4etIPA2OoQJAFZSRgxbqqTk2gaFYbCgWm0v4hiK+rkhqqpCbqo0FbYVVwbKGbHlrT2FLj6k+q65JyKpjmtqIpTlpbU7m1sdsNSFTmcdU2G621qn1ZQplYU5OiVZdqtOUqXJr5QWNihKHpMgpKXTrK2LGmmSBZ7SpZ949dsk5esG/czkwfCbQfaQjMdvu393YNlJRmymrCtlLOiyFztxSl6XEYS5zFjWEKxyZ2sh4S/pgYHApMX4tOXkts+fq0OF740cfJYfnvaGe3ROTVxbmHl6Yu3/58JXFPVcW9t1c3HP79Pj98zvXL+zevjr39uqBt5f3vL+25/31fV/uHf7hzuFf3Jn/8eHpX9yZn4/mH+mQHXExj7npp0KisxHp6ZDsbFixFMs55pfNOFWflvf+t59e/h9//P6//u7L371b/f7GsfX9ydOxkokGTbxI/Pr+xX/9n//7X/7pH/7+f/0vf/+Pf/eX//LXf/t3v//T73/+3U9ff/z87tPrzfcvn71+vr79bHX7+dqbF+vbz9a2njx6vnrv+eq9l08frd67cWvlwqM71+7fXLlx6dy1i2cvnpk/Mb/3yIGdM6Op3ZGKvR2qORf3qJs956bNuShH3YwTLu7JDv58B/e4h3vCwzvewV3wCU4FhKcCogW/YDHAXwxwT/hZC0HWuRD3bFAy55Ucjxh2JVonpmZevvvx7ecva8+fP1hfv3nv/q0HDx49fbr+fPPJ5vY3+nq6ub26sfVwfePB2qPNNy83Xm4UFOTJ2Iwao6FRp+8wm8IWW9SaF7LZfLZcp83qKcgLWW2JvMJysazKZN5eXfvhw5utp/c/bT/7/u3W9+9ffv/h5fcfX/3wafvHz9s/fN7+/sPLT6+fvX7+eHP9/vr9mxuP7rx+vvZu6+n7lxu//v7jH37+9PufPvz2F29+//2r331+8fP79R9er37/6vHP7zd+ev/s+7cbbzbuPX10Y+3xrY3H1zcfXtm4t/z03pWHt1duXr967erK9SuXbl9buXdj5eHNlUe3Vu5fu/D4xvLmg+tvn9x5t37ru+f37i4dP3909t7KxfWbl94/PL++MDgXNp8KqlcylqudlmtduVd68ld6Ci912S932S932as8wfKmZqvFnA37Z3eOTA/17x3t2zvaP71zaP/Y8Mz4yMz4yOzYyOzYyMzYyOzE6OzE6OzkjtnJHTOTO2d2jR+YGj8wMXRsz9jeZKCZj2tlQJvo8DoarI6CqKdi66noRjqmgYZuoGEaGbgmFrGNTWzjkNr5oFMAuoXkDh7JL6IEJSS/BBeQkSIqWkhKjUjoMQk7ruBGVPSIih5T0ZNqZkLFjCtZUTkzJKeEFdSYkh5X0OJySlRCDktIUTkxpiSGZKSgCBsS4zxCnEeA94sIXiHJKyT5hGQPj+DjE318vJ+PD/GxES46xEFGhPiAgOgTgEEBLSQghcSEoJQckoBRCTUso4dk9IScEZVSwnJqWE4LSahJGS2rYiQU1KSU0imnZZX0lIySkVIzEjAlIWdk1LSKnpCCSQk5LSFnJKSkmJCWkhIyckpJTSkocSkpKSMnpMSknJSUUTrljIyYkpSCcQUlJaN0KZmdam5WyelVMbNyerea1adhZNWstIqWUdDjUkZUSMkIaRkhPSamh8XUCJ+YEGLTIkxGRs6oKBkJOitBpRTklIKcFROzYnKXjNItIXXKSF0Kar8cHFQQRnNIoznkMTVlUksd14DjGsoeHXO/gbtHQ5sxMA9YOPvN7L1G5oyFvc/M3G0E91po+y2sgxbuESv3oIU5a2MfsnEPWphHcllzNuYhK/WgmXLYSj9qZRwx0Y6Y6XNW+hEb42gu/Xgu/biFctxCmTORD1ooR+2MOSvliAk8mcuYtzHmcmmHcmkHTOQjJspxM3Uxl3Y6j3E6j37GRj1vpy3n0y7m0S7aqEsm8KyVcs4OLlqxp62402b8KSPxlAk8YyKethAXzZSTWtyCFnVIi96dg5nWEfbrSbMG0mED4aAWe9hAOGQiHLLi5yzEOSNpzgQes7FOFPAWS0QLxYLFAvYZG/WSnXbFTl/JZ1ywM8/l0c/nUZZywTMWxhkb46ydcS6XcTEXPG8BL9jIlwooS3nkxVzqcQu4kEtdzKPNW0incilLebQlO/V8PvVKKetWpeBGGfdmGf9OlfhmtfB6jfC5R/8ubHsftr4Nmt6Hra98xudu3ZbH9KLDtOkybbkMzxy6p07thlP7zKF+1ibfaJeuO5SPW2WrTZK1BsnTRvlGs/Jpk6KtjNdUxKrNo9bmUaqtJLUIlIvYuhyZiMulkMh8Pt9kMms1erlMy+dJBHyJUCAV8CV8nphB57CYvG93vWhUFpFAwWFJKBQGBEGTyWyxmDUalcGoVuXIcAQ4AgWgMHAEEoDCACQSgUQhsDgkDoeCoxFwLBoHkjgigdqo15oMQpmELeQXV5WDFDIMBjDpuPJSXUmJ0mBg6nQ0s5lttXL1elphgVCno0rFBLmcplRxSWQsBAaBQKBQGBKLgJGxSAIKDeJxXDYoEpPFUoJaz8orUEllLJVKoDdIbTadUMhmMIh0GoXBYLCYjNbWOoWSBwAABIBCISgogEUjSFgM8VtbDo8O5GlxSgGirbnowf0rbXWlPBIKB0CQUCwUjobAEQACDkEiADgSgCIwGCQBCyVjoUwamkZnCURyBldG48oZAhmRxsThSHAAhUdgWCBayqPJ+FS5kCITYfhsmJCDBbHIyaGRI4f2EnCQTCo4vWeURIRzOXiFnC4WkgV8gkLB5QvYKBQCCoVBoUijwdrW2iYQ8AAAIBIQYj6CSQf4XIRMiheK8Vg8BAYHEEgoAgmn8WhltaXVDdUypZTOIKMQgELOaqi1tTbYywrkFi2ttlxZVp6Ta5fm2oQNpYr+UHmixWzVsMhUMoOItMlIwRLZaHvuuX7n6sGu12cmPl/a9dPF/o9Lwy8vTY3E65prjKWlapenPN3t9EdqPO7yWKjJ667pcFYG/bXJeHNJoVoqpDEp5JJCXW+3OxFryqTaurLOgK/K4y6LRxuj4fpopC4Squzucgz2BbyuypC/frAvML4jNj4WyaSaBrs83cn2Hf3B0b7AULe3L+OaHIl1JdrSkabZ3d1TOxKDXZ5D032zu7tj/truZPv4UGR2d3ciWD/Y5Zkcie0ajQ/3+GL+2oHOjp0DoWysJeKtzkSbpycyfRlX0F3Rk3LsGo3vGo33pp29GdfAUHBkMDgxGBnp9vV1unv6vJ29HZlUe3/aNTPVlYk2j/T6946nh7q9EW91Ktw4MRztTraPjUSn93aNDoe/cVQ4WNvb3eF2lridJZFQ3UCfr6/HEwnV9XS5u7LOni53b3dHf693sN+fTrZ2ZZ3xaOPocLgz40glWsLB2lSiZXgwGI82xqON/b3ezozD56kI+qu7ss5Mqi0Sqvu2NpVocbYXBXxVPV3ubLrd7SxxtBXGo4293R3ejvJQoObbbvFoYzbdPjQQCPqrHW2FoUBNX4+nt7sj4KsK+Kqi4fqurDOZaAm4SgJtBd2Jpr50a8RXnk00RvzlsXB1Nt08NZno7XE5nQUuZ3EkXB+PNfl9NZFwY3GRxm4zm43qwnxtKNCYSbl83qpIuG5wIOB2ldRUG1rbChLptuHRiMdXWVtvaW0v9AdrguG6ympDTY3J01GRzTjdrrLmJrvTUdLaUtDcZI9GGsOh+ra2wuamgrqavJbmSiqFxGSx+HwJicQEQS4KjUeisBAIHAAAKBxA4xA0JkkiY2sNsspKm8dZXVFmKirWlZTri0q1zo46g8WAJ7EEYj2bn4PE0AEIHoASYCgyhsjAkuhIPIjCUwh4BgHHwGGpWAwJhcRCoTA4HAqFAUgUnEZBgwQIEQcQCRAiAQ0SmSBRSCYKCXgeFsdAYskwJB76H4Z3KAQBh8AxcCQGiUBj4QgUHAKFc3iCqandmWicBIcTAIAOhQgBqARA8KEIOhQgAACDhOAxUQQswKTDKAwMAoNk8dgNTfU2q4VFp4i5dKWQrleyNAqy0UDR62hKBWiyiExmMQ4PgyMhaBwcgUKgkLhv3nkIgAAAOAyKwqAIaBQeBkXDYHDot8toUOi32SHfzsJgcIRcSFFyUVIWXCO7rP4AAAAgAElEQVTCmZVEjQihlSC0UgRw8/Sea8d3Xp4bWD7Ut3K4a+Vw+tKB5PJsenm289Js9+WDvRcP9l483H/l6MCt+eGbpw4UF5QKTaUCW5XIUiG2Vkjya4WFtdyiOl5hM9feJCxoEee3iG1N8vxWnr2Wa6sQWKqY1iqssRSnK6Noyxj6YqaxhK4vYhpLmIYShr6Yqi3ByOxQgQlgadE8E4FtwjFMMLoZABUQiogk0gj0+SJ9Id9QyNUVctQFQn2pWFuWY6nPL/eVNaTKWzuL27rMjSlNbUxeE5XVRlQNYXVtQFvh0JU0au01aktpjrFIoSuUa0tyjFU6c70xr0Vb7tPWRHSNKV1TV27bcI1/2pE+7ttxOTB1s2PqasfExY7B487UtCM00u4Zam8faKzL1lTHSircuaVt5lKHtcKRX+sta0tVdwzWBSad2fng8FJ697Xu2dt9h+70HrrRNXure/+DnumbA9OXds2eWjhx6tXGo3/9u0//7z//8D/+9t2//nL9X75/9E9fHv/l4+rfflj/mw9rf/Nx9W8+P/7zp4d/fn/vf3l342/f3P37D0/++afNE9nqgw7xnIN9zM09FZSdDavORzRLEe1xj3Jvu/7nOyf+799++Z8/ff9vP3/9t998+T//+PX/+fPX/+vvvv7bH97+9efV339c/6//+Mff/PD1p89v//6vfvrv/+0f/8d//9/+5V//+V/+6S//+Off/+nXP/zw8fWn7edvX6y/frb6LS+fPHyxem/j4e2Nh7efP7774MblWytLD25cvnPlwvWLZ1bOnzxzYmZhdnxhV3w6Yp1qYx9oZx92iA67RYc9nEN+xhEf40QH62QH+2QHe8HDOeXjnfLxTnSwFzzsUwHBQoC3GOSd9LMXAqzFEGsxwF0MCE/5afd6Nb48ARpFKq1ofL716odf/fLR+pM7Dx7cvHv3/uPVx0+frW5sfWs+3Nh6vf785erTFw/Wn95eXX3x4fWdR/c1CoWew2s0mxvNOn9eXtRmD1tt/ny7p9Dut+WFrPZijqDGZttYffjhzfbm+sMv7zZ/8+X9b7++//nL2y9f33z58vqn717//N3rn797/csvr3/19c3P321/ebf1dmvj1cbqy2erb7eebj559P2H7d/++P53P77/9dftH989/f7Vo08v7rx9envr0fXX67e+bq/9+H7j4+aDzbWbq6u3Nzfu3r+yeHf5+NajG4+uX7pz88b169evrly6d+v6xuqDO9cu3V5ZWr99+d3G/Q8b97cfXfvw5ObalYWVw2M3TkzdOL3n7tldl3YHFuL2iynbte68K132lS77ld7CK71FV3qLV7oLrvQUXOkpKGtrM5sMnR2OhZ2DR4Z7D432zY0NHhkbPDo2fGx8ZH589Nj4yLGJ0WMTo/MTO07s2nly186FqbHFPROn9u5a3Lvr1PSuxX3jZ2enFgczGRM/JSN0KsGUnJRSgREFKSojRqX4iBgbl+CjYnxAgPEJUF4+ooOD8HCRHg7Sx0KHOVgfB+Nio5wsuIMFc7GQHhY6wML52Xg3B+9kY91srI9P8PJwXh7Wx8d5BQS/kBARE6MiQlSAT8mpaSW9M4eeyaHHc9hZNSubQ4sqmAkVO6uiZzXMrIaRVlK61fSuHEaXmtmlZmZVtE4ltVdN79Uys2pWXM5IKJgxKSUsIQVl5LAUDApwXj4qKEZHBMiIABvk44ICQlBAigrIET4hKiSE+Hg/B+/nE4J8QlRASggpCQkYk4AxKSUto2QkxJSMklSzIipKVE1OKMGMippWgGk52Kmi9GkZPWpat4rWLQd75OSsnJyQErvk5D4lJSsHk2JSWoRPiEkpKblTSkzLqFklvUtFSyqoUQkYE5ASAkJMRg7K8DEZKSWjZGSkrIKSUdF7NZReDSWmoETktLiUEhFRIiJyRkKOC4lxMZiRUmNiYlJCTkpISSkpKSGm5eROBdgvJw/ISCNK6mgOfVBJHVDThvSsMZt4skA6USjYVcwfy2ONaMBhGX5URhjTUncb6PvNzN1m5pSFtcfGnc7lzVrZR/OFR/Ilc4XyA/mSY6XK+f+Pq/cMSmzP10bJIElEQJKIRAlmwSyKShYFRSSKIEEMmMWcU3fbudtu7aCtbba1TZ3D7rTD9E4T9sRz9oRz5qQ5M3Ni3Vu36r73g/POe+r+66lVxapVi7VW1frwrCf88tlXigTXi0VXs+MvpJIvSmkXs+hXM2OvpNOuFMbf1ImWa7Lu18rWXYX3Ldn3DOk3iniXMunXcqiL+dSbWYTFLNLdHNpNScyNbMrlLOottWjVlL1Wk7dlK1wuT7+eGzufTbiRH3Mtl3o9m3xFEn29JH7NUbjmKF6vLVmzFlyTx9/IJy/mkW/lU27kky5Ko++UCPatJY8CVU/brSed1uN220mz6cRTsq0XLMvIy4Xk2/nkhTzaFSnpdqnguL7iIGA4aqw4cClvFjFvF5DvFpLvFNEWi+O3bfmHDbqHjWWHAd2TgHazIvWujL6UT7qdS7iTR7qTF7OYSbgpjb6ZRZjPxF/PitrRcQ4rEvbLOXsVnL0K3m4ZZ0vL3i3jPtBx97T8Q63gQCd8WCbaLxMe6oVHuoSDMv5uOf+BQXBgFB1UCA8M4qOqpMPKxFP2VSqJKpVElWZEJnFx3FhiIp/FiWcRo0k4HE4oFKQmp0jSsjMluSJRCiOWFUOixZBo5Bh6ND6GRKRiMfgIBCYCgYFBkQAAiEQiZWRkiMWi7Gwpj89CoWGYSBAtNpJKx0VGwal0PJtLo9KiCUQMCg0FnDoQwSAIAo5ARoAgYAAAAEPAC0tLYhmxQAAABgZyWbScTKEsP0kq4Wg1mfKixERxjEaVpFIk8bg4JiOSz6OikDAQCAQGw6AwFAoBjUTBUfAIDAKRwIvj8ohcPi45lV5UlCpOjBWJaWnp8QqlJDGJJhDSMjIEcnlOpjS9rKyUm0AixUQjkUgwGAwEwsAgGBgMQaFRkZGRxCgogwKmkSE6bcH9+3d06lIUGEjGYiKAYBgEDIGCIDAIAAYFwmEgOARDwMbQcSgsMAIJRcCQNBqTRGFEkajY6JgITBQUhoSAIhAQOBELJkfBKXgEBQ8l4gBUIoAXjyZiod0tjZevzGIiITaH8fzFiXg2SSCii5JimWw8PQ7L5pL5CUwSKQqBgAOBkJycvOzs7IiICCAIRIiOoFOAeByQGA2KIYFiyHA0BgyDgyAQCByOAMKA1DiKQl0qzZKIxQJmHJVCwaWncuWyVGWe2KCQaIpTsrM5qjKpobqgypStVghUcq6psqjcUFKmyVbk8OoN2V21JT5tWqBcEjTmNJlyvAZxXXmyQSFSFIl6wt46b5WpRlltUTlrde5ana1G2RgwN/hMAW9VW4s9gUtK4FBjojFej6GlqdpTp6sy5hvKc6qrZG0h64W5cEebw2op6ut11LvVFnPB0IA31Gy2mAss5oJwt31izO+xq21VRS3+qrMTbWfGW0MBk99V1t5Yc/3CQHfIfqqDdYfsY/2BoKeiv7OuwV1uN8m7WmwXZrp622vrrMpTEayn1TE7FuoO2Zt9lUM99V6n1mNXD/XUdzRZXBZFvUMz2O3paLLUWEuqDHkt3srzU52D4XqbQ+nxV4Saa66cCftrdY31hs5ma7jN2dVic1QX97Q6nOYSi0HW1WrvC7tdTrW1pviUfTX4jQN93pYms9ejbwqaLGb5qfrk9ehNlQX17rL2VpunTmcxy6urZE1B0/ho0ylDq6vVNDdW9/fWmyoLPHW6U+ms3l1mNhW2hazVVbJKQ15zY3VjQ5XdWnr6dxX67Kagae5sd0uT2e+taAtZTxlXMFDpcqpPmZjfW3GqiRkrcr0e/ekxVcb86iqZy6luDVmry3M6G4xBt7azydTg0bodJaOD9QGvrs6lbAtV+706T53K7VKXl2XpdZnNweqx4aZGv7nBV+3zGj1ufSBQaaoqrKkpKi+X2mxFjY2G5uZKgzG30iSrrpFbbKU2h1KlydDopLV12hprsa4sy1wt12qkTofaaMhvDFZbLaVajbTaVGQ2FenU0gp9ntOuLyxIg4IBWVkSoVAEAICAIPjppGAgEBhNiGSxY5OSefqKUrvTICvKkEgScrNE+XlieXGqNJuTmMIoVuTQYmkYLJlKS8ATmFAYHgJGg0ARAFAEBI7BRBFRODwEgUIgImFQDAiIAAAgQCAEAABCIBAQCAiGgPA4VAwhIgoHwaBBWAwGh6XiIuMjsUw0hhGBjoFFYEFQJBAEP82RgkHACBgYCQNHwEBIFAyGgIIg0FgGe2h4rL7WjQZDsEAAEQJiACBMEJwGheKhQAwcQMSDo7AAIg6YEI8UCCk8IYMaS1AoitSqYho5Go+FEbAQYiSEhIfHMXDMOCybHc3hkvHRaAAIAIYAItBwJBb91yHLf62bP539BYVEQKEwMPj0M9Vf1l9GNkNhbBoulYmQ8LDyDEp+MiGDh0plwyV8BGD75vTO9fHNKwO714a2bw5t3h55uDJ7vH7pYPXi4erl57u3n+8vvzhZf3aw9PJg+fXjQ73RRU0ujJWWMNPlrDQ5K1NBzyml5CopOWXkTB09W8/MKmdl6jmZFbQsFSWjkJYqJ2UUo1MLUclF+MQialJebKosNrWQnlxATylgpBVGJ2bjErNRgkwwLRkYJYbj09ExOVBKFjQmCYJngjAkQrw4PjmPkZxHT8qjJ+bRhXlxIlm8qEiUrkkvqEqX16SW2hMVdk6ROa7ITC6qIhcaGYUGToGGnysXSPMFGTm89NyEDBk/oyQpt1wit+ao3DmGljxLuNA1Uuo7a2yet7ffrQ9vufofWId2DH33lE1n5fbOElOg2OhTVgTKyprKdM2lqvpCjTNbacvVumUVXmVNa1ntsMFz0RRYdPcuNo3faZtZ6jyz2n1uq2P2QcvwvYaem7VtN+xti+bGK6b6SaMt7A30Xr149cOjnV9/dvz3P3jyux+8/v2XL//w7as//PDNP/343b/9zef//v0X33+699XG7Metq59v3vzh4a05V86FqtgLldTzpvhL1ZzL1fwbjuSrNYKpct7HtSv/9zef/te7t//X+7f//fbkzy/v/+HF/f94d/ifnz/+88fn//WTD//1s8//+cs3f/fuxS+fPPhq5+5Xj7b//Pd/+9//8R9/+se/++ff/Px3v/jRd19++Pj2+fsXJ2+eHLx+tP/y+MHT/a2TnbXDzXtHWyuHWysbd2+s3b6+fW9x7fb1W1fmrl+cvDI3uDjZN11XNFGJP2dCnq0gXCijXzTSz1up55wx5+zE8zXES+aYyzWUKxbqVRv9uj32mo1+xUK9ao+9bKNdsdOu2KlXHeRrteRrDvp1O2PeGb3Vlthclo5HRZGjCEKh4Pby3a++/ebh0eHSyr31rc3dhwcPDh8/PHl6+Pj5wePnDx89e3jy9OHR452jk62To5cf3q4t3ZXEsZNolFJJUmVGmiNdUpsutUqlNVmZtWnS/GhyVW7B06OHu0e7q+srx8d7H94/++6rDz/78tOfffXpj7/97NtvP/zk45sff3zz449vfvrVu59/++Fn37z/8VeffvODzz598/Ll4+N3r569fHL8ybOTn379/qsPzz68ePj20ebrg9VnD+482l3eX7+9tXTtePvu25PNz5/tvn68tX+4sbeztLV8+fHW7aO127tLi5tr6yur91dXljfur2yuLq8u3T7YWnn5cO3J1t2Hdy9/ery2ON1fVZg+7ZdfCRXebC9ZaCm46km95cu435S/3JK/1FJwp0W2FCq81yK715K/3JRzrzn3XnNuSlqyq1J/va/9Wnfjlb6WS31t1/o65/s7rw90zA90zvd3Xu/vuDbYeW2w68pgx7Xh7mtDXdeGu64Odc2P9syP9Fwf6Zmf6F2YGFjoCrRJGI3siCYWMsRFtXGRLSxYtwDVw0MMiTCTqdGTKdFTaaRxCXkkLXosPXo0gzQqIU9n06ekMVMZ1PM5rCuyuMv5lMsyytlswlwmYToNN56On0gnTGQQRlPxIyn4fjGuW4Bt56Hb+chmDiIYD2viIpp5yCAb2siO8DNQtbQIGw1VFQOvjImoJqPt9EhrLLaGgqiOgVopcAc1wh2H9cZHOZjYWjaunouvZ+M9HFIdl+RJIHh4BH8COZBE9wnI/gSiT0T0J5OCiaQGcUyDOCYoJjWISA0Ccn0CqY4XVZsQ7UwgWuKx9nh0HQtdz8bVsrFOTqSLTXBxiPU8Qq2AahcxnTyyIx5fL2bUJ8b5k+N9ScxgGjsk4Tenc0IZ3DYppyub1Z7N7cjitSeRm3joUDJpqDR5qEQ8rMwYkid1plBDYmqrmN6ZTPMLiN1FSaO6vAltzqQhf8Yo680XB3jERk5UAwfv50QHeZGNQsJkWf5Fh/6SXXPBqhlTZQW5kT4mxheP87MivazIABcf4OD97EgvC9PAiwpwMAEW0s9G+7i4WhauPYt/3qZZanet9TWvD7RuDLSs9Tctd/kXG5wz5UUtKUwvB9/Exwc52AYRad5dsdLqXg151tudm+21Gx2ejW7/Rji43dew0+Pb7g08HGpacVd0cvED/KhhIaFfQLimydru8B6Oth9Odh9O9xzP9B5P9hyNdB6GfTeqZZ3JhG4ROixA9gvQ/QmYvgRMvwjXm0Req698NTXwZKL/9ezAXodrNJU6mYSbSo0aS46eTCZOJOEXjNIPZ7pfTIdfnel7N915WZM8mRo1lxY9l06aTicvVxe+7G9+PTX4anbs+bnRp+eHnp0bfXlm9PV07yejTWuO4mlpzJk0/Jk0wlBS9GWt9NVk7+Pp8MtzvQ+76vozqKPJuLEkXI8AO5rDfdwffDHd+3S69+l039uZ/ptGWTcXM8RHDfAj+nnIPj66k43o4SKHRFGjifjRJNzNovj7asGaKmFdnbCuFq6rhZta8aZWvKkSbqiFm1rxhla8rhNvaMUbusRNrWhTI97WJW9qxBsq4X2FYF0juq8VLSn5p7ZDhRRfkoEryYhM5WEYMeikBI6AL6RQYxFoFJlOSkkSZ6Zl5WXLkpLSOewECjmWEctis/iR2OhTDoZCRkYgMCAgDIFAJiQkpKSkiMWivPwcFpuBj8YSSNAYKoxEgdEYaBaHSKZiYihoMgWNQoOBIBAQCAaC/lJ9AQSCwWAoCASBwhERCCQ2Ao2AwEEAAAwM4MYzjHpVXm5yXk6iskRaLONI0ygpSeSMtPi0FA4MAoRBITAYDAaLQCCgCBgUAobAYdD8vHSphJ2aGpOUREpPiyuUiQsLhXl53OxsZkpKjFQap1ZlyQrSSorydFp5YhpFmsOXZCbExZNYHHpmVgpfwOQL4rNzUxPFVCIJisNDNVr5vZVb8mIZDASy6FXZQi4KBIIBAJBTUyUECIABsCQ0JZ6IJUXEEKK4NDoWDsejUdG4SBQCgUJhoDAUEIhARCC5LBwnPpqIg1FJyHgGOp4Bj2cgaCRko7928faVKAJSrZNfvzmXIGZQYjF0ZiQlFp2UFi9OZsbFEwgkDBwBQSAi0tIyeDw+iUTERqKxGCgpCoBBArAoED4KwOXFUCh4MAgIhUSAwREgMAiJRhWXKDWasrxcWaY0m8tmUSlEsZinKZZUaHJMlXKLVWGoytcbsitMeZXVBTXVBdWmQnOVvM6hqncofI7i9kCF366oqy5udBsCbr3XqzFW5rrcunq/qdZjDDTavAFzjUUZDJhcTo3TpvbXG+wWZdBvMepLOPEUdhwhWRTvsKq06oy6Ws3wYCDgM3jqdM2N1cODgdZmi0GfFe6xn59rb2ost1nzm5vKA35Na6iyq7OmvdXcUFfeHbIHPRWnJsNAnb7ZVzkc9o72+QN1+sFuT5PX2NPqGOn19XW4poabwm3Ozmarx662m+Rum+r8dGeT11hbU9rVYrs42z0xGDxlTRdnu3vba321ulDAFKjTe53arhZbV8husZW6nOomj8FjVfW0O+s8ZXaXOuiv7GqyOkzyJq/RZVG4LIpmX6WvVtfkNQbq9OP9DbVWRUV5trEit7fHHWqucdgUrS2WqYlQa4vFaVfW1WoG+31dHU6LWV7rUJ3aBbs6nK0tllqH6lQMtJjloeaaUHONp04X8Bm6Opwup7q5sdpuLa13l/X31vf31jf4jW6XNtxd57ApysuyqqtkXR3O7s5al1Ptdml7e9yd7Y4qY/7pyft7611OtdlU6LApTJUFzY3VAZ/BWJFb61CdimYup9rvrTiV1FqazHXW0lC93mLIqbMWtzVW9vc4PbUKS3V+c6PRViNTyPk6VXKo0djXXVtnVzmtiqDXUGtRqktSrTUlwYaq7i6Xx62z20vsdrnDUdzQoLfbZWp1ms2q6OpymauLqioL3HU6s1nusCsdDqValWG3KfVl2WW6LIdd5fMayvU5pqrCpkZzrUOtU6Yr5ckN3mqzSR0dhRTwmXFxNCAIAIHAQGAwhUaWZCaqNYU2h6G6RicvkebmJ8tLMgsL02uqNXUufU4eL7cgocJYmJjCg0UgoAhcBIqAQhEQiCgYDAuGIqFQZGxsPJlKRyCQAqGYQmYAAGA0OiqGRAODoEAgGASCgEAQEAgUAYMQ8KjoaGRMDI5MpqDRMfgoNhYbj8LEIlAEMAwNhqHAEAQYDAZDgAg4LCoyAgkH4LBwXFQEFhcBAAFiaLSx8ck6lxsJgaJBwCgwiAQEksEgHAiAggAwKBAuEhwdBWWQEdxYCI0OpTCQpBhEbl6SXl8sEjDIJKSIT83NSkgWM2OpBAQChECAoFAgDA4jkcgMJovFF5BpsSDgX8Z8/U/qBQRCYRDkaQk+DAZDIBBgMBgEAp2GvpAoNIOE4ZGAvBiogBrBi4GwCEAWAcCnAAEnO1uby3fXV+4s3bkxv3D1wrULs+fPjE6Nhwf7Qp1tvmCD3VNb7bTpTUad0VCo1KbnKQT5SlaWgpVRzE4rZmUqKdlKYraCmqOhZqlis9RxUiVTouBIVXRJcUyajJIuJ6cXE1OLCSmlpJQSckohPb04XlrKSC2MSyukp+QTkmSYJBkmSRaZUICmSaCEZChFAqRkgCmpMIoYGs2C4BgEppgpzGaJ81iJefHivFhhNl2QzRDlMRNlCRKFKEuXkGNg5hnJuRXYHB0mW0PO1fJyVOKsYmGuTJBXIMouSipQp5dUS9Wu3IrmEluf3DNV5JstbTyvDV0zti9ae1dcPeuOliWN50JuzUCGoTlD65aq7DJtXYneW6r3KQ1Ncn2TvKKjxNiptfaWeUYqmmYsPdfcQ8sNo+utZ3Y6zu+2n99pnF53Dy9Xdy4Y3LMGc5/a3KWyhtWuQb1/qqJhVusZVdt6Deau9tDURP90d2Nr0F7tqiytrVLZjZr5c6MrVyY/nKz9+N3JZxuXxuvU25PBy460q2b2OQO1ryh6ypB0zSeftWUMV4i+Xj/7/3z9/t/effIfbz75r2dHf967+w/rV36/M//HR6v/fLz6ry/3/v3943/78PQPb07+9f2jP312/M+vd361e+fr9aU//vy7//zjv/zj73/3u7/51d9+/fnPPzz/5tXjT58dvz3ZeXm8+ejh2t7O8t7m8v7m8tHG0sbyrZWlOxvLC0vXZq7PjV49O3pnuvNCo3pcTz9vJMxVRZ6pwl+qIl810y/VUC9ZKBctlIs1lCs11OtW2inmbfQFZ9y8jX7NEnvdFjdvY9ywx83bYq/bY+8442/b6TfsuM3WlIBKQqfFMeOo5BhyDIlmtTpWV+8/ffbs/v3V9c2Nrb29/aOThyePHx4/eXj8dP/wycPjx3tHj3YPj7f2D95/+Oz+8n02iymKp9dlZIZz5S3SPGdGdnV6Zi6B6ixRvXv+9PDRw1urt9c2Vw8P9l49f/Tx0zfffP7ux19++t03n//kh5/94tvP/4IffvG3P/ny++++/NvvvvzVjz/+9JvPP3/34vXzk/dvnr96/ujrt88/PD385Gjnk4ON13urrx7ce7xz5+HWwtbKjbWl+b21O+8f7X548vBo98H2yu2DrdtrSxeXF89vri6sb6ysrN/f2NjaWt/avn//ZHfzZGd9c3F+5+6NN4+3716dSomPSaKjOrSClUDigoN8081d8iWvBFOXm7PuNubcbcxZbilYCZ0i/5R63WvONakUc73tl7qbLnY3XOhrutTbcj3cdr239Xp/643+1vn+1vn+0I3B9vnhjvmh9oWhjsXhzlsjXae4Pdp1a7RzYaL3zuTgSn9zOCs+xIZ1cFG9AkxYiO5PihxMwg4IkMNC5KgYPSpEjonQY2L8mBA7k4KfkcTMFjDPFsafldEvZFOvZ5FWC2N2VNTDSu6hJfnAkn5kS3tem/zYIjisYO6qqfs61q6Wu6sTHpULH5aL96qlO9bcTWvujjXzgSV9W8/b17E2taxb5SkLlsJ7LuW6t3wtULPsM9906i5VyWaUSeN5cWMZxKk0/Ggyri8xcjSXeamy4FxVyZyp9GJVUWciuYmBCMbDAky4l4EYVaRecpVfrqtcCFRftSuCiVFuNqIphbpQb1hsNN9ssi63143psupYqAAHFRLgGwQEd0L0rKl0uTuw1Fl3t9t/r6d5TJndl52yHm5bCrcu9YSWw6F74dBqX+u9cMtSd2ilt22lt3E53LzV3z5TlmujQnplwvXhxrXhxp2JntvNTr+I7OES/TyKj433iuk32z07s0M7kwPbE+HDycG5ar2Xi2/iR4VExBYxOSjANydT7rXWHZwb2Z3pOTo3eDfkCgoJTXxiI4/UwsN3CEgdAmJrQnS7MLpdTGgTRrcL8R3CqOYEnIcXPaLN2xlq258Z2Jke2J4Z3Jke2p0a3pkc25oc354a258aXOtu6C9JredG1rNQgST6vXDwwZmxramR7dnB7dmh7ZnhjZnhjdmRjenBnenBzamBnTPDd0KuRhGlg09q5ZHmTPKdiY7tMyNbM4M7ZwYfnB3aOTO0OTO0Pj28Ny6KiCkAACAASURBVD1wONl1wapoEBHaxNHtwuhQAr6VH90pILYISHe8pqOZwZ3JoYfTI7cbXW1CShcP2yvC94gIPfyoTl7kWY3keKJne2Jgd3LwYKx7RCZuZSO7uehWDvacNut4tGN/enB7YvjB+PDucHhvqPNgomdvqm97vG9/auDxRM8VQ2EnGzvIx/UkYM9rpY/Ge/cne09me+832UNCQhcP08mLDLCwZyuKTib7d0f7d8YHNscHHk4OTWllDUxsVwKunYtpYaEa2WhfPKKRjWphoVpZqC4uel7Ou6cU3itNWFYkLKuEK2rRkiJhqYS/qhSuKPlLCu5dBe92CedWCfeukn+7lHNXwbtbyr8j59wt5i6X8peKOUvF3LvFHF0eWZVFUEjxxemR8jRMGh8VS4KJeSyRKCWek4AjRUVgIDwOMydNkpmenZoqTU2RiEUpqSkSoSAJAUcTCRRmHIdOY1LIsUQCRSAQZWZmiUSi9PS0tPQUGj2GQMRR6PAEMZHDj6LEwsk0BC4aQqIgmGw8Bgf+SwYM9Nc0GAAIAkJhUCAIAIfBcEgcFolDw9EwIAwMAMVERzHpMVmSRL2uQFXMMxkkxTK+RpWRkcYDAgBQMAACBkMhYB6PJZGkIeBwCATI41G02gxLTa6+LFVeyMvPiS8pTjBVSSsrM8rLE4sK2SXyxKKCFFmOJJ5BSEjEJaXGCMVEYWKMJJPN4RFY3KiklFhxMpXFjqLE4rAEpEItW1q+oVKVQMDAYG31aIO53WGokGWyycRoLAaDgkdGI1B4SGRMBAofgcegAmajUZ4tT+FkxNPio4loGBwEAKIwqOgYQiwdQ6ciYggIGhkl4BN5XCyLhaRTI6qMiqV7N0hkfHZu6sLtS/mFabHMKCYnmickp2SwuAkkFBaGxsJQaCgSGZGVlR0IBDQaTWwsHYmAkHBgfCQoloqmUZEpKRwWmwYAAIBACAQcAQaDQGAwh5PgrQ/WOr3FclVGemZqagqLFc9k0pLS+ZV2ncmmrKrKK9OkaTWZTodmrC8w0FFbXZ7T6C1vCVS47PIGb9nAQMDlqtBXlNjt5X3d7nqXrrIiz2pR+HyGjg5HsMFoMcusFllLU02o2VJdVVhr1wR9FiEvPi2RHx+LN1cWu2t1AV+Fw6Zob7U1+I2nDKTKmO/1lPd0OR02eUuzcWTYE2zQNga1TY36hoDO41a5XerpkZa5yY5QwHTqKhzp9Y0PNLQ31nSH7J3N1taGapdF4XeVTY80hwKmU2Y1MRgMeioa3OXhNudAl7uvwxWo0/tdZW6bqt6hOfUidjRZzoy39nW4/K4yX63OV6sL1OlrLQp3vX52un2oy1NnUTT6jHX1Zb5gpcNaaq8s8teW+Wp1tqoivTKjyWtsC5od1cVum6qtwRxqNHvr9QGfoS/sCQYqT82EDpviVLAKd9c1NlS1tlj6wp5TDcpXX97cWO33VjT4jeHuunB3ncUsd9gUvvpyh03hdmmtNcWnE6VDzTU11UWeOl1ri8VaU2yzlLSFrB1t9saGqnp3WXdn7WlOrNahqnWoqqtkbpe2LWT1eyssZnmD39gX9jjtSrOpsK5W09JkPs2GnVoZjRW5p0bQBr+x0phf71B1BasGu5zNXr3HUdrcUOF2ltpqZKbKXJezxGmVWavz6l2KRr++zqEwGwscllK7ubjWqggGqiw1JYaK3BqzvKPd7nZrDIbMsrK0YLCspclU79afXoDZVOi0K23WUk+dTq/LrDYVtrXa/T5jsMGkL8v2eQ2tIVulsUCnzaw05HtrVQF3mbEst8ZUbKgokuWnKkpztVp5ZaWuTF9srFLqK4q0uvxqs0pfUWSxaY1VJZVVJZYanbGiNDcnQaVO1ZZnanS5UQQMGAaPQEchkLgIJA4KRQFBcAAAhMHgrs/fqDJXg8FgUkwMDBoBhSIECYlFhaVoNA4AgICAp0wGCgaCovFYCjmKSIrER0fjo+h4PBsdyYjAUCLQRDAMA4REQGEIIBAAgYBJMTgGHR8XG4WLBMMRIEwkHAID05n0qTPTHncdAgIBAwBoECgKCqFFwsg4GA4FjIqEkElwAQfHYUSwaWA+D8nmRlCpsPQ0Rrm+UJqRkJ7Kzs9NSktm8DgUYnQ0FAKBwRA8niApOZXDE+IJFDgqEghB/u8L/j8AAqBwOAoZgYVCYafTGuFwOAwGOzUfgsFgOCKCGBnBIkLjoqFMAkRARyax0TwaJCEWClBpymVKrURekiwrTCsqTsotSM6TpeYXpRXIpXKFVF6So1TmqtS5Kk2hzpCv1qflFyUXqQX5Wn6WkitVsLLV1BwVMVvJyFEyshSsbBU7S8HOKOFmFNPSC4npMoqkhJxeQpUoaVINVaKhSpTUjJJYyWlsrIieVkBOkUeKi9CJhTihjMiXIZlSID0VQE4DUdOg1BQEWQQjsKFRDDxFGMuWckR5LFFenCA7NiGLIcyhJWQxhLmsxKL4NDVVoomWarBSNVqqJOdq+NnaxCyVqECdWKzLLK3O1ToLjU3ymp4S+6jac7bUd0nZcE3bNF/efKOieV7hmZObxwrKOpNL/IIiF09mSSl1SFV1BQpXocZdWOaWG4IllZ2q6lGj66yz5Vpt9y3nwB3v+Frz1GbL2Jp/+J6775at61pl8zmVayinKiRV+DML6iTFjlxtXWF1U2ltX6lrUOnp13un9K6zmurxsqoenTEgV5Sz2AkRKCwQCEpPTFg4M3i4fvN//a//97ef7T6/O/yTJwtnHBn9Ckp/OW9rxv/9u4d//On7X3+6/8XWjd9/cvzHJw/+9PLpn188/dP+2j/cu/z97bm/vXvhb+7M/Wblyj/tLv3hcP2PJ7v/eLT165P7v3ly/7fHS//wcPlv1u9+tb70h9/88g//8k9/9/33v/3hl99/9vy7N08+vjj59PHui6P1w71721t3djeW9jaWjjeWtu7dvn/v7r071+cvjF6eG1o8N3iz3TRWGT9nJF010S5WU+YsxIsW8nV77DUr/ZqVftVCv2qlX7fSbtjop1iwMxYcjAU7Y8EWd8sRv+hgLtjjFuzMBTvzrp2x7KDcdhHXQhkqMSOeLaLE0igkWgyBDoegaJTYjraOx8ePtrd3Vtbu7+zv7+wf7B2c7B8+3j98snd4snd48uDgeHf/aHv/8PWHzxeWlxJYTD1PEM4rbpHk1qRIkgnkgN741ctXj04OVnfub+6u726vH+89eP30yYdPXr179eyzdy+/+fj2h1++/+lXn/7s689/9MXbbz59/eMfvP/Ft1/86kdf/OLbDz/95sOPvnz/yYuTR8d7j08efnh29OHx4ZujB2+Ott8+XH+zv/Zs5/bh5s3N1ZvLt+eXb13bWVl4ebh7tLG1tXxr5fbl+WtTVy9P3V+9dXC89/6LD5//4MsXT1++ODl59GDjyd7Gi4P94wfr7SF/HC1aEBeZxonSiGI2ghkb9dQ79awlf+JqU/pSc/apz3ClJW81lH+KlZa8U0y0NU93NJ3pbJjrDs6FWy70tl7qDV3sa7nc33q1v3W+v21+oH1+sGN+pGthvOfGSNfieM/ieHhhrHthtOvmaOfiWNf8ePjWRP/9gdBgPrdbgOoTYgZEkQNi9HBK5Fg6biINN5GCmUzBTKdiptKwYxlRo6mYoRTMqrPoxWjT8WDTo6HGow7HGRlrKhU7mYReqsh4N9TwbLDpxWDD58PuTXPG9Rz87bzIO3mRN7Mj53Oi7uYS76n4b8Kud5PtbybbvpxtedFSdldO3SgmvvLlfpxwf7zQ8YOLPV9e7v94afjrS2NfXR795srw1+e7vhr3vA6WPKoRv7WIn5qEb0Lan84Pfj0/9s3VsR9d6H3iKT3UJzzQc7c0nCUF50m76cOFgZdzI2/mRp7318/mUseTsWfy2S8GG16e7T+ZHngxO3zbru3goIf52EFuZDs7sjeNud/r358d2pvuPpjt3hrwNyVHD5UkPZzo2xrv2xoLb0/0bU/2b0/2bU/2bU0ObU+MbE/1bU0NH02NXzWrfRzsqFKyPdm7OTW4NTu+1BlsSo3zcol+LsnNxPQrM9Ymeu5NDayMh1fHOnYme8+Yy9wsTJCLDPIwfi62Pj6iloW+7qtZnRhcGu1cnx64ErC72GhXLMoTH+WPx7RwCc18UpAX3SQgNSUQm0UxHUnUHhGhmYfrK0raH2nfnxncmhzYnR7em+5d7wustHk2ws0PJge2pvq3p8JHZ/p3B4MDMn6zANeUTLvX5d+eGV6bHN6cGHowMbQ/Mbg33rc71vNgLHw43ncw3n802b/SYG3hE1s5+FFZyoPRjrWZ/vWJ8IOJrnshx5yp6FyN4l6Hd2c8vD4W3hkNH410jBalNnGiQxx8KzeqnUdo5UQ3C/C3/eV7M93rk+G9qcGbPmtDAqmFj2kXR4YEka08TBMHNVueeTDVtT3Ztz05+GCoc7hA3M7HtnIxYQlzt8+/P9OzPtGzNzWw2d5wVpU3ksOf0qavddfuzXRvTof3Z/qOhlonChL7RDFhcdQFfc6jyf796cGT2f7VBntnErUvkdAuxLVnxG501+/P9O5O9z+Y7n8w1X8w2TtnkIeTqWMZ1NF08qiEOpBG7k+NGUmnjqZRJjNoZ7Poa/rkPWPqliHxfoV4vTJpoypltUK8Wi5crxBtVyTulIm2y8QbOuGGTrShFW3qxOtl4tUK4X2DaFWfsKZP2NQL17X8DS1fl0dWZxNLJVFFqZjCFJRUEMEggjgMWmJiuiA5nc6Ni4gER2LgKTxBniQvMzNPkpGdKc3Nyy1MFKdCwAg0CseK53E5ArEoJS1VmpmZnZ6eIRaLs7IyWWxmFB5LoRIpdESqhCrNiRcmkfgiAldA5AmIPAGRmxDDYtOiiZhIHAJPQKPQUDAUBASftmEAQCAAHAiOgMDhYDgECAEDgFEYZAwBjcNCcrN5VlOG3ZwlL2BVlmfy2CQQABABBcChAAQczOPHp0uSsZFIGAxEIMLU6qS6OpmxIllRzDZVSjLSCTIZvcaSptawiuRxWZn0LAlXXSpLTeJIsxiZmXFpaVQ+DyMQ4BISIlPTYgTCKA4HKUqM4YrpeApWoc6/f+9GuU4NAAAa7VXXu2tXR0MbswO3xgdne9uNmkIaFclJIJDpGAgcBAAAgjXlixPd9yY7N6fC9ycHp1oaClJFyAgQl09iMCKoFDgzNorFxPO50WQSkEYFxTPRel3B6uqCUMTmJzAuX56WZgrj2YTkVGZSCjM5jSVOpscyo+LZZFwUAgaHYLGRiYmJdXV1FRXlsTSymEcp1+UW5AoSxVSZLDk5hQ2G/JXYAkAgAAQM4fMESqVWrS7T6cvNFnOZXluiLGQKGEgS0uLQdLea/S6Vy67z1ZnaPdXt9ZX2SllroHJiyB8MlFstRU6Xpsaqbmr1tDTXtrjLG126Vp/BZSn2ulQDYWfAq/XVawI+XcBrdNiUvvrygLfSYtJy4uhiPitREFvvLivTSu3W0ga/0W4tbWyoOtV5fPXl1pri6kpZZUWe16PtCzs7O6rttrz2tqqhwfrONkfAawwFTKGAqd6h6Wl1nJtsb22obqw3NHmNw2HvQJe7q8U20OWeHmlubaiurSk93T8xGOwO2Zu8xr4OV3tjTVvQHG5zDvXUj/T6mrxGX63OY1e7LIrTFo1QwFRnVXY0WUb7/C0Bk7teHwxUBuvK6yyKZn/V6ERzbX2Z06boCJo7GmvagzWhgGk47D3VzeqsSq9TOzHQMDXW4qnTVRryaqqLfPXlTUFTS5P5tDDjNOFmrSmuq9X89a5rqovaQtYGv9FpV1prik8zWqfPp6vDaTYVVhryvB6916N3OdUupzrUXON2aU/P4/XopydbpydbTxs+TvecZsZCzTUtTebqKpmpssBilp8m61pbLAGf4VTpcjnV1VWygM/Q4DcGfIbTfFpHm91hV7osJV3Bqo7GqoBL3dZYOdLvDjUazVW5pspcj0txdirY322tKs8wG7NtpoKukKW3o7bZX9XRbAk2mCw1pTar0m5TOh0qt1szMOhpbTVbLIU2a7HFLLeY5b09bq9H76svD/iNHe2OpqCpuqrQZlU2BKpsVoXRkF/r1DgdalettqpS5rApOloqR/rrnJbCcm26sSLHW29ob3WVlxdYrNr6eoOlpkSvz7VaVfqyXL0+z+M2BBtqLBaFojhLVZpnNORZ7EXG6nyFOhuFjsDg8CgMHgRGQKARUCgSAoEDAIDYWMat27dUagUmEgkAACBgKI3GyMrKTUlOh8Ei/ioigYBwIACIRsNpdAKdQYyhxBBj4nDRTFQkFY4hIDB4CAIDAMMhUDgIBIRAgURiBJOJ53MJdFoEDg+OoaLocQRhEu/MhVmP14WLRJHwWGJkBAEPJxLgTDpKyMULuAQeEytNpaSIiWQ8MIGLkkpjaDSYSEA2VhTnZCWhUTAqJZpKjoTDgBAwFAAAUKi0InkxnkACgKAAEAQAggAhsP8f9QIBYQAABInEotE4MBiCQiHhcPip6nW6YDAYEAgm4uDZSZTsFKqIjRKxInLSYiSJ+MzkaECuUldQbswur5CW6XM0OplKI9PoinR6eVm5vKy8pLyi1FBRVFZWVKYv1hsL1PrkbFmyTCWW6RNyVLxsNTe/LK6gjJ6n4WQr2ZkKfraKl6nkSRR8qYomkRMkhTGZpSRpKSVbQ8vRkzO1VKmanKGgSEvJGXJKqoyRUcRILSGKZJGJMrxYFi0owIry4Ak54FgJIEYMIAojaIkRNBGEwIagYlFRbEpcahw3i8GWMjlZzIQcKj+LJsijCWWUpEJCWklUhjIqtRiXJqdkaxPyKpPzq5OLLWlql6y8pdTco7ANlzimSmrPyp3nVK7L5d55tXNOaZ0sMIQTZd6ELDNbomVm6hjZZYzMMqHMnKly5Ra7ckvrZOr6Aq2v2NCut41X+y7aQzecHYvu3uX68JK/e9ndcsPoG9O5wgpzS56mNqe4WpJXlppblphnkCosMqO/2NqhqB0sdQ4q7J0a56DKOaVxzWndc/qGC5VNZ73h6zXBcancoCszfPJkf2Nx7tffvf+we/az/bmvHi0MVGfdCFX+7pO1//zZqz99++Zfv3zzx89f/Hhz6Wcrt36/deuPR3v/frz/h9Wb318d++HF3i8mur6c7Pvltdnf3Lr8/cKl3969/tuVm79av/HLzRt/s3X9+9Vr368ufHv7yqcPVv79n//u77//1e9++s2vv3r9sw/Pv3395Iuney+O1h/uLG1v3t5Zv7u3fndv7e7a4uX7i5euXjl7/vzk/MXhm0N158zCC6bY+RrqTQvtqoV2yU6/aqXfdMTdsDP+D2yMm/bYUyw64063i464W07mKe642Ldd7NuO2JU6yv0m1vWGzPQ4SjwrlRbLo5PZBBwNH0nGIKNAAEh+rmx9Y+vlm0+29/bWt3fXt/c2tx/u7p88ODh+cHC8f/Ro/+jR3uHJ7sOjd59/urGxmkinKWIZVkFiGjGmxeP+4dt3z44ONrfXdva2Dg52nx7sP97fe/bo6MMnL794//rDJ88+fPLk42evfvTF2598fP/tZ5988+nrr96//PrD6598+fanX7/7yVfvvvvm81989/U3X3326vmjV8cPXh/tvT7ceXWw+fLBytPNu0/XF0/WFreWF5ZuzS/cvHLz5oW1ezd2Vm4tXjtzbmZwfKT79uL1d2/fPH/1bPPB1tTMlNftNmg1FcoijTw/NzMjhhQFgQNiYhDJQnICM1Ici56rzXwYFKzUM+4GhfdaMpebc+81566G8lda8v/Kvv6KsdaG0VBgvM0/0xY8094829UyGW6YCjfOdrfMdYcuhdsu97Zf7uu4PNB5abDr8lDX1eGe+dG++ZHwtaHuhfHexcn+6xN9Nyf6VwZDgzJ+lwA9kBQ1lBQ1khw1mBQ5koofScQOi9BjSZipNNy0BD8hiZzMwIxL8Gse9cuZvsOJvpOpgcP+4JiMM5YeNZKEmS7kPR5ueXSm/3Cq9+WZvjVf+XhG9OVM3FUJ+lIG9pIUfzE9clGT+Gai89H08JOZkU+ne1YqswcTMDf12a+Gm19Mdjya7DiZ7H422fVyNPRytO3FZPejie5Hk12vp9vej/pWq6VXM3EXMzDLVVnvpntenRl6Nd336VTbpilzTUZZl8fsllJ21fFv2yu+udTz2YWhLy+OfD3uO6oWHJYxjmvSvplo+Hhp4P2FoY8X+5+FDGtK5oGCsVPCWJLHP2/QfTzX+3R27PV07xczHRuOwvPSyJUqybuZ8Mvp/ueTvc8mw08mex5PdJ9MdD+e7H001nUyETqe7H49NbRUUxqKh82WpByP9+2PDz6cHN1o97cnxbTyI9sTokL8qIW6ioczQ5tj/Q/Gex6MtR9Od192lIUE+LA4qkeE7xQSOgT4VnHMUtC5Mzm6Ntq1PdV/PWDzclEBFsbHwvqYiEZWZICN9bEwHiaynoX2srF+dmSAiXSzMJdrdQ9meu6Pd29M9K2PdI1VKv3JzAYRrSWdc77WuDXZuzk5sDU5+HB24IpN1SyIbktjrnYEHswMb8+M7M0MLbbUTRjlZ6rkczUl58zF582KOVPpOaPsrCIlnEjsldA3Qo7jmZHtyZGHs8Mb3f7ebF6rAN+eRB5WSLeH2jZnBzamek9m+xfrDG2JtHYhoU2IC/Ej2wXRTULCorfywUz//Yn+B1N9N31V9XxiAxfbyMc0cLHNXKyPGTGmzdyd7Lo/0bs+PrTR39mewa2Pi/AwUeO6/J2J8MpYz/pk/0Zfe1dWoo+J88VFOGkRXXnJ20Pt6xO9axPhh1O9E3pZbTy2lokYUEu3JvqXJ3rXJnqveCwuVrSfgXYz0EMq6e5kz8pE7/JY78ZY3+Z43/Zod7go3RWHDnIwzTysnxlRHxcRZGGC8ZggE9PCjuwS4q4qBAuKhAWF4IYi4Xop/0oxd14puKUR3SzlLyqFdzWJi8qERWXColK4oBQuqsS31KJllWhFm3hPLb6rFt9WCm8rBbeVQm0uWZ1NKpXgC1PQ+YkROYlIBhFAicaLRBni9CxOcgIlDo+MAJAxuDRRmkSSI5Xk5ObIsjLzGLGs03w5lcLgcYWJ4jRJRnZySlp6enpaWlp6elpcHB0fjaXHknnC6OR0YnY+S5LNEKeQEsREYWJMSnpsujQ+JZ0pTKQmpsSmSVmZuYJiZXZyOo8ai8cTIxARYCgIDAEBoUAQFAQBAwAIKAAXCaHRkfJivskgqjYkVuqTlcV8AQeHx8EgIAAIAAABAJHRKDwJh4iAQ6FggYhSUsrRajkVZfwaU0rAV1xRLi4tpev1rJwcbEU5X6XgZ6TEVWgUpYU5OVKugBvNZWEEHKyiOKGkiJOVQWYzIwRcZE4eQ5BGIcYiNdrczfsLFWU6AADYareuDwQXW2wrvY2rY+HlmcG+RnsMDigSRnPY0UgkBAAAFEsTd66OrQ4G9oYaXp4b+OT67Ll2F5MI5nJgHC4qIYHE51Fj6ZEMBobHxwtEUbEMeFFRyq3FS3m5qSIB89rVM4WyDLGIIZXw09M56encdCmLLyJy+DEMZgwCiQAAAAgEksdPUCjVmZK0eBpWq8o0lOcYKrJLlcmSTBaVjiVRoojkSAwGCvgfCwyB0Bk0JjsOT4zCYaBwBAiOgdWYleFmk60y2+koq67WOatVXQ3WlvrqOosq3O4INVe53eqWpsqWRrOvvsrjKm/w6Ef7vBMDPr9L0+yraPCUtzfbgn5zwFvtrze6XRqnvdRfb0hL4nGZDAohSl2a0xay+LzlZlOhz1tut5Y6bIrTzkOHTeGwldZUF1dWFPrrKybHGyfHfbVOmbtO4a7VdLQ6B8INrQHT+amOoZ763vba4bDXY1d3Ndsunw23+KssRlm9QzM93DTY7WmqNzR7jW1B8/yFganhpqCnwu8q89eWXZrtafFXhVudI72+04RYZ7M1FKh21Sj8rrIL052Xz/Q01lf4nLpAXXnQUxHu9/rqy0fDvpEeb1fIPjAcMFmL21os58bbupqt1spCp7lkrD8wMRhscJe3Bc3NvsrBLs9Ivz8YqPR7DU67sr/Xe9pm4feWO2wKl1Pd2FDV2FBV61DZLCVdHc7R4aDXo7eY5V6P/rTn0GlXNjZU9YU9p50ZpsoCh01x2l5oMct1Gom1prgtZD1lYvXusubG6sF+X0ebvcFv7O1xDw34PXW6Uw/hqdEx1Fxz2sNxamgcGWpoCBgN5Tmn/RxNQZOnTndqaOzpcoW76yzmYq9DdXGiOdxq8TpK7dX5ntrSczMtzcEKr0cb8Gr87pJwh6mtqcJSmdPTVjM+4DVX5NRZSzubrTXVCqejrKPd7XKWaTWZJpPM49Z1djoaG6tcDlV/j6c9ZHXaFNXGAqdN0eA1uJ2aUKPZXFVYXS3v6XZ73Hq7TVlpLKhz6dpa7Q672mwqrKnMcNnyfHXFoaDeYsptCOgbGoylpcnGygKbtVhZmqTVZNQ61WpVuqI0RafNtFqUlprSKqOqxlTmdusqqqQafUZWbiIMBktOlwoS0wEACAAA/OuLYDBUbG6uJyRwAAAAEARITU3NzMxisTgwGBwEAv8PDgMHAIAQKCCeTREkssl0MiGGHkPjkugcZHQMCIECw1EAKBwIBMHh0Lh4CoWOIRIhMSQwm41hsiPIsTAcASZIZp27MutrclPpRC6LhsfBMUQAL5GUlhGbKMDzmWgxG5cvYWUkkdlMrDAhKj2NlCgmxcdFMWhEeVF+ojgZg4mEQKBIJBwCBWOwKAqNjMIiAUAAEAwCQEEACAgEBYP+4jaE/lUEAwKhMGhEBAINAAAhEBAEAgaBQEAg8JR9QSAQAAAUhQVmJOIkydEcJoQeA0gWorLSCdkZeIBcXyWvMBXoK/PKjAW68iJtWZFOX6TTF+srSsoNcn25XF92yr4UhqpifWVyTqEopzhRVibI07Bz1MwcNbOgjJWv42eV8jNLivZEZQAAIABJREFUEzJVfKmaL9UIs/Rx2SpyZhFZWkKSlNJytPSc8pgMdUyGiiRVETKV0RI5MVVGTytkpZbQU4qjU4uikwuJSTJsUl6EOBfJyUbESyD0ZAhVDCYngEl8KI4FQTPhWBaOKCRTUxhxknhuLoWbSxUUEAV5GH4WUpiNSSkgpciIaUXUbDU/z5RW6MhU+3L1oSJjT6llqNQ2UeKcLbSfya6ZlBkHspWhFJk7KdfCS9cxhUV0QQ5VnEVNyY+VlMZnlQnzq9KKbNmy2hx5bZ7SlaNy56i8hfo2hTmsdvRpnAMG10hl7bDROqCsaM3WODNKTKl5OnF6UWq6LFMiS89TpipNskqvxtVT7hurCMyoXaMaZ7fa2at1jWldU+raSU3dZJnnjM59rsJ/rqphyuzt7uofO3v27POtOxsT/mc3+j7buPTdzvX//vLVf74/+KfHt//l2dp/vDv4/eHq+/ND392c+d3SlT8/2PzP3c1/uzf/9WjLfbf2Xp3haU/wm/MjP782+4vrs7+8cfb7xblf3jr/3Z3zP717/uc3z/7y5tlf3r347PL4j948/tM//PY3P//m19+++eVnz37y9skPXhw8e3h/d+PW1sat7bU7O6u3Nu/dXLo2s3BhdO7syNVLEyuXeuY8mVerqAsW+m0r7WZNzNUaylUrY94eu+CIXXCegrHoZCzWxi064xadcbdqmQsOxq1a5h1X/K3auFu1jAVH7KKTseRhL9Vzlj3MtXradlda2JLBptDZ3KxYZnIcXUQhsslEFj6SGokmgoEIRlz8zLkzT1++ePn23YvX7x4/++Tg+PnO/uHuw8Pdh0d7hyf7x4/3Dk/2Dg6++PhhdXkxjUFPJxDP9vZ+/MFnx4d7Bw93Do72Do72Hh8/fPP40bvnz9++fP7J8yefPH/86ZsXn797/tnbpz948+zrD6+++/LDz77+7NvPPvnq/csv3z39+O7Jx/fPv/rs9Zefv/3yB+9fPD1+drjz7GD72f7G8cbdw/sLD+/dOFi6trN46d7Ny/Pzly5dmbtwZfbSpambV2auXpg8Oz1y/eqFDx/eTU1NC8QCFA4FAAGQEZAYPIYSicQhIRERQHQkNJqCjGMTBAmURB5ZxKfZ8jkHHbmbftbdJsFKKPN+U+69lrz7rQX3Wwvut8n+gtOfrQUTrYHJtsaJ1uB0a3C2rWm6rXmqo2m6q2Wmq2W2K3Sms/VcV9u5nvYzPW2zXaFzXW1zPR3nw11zPe0X+jov9Xdf6O+aG+g8P9Qz398alLKcZEAgFtoQBwkyocF4WAsHFWIj2ziodg6yi4/q4CF6RKjhFGxvEu5mTfHTyb7Dsf7H4/1PBlvOKIVT2dFzWcTpXPpma/Xj8/0HMwPPZgcPer1T+fHT6fizkqizUvxcauSZ1KjVGtm7md4n04NPpwfejLVeU4jHM2OPejyvZnufTvY8nQm/mOq479ZeL0tdrMhaqSs7GG46muo6nup8OdX+pN97sZgzIULd1ElejPWdTAw+Hut+Ntp+XZtyVoiaE+POJkbMiOBrZtknk+EXkz2vx7tf9XhuFMTezEDfLop7G3a/nw2/ne394mzn8xbtloJ6pCDvKOkPayQ/mWn+8uLA+7nhj+cHvhhy71Uk7CipT+uKfnim5wdn+j49M/D52fBxi2m39v9j6r2DGl3QM1+RMwhJCAQIlHMEFAgSEpJAOUeUM5JIAqFIzjSdc246EZqmczrdffqc7hPnnIm21/Z47fX67tytmfXa453x7tatulX3/iHv7Fa9pdIfCt9XX6nqe/Q87+8RP3QKj1wDj1zCI2f/kV3wyCbalVMvdjfcNXI/bSbfbaY+bGZeZ4InhMjTHcALXZCLQtyrXOjNRu7Ncur18szL5el3G8nrLmmGDJwnVy/Q6uZIwCypLkluuBcZfr4+93g58XQte3vUNUkCTeLqJojgSXzNDKFumlg3Sagdw1WP4WrGcLXjBOAotmac1Hh3zPVwK3d3PX20kb0YtdsxDe62miAS6EeC/OT26/Hw7mru7nLu0drixYjVhwOHyM234qGHG/P313OHW3PbVqUXWR/AgYIkyAipIUaCjpFho0TINAmUJNfP8rCP50eP1nO7G/NPthZPmqSj+IYUvTlDhybosOsj1qPt3N5m9umxuf3pYLoLlaZBZygNcUpDgt48ToPdjDmfbi0eri0+31zeiTjiDESC3hynQsZI4CkSOIYDbmj6n2zM76/PP9iY21+YTvNoY7j6UTLsStjxcGNhdzl7uD5/JWwL4UBRPDhGaohgIREy/Pq453Bjdm919nA9d9Kt82DqHe2Vi0rhg7W5nbXM/Y3cKb/Vg4OGMfWjVPiNmOtoY/b+evb+WnZ/ZfZgff5gcSYlZAYx9VE8KEYEhbHAAKImiqwZQdREkMAYBjRNAp8Rky4Pki6I8RclxIsS0vkB/PkB/EUx8ZwIf1GMvyDCnelHnhOgL4hwF8S4cwPYc0LM5QHceT76fD/mvAB7ho8+3tt+kodS9TXKuGBJV62AXsmjlPZSK9uhBQ21tVgMmdbJJnVQcGRUS3NDdUkJuA4Mh6NIRBqd1tkGR+UXvQCAYjCokUSkdXVymQwWkUihUuk0GoNGo2MxmOYWWBMMisDWsnsRTBacwYKzulGMrrZODpLLw9M64HgisF+I6eOhqHRITx9CMICTKegKFUNv5ChVPeKBHo1qQCrp6WTgqcR2Xg9RwKdbzXyfRyAfQqnleLe9z+MQ2G39LoeEyyZhUK1trQ1QWCWdiR0c5AsEHWIJVSRCSURwhQzjdfUoZXiJECEStmpVOJ0a77Sz1XKqsJdgUA50UpGd9BZBD66H1SYREvm9KA6rxaDjDggJFDKog1FPpoHxlEalqu/WjbMGrbKitNQhlT5ez96d8e+mg7uzE/cWZ85lR9HQKiiooA0BrKoqBQAALaC6zZmRu0vjTxbGPl9NvVxO3l2Ok+D1rfAKMhVMJDei0JCmpioaHS4U0ThcFAYH6u2l7N2/ptcMEXHw7a05o14sEjAVUvaQuGOATxX0k8yWfr9fK5GwKWQkoq2pEQpshNY1w0CwhjoiGqpWsL2uQa9bolQyLRae2dxvMPbr9HyHU2YyyulkHA4NRyJgPb0deoOsv5+NQjbT8fChge5w2GnWD0yGddOjxlDI5PIazCaJzSBymAZjIeN8NhifsFhMPLdDlJqyJyfsfrciENQG/GqDnhcbMSzORnxOtc04OGxWBL2W+KR9Ysw4EtKmEkEaEUnBY3DItpDP5HVLJ8Ysw1aRUccL+jUuh9Rhk7gcQ26HNOBTzWbD0bDFYhQOWwe87sHxUf2F87PppM85LPU4lAG3Yixs3FqdTE46nRZxfNQ6lwpEg7rkpHNtcXRq1DYWNgY9yqkx22I2NDVmGw0ZpseHowHdme30+uKYwyKaHh+eSwdCHtX02HA24fXah2IBdWrSEQnovE6Fz6Uci5g3lsaPr00GXFKrTeRxyUa86tkZ3/rymMen9AXUiSlnxKsJe1VrC7HttanxEdNo2DAaNqSn3dmEdzRs2FydmBizpGbcm+uTZmO/SsGOhPX5Jq5wUBf0q/O8+FjEaDULTQa+Y1gyOW47ezqXTnrtNnE+UhgOarNpf968ymcOAz5VwKfKpHzxiWGXY8hmGfB5FFOTdpdjaHzUsjA3MjluW1qIRsJ6q1kYHTEE/SqnfTCfe3QMD8ZGjHO5cHxi2GTge93/Rj5cXox5XLI8LDGv+mazQb9PZTf1h10yh1lgN/VPxoyrixG7VWAz9wd88olR4+SozuscmJm0zExaIgGlzzlk0vYE3DL3sMTtVI6EzDbLoEbVNxqzLM5HlxdHjXq+UsH2e5Qjfk3Yr0lNuSwGvmt40O9W+F1yv1thMQpcDqnLKXU6pGaT0GIWjo9ZrZYBpYIzOW5LTOhjYYXHIRgNKxNxczCgMJv6jIY++7BIp+t1OYfikw6bVSKTsnxedToViE+6DXrBgJBtMSvCIwaTtd8bVEmk3RQaAYlBgaDgsvKysrLSpqZGFArV0trscA4PDYkKiwBV1RUEIo5IJEKhjeXllQUFRcVFpQUFJYUFJUVF5YUFpQBAYUlpAZ2BYXUT29BNYGhjaUV9eTW4tKauqKyiqKSiqKQUAABUV5dSaSgUGkQiNrA62wj4+lZ4aUMjANZawe2jnTi9FYx4oE3VWAyUgIO2oKuwlDoEqqq9tayPjeJzUB3kZgIGyGS0dDCaMagaVicK3gJEtjUrpENoBKqivKq6qqaivLy8oryktKSisqKssqyouLiwqKiorARQXFhUkidtlBcVVhYVVBQVlBf8mwYrLy6qKiwsKigoLC4uKS8vrygvKyspKSkuLSwoLAAUtMAqGVQgAVuJQpS1t5aQiRXdbAiVUg6Q661DGpNYqRcpdEKlRqBQ5Y0vkVor0epFaq1Iox5Qq4VKtURrFKn1Xf1iEltA6ZUT+QpMv6qtR9bWI0f2KghcEYErwnOH8N0KLFeDYauR3TJEnxTOHWpmDbZxFW0cJaxT1siSgznyGq6kliUGdQobGf1wuqClSwTpEjZ2CJvo/UBqXy2dV0fsrcV3V+M45ciOYjitsIVSCMGVNhCKgOjCyvbyWgwESm1p40CRvQ3YvjpibxmOVYLrrKJymjsFjSwhlCtuY8nJbAN3wNsri/RrJgWG6T79NFsTJw5G0cIAoduAY0qRFCEcz21GMVtQtBYso5nEbmPy21liFEdG7NFSuw1dPVZ2v5UlNHUIDUyhiSm00/pNzAE9S2hk83SsXi2Lp6Ny5Ti2EMPqx3XwiQwevVPA5Q71SE195hG5L2se27ZNnjXGTij9ywpPZsiekNmTSmdG7cionRmNa0HrXtf4NtX+DV1wRWFPqKyjl48d//HO6b9/fPV3bw/+56cnv3/39F8+f/LHLx788dOj//HN678/uvPl8dlfXFj8u8snfnvn9u9v3/nnq2d/yEV/cnzm1/fPf1zPvEiP/Oz0wl9cWPn56dm/urD8N+dXf3Vx/ecXVn9xauFXJ3K/vrz0/dn5M9Ph3/3Dr/+vv/2zv/vVp3//3Zu//vrNj58/e/3ozuHetcODm4d7Nx/cuXbv6ulLJxdObqSunF58dXfr4sTASRPsmrXxuq31xjD8qg122dZ8xY666oRfc7becMGvu+DXXfCbnvabHsR197/NVWfbDQ/ylg9104u87m675mq97obv+FF3gph7QdR9P/xhSqDjkdoQxHY0q6WN3tJKbYVT4e1UWAseAkXW1DUXl1UDAICm5ma5SjMxlTp+8tzBw2eff/z64zfff/j0zYs37568fPPo2avHz549ef74Jz/5dGpz5fz6yo8fvzx6dPTw6ODJ04dPnx29fvP8yw9vv//0xU+++vjDN1/92c9++Os///mv/+Lnv/53P/vzn3/zZz98+tnXn//i2y9+9f3HP/vJpx8/vXt5eGd/5+Lj/ZvPHt57fHj/wd6dg707Lx/tPT248+D2lf2b5x/unH90+8LhjbMH189dv3zm+IljF6+c37lzbWfn0u6dyzs3LqVmpmOx6OCgpLqmEggBNsIb25BNGEwjCg7GNEPaGoFQaHUzHNSGgqKwMBoZyaJiyUR0Jxp8NsB5HKfvRAi7E6y9UW4+c7gb79+bEuRnN96fn7nRkcWJ2OLE6HJ8bHlqfGVqYi0RX5+Z2khOb6WSm8nkVip9LJPZSqXWk4mNTGIrndhKTh9LTp3MJM5kZs5kkyfnZ04spS/MJ8b4ZHtLkael1N1S6mopdreWuFpKPa3lPniFH17ubS0OtJWOtFWFWko9LaXL8t6Hy7n7i7ndhdSDdCzTix3Hls2gyseQlauyrifLycfLcy9WZl8sTZ3W9S1xERsC9LoAtdWHWOPj9yKWz7dmX2wsvNmaf5kZWe1BHR9ivF6deLOd/mwr9+F45iCi32bBTnaBt3ua1nvbbnvkHzZn3mym322kvzk2t+cUbHXWXVUzP6yn3m1lPhxLfrExc93EOt1Zf4Hdco4LOcmqvTcs/Hwj83p95s1a+nV29LSQsE2vO97d+nLG/34j83Y1++Vq9sArP9kJucxq2GI1HYQMHzdy71fTX65nvl5L3jX1Xu0GXesG7xm6v9uc/nJ75tOJzE+OTT+w9Oz0tTwUow5F7bvClgNJ276odVfYfiiCPxDDnjl6fnos9c2JzA8nMt8vx/a01CNh08P+5jde0TcnZt5vZz9tZr/YTL3fyHzcSh+FlJd6mq5wgBe59Ve6oedYoOOdDc9jxg+b2bdr6XfrmaMxxxqzcY1av0ypX6XVr9CASxTgArlugVI/T66fp4DmyfWzpOpFZsuTROjpsYWHWwuvt+Yv+UxjJGgSD0oSwEkSbIKOujMefLwx+3B17una0t1pf4QIjZFb705FjlYX91bmDzcXTppVUURDFFkfQgNHUPVRJHAMBYpg6iPomjCiJtNPe7w4/WAxdW8ts7+YSPZS/PDKEXTtGKY6gq5Z1QsfbKR21zIP1ub2U2NjNHgUUxvF1IcxDSNYsB8DuhxxPd5YOFief7K2fNlrDeEaRrDAKL4+jAVFMEA/ompNJXy8sXBvJbO/nr43NzbVS4zigOP05lvT4f21+fvL2YON+WM22Qi+PoyHhAgNo6QmHx56Omg62Ji/uzy3v7V4IeIM4aHutqoNjezR6uK9tdyDrYUTLqMfB/VjquYHOx8tpffX53c3Zu+vpvbWsocbc0eL07MD9EkKZIYBnWE0JeiwKXLDDAkyTWxIUGBJStMyq+2OhnVfw7ynZuyqmPuazn11x56qY1fFvK9m3FMz7qgYt5X0HQXttpK+I6fuKGg7CtodDeOWinZdTr4uI1+Tkq9KyVekZB0fKmPXSDrKRIzSfnIBl1yCbippqq1raWym0sgdnTQGs5NEZjbCoDW1NU3QVngrEgxqLC2pLCmuyKuvqsq69jY0kUDFYgjtbSg8jsSgd3UwWUQCpRHa0t6GIlGRFDqSP9DF6SGjcFAitZnJQjBZCAarvZ+H1MrIGhlZLSMPCtEKCd7v6vc5+ENCtFJGlEkJSgVJNohVK8gOa7dJTdfLKaOBIZOKoZDTjAaOw96vUjK0mk6ZlKLXdY6EZSYTRyhA2Kxc+3C3Tkt3DPdq1HS5jGwf7jMaugYHcAZVp3dYONCHHhTgFBKyQdWpUzB0SqZaTh4SI8wGplSKHxBh+4WE7n4Cg42idKGFQ1wZn0xC1lBITUMK3rlLW6GgFdMCEjAot4+tXEsF7qc9R7Ojh5mxo41Zq6ivvAgAaQHWgGuKCwuLAAAOg3J2NXN7IflsIft6dfHZ8e2Bbi60FYJB13V1IgeEdFYnuq+bTCG2dDAwEhGb3Yk/d+6YQjbQ1FDrsisFPIq4n6xRMAMusVXPMig7nGZ+PKqP+hWpuHUiorHouE4Lz6LjOi38+bRnfETjsgrCHulERDc+op0aNdqNfTZDr9czGI/qZkL63Lgt6JLGJ4cz6cBYyLgQ94f9mnBIOz5q9nkUfq/KYhI47ZJwUOMYllhMApt1IBTQzM+GE1NOt1MWDmrzFVITYza3XTqbCU2M2gJetc+jspoGAl719KTDahKqVXSLqXcuGzWoh7q7mG2wRkEfazRiNep7hy2iYYvE61Lk36uSc9x22dL8aDrhy6YCoYDGZODHJ4bDQd2wVTQdd8xMu+Znw5mUb3zUksdILC1GY/+r1Wo0agoFNIlpl8spDQU0sYhxNGYajZpiUdPUpD0x5ZwYs4aC2nyb1ljMvLE2uTgfcTulIyH92nJsOedazPrcLoXOKI4n/B6f1m4Vp6esY2FFcto1lwvHIkatunssZp6aGPa65XkzKt/oFQ5qrRZhvit5Ou7IH+Fs1p9OOmIRnd8rj0X0fq/SbOhfmI1EwyaDlp93mWamXdNxh0rBVinY03FHvuBrLGa2WQam445s2p93vfL8w+iIwTEsyRMyRqOmYavIZhmYHLeZDPx8btPtlMYixuiIIW+v5fGGXrd8dXksGjaa9P0jQf1cNjwes4YDOo2y26DlTU04jXqeyzGUryPLpv2JKWcooNFreyfHrHO5sM0iNur6XQ5ZyK8NeNUuu9TnVkZCBqWMk28nczqGHMODw1aRycA36PoCPpXLMeRxySJhnWNY7BiW5DONAZ8qHNQadX0+r2IsZraYBAGfKuhXT47bUjOesZjZaODbLAO5tD8c1OZ14FjMlCeOeN3ycFBrt0mCfvX66kQooPW4ZBol1+tWGPV9ZmO/z6M1GyVOu9Juk5uNgyaDWKcW2K1yh03ucqstdpl5WKbU9Dvcao9fHxwxW+0ypZan0YtVaoVMLqEzKGAIsLikoLauqrePSyTh2tpbCguLAABAYWFRcXFpYWFxYVFxcXFpUVFxYWFxQUFxRWUplgjGEKsFYhoSCQcASgoApYUFhcXFRWWlZYWFgIrysnYEmNWF6O1Gc1lIOqkRhwS2wmrb2yrJRLCA13Hh9NlIMNDSXEYk1mBxVUhENRZdx2YhOpjwbi5aNEDt6cZQKY0EPKinG9vViUYigJD6EiYNq1NJEfBmAABQDCgqAhQVFJQUFpYAAIUAQFFhQWlJcTkAUAz4N/sfAAAUFwKqCwCVBYCyPLmxqLCyqLCutLS8vKyqthpcW10FawLVVFYUA0pLAUV1FUVNkDIYtAyLBpLwdUw6tLOjickA02kggNxkHtLph7Q6iVKdN75Eaq1YoxdrdAMqrVjzv9XXgEo3oNKzhYOEDh61R4HplSJ48naeHM6VobplpD4RsU+M75OiuqWIbjWiV4/uUWJ7ZZgeBYqrQLIVSJYS3qVs5KiAXHkpV1LJlYDYYlinCMYQQDv5EJagmT3QQudDqb31tB4guaeO1F1H7Kkl9lbiukvRrGI4rbCJVAjBF9ZhCqtQZVXoqjpiFYRR0dpVguoqwDILcfQSPANIZNfRuquZvQ00PpoqpjHkdJaazjeQeTp8rxbBVUEYYhBtoBHPbUQyIe20JgS9Fd2BxLERxG4ErR/dJUGyh5BsGZ6jIrLUVJaa0aOm9ynIfYM4rgjDHsJ0DhA7+ERqH5ncS6T0omm9bTRuK7WrjcHBdPDJnCGW0CCUe4eG4/LgomnslH3qinX8gia0oQosSt0pkXVSbJ2U2qYVjrTaM2dwzRkdc1r3isa7ofdvmAPrMnMyNjH7jz98/OP7J3/47OEf3+3+1y+Pfvfp+T998/yfv3/2z1+9/g9Hux+Pz39/Ivm3l07/5vrOP169/Z9PnfyPZ9b+25u7/8+3r//w+eMfTi08nvK8Tvm/XZv4xbGZvzw5//NzK9+dWfh2K/3j5tRfXkz+4lRyw67+4tXRb//z3/z6l1/8+ptXv/748of3T14c3nq4d+3hwc2De9f3dy7fPrd65tjs6VPLX728+WDFuq2qvTkMumqHXbWjrtpRV+wt152tNxyoG074TVfLLTc8P7e97TtexA0PMj/X3f/2/Ka3/Yan7aa3/ZavfceP3Akgb/uQhxHS7XEBE9/ehKLC0YxWJL2xndnQRm+AU+pbcKBWHBCGrgI1llVVFpaWAQAFgMKSsrKaxqY2FrfP4fGvbhy7t3/45v0XX3z13ZfffPvFxy/evX7+8fOXb989e3x0eHRw+ODB7oPD3UdHB08eP3z2/NGrN8/fvn7x/uXz96+ff/vl+1/++PXf/OXP/+Fv//wf/vpXf/OrH371/ccfP7378dO77z68/vzl4dG9a9cvbJ8/sXHm5ObJ7bXtrZXb189dPrd15czmjQtbR7cvPLl78fq59eW5qUw6fv3G1bv3bm+uLY1HgrKhAQaNBm9tLyouBQAAZdWFDc0N7Zj21nZwS0t1M7Qc2QhEtzS0twBbW+uR6CYMGkYnoLsIWBKqHdEKsfDaXy8M3ItQ9seYD8Y77k3wd+OCvSnh/vTA/rRwf1r4JxmWigQzY+HsWDg3PpIdC89NRufj0bnJ2Hx8bGFqYml6aiWRWE5Mr8wkVlKJxXR8MTW5ko2v56Y3s9Nbmanjuenjc9PHFlLnF5KTEpYFXmFrqbC11zgQVR5EVQBd70UCPcg6L6rOh6n1Y4AjKGgEBfa2187L+QdrC7dW5nZWs7vz05mBjgi2bhoPHUU3THRgdhOxR0tzh4vZo6Xk3kxod8K1G3ffi7v3pnz7yZFHc+NPV2YeLqefrmWveXUxZPm6iPZsNfloPfN4ffbZVm5N0TvRVp3D1WQYdVPE2oVuwqv5qSfr2Sfrs++2lnaDmjlG/QkF7dVa4vV25u3x5IftzB234AQHdKGv7boYcUnQvOsZfH889+ZE9u2Juc9W4xfVjDO90JMCxLO09+126vVG8v1m4iCiOt3XerEXflne8WFx8s1K9rOV3Me17OOoY70Tfq6j/jit9qyE8X5l5uVa+uVa+sPK1GVZxwax6iyt9iyt5hyj5iyz+nxn9ZkO4IWOurOMihsKxpdLyfcb2U/bsx/nYjclxLu9jbfFyK9Szm9P5T4cz311LPtpO/vpePb7E5l3E8Y9cfujwZaHMvgTGeqJEr0rRX+VHP7h1OzX2+nvttMfks474vb7gqb7Qth9QdN9Aexef/Pd/ua7gpbbvKYdXuM1LvhCV/2lHtgDa8+Bb3DfPfTEp7ym4a53NW13QNaZkDl640kF981C/NV65sV69sVm7mjGtdDRtMhqf5Qaeb6+cLS68GI7d92jyFAgs7T6DB2YoQKzFNACo2GOCU2TQQliw7ZW+HIt92Qp+2Q993B2dLYbkyCCpoj1KSJ4HAvc1PS/2so+Wc883Zh9Mh9PcLFhXP0IDhzDN8Zx4DEi5GbU+Xhj7mAl+3h97rJXHyWAJwmgCQIoigGNoutCiKp1Vd/jtdzeYurBcnI3OzbFxsbQNdMd7fuZsb3VzN5q8uF6dk3dF0FVxNA1YzjgOBYYQgFPO9WHq7n7C9kHa3OXQ8NhbH0IVX1cN/R4NXd/JfnH3LghAAAgAElEQVRoM3tyWOFBVPnRwPMew8OV7MFq7uyo93oiurecub86e2duOsomWJpL3W2VbkSNBwn0o0EBTF0AA/SiagKo6ikK5LyMdllGvjSEuy4jXJMSr0hwVwZxVwZxV2X4qzLiNQX1hpJ2aYh4cRB/VUa+NES4KiPflFOvyyg3FbQdFeOmgnpDTrkhp2h5DTJ2raSjQsQo5ZMLuOQSbHNZQ1V1Q30DCo1gdtLYHC6L3UumENsR7W1wVD2wAQAoLC4qz1fKFBaUlpVU1dbUg0CgpqYmFApFJBKJRCIKhWppaSkpKQGDQV2dCCajVSKmMxktDDpMIMT39CC6u9v7+9FSCV7Q02rRdzmtPVIRlt/dIuIjDGqGzcCymtiiAZRR3+lx8a0mtkZB0cgoOjnFaeJqpWSZlORy9seiSoWcIhZh/T6x0cAymzjDtt6hQbxWwxgaxDsdPIWcLBFjhwbxSgVFLiOpFVSzrmsiqrLoWQY1UyWlDJu4kzG13yWUD+KkEpSQD+/thvX0wPuF+P4BSp+A0sHFKNQ8UQ+hl4Xi9ZGVWuHZC8dsNm0zuBYJrjuVm3qwlbmZCtxLx/Zy8f212fOLqfZmEKwZ2NoOKS4qKi0qKS4EhCyq3ZX0k9n45+uzLzdnR63yFmhpXx+JyWjr6kT2cAlcNp7LxnNYeDoVQacibt44Fw4NkwgILovgcynHI6bEhC2bsBvUTLu5z6rvlYnIExHtzITFZRX4HGKvXWQ38UZ88sS4Oege8gwP+Bxiv1PiGR5YyHgno/poQOl2S9zDwmTUnB0fjoa0U3FHOKR3Dw8mwraQT63X9Xrd8uiIIf8Yixj9XmVqxpNfPbJZBqxmYcCnWlsZX1+dyKPz7FZxwKuOhAzJaY9zeMik7x+LWkaCeodtcHJseCSs8HtlFqOEgIF3d9HbYA12i9KoE/g8MrdDOhLUux0yg5Y3EtRPTzrDAd3EqG1myr20EMsH4ZYWookp1+Z6PE9LnxizTscdG2uTmZQvEtbnXxMJ60ejpkzKlye2R0cMkbA+FjEuzI2sLo/lO7LCQW1eYIzFzPlG40hYn9908noUYxH9aFCemLBFwkarbSidHRkdGx6LmaMB1YhXmtcA46OWVNLjGJbkEe1+r3I0aopFjD6PIhTQ5EVdLGJMzXg21+Oz2aDbOXhscyLgkwV8islxS9CvDvk1QZ8m6NOOx2zBgCYWMeY574kpp8sx5PcqZ6ZdYzHz+KglX+qVV1PLi7GFuZFQQGPU8/JYyHwn2EhIl0fJj0ZN03FHYsoZnxjWaXpms8GZaZfJwM+TPEajpuiI0WWXel2KaNgY8mudw0MuuzQ+bg/5tWaDYDRiymM/vG553oXzuGQLcyOJKadRx1PJOQYtz+OUR0IGh20w6NP43MqAVx0bMeblrmNYolZy8jtmKgXb5Riy28R5Sn7evnPaB0ejJpdjKBTQzGaDIyGdUs7Kd5olppz5Hmq9tnc0asplApPjtvxSnMclGwnphq2iYaso4FNNjFnzJxufGM5XRQ9JGKGAxu2UigeoJoPIYhqMRYbtw3KJqGtIwvZ5dE67UjrIGbYrghGry6tVqHl6k9hglthdKptDbrYNdbJInZ1sPr+/sRFWXl5ZXl5ZU13X2cmCw9sBAEBhIaCoCFDwb23shYWFhQWF/zumWFgEaEfV9fAxMlV3HbCmory2pLiisKiwoLCgqKi4oKCgorwIj4cRiQ3I9koiHtxBayHjGhBtoM4OOIkI4XSRrl28HAn6kYgaJrOBQKhGIasoZCidBmPQm4kEMAZT18Fs7eyAU8hQMgnK5aCpFFhrczUWDdVrJKxOSnVFRV11dRMUCm4A19ZVVdeUFxUXFhYVFBUDgPXAVngjFteGRDdBoUAwGARva4U1Qysqy6uqKyorSwuLiquqKmtq6ltbkNVV1SBgdU1FRWlBWXVpKQkHohIhsMa62qqS2uoCKrmxrwdDwAGJeCBAajYNaDUSvV6s04k0WrFGI9FqJVqdSK0ZUKnFmv+VPFSqhCqNSKPjy5RoBpfAHcTypPC+wbY+WWuvHM1TUvlDZP4Qka/A9CqQPZr2Hj26R4XlDOG4CmKPGsdR4lgqHEcN52rA3YpSjqSqWwpmDzV1Shq6hHVdfWB2P6xL2Mrsb6L1Qqi9UCofTOWBKLx6Kr+a0FOJZldjuZUoVgmcUQQlFwFxRTXYohpsMZAEgJABTZRCJL0ATS3A0gqRlEIsrYjArMN1wbFcDK4Xhe9pI7IbMcwGXGc9hlmNppUhyZVtxCoYHgynwJGdKFw3jiogMMS4LimaI0dwFQjWEJ49ROmSUDoHSZ0iQqcAw+iFk9gtRE47kYPCsZHITgSCgcKyWnCdMGIHktmFZfWRepWdYidPO6bxLhijW6b4WVvimiV+VTNyRulfV3jmBu1JsW16yJFUeOfknnmZe1ntmtU70nr3gsa1qHUumtxLGsecITT3tz/76e8/PP/juwd/fL/7u68O/st3L/7w4+t//eWb//mz9797dfj1WuqX29l/fHD/D0dPf3fz7q+31/7+2vYfv3j4+5cHv3+4808HV//TrVPv0sEDn/rbudhPNxPfHkt+uTH1xfLYd2uxX5wc/fNz6W/PrZ2bTfzjb//ur37+4dffvfirr55//+bxs71rR3tXH+xe3t25ePvKmWtnN69dOPbDx2cvL8+sahpuWutuDQOvOFqvOFCXncjLjuYbbvgNe/t1B/ymu+2Wp/2mp+2Wp33Hh9jxIW/50Pm56UXd9KJveJA3PG03vW23fHn1hdjxI3Z8yKeTXSf9/AYItAnfgSF1tSDp9W00IJxc10aqbsY2oKn1CGJtY2t1fV1VHbCiprayBlhVAyqvqC0urQAUFReWltWAIUQKVanRRcbGNza37t++/fTJ4w9ff/HFp49ff/z09u2Lp08fHB7ef/Dg3sHh7t7D/f39/b179w727u/fv7Nz88qN6+fv3r7y/OH9bz5/ldddX7999eOXH3729ftvP3/26uHt21dOXb1w/OyZ4+cvnHnx7HDv3vXczLjPYYj4h206aV83g0QhCMUSh8vL4XAaaqpqSwrLigtrq6vq6+pB9fWtbdDGlpr6BmBTaxOksaKxsawNVoVuhaKaoWh4AxbZjEQ24dFwOg7FRCFI6PY2VDMDA9yZ4D+d6tgfJe9PdO7Fe/en+g6m+x8khAeJgYPEwN60cG9asDctODYV2Z6KbE9Ft6cjJ2aiJ2eiJxKR7Znodiq2nYwdT46dSI0fT44fT46dSE9up+ObqYnN9ORmZnI9M7GaHltLj26mJzayidPZRLSfoQQB9JBCHaRIBwYYIUXmpjIDtMTQUGpoLDE0lhoaS82wChuszAwrneQz7y5krs9nby6kbs/PjAs7rK2VPmS9GwlxYBtPeI0Hq3N3F3J3l2b3VuYerMwerOYO1hcPNlYONxaP1rMPV5MP1jKP1ufWdOIQqmZNQDucHjlIxQ7SY/eT0VlxVxQDihPqx/G1YUR1ro/2aG7qYDW9t5J8tJa65tVFUDWpHuyD+anD5eTR0tTz5cxxVfcMtiJHAufIwDSu+rSa93Q9e7SWfbqWez4fX+8nLpJr17ntD+PeV2vpl2vJVxtTL2Y9l9UdJ3ioJzHzF1u5lxtzrzczny9PnJV3bXPhF7ubTrAbzms4H9aybzeWX63Nf76WvmbgrXdCj3Oh253gM+yWM93N213gYxzYSU7TMSboopL7diX1ajP7Znv2TS56uhe9Ra09Ica9m4+8XU+8XBx/nAy+XZ1+tzr19eb0k4DiRCfobFfthW7QJW7DZV7jeX7r6ynrVyeyX2ylvjmefZ907UiQu2L4/hDisRL5SNH+WNH+VI16rkE/VSGfa9BPVagnCuxjNfZIjXqiQj4dan8sQe6J226LETsS1G0l8YFn4NNy9OtjmS+3sl8cm/10Kvtm2nyD33ZziPB+PvBhK/1+K/f1dvrQpzjJbjnb03SqG3qSBT3Fgp3sgp5hg86zgNv0ursO8Rdb2ddrs282Zz/Lhk/z0NsM0BYDvE0DbZCBZ8XUPa/yjkd226e4Pjyw1Ns+ywDP0SFz9IYFGmS2o+n+mP3FRvbRavbZWu5mwJBmNM3SwXMMaJYKSxMh0wTgRZv4s83cs9Xci5X0k8zYQg9+jgo5JqI/X5x+vJF9spZ8sZ46oe7OEKrnKfUrzMYFCjhFbrjm1bzeWni0PP94Lbc36c4wm6dIoCsO7YuN2aP11KvNzGWnchQPXOYxn80mnqzNPl9JbeoH701Gnq3OPVybfbAYz/DJMWzNJL5uHFcbQVbFMHUThPooumYEWRVDV+foDVeHSDekhBuDuKsSzDUJ7qoYd02CuyLCXBahLgwgzwvR54ToM3zEaV77OQHqTD/iLB95hoc4y0deEKDP9yPP8trP9yMu8NvVfVApGyjuqB5gVPDIxWxiKa61DFJZVV8DhMGgFBqRzeFyu/mdXR1UGgUOR1RWVpeXV1ZW1lRUVJeVVZSWlpeVVpSWlldVVUAgIBissb6+jkIhdXdzGhshtbXVAACAjGvSqzkSAVHIw8oHKZIBXH8fYnAAN9CPFPa1SYRoi75rUIiWCFAGNcOk7TBqmCYNc9jSrdd1yKREnYaulJGGBjA6JU0np6oGiVopeXAAa9azlDKKfIhk1HXaLT1h/+CQCKeQko26Do2SOtCPCPnFBi1TPkQwG7p0GoZKTjZomHoVQzlECvskYyMKi57F726VinAGNVOnpNnNbMkAQiUjWUzdIhGhs6u1owPO4qJFEgaPi+nhYARCplInOnVhW2uQtzWDSwAACYf54OzG41Prj09tvDh34uHp7TNLGRyiGQ4HtbU3FAAKS0rKCwAFFGTz/fXUi5XEh83M683UpUyAR2+mkFuZDERfD4nLxrO7sL3dpH4eXcCnE/EwjUasVgl0mgG3UzU6YvY6hjx2ybCxz2bojscMExGdRddt0nDGwtqJiC4xbo74FQ4zPxZURfwKr13ktYtGQ+qJiM5h5rttQpdVEA2qxkYN6Wn7TMTkNgvHw/rJMavHpXBYxH6rLOBRjYR021uJXCagVXe7ndLlxdhcLjQ1aQ8FNBaTIDHlHI2aFLKuvGwYjZriE8MBr9JiFPrcypkpd/4e3WWXepxys0EwGjG7nYPREb2QT8ciYciWJiYFPxKwxEZMfq884FV5Xcphi9hqGoiEDCMhg9+jsplFHqc8EXeGg1qdpmcsZk4m3HO50EhI5/Molhai87Ph2WxwcT6STLhHQrr8LXuek760EJ0ct43FzOmkdzruMBn4Qb86HNSmZjyJKafNMpDvNc5vTxn1PItJkE56oyMGh00UcA0uZAPZtN/pkpmtomTKN5vypaccLqvA45SmZjxTk47UjCcc1OYl38SYNd/l5fcq88T86bhjeTE2OW4z6PoCPnVqxnX6ZCIUUIzFjLmMb2rSPjFm02v6jDrBxKh9Ytyap2uEg9r52fBYzGzQ9UVHDKkZTy4TyOu9xfnIXC6UTnoTU85YxDgaNSUT7vjEcN4Omo47oiOGvL4aCenyNEWdpicx5RyLmZ32wem4IzXjSae8fq/SoOW57NLktCd/XfLXK+jT2K0Sl2Mor6j9XqXFJIhFjFOT9vwans+jDHjVQZ8m5Ne6HTKfWzkWtURCBr2GZ7eKvW652ylVKdhqJWckpAv4VCYDP388ecK+Vt2d3zfzeRRmY79e2+tyDEVHDPnvyutkt1MaCmgmxqwLcyNmY/+QhGHU8/LRSq9brlV3W83CPHrE45KplRy9tnckpItFjEY9z6jn6bW9SjlLIed63OpwyGjQC03GAa2GbzaJLGbJsHVQq+VLZRyDURQMGU1mscE44PKozRaJbXiIRGrj9wn7eUJwPaSkuKyspLykuBQAKCwAFBYCCvMbYWVlZSWlJaWlxXXA6qrqsjpgXVl5WUVFeRMMgsKBBgZpBFIrAACoqQaVllQVFhYWFZcUFBQVFACg0FoKtV0goLA62xhUGIvZRiM2YTFNFHIjGl3Tw6HcvHo9EvTjsaDeXgSPh6TTmvC4egoZyuvD8/rwHcxWDLpWLKJJxPTubhSH097V1SoS0bo6UD1cknSwd1DUKxb2iAY4PX3k3j4yh0uQK3rVmn7hQMeQlMvn00TiDqWW08VG4QjNnSxCdy+Jymhld2NJFHhNbSkYAgQCIS2w9urKKlB9NbC6sqKoory4qK25lIgDdrOxRFwDDFoLqa+FQas66G1dTCRAZXFJ9FaxwSo2WCUG05BBP2TQS3TaAbVKpFGLNGqhSvmnEWlUQqUC2clG9wgxfWJ4z0Brr6SlX9bOVzD7lIxeFa1PTezWYDlaFEeL5qqwXCWhW0XsVhG5SjJHReaocBxtY5+qgjtY3y1vYMkauqR1HGEthw9lC5o7BbCO/kYmr4khaKWLoDQhiMYH0/qhNAEE3wvB9NWheqtwfaUoTnl7V2kTswBEBIAIgHpCERBfDiWVtFIKUVQAggRAkIrayfXt9KZWBhhOr4WRwI0EcDOppglf3UKsbieXw4mlSDwEx0ATWGRCN4HUjevgEblico8c3ats4crgnQMYZg+Z1omncuGYjmYEowXZ2YrsaoR3wOD0NgQViWYgsEwMmY2jccldPBpP2CnS8dWjcvuqNnjCNnnGmbpoS142TF2WR88OBraHXKuDtpx0OCN3ZFTuObV3Qe7IKpyzKlda6UhoPRmNO6t2ZLSuWaVzThde/49//5v/9rMPf3i7+68fDn//zaM/fPfif3z/7g8/ff+Hn7//v988+Pnpzb8+f+q3j/b+3y/e//H54Q/bqX/YP/Pfv3z6z4/u/ded87+9cvyfd8//48PL3y4lHvltr5PudznvZynnZ4nhr+f9P66Ff34m8w/3r9yZGv2bn371d7/8+q++efLnH48+PXnwaOfi0b0L+3fO3L124vLpzTMnj3/55uib/a01XetFW+M1Z8N1d9NVZ3N+rrlbb3rbrrtbr7rbbgQwt4K4G370DT/mhh9904fe8WPy8ycZtuNH5kVXXn3dDiDvBZEv0j0RdUclBAYnswkUVjOmqwlDh6LIkHYiuJ0AbMHWtWJrm9qqQeAaEKSypq6mtr6qqraqsqautq6mrra8trq4urKgtKgAACgoLCyrrG5qQWDxNIFoaNjlmkxMHD+5cf3mpUdPdp+9fPjy5YuXL9++/uzD2w8fX7z57MmLF/tHDy5dv3j6/InLF09fPH9i59qF3VvXb52/vHv17uMHB998/Owvf/rVjx9ff/vx7cVLF8RDcpvVYjYZiQR8Swusva0Vi0Hh8HgUlgJtwVbUNtYDGxpqqppBNTh0MwbZiMfA6RQMDg1rbqxpaoS0wmFQaHVrSy0CDkY0NzWDIDhEOxGLIhIxRDyCjkdwiGgyBYkitrZDK3N6+qsMdXcMe2+CcxhnPpzqejjdfTjDfzAzcJAY2E0IdxOCvUT/2eno+Zmxi8nxS6nxS+nxK9mJy5mJy9mJq7nJa7n4tVz8xuz0zfnEjfnpGwvJG7Op67Opawvpq4uZq4vpa4vpqwvJa0vJK8vZnaX0hkEQwVROEmrihOoxdEUEVRVF14wgq0OIygi6NoyoDCIqfahyL7zI2VwY78bfy07enkvdnk3cW0gkhJ3WpmJXa4WjtdIEK5kUUO7MTd6cz9yYz12fy92aT99bTN9fnL29OHdzIbOzkNxZSO4sZnbmUmEuYxgO9GMbg0xsuAMboaMjdESI2BjGAkdwtaPY+hku/uqo68F69v5yam8lebSeuuDUjKBA01zc/mzicG32cCn5bGVhUy2MoevixMZJImQCC15T9B+u5XaXsocrucPcZK4bn8DVJGnNt2OuxyuZp0u5pwupl4tTt/36FVHHo9nY0cbs3mruxUbqhk+ZoIDnaeAVRv08E3RM2fVmNfFyI/dyc+79RuqqibfaCT3Ghp7gNm9zWzdY0PWuhg1uy+nelrM9sCsazvu16ffHUm+3k58vxq5KaCc4LXsBxYdjmXdb6aMZ/51Rx/vN7Ju1xJdbMw992s2OpuMdkO0uyDEGaI1Wt0QHP4ya3q6nXy8nP1/PPh51bHU0blKA6+S6bQbweGftSVbdaXb9WS7oFAt4igU8xwVd5YIv8xovCWBX+E1XuNBLXOgNEeKhpedNRPt1zvv95tTXx+c+HJv78tjC98dXfnYi98gp3O1HHCio3y6NfH8y9+3x2Z+cnP2YDr72yd+G5W9HlG8C8jcBxZuQ+rlr4KESdzDY/m5U+ZNT2Q/bC1+cWPxqMXpHRrrT33KL33yP33IgaL3Oa7nMa7nc13yB13KO13imG3SOA7zeB73UCz3FhRzrhT1JON9spl+sZz9bz93xatZYsI2O+nUGaJXRsEoFLdFBt+0D7zaTz9fTbzYyLzLRdR52gVp7Tsl4s5Z4sj77Yj3z2Xr2pJS1RKrdoII3qOAVMjBDhtzy619vLj1aWni2Pr8f9+ZosBlc/Q2H8dXq/JOV3Gdrs1etiiS58aZD8dnG3KuNuaOpwDy/43Fy7MV6+vla8tlcbENIXGaCVxn1S/T6RRpoiQ5ZZjQs0iE5Ut0Cpf5YV+O+ivpQRT5SUZ/qOo7U9CN1x1Md65GK+UjNeKik7ctI+zLKvoy8O0Tck5H25eQ9GfmmBL8zRLinoNwewt+WEnYGcTdFaHUfVMoGiZm1A/QaHqm8C19MaCtvqKoG1dbXg+qaW6EUKq2zq7uL3dnZxcBgsDAYDAaDNTQ05FuJi4qKSkpKioqKiotLioqLCwoLq6trUCg0CoVubm6BNDRUVFSVFQMQLbVUYnN/L8ViEBi0vUMiunyI4XVKjdouxSDeYenWKWkiPmJQiJaKsGZdp8/BF/IRgn7EoATncfJzadvYiFwuxukVNO8wz6xiDIlx4zGV1cTp72vr72tz2ftCfrFUgpNKcIMijNnQ5XHy7dZus6HLqOvwuvqNug6bmWM1sNRDZK2c6rb1+Z0ChZiglVONKqZZ02lQMazGrmEzRybBSSWEIRFBMkAU8HBiAZnLQXDZCC4bw+xAy9TCk+eOmYd1zS31jfWVNcVFPVSSX6sbMZnVfB65HV5bVgwAADCYNgoFBygoKCgpgbU01FcVnUxFv7x6/LPthc/OLD08lQ2aRUwGekjCHRB08vuoSnmvxSRRKXtlUs6AkMHv7wgGzC6HyqQXBb2aY2vx+KjFoGInxi1To6awV56ctFp03SGPNOSRJsbNi1mf1y5y24R+pyTgGpyI6EZ88sy0PR4zZBOOzLQ95JFOxPSLOf94UOt3DCbjDpO2z2mVjIWM8YhtLGrOUx/yd/nTccefgmHDVlEooMllAuOjlnxtlMclC/rVXrc8EXcGvGqHbdDrUgxbxHmfZDRinhwbHraIPU5Z0K8j4ZrZHUQoqNaoHZyacCenPaGASq3gmPX9bocs6NPEx+0ep9xmFo1GzEGfxqjjhYO69dWJkZAuz6vIa0K/V+m0D9pt4mTCvb2VyJcR55N4uUwg4FPlZUMooFlZGp2atA9bRXnvy2kfzMMtRkI6x7DE45KNj1rGRy2jUZPTMeRxSmNBzYhf6XFKZxLuXC4UjRi9TtlExLCxHEsmPHkUvt0mzmUCG2uT+RMP+FTjo5b52XDAp9JpevJ9yvmvsJqFoYDK5RB5XINrK6NnTqVHQjq9ps9ulUTDptGIJehX2SwDjmFJ3gVyO6UTY9b52XA4qHXaB+MTw5vr8XTSm7fa3E7p4nzk2OZ03qHKswpTMx6vW65WcvKqci4Xym+Led3yfF1yMuFenI+EAhrHsHjYIg76NH6PajxmnRi1mQ2CoE+TiLs8Tnl+bSzgU+WV5HTc4RiW6LW9ahXHYhJOTTgScZdBy7OZRXnjK5sKGHV8jbI7T2UM+tU6TY9e2xvwqYx6ntUsjEWMyYQ7nza0mARmY7/XLZ/NBmezQZdjKO9feVyyvGOZl235KxgJ6/NJS69bnvcVw0Htnz4hnfRqVNz8uefrpw06Xv5fAItZZDGLXU6Fwy5zOOQup8JoEA5KOq0WycyMPzY6bLEOOl1Ki3XQ4VTYHXKjSaTV83G45rraOjAIWFVR/n9yaAoKCktLSiqrykGQmo4uYncPo4/XqVAJe3lMlUYsUwgUSokvMKzRC6RKTl19CRgMqquFAACFhUWA0rKS4uLSgoKC9vamoaFuBr2VQmpgdyG4XUg6GU4hwVHIGggEwO4iXblwKeT3INqrcfgqKrWeyWhmsxAcNhKNquOwUTJpJ4PeLBqgslkIDrdNIMCwWK1u96B0qKOT2dbPI6sUvQxaO4nYyOIg5UqOUEQVDFBkCrZW36fR9XG4aHY3UqomD8qpPAGZ2dVOoIARmApWd1tHF6oeXA6G1NXXgxuhsNrqKgi4uqG+rrq0qqailICppZKBDFoDiVBHIzewOpBtrdVQMBAGrQEoTI4/qa9Bo0VmMslMJqnROGQwSHQ6sUY7oFbnR6TRiLU6sUbD4A8QuAJi3yC2T4rqkyH7NVi+lsnTMnhaGl9H5RtJPBOhz4jr1RF6NeQ+HaVXR+xWk7lqCleL79bB+jTVXCmkW9HEVkBZMhBbBOH0N7MG2jqEbYx+OFMA7xhoY0qaGCIIXVBP5UHIPCihD4Lj1WH7qgm8Emx3BYFXhuIWtzILGwgFtejiGmQFEFMFwZY1oAub8QVtxFI4CdRCgzaQgVBidQMeBCND25m1LeRqOKUOzagndDWQWa1kNobAodL6iYx+VFc/jivCc0TNDF49lQsms5oJDASOAsd2wFDMxnYGDNmJwPci8DwElo0jdBKpXDproKtXxuFreEMWvtYnsU7rgluW2CX71FVX+rI7c8k6dU4VOyX2b4vd6yLb/KAlI7elZLakfDitsKeHLAmpdUZmm5YPTynsCYU9KbclVY6c0jlvjq7/5je/+9e/+O4Pn+3+988Pfv/p8F8+PfnXr1/9yyB6l70AACAASURBVHev/+Unr3/7+uDX18/+7eUz/+Xh/f/v47t/2t/5enH8N/dO/+H5/j89vf+bu2f/0/Vjv9nZ/s29U78/vPkfzm0ehvRHI/pXk7a3cdt3c4EfF0N/d3Xld3cvf3187ftHu//5333/V5+e/PL9g1cPbu3dPL17++zdnXPXzh87t7Hw6Nbpt7vHFyy0U5a2y3bYJUfjFSfsuhuenxue9huethue9msexM0AZieEuxHA3ApibwWx/6f6+tPcDqBuB5B/mjtB1P0Q6vW8eJDZWlrf2ErsxFG6mrGdzShaC4rWhCA3Ich1UCS4BVfX2F4DgdaCG2tBDbVASFV1fU11fU1lTVVldXlNdVlVVWV1dV1VbXVVdVlVVUUNqLwSBACU5n/zoEYoFNaEJ+F6eT1KtcZkcflDo/GZdCKdWVheunbr+tHzR89ePX3y9NGFi+ei0ahsUIpoQUKBUAgYhsES+/t4comoh90FBoLLSyuB1ZUN9XWtTVA4rBEOa8Si2tuaG0F1NbV1tXWghpLSinZ4q0Ej0yjFPRw6mYBAwKFQcFVTQ00zrAHe1gyD1be2AJsgtfVVle2NTUQMmoBDEYgYMhndQcawiRgqoRlPboE318soLU9mew/GcfvjHYfxjodTXQ+nug8T/MOk6Cg9eJAS7ycHDpLCXNQ/Px6aHw8tTowsx6PL8ehqYnRrZnx7Zvx4cvxEauJ0On52NnF2NnluLn1uLn1uLnV+PnVhIX1lPn1tPnNrMbuzlNxZzdxfTV30yGa7GueZ4OVOyDoLssVu2OyCrHeAt9jQbU7jNhu6zWnc5DZucyGbnIYzyo5XS+MvNjPPNpJv1meuWwfWOqGbHNgGB7bOgq3xkA+T7qfr6aOVzKPV9O0pzzmb+JxReEzXfzZgerCc3FtKPVjO7Ez4wuTmMKI6hKiwtxe528v8bVXO1srh5io3Ehyita0o+27EA7eXU9eWsjcXZ+/MZx8szqYHWJbG4iCt9VZm6vZy9vZSem9pcUU36ELUBPDgABHix4Jzsp77K8l7i+n7K5l7ufGZPnwEUzlChFyOuh5uzR+uzh0uz+2vpB8tTh9kxw5XU/fXc/vr84dzk1k+ZQwPjhOh0yTIGAE000s8nJt4sJreW80draSvBP5/qt47uNE0v+9ks5kDiECAYETOkSBIgARJZIDIOeecSCQiMxNMHafDdPf09HTOzQ7TYXrS7s7OzmatdD7pLK9ky7JO0q6t01q2LJWvylV398crqXRVD1AoFIB636fwx/Opb/hZLhjnr1iFF4xzFwz8yxbBNdv8BT1/jQVfp3QfSihvtgrv9ipv9stvGpmDWdLWNOZlKfnuYOPzo9olt/JqxPLF0ea7g/rnp+pPo86Lc8TLsxOXBBPX5nGX5ybOzqJfZ30/OLP+5X75+4e1t6uBi4vYi/zR8/yxC7zhy3zkB1z4hRnEpVnkRT7y/DTswszgeS707Az0gAPaofdtTw1dNgteFAJfbuW/2qt8cVB7s19/tbf2qrn2fn/9q63KJ25VlQnbIHY1ucg3tejnh/W3e7U3h/WvDmrfHpa/f1j4+qj4zVHp21OVn5zb/OFO4WMl7Zpg5NOk6scfNL5/euMH57e+t5O5qaHdkaFuK9D35ehnCvQjFfbhEvaZCvdkCftYhXmswjxTY56pUMcq1GPl2D0V9odr/p+dr//4bONX5zc+T5tviifuiYceSIYfSscfiEduLiJfB4U/OV3+6tTat6c3vtnIfaRkfDADvW+Z+dFB+cvDxvePaj86qN7UT1+bgt3kDX08M3iFCz47jXiWMH7ZrLxvrv3gzOanOfeZ6eGDycHHIdP3Dhvv92vf7Nc/scub/Il39cT7o/XvHZVvuub3RIR3G8tv9yrv9qtv1pabAuIGFbRL799hgLboA00WrMka3GPDd5mwHRr47DTyiZ7x3MB4oaO+0JKfaygvDYxXBuYLLf2FlvZKR39tYADrUz39Uz39tYHxxsB4qae90FFf6GmfGhmfmpgvDfQXeppWgJBPQ8UskJg9ME/tmaF0MnD9g729CChicBACg4OxODydwWGxmQwGlU6nE4nEiYmJkZGR7u7ufz61nDhxovXkya62tu6WlraOjp7Ozt7u7v6RkQk0moDDkpBDw73dvb09nV2d7X297eCBLhi0F41GUKkYhYQG0JfTMr3AHxEJxtVystvGC3sXDRqGaoli0DEtxkmTnqVWkFyW6ZhfbFyiKYUYlZygkhMclimvg283czRKkkFD06uoKjnBaeG67Xyznm3Ws8x6ViQgLmYNViNHq6L6HPzSst5v5/lsvGxc6bXOqCV4nYzotc6E3IJUVK6WkWQirFKM99hmD3cSpaxNtkjUKplm4+ySckowT9WbpVc/Pu8P2iGwzpkZEh6DBPbgZEt7e1t3W1tnPwg0iED0gvpQOExL64mWttahMVh3VyuXgjtXy12pFy81Vq8cbES9VjwOqVHP67VCu1WhWuJp1HzVElcun1Qtcc0Wickk1qpnzUahSTcX9qlDXpVNP5eJGldX7KWsPeKTJ0KqXMqUjmrDXll91bNe8QfdkvWKfyVhiAeXkmF1Pm32OYSpiGazFswmjboltssiSIQ0qyuOZEQf82tKy+5y1lsrhGIRQ8C3BHjqgDFTAd9SedW/tZF02sU+j2K/mS2v+gG/GdDIl05a1mrR/IobSAStpB0hv8bnVgZ96o1Gwude2tnIehxaAmaEN0WmEiciAbPXtWQxzqcSRodVpNPwtKqZcEB76mC1WgpZjAv5FffWeioRM3lcMoCpAJ2kUgpUy0G3UwqwUyHnbtQikZAW8LlVSoH9ZhZQhAD5CCiruHZlu7mzDFjUinlPbsVZXvUXcm6A6NJJy/mz1UsX1iIhTSKib25n0nFjPKyrlfz1cjAVN/rcspWUdXM9kUlZXQ4JQAXNneV/ySMtp22H+/lQQA2ogisZe6noczulO1vp5k46GdfFo5rltGUlY11OW/NZt80stJlFTpt0Zyv98UfN3IozFtFvrMVLRV80rAPmgAGew1hEv7OVXm/EomGdxyWLRfTA9QNjlKNh3dFBAXA8loq+WERfq4TiUUMqYT51WARGMMci+mTcFA1rS0VffsVtMwlddmm5GDjaL1ZLIZddGg5oc8suIKkFfN5sFFhM8/msq1IKeFxSm0Vo1AmcNkkh63HZpTaz0GYW1srhTNLmccrjUYNRPwvgOiBRAnOiw0GNXsuzWRYTMWMx70nEjMC/6PTRaqMWAQSr8qq/Wg4C2Om0i+1Woc+jODooVEoBs1FgNgrCQU3Qr4qEtIDoCvQ0Bv2qgG/JZlnUaWY8Llk0rNtYi0dCWrNpIRjQJuIWqYQlEtJNxoXsijseM9ttEpdTvrzscrsU8/NkvW4unXbk87583ufxKE0msU4r0aiFc3wGk45hMnCL81N+r0WjEs8LJj1+vT9k9AV0kbjFbBXLlFy1dk4oYc0L6RqdyO7UKJb4nGlSW0fr2NjIwAD0ZGtbV1d7b19Pe3tnW1trX287l0skkweRQ604dL9oniJdZE2ycXQagsUalkv4169czWVSOOwAidQ3NzdhNgmmuSg6DSGXscUiulhE0+v4AI9JxGQ+f4zLHVYqmYuLeA5ndGYGZTTMGgxzCjmHz8fxeFizZdFoFMjkLLGEoVZPc7koJgsp1xANlmm9aU6q5PDnCUIpRSxjDI/1tXe0Iodhw8OjoP6B7s62/v42OATU297d39VGI4K5HAiB0IbBtDLo/ZNs6NQkkj9NYFCHW1QW15LNs+TwLjm8GqdH53LrXR6dy622O5Rmq8xgkuqNUr1RpjdK9EaZwaSy2kVqI4MnYswpqAI1WaAnLVgpi3bmoo25aGUIbQyhnbZopyzYyAsW6oKFvmhlLFhpcyb6rIk5aybPmsfmjWC+CjmrHeFpETw1gicbnhZNcCWEKRlpSo6bkqAnJeNsGZItHmSJYEwhlDo/TBMiaGIIVTRAE3aR59uJs+2kuXYCrwPDbh+ltcHwXVBs7wCqD4zuGCK2DhM7kaRBJH10iDk4RBtAUgdRkwgcF06YhlN4ECoPSudP0AU42hyOMkedFBGmRKNTi2McAYo1O8LkQSgcCJmNpLBRVM4EhY+iLmDoQhxTQpxUUrk6Ok8zJdTyZFaByi8yJOXWgta3pg03TclzjuxHjux1Z+GaLX/BmDrQRnfE3g2RZ0vkWheaVxW2ktJWlFvySltBbs7JTFmZOSe3riideaUjv+RcVdpXtZ6G2t2wJbd/85//9h/+3R/8188e/OPnD3731cO/+97zf/jmzd//6M3f//jd33394k9vXv7LO9f+++N7vz578CLs+MVu4TcPrvzu1cP/9vXx37y9+WefHPzbK+v/6e6p39z64L/du/rnV/dexszPgtpvit6fNSJ/9kHt/7pz9rc3zv/6o4t/9OLBX/3+t//uB5/+3vvHxw8u3bt5+u7ty9eufnD+YOvp1VPfv147cNHOO3HXfejr3tGP/GMfByZuBlHAuh3G/NNzGHs7RrgTJwLPd+LE29F/DV0EYN0OowHb4d0o5n4cdz+OfZYmv1lXU0ch3bARLIOHpXKQWNYIij6BZaJwrOFxChSBHRolw8fwkJFx8NAodGgUMjjcPzDY3w/t7+7v6wH19A909PR29/T1d/d3d3X1DPR194F7+gd7QYO9IGjvAGQcRx3DkaEjI/3wwV4IfACBAsNH+8DQ3n5QR3dXPxg0NDKEGEEMjiL7ILB+CAICHYbBhsEDMAgUBgGDQb3d4O4ORH8XeRzBY5D5DIp0dlorXpTPTeeiXjYBs8hhz7Gpg9BOLH6CQKYgR8d5s9NTbAoZPz4+AoNDe+HQXhi4ZxA2AEdAkUgYfLB/BA7BTYxSsTgaiUAi4cgUHJmMZlKwbAKKQ0TSqCN4Ipo6DPs4L3pVZj9dpgP0dVycPS4tPK/KX9aXntXkT6vSZ1VJJRMrp8PldKSSjpfTsepyvLqcrGfTa7nltVx6LZfayGc2C9nNYm6jmN8s5TZLuc1KbquS3SnnmuXcYTl3ppI7XStfaJQbFpl1vMc52uka7/KhOkOozhi2J47pSeP7sgRQkQyp0AbLzMEafaDOgOxLWW83C6/3G5/uVd4fVG565Ptc+BnB8EXhxNUF9AcL+IdJyxdn6u8P6t8/t3G86j4jxJyfHT2aG70bUn9zZv3z09s/OLP5asVxbgF9TYS5Pj/24Tz8/Cz8cHroUEK64pTeSzperGfeH1bfHTRe7jae7jRe7K+93a/dy3jrPGyJAloXYJ828s/31541a8fba3dzkWtB80dR89WY5XrUfiMfurdburNWurdVfrCWz83g/cMnAhjwxZj30d7Gw63a/Z367Wbt3m714W7tzk719s7ao+bWjlkZwEMi2IEIAR4hwMI4SH6G+KS+8ni3cX9/635z49le4+V+9dle9dl+9flh7Xiv9vZw7cFqOkMfT2G7qguUR1u157sbx/vrjzcKeS6+LmY92yw/29t8VM8sT6FPOzWvmhuPNsvP99eue+012nCNNLDOGtxhIzfZ8DJ98E7c9u6w8Wa/8sVR40UhcGp24sw08ix/7OwM8vwU4gwHfm566OLc2MX58Q/mxi4Ixs7PjZ9fGD8vGLskJr5YsX15qvrF6a33hxvvDtbeHa6/P731xZntL/frr0rRS/q5tcnhDd7g5hR4W4B52ch8drT1+nDr1cHG2/319wdrn55af3lq883hxqd7tXeHjU/r8S0uco3S+0lQ+fao9ma39vlB43klvs0dXSd3Nui9G7T+Jq1/k95Xp/Q02eDDKcjhFPSQAzs9gzjFhZ3lwi5Mw84Jxt7Xwt8/Vf/qoP6jo/qncf3VxYmbwuE7EuRtych92cRNyfhnCe1Pz61/fWbzu9PbP1zP3dFM3hFPvHAJfnmq/t25zZ+eX//FqeqxY+6VAv12CfNGhX6tQT/Tk7+pun5+fv2705s/Pbv29ar7nhx/S476quj+2cX1b8/Wf36mfhxSvwgIf3am+qMzu99tpu6osPdMjB/uZr89tf7jU41vN1I3lLSPBYjbC4hbC0OfzA/dmB36eAZ+a274kznktRnYfdHYV3b21zbm11ba50bSl2ba52baFxbGl2bGl0b6l2bG5xb6ZybqOyPlnZHy1kB+Z6R8ZqK+M5LfGchvDeQ3etIrLeGlhvBCQ1DyByUcqJQ7KGSBBTTQPHuAguoc7O0dgQ8PDyOQI3AUBksg0khkAomEZ7FYDAadQMBPTIx3dHS2tLQAzcUnTpxsaeloO9lzsrW7tbWr9URnR3tfZ0c/YnB0fAw3PT0/NyeaQOGHRyagMAQYMkih0ZlsFhgGk4poEd+CUcNQiHFaJcWsY8WCErWcpFuiWgyTcjnRauEGvAtaFdVinCxk9JmI0mfj++18t3Xaqmc6zBybgZUMSyL+RZdlyqJnmrX0dFQR8YksWpbXzg+45i06llnLtBs5diMn7hNGnLMe05TfOlNIqIoJlV5K0EpwLgN7JaaoFCxex6zXMRv3S6I+UcS96DRwXXpudcVsM/HEQiKXi1Iu8a5cPVhe8c/wKQtCGgoNPdEKNLm3tnR2nejuYk1zbW4nGA7FkAnIMQRksGcCN0ShY9pOtvS0n0QPwUcGEQMDsJaWVlBvu1EnDfhMVrNMLGQpFVM6LT+74tzaSro9CrV6JhoxBnwaq3HB65CtVSJBl9Kk5ps101v1YDnncJhmrfoZp3kuHdWWc47luD7qV0R88s1aMBPT+RzCoFsS8kid5rlESBX2ykJuScgjDfsU2bSlUQocba0UE46Qe8nvUiVipmTclM+6IiEt0IgAqF6JmHFrIwlMyA36VZvriULODUgWwPCo5vZKrRz2OOXphDUWNqykHcspezigtRgW4mEHGY/iMAnosUGHZSkRtTpt0lhEv7keW817gz51LGzIJG1elyIRNQGi2f5ubr+ZA8gEONznsy7gpL6SsTd3loFCP6D3DzDaAZUV8agBsCDGIvozp0qrBW8iZlwteD+8tAFEoWyWxeyy4/zZKpBEKuTc9Wo4nbR4PQq3W75Wi1w8W6mXfC7LQiZuSMeMuRVnrRbJpKyAkW+/mQXySDtbaUA6A9yPTrs4FtHbrUJAhtrZSqeTVq9b1qj5Tx/lPS6Jw7bo88jX6/FTB6vRkCEVtxbznno1DCBcKmE+3M8fHRSAWV7AzdYqoUopEA3rknHT6aPVrY0koLxVSoF00lIpBRq1SDSsi0cNgA4ZCqg31uLVctBpF4eDmtNHq/msC7DnxaOGc6erldVgOmFNxS3FnDcS1NktonTCWi2FG7VIMe8J+JYAJ2TAt+TzKEyGOYdVmFtxnTtdjUeMNrMQECfTCWsh6wn5NXaLyO9VAH7CoF9VXvU77WKreWE5bVtvxFwOicU0bzYKAI9oPusC3IZup1Sv5eVWnGv1KCCClVf99Wo4HNS4HBKAwVwOScC3BHC+zbL4L8ZXYJ+N+tnssgP4f5qNAuAG9Tq+xbwQCmq8HqXRIBAuUi3mRZ9X6fMuuZ0yjYqrVc/otbxQQBP0qz0umdMuDge16414Mm6xW8V67exy2lnM+2IRYyphjUWMTofU61+yu6UWh8jqEE/PYsVyZjhmsLkk4ZhBscRTqgQen2F8At7X34PFomEweH9/HwTaD4VBurp6Wk+eaG9rGR0FkUgwCglKpyKoRDgBA8Fh4Qz6EJ+HkUl4Vy5eigR8nMkJnY6zsICdmUZxJsc4k2MAcU1zUXodf5aP405NLCmZKhVDq52cnh5lMGA63ZTdviAQYBcW8EoFWynnChdoUjFLJmHLJGyJiDk/RxbO02QS5pKeJpSRuXw8d4bIF1DkKu6imH2yvaW19URbe2tPT3dXZ1dX58nOzhMIaD+sH9zX2YaAtDLpPVzuAA7XwuEMyGRYhZygVJCnp4ZaDK6AzhXQeoI6b8jkD9uCEWsgbA2EjZ6A2uZasjgUJpvMYJHqTFK9WaIzqaxOhdHOXZQz5xS0OQ1lzkSed9KEXqrQSRO5GGIXQ+xiihwMoY26YCULLBSBhSaw0udszDkrg28hzpom5k0IvnZ8Vjc6oxniaYZ4spFpMYYrJU7JCJMSHFuEZovHWNIhlhjOFsOYwkH64hBlAU4RDVIlYPIiiCbspMy3UuZaqLOt5JkOKq8dy+4Yo7XDcO3dI22giZNwQiecCBmkjCFZEDilf5gGw3Bh+BkYiQ+lzvZReCD67DhNgKPN4+iLGObCBGtxmL0wwpgbo82MMLijLN745BxmSkiYkRNnlsg8LXPBwhLaOSI3Xx6a1ycWbCtiV1nmXVsK7WsT503LV2y5y47CFdvKZUP8rCq0K/XUJI7ionmFb8jOmlYXTEWhYUVhysn1Gak2pdBnJJqEWJ2QapIiXVxkTEoty3JrTmEratx1maWYqJ39r3//f/+XP/jlXz278T9efPy7d3f++5dP//GrF//4/Zf/8P2X//3L4z+6duqu33pNLjrgUl5HLH9+7fA/P/3kbz9/+g/fvfqf3zz96wfnvttL/eGHjb++fe6/3Pjgb+5e+vOrBz+qxb6rhP/kTOW315u/+Wj3Ly43f/3h0e/d+ODXP3j9q8+efvvizuN75x7cPLr18fnDg52rpzcfH2UueAgXHchrnvGPfePX/eMfBVDXA+hPApibQeytEPZ2GHc7hLsdxt2K4O8kiID8Bay7ceK9KAGwHf4rCyIaMBzei2EfJPAPkvjXBfbNtAzW2wsbI5LZfDSJNYSijWGZ4xjGKIo2iqIjx8jDY5RhNGVwAgcenoAgJwZHULChcRAECYUN9Q5AO0Dgk32gtl5QZ2dfe1d7e0/7yc6url5o3wCiuw/S3Q9BEyaHMRQQfLhjANwHR0KH0aNoIpZIQeMJOCIBS8RP4MaRqOFRPAZHY1FZfCJlcmR0AgaHlVcTZ5qrh1uFK2fWLuwX71xc/+ln9372/tn3nt/59M7ls2v5T85s3jq3VYr6X929+sHZdSxuGE+m9EPhvf294yPwEQQUCQcPIyBY1Agc0g+DgaCwASgEPD4yQiUQGCQCnYinUohkMp5AxhDJaBoZzSajueRRKhmBJ2Mww8iSbeqzLeHzLO24wHmW57woCZ5XhMcV6XFF9rQqA+hrczm2kYltLSe2lpOby4ntldROfnk7n9su5ndWczuruWapsFcu7pWKzVJhr1Lcr5Wa1WKzWtirFPZqxYNaca+2utOont5aq7qMCkSPEt61BO9cgnUqoV0KaOcSrEsz2KWBduoGuwyIHi2i2zDUoYOd9FFGP86lbtXLN2r5O5ulde2Ca6wzgO0K43vTuIHoOKgkmnywkXu0XX7crD+oJqvT2BIFXJkcfphxfXZq/dnh5puj+lWXeIc7dHp27Dx/7NL8xDkx7rZb+K4R/t6pylenGu/PrH9xpv69w9qPTm1+e7j29W7+Sdp4TkG8KEFdl+GuaVhfbOS+d3rjy6P6l/uNrw8b3z+z/b1zW1+e3vjiaOPd0frxfv15s/Fqv/G2uXpGPbXOgFQY8Ftx+9uDtU93qq92y8/2S8d75WfN+qNm42lz7VYuHqePRHB9EXRfCAv2j/e5kO0J1ujDevLhdunuduXOTvXeTunBbvneXvVOs3anWb+/13h+tHNzNRuhTkQxoLKA9mCz+ni38aRZv7eWTfOJF4La5/v15wfbVyOOKAl+2q15frD1YHf9yf7mBz57ioZcpkKW6bBl6mCGMpCgQq/EbM/3Np/trr/a37qVDJSoQxUCpESE1CiQChlcIoGKxP4KBVymgKt0RIUOL5EHilRIeXLsfszxxan1l4e1l83a22bj/V7ji/3ay0bmRthyRju3zcOsM4c2JuEbM/BNLmxXgH2zlnl3sPV6b+uzw7X3O6W36/nXW8VXW6uvN4pvN/Lvt3OfVn1HixO7U0N3Y9b3Z3Zf7298dth4tZbZ5mPWmbAqA7bOgO8w4TU6LEcCFcn9JVJ/mdRfpUIqTFiZPlCjQ+s0RJWDelSMv2huPNtuvGnWL9vleSK4Rulfp/U2KL0NCqhChtz06d4d1o+b1Td7a8f56PbUyDa160MN88tm4d1B46uDxjd75csK9gXO4KUZ+CU+/No84pJw/F3R9cPTa18dNL49Xf902XJZMH5VOP55yfftufVvTjd+err2LGH+QSXw0zONn53e/DrjuC/DH7v4vzha/cW5zV9eWPtZM/nUNPl0Cf1SjXqtw77S4Y5V6Fdq9Kdq9Cs15rly4r2R+LPg1M8DnJ/7OT/1T/0yzPuJn/tT39QvgtM/907+1MP5iWfqO9fkd87JH7s53zpYP7Qxv7WzfmhnfuNgfmNnfm2hfW2lfWWmfm6iqueH5TMIyRRCMjUkYsOnKb2I3hZYd+8oYmRsfGRkDIHB4ag0NovNnOKy+PwZJotGIGBHRofaO9ra20+eOHGipaXlZNvJk63tLS0nW1paW1vbTp5sP3Gi7cSJtpOtbSdPtvX2QsbGsLBBJBwxPDQ0PDAAGYQPjo6PjqMmBHysSoazGTl+l0AtJ7msM2Gf0GqYdFqm9Wr60hJFraLqNXSjjhnyLSbDMqOK7rPxkwFJ0D3rMLFNGqpBRfHaZzIxeSoidVmmLDq6RcN0mrhRn6icNcUDEq+N77Xx3ZaZsFeYCoiNMoLPNFVMLCW8izY1Le6ZjzhmSyl1OijRLVH9TkHEK/RbebnoUjascGqYcbtgq2BLRWR2M3dxDrMkY1+9vJOMWzhTE/IltlI9M8NhErATGPw4EjOExCB6wZ1gaG8/qIvEwIvlM/w5IpODmeQSQJDulpaWjs6u4dEJBptHZ3AIWBQE1O11G1IJj163sKTkOuziWEwfj+v0xjmHQ7xa9DvtEothXrc07XMqYn5tyK1OhrURn9xjWwBWxCcvZCxe+6LfKUpFNMtxfXMjtpIwpKPaTEyXS5mqBVfEJy/lBD9/WQAAIABJREFU7GtFbzSgdDmE4ZAqFtSshIx7taTLIrJbpS6HtFIKXLm82ahFnHZxrRICOiriUcPudqZWCfm9SqN+Fjj9O+1iwKtWq4TqlUh+xZ2ImgJeVa0cPmjmvS5FOKCtlSI+lxEzNjzDIWHG4fVKMr/izq24gn6VzTKfSdl8bqXLLgUsi7llV70ScTtkPrdyrRoFIDAeNWysxbPLDoD0apVQtRzMLjuKeQ/Q71cq+kIBdXbZAVRxxKMGoC+kVgkVcm5g3HCp6GvUIgCqVcvBZNwE0GPQrwKEl2LRly14XXZJPKQ52klV845s0phN25Yz9kjUGIvoS0Xf5noCCGgV8x6AB1YLXqBeAmCJ7LIDSJoBnZAelyQR064WnOmkKRbR5rOueiXssktDfq3bqQBqJL1uOXBhwO8AuTVgw4G4F3DNe7srpaIvGTcBAbbssiOTsnpcMmC0V6noA+oQgSQVoBoBnSKZlHUlY19O23LLLoCdgj6137Pk9ywlY2ago9LtkLoc4s31BNCjCPTgA5uciJkiQZ3PrQz5NYCVNBkzm/QCnZq3nLIX8x7A/WgxzedWnIWcG/BnAlgOsByQ1vO4ZIBUBVwPgPQel0yv5fk8ikYt4nZKgRAdwJzJuEmj4uq1PLdTarcK3U4pcF82yyLQcRKPGiIhrc2ymEqYgUoS1dKUTsvT6/iRsC4RN1nNi0tKjkE/azHNO6zCRMyYSVkBT6Zey9NpZqyWRUBHBXbP51HEo4aVjF2v5WlV016P3OGRmWyLGgPf4ZE53DKjdVGumjJaFvRmwYKIYbHJdQYxCNQ1PjE8PDwMBkN7e3tAAz0DYFBXV09b28nOjpaJCQifj+dMjvGm0bwprIBHplPHSUQIlQITLnAuf3Axm05SKQg6HcLjjc4LCCzmsFhEMxrm5DKWQs5WKiZlUqZWMyOYw83P45aWWBIJhT+LkstpCgVNJCJOTQ3TaYO8aZzdIoqE9EvyKRZ9hEUfnplCW01Cs2l+XoJRG6ZU2rkFIWdeyF4Us9kcEmCtHBlFIpHwjva2np428EDHIKQX2gfq6zyJGu3icmA8Hpw3g1DICXw+YmoKKpVgRUJUizUQs4WTlnDSEk44Y2lXJOmOpZ2RpMkb0jm8CpNNbrQpzQ6l2S432qR6i9xo0zi8CotrUqihCfQUgY2y6KOKwhRJgCLx0SRe5j/Rl5W2aKctOOjzdsa8ncozM2dtDL6VPG9BL5jG5/SYWcPEjHaIr4Xz5WN8KYYnx09J8RwpdlIMaF9DLAmCI4WzxQimCEldRJCFQ2TxIEkIowj7qcKTNMEJ+kIrdb6VvnCCzG/Dc3swU5DxyV4YoRWCbodgesG4QSgZNETpQJJBKM4AltuDmezGc7vIM/0MwQhjfoK+MEyZRVJmxxgLKLYQxRSiGQukGSllTk6dVzFElkmZd1rp4ykDAm1sXpcQmZYl5pzCVVMGttThPU3sSBM/o0mc06Y/MGaOlsLrUk9l0Zqb1SWmlaFpRWBK7uMowtylJE+TEmqT4qWISBGWa5JydUKqiokUEakqLtLEBNrogi6xqE+JjSsqZ3VOlWgcXf3H//X//NUf/P5/enjtH59d/btPb/7duwf/8Nnj//H5k79///hvX93901sXnq8EbttU75cdf3K++tc3z/3uxf3/9sXx//zm+T++vf27R+f/8IPyu7L7Ty5v/fbGub+69cFf3/ngL2+e+bdnav/pys5fXNv+i4vrf3p+7Y/ObXzZLP/sxc0fvXn0+cMbD24e3v1w89KptQtnm69u7p+PTH7ogH3sRX7sG70RmLgeQF0PoD8OYG4GsLdD+Nshwp3wP63bUcLdBAnwHP5r+rr7/193Iph/Vr1wDxL4BwncZyXuKdd8Ty8UgWGSGdMYEgs6ShjBMkewjGEMfZzAHsbQ4aMk2DgBMo6FTeCGUATEOB4xikWMYOCjKPDIWNcQsmd4pBM22AGCdoF6Onpb27u7Wtv7unoHO3ug/eAhNIaFHCUMwBB9YDAICusFwfrAgyAoHASFwoeRyInRMcwoijiBoxHIDDaDPUtnTmNwWIfLuLrirmc9Ub8+4NEG3CqrZn5pni3nT6oF0+p5nlEynws7rHIB7ERrwmv95HpzaAjU1w/p6Ozr6+mGQ0BD0AHkIGQEARtFwGADfUMIyPDwEAFHpJEYk3QWk0RikAg0OplExWNJaBwJRSWj2GQMh4iikobwJBRuAm3iY47XRM9WGE+yrKfZyad53nF58bgifV6VH9fkz2qy45q0morW0/F6Ot7IJNYyyXomWV9ObWSXN3PLW/mVneLKTjHbXM0elHMHlfx+tXBUKxxVC6dqxdPVwtl68YO10pm14tFa4YPt8l7A4poAuVG9ARQoPA4OoMABNNiPAvtQ4CAaEiUMRnCDQSw8gIN6sAMh1sRH+fDtzfLHG6Xb25Udu8qLHQzgIAE8JISG+kZBftLIhxn/ve3Vjzcrt9aqK7Nsw2CHEzd4bTl8d7t6fat8o5ZKcCccyBPe4Q7PcIdrvHNHP/t0M/t4e/XhVuX+VvXeVvXJXvV4p/KovHLRa6nOT2bow1naQIHaV6JBatOYx6XM84O1Z3ul583ay2b93eHau1Mbbw833hxtvD5ce9Wsfrpff3uw9X6vcsU4e2p6+Ig/8Sxj/8GZzS8Ot744tf75qfpXp9bfH26/O7X79dntexHL/uzEHn/0aA69PzuyPz22PTWyISU+386/Odj8tLn2aq/xdDP/qJF+WMvcK6fvFcKPCsFHhcj1oGmFikjj+0o8zIP14sPm2pPtxq1yJifi3CnEnuw2nm5VtyRc/0jHoVX0pFm7tdl4uL9+6NZ6UP0x/ECcAIvgYTECJEiAXAhZjvc2Hu/Wn+xvXEuHMtTRLHkkRR5aocBzlKEMEbZMhBXIQwXKcI4ykqWOrFBgKTK4LmG/3K49bW48Pagf79Vf7G/cKaYOzYrCDDlFHUuTkRk8JEuGpWiDMQokRYZkWeP3SpFH+7WHu2vH+/VzflNumlKcIRd45OIstTrHqM8x6zxigwkvUyFXnEuv99afNBvPD6tP67H6DKrMQFQ5Y1vcsW3O8NYiaUtI21okb4kozQXS2tTY2vTo9jRyl42oM4fqfPyzSvLVwcaL/Y3PDhqXvZoia3iNidhgwtaYsDXG8Cp17OOg5d1R/dle4+XR1uNivM4eLZP6Tqs5nzaLz/cbb5uN9zulAymnQoZVmIMlGqRC61tlwh6veN/u1Y53K58fVK+7FEV8T40GvpdxvdlrvN4uv93M3U573jaK75vrbzeyZySMOgF0KKe9306/2628Oax+Wgnvz0w06aADNuiIAz7iQA65sPN8xMVZ5KVZ5IezyNti9Hsb9ws790v75Jc21g9cnB96pn7sm/lpYObngemfB2Z+4pv+zjv1Y//0TwIzPw3M/Ngz9WM358de7nde7nfeqZ/6Z37in/7OO/UTH1c9PyKbgSt5Y4qZ8WlCPw11cmSgC9EHAvcNgCEDgwgIAokcHkGNT4yNjg0hhwfBkL4+UFdbe+uJ1pa29ta29pM9vZ19/V29/R19/d29fV2dXSdPnGxpaWk52d5y4uQ/zTVtbWnp62nr6mjp6WoBg9r7+9oR8H4iYYRNH9SrKLGgxG6aUstJFj07HpIGPQs2I0evoS8pyWbjZCapSsYUDsu00zytlZNdJm4qKPXauRo5LhESeqwchXDCbZkMuHguy2TQzXcYOU7jlMfKi3pFyZAs5hdnE2qPlecwToWdc8shUdDKdemZNjUl6Vsop1WWJdJySJSNKZyWmYBz3u+YcxmmwtZZn57j101Wo0spp8CiIXtt03GfWCOlnTtYDbjlM9xRb0DqC0tCNrHfKHS6pCrTrM6+qNHxvE6l16lUq/mKJbZcTrXYFrWGhUEk6F8CJuCBQQqRxmFREYMgt0NvNsjNJrHbpfB45NGoJhbTuLwyv19dq0byWY/XpfA6ZGbtvFE1F3JrAy552CstLlvTUa3dyE+EVOWcI5cyxQLKsFcWdEv0S+yQVxr2ylwWweqKrVHy+l3ioFtSTlv3t5Nen2xJxXZaFtdy/vM7hXzSEY2YV5ad+Zw7HjW4nVKfR7GzlQayVR6XDIgbLadtG2vxQs4dCqiAojyPS5bPusrFgMcpjwR1maRtJe3wuhTxiDEc1CbjFg6DwqGTcagh0cJkyK8z6ec8LlmjFgr6lfGooVoK1crh3LILILdE1JSMmRMR0+ZaAsAkgG2AvBlQKw+AR27FeeqwuJy2AcfxVMIMGA6BocPArGHgsJ5bcdar4ULOBShpQEwrlTBvrieKeQ9AmE6H1OlZ8vvViYh2o+xprDryKYPTJlpdDa2tZzJpm90qdNrFgK0uGtYBpAe4NAGcADJym+uJg70cIM05bIvZZcvebrpU9HpcUq9Hvpr3pmLmaMiQX/Hms66N9fhKxu6wi4CYVsC3BFj+AC2oUgrsbmcKOXciZoxF9OmkBWiQr5QCQANkPGr4l/fTSUt51X/qsJhOWhw2kcU073JI1hux5s5yJKx1OSQepzwc0BaynkLWs5r37Wxm6pVIJKgz6QWA3gUM/trZSgPwFovoo2GdxylbSTvSCSuA1omo6aCZT8bMfs+SxymPhnVATWIx7zlztAo0YZgMcw6rqLm9fOXyZm7FBfRk2K1CgHtTCXOp6MtnXctpWyigDgXUQOfHasF79nQZELsA+cug468WvMDHgKhepRTILjus5gWggj8eNQBe0HBA7fXIfT6lwy4KhzSlkn9jI+H1yNWqKZ2W57AJV/Mel11s1PFjYV00rLWa5w1anscpddrEFuNi0Ksp5QO5ZXfAo9Kp+Sb9fDSoj0dMdpfcbBebrEKbUxpNmMUy1ryQqtLy4ymrzjgnkrH6QO1wBHgIiYBCoCAQqK+vFwTq6Qf1dXX1dHa19fa0YrBw3gwOi+kjEyB8LmZ+hsBh4yfZY2QSZFHAvn7lo+VknDuFVihocjllkj2ypOQE/CqlYlIkpC4ukI2GuVBQ43HL5wXEmWmMREIPBlVqFWd2FjM9Pba4SDCZeHabQKVkqZdYszzUHA/Nn5nQqjkSIUkqIrtdQq4ASWNDpQqOQiVgTWIkci6DhW9paenq7COSsKOjyPa2k93drb29LaCedlBXd3d7CxZ1cpIFmeWjrGa+Xjc1yx/jTQ8L5sasFm5LZKWUbWyv7h5unr987uPb1+4++uTR8SePjq/cfnB0+Xp977QvmVtY0i8sGZYsLrnRLtVZdZ6ANZJkidTkOR1lwUkVhyniGFUepcpCFImPLnYzRQ6G0EJbtLNEXpbIw5h3MeedrDkHe95JFdoxC2aswEiYNaFndMg5HUKgHJmVovhy/IwcPyXFTEnQU1IUR46clA5xpEMcKZItHWGIx6jScbJ0nCwdIUugdHEHY6GdIeqiSNupkpNUYQd5oY8ggOEXoGguaJzeDsGc7B7r7se0w/AdI7SOYWbnOLsdxT6JZp8kcDsofCh1Fk6ZhVNm4WT+GG2BwJIQWXLipGJKaOSIDByJhS33sxWxeWNSaM5I7TmpvaBwllWehsJRk1urSmdd6W5I7OUFS2HOtMIzhdlqJ1NhZYiM9HkjU2BhL1iZi7ZJqX9KEZtWRBaUkUWZXyjxK9RxpTouUYSliohMGRVpoouGxKI+Kfwn+qoxFzzX77/6h//1//7ZL37vT29d+h+PLv3u2bXfHt/4m2c3/vb45u+e3/qbZzf+/N7l//3a4U/O1n91cfVPP1r/yxvn/+beJ3/z6NZ/fvDhX1zd/fXp0n+5e/hl3fcqbf31+c3/cOPMf7x59s9vnvmzj/b//ZWdf//h5p+cKf+bg/wPN1LHhdCPX954//zOi1tXbn24df1o9f6Vw9fPbh1fLl70Dn/sHvjYP3Q9MHo9iP44hL0RxHwSxN4OEu6EiXfCpLuRf1p3YsS7CeK9JPlf6OtOjHgvSrgfJz1IkO/FiP+8cPdi2H+mL9yDOPbr+lxByujoHRoYpRBpHBSRgUCTR0msIRxjmMAcJjCReAYMRRnEUAYxJMg4DoEmISaII2jy8AQROoGBYnDd4xMdI6NdI6NdcGQ3tA8E6+yHgLv6oG2dkLZOcG//0PAQAQGfAIHAPb3dPT1dYDC4FwTu7od09/f39Pf3gvt7Bnr6oD1gRH8vaKCrC9zV0U+jkVZXQ2GvxqwWDw6CRzFY5vQ0T8CbmWaxGdRpDkvAn56eYo8NI0aG4INdYNH01Fo1AoV0d3WA+joGwN3dUFAfHDIAG+gH9/X2dXUgB6EYzCiJRKCRmXTKJJs6yaJQWBQiiUzAkbE4CgZLGieTJpgkFJuMp1NGKTQMEYPlYwdvrQqf5NhPsszjwtST3MzT1fnjivRFTfmirjiuy5/XZYVkvJCKr6YSlUy6kklXltOVleV6dnktt7JRyG4Wcuv57NZqbrec3ynldiuFZrXYrBT2q6uH9dXDevGoVjxVKxzViuc3Ss2g3TEOdox0u4b73Mge91iPe6zHMdLpm+jzj/UGRnvC431RVH8E1etH94boI1czgbvb9Rub9bs71dNuXRQzmEANZLDQPGEoR0JG8Ih9i/JFs/qwuf50b/OC1xzEw1fnGE/WSw93Nx41Nz4pJFIsVIoAzZIQMTwiy6M8aqw82mvc3W3c2W483Ft7sF29sZJomlSpaYoHj3SioF401D8G8o/1eZG93gnwR5nYg93Gna3C3a3yJ6XM1Zj3g5D9dMDS9BhORdz318sPNuq3N9fur5fKC8zwaFcYBTrr0T/d33i8tfl8e+NOOXMzFzveqj3arT/Zqz2uJJsiZoEK2eYMbU1Bd7hjB3z8gZL9aqP4/qj55mDny4Ptu1HngYj9gWL6A8X0eSnzvJh0WkQ6WiScnhs/vzB6QU17tZ1/c2bzs1Mbx1v5a3H722b59eH6cT29u0Cp0gev+eRvD6pPd6qvDuofhU05IqJMHFwlwldwkCwRkiTCPgxanu03HuyUHu3Vry4HoyREGA0OYgfC2N4QuiuA6gqie4OoviAaFMD0h3ADUVy/d7xz1yw+bm483F67v1d5sls+47MEGTgffihKHo1RxgM4eIiIiJGH4iREnIKMEUdSk+TbtZX7h2v39xvPDjd2bVo3ajCCR4TwsABhMEhARDDIFBqZxUEj2L4tveDpXu3B7saTva07tUyKhQqjBxIkeAIHSRJgH4bNT2rZ+6XUw3rqWlCfIMIyZEiRCi4Q+jI4UG4S9aiSOD5cf9isv9qvn3WpsxR4jTZYp8MqNEiVhiwz0TfC9s+O1p7vN96c2nlSTKxxsTUGYlfGfrFTOj61/mK//u6wdtqwUGGNNLgjG9zRNe7oppD6opZ5dbB5fLD52cHaZbuyxhxtTE3cy4VeH269aq692q283K28bm58frRzM+VZZY9VyLBdBft1s/CiWX++X3+cDzaYY5s06CYTvE4F1cl9azRwgzqwxYBt0sFrpN4LvNGnBvYTLe2JmvxERX6qphyryS80lBda6gs1+YWG/EJPOtbgHy9hnqpwL/XkVzrSsRoPvD7WEF7oSC91pFd64kstXi9G6YQY0RSSONyGg7exCV1cKgw9NNTR2tHS0nKiFXi0nTjRcqK1pbOrDTTQA4WB2jtOtrS0gCH9ZAqOxaYRSWgSeZQ1iZsVMPmz9PlFNmeKSCSPojBDeOL4JJ24MMMQC+ga+YxGMT3DGRfPk5NRQ8CjlC7itAqyWctyWqYterZMiJEuovUqmsfBNxvYOh1To6IGvAuxsNRj53vts2YtSyMlWjQMp4EZdMykQ6KgY8ZjnnQZWXYtzaFnLEckbtOUSoQzq2gB+2wpo7dqmG7TlE5GWo4ojjaDlYzGa+JoRBi/ZWq7bE94FwJWbtK3UFnR59K6iFfks/IizvmAlZ8PyTYy+q0VQ8Yl0MswPvPkalITsM5alibDHmnIJ1YqyVYnbytriRi4VgPbYuNaHTPpuKqYNGRjmqBHlF02hIISk4mn1kwr1bPTfA6NQUajRiA9XYN9PaDeTjIeHY+4HDaVy6H0eZccdpHXI04l9V6fwuOWr2TsQZ/K45DnUs5CxhNwLgXsKq9VHAsocinzctyQCKujfoXfJQ55ZW7rfC5lKixbl+N6r30x7JXFAspS1p6Oat3W+URwabscyKctTqcwm7Unwvpy2rlVDHvM4nDIEAnpAl7lSsa+3ogDZ/3mznK9Gl5ZdgBjoADU8XkU643Y5Yvr25spv1eZW3au5n2NarRU8CeipuWU3e9ZioUMfrfSbhGhRuDzvCnkICgaslZL0XLR7/PIciv2gE8R9KnCAa3fuxQLG7IZZypucdulLrs0GjacO1M9c6oUCWn9XmUx7wn6VYDpLhLSnjlVqlVCQP84EPpq7ixvb6aM+lm3UxoJaXa20qWiDyClSEh79lT56KAAiF3AROPzZ6tAj3kh504lzCtpW3bFnVp2+/1qv1OyXnZfPls42Ip57CK3e8ntVYeCmr3dldyKcyVj329m/V5lpRRYTtuiYV0x7zk6KJRX/QCvFvOeU4dFoPs+FTeu5u3nThd3NhP5rKO86k/GzM3tlYNmIRzQxyP6lYwdAMKVjB3Y7XBIe/po9dqV7WLeA/QHAu1/zZ1loMt+v5nNr7gqpQDQN7i5njg6KCRiRo9LZjEtZDOO7c1UKmEGYmkrGfvWRjKVMKeTllTcklt2ba4lXXapxykHyv1Dfk0kqFtO2wK+JbtV6PcuAdIi0F64krZnM478ijsc0AZ96sO9wmreVy2FwgGt1bQYCxv293IrGbvfq9RpZjTq6Xotsr2VTiXM0Yje65EnYoZ4VB/wKUMBdTppBmoYdZqZdMIS8C0Bk83SSYvLIbFZFp12scclq1fD9WrYZZcUcu6NtTjQOGIxzQNaHEBiNsuiyyE53M+nEmbguxbTfDplrlT8fr/C65VZrfNeryyRMJRKXpNpNuRXNspBl02oENPiIU06ZtCruTbjXDqm99gkNoNYq+D7HKpMzBEPmkNe3Xol2SjHnVa5RjdrsgodbrnTo1BreeGY0eVVavWzNqfU5VVMTmFbWlraO060tZ9sa2tva2vv6Gjv6Gzt6urs6Ohqaz/R2dGCwcDk8kn+DIZBG1qSTepUfBYDPcvHC+YIokXOwc6uWiljMkaUSrpUQpLLmA672G4T6XV8h11s0M9qNTMKOVswR/D7llxOmUTMUC1NKRWTCgVLLmdIJJRQUGmzzvG5I4tzKJWc5ncLzXquWkETzWOEc2i7haezMKdnRxeEVJNFMjNLmp2nwOB9ra0nIRAoFNrX29vZ2dHW1dnWeuJEe2tLR2tr58kWNgNmMfJlErZMzJifI6iXJv1emV7HWVJQW0r7F+69evdH/+E//uwP//hnf/xnX//+H3/xi3/z1e/9m69/+Qdf/PJXX//iV1/88BefPDwOZlZ4MrlYbxbrbRZ/LJAs8KU2xpyZuehmivw0kZ8mC1OlIYLQQ5F4aFIPVeIiiR00iWdS7OMK/VxRiCMK0YU+otiGE5oxAgNWYJzga0d46tFZ7TBPieKrCdNLBI4MNS2dmJbiWRI0SzTOEk1wJCiubHxKgmJLJhiiUfriEH0BzlocYM2DOcIehqCdIuigLnaQBX3EWRBmagDPAREme9GMTgSpE0Jo68V0ggltUGInktGGZJwYYbWgplsJAhhxFkqc66MudlMFEPrcBHsOy5yfYIixMwoaT8lY0FFFZsaChStxzSp986qAQBlYVAQXlaF5pX9e4RbIXNML5slZPX1OS+AtTcyIcDMSMk9B56kZcwa60MYWujgL7mmRny8NCWSRRVlEJA+LlR7Rkkeq8kvVQZk2LFWFxLqE0JQSm6MSU0JhyitNBb7I8/t/+O9++3d//8fffPvrjy787t7F396/+NsHV357/8Pf3r/8m7uXfnP30m/uf/gXt87/6Ue7//6j3b+4efovb537P2+f/vNPmr86yr7NWt8sm//thcrfPrv0o+3U85j5f9ur/OHZtV+dqfwfl9f/5MP1Pzoq/nJ3+efV8Nu4ac0s/tHr+2/vX757aevq+c23x9e/eff4y/tXbuT11xzIj71DH/nHb4TQn0RwN0KYGyHMJ2HszQj+VgR/O0q4GycB62accCtOvJsg3Y0T7sXx9xP4e3H83RjxfoLyMEW/F6fdi9Hvxei345Q7cfKDDOPRMvNemnY/RX2/LbPxyF3t8CEknsTgjJDIQ2jqEI6OwNFHSOxhImuExIaiKXA0BYGmQlHkQTwNTqAjcXQkigpHE+EY4iCWCEHhIRhi/zgWNDEOGh3qHYSDB8dgcHQveHxgEDOMxEAG4L1d/T0d3X09PX19Pb29/b294N7egd5eUF/fQE9vf28/CAQGDQ0hh2FD4I4ut0mVChqiHjWLgunr6xwcGgIPIhBDQ0jE4AgSjkQMDkIG+nu7YWDQMGKwu7XbplN+9OF2f09Pdye4p6dnANQNgfSDwX09PR0QCAiFGiUSsTQWhcamMpg0Np3GpdEmiUQWEU8g4ghEApFEwhNwRBKaQplgkXEsEpZJHaeThpkjA5fi8y8rnMfFqUdF3sP87JPSwtOy8GVd9rKueFFTvKgpUrHwcjyaS8QKyUQuHisk48VUqpROlzPp6spyLbtSXcnUssv13PJaPruxWthYzW+uFrbKxZ1qsVkv7dVLO/XKVr3a3Gg0EkENBqka6VchQboRkHEcZBzvN472Gkd7rWMgJwrqnIA6J2AeDNyGgtjJo+eTgZsb1WtrlXvb1SO33ouBBtH9ISwoioHE0eAwGprl0e5X0/d26/d2128WYmH6+MbS/NPd2v2d2tP99YshW4yEyBChaSI4goHsqYSf7tYf7q492Fk/3m08rKa21HNZOjqJh8XwoAQRHMWD4zhoDAVO4ocSuKEkGfnJcvj4oPFot/jsoHEp6UmyMUnGeJw2EsDDs3Os+2vFB9vrt3aHzipxAAAgAElEQVS37jfXyvI51zDIi4Y3XYZ7za1bm+sPmusXsoGMeOpGMXlru/bRVv1uc/NSzO/FD/mG+/xj/Z6xwTB6KMXB3CnFHuyWb+2Wnx7UD80y/3hfDAeKESBJfH8G37VM6MuRIFUqrEQd2FggvthYeX1q7c1B/eVu8cVW/s1+9fVh4+OIaZeP3eNNfBJcen9Yfdmsf3a09ijraQowpwUTpwUTp+dQp+fGD+bQz9Kud6e2Xp5ae3Nm83EptjWL3Zka3eYOb3IG1zmIBgdZZSNLLGSeOpgnQ/I0SJoKC2P7T/u0T/e3Hm1v3N+v3KokYyy0C9UbxIN9mIEQdayhnl83SreMkkOdKEmd8I7DYgzSrUru7l79brP6bH9jy6DyoOBxAjxOGgzhoX48LEAa8uMRQdyQCwsvqQSP92sPmuuP93bubteWBawAFhYjDoVxsAht/Fox+fioeXdv88Fe/WrEHsPB43hInAxOkKExLCTJRt+uJh/sN+7trx0fru1apCEsOEWApAiQBB4UxwyE0fDLQduLvcaj7eqzvfVbK5EkGRma+P+YeqsnufL0XFctlYqZOZk5iyuzkpmZmZmZoUDcoO6WWlAqUqlK2DTuHrDHMN4e8Nht2ts0J0zj8dixI86fcC7ybMeO+N2ujFwrb9ab7/c9z0CIADotxM/b5dN67rKR31ewvdDJCHwiARv3AYdKDMLbevpFq3TRLr2tpRoschw+GcfOPYva3u2WXzdzr9vpN/ult3vVrxrZPfF2EjuTQUzsCle/2Mu+2S29Pigex20ZwmKFOF0iTRXxkxXiTIU4WyLMlomz1ZXZGmnqPgv6Qk2+VBNeqgmvNaQ3GtIrJeGtmvRaSXgpx71SEF6rSS+V+Bcy7P9/JOgXUsyFHPdCjj0To05FiDMR/LkIdsKHcLcXV9HDGHA/fKkXARwgYMfhsKH52f6erqtd713rvdbX/V5v15Xr16/09HZfHxjqGhzqGRjo6+vr7u3tHhjqoVBJRDKMQASxmdiNNdAqeZnNxKoUVLVqR6WgGnQsi4mn0zCcdrHNzHM5BBYTU6lYl0pIYiFWISc5LSyDalvAQilERI+NbdFv2YwUp4XGY4BFfIRcRlBKCSb1us/GsGo3NRKCQoyTS3FSMcaoIMR9XIuarBIiNWJ0wE5zGTe9FkrQQTfKCSY5waIkG6R4m3o1YKVZVWSvieIzU3QSnNdCbxbMVs2GWbXq0G+HXdyAnamTEjQivFO3HXFy7ZpNi3LNrFhNeAS3Gx63nuLQboUdLLOC5DFSSnGlU7dVSWmaOaPbSIm4OWbFqlG2EnJwC3G1TkpSCfE6CamU0Cb9ErNmw2raNsiIrYz+k1vRasGk1a5JRBinbruZNfudYrOWnk0YSxlrxC93mNkWPd1qoLssnKBXkovrSxF91CrUi9biYVU6ZUhHtDGrqJiweD1yuXTT45K06iG3U2y38J12kcnA8nqkXo8o6pEmXbJy3BgOyA0GmtXCjnhlhaje65LazDyjnhUN6/xehcnAbtVDubQ9GtYnwyqfU2SzSxxuuc0qCHulubguGlBabWKPW3ljN1Et+d0OqcMqclhFnbIrn3HGIgaTmaPV0PU6ZtCrLmU9hZTLpheE3Vo2FU/EglYICBRs0WlVRgLmdiPhssvUCrrdIjSZuBarwO2UOs0Ci4bpNPFzSavDKnR7ZGYzNxbRFXLOe3fyN/aTVjOvgwDxeeTZtO3u7VwmZe3osO7eznW6lGLeHQ3rYhF1JmX0usWphLFS8kRCWpddUsy5I0FDPuP86INyOKjpJLrOhFs0rEslLV6XxG7cCXtlXrfc69eGY5Z40l4ueO7fSe81vG6H2OUUu52SzoJTZwjT65Zl07Y7t7L/7exKxk21ij+XsZuNnHTKeqPha6XVmYDwVsOTDCl264HT47t+v1ar50Vj1mLCbpDTfA5pKety2cR6Hcvukvj8Ko9flU5ZO1KvT+7XmvWQ1czrzPL5vYpY2HBzL13MuV12SSSo221GY2GDxymLR0zphDWfdXQSqcsh7piavW5ZPmv3umWlvGe/nTDq2BolrZT3BLwqhXQ74FUlY+YONT4c1ISDmk4FZzXzwkHNjf1kMeeyW4SdyUOHVeT3KCtFXyHrspr4Xo8iHNMbTByzle/2ygslTzprt9oECiXV4RKnUiqXk2Ux73g9fLOZHg4qgj6VXLJlNnDDAW3HMWAzC9wOqVZF16kZ8YgxGTMrZRStim4x8rwuWTSkb1RDPo/CaRMbdWy1YsfjkqaTlo73zKBjdpzOWjUtlTB3YB5K+XZn7LPDiuxsJGbT9mBAYzJwNGqa3SaUy7a1GobHJbPbRFLJpkJOKeY9d+8UknGLTLKlVtIMerbZxAsFtJWyX6dlCgSrGg1Dp2WazXyZdEvAJ0slGwajfH5hbmZmHo0i9vWNXbs2ePVq77Vr1/sHukeGhvqu9w709hDxEKlkWyRaodMQVAqMzcLTqEjKNsxoYNttQhYTh8fNG/ScWjXgckkEfDJtB0nZhmnUNI2a1olh21tQiXg9GFBrNQyhYJXDJohF6yrljly2zWETeFwSg47ZoSK2NsB0GspkYKtVVA4bz+MSFfJtrZomEa8x6KjtLej2Nnx7C7GxjuSy19dXUSOD/VevXOm7emXw+vXua9eud12/+l7Xta5r169d6bpyBbY8q5RSREL8xtqiTkP1ukV6LVUhW+NzsVcSrfdPv/zm53/1Nyevvjh8+4NnX/342Zc/OvrqB0dffXv6O9+efvXN5Rc/+ub3/+THP/9luFgkMlg7Eq3c4HQF0nSBhUjRkugWIsOCYVjQLCea7UQwrSi2Fc21ItkmJNeM4VoIDMsa07HF9ZGYbuSOBck2wJk6EFUJoamBFMXylmx5Sza/IQZQpIgNMWpVCFzjLK6yoAQmjMSCrnDAK2zgKmtphQkkMwFE+jx+ZwpPmSbRJkjUiZWdYcJWH5bSi6H1oqhDyK0x2OoonDQKXxlFrI7C1gaXCD2T6K4R6LXBpWtDy++NAK5OQq/OobuXCRPL+FEgqQe8dh22MYjanMKszCFXJ+AbI4j1JQxlEbczQ6IDiUwYkQ0lsBBkLnqFj1nhI4kcCJ4GJe0gCTQElgpBby2jNxbxWwskKniFgVzlYtaE6C0Zhq4hMAyrNPMqzbxOM28xLFSGfYdlpwuMO3w9jW9kCq0skZ0pdDClfobcx1Y6OHKvSJmkslxqfew3v/3f//Sb//iHP/j9v/vsg/99fv8/nt//z/NPf3v28W9OPvr10Ye/Pv7wXw/v/euTO/9+ePs3Rx/85uTjfz/56F+Obv7tg9JPmu6vk5rv58w/O4j86lHr/3374A+qgcdSylu/6nVI9Yubsb/7uPiLhu+HafMPIubiJi6mFv+Pb169fHTjRtmfC1p/+qPLH774+IOI9p6R9NQGeGxbemgHPHaCDt2QJy5w5zx1Q566IYce6LEf0TmHPvgzH+LYjzgLos6CyLMA/DSAOg3jzyKkF/HVi/jmRXzrIr59nth8Ht+4SG1fprcv05TXWcqXLck2bL6vaxq4jELiyAso5CwIMw1AL0Dxy0jyAoywACPMQXALEPwilDANwY5DMBMQzCwEtwDBz4FQS3DcAgw7B8NMQ1HjIMQwEDwGBk0sASdnAdNzkNEp8NAUaGx8bnRkarBvpL9vsLe3r7unp7evv69voKenr6enr7e3v69voK9vYHh4ZHkJMD85Mzsy7NRJ3SZh3KdViJgjgz0jo0PDI8NDA/1Dfd2jg31jQ/2jQ32To0OjQ/0To4P91/tcFs0H9yrXr3b39Yz29PUMDPf1D3QPDvUuL8+j0HA8AU0gYvErOAwJgyOgCBgEFgYmw+E4KAQGA8FgMBgMAYfDEUgwErWMhQPJcDgRtYwEj0Mm+vdtO980aC9i2BcJ8kV68zK78zLLeFNk/3f6igXcyaA3HfRlQ/5s0J8N+LPBQD4azkcjhVikGI8V49FCLJKPRYvxWDmVKKcT5VSinEpUM8laLlnLJ6v5ZCWXbpTzOb+NA5ikT3QxJrvZU/2sqX7W9ABrqpc51cuc6mdO97NnhjjTo9yZYe7sMHdpsuU0Paxk7xdTh43Cnk0jB42rAUMa0LBmecgKGrcBx43Q+fd9xsPd8sNW+bCeDtDJZbXgqF08bBcvDspNNccOGQ8iJnyIMQd8Yl/De7lXPNkrH7cLF41UQ7LlhI6EYBMx1EwUO5fZQubpxCwFW9zBxYnAIHw6hJl6FDK93M09b8Qvdosf+vVe1GQENhqCDHoX+1KrsLNS/LRVfN4uvmpnW6Jt1+KwGzR+xyR+2Sqc1/KXzeJh2uslABv8ndf10lmzddpqX+yVP7ArA6glH2rRAwd4wNNh8uJRzn26n3+8lz+/UTnQiR3gKQ98ygkdd4NGfJBhB3DYChq3A8cMC0MuHPQwEz1pVk9r5ZNq9rRafN6onRSzsS2cGzjmXB5uKBkX7fJxvXK5W//Io3OiRoLo4RBqNIQci6PHIqiJx27t2/3aZbv4+UH5NO4orS42VmYbpOkmebq1Mr+7stxeAbXXofUVYGsN0F4HlFcX88TZT1zSL2/Uv9ytfn6rcFEMVCnw2tpCfW0ph1u8J2d9/6D67qD25kbt83a+RMMHkdOJVfhZLvJit3Tczl+2K1UpzwicdEPGneAR4/KAfnlICRyQLPcp5oYU0yMuPOwoFzqt557V88ftYlnGMi6P2MAjhqUh3wrycSl+3K4+bZbOD4r7Wp4dOOoCj7lhkz7knAM+E1hHHBbDJ/ulZ3uli4NyUycwI2ac6HkPHuAnAlyIGTts7n2v+Xy3ctIsvtivPYr7nOgFK2jMjl76OOx+vls9qpeeNyufBF12NMC0MOZcmnDA5z50al7vlU9ahcu98nHK58MsuIHDXvjM05jzTbt0Uc+cNdLP2/k3+9XjsC2CWwxAhkPLgy3e+qtm5qJVuNyrfuKzeyFzYehkADoZBE+EIVMh6EwQPBUCT0UgE3HY6ME2+ImI8FSAeSrAnEgIJxLCqYR4LiOfSUnPJaQzKfFIjD2Tk54rSMcS/JEYdyTCnohxZzLiiQR/LMGdiDEnIvSJGP1ciqWsTK8RJvDIkY2V+VX8LADQMz5xZWLiWl/vlatXrly/eq37Wm9PV3/3tb7u7uu9fdf6+rr7+/sHB4f6+/u6rl8dGOxe3cAplEyzkc3jEGhUBH0HKeCRzEa2Qcfkc4ly6YZWTdNq6DLJukyyKpeuGvQ7FjNdp92IhKV+l0AmIClEJKeZ6TSz/C6uw7yjlhEdZqrPxZKIsTwW1KbfivuEPivDa2V47SylgqiUE92mLZdxU8aFqkUok5Ig40IUfHjUw/ZaKF7Tls9MCdp2oi5WzM3OhkQxNysbEvktFJt23WthOA0Ui3o97OI59Nt23VbMK0iHpD4r3WemJ7xCk3xFI8Q5ddtGGdmlp6SD0lxYHrKzTfIVh3bTod1yG6iluCrpE/otdLtmsxhXJ3xir4mR8Iq8JrrHSA/aOSEHNxdW5hPqoI9nVqwknLyglZEKS6olk9m46TPTQlZWwCXyOwVyAVGv3Ax7pSG32GVma+UbBtV2LKS8ux/NeBVeHTMdUDnMbIuRXkya4jZhIqhp1EMd45PXLevs/Ny+lXU7pXL5hkq1kY3q9ovuiFPscQj0uh2/X3rvIH6nGbZbBXLpllpJzWXslZLXbhMEfMpSwV0peTMxTdAtcXuUJqso4FftNwLNoj0aUBiMPL2O47AI0wlrNmUPeFWZpC2dsCpllEzClk5ZtXq6wy4Kh7QOq8igZjnN4qBLXUn7UaA56iYeuDiqVfLSCbfbofQ4FT630uOU1UqBcsVvsvCsFn6t4Hn/INOuBD95vxL0qyxWfi7nTMaMRj2rA5oPBdTFvKtRC3b2f8pFT4cNGPApOyYok4G924rWqwG3U1ApOVIJQyFnz6Yt9Wpgtxm7dZApF3whv6ZDOfd7FbGIvlr2RcO6cFCTzzlLOft+zf34Qf1gL2W2iPUmYSBkcDnEpYzl0f1iMmZ0OyWdPTSbhR+PGjpjkG6npOOA7uAlWo2wVk1LxIzloicY0Ow3/Acly+26627L1yraixlrLKyPRgzhiMHtksf92kTIEHArPDZxMmpqN2O3b+U++qjq8SjMRk7HnuywCe9/WOncficuhgPazsMPB7R+j8pll/jcCqOO7XHKamW/0y5yOyW1it/lEHcUzNm0rVz0pBJmn1vhtIk7omSnTRz0qVv1SCxs0Krobqfk/buFWzfSd2/nPC6pRLQW8CmLeZdGtZOImRJRk8MqSkRNiagpnbA6beJOdZaImYxGtk7H1OtZWg3d71dJpZty+XajEY5G9TYrLRgQhYKiStlaKTvsVl5HKda53OdWtBvRVNwiE2+aDdyb++lsyp5N2R1WkUpONek52ZRdr2E5bWKfWyHkrYQD2mLOlc86NKodtZKaTdsyKavVzLOYuBYTtxPD1EqqXstIxIwmA0enoeezjnzWkUqYPW6Zycg1GblaDcOgZ9ttolBQ22pGvR6FSrljswqzGYfRyLHbRAY9Wy7bdjolpaJXJt1Sq2hSyaZGTc9mHH6fymTkSsUbbBYuGFCbzUoAcIlMJlEpjKnJhd6+4e7u3q6uq9e6rnRdu3rlypXBvusc1qpUskWhgMXiFb2OQaehtRqGzSpQKihmE1csWuPziAY9UyHf3qEi1CqaXsfs/H8hlWzweSSthi6XbZmMHJdTYrMKdFomj0visAk+r1KrYVApCB6XpNUw3C6Z1cKXiNc7h83CKeTbPq/CoGcJ+OTNDZCQTzabeJQthEJGUylYO9t4FGJpbmZkdnRofKCvv7dvaHhgeGRocmoMjgBsriEFzBXGDkIqIVvNLKuZ5bBxdRqKUr4uEhCuhGu3Tj7/nZ/88s/P3n3v+IsfHn35o4sf/NG7P/zZuz/86Zs/+OMX3//x5Ze/d/75t5ff/ODHf/bn5nACS+PLLZ5AsswQWbFbKtyOEcswoekmJNMBp1vhDAuKbcFwbQimAc0147hWAttGZtvXuN5VjhfHcKDYRiTbgGDqkSwDZEcN2VGDKMr5DcnMumh5VQhbFQLWuItrHAiZDVnlgFfYABIDvM4FrLFBKywgmblAoM0SadNk2jBuc5SwNUncGSMwBnGMfhR1FLMzgdoYQ5BHYORhKGkIutINJHSByd0A/OAssncCfHVo/mr/1HuDU70TixMzkPEFdN8i9voSbgi6NgFdGwOReoH462DCOHR9BLbWCycPQ0gTy/gpEGkSSJgGkxaQ64vorXEQfgpOmIURlmAkEGoNgFlfImwCVhmQVTZ8lYNYE6A2xZgdBZamIVB1KwzjGt20TjdSGNYdtm2Hq6NwNFSObodrpPMtDL6NKfayJB6u1CGQBSSKxOqmZv/Go3/7t//6X3//j3/97ff+9vHdX5/d/dfjD/799P5vzj76j7P7vzm7/9vnH//2/ON/Obr3z8/u/vrk/q9PPv7Pi4e/Pb//L0cH391N/GHN9VVC++OK809vJP7X/co/H948NXPuCghfp/V/djf21x8kf7nv/zaueV/Ktm5sf3Hy7OvLh2ef7RZi9rLf/ot3D+vG7bIQ9tCGfepaOnQDHzlAj52gTuLqhK7OftczL+y/09eRD3HiR50EMKchzFkYdx7FnydWzlKU8wztMsd6VeC9KvBfFQSvy4JXRd7rEu9Nmf+mzP+iJnzVVGHnpseGlmFQHApHXkSh5yHYBRAeCCOB4GQgjLQAwi0AscsQwgIINwvBzsLx01DcAhS/DCEsQbAgJHEWhFxE4BZR+DkkbhKKmIbDl2DohWX41Cx4eHJ5dAY8Mjo7ODgxPDrVPzTaPzjSNzjUN9DXN9DX09fT09fT3dtzved6V/f17t6+3v7BgYHh+Zlpo0rktYi9FgmXtj42PDA8MjI8MjoyNDwyMDA2OjIyPDg8NDg+Pjo+NjoxMd7X3RePuMNh25Ur73V3DV67fq2vv3dsbBSBgJHJRBwOi8NhCQQ8lohBE1AYHBKLQaDhYAISjoaCIBAgBAKBQmBwBByOAMHgCyjYEgEGxcGXYeAp0OSQdQf1gxuKl1HkyxjqdZL0Kr39Os9+VeS+KfHflgRvS4KUz57xOwtBdzHoLYW8paC3FPKXY+FyPFKORyqJaDUZqyTjtVSylk5VM8lmId3IpZv5dKuQbhVSrUJqt5Daz2dvlovNmE+JXJLOD0rmByTzQ+LZfvFMn3iuX7w4KFoc4s4NcuYGJAsD4rle3kwPa36oZtU8qOU+KKYe1HINu44/PyKb6lfMDkoXBuULQ/KZft5kT4S98bCW+6BW+LSeC4roOYPiYbP8sFZ8Usq41nDK2SEzYNwCHFMtj2SlzKPd4sN28bNm/kkh7F2D6YGDNtiYAzkT3sCdZGIvqoXzSuZVPVUTbDrBY0HczEO/6UWjeFLNnDern4QcUfxiDD0Tws74YJMZCu60knreqj1vl1/t5feVTD94IoCcu22SvNktvaiVL1rVZ9lgiAx1wWY+sClf7VaeN6pn9cLbenpftOOGj/sQ00HwZAwHOEmHXuzWjtrVy93aLa3UC52LIBdCqNkQciqEGPfCJv3IxRBsLgiZjZGQp/nI8/3aWbt81sqct0uX+82HIbsbNe+HTDtBE3U198Vu9bRVu9ir33Ma9MAJB2LWS4S6V1AeMsyKB91wmY9axWfV5Ekjdz/i9K9BvURgcB0R3YD78UvWpRH74phlacQMGHFCJtzgcQ9gxAscrkuob1rVy1rpfDd/UU8f8FbymPEsfia3DjkK2753o/Fmt/7uZvtVI9NkkWrrgDYL/0Ul/tVB/fVB7fV+7UHYdUMnvKvj3Vaz9lWMppJRU7J2ldzcBi6GWIrjgUcRy6t26aRdPW0XDrOBJBXnRE3FNhAfeYwvdovn9fyrZv5NPV5i4J2QsT0p9SOH4r5d9YFN+ZFbf1pLHDVyh43caSP3IOa659F+5DN+FLB84jcGV6C6pfHbLsPzduVZrXDWKn/gt+hAY4alQe3ySEHMeL5bftosPWtUThrFWx5Lns8o8Bi33ebTZumwVXnWrlzuVWtKnhE8aQdPOVCAR8nAi936aav2rFU63q1ctKt7Sr4XNueBTbuAk1UB/axdPmnVXuzX73tNPuR8CDntg48HETN+yKQfOu2HzPrAM37QZAA4urcFeyxafcIjPOHjH/Nxj3nYpwL8Ex72ERf9lI97wsc84qIecpAPOcjPuKiHbMQjDuoRB/mIi3rIRjxgwR6wYA/ZsAdMyKdMCBk3jsOMQcG9aNTI2sr8MrB/Zr5nfmlgYOja1WtXu7re6+nu6u3pv97V39XV3X2963pX9/Wu3q6rPVevXr929eqVK1fGx4d3dogK2aZRzzIbORLRGp9LtJi4nX/T9VoGj0MQC1dVim2FbF2t3FQrN7gcpESMC/iFUiHBqKa4rRyvnauRrQrYcLWMaDNSzLr1RERis9E5DLBOTnYaKDbtplWzadZuyiQ4rXrVadhyGjZNSnLIyapmtAY5QSlAyrhwp2GznFAFbXS/hebUbXqMlKiL7TVRfWaqx7gdcrC9FoZdt1VMqGtZg0m5qhbhgg52Ja1LB6WlmDpgZRokxHRA4jZQdWJCxMGppnQeAzXi4MQ9Aqdu26nbzoZk2ZDMbaB6TTSviWZTbzp0lHJS18xbQg5u1C3wmhlxryjmEdby5khAWE5qKnGNVbUe9vKzSZXLRvcYqX4L02vnB91in0PgsnDM2p2wV5qOam0Ght3ItBjoYa+0nrR80I7WszajhqpTbdn0dI+OEfOrSkVPB/HXCSR2qyAUUEfDepuV7/VIoj5F0C7KxQy1stvpEAQC8kxU7zJy8lnHh++XbBZ+Z5srl7F3mH52qyDgFCRCKo9XaXPK/F5lMqy+0fClY7pEwlYuBTrv+gGvymLkRYK6fMYZDek9TplKSbU7hQG/KhrR67QMjYKmke6kwhYZdwu+PLW5ioQAJj0OtcMqdzuUXpfS51ZGQ/p81lmrh2wOkUZNK6Rs5bQj6JI7zPygX5VIWvb2E7Wyr1Rwd9LO08f7u61oZwDP7ZRUy769dqyjjYpF9O/fLVTLvs4Wls8jqVVcqYThYC9WLXvCQU0qYYmG9Km41edRdha9wkFNJmV9/Nlusx7quKT2muF60RH2K1wOid0hSaTsrXY86FO5rDybgZGKm96/W2g1wpWS12rmmQzsG/vJZj3U0YvFo4ZmPeT3KmwWfqef6ajSPv2oVE4ZCgl9wMFPRdWZuCHsU5ZyzmTMYDawMklbqx6xmfhqOTURMdZL/oBHGfKqbEae36toNyOFnLODXLeaeQd7iYO9RD7rSMRMHe9WuxENeFUmPcdi5FVL/nTC6rSLzUZOJ4qrldRi3nWwl/C4pDaLwGrmBX0ql13idkgTUVNnyy6fcaYTVo9T5nZJO6KtgE/pdcv0WobVzMukrBYT16hnW4y8oE9dKfqyKXuHY+myS6olf9CvVqt2bFZBKKhp1EKhoMbnVTjsIrtNaDSwHXZ2s+GORRUWM00mWXHaBS6HWCnf9nnknVFGq4nf+SivS95RP3dmIzvFmt0i9LkVfo/S65KH/BqfW+F2SCwmrlpJtVsF+azDbOSwGJiOGSybtoUC6g6URaPa6ZBgOpkzHNQYDWy3S5bNOFTKHb2OZbMK1SqaUkF12MVaDcNmFeq0TJ9XGY0YwiFdJm0Ph3Q6LVOl3AkFtbmsM5W0moxctYqmUu4oFdRwSFcsuCQS+vz89NjYyOBg/+jIyPjY6OBAb2/fe/39XYMDAxgkTMSj2Swyp0OiVlLFohWTkaXV0DvqZIV8m8clWsw8uWyLxcQK+ORgQO12SVVKqsMucjrEVgu/swAWCmoCfpVatSMUrIqEa2LRukZNj0YMRgOHzcKzWXiRcK0T0iTidZFwVadlhIIah13k8yrcLqEGQ7UAACAASURBVKnNxtdoKFwOTquhOewirYbJYhIU8h2Nmu12qdw2OWUDsbmB5gu2nW6tULwjkVJ8HmkyonI7+FoNxWpmGfU0o56mUmyIhUQuG30l0rhz8sX3/uiXf3769nsnX3z//Hu/e/n9P/j08t3up09bD548+eLbN9//44uvf/fsy995+cPfO/vmd1d5Sp7WEsrUaGIrnqrFUA1omgFGNcDpVijN0klfaI4FyTKiOWYM14Ln2Qk8J4nnIXO8ZI4HL3BguFYY3YBgGuEMA5SmQzFNSxTl9JZkbl0EXhUB1vhLGzzQGge4wgKusgErLACZCVhhAUlMIJGxTGbOEndmVuijhO1xAmWOSBvHMUbx7CEMfRS7M4WjjCFXJpBrE8i1EcTadcTqFeTKVRh5ALzeD1rrW8L1TIKuDs9d65vqH5jpG1vongB0TUN65zEjyyujANK1ZdQ1IH4YuD4E3eiC4AfAuEkAbhZCnAYTx4G4CShxEk4eAmMmkIRZFGkZSV5GkAHoNQB+E0higkhsMJkNW+MjN0VYqgRLlePpatyOkkzXrDF16wzdOl2zyVBuMlXbbC2Frd/hmhkCG0voZolcbKGDI/DyBYFtquarr378N3/zj3/5l3/1s5dnf/Fw91fH+786vPtPT+/86/Htfz97/z8v7v/2xf3/uvj4v159+uuLT/755KN/fHL3n48++K+Lj39zeut/3s//xb3kpU/0LqL8g5r3p7uxX95M/8Nn1VMn95mV8UdN53f3wt/dC1/6xb7N1Y/b9764fH3+5Nb3P394+fTuT84fPIzJ6yLgfR3yqR35yLHwxA3o9F3/d+g69PwftMb/SV8nfuRZEHMSwB4FcCcR8nlq43mGeprnvCgLLkqil1XZy6r8ZUXxqiJ7WZa8LEneVGVvqrKvWsrjknpheHhsDACH4zCYlXkkegIAn11CwVBrcNQaEErswA8BEMI8ADMPwc8jiItIMgBOAkGJIBgeiiIvQbAAFBGIJi4gcHMo/BwSu4zAgWB4MBw3D0JOL8Pm5qHTC+DJZfDw/MLQ1MzU7MLs/PzEzOT41MT41MTo+OjgyGBPf1/PwHD/6ETP0Ojo5Dift+OxSG0a/ntXrvR2v9c/MNg/MDw2MjY2NDI2NjY5NTU6Ojo6Ojo0NNzf39/bO1iqZNY3iV1dff39IwMDA3NzCwQCYXV1dW1tjUgkEolEMpmMJqAxeBQai0ChoBgMHI2AwKFAKBQEgUChUBgUCoXCABDYHBK+gINCMDAQCglAg4HQ0cH3ffTvFddfxuBvEug3qe3XOe5lifeqxH9bErwp8Qt+eyHgKPmdZb+z5HeVAu5y2FMJ+8ohXznsq0YCtVioFo/Uk7FGKl5LRlrZeCsTb2Xju7n4fj5xUEju5dI30tmbhWI7GdbhoJLpAfn8sGZpVDPfr57r0S3165cHdMvDOuC4ATylB4/qwcNa0KgCOt2wah7V8x9Xc48bxVtBpxq+ZFiaNAGmtdBZFXBSBxjXLI14V5GP8qlHzfqTZvEgZL8VCzxq1J61658mIwYURL0waQFMW5bHNfNjQcrqYSX7sFF8WCscVTMRxppotle52Ctd6I/SV08quaNa6bCSe17PROlk+Vy/Fjy0b1U/LhcfltJP68WbPpMVPGlaHNKDR4ygUf8K8mE+elgrfVYrH7aKZQXbAp4wQ2fKSt75bu2oXjlp157mo+F1tBcxG16HPU54Xu1Wzhqly93SeSGS5WACuIkoYjJOQjxJRZ63q2et6kWr/DTh/9CiuG9WfGCV33NI7tgEN8ziD+zqFmfdBxyJ4ZaOst6T/cpxu3DWTp61C+d71Zp0xw0ajEEmPYDRppL1ar/0olV41c5/7NKalidqnM1XxeRxIXuUjx/mo08q2aeN/HE9fdwqHtZzTwvhp6XEo1L2uJK5ZVPrAdOWpQkTYMIAGDeBpkzLU6blKf3ymAUHfpCMHzfrD2v5J7XSk3TgppG/q+Hc9+pPysmjauGwXj5pV1oGiQ004gYPecmAZ9nweb142iycNHJnzdxFK/+qmX/VzL5s5l608q/3at9r126KGSncQhK/cCBnvNuvXdxsPt8vv9yvXFQTpxnn61r884P664PKyxvVL2/XLhLO5jamuAG7zHq+uVP/+qD+9Y3KVzcq7/ZLr/cqL/eqr3bL73aLbw9K725U392sf7mfb/DWAqjZR0HT24PKy1b17X71YdDkRU2FkGNB+ESEBHwSd1zuFV40C88b+bNW4UUt87yRPWuXnjVLz1rlF+3Khy6zHblkBY1ZACNm6MynMc9Js3xYrzxtls/a5ccJvxMDsAEnzKBx3dxwUUB/1i4+rhef75bv2OVu2JQbOuqCjXqgEx7wuAs05gSP20FjTvCoGzTU2oY+EJE/ExI+4+Me8DCfCTCPhLiHfPQDHuqRAP2Ij3kiwD/mYz/jYjrnCR/3hId9wsM85qI+46IecVFPBJhHPPQDLhKLnkCiRgnkWQJpBgDqAUJGlsGjePIyAjs/MtnT3Xelu++9ru5rV691X+/q6evp6+3u7+7qv361r7d7cGJsAgIGTYyPLswPK+VbNgtfwCNx2XgmHc1mYiWiNb2WYTKwRYIVqXjdoGMoZOtiIVEiIikVKzrthkxGEHDQMgHJqN4OuAQqCYnLgDjMO4mwVCpAGbVrdhvdbNi2aDeMipWYV2BUroq4CJNhSykjGOREs2rFqCD5bfSggxnz8sIutteyY5ATk35Bu2Cyqdc8RopDu+HQbliUKw7tRtTFSfiEbtOOVbNRTKjDLq7TQIn7hMmAOGBn2bSbNs2GU78dcfFqGX0xrjLKyTb1RjGuirp5URe/U205tFupgCTq5jv1FI+R1syZQg6ugoexa7et6k2fhZUJyb1mRj1rCjt5Ua8wl1CnAtJMSBZycDw2pkW/FXTz2iXbftVpMzAMqu1y1nqjFWpXvXf2Y1G/3KKjFVImt41rUG0X48ZKymLT0QIuUdgn9dr4LgMzEdbFogabhd+Rz3ZMTR0GutXC87klVj0z6lOmo/pU3JCI65uNYCFtdRg5HaSe3SoI+lXJuKmDeutsVcWDikbJtbefsrvkPo/cpqcHXYJa0XnvXiWVtNvMfIOW1WESRoK6WNjgtIktRp7dKowlDC6nxGhgpxKWgFsVcKkCThUJtcTYwqGgs2Q82GaS2C0Sj1MZCeozSZvfq1TKto0mTrnqj0cNYa8yHtDev1O82U64nRKHU7J/kKxV/LdupA/2En6vwu9VdNqnB580Opy9Dge/mHd1nGOFnLMzEFgpuRIxba3iuXMr/eH7Ra9b1skqTpvE7ZTmMrZoWJeIGQM+pdXMC/pVlZI3GtEno4Zcwtiu+rMpq8slNZm5hYI7kzDv1gPFtMXtlHSQ6Har4N6dfDZts5p5nb2sDoSw46SuVwOVkrdeDeSzjlo1UCl5bu7FrSa2w8K7dRC3Gdkeu7CYtsQDiqBXptGxxJINu10cjRicFmHYq4741NWsu5C0d8CDuYy9VvE366Fs2tYp91wOcSJqvH0jm05Y1QqaQrrtsIqSMXMkqHPaxB6XLJ20elzSaFhXKXnLRW8ooE4nLZ1VvTs3c53fzu9ROqyidMIaCxs0SprLLinmXbmMPRrW+TzyWsW/1475PHKVgpLL2As5V70SDAe0csmWUkaxmQWxsOH9O8VE1KRT0zUamsXMy2XsTodYp2X4vYp4zGiz8gN+VSFnzaaNXo8oHFKaDMx4VNfB0DtswqBP7bSJd5uxZMysUdKsJn4x5+6ELptZUCsHmrWw1cS3GHn5jDMVt2RTdptZYNCyxMJVm4Xf0bhZzTyDjtlRPHe+rUHH7KiuO/TFDiTTbGQL+St8HrlY8ISCWpl0y+tRuJzSZMKSTtkE/BUWE6fTMmNRI5dDlMu2zSZeOmVLJiw6LdOgZ5uMXJdTGgxoOiFNraKlUzaLmWexSlVqAZdHpVDJJDJyZRXDZG7K5CytTqjVykx6md2iNOgESsWOWrVDpUDlss14zCiXbfF5JKWCYjJyQkENm4WjUuA7VITVwlcpqR3OoUpJdTkleh2Tw8ZTKXA+j2TQswx6dmfg0OtReNxyLocoFKxq1HSpZFOnZZpNXJFwVS7bUqt21KodpYLCYmI5bLxGQ9PrqRotVSgkmYwsj0cqFJAFfLJUsulxK7xOEY0KpdGQXAHZYOZJFFs7DDiHDZcIkGrFqlhE4nEwfC6Wx8HYrRyzkSEVk68EKzeevv7i9/7kZ6dvvz7/8gcXX/9ghcFbwq+B1nfA20yySFXY//j86987/uKbZ19+7/Of/MKVa+1ItN50mSIy4+l6LMOMZVuRLAuS6UAwbHC6GcO1oTkWLM+K41mxPCuGb8MKnAS+l8hyExgODNeOYluhND2IooHs6GB0A4JumluXTW3LZjfEgHXJApk/v8KdX2UurLIWV5mLRNoigbaA31nC0xaw1Gn05gR2axSzOYzbHEFvzGG2R2CbfdCtAeTOIHJrDLUxjCRPoNZmkBsT8I0eCPk91Op7iLWr4K1r4M1r4PUuwGovcPX6PP7q0OKV3okrfWNXhqa6xgGDs5ihedR1AOI6iDS8vNG/vHYNiB1HkhbAK7Mg8gSQMAokjICJY4iVEdTKMGplCrk2j1hfgq8vIjYAGMoiijaPpi0RmcA1DmSNDVtlQVfZ8E0BdI2L3BLhKGICVUaiSskU8RpNvslQbTE6AcxC4ztoQgddYGMLfXS2S6H3/49f/MUvfv6X3/3iT7//8O6fPaj97UnrV0d3/5+nt//+cfsfnuz9w5O9v3+8+6un+/90evsfz2797bMbf/f05j89u/uvRzf/5qPMHzVcf3or+tIv/li58XXC8KOC8w8bwb9/3PzpQWSPhXgXkf30RuCnN71xGqoZCn1++cXpo8ffvn7wj3/2zd/87svDrOGGgXBXA/tUj3xqQz1yAB+7gJ3K67+zVkfqdRJAHvsRJwFk55wF0OchwmmIcBReOU1Sn2eZz3Oc52XBZVVyWZW+rMlf1lQvq+qXZdnLsvRlWfqmpnhdlf/OnvZxTtl/vXd0EohFE9Ao8gwUOQlCLgBxy1AiCE5eBOGXoYRFMH4RgF0C4ZaghEU4EYBeBSFWoPAVOJIMQ5IgCCIAgQdhSMtI/BwCPwPDARBEOHoFisADEOhlOBoMJcxDMJMw9DgUPgdHwtF4GBIDQiCBMAQIhgDBEAAofH4ZNDGzMAOEji0BB6YnVjfwTpMsZNeCF6b7e3t6egcGB8ZGh8aHege7e/r6B4b6B4b6+gd7e/u7e/pmF5YxJMzk7CQcjoPBUHAYAoMmksmrKytrKytrBAIJjyeSSCsYHAqNhWNwSCQahkBBoXAQDA6CIyBQKAQGg8PhcBgcCIbOweFzOBgMC4OhUVAEFLE8OSvCLX6zL7tI495liV+k6W/zgldV3ssK71VZ8LLMLwddlZC7EnRXQ55G1FeP+hvxQDMeaMUDu8nwfjqyn47upWN76fhuJt5KR5upyG4mtp+N3cjHbxcStwvJW4XEnVz6djFzKx+xryPlMz3apUHt8pB2vk8336ud69HP9hjm+3VzA2ESfFcv2tWJ2nrxrlX9Ydz/oJj8uBB/VEx/kgq1LcoDg+SWSXnXZWjIOBbQtHV5yAadvm0znNRrz2qFZ9XsYb30tFF6sVf5MGA2oeat0CkPfNoHm/LA5sKrmKeZ0Ml++UmreNzMP0h5q0p2QUipKNgPU77jZvFJo/SsUT4sp90rKP3yqA0+eddpPN9tHjUKR63CnZDJgpixgyYt0EkzYNyNg3yaCz9tFD5rlI52CxUl3QAY1Cz358TU583C42rus3ruYT7sIcPMS2PapTH/JvFpJnbaKDyt5c8a1Qcxmws/b1kccKEAD+Le83buvFk4bWRPW/mL/cp5u/KiXbtsVS7a5Rf79bc3du+ZFQ7IeJQIOk6FztrN03rlvJF/2a4f5rIhItwPmQjBF+yg6aKC/eKgdtIsXexV3ncbNMDRspD6Zq922m48b1VetIvHrdJJo/iikXveKLxoFV+3cpft4otW5c1e5b7P7IQt+KGzfti0HzUXQC8GEIteyKwTNmGCTmSFtLNG/ny/dNoqn7brz/cap7uV493Ks1bluFU7a9Y/DHmdBKgDOG4FjVtX4Z8V00e10mE1/aSWflLPPK3njxvF00bpuFE6bBaP2+WLVjFOJ2oW+/RLQ2rARFHGeVqKne2WTlrl81bhsp16tZe/3K1ctEsvGoVPg87kGtoHnvLjFp9lPV/cany+X393o/puv/Rut/Rur/r5fv2Lg3qHRfnFjdoXNxtf7eb2BesZ0vJF0vGD243fOWj98E7zNGouboFqG0uN9eXKGrDBJh5Hrd+2C9/eqH11s/rVQfnzG+XXN8pvDoqXzfRnfmN5B5/EzGWw0ynsVGoVfJ71vdkrXrZKL5q5d+3sXT3Xg5iIoqeD6Ck3eGxfwbzYy5420692c7eMIhtwxA0e9sLHnKAR59KgCzjqhE5aQaMO0Kh9ub+6DvyQi7/PQn/AQL9PR92jI95nID9koe5z0Pc56I856Adc9H0m4hM28mM28iMm/BMW8iEb9RkH+ZCNeMBGfMqCf8JFfMJBfMiCrq4BVjeBIvn6BhUCQ4+g8QsrmzAKA4XCTy0Ae0Ynr3b3d9CF711772rX1avXrlzrvtbT2zXQ3zsIXAYgoOCZ6amJ8T4eh6BWUrlsvES0plZSbRZ+x6/aeVvic4kiAVkiIkvFZIVsTSoh8LgIoRAtFxGFbKzdyJTxcRIeViMnG9Rr0YDIathSyQgKBUmtIHfSVympseu3pQJ0wMd3OZgeM9Vp2PLbGD4rXSlAJ/yCYkLltdCEDLBWhHMbtmNuXimucuo2fWZaKa6qZ/TpgNhnoVvU627TTj6mjHr4LiPVa6Hfano+uhlxGakaCaGeN5ZSWrt+u1W02PXbFvW610qPuHm7ZUfIyXMZ6XYd1aLeDLv4Cb8kYOfmY5rdkj3hE6eDMp+FmfRLPjyI3G0HLKoNm2Yr5hF5LSyngeYxM4N2btwvifskPhu7lNQFHDy9ajvgEuUShoBLZNHRnGa2RUdLRTStiicWUOiVW2btTjFtToRUibCq41C2GxiJqC4eM7qdEoOOWa8Gsmmb2cgxGdhqJdXrlmVTlqBXXim4gj5FwCcPB9XhgMrvlTlsglBA3cHotRrh9+8WbBa+Vk2LhnU3D9I326Gb7UgiaVPr2JmUtZQyqyVks44WDOk9HmUqZirlPbGwwaBldcjyHU+XxcRzusV6HVOjpqWTVoue53ep3BYpeH54kwQFLY4qZbRI0JiK20N+TTigcdrEBh3DaRMEgmpfQGWz8G0GrsssiPrUe/WIzyM3mri1erDdCHcMwj6PvJh33buTT8SMHaVVR0T2wb1iMe/qmIXLRc+N/WQooN7fjdy+Gc+mzTrNjsXE9rikN/aS++24wyoJ+tSVknd/N377ZsbnkZuNHLdTsr8bDwc1NjPPbuJmEqY7NzO5tM2oYyZjxmY1kE9bkzGDSkEx6lntZmS3Fe10UJ0H2OFhdKTGiZjxg3vFRMzYrIfu3s5l0zaVkqpR001GTrnobdaDbrswEdbW8o5K1npzL2Z1SqTybZmSms06vA6p3cj3WETpoLGR9wV9KrOJ47AJO+7mTrdjMXF3W9Fy3uNzK8IBbcivyaUdsbChlPd0aISRkK6jbDYbOeGgJpUwe90yrZoml276vYp8xumySSxGXjJmTsUtHbK/Rkkz6TmJmDHoV3ZoFg6bsHNrbqekw+GIhQ2dwrMjc8tnnJ0FsJBfk4yZ0nFzNmVNRA3VkjccUKcT5lzKZjFwPE5JLKLze+UWE1smWXPaRaWC2+UQGfXMkF/dMY9plDSDltUxPpsNXIOWZdCynDZxp/KyGHlmA9duEXqcMq9LEQ5o/V5FpeS1WwVCPlmrptks/M5tBnzKDgwz6Fd1vjmLgemgEWMRvd+n1KjpRgNHo6brdSyjgeNxy8MhnUS8IRFvSCWbRgPHoGfrtEyjgSOVbPK4JLWKZjbxdFqmTst0OaUet1ytoul1rGBAE4+ZBPwVDndFIqE4HPJWO1WrRVUqllbH1em4SjXT5VIadPzNdYRIsCmTUqIRQyxq4PNIPC5RKCCzWTgmA+NxywJ+ldHA1mkZOi2jk5p0WobFzBPwydtbUA4br1HTTEaOQr6t1zHVqh2FnMLnkQ16ts0q5PPIDDpmcwMiEq75fcpIWKdUUOg0FJUCp+0gO1ftUBHra0A+n+ByiiwWLp2GoNFgXC5OJFzl84g6Lc3rFNrNXJlsSyLf5glXpYptlYai1WyadRsa1RqHhdJpKKGA3Kin6TQUq5mlUW1d8Rf3D19/+YOf/PHp26/Pv/j25VffIlY2kdssEl+GF6qIYq3YGLh/8ubsez86+urbFz/8yfvPv6LK9OZQckdqx9F0KLoRxbIgmGY024lk2hFMC4ZrR3OsMLoeRtMimUYI07C0o4XQzNgdG2rLBN0xQGgGEEWLYFpgdCOIokPsGGfX5ENromEyb5bEn0AxxjA7EyTKOGF7FLMxhd6cQW/NIDfn0NtzGMoYbHUAQuwG4/qQK0OIlTEAcQi42gta6wKtXQevdC1juyHYCcz6AmprBroxCFnpQq5fQaxdha5fhW5cg252gbeuLq9fA2xeWyJcnQFdHZu9OjT2Xv9Y18Bc7+hy1zy4awHXP7XSPUXqBmCHluDTi6SJBdLQPG4YSOoDEHrBpF7YyjUgYRi8OgvbXIRsLUA2F2DbsxDKFHR7EkWZJdAWiTsgPHURtz1LoCzgqQAiDbzCRKxzMRt8wqaAtC1epcrI2/IVimqdpltnmdZ5ZorAuiPw4dY12cbtn//Vdz/94++++5Ofv7td+/nHue8OS3/39Navntz820eNv35Q+/OPCj+7k/7Z7dTP72X+5JP0zz8tfPdJ6S8+zP/yRuiX+64/bjr//G7il7dj70tX91jYt0HV9/POPzxI/F7Vf8DCPlRvv4kq3yaVn+Tcl+fHjx98+vXJk+9+//Lfvvv+X7x52NagP7ARbqkg93XYp3bSUzfy0AM99ECf/V8115EPfuRHnAZRJwHkaRDVOS9CmPMQ/kV07Xli+3mWfV4UXlTEr6qiV1Xxm5rsdVX+uqp4XVW+LUvflqVvy5J3Vdm7ivR3b+ju+DjXu4ZmFpEELAGNJC8gcXMI3AKMMAvGLqNWFmHEaSB6BoydB2LBYAIASlyCEZdhJDCMDIOSYDAiFE6EIogQJBGIICzBcXMIwiycCESSIXACHEUAozBgDB4MIS7ACeNwzBgCNQVDACDIBSB8AYScB8DngYh5AHx2CTqzCJmcBYzOA7pn565PjI5NjVDX0BYlL+QyG7QaJArb1zcyPDA2MjjWOzjc0z/UOzDcMzDcMzDcPzw2PrcwBZiFYZBY3DoeRyLiyWT8Npm0vkreJJPWCfgVNAqPxRBxeAwKC0OgoTAkBAQHQVEQCBIEg4GBQCAEDEUg4DA4EAKbg8FmMVAYBoxEoOAgKBYGxkPGxu+F2F/ssy/SpHcZxtu84HWV87LCuyjxXpb5CZcp67XlvLaC31EKucshdznkrkY89ZinGfe3k8HdVKidCrVS4UYq0kxHW+n4biZ6I5+4VUjeKSTvlVIfFVMflFL3Kun7xWiIijcuDVoAgzbwkA0w4AQNu8GjbvCoHz5tA42WeevP6/njeuFpLfusVTxs5J9UMoel9HEp97yau2jmnzcKZ83qZbv2LOwJoOb94CEXaKTIWj0vpU+r+bN68bRWPK7lLpu5XRXDBh7wgvt94H4feCgAHvaDR2v8zZNC5LRVOGrmz1rZ83b2tJk7aRWetQtPGtmjZv5FM9/QiMygKfvymBU4dcesujioHLaLJ/vVT+MeB3bZCp42Ayf1S1N2AuKzfPzZQf3Rbu1sv9bUiXSgCQ1gPC9hvdivH+7WDncrh8W4dx1tBE4bgbNqwHSaSzkqZ46blaeN8tledc+pV0FmDfCFBwn/i/3qaat00ioftctH7cqzZvWkVTttVY9alWe7lfMbtZZFKVkaN6MAD+OB873mcatx2m6+PNg/sOp0kGkHZN4BmtOBpvIS5qvd2lm9fLlbed9t0AEnyyLG673a2W79tF07bZZO6oXTZumkWThp5E/rufNG7kWr+KJVfrdXeeI3+5CLYfhMCDYVgE0G4NN+2JQfNumHT7phU3b4XE1Mf5byvmrmLlvl81b1rF0+3SuftUvHhcRtkzZIRHsgU37YrBu+EFzHPE34D7PhByn/p+ngw3T4USr8OBH6LBL4NOT5KOj8OOT41G+JbOOMoEkbZMYCnrGAZ9JU8oFJ/nHI8Sjle5wJPEx5P4k4b9nUOc62DblsWJ7ULkyol6ZKYtaeWVnXSatacU0tbGqELY2ooRK2NOKWRtJUCZpKfkPJq4h37Kh5LWC0wFltqwVVhaCp5qeZJAt0zAEd/f94es8gR+70TpMcNtlk26qCdwWXDt5WoVAW3nvvgQSQmUh4b8p3tW82ySa7ySY5QzbZhma6yeZw/NxojEazWo1WK4V2VwpptXGKjbs4o9DdXsTt3df7AJ0i/l8QiIwEIr/kL9739zwYuEjANBRkVmSCmdl4IxF8C02/VcncLMVv5oKXw9aJRdPWCzoqVldJG6poQzVztCK84l2/FrZdi7puxly3w5bDLdmenr+n5e3rhPt64IpF+3bC8XbafTfjvuLQ9lSssZY107JmGtZYRR+r6FMVY6JijlWMiXzhXSv40K/+xK342K34yK184FY+cCu/55R/zyX/0CX70Cn7wCG5Pw9aVvgdE3DPCr1vl9y3QPd2xPd2xO9si97eFr21Jbi9uazScjUryya7YtMiMTkUaxuwcRMyWaXGTdH6lmhjB5TI2Cz24rnzr54788rpl174zgsvvPTCCy+/+J2XX3zx5RdfOP3SC0sXWaW76wAAIABJREFUzytk4mh4IxQwuhwai0nmcmjmcLNcxm63Ki0mmd2qLOQcu9PSeJh1OuTBgLZYMCUTa0GPOuDSjDrJkEe9Y+SbNpZjQU0Dd/ldiN0stJhFkaCaLNsaZQea2oh6lUGPPBlbTcRXM2F9MqAN2iUxjzIXNfRrvjpqS4d0lcxWKWYsxoz5iAFNrE9bYTSxng7oirG1uEeZCmgKibU6aksGNAm/Oh8zVDJbeN5UiK8Vk+v1iqOBuSbdaDG9mY6s4EXLoBlsVJ3ZmGHciZNldzy40q4F8JIjn9jMxjeIkqNTC1Qzpvna4bQdTfq1+ehaF/dOWpHbJ0QDdRbim7N+6mCcmw3S41a0XnQkvLoO7j+cFhqYv1b2zAbZO7f6s0E2EVrrN2PXL5HVguNoWqrjgZBfR1Q9pZx1b5Sf9jPFtLmQNUeCxmLB/a/Fp6OD2hx93iBj2ZRt2M/fujkcjUp+/1qp6MFQfy5ly6RsxaKnWvbXa9EGGWs3k8N+vlmPY5VAv5ttNZI11F3KWrM5dxmPjIfFQTO2O0hXi85gaGt/n2zXkyQeJarhQtY1NyPnM85S3lPIuUaT4vFRPZd1JOPmSGATL4VcZi3IWwB5C3IJe3eCX7vcPzlqZlO2eHQ7l7FVUA9e9VWqgUzOUUF9DSzSqcU7tXghbb9y0hoMC9VqsIr6mvX4e/eOTo4b5ZJ3rher16J7s+q9dw56nQxa9HRaqfmZTcpYJZBJWdPJnW47/vZbk2Y9Wio4SSLSJBOVkp/EE7uT6t6sWi3757iObjs97OfLJe/8Y7nsr5S8lYKr14yPexms5MbLPgIP7+1iN6/392bVZj1ew8PzfHL71uju2/s1PNysx/vd7FwZvL+LzS1eFdR3fEjeuN4n8EiNiOJYuFIONOrxvQl643JrOshHQxuh6Hah5C1Xg5VyoJCyZxPWQtJezrialUgx50JLntGg8K9erGE//86dPZKIhPzGcGAjFt7utjJ33tidjSuJqKmYc6MFL1r0NMjYfMI839A72MPnYMBCzplOWOcbfXtT7PJxq5B1zTVrlZJ/PlcsFdzJuCnoX0snLfOrsEpgNqnglXAkuBkLb89jm9e1YreoPE59Mec62sVvXx9k4uZS1lnKOisFz3RQHHVzIe9ayLdezHmG/cKwn0/EdhKxnaB/LehfzaTM1bL/5KiJV0Lloi+TtM1123Ui1iQTJB5NJ6zphHVvivXa2VzaMRtXDnaJfNoZj+zMKfyFnDMcXA/61yKhjXLJO5uUq2V/JLQxR9XP5dqFnHM+b0eLnnYrVSr5An5jLuuslAOJuDkeM5G1WK+bK6N+Ao9Ewlse94rft5bPuXZnWJ2M53OuvV282Ugm4mYCj7SaqUo5kEnb59fmc65EzJKIW8OhrVzWUSn7y6ivVPDksi60GEgmrN1OZtAv2qxqspaoEbF0ytpsJNIpczi0NhwUIuFNr2clEt7MZuzzUVUibvJ5V80mmcetHw2LJ5eajXq8jPrisR2PW59KWgp5dyy6Ew5tzn+q26Wfp0Gf1+B0aAP+tVLRM4d55HPOcGgjFt1uNZOh4Pp8XOZx60NBYzJp2twE0mlzOmNeW+OZNqBUzOJxr9mdK97AptOzZrWrrWY4kzDuTwuDXorAfH6v1ufRpBJbzXo4Edt4AZtd+fSbn/3id//20Vc//uzbn37+7Y/khk3Zuklj80qt3vVY3pnCL9998MUvfvfwx7/89Md/9P0/+rNAueYvVEyRktyakVoyUmsGMmfkFlRqLcHWnHA7LtyMCNcDy6sBriHMWg3R9H6GLsjThPm6GHc1xlmJcFcjHH2IqfJQlW6GysvQBZZW/Yt6D03tpEgtFyXbF+XrS8pNpsbMUG6zZFts2RZXtiVQbnPkxiWp4aJi46xijapYZwMGCri+gOycBTcuIMZzoPYspKLJV9mSNRZsWAR0ZyD9Genqa5KV1ySGV6C1U6LVU0LDd/iGU+LVF/my77AEp1i8l6js71zkfOci98WLzBcvCF4+j7yyKDnNk14USRc5Kqpg9eKy7rxw5Ty49hpgeFmsf4GvOiPUL4FGmthIExoYQiNdvLMoWDvPV18UKSmQmgFrWNJVJmJgSw0cqYErM/IVG6DWJNFblGtOjdGtMrhVBo/a6FNuBhU7MbUlu2IpwCrHg6ff/vT3f/ybX/+bnz/98pNZ7bdvtP7s/fFfvX/1b7976+8eXPubD4//0/2jv3xn79++Mfzd6+1f367/7k7vN7fav7ne+LtPr/3TD9/9nx5d/7MT8j+9OfvP9/ZfdyqvWqWPscCnePhx2f8NGb1hlXyQ2X7UCD25f+v+Jx9+8r33//DTr//hT3/0f/zNb376Zv+drPRuUX49Inorpfguqn1QkT2oAg+q4k9x6CEB/8vBoUcE9KQueVyXPqnLH9flj+vyzxqaz5q6z7sbXwzNn89cXx4Enh4FvzryPzvwfn3o//og+Pwg9Pwg9Hzf//WB7/mB//me//me5zdvZPfztlfPUGlskUqlQxA1D5IvIyq+RMdDtExYzYCUTEjFlmh5gIovUi7DGr5UzxDJhbAWgvVCkRxCNEJAIYJUYqkWkGo5sIqFaARS/TKgABGVWKIQSZQiWM2BlVSpgipXsBDZMojwhAhXKKVyxYtsIYUtojAEbB7I4AoX2bxzbM4il3Vh8fyZV0+xKAtsGo3L4VKorKUlJmWJSaEwzy8yzi8yFmlsOpvL4HDZPB4XAEQKBFKrELlWpdKq1TqN2qhS69UavUqtk8vVCCKTSBRSmUwik8ASAJKIIZkIkIhEkACCxSAEQBAIgGIQEohBLgCyYJFAKhQjMABAUhBUitg8u3r5B28mv5qtf93f+Wrs/nLf+f0D15e7ri/3XJ1yplfJ9Su5MV4c48UJUZoQpSlZ2a1je018v4nvNfHdJr7XIvfa5H6bPOrUT3qNK/3GlV7jar95Y9i6PWjfGnVuTrpv9euoFgpRX47TX04yX0mxXk6xTuc4Z/Kcs3nehQTr1eGO+tO90cd7k4/3Jx8fzj45nD082nt0tP/Zpd0vTsZfnAw+uzx5dHnvyyv7j4bEeFU0RRbGctrMCH8+JL66svfllf3PT2ZfX5l+ezK45jOONOxdNWOmYoxVjImCPpLROjLOFefGAxJ9ujv8+tLsq8uzZ1f2vzzZ++LS9Iuj4ad97HrIgkvYNZBaB6iYiHojYH40wL/Xwx72yPfReFnCKAgXqmJqWUSryvn3qqkP+tV7HeyjAXHs3c7xl1KcCxPL6oMB+W4Xv9+rvosnUDk7zb+QF1IygoWUaPEoZL3fKLxTz92t5+/WMvgKmBIuXE357jTQ1/HcLSL3OpG/Uc1cQ1M3K9k3iPwbZPE2mXunWRj7tgPLiymQdZJ03cYzV9DU5VL6WiFZXVWEBZQkj5LiLUV5F1EVMHbsDK3bfctafVWa4C2WlaK+fbNj3+o6dzqOrbZlnTQbSfNay7pe31lt7Ky0zcaefWto3+iuy1GQjgGUGkSpgktlkFKFabiUWZOxCRmbkPPKEi6pg6cO4+WQ62oscD0dPon7dn0W0qDMQ8soxGnKWE0pm5Ty6grRoW3tss90yWc6dGzs7ayO19RDvaKrlrQVYEMuqkh4BZhdEDOLInoVZGIgswowUBG9ArFrClFDL20aFPUVGaYUl2BuSUzHIXZDKsBAblnMQUFuAeZmIVYOYBcgTgniojC3BHEKADsnYqfFrBTASghpCQElLaKlxbSUcCkhoMYFtKSQkhIuZYVLeeFSQbCY5y9k+ZQkZzHKuhjjUNIiTkrMjgvpYQEtxF2KchaSvIXk8sU0fyEtuJjknU/xLsS4F6LLi3EBLS2k54W0kpCKAksl0QIqWqqA9BJAy4toBZBZhFmYlINLmHUpoyFjNGWMGkLFwaW2jN5TcXsq9khJf8cpfxDUfxLQPQquPA7oPwuufh5Y/Syw+jiw8iiw8tCvfRRQPfQr5+cTn+KBT/HAr3zgVX3kUX7sVX3Pq/zQJf/AJXvfJdXreBr98opRtGOVO7wrVpvc5VJbrdLNTVEstlEsOl1OtWlHHgps+T2bOpVoVYfIYaGQS9MqoVWdck0PuuzaVNzcaiSqZb95R2rekTrtar93tYaHk3HTzhbideuj4a181paMb7mdykhoNZPedLukFovYsiV2miWpiDEZNuSTm/nURsiryMQNkYAyGdVn0uvloqmc3S4l1yNuedyvbte8B/u5fGazlNggi7Z+zd+uupN+bTG+jiY389G1XMSQ8Kh7mPeglxyRwUpyKxtcSXjUab+uj/v2e4lyZjPilo9boV7NW0qux7zKo3F62AgEXdJkRB/xqy7tFzp1Xyq6EgtqQl5FOb9Tx1wdMtCuBaJ+XSG1Xc5Z8JKzifsI1JmJrif9unbVffOoWoyvJ3yaUmKjg3mIvAXPmceN8LgRrVfc7VqgVQsUY1uVxHYP93eIAFZykBUvmrXOFcnVgiMd3ajk7dN+pkUEwx5tIrKO4b7BII1XPC08MG6ncNRdKNimk9I8d82FSAd7eAX1nRw3Lh3V96aVWHAzFtup4OFWJ3vnzV0cDaRi5mYjOZ5Wjg/JfjdbLftjka12M3l8SHbbaQILDbq5u28Mbl1txeIWFAufXGq2a6FpNzHsJMORnVjUXEUDTTLx+o1Ru5FKRE0ep35OUMCqwUzOViMivW4WLXq7jUwl74f4C1opTwkxbWZ1q55uN1I1LDLqFxOx7VRiJxw0dNvxu/cObr85RYuecTd/slfr1OINPLI7qbz73vF0WqnXotHwJklEbl7vz5nsWCUwHaOv3xxevtScj7/mAuLvfXi1XPLOXczDfqbbjrca0VzGWq9F8Gowm7LXsPDelLh+pXf5UqPdTOYydgILzYnzN6/3D/awQt7dHxZvXuuNOpluI3LtiLh/Zzbu57MZRyxhnozRucd5Tm8/PiTffmt3vug4Hha77fT+LvbJxzfnSfjKSevkuHntSqfViBdyzqOD2sEeMX93n04qVy53d3fxgwMym3akEpZsyl7DInduz04O6kQlhJeDJ/v1Ri2WSVk7rdTRQW2eD+dA9mE/P+wX0IIXKwcbtXivnR32Cv1OrlGLk3i0TsRu3eiTRGTuDWvW4/VatNVIeN36yah07XI3GTOHAxtENTxvcHVbmXzGGfQZo+HNGh6+eb1/41qv00o16/G5wLqQc1ZQf6ue7LYyaMEb9BmTMTNRDQ+6+UrJn05YyzlXp5442sVbtVgDj+Cof3eEvvvWXqXgadTSVy71ijlvu5Hud3N+7+qtG4O9Wdnn0fk8KzUsQuLRQtbVa2eLObfbofO5V6ejyp03dq9f6VXRAFENz3tf82LY/KbzKul85Dh/iOmkJRbZymXs80HfXHQ26OWOD8ls2nb5UrNc8qaSluOjRj7n6vfyl46bOBbOZZ3JhCUa2Q4G1mPRnToZbzVT82xTI6K7M6zVTDkd2lBwo1T0DgdFshbLZhyh4EY4tGkxK9yulV47vz8lijlXNLzhcakDvpVyyUPi0Uhgy+XURiIGDAvgWLiQ92bTLrtNk8s5EomtXM566biRSdsScdMcUTPnZHg9K512utNOp1PWSHgzk7a1mkmsGrRZlW6Xroz6sGoQLflSSavPa5ijDnNZ52xaLeQ9LqfOtCOdwzZSSUskvBkObfh9hmhkCy15c1l3KLjtcupNOzK3S+90atrtRKXi3dwUba2DiYg5l/Vu7ShVGsH6tqKE+gncHw+v+twqv1fXakQaZMhhk5m2wVzGjFe9L1T3rz14/stf/PFfPHz6w89+8tNPvv2BZmNnzeQw2n1Ki3MzkXPkyNr+ja9+/ecPf/irT37w8x/99g+Nk2umVGI9nBZbM7AlIXckYEdeaUbltjJozVJ0TpbeCW0ExBvx5fU0by0h3MjAlpLMUZXYKnJHTeWuK12E0o2pvbjUXkKsBZkDldlLsDkPmrKCjQR/Pco3+pcNfrExJFoL8HUevsYl1jqlejOs2+LqLYsrrgt6K1O7I1aZeCobQ2mnyMwslYWj3mHJjWyFkaUwMmQGunSVjuiXJCtnZatnJauvwYbT4Mop0copwcppge60UHVKIH1ZJDsllJ0SqF8WqM5w4NNLghdfY526wHuJIjzFAk9zZa/xVa/w1aeEmpeE2pfEK9+BV14AVKfFmnPI6nmZ8YLEQIOMi8KtM0zVAgOksoWLHNF5nniJL6fzVGxAz4FWWdAKA9JzZEaeygjrtuV6s1S9JdXuSFZN0lWrxOCTbiQhlTMSzv32T/7w2Q9/9qvf/cmTOzffIxM/OsF++Xrv93eP//DBzb/++OY/fHrtHz+9/Y+f3Pnbj6/95Qe7/+7e3l/eP/r371/+p198/v/82S/+zz/5yT8/++4/vn3yT997558f3P7Lm61jK3zokF/zrjwsun/eS+wZqO/mDB/UIx/fv/3eR/efPHrwV3/yq//657/8Dz/53tvVzU9Q5XsF+a04+GYW+W5F/qAq+bQKPsSARzj0CIcfE/CTGvJZDf6sBjypw0/q8icN1eOG7lFT96iz8aRv+mxk/XLmfnrgf3YcfnYcfnoUenYY+uow9M1h+NvD8LcH4W/2A88OPV8dBH+wF/pq1/bH9ypk3PHK+UUaiwNL1SCiEoEKMagSQVoBpGWASjqiooFKBqjgguplSMNBNCyZjoFouIhGJNVDUh2AaECJFpLqQIkWQrSAQs+Ta7iIUiBRi2C1GFKJIaUAkQnkSpZMxpRLeQqFSK6EJApYohTLFDxEIpDKIIlCKlMjciUskwMwLABFXCFXBAsBRLJIZS9SWQtUFpMjYHEFTK6IwZMwuSCLKxKKxCJAIBJxYKVcoluVaHWQUi1T62QqrVShkioVMpUClklBKQJIYDEMIohCKlFCsBiC+TCyDMECCBaKAT4A8kFIAIACEBICoEAEsGGIKwW4ckAgEfMhUADBAOPCuUuo6dc3Q98Od55PPZ8fBp4e+r868H9/1zPDijOstIuVDmuVQ7J8WK8c1isH9ep+HTtu4ZfaxEmbvNQhL3UbJ73mSa9+pd+4Nmxf67euDVrXh+0bo86tQffmcHBrOnhr0KysyPyUlxO0VxL0lxOs03HW6Qj1pTj15RT91RjtlbZBcr+F3mug7zbR91rV99rYvVblXht7r4ff76AfdsofdrEP++Qn49a7WBKDKQ3eK3XBawREea8YfjhqfjRofNwjnwyIR63icBVuwvQeTOtLaB2E0pPRBgr6WMkdyfgnG5p3op6PsPzjHvlk2HzUIz+qFd6IuQ+21V0lp4XQ2jJ6X8EZq/hTAzTbku9tK4+31YcGZKLmzVTcXSV3T8mdKnn7K8CuAZ4YxHtG8a52eaZgTRTsoYo9WRMPDNDYKJkYgJ6S2VcwezJmT8HqyBktObun5ve1oq5a0FVx2zJGS0LtqJcbWkFNtVxTLmNybhlhlhFmRcrGFDxSI8SVvJpquanm1+RsHKHjMgahYFUkLBRmoQCzJKRXxcyimJIHF1GYgiL0nIiWE1BzwqUyRKkAi6h4qSBczAoWc0JKVriUFS5m+EuZ5YW8YKkopOQFS3n+Yl5AyQsoBeESKlysQRQSoeEQBQMpmJhSBWhVkF4V0zExoyygFZepeR4lv0wt8ClFIaUgWMoJlvLCJRSkYRImIWUSCIOAmDWIVYNYBMQkYTYJM+owowkxWzC7DXPaEk4TYWEQAwUZGMhoSNgkzCJhZh1hkTCzBtJxgI4B7ArArQCcipiBA3QSYdQRZhPhtCTcBsTGAWYFpGMwowYxazCLgJg1kEnCLBxkloW0vIieFzMKYgYKsMoQG0PYGMyuQCwMZuMwk0BYpIRDwhwS4pAwt4awCZiFAUwc4hAQpwowqwC9BDBLIKsMsaswFwXZeTErLWKlxcy0kJYW0rMAKweyMiJGRkBP8pYSgqW0kJLiLyWXl1K8pQRnIc5ZSghoaYCV4tMSvMU492KUfT7CPBdmnIuwziaWFxK8ixnu2d1V0Q2z9JZZcmsbfn0HetMkeWMbvr0Nv2WSvGmWvrUDvWuF3rMj96zQXRt8zwa/Y4XuWqF7VuQ9h+xdh+yuVfKOFblrk9x3ym1Wqd2uMttUvsB6IuVIJzadFshtl/ndGr9Ll46ZUtGtaHA1EljxuTVWsyzoN4b8G+mEHS34/N5Vn1cTj60G/BqXQ2OzKNxOrd+7On9xDPrXUglzKmGOR7fj0e2g3+C0K/xeLVbxtFuhVGo9GFC7bVLLBhD2aovpnVRkLRHWZ+KGQnrD70L8bglZcwe8crcFTPhU1ex2zKuK+FWxqC4S0IQcskxoZdKK9AhfKbEx68QuzwrZ8GrYKc8E9DGXEo1v7HXiQaskZJMmPOoW6rx1WL11XG2U7amgdq8frxUtxYSxEF8bNgKTdjjuV3sdSMAtG7RDlYIp5FXMc+CkH720XyBQdyqyngwbO2T4aIZWC45UZB0vubCiq5o1N8vOARlooI56yV4rWIm85XCYvjwrXJ4UOiUfmrYUspZq0dEsedpFTyVuKqbM1aKjgfnnTuRa2dMhw+noxrwJdjgt7Q/zxYwlkzOH4+uJ2AZWcEzaycMZGktulkquUt5dLnkbZKxc8s7HC7mM/WAf7zQSqagpGjcVKv4qGU0lrbmEtd/K4rVooeybV54KOWe9Fp0Pc+Y893TSQlY8424qX/Dmir4GGdsfFwaNcCq6gaLBfq84HaL5jJPEo616cq5FHg9KpbwHLXpzBUermWw1k6mEZTJA01ErwLugkXAlImo8Yk5ETdHQFolHrl3tdFqJUsGJFp3Dfnp3r1rFQ/HodjK8fXmf3B2Ueo1UNLSZyTparVSnmbx6uf3WG9Ojg1oND837aXg1OB2jc8QIWvTMt9HmdLsrJ+1q2U9g/mtX6q1GtEFG3nh9NBoUSDyaTdlzaVel5EeLnpvX+yQRScZN6aSl207fvjV69+5Bu5VOZVzdTnY2LEy6iXLG1CaDu5Nyp5PrdAsHe/jtW6O5O+tfBce3b43mVrF5verypSZeDc4jWbnkPTogLx+Re6PCvTu7ly/VL5+0JxMsk/NE445Ezj/eI1+/0seKvnzKjqOB6RC9cbXfbWUCfmPAb5xNys16PJu2OWyqdNKSy9jngrWrl9uzcTmTtBWyrjn7pNvK9NrZRNSUilsSMdP+HjZ3sjXI2Hw01GokZpPywR5eJ2I1LHLjah8rB33u1UTUhBa885sm46ZSwV3Dw4f7RLuZ9HtXfZ6VYT+/v4s1yXgmaUtETeWiLxkz99rZG1f7kyGaSdryaUcLj5bSjhoaGDTTlZy7lHZkY+ZRK1OvhCqFCJoPh/07lVKIxGMnR43daaWYd+BV78lRvVVPOm0av8eQzziPD+oHu0QmacskbVg5uD/DsXIw4F2LR3amo/LRPjmXHPg9hjldZjYpH+4TqYTZ5dAE/WvzzcP5X8AqgXk8nmudk3FTIeec7xPmc67br0/KqD8YWC8VvbszrFT02m1qm1UVCm4M+oXJuFwseLIZB1mLtVvpaGTb5dTNG2LjETqdVKqVYD7nwqohAg9X0HA0aHI5tE67opi3XbtSb9YjPrehUox02slyxdZsRgb9nNe9FgqYSkV/wG/w+XSZjHlO0bDbVC6ntkZEigV3NLLldul83lW05G23UrmsI59zZtK2WHTbZlXOEYvdTqbbybaaqULeXUb9zUYyn3OFQ5tWi9JmVdmsynzOuTurVsp+j1sfDm0QeDifczbqiUIuZLOseN2bxXwwEjJ53Ktez2o8vhONblh3kPVVkde76gusu33GHYvSuCH2uJX5zEYybvR7daHASii4ur0p3toQhQIrJBF4gTi++em3v/rF7/7ik6c/+OJnP3vyox+r17dWzPZVm1dn924ncoFKtzQ4fv7bv3jyk18/+OZnz3/5+/1779uyGa0ztLwZhUxxuS0O2wtSS1ViQiU7Rbm1qPFUjdHGSrCxGu4YY31jtG+IdI2xvj7Y1gc6Wl9L6SJkjso8esGWgng7DZqysDkv3k4LNhKirYR4OyrcCIs3wmJjSKD3CXQ+kd4J6yyAdoujsy7oXec0Jppqk6fcZiotFKVtSWmlqc1M7Q5Dsc5WbXLUW0zFOk1qoEpWF5CVc4j+AmK4gBjPgKsv83WnuNpTDNUZnu6MUPuqSH1KpP6OaOWUeOUMoD8v0p9jKV5ZhL5zVvDC2eUXznFfuLD8IkX8Igt8cVn6oljxEqB6ia88L9IuSI2nJSsvQ9rz4MoFjnKRiVxY5F48T71wnsLhiujL0Mt0/gIXWBTJzosk58RSikxLl+q5MgOk3ATlG7ByC9aapNptjcGxshMFpBtXrt754U9++firH3z/2+fVePBqIfLJoPR4Vn52SP74pPd8D/9ylPrFpfofbu/+hzv7f3//4B8e3PjbD6/8Xz959P/+0dP/+vje//jw7t/cOfqLw/5/+/TD/+XDW//uauOXR9W2nn/Fbfi05HtSMt9PyO9lVZ92fD//4PCtw9qTD27+xz/92R++ee/9mvmjguLTqub9ovKNFHInJ/1uVfkJJn2EI48I+CEOP8ThRwTyuCZ5Qkoek/DjBvK4oXjS1DxuG5501j8fmr8/sX9/1/Xs0P/sKPT0OPLsUuTpcfjZcfjro/Dzo/A3R+EfHIaf7wefHnqfHYZ/sB95fuD6/Qe1rMNw+uwSlc6GYIVEooURDQiqRYCaD6rZsJot1dIBBRNU8mEtH9KwIRUTVrMRjVC6AskNkEwvhlT/mr5AiVYk1/HlWqFcK5bpxFKteB7AZEpAreGrVMsqpUCpAlUaqVIrkWsApVqkUEJqrUyjl8jUMpVWrtZJlWqpSqnQKGRqKV8EMNh8BptPZXCXhZAIkCwLYRYf4QoRISjhC0RiUCiRghK1SqLTI2otJFNKlRqJTIVIFbBMJlEoxDAMSWWQVCqCIESigCEpBAMQLBADPAgWgqClJAN1AAAgAElEQVQIAEUgKIIgsVgsEIsFICgGYR4i4UsBnhwQSsQCEBTBECRkMq0S+k+vp3+y7/pmz/HFofvpge/Zvu/7u55jDL2EVy7Xqpdr1SskdrWOXalXrjarV1vV623sRge/1Sdv9cgbvdqNHnl92LrWb1wbNG+OuzeG7RvD9s1J9/Xx4NZkdGs6uDvtNHb0MfbZIvdcnv1aYflcUXChuHyuvHwB5Z4rcs9VISohZ8/nLTU5F5dzCeVyVckrKpYrKhGphuoahNRI2yuKthYqiygVwYWy8GJJuEiqxINN/cCoGxrUgw1VWy8pCWgF9oUy52Jl+SLKP18WnC8LzmLCc9jy2Qr3bFW4WJfxOivwwKjoGaRNpbAqplcFC5hwARNfxIElTLxEQjQColZBCgFRSTGlKaa2JIwGRGlKKC0ppSmhdJXslpzZQhb6UspIzhpKWCM5tydj1CVLXTl7rFyeaHi7Wt6uVjDTCMdq/lDJ6UpZQwV3ohIMpNyhgjdWLY9UvJGKvbcimOmWp2ruTLO8q1meKtkjJbuvYo9UvJGKN5BzhgrOVMcfqjk9BXOkYs+0y1PN8kjJHSq4Q8XyUMPraZh9JXNXJ9jXCWfq5amaO9Nypxr2VMOZqNgTJWei5IwUzLGKOdVwp2ruWMHc1XCmGs5QyRoq2UMla6RiTjWsXR17qmfNVjlTLXtPw5tqBFONYKxcnqqWJ8rloYzTkzB7clZfye4rmH0Fc6RiD1SstoLWktNbMmZHxuxKmX0ZqydhdGFqV0JrSukETKlB1DrMIAAaJqbgIBUHaThAxURLBEAlISoJ00iEXoOpBLCIAdQqwMIgXhXiYhAbh+g4QsMQOgbTagijLmESEJ2A6aSUSSD0mpRJyliklIXD9ApEK4M0FGSUIVYVYlZAJgaxqgCTgNg1hFODWQTIrAHMOsRqIZyWhNtEuC0Jq4kw6xCjATPrEIMQU2oghQSpJEitQ7QaSCVAKg7SqgCtDDILALMEMKswC0dYFYiBAgwUYqIgqwqxK2JmRcysAsyKmFEGmCjILkFsFGShIKMgphdE9IKIURAxciJqTkzPi2llgHJ1R/q2U/WGRfK6GbltQd60SN8wIW+aJHcssrcs0jfMktsm5HUTfHMLurEBXN8QX1sX3dwCb26Ibm0Ib2wIrxn5V438q2v8a0b++irPuCZaWwPXDOD2pgrNmyI+mdME2rcQ24bEtiGJ+dbSEWMqrPU6kXBAFw7od9bF1h2J16n2uRTRkCab0idi2oBvLR7dDvgMkdBGMm6aJzGPS2c1yy0mWTJuSiVMbpc6Gl5Di/ZIWB8MqCIRfTJqTIXXk+G1eEBfypr2Rql+K5hNGJIRbSykxqr2YS9SSm+kgppiwpiNrGQThmJhO5Nar+VtrYon7tXGPJqkT1eMbQzIUDm1E3YqM4GVcT182EvvtuM9zN8peyaNaLfizYfWMqGVYsK4P0gcjlO56GrQjoRdsoAdKcQM0250OogTZVvEr8omjYX0RjyoqRbN5fxONKBOhNbQrBUvudq1ULceqeTtWNFZylhng9zBMF1Nbx2N0sfjTDFmjDjl6YCuVXaWU5tH/Uyr4I76VyIhQyK0dtjPfXn/8jsnrWRobdBJ7I7ytbKnnLO1a6G3bnQJ1BVwqew7cDFtvjQrJ6IbwaghGF0rl10nu5XDUQFHXWXcUyy5h738dIzOt7BKBTdJRAo5J1YNpOOWQtKZSDkCCXMoZSXJ5OEEH3WKxXIwkXcV8y4CC7UaifmOViZlxavBXifTqMdLGdOwndg/IONpez7ryCd3jif5N6530hmX37cRCW7Oyz+tenLYK4QDG9mUvZT3okVvqexBUW8kvBkJbRbSLrWEJYfo8PLSqlKYz7iKOXcND48GhekYLZdcvU6i04o16oFEcgcjIpMxSlZCR1Ps/p2DGyftdjO5f0CUqwGsEhwNiiQRwcr+2Rh9587ewR6eTJg7rfTrN4eH+8TRQW08LF46qifjpnLJ226lCCxUKjjazcjRAVZBPZHwei7rODoga3gkEtwKBTayadvJceP4kJwvXnZayd1pmcBCuZwLxWLTafX9u3tvXW8OGsFy1tSqRdByaLbfuH612yBjxbyr3Uy+eXsy7OdTCfN0jN66MTg5bly+1Lh+tTublMslb7uZJIlIv5vNZR2XDqqHk0w6YkzFtieTyo3XdzOlYCjpjuYjlXr+3ddn1/YbLSw6aGa6zXS55Hd7V7FatNFOj4fF3Un55LhRyDlJIjKXXKFFdyS0Ucy5a1jk2uXuo0/e6LYy0dBWr52djsqXj1tXLrU7rVQp76qUvHg1WEV9NTyMV4NzHfPco7U7qY6HaKngTURNmaRt2CvsTbF/pefPu165tG13WpmO0f097NJR42CXmI0rc+YhUQ0nY+ZIcDOdtLXIxMfvXb5xqT1PXJd2iRYevXW5ezStltIOopwkKqls0oNXoumEfdgr1GvRaHg9HFwt5V2Dbh4rB4s5dzpu6TTTs3GFxKPNWqJc8OYzzoBnLR7emY7Ko35x2Cvg5VC7kTo+qO/NqnPZl9etLxXc2bRt/jSvXelk07Z81jHoZUsF97woGI9u5zL2q5db7Va628lmM450ylbIu+eow3Ta3mllup0sgUfCoc1C3t1pZzJpeyHvzqQdft+ay6kL+I3tVrpGxAr5f7GE7e3io2HJ41mxbKm89rUGHmvXo2jBVshaSjlHOmbJxj2lgiubWy8WbfH4tsOmCwVMZC1RKnmGw0w6bTKbZOHQRqXsT6esfp+hWHATeDiTtvs8q5m0rVTyBgPGeGwnFtuJRrZCwfVgwFitBHJZZyS85fWsupy6VNLabqV9XoPVonQ6tPmcc9DPZzP2cGhjDp132NVul87pUJnNiljYYzWtGQ1yr3srFrGVCn605N3ZltqsShL3YagrFtt0+1a8QaMnsGp3yZ0OJJNciYV18ehGJLTmcasjoTWfR+t1q9Gi4wXs6PqjH//mp7/980+++uGTH//k06++lugNOrNdb/OsOgOmeD5Rn+a7B8//+N8/+clvHzz/2dOf/fbovQ83QsFkfQhbMzJrSmmNg7ac2FyBtlCNmdjy9wy+tibQVrgJpZvQB1srobY+2FJ7Sa2/oXSRCkdN5qhK7ShkzsGWPGTOQ+YCZC6ItjKirQxkLkDmnGg7LtyMiDajQmOYr/cv63zLOqdIZxFotulqy3mN44LWStfscNXbdLVlSW1fUNsWVTtMvYmh3KTJ16lSI0W6RpGsUaRri8jqBVC3iBgWEOMivH5GaDjF1pxmaE8zNK/xtGfE+lNC3YtCw8vCtTMCwwXx+kXR+kXR+lm+4WW68vR5walX2S+cor/wKvPlC9wzVMGrDOAUHbrAll8EdK9KdC+BylcB9UWujMaT0znwmbO0c2eoSxeY55Y4r7H4TFhxkQ/TpWrAuL2IKKjyVabMIFJuiWUbkGJborMo9Rb9mlOz7lvZDn782Q8/fvz1x0++/8Offn1zb9hwbY8DOzcrgTt46PWU88S/9vVR+R++uvc/f3H/P96c/KqX/fV+7e/ePfm/v/n4vz//6H/79O2/f+fyH/XLf3Uy/eeP3//rK5Mft+Jf1MNXvWujTdndmPm7GeMXdcOjxurnffunXdedmunxtfJPvjt+r2n+uKj8flX1oKJ+v6h8My15pyD7CFd9isue1GSPa9KHuOQhjjwiJI9r0sek9CEpediQP2ppPusZvxhufzm2Pp25vtr3fnUU+Pok/NWl2NPj2NOT2LOTyLOTyFeXIvMA9vwo/Hw/8vTQ//Qw8s1+9OsD9598UI/taBcW2QwGDxDJ5NIVKaIXi1T/UvFCNExQRRcreLBGAGkFoGYZ0XIQzbJML5atApIVQKIRQypIqhPDakS+Akl1gEwLqVYBhR5Q6EVSrUiiFSJqvkQGa3WQRgdqdLBWj2j1cs2KVK0D1RpQp0f0q4qVNbVuTaU1KDQrMpVOplIrNOplEX9ZKF4WQkyOYJHC5AlARKZeFsEcIcITwSJQAkIwjMAymUSiVErUOolSDUnksEQhlSglEoUIgsUwIoJgAJEAiEQEIyAkhSAEhgEIFiKIGIZhkUgMAGIAAAAAEAgEAoFALAYgWABBy4iIpwQBGQTCEChBpDIRCC2du5S3/A83E88PLJ8f2p4e+p7ueZ/t+2bl3F61cICXDmvoEVk5rleOSPRyC7/Srl1t1663yVvdxs0eebNfvzlo3By0bg5bN0atW6POrVH35qhzc9x9fdJ/fTa4Ne3fm3W6zrXk8vky/3yR82pp+bWy4GxFcA4XXMB45yv8C1XhBZx/luSfI/nnqpzTFfZpfPkczj9XWj5bWj5XWT6Pcs6VORdrQkoToLQgah2gNUFqC6Q2AFobYXdhdg9mNBFmHaK1QHoXYg6k7L6UOZCzBnJOD2F1EFpXSu1KKR1kqQNTmuBSA6Q2AFpTTG2KaXURtQ5QCYBCCKmEgEaKaYSYggkXcdEiLrhI8BdqIioholRFiyX+hZLwIipaREULFdFCWbhYXF7McZcKfGqev5ThXyzxL+L8BUK0gAOLuJhaFVErIgoqXCwLKRUhtSqiVQSUsoBS4i+WhIsV0SIJ0WoglQSodZDWAKgNkNqWMOoQrQHS6wC9JqLVRFQSpNcgGgHRCYheg2gkRK3BFAKhVYAlDFwiwCVMtEgClBZCbyI0HFisgUtNhNKV0PsSZhuk9GBaD6H1EFoXoXUQSg+h9CWUvpTWhikdKb0rYfQlzJGMNZSzugpmT8kaKjhT5fJQzh4pOGMVty9nDBSMoYo9UDH7as5AzR0quTM1f6panii5QzlrqOIMlLyRijtScccqzljFnqg5AyWzI2d35byefLmv4Pflwp6C31UsdxS8roLblrFaUmZXweqq2F0VZ6hb7qt5PTW/LRcQIJeAuXUpj5RyGnIeKeViEAOH6A0ZuyljNxAmCdNJhFGXsjCYXhJRSiJqGaBXIeY8g5VBOiqmlwFGGWBUQCYGc8oguwqxaxCLhBgthNmWsNoSdgdhdaXsloTVQOgNCaMpZ7UUrKac1UAYDYTWQKh1mFqHqS2E3pAwqzCDgOg1kNqAaQ2ETkC0uoTdQNgNhF2HmDWITsAMQsKsydgEwqjBdBykECCVAKmYmDI/ZdESKlqqiJZIYOHWDnTfKXvXDt+zS+/apO/ZZO/ZZPdtsnctkrtm5K5N9rZF9rZV9o5F9tYOcsckuWuR37XK37Igb5jhN8zQm2b4LTP8pgm6vQPGwmt+r25zXWzaRtxOrd2CbG/wXXbZziZgN0st27DLpgh4NS67NOhXxSJ6lwOxW6FwUJfLbEfDOqtZZNrmuZySUsHjcWk9bnUZdWQzO5HwSjK+GYts+r2rdqvSZpaEPCo0s1MpOVwe7bZF6nQpE9HVVHzD79G6HQq/Wx30aUN+HVZ2pZObsdCKwyE12WCPW1nKmFqYr1ZyJoOGiF8XjRsTyQ2saG1i7ohXnY0ZJ714i/AmgrpcfL2SNxcz5m4jGgsafE5VNrFdSJtzye1RN9lvJxplV6fsvDTO7nZi7aqbKFqrOVPMr06G9aXcdiCgIkrWbtXdwdyZ+Fo6vT4aJS7tFbu4N5/cGTTj7Voo5NEWUqZyzhYLrBZSpnYtRJKhfNaWCW2M6okr+0QqsR0Mr0UjGyTqv3WAX+pniKKjmLP1OsleJ51L29IJSzRi2ptWx804lncmw9uRwEYh48TQwLCdPtmtDuuxYsaeiJlSSUsouF4t+2vVYC5lzaVs6ZQVr4bmZaRq2U8SEQILzRfhUgnzbFw+OWzkc85QeDMc2aqUA+Wit0nGW610KLwZiW5FY9vjUen+e5fefnNGVIINPDLu5etYuNNIEJXgjWuD/b0aWvCG/WuFtO1wF6vhUbTgK2RdJB49PqgfH9Rb9eQcxtCoxd64NW01svHIThn1tpvpXNIv4FBUEsEy67VMwtRtplv15GxccTt0NSxcLnp9npVkbKeYd6YytnorMehmSTSQi5kPhuXjKYaV/UQ91mzGhu3YdJDb28W7veLefuPSSWc6Kk376X47RtZjrWZyMirlc846ET05IEe9/N4IrWPhctrRwELtVhLHgvmUrVuLHwzQTi1ezLuLOWe3naoRkVYjUS75cmlnMecpZN3JmO1wv3FyqTMZoaWc62BWuXWtO+plR/1Cs54sFf0EFm43k/u72N239z/67rXDfaLXycwm5X43OxlXjw5bpYKPwKLXLvemw1Kvla5Vghjqq5V9XTLaJWNEydfAI+N+aTaujgZos5G5dNSuFLyzITrplzIJWyZhTSdtzUZyd4b1ewWiGg76jFg5cLCLZ1P2WHg7FTeTRHQ2qfQ7uVY92ajFq2iAxKNzanyl5MfKwUza7vWvFYqey1c6o1FpOqnEItvJmLlS9HWbqXzJg5b9RCXYqSXaRIxAA20y0W6lUhl7tRLIZhzJhCURMxUL7molUCOidTKOlnyR0OZ0hB4f1qPhrXTSmk3Zjg5qs0ml381VSv5s0lbMumrVcLXkx9BAk4iVcu6Ax+CyafBKpNfOH+yS7UY64DVmkrZWPTns5Uk8Uq4EqlioWg0Wi54S6sXwcLeXK5a8ubyrWPSUit5yyVcpB1IJSyJmLuTdft+az2MYD9Fsyu51r2RStmLOffPaYDpCO620x6X3ulYSUVMsvJ2MmxMx06hfDPmNHpc+n3UOuvn5fma+6ImnraNJ+eigTlRCkeBmKLodT5iLOddcFRCPbhcLbrTozWXshZyr2063W2msGpoDOULBjWTCglVDBB4hiOjVSy2i5K3knbWyt9+KoTmrwyxNR7fSke1s0pLLWUsld6+bTSYs5VKgkHdn0rZc1p5KWpJx23SCv35rQhAxt0u/sy3Z2oQ9bj2OB0ksFPIaAu6VRGQ7Ed3O55xYNVgnY2Q9Xix6sml7KmnN51zRyHY8Zgr4jZ12ptfNJRNmh10zb7W5XXrTjiwS3kolLcmEORrZyWY88ag1FNyKhE2xqDkeMycTFo97xe8zdFrxbicej29t70A6PUe/wgqGtb1+tN0OxGMr8Zghl1ovpo3l3EYlv4GjpmJ264Xc9PizX/z+h7/5w8dfffv5j37yyfefyQ3rGotda/OsOPzmaC7RmFYml3/4b/76s5/+8fee/fjpz39746OHaz7f7NYdqS2jcxUN3oLCXUbsmMRcXXW2Nrx9vbsjd7UVbnKeuNReUuOr6wJNpZuQ2XGVu67ykEo3LneWFa6K3FmVO3GZA0OsZdhSgi0oYisBloxwJyHaSgjXY8uroWV9kLPi4a/YBHozS++4qHdfUNsZatOy1szS2qk655LWvqDcomq2KLL1RWRtSWqkSNeXpOtL0vVFZG0BWb0IrV6ADAvw+jnR2itc3Tme8Qxb/xpXcxE0vCbUnxYaz/PXL3BWzy+vvSY0vgKsv4JsvQSsnRVqz/KVr1CBVy7wT59hvXaa9tLLlBdfoZ16lXlqkXeKB54SImcBBR3QsZE1gdK0yFMvcmSLDPjMAvf0BcZ3Xl16dZFzlr58nsp5hcY7j2gp0jWu1AgpTYjaLNPb5Ssu7XpArDB5U40HX/3y3Y+++PTTh7/69qO//tXT33/29tuNeETGLK2KR2bNT48b//vPv/v3n735v35+/58/eethbOfDmOUf37/+3z5/979/8e4/fe/Wf7m9+0edwn9+8+S/vHntT2f1D6Nr72d2Hjfiww1434S8l9F+3tI9aaoeNQwfk+uftNY/qus/wGSf4MrPCO2TquZBRX0vJ70ZB98pyD/CVQ9x+WNS/phUPCYVj0jFI1LxpK58VFc8qCsetrVPesYvRqYvp47v73qeHfi/Pg59czn6zdXk15dTzy4nn57Enl6O/EsA+/8nYM8Po0+Pg8+OY88P4t8c+3/9LrmjgC4ucthMoXBZCoNaQKgCRRqxUC0QqZYhDRtScyE1D1QLQY0AUHMBFQtUcRGNCNEDsF4IKoWgEpbpxbAalGghiRaU6gCpFpDpRFKtWK4TybUihZYvlYMKNazUgDIVrNLCWp1Eo0dUWkirA3V6QKuT6lZU+jWF2iBV6CQKjUShhqQyIQguiwDOMsDiCllcISRRylV6WKYC5WpYrpIpNXKFWqHUqFQapUan0K7Mp14yqUqKKEAA4YuhZREkgqQALAURuRiSCkWQWAyCoBgABQAggiE5DMkAABSJxCKRGABACJo7l8UwJFRAYrkYkIhBEIAgAELEII9G9+jAX75T/ubI+sWBfT77erbvG6KZIZoZVrJjvDDGCxOiOCGKs1plr4YdkMRRvXbUII+atUsd8kq3fr1LXu81rvcb1/uNm8PWjUHrxqB1fdi6Me7eHLfv7rZ7nvUg+3SO/Vqe9UqRexrln0GXz1R4Z8rcMxXBuarwQg1YaEgoDQmFhBdJ6GIDWexKaUPZ0lC22EUu9pDFoYQylCyNpIsTKW0MUWcwZQpfnEqWJlLKELnYB8+O4IsTZGECX5hKFqaShflXI5g6QZgzGWsio09l1KmMMkEWp/DSFKFOEfoUoY9hxkTCmkg5fYTVB1l9kDWWcCcyzkTGnsjYUzl7JufOpNyplDtGOCOE0wEYbYDel7C7UkZbQm8h9DpEr4O0OkglgMWGeKEHUAYwvQ8zOgCjJWY0RLS6mNqFuR2I0xAzmgCjBTLbELMDM5swswmzGhCzCTA6IKuPcLoQqw0xWwizATIJMZ0QM2ogkwQZhIhKAsw6yKyJaYSQ2gDpDZBeB2k1gEqIaYSYQYhpOEDBwSUMpFSFi1X+Ai5YqoNUEqA0QGoTojdARh2i12FaHaKSIKUGUHAxBQOoVeFSTUglhbSaiFIVLWJiSk1MI0U0jE+pieg1MaMqoGBiCg7QCZBBwsw6zMCElJqQWhNSWyCzDbGaMIeU8AiYg4PM6v/H1nv9SHanaXpl6IvlMjO8tyfOiTgufPoM77333nsfkZmRGelNGVaxWEVy2GySVcXqJotFthl073RPj1uNhNXMYgABuwtoVwLmQpAg/RO6iNmGLgT8cIA4V4GIc3FevN/3PAJiQUjOA5SCiFoRkWsApSokl/nkGkCrgbSKkFwREmsiUk1ErAJLdTGhBi1VRIt1kNgSkzsSehtiNITUMp9UFVIaEL0uYtSE9KqQWgUoDYjagKhNkNoQUeoguQHRqiJaGaCVRfQyQK8AtJKIWAQIeSEpxyelucQEh5DgLqUE5CxAL4roZYBSFhBqQmJVSKwICRUhoSwgFLgLRf5SGSDWIEpJSMjwFrM8QpqzUAAIBeFSjrdQ4C/leItp7t08b7HAXSwLCBUhqSIklQSEkpBQFpFKACEvXMwDS0WIVJSQyyCxDhKrwFJVRGhApKaY0hSTGxCpISLVQXIdpPTFlE+MyJd29GcWyedW5DMr/Bc29HMr8qlZ8tQIPTGAT43Qp0boMyP0TCd6phN9qgc/N0Cf6qHHOvCjLeD+huD+Bv/hhuDBGv/BGs/nUZuNsHZLqNOItFvCtRWO3SZ1ORXLKubaCmdrQ+ByyBMxrc0i1WmBZTVFrxOUiuZS0ZSIbxgNgEpJ9npk2Ywx6N+0W2WR8FqxYMxmdAG/Qq8TWUyYzaJwO1fyaVMmvJIMqkP+FYNFtqaF/aHNTFIT8KrcTkU2bfJ51Aa92GbBKmVXIqb1OJWBwJo3uGq3y5IRbTKwGXKpq3lHveKOpwxWB67f5Lqsknh4JeiRh/1Kv0sa8SuLWb3Xifm9y6WiIxLaSCb06ZQx4F91OuTRyJbPuxx2KwvhjXbeGncrw05ZIamtFS2Z+GYitBINLns90kJSO6p7yimdx47mi6ZgSJ1PaupZcyaqLaRMqYgmFdFE/WtR/1o6qj3YyW334/7AZjbrOJgUu5VQImzwB7biaUup4js7aLXz7lJM2yq7G1VvqeLJFl2tTrxaDZXLoYPd2oOD6qQdr+a9lULA7Vh3O9fzKXs+Zmpk7NWSb9BNZ1MOl2150E1NRvlCzp1LO1v1SK8ddzuX41FDLmOfL8A0asFOKzr/WMg571/0W/WQ26GeS5Cmu8WL00617IsmjOWav9dP5jKOVMwUdK+V0o6Lg+aklSjlPD7PRtC3lc84i1n38UHzcNZo1SPRoC6XsuczzmTMXK8Ea+VA0Lc1VzaV8u5WPZbP+BqVYCJmLOV9Fv06k0JAQB4ipqaT+khQF/ButhvRUt4TDmi3R4VhL93vJKtFfybriCaMmZS1UfR1ysFpP7s/Lkx3iom0dbZX/OYvpudH9WTSFo5aMnlfNGYJB7Ym3fDFUXmyU8hk7KmkJZd1tOvh4/3a2UFzp5fpVEKX+42dXjqbdcRjxmTEkAkZKjFrrxLqd+PtZuhwVvV514P+zUE31axFsylnrRxu1hKJiCXk34qFDEG/plmP1CvBfNZVyLkbldCTR9Pjw0a3E5tPz84RMtWyr99NjAbpWMwa8BvTKVetGt7fqR7sVsa9VDpqOpqWz2a1UTtRTDkSQV0+Yc1GTZ1qcNiMldP2cSfRakQ9rrVOK3Y0a4wH2e1Rvl4Ozmn+88WnWjnQ7yQ7zdigk4oEdcNe+mjWGPbSXteay76ciltyaUc8YoyG9DvjwmSQTads1WYkX/LGEuZ01lEq+Qo51+F+/eyok0vZbC61ySINejeqGdeoER/Uo2HfZiCwmS26Mml7NGIYj3LDQaZc9rdbsVzWGYsa43FzseBu1ILdduxwVtuZ5BMx45x0sj3OxSL6SEg/30BrVEOxsKFRDXVb8VzakYyZ549HJKRLxS21cuD8pPvgYlTKe4LeLYdD7XQtd3vJs/Nut5fw+tZ9/s1IVJ9ImhuNSLMRaTWjjXq4UQ+XS765IjkWM2UzjmzKfnHau3c+nK+rpRPWRjXksi83qqFRPzPspedbZLGwYTatVUv+RNQU9G1lEtZExOjxb/oiunzZ26yFk2GDw6oy2ZQu3/rhfvWTj6fTnaLTrg/Gpn0AACAASURBVDLokDnU/uyk3WqEM2n7vDdrNaOppDWdslUrAZ93I5t1znYL945rzbIrHlwPutVOM+ay4PuTzOFOtlpyZ9L2ZMIcDmmPj5qJuMlkxG1WRTHvqpT9Dtu63brqdq2Hw8Z4zByLGmJRQz7n2NnOHWwXqzm3SQN77OpIYCufc3Y78UhY5/GtZ7POuQza61n3eTfmXZzPuxEJ62vVYK0aTCYsdptKr0NdzpVK2Z9KWueJcb4J1qiHvJ611RXh2ioQDGi6nYTHvabZEut0sMul9vvWQqF1qxX1epWVir1StSeT2q0Nns0ExbzSqAeNefGQC7EZRVf83fHLP/zjr//2P3zx5tevf/9X33z3A6RaQbQ6mdGmNrvMoUykuVMYn/zVP/2X7/7wj1+++d0vf/c3F1+9MIRC8WqPKrUpbdlNd17lqUptZcxcUtgbCntbYe/JrB3cWkMsRdRaljpqUkdN5qzj9hpqqaLWKmqtYLYSZiugtgJiLiPmKmqpig1FkTYH6vKALis0JniaCE8T4awFmSovU+khK2x0lZ6t0tPU9jtyxy3USMV1HFxLx41EqYkoNVOk+iV4dUG8cgtaviNeWZCsLSIbNwH1TVB1R6K6Barf5Uo/ECjf4SivM2RvM+Vv07H3WehdgWIJWCYK1gnsVSJn9UO28jpXcYUrvwqorwHqa9DKVZH6bYH8Ax62wENvErnX3r519cq7V6+8e+Xae1fe//DqnbvvESh3qYI7dMltjnwBWLnJl90VYrcoQhZf+uFd1ju3aTeI3JtEzrU7tLf58A2hjCpehWQGsdQgkRlghV0sNVPZ+ODgwSfffP/VF199cba3F5A9iMqfpFQXCbWNf9snotwLWn4zzr9uB36WMD1POJ9HTX8YJv+f7z77P796+H9/9fD/eHr0v12O/mU7/4ea/1+OOv/pbPuv6qH9FcoXyfXPktoKTmqraC8bGy8b8LdV6Nuy/Juq4nkdf1UWf1sUfluUfFPCvy7Jv8rhTxPicx/vSUryVQl/UZa8qMLPq8j8vKih39axlw38m6bsZVf9arj53cT8/a7t9Z77x5nnpwPfj0fBn04iPxxHvjsK//Io+Msj7/dH3tdH3tcHnh9mnjczz5u9wOuZ9/tZ8Me90K8PvX/zrLos5N69TacRuWwayKVLmBSIRRELOBiLBdP5KAPAWSIZWyhl8zA2F2ULpSxAygRwHiAHQSUfwPkgDsLK+dihEJQCYjkAyfggLoQVQkzJgaUsWMqFMRCVwahcDEshVCrEpAAmFSA4TyrjKxUChRJSqEBMJkFUIrEMgHCRBOOLxFyhiMERUOlcBkvA5omEIAKjcgiRiTAclilkqmW5YlkuV+OYApMqMblKDGMikQQSwZBQIuSDXAHI4YNsnojJETI5AJsv4vGFgFAIAII5Yl7AR/hcmM8HeDyhgC/icAQCvkgEiHl8joDPkggEEIcP8gBAAAn5PBDgMVl8AY3w3XHkd6eO73Ztr3f+LX1t5xPjXHxcSI6LqUkps13O7ZRz02p+t5KfVgqzaumgVprVigf1wmGjcNKqnHVq553aead20a1fdOvn3fpZv3HWb531G4/HjZ5j00Z8J0h4O0Z8J0F9L8H4IEn/IEF9L055N059L8n8IMv+IMt5P8V5L8N9r8h7vyb4sActDCQLPcliS7LUgJYaortN4E5fQhxKyBOYvIeSDnDyTE7dk9F2ccqelHIkpR3LaIcy4oFsaV9K2MVIOwhlJCEOxYsT8dJETNgWE3Zg4gBa6EMLI3BxDC1tw8RthDSBSUOIMJYQRxC5LyL2gMU+sDASLUwgwjZMGkmIffHSSEwci8kjiDQAloYQaSSmTMTEbZi4LV7ahUlTmDyBFkbg3V2YsIeSZghpJibvQdQdkDoCiSOIMIWpU4S2g1J3UeoUo8ww6gyhbCPUCULfQWh7CG0fps0Q+iFGP8BpM5y2j9O3MdoYpmwjlBlOP8RpR1LqAU6dwuQ9lH6IM0+lrDMpe4bRR2LyAKT0xaShZGkML+2g5AlEHkPkEUQaQIS+mDBCyUMJaSAmT2D6DkqfSChjMWUbpk0k9CFEH8C0PkwdQJSBmDxAKD2E3BETOiCxBZC6EKUvofcgWkdE7YL0EczpSxgdiNICKU2I2oCoHZjRgZldmNGHWT0xoyeh92B6H2G1xYwOzOoirKaY1hLTmhCtAdGaEKUJkesiYhOiNSByAyK1JOSmmFQXEeogsQ4SmxCpJlysC5ZqALEKkKoApSygFLikAp9YEBLywqWikFAWkYr8hTzvboG/VBCQigC1JKQVBdQ8j1gULJSEi3neUpZLTHPJMRYhxiak+MQcn1QWUqsArSIkl4WkopBUAqkFETkvJOb5i2UBsQpQqkJylU8s8AlFIakIkIpCYlFILAiIOT4xzV1K8QgJzlKSS8rwqRk+JSegZnjEDJ+QF5KyAkKGt5ThLma5SznuUpa3lOEupDkLGd5ilr9YECwV+EslPqHIW8rzSEU+pSmi3t9CnuiRJzrJU6PkE6P4qenfrk8M0GMD+MQk+cQseWqG5/c/MYqfGiVP9ODHWvBjLfhYI3qsET3eEj3RgI83hGYjrNkUWkyI162ymlGzEQ4F1qxmdH7TZsHMRtjjUnpcKrsNNRqEep3A6UDDoeVa1e524Tot32aVOB24w6bUboEb61yjAfB55ZHwit+rNurg9VXAZlXsjJLbHb/DALgdUpdnbVOP+gLr+bTe45T7vSv1qicR03rd6qB/1e1UGHTiTMqYTOo3dYDRIDHpxJWMtZQye2wyhxU3mmCXRzHphY72MtWCxWGWOC1wwC0ftP3Nst1jx8pF+6AXrVXcybgu6F9NJw35rCUe1cSimkxka9Lw77ZDKd9ywC7dH8VH3WA8tOq2oy4r4rIiDrPEZoTGvVC36Y2H16xGyGVBXFYknzSOu9F80pgIbRZSpkbJVcnZgm51PLiRjpkySWu7Fm5Wg5mkpVELZhIWv2e924zm4uaQayUe1mVSFn9wM19y9Xrxetkf8WtGrdiw6i8mLcWUo1YKlgr+Ut5bzXvKScuoHrx31h/1Mqm4JZ2wzq+TYa6Qdc39TnPWeTJumouGT49b2bTNaVeVi57xMFMueuJRQzSsK+Sc7Wbk8rw31zGXm8FsyZ3MWAt5V68d6zWi3Wr4wWHnfLeaS9pqleCwl44EdXMBbjJmrpb8g27q5LBVyLr9no1eOzHspee480LWVSn6nLbldMI+DwN+j4bHIuISIZ9N1mxICjnrvJc4PmieHLaiIX02ZR/20qN+ptOMpTP2fMGdS9vKWVenEnpyb/LwYjAZZjJZRySsSUe2Os3wbL+2P6vv7tWOTzr9TjwR3vrosrO7V85lHYW8a3uSrxa9mbi5nHX1G7GTvdq4Gc/HLdGI3u9bb5T9T+9Nfv5ov10OhIMan2e1UfOfHrc6rWitHDjcb+7tVAfdbL0Si4XNhayzlPe06pFBNzWbVk8OW/Naqd9JtpuRei047Kdme5XpTnEOOMmmbRdnnXI53Ggka5VIp50sZN3lnLtR9u2PC6ezWjXnzMUtfsdKMqR/fDn65TcPPzofJEP6qG/La1+ulvwPLketemQOI9mdFCfDXL0STCes5YJ37iMedFPnJ9393UomafO61gLezUhQ12snnjyaToa5Zi28v1uJhQ3ZlH02rUYjBrd/MxjRb0/L8aTF6VyJR02puKWQcWYS1mjc6PGs5pLW81nzk3uTVtkf9G5Ewjq7Q9VsRi4vBnO3Vb+X6nWTlbI/nbIV8u5MyhbwbQT9m5NR9uSoWa8GwkGN27nssCniEcPRrDGbVv/8/aMh/eF+PRW3eJyrPvd6txXf362E/JqAdzPg3UwnrLVyIJdyZFO2djO8PcqdHrf2dkuxsD6fcZTyrnTScjCrVysBv29zrj/OpO2hoLZeC7VbsWjEEPBuZpK2/d3Kg8vR/m5lnurnSb5ZC0dD+oB3cz6sON0uBbybFqPMZV9u1yI743wkbvKEtgxmmVGHZWKW6XYpV/LUmuFUwuzzrIWDmmTcVC56chn7nFMf9G8aDXjAv5XLOj3uNbdrtZB3N+rhaMQQCevD/vVCyjzpJ072y4WUORXRPrzo1EsuhwlzWuUWs6xU9OzvVUpFTySsi4R1Ludyreqf7dfiUVsoYHQ61owGWSbtmO1X0ylrJmMzmVCLDg251wsp27iXSsdNmbStXgsm4qaNTdBkkiYTFrdr1WySJeLmUtEbCGjcrlW/b3MexlrNaCZtny+wtVsxrQY2m2QGPeawq2vVYLUSmBNEnI5ll3Ol2YikU7aAXzPvyrY2xaWiK5k0uN0qswVRKKib64DZKM2nLLmYNuFbzsc0jaI94F6+4u9uf/37v3/zp//xix9/8/3v/t0Pf/l7ZGNTotVJzY4Vm9cezWeHx53jx//+P//rPH29+eP/MH38qTEckeudN7kruCG+5sisemurrorKVZF7GrizoXL3Vux93FSB/3v6krsaUkdN6W7JHC3MWsOsVdxekTkrUkcZtVak9gZuqyPmCmwqiw0lsbkoMmcE+oRAl+BvRjmrIc5KkLbsoi+bmWoDWWm9LbUvSK0shUmAa1m4iYqbqVIzHddTkfVFeP0WtHobWrsjXrsjXrsDrd2Clj+UqG5AqneFivfB5XcF6re4ymsc/G0+fgvAF4U4WSCncpfJvJW7guV3+YqrAtk1QHEdUL4tVFwHNt4WbbwnXHmfK10Qyqmg4r1bS9euXH3nyvXrV69feev6levXrl6//vZb77/1wd23F1nv0sEPeOI7oGQJQBdZ6A2K6F2iYEmkJICqdxjQexLlArrGlRvEcjMsM0ukJlRhI9PglVXt929++vTZ059f7j+peJ8EwVc57Ous+NOidMcjdXEpxw7951HLM//6M9f6J47NJ5613w5j/+1nl//75+f/+vnJf3u0/Z9Omn9dcv37QfQ/X3b+eb/+JmM60zLPrMILD37sFH9V0X/bWXteF7+qi78rK7+toi/r4m/LyMsi+ryEfVXCvqlKv87hz5KSUw/nSUrydUX6soK8qCHfVNFvaujzGvaygb9sSl+25S976lfD9V9uG15P7a/3PW8OA786DvzqOPDjUejHefo6js7T13fzAHbome+A/bAf/P7A991B6Me98G+O/X/6tK7kc5ZuM6lLHAFTwqVJWGSItgRw6BI2C2bxMQaAM4VSFh/j8DAuF2MLpByRnAcpAEglFMjmlZcIVookij/jN0RiOQDJhYiChypYsIyFyngIBqEyBJWhiFyCyvkILsRlPBhlSGAmhlFAkI9LRZhcgqohWAFK5ACE8UViJpdPpDAodA6DLeAKIBDGEVyJyBQgjkqkOCKXY7hcKlWhqByTKhFcAcNSWIwBAkgslAi5IJMjYnFFHD7E4ojoLCGDDbA5fKFAAAACPp8r4Iv4XITLlnA5AjaLL+SDHI6QxwUEfJDH4woFXBGbK2RwQB4g4IGAgC8UMshMPoWw+Bfb3t+fe77fdb/edf2wa/th1z7LRo4K8aNi6qiUPiqlj0uZk3L+pFY4qRdO6/nzeuGiXrhoFO61Svfb5fvt8oNO5WGv9qBX/fO5P2zdH7fuDZpPxu0dnyHGvlVk3yxybuXYH+a5twq823nOh3nOhwXuzSLvwzL/wwLrvQz9rTT9rSzrnTzz7SLznSLr3TznvaLgVkl4O8f5IMf+oMC5kWd9UObeqAtvN4S3G8K7TXCpCRI7YvIIJk8Q8gQhDCULffFCS7RYBwh10WIdvNUE77aAu21goQMutaCllpjQh8kjlDpEyCOUMsIoA5jQgwl9hNBHiT2EMEKJE4y0jZAmCGkAE3owcYCQhghpjJAnKGUboewg1B2UuIdT9qW0PZx6IKMdyukzGX0mo+/h5AOcciKjnkpp5wrmqZJ+JKMc4dRjKeUEJ57ihCN04Qi9c4zdPcQIhzjxBCee4ktnGOEcI1xKiRcy4jm+dIItnuBLxzjhGF08x5ceyEkPFKQLKeEMWzqTki5l5Esp+Z6UfIqTZihphlL2EOIevLSPLB4gi0co6RgjH+OkI4xwgBEPpZQDKWWGEmcocYaSjqTUYxntREo7xmlHGPVQSj/AGTOUfojQDlDaPkrdR6kHGG0fpeyjlD2MMkVIOxLSLkKeopQpRtvBqBOYPJaQRwilj5DHGG2CUvdgyr6Esi8hH8DUQ5S+D9N2JZQJShtjtG2MMUFpY4Q2QigDCXmIUMYodYSQxyhljNFGKG2M0ocobYDQxhhjjFDHCGUXZ05QRl9C70kYHTGjAdFqILkhprZhegemd8S0toTaQxkdmNaS0DowoyOhNcWUtoTcFpPrInININdBal1Mq0O0iohc4i9WBEtNgNgUkRsgqQ6SaxC1LCSVhMQyQKwICRUBscojNYWUBkCaDxxWAUIVINZE5CpAKgtJRYBaEFJyPFJBQCkJaSUBtcgnlQBSCSAVhcSCgFASEstCUplPLAiWMryFPEAsQZSckJDk3U3zF7JCQk5IzPFISc5SQUg42xDf35JcboAPN8GPtsCPtkQPNaIHW6J7G4L7m8ADDXhPA97bAi83gYsN4cW68HyNd77Gv1gXXKzxz1d5F2uCi1Xe+TL3cpWv3QLWV7mb63yDDgr6V+NRjdMu02lEFhOi3QK0W4DLIfd7lx02WSi4kkpu2m2ww45Ewivh0LLRANhtsN0GWy1wNKwL+NYMenBjnW00AC4nZrdibqc6EtL5vOs+lzLhV7VL1lrZ6Q9pTA6V1aEIeOTJuLZcdCZi2kRM63Ep41FNPKrxe5ezaVMouG6x4X6vOuRbySUNjbI7m9AnwptGIxyObNQK9kRoIxPTRHzLbiteypi6dW8ssBZ0K4P+lURMW696qmVXMq7zulUelzIR0x4fVc9n5XJM7zEiAbvcphc7jHA1Zy1kTEGfutvwDxp+j0OaTuurVVckuBb3rdTztmxS7w8sz+1btYKjkrNV8/Z0VJuJ6UoZy7Ad3u2nes2Y07ns9qy53SvNcqCR94Y9G81GeDTM1iuhctFXKnlzBVcyY0mnTLmkadQIne3kp714Pm6KBXSXp4PD/WY+4wq41lJBjdeEO62qkF8z3S712ol8xhmPGH3u9UTU1Gsn+t1ktx0L+jeb9VCrEc6krJGQdo5Tr5S8g15yNEjns445kcLrXh30ks1a0O/biGWt8ZwtmjKXa4Hd7UKj5E8HdONqdNpK5lP2TMo+L17mnUazFu53kof79e1RvlL0FXPuask/dzSV8p54xDjoprqteK+dKuV9pYJfr5ExKLdRCZfDXIgEdZNR+t75oJhzB7ybHudqueCtV4JOm9rjXM0krINBulz2JiOGiH8rn7Bu9zMfXQ5PDhvZnOPstHW0Wyxl7eNhpt4IR+Omvb3K0X6l2wi2av5IzJCIm+r14OVF/+SwkYoa/c5Vr03dLPkv9hvjdqLZCGcz9kTEsNNJHg7yzaKv1QiXi+54VH953hsN0tGQvlIMlPK+Ys7XaaZ77VSvnZiXKvmMc3+3cnbcmQxzqbilmHO3GpFmPXR+2hkPM4mY8XBWOz5stBrhbjvm82kDAWMm7To76Y37uXhIH/JuOk3ynX7q8ri1Py7s9DP1gjcXtwxb8VE7MWjGHpz2Rp1krRyYZ6egb6teCcbChoB3MxE1jfqZdiOaTdljYcPcOHx+0j0/6WZT9oO92oPLUSHrmo8apuKWfic5Gebm6PZwSB9LWben5eE412zHCgWPw6Yy6rBKwbu/XSqWPMW8KxUz+RzLPvvyoBWrFb3lomd7t9hpxxIxs9kki4T1/V7K414LBjTlkq9eCyXj5mhYNyfRtxrhnUl+Z5LPZeyX592zk7bPvR4OaGNhQyJqOtir9dqJ7VG+WvKHA9p0wjr3KZcL3nlT6nOvH+zVZtPqoJ3IJSwemyrs3SxnnfdOOrWCt1UNXh6397aLLueKxSwfDbOjYdbn3SgWPN1OolT0hkO6eMTo92wEfVuteqTbiqcT1sP9+s8+Px320omoad4ZVoq+XNqRTdn3dsrz+41yoFry+UKaRM4ejhvLBe/+pNiohhzuVb0JDwW2hv1UrxPvdeL1asDtXPZ71+c6b6tFEY+ZdndKAf+W17M+jz2FvNvn3Qz61ksZWyFtC7hX/K7lQtrabYTyKUu96K4UPZGwLhzSOh1qvQ6plH3jUTYeM3rcK+GQLhQwhgJGh30llXQczBrZjEOnhTc2RGYz1qoEtnvpUsZhN8lMOsSgQzJpWyHvMpmlJrNsXnAZ9NicNR8O6cwmmdGAe9xruazT79vUamCbVen1rIeC2mjEkMs6iwWPx71mMcs31kGTUZrLOhNxs92m0mpgnRbR66Qmo8JqUfu8W91OwutZU8iZajXH4VDWqsF8zuP3rOnWhKZNkUUDltLWVMx0JdI7fP3H/+nHP/7Dz9785hd/9afPvvuBo1AjejNuccvtPnOq3D15sv/oL/7D//qvL//yj19899vf/umfW7MH1nRFuKp5i8jkrhnFBr/cntt0V1edNbWruexqrfo6676WzFWF7UWJrYA6qlJ3E3XWMUdD5ujIHG2ZoyW113F7ReqoYrYa7mjgjiZqr6O2uthUlpjLoD4PGfKANiXUJARbccFWjL8eYK96actuktqzqLQvyU0stZkn13Nleo5Ux8A0NKmGgK3flazdFa8tipYXReq7IuVdieoOon5XJHtPJHtfJH8PkL0jkL4rlL0FSN8V4nf5UjIPJ/Old3jIAqD4kK98C1BcFcmuilVvi5Tv8xU3eGvvcJff4inf5cvvCBR08cr7H1KvXbt97ertq9duXrn23pW5oeXKletXr1+9/s6Vt9+/fuvuDQp1kcFepDBv0XlvL7DeI4Hv8qVvSxS38HWa2ihYtYhUZlBmgmRmDrihXN38h7/9y/Nxe5q0vhw4vyyufJKRflVb/aKkfJaT/2JgOXAhJQlvtKwYr+E7W/i2Ht93Kb6pe//QLfxxVPq7w/o/njd+N478omj4jxe1fzlr/l0n9g/d+NeRze4q48Ajedlce9VZ+6aqeFmXvarJf1FRvqrj39axF1Xp84rsRVX+dVn6dVn+ZVH5SQo/9Ys+yUi/rqhfVeUva9IXVexlFXlZQV7WZC/ayy+6G98MNK+2ja/37W8OXD8eeX869v10Ev7xJPzjSeTHk8ibk8ibk8gPJ+HvT0LfHwdfHwZ+OAi8mQV+mPm/P/T+cBB4fRh4PQv85anvVw+LAIOxtMimUwU8toTHknDoEIcOsZggR4CwAYwhRJgChMNHODyYK8QEkJwnkgogGSBW8AGcD2BCUCYQywSwnC3BmRKcJ5GLQCUAKkRilVCsBCQqEbIsEMsBWCFCFCCqADA5F8FEuBxCZUIY44sRtkgMYnIRKgNgmUiCw7gCACVsDo/N4bK5HI5QwBKKWCKxEMEkGIZgmGRONUSkYkSKSVViWArDcgSWScS4RIICACgSioQCEYcvZnJEDDbA5kFMjojNg/g8kMvlsdlMLp/J43G4HIDPE/H4HB6fA4gEfAGXy2VzuCwumyfk8oVcpoBDA3hMLpMp4HHYXDqRtMBeuvHqMP67U/8PU/ebqfvN1Plm6rwspe6V05el9MNq9qNa/qNa/nGj9HGz9KRVetotf9qtPOtWPu1VP+3VPu3XP+03nvXqz/r1Z4Pa00Htk0Htk0H16bj+yaT2dFj7crtzGjZXeB92uR90gZtd4EZH+EEXuNEDb4zEN3fhO9uSW2PJ7TF0cwTcHEG3R/DdEXx7CN0cQ7e3JXd30aUJvLANL07gxTF0ZwjeHsMLE4QwEC/0oLs9yVJHvNgU3e2CCz3RnaF4cRshDqCFjmihJrhbFt4pCe9URUsNkFgXEesiQl1ErIuIbRGhDSy1BAsdYKkDEtrgYk14uwnebUsWOvBiR7zQhu72JUt9MaEtWuhICG1osQHcaoru9OClnoTQFy91obt9CbEvJndAUlu02JeQxhhjjNFHCHVHythXsmYKxoGccaCgz+S0QwXrVMk6VzAuFPQLJeNcxTxTs86W2ecrnAs180xJu1Qz7i8z76+wLlX0SwX1UkU/V9LOlfRzJe1cQblQUO6pmffUrHMF/UxOO5FRjqXkExnlXME8kzNPcPoJTjvG6cc47URKPVcyz5SMUyn5AF04wshnctaxlH4kpZ4qqEc44QQnnsspJzjxCF08QhePMeKxdJ4VqWc45VxGu5DTTnHKCU49kdKOpbQTOe1YQZ9Jqfs49VjFOlVzjqS0AyltX0abSmkHcsZMTp/KaTM57UBGO5BR93DyVErZlpJmctKRgnwoo8xQ4j5C3IWXJpLFKU6eSWn7OHUPo08xxjZCm+KMCUwZI7RdnLmH06cIdQ+j72HMKcbcxZm7UtYEY4xQ+hilb2OMHZSxizJ2McYuxtiTMnYx2jZK2cWpUyl1ilOmKGUXoU5R2hSj7uPUmZSxL2VOceoeStlHKTOUMsMoU4yyi9F2McYYoU5Q6gSlTDDaBKFNYNoYpowRylBCGsHkPkTqgcShhDJG6GOUPkFpY5g8lBCHYsJITB5JKEMJaSAmDMSkHkTqgsQOSOiJKX0xaSAh9yWUDkRugaS6iFgTLdXExDpEagpIOe7tumjhY434mQ5+opE81kCPNMAjDfCRBnikFT3Wgh9rwSc68cc68WMN9NEm8HBD8HBD8NEm/+EG72KDf77GP1/lna/wzla4Z2rO2TI34Fsx6KBlFVOtZBh0kMWEBP2rHpfS5ZDnMmaXQz7/6HYqHXbMaoWsFrHVItZscXVafjKxmU5ptBru+hrb617NZaz5nLnVdFcrNrsNXl/lmAyodktsNctKOWu/5oz5FAYtoNEjZofKYpc7rHAmpU8njTYLFvSvet2qXMYcDq6nk4ZKyRkLb0ZCG6HAWti/Gg9vVouORsWdimkHvWgiqrEb0ULKdDor1woOfgISRQAAIABJREFUpxkLeZbD3pV+M1hImYK+Vb93OeBbScS0rYY/ldDHo5pYZCuXsxxPi+2Cq5IyD5uhZHAz6FKnotpkVBP0rZSylkbWnsuYo0md27+cjGiqScv9o3ombdSZJF6HIuBSzbaz4260mreXs9agW91rBJ5+NDoYZksZh8u3ZnWrG83wvaNOI+NOhw3leqDdS013Gq12MpYwR1PmTM5WzNuPdnOPjmvTdrCSNIdcK0H3eixkLOV9o362UfaPW9GjcTbs2/J5NnYnxVo5kIiaijl3pejLJG2JqKlUcLebkflbY6ngnnuWMylrrxMf9lNzCuJcoduoBeeM9dm0PB5lG/14qRVK5R2RmKFUcOcS1k7Bt9OIz1qpcTcVixi6rfj9i+H2KD+XL8UjxnnxUi35u6343IQ772EKWdd4kB31M81auJjz9DtZiYgBg0whl4RJWJmkI591dJqxRNQ03/zJpuzxiLFWDszRdkY9arfI+514rxmtFj3tWiiXtG6PchdnvaePd/e285WCK5OyVkreQTfRbobPjluP7g0qBVeh5Om0YxfnvUTMWC64h51Epx4etuI7/Uwhai6l7M1GaDTKVPLuYT1yOMgXYtZhP/XzL0+PDmpu53IosLUzLgy62WzKmUu7a+VIsxbNpmzzUnFOga+VA4f79d1J8bOnhw/uDbNpazppaTXC42Gm303s7ZZOjpq9TrxUDpVL4Qf3d0oFf7ng7zaiuaR10Ip/dN6rZB35hLXfiB5sl6bD3HSY+/jeuJpzZ2PmJw+2Hz3YdjtWfO71udtqHmhH/Uy15Hc7VsIBbbXkn/dghaxrXhien3RPj9q9dqJeCc7HPrMpe9C3tbdT3hkXEnGzx7+ZLbhjCbM3sBUO6/rd5GxazaXsXseKSY+mEuaDaeVwWqmXfP1WrJC2hwJbrUZ4Ms7PB/wG/XS1Epi/0Pe6yWLB43KsuByqatnXbccyKescfF8uepr10MF+9WCv1qyF5+qwoG/L41zdnRSPZo10wur3bCRj5kTUFI8Y57SPJ4+m+YzTZla4LMpEUHe4Uz6bNSpZVzntrBe8pbSjWwt3G9F5cui04/GYKRLWp5LWZMISixr9vs14xLi3U753PshnnJGgLhrS5zPOcEA76KYeP9xp1sJux4rXteZ1rc2fzPmvFPRshP2aQFjni+i8wa1eJzFoxb3OVZNVEU9Zhv1UreLPZex/Fp0NeslMyhrwbcynDcMhncUsb9TD3U5ijkwM+DUnh/Wnj7Yf3R/m01aLAbUZsWzClE9Z4mHtwV4lFjXotHAqaen3kuWSd64/TsSNibg5FDBGQpZwyOD1bAYD2rnRy6BHe91Yo+S36jCXRWEz4rmUtdOKloqeUFDj9qx6POs2q9JklOp1aKXsr1WDAf+WXod63GvnZ72z0+72pBAKatdWgc0NyOfdyKTtfx5QXFsFEnFzox6ORY0e95rNqrTbVH7fZixqt1vX9VqZ1bJss6ndrlWdFllW80JBTaXss1oUZj1i0ohS4Y1m2ZFP6kO+tSuh9sFPf/NPv/rj3//szW++++u/v/zyayauVNo8CrtX5Q6FWuPm7OGTl6//5//6rz9/89svfvmb3/7pP6abU10oy5Kq3yZT6YpV7pqFv+aWW7IqW2XZ0Vxxtla97RVvVemr454q4iyhzirubmLOBu5sKVx9maOjcHVkzqbC3ZyPI8qdLbmzrXC1cVsdtVQRc0WkyYHaPKjPQYYMZEhDhhS4FQG1Ma4mTl8PUVfdFKWZt2YFli2A0iiS6blSDVepJ6BrN8Hl26LlRaGKBKqXQOUdsfymRP6BWPm+SHYDlN8A5e8L8BuA7B1AekMgJQuUdJ6cJpAtAsgipLgpUL0llF8Rya6AircBxYdC5S3eyg3+ygfAygcCxYJATuYrbt7hvv8+7Z0PmdffI1+5fuPqlWtvXb3y9tWrb129fv3q9atX37py5a0rV64TluhK5ZoAEut1ekwsub1EurJAuMYE3xcqiJiWp7YLpEZIblpa4j482/6//uvf2mTQaVr/u9PA9yPji4n9+5n/+dD2YmB9PXH+9sD/FyXzyCTt6uGMkhXFKU0zuh/cfBSxnnk29+yKsR6671G/aXr/ejf/u278ZUjzT7vF5zFNTbpw5AGeN5QvW6rndeW3NdUvaqpXNdWrhvzbpuxlXfaiLntekb+sKZ9X1D+vrj7Nyi8jyLOc8uvK8quq4mVd/qKGv6qiryrIt3XFt92NlwPDy4n5l1P7Dweun468Px17f30yT1+R/+95cxJ5fRp5fRx6fRh8PQu+mQXfHIS+P/a8OQj8cOB/fRD4dxfBNw8KbAp1ichhMkUspojNFPHZYj5XwmKBHCHCFqFUPsTgS4RCjA9gLBEqRBQ8sZQtQvkSmQCW84QoAMm4AMYGMSaEsWApVyznC2UCoRwAlWJ4BRIvg5AKhNQApAQRNYApQalSgMsgXIHKVKhMjchUECJFZSoQkYKoHIAxCMVFkITD4QkEAlAMCiGQJ0bZEMqDMTGKShBUgsoxqVoMyyBYKkHlIjEGghgEoiIAFgpAABCBEAgAIh4AsnhCJpfP4glYXAGbJ2SzhVwuXyDg8oUsLo/F4wp4PKFAyAFEPB6fyebQ2Bw6i01l0zlsGpvPYfA5FB6bzGczeBwmk0MjLLyn5JN+91Hlpz3nm715+nK9mbr2cvG9XHwvFzsoJo/K6eNK5rSWv6jl7tWzD5r5B838R+3C4275cbf8ca/6pN980m89HbafjVrPxq1n4/ank/bnk+bnO40vJs3nO70nWV8HXBgLb43AmxPwg13xzV3xjV3x+wfIh4fwjSP4g2P0xhl28wy5dYHfPZXePsFvnSI37qF3H+LEhzLSfSnxHrZ0DyPcR5ceyUmPVZSHCtKldOmBkvRomfZARbmUEy9lxAcq8iM1+ckK9eNlypNV+uNV5sMVxj0V7eEy89EK+yM166GacamgnslIpwrymYp6oiAfyYinSur5CuNIRT2QU/al5D0peSolTXHioZJ+qKBNMeIOStiTkfekpB1saRcn7supMwV9hJC7IkJXRO6KyG3hYoN/pyVcbAOEDkRsgYQGsNgAFuqCOw3hnSZwpyNZ6kuWJih5DBMHEKENEFqi+fYXpQdRhhLqUEweQKSRhDqUUHogsQeR+xLKAKH1YUpPTBxIyCOUOkQpA5g0xmgjlDLCqAOEMpmXUQhlG6Fso9QdjLaNU6cyxlRGnyDEoXhhJCFMEGpfTBpIiLsYZQ+nTDHKVEqdSqnbKGkCE8YIaTyPHwhlG6VNcfpUypwg1DFMGSPUCUbdkTF2FawxztiWMSdy9racPUJpI5Q+krIHUtYQY/YRehsh91BKH6X2YXIPJvdQah+j7sgZUwVjG6eOYcpQQh2hjL6YOpBQxgh1ICH3YcoQoQ1gag+hzCGKfYQygElDmDRCKGOMOkRoA5QywCkdmNhBiF2U1BYvdSRLfYTSl9D6MHWI0gcwtSsmDSTkEULdRUm7MHECEaYIdQ8l72PkGU49kNJmUvIhTjqWkk9k5COcPMNIezh5JqXt4ZQ9jLyHk/dw8h5GmWG0fZw2kzH2cdo+Tp+ilJmUPpMy93DqPk46wEnHcsqJnHwoJR1KyYcy6iFOOcQoR1L6kZR+JGMcy5jHMtaRlHEkpR9i9D2YtofS9zDGHkafYrR9Kf0AZUwQ8pGC9sKG/cKOPzcjX1uQr6zI11b0uR1/bsdf2PEXNuy5Dfu5Bf7CCH1hhL40i780QV8YgC+M4GdG8Sc68BMt8EwLfqqDPtkCHq3xknGdUS/Wa0G7FddpRDYLFgqsed0qvRbUaURWM2q34jYLZjEhFrPE4UDsNthihhx2JBHfCIeWzSZQo+E67Fgybg741hx23OOWmk2gy4mlk3qnXbm+KjQZ8VRMmwmv5uObxZw5FNWv62CzVVrMGnIZo82C2SxYPKrRaUQGHWQ1o7WKO5U0REIbyagmk9DXK+5ETFvIWbNpUyKq6TR8qag26l9LhreCbnXQrc4njaWMxe9Uhr0rpYylUfMmYtpMytis+5JxndupCAfX41FNKLheLThmo/SgEUyFNfHgRiah93uX3U5Fq+HfHiazUV04vOn0qxudYKPqibiWK0lzPmcJxbayCUOt4IgF1stZ684g0an5snF9reBIhDcLUdP5Yev4vBOM6cNhXcyvaWTd3WrI41tzutczKXelEm514smc3R/ciEc07arn6XnrwaxYjBn2BulxNxUNGmuVcK0cjId01bTtaJytl/2Vkj8c0M5fZ7dH+fsXw4B30+1Y8ThX5v6reesVCmz5vevDfurh/dF8LcdpV7mdy/1u4tHDST7rSMZN9WpgPMx0hulSPZDK2pNpa7XsK2dds2H+4VFn1s2Usu5QQBMOaOMRY6se2Z0U50i9+URZImqay76yKXu15O+1E8mYOZ2wJmOmVMK8PSoEvHoG5TYm4TCpC27nVrUUDAe00ZAuGTPPeeLT7VIp74kEdam4ZXdSPJ7Vj6aVTx7tdtsxj2slGTe1GuFkxFAteD66N6pVA7GIrlp0l3OObMKciRsHnXinFU0lLemsvVzyFvKuQs6Zips+uhx+dDHMxS3FlL2WcXWroV430WpGBp1Etxy8nNZ3e5lmLTQapjqtyJy+2KpHYmFTLu1q1mKdZjoRtSRj5ul26d75YN47BbybubRj1M+cHrUff7TdbkbSSUsuY5+j+Ru14MF+tVz0xOO2WNSeTbuTcVvYr2uUA794/vBguxQPaipZZ7cWPj9oHk+ro3aiUw3tjwsne7VxJ9kqB6rlwHxus1ryZ5K2eiWYSdqKOXcu7Rh0U9uj/CeP9z66P5m7leep1WlTT4a5y7N+MefOZ5x/xm/Mp1JjUWMgoo8mzLGEOZmxu93rsYix24oHvZsh7+b+drFVDSaihnLRU6v4R4P0xWl3b1JIx0yxiCGTtifi5lBQG/Bv7e9VtyeFud6330t+9uzg/LRzdFBPJy0Om3Iu1MqmbeGA5mjWmH+xTjM2n0ed/9H9TnLUz8xzbCxsiIb0Pvd6OmGNBHVWk3zYSR5Pq5moKZ+w1vKe3UH2eFq9OGw1Cl6fazWVtGbSdr9vMxox7GwXHz6YVMp+k1Eaj5mePJrOptVWPVKvBIO+rUhQ123F93bKTpu6kHWlE9aQX7O3Uz45bM0Dv8e5Gg5oZzvlXivuC2pcgU23b8Pv2UhHTcmoyeZaSWZs7UbY7133edbGw0yrEZ6v9jlsSodN6fdtxqLGei3UakaHg8zFeb/XTXrca9GIodOOppOWoH+zVHBnUla/d30+6+t1r86hhS7ncq+b2N0ptpqRdMpqtyndrpVS0VfI+a3mZadj1e1a93k3C3l3PGb0elYdDoXXrvZYVAHX2riXqpW8TodKr0PWVoVe30YiYbaY5bGosVzyhUO6XNYZj5msFoXTsez3bdqsSr0ODfi3QkHtXEqWyzqtFoXRgJtNMp0W8XrWsxmHz7vh82543Gt2myoc1lVKEYtpeXMd0Wlwm1UVCevzOZfbtWKzKqxWucmKm81wyKfo1J0BF27U8Dc3uFcincNf/90///THv/vZm998/9d/f//L51zFssxoV9t9G4FEcXpS2j79y3/857//X/7LF69/+ubH37/61d9agtl1Z5AEIO9SWBzFhmDFxFIYhJshmb2ssNeVjuayu7niqap9dVWwLffVMVdN6mrK3G25p6Py9FWensrTVXhaSk9T6WnIXQ2Vp6PydJa9XZW7jdtqqKUCm0oSU1FszEtMOYkpIzGnJbqoRJ+ADCmBNibQhHirDtGqDVm1SxRmCNcLMS1PpiNCy+9xZTeFKiK0SpGsEsTqO5DiA1D6Iaz+AFK8J8RviuQfCmU3+PgNnvQuV0bjKxlcOZ0vIwHYEqi4ASjfARXXxYprItkHoPIuqF4QLi8CK7d5qlsc2SILp3Bkd5eA924wbtzlvXOTceXtD69ee+uta1euX712/epb16++c+3qu9euvnPtytuLd1jaLefW6vKrZye/+2T7cTOS1stxAeXDDz688t7SDYqIKlQSGIgKFP7yMv/5jn3kV77Yjfx0Fvn+wPNqFnh9GHm5430xcX236/9u2/fDYeD1UeD74/CDis6LLFn4N93iOz6YFJbSsivcHbviq5Lvecb52Lt1apS9iBm/S+ovNOz9LfLXleXnTdW37ZVvW8uv6upfzk9L+YuW/NuG/GVd/rKm+LaufFFT/7yy/HFKehlBPiuov66oX5ZkL+rylw3Zqxr+ixr+qqV+1df8YmL55Z7j9cz1w6HnpxP/r079vz4L/nT6/5++vj8OvT4M/nAQfDMLvpkFvzv6t/T1w0HwTw9jPz0oMgjERQKbwQSYLJDFhrh8hC9EeTyYzYc5IMYGMbYQgSA5H8QZEMYS4ywJzhbjLDHOheUCSAaI5VwA44gwDoQzRShbgAoAuVCkmF/nBwJVEKQSwyoJpoIwJSRTgJhMjMpQuVqqWpXgCkSmEuMKEFWAiBRCpCAEAyJQIBCIRCIBCPEgjC4Q82BcjOIIgkGwFIKloAQXIzIIloogFEbkYggDRYhQCAIAKBKBgAjgCLhsAZfJZbF4bBafzeAyWWwuk8HmctkCIYfHY3M4PAFfyOUxeXwWg0nhcBk8PovLY7DpLDadxWcxOEwyl03lsekcFo3BIJBvv9uPmf74cfm7se2HqfuHPffrqev11FWL+2sJfyXuqyX89WSgmQ6185FeLjbKJybF1KSYmhSSu+X0tJLbq+T3q7lZvXDYLJ20Smft0nmnfNGt3u/WHwwaH/Wbz8b9h8V4BaJUOLer/Dst0Z0utDCAFwfQnSF0ewe+M4XvHkoJxzLSAUrcR5b2McIhTjzGCA9U9AdK2j0F9UJBPpeRLhWU+0rKIxXtqYr+VEX/WEl7oqI/W2U8W2U8W2E8UVOfLlM+W6M+UxM/XyZ/uUH/WsP+aov59Sbj+Rbr+RbrhYb1Yov1zQb9q3Xalxrmz7Xsn2vZn6/RPt9gfKHhfr7F/myd+ek649M1xqebzM81nGebzM82mJ9vsp+tsZ+tcz7d5H2yzvlknfuZRvjZlujjNd6FgnEpZ99Tc+4tsy6U9EsV/VLNvFxmnSjp+1LyHk45VDCOlawjJeNYRT1WUo7kpBM5+QAj78LEXYS2j7OmKG0fo+0hpF3x4p5kaQov7aOkPYQ0hhYnEsK2hDCGFkfgwhhaHIgWusK7XeHdvmhxBBHGEHEMEUYwYQAvDWHCGCOPMVJXvNACb3egha5koSu+2xPf6YsXu2JCT0Lso8QRQhlKyH0xsSsm9v776YiJTYjQBgkt0VJLtNgSLTVEizXhYo2/0AH/37bO47mNO9HzIwfZlmQFigEkMkAig8g55ww0YgONRncj5xwJJpFiFElRpEQly5JHsiRbtqyZ2bfh7Xtvpt4c3m23ak/7D2zV7mn/hj1g16et+lUXTjj8gEN/6xs+cz0+rsWZqTNu11kzDc5sgzPT4Nxucabb/Nnm8lyVM1NlTjUYtzvsmT57tsOYGrCmRxzcCnd+xMWNlueHAlyXM93lzHY5830+sc8jdXn4DneuyZlp82fb/NkG93ZzeaYjxHX4sx3O7S7ndp9zu8+Z7nFvdzkzTc5slTVdYkxVmLcrrOkyY6rCnKowp6uM2Spzrs6erzFnK0vTlcXpJgvX4k5XGTdL9FvlxVvlxZs15q0Ge7rJmW6wbrZYN9vsWz3u7S5vps2dbnGmO5zZPg/X5cz0edMD7myfMzvgzPW5s0P+3IoQNxLMTa60z5/rcm53OFM97tSQP70qnBsL51eWcUPe3FgwuyrCrYpwG1L8loy0KSFuiIibEvy6aH5NgFtdXhgLFtZEhHUxcV1C2JTgt8XEFeHctnLhtU/4PiD60Sd86xe98QpfewQ/+sRvfeL3XvHPPsl7v/itX/g+IPopIH4fEL73C955+W99y298wjde0Wuv8LVH+Ee34KWD99LBhSFTOKgE/DK7lWsyMMCotlELx2M6t1PgcQndToHFxDLoFo36JaeD6/MuOx1sk5FmNtFRxGi3MZ0ONgCIAn6xyyGxWXgWM9NqWfK4+dGIvFz0hYMak4EL+FU5zBFy8dCYKhZS+gGNO6AOhjWAVwj4JUBAHgzIq2UAjGp9HrHLsexyLLtdQgQyRQPyDGJr1MIIasuXfNmcq1r0w6AhBRrSSRuasMAxQ6sSObxb7zcTfqcoEdZ1arHNtexwkFpfzdQqQcAvi4bV2bTT5xH7PZJy1tsqhfOIE4OsKGRNgMZkwoyhjmzWU8h6wz5FPG4EQmqXTxoMqprl8J3VfAqxR+MGOKafSK92NdxrxIpp17CduLuexyBzEfMOOkizCSGou1gMVXJABnJ0avE7m5V6LR4B9IBfU61EC6VQOudtNGI51FnG3J1CYH+tsDXKlTIABntyaQCFPdVCaGec3xpg1WK4mAuisGt7s9ZrIxNbBku5c2n/yjA7kQTVcqRejeWz/nBQO6mvlArBOxvl43v9NOqG4pZ4zFSrRFuNxIQJhiDOwSDd6yH5rB+MGFKgpV0FD7ebextVKGapVcDVUR5O2CeIWyTpzKDezbVyqw41a4lCFgAjphTkKOVDk5fvSFAfCmiiYe14WJCLWRwGkcskiPjUYi6SSweKuVC7kayWomnE024kT+4NK8VIKKDFUu5RPzPqYgXMm0650pgnVwC2dxpnp+NsygVFjPGoKV8MHR/0jvZad9cL7VoEjhlKOf/hQXdzq1auRpOQrVKOjFdyCGSHYxYMcsBR8/og26vE44Cu3Urmsv5hF90ZF8d1uFuNlwpBNGWvlIL1aiyZsI36mccPtxtVyONUZlDg0dnW6fHK3Tv19XExg3rjUXOnCd8/GmVQbyELbN+pZjDPoIce7neO7/XHoyyGuIp5YGuzPBoVCwUwjQYqZbBSiKbitnIOyKXcach2dq+/PshmYdedlcKwldrdqJ4e9Fd76VEbqRXCtVJ0Un6rlWN7d1uvXhy2G0mPU5ZL+w/3us1aIoN6s5gPS7mzmO9wr3t00M9ivlo5BkZMhSxwdn91Z6uxOsrXyjHAp4ZA6+FBL1+OJGBHKGJIIa61tVKjGk/ELCnIkU46C5gPidvyWd/+XrveTCCoK5Ww5jFvsxwt5oPVSmw0zK6OC416YjjIrK+VioVQImFLo55CLjD5U+UyvlTSPqEYD3poBvWU8qGgX5PPBA52O+1Gst1I5tL+MKCrFCMrg2w8ap5ETOGEfWWQbdYSSNIJJ+xIwo5B9mTMXC2EDnda5RwQ8qmcFkEWcQ+7KIq4UcS9MsrVa3EUccNJB4Z60pi3kA8G/RrAp57cyURuRYL6fCYwQZlNQq0o7EojnlzaPwGUZVBvrRgBw0a7SxpOmGHU3awl7q5X8pkAlvNDKUc0pENgBxg1dlrJRg2cMBi8btlokA6H9AY9J58DYlGT36ey20Rx0DIxxKCENRoxtlvwJBVZKUdTsNNk5Lmc0nwOqNfAVhNKwY5Y1BgJ60NBbSJugRLWQT+TAJ0Wk9jv1YSChkI+VMgHg4AmHNZBkDniU8eDejhmLmb8zSpYyAOlYigOmmOgKZ8HbFah2cS320R2m8hqEUwKYEBA4/UoAn41irjbLTgRt2bSvsliitsls1oEcNKRSftSsBNDPZPBepdTGgrqUMSdy4aAgF6n5WrUrCCgRVE3gjhstmWXU+QHFB5AEo7I4zF5DjMWs2YM0SGo6Q/Y6PAv//pfPv7jX7//+Jdf//nv955+vyhTKVyAPggF843C2k5//8F//1//++Nf//78w8ef/v2/PHr5i8TgNnhjc0vC62QeW+1cNvh55iDLnuQ6MhJfVeatKXxVpbegACrycF0ebkgCNXmwpYr0FKGuMtRVR7rKcFsd7ShCDWWkoQo1lYGmKthSAg2Fvy71VMTustBTFriLPEeWY0O4DoTrQAR2WOBA+E6MbYX5FkhoCgu0vmW1Z1nu4ksdbLGVKjThuJqrS7LrTOUMSzXP087x1Lf5yisc8dc82Tcc2VWW9BZLfmtJepshn1mSz9Ak8zQZYVFKYsnxHNksX/kNW/YVS3KZI/2aJb3BVkxzVNMsxQxLMc9QEBgqHEUyT5F+O7V0+QrpqxvUy9dJl7669YfPvvz8s0ufff7lpc8uX7p0+fPPvvni0pXP/vDV7PSSXOZUC4V3MPs/rHn/Zc3xt03ff1jzPCraMZtYQCVSZub4FPpe1vJp3fyqI/9xbPlxHPhwF3y3HfzxTuzDDvRmLfx6BPy8HvtxFHo9dL5dsb0bOz+s+1+2PbugZOCkYgocLJ/LGqnDoLzrEKzYxAdezfew+6es91VC9T6jfIXw31flf6wrXtcV71rq93XVRH29b8jeNSRvG7K3ddm7uuJtVf62pn5V0TzCJCew8FlB9bqseleWvakr3tTlb+vS9w3Z+67u55H95/XAh63Qx53opz3wT3vxP+3H/3yQ+NM+9GkP+rQH/bab+LgT/7gT/3U3/rv6+m0b/G0L/G0L/LAT+m079nE7+ut27J+OE+92UoTpmVnc4uw8bZ7EnKewcDQWjsam0vl0poDCElLYQipTQKfzqUwBiScicoREjpAqkJG4Igpfwvy98cWRLLJEi2wRjSGkLYonomuRIWGwZEsMCZst5/FU3GUlRyBnCaQskZQtlHCFUolSK1XpliWKyeGLlVyhlCsQc3kCJovNYrFYLA6dwaWyBPhFPp0r5gmk/GXxRHRNnmyeiMkVLvNlE/XFZvGYTDaTwVxcWqQskWhMCpFGoDLIpEUijjRLppIoFAqNRqPT6XQ6nUqlUWkUMnmBSiOSyAs0OmlxiUKlEWkkMo1EphAIixTSEo1Ews+QSXO4mWsaDuU/Pu592gY/rgc/boR+2QA+bAQ+bAS6SKKHQj0M6meS/TTUzyR72eQwh4zz6bVCZpzHxgVstZBdLWZpYX60AAAUQElEQVTXSrnVcna1kl2v5jbr+Tu1/FazsN0sbNfLW43KVr28327dSUNB4k3/rS8C018B01+GZi5HcV/F5i7HZr9I4i6n5r9K4i6j+Cup+SuJucsw/kqa9G2e+G2FeqNEvVaiXivTv60sXa/Qv60tXW9zpvqcmR5nus+b63NnBvzZsRC3KphfXcaP+QsbQvyWEL8rJhzKSfdU1GMl8VQ5/0BFOFOTzlTEhyrShYZ8oSY+1uKfaPGPNfjHqoUL5cJjDf6phvhMSfhORXypo740UF8aqd8byM+1hOdawgst6YWW/FxDfK4hP9VQnqgpT7W0p1ryhYr8WEV5oqU+0ZGe6EiPtaQnWtITDfFcib+vJJyqSGca6pmacq6mPNKSH2mID1ULF+qFCw3+sZb0WEd9Zlp6oqc9N9KeGylPdcRnesJTHeG5gfTcQHmiJT5SLzxUL1xoiedqwgMV4b6CeF9OPJYRTmSEUznxvpRwKiOeyPEnCvwDNelMQ36gJZ+oiCcq0rGSdKwk3VcTj5ULp2ryiYJ8KCcdq0j31ZRTLfVIRTqQ4w+VxEMV8VBFPNKQ76kJhyr8kRp/pMIfqQgHSsK+gnAgxx+ryPe1lCMV6Z6CcKIiH6soR0rKoZy0LyXsygi7SuKugrArXjiSEe6rSKdq0n3FwgMV/lSBP1cSz9XkB2rifRX+SL5wpMAfKQj3FKRjFf1ISd+TUnal5D05+a6UuC3Fb0sJO3Lyvoq2p6Rui/F3Rfg9GXlPRt6Rku4IyXeE5HU+YZUzv8Zd2BCQNoTkVf7CCm92yJ1d4U9+dNz68ty6YH7In+tyZnvchS5nvs2aabOmu1xclzff5sy0mLc7rJkBD9fl4hqs2fqkA8aarbOm66ypJnO6zpip0qfrjJkac6q6dLO8dL28+G2ZcbO8dLO4dKPEuFVmTJWXbpWXblUY08XFqQLtVokxVWHdKjNvVli3aszbpcVbpcWpCvNmhXW9wr5RZt6ssKaqrNtV1kyTO9vhTHeYM1XmVF84+8TO/c7F/c7Nf+HifefgPrVzn9l5L+z872zcFzbO93buKyf3BxfvByfnpYP9g4vzg4vz0sF+6WC/cnJeOjgvHZwXNtZ3VsYLG9Nu5YYABRQ3uJ0CpZyo19LdTkHAJ4XiBquZrdfSIyEVhtgSoCEISJ0OltFAtVkZQEAUCko8bp7NygiHJCtDOJ/16zSLDjunkHdk0haHnZXLOCMhjdXMd9hFPpewkrZWs7ZoUGFziq0uqS+gQJJ6LGVGU9Z4TFcu+hOgPhxUelzCaFhdyHvHg9TOWh6MqG02rh+Q+QBZICgP+mXJqC6fcpQy/iLmzcLObi1eyQGASxb1q4uYNwu7wIgmHFRGQqpgQA5D5rVxutMCAb8M8EtLGV857a9kgX4L7jYgGLJFw/pWM9HtpnL5gMMpjoOmSjkciegDAVUAUAFhbTxh6bSgLGLv1aMbI6xW8A/biZVuctSBWpVQreBHYUcyYU3DzkzKtbVRHo+yYNQUDKhbVXB/s3qwWTm91z89GUCwzQeosLQ7i3oQyL45yDw9HtSyfiRuRyA3nHAiSTeasOeT9lY+AMXM8ZgljXhQ2DUxmvbutlZH+SzmhxO2BGjOpr3VcmQ0SNcq0UIuMB7l0JQTilv6XWSSoZpQaCfop9WV3No4j0GOgEsORUyDdqpaDDfriWo5kk57W+3k1kb15Gg06GKT5Tok6Zy4MRPiUy7tT8Zt5UJ4725rsgxRzAUh0FqvRPtdCAKddBJOvMxi0HBK2SIEWsGIOY34w4BuMnyXghzxqHkCCK6Woo1qvFWJbwxzpTyAYR4E8xQrkUolMh5m7u92C+lAtQEN+hiWtJUz7k412G+CrXq8WolHYmYEc7caiUEf29mun9zrN8rRLOIupf1pyNHMh092O8f3eqViKJWwpcKmYSVRzQIZ1NOoxe5slNtNqFQM1SvgeFjotbEU5I5H7aV8ZIKQngC1Js7eqJ9p1hLNWiIa1k8wzSvDTLMez2f9yYS1Xo2trxYymWAmE85nI902enQwPNrrduqJWiFULwTRhLWSAXY3qi8utrfGRTRuiwW0gyY8aMLlLJDPBPodtJQPZTFfImYpZIFOE27VoQnauNtKdVupThMuZAEUdqGwq1KMtBvJ9XHx/HRtAsia6BkUdu1uN4e9NIq4/SFtOGoslMKdPjoeFxpVsN1MFnPBNOzKwS4Mstcq0ZXV/J3t2nitEA7p7qwW17qYzy0HQUulHM1m/LGoCU46UrATTjo67VQ+F2jUwNWV3LCPba6XJnYf4FeVCsG7W7UJfHkSmyzmgmnEk0Y8+zvtvbutRMwC+NRBvyaNeCrFSLUUnRCiK8UImnKW8sFuG243oUYVnCwoxmPmfNbfqMcn0TgoYcNQTyRsKJciuWwgGjEmIXutFLt7p96sJZJxW6+NbKyW+h0UAq3FXHBnq9FrI/s77Vo5FvRrgn4NGDHFwsZeGxl2MSTpcHkVTp8iibpq5RjgVvhccrtLmkScEzhYtw1PmpNoylkqBIMBdSppHw0zmbTPYRfnsoF6LV4uRSbbJA67OOBX16rg5kbZ71PFoqZCPjgcZPo9LA6a4aQ9k/bmcwEMdQcBjdnE06iXLGZ+LusfDbPVMgTFXdGoJQjogYAWQz0up8Ri4bucolo+NGjCOcRdLYRymCcWNQABtc+rMFuXIxHD6rhQLIQ8bnkuG0hj3jTmHa/k7TaRTssyGXkp2Fmrgg672OmQRMKGXDYwmYt0OaUBv/r3tGE4pPe45TarEErY8rkginiCgDYS0Xs8EquVG41qPR6R0bBoMLG8QVU+78tg1gxiyiAmKK7xB2R/SPX3/t3f/+tv//lvz3/588//6a/7j54vSVVab9gawwqj7XRv4+Pf/u2//Y//+fTDr89/+eXTP/+9NrjDkprUbvDaPG+WoROY4xI7JPNhy6ECy5XhOQsid1nhq6p8RSVQlQbK8kBVATQUQEseaGnCPXW0qwy3FaGmMtyQBctSoCT1lWTeisxXFrsLEndR5Mwv27NsK8ZzZPiuNMcOcx0w1wFzLbFlG8Q2QxxzQmgCZcawTA8IdH6u3MkWW2nLxjmW8iZDepOjuclWTzEUMyzlHE89xZNf5Uq+4Su+ZkuuMiS3WfIZhmxuUTZHk+EWZQsMxQJLQeCr5nmyGxzJFyzRZabwa4bwGksyxZLNsOVTHMkMW0riqMgM1QJVhiPLvr5Ov3yV+uW31M9vUC59Pf2HS19eunTp0meXP/v868+++ObSF9c+/+LGl5dvTc8z5VqfSiSve8V/GRg+FVl/LvH/XF3+h6HhLxuB9+Pwq47n19XQb0Pz+7bsXUf6pqd4O3L9dCfyZt3943rol+34m5XAq57nx6H/ddf7pm170zL82DS+bRg+tA2fBsZPPfOrimE7zKrbqV7mN1HBrYaTf+hXPwyon4Hq15j2dUb6PcL6qS5901C+aSh/bCjf1ZU/1ZQ/11UT9fWuIXvXkL2rK97WFG+qqh+q2ic5+XFS8DSvfNvQva8qXtdVb5rq9y3lzx3Nh4Hlw5r3l63Qh53Yr3vgbweJ38+f9pOT82kP+v+or7vxT9vxT9vxX3aDH7eiv25HftmK/eM98NV6bPbGzdmFpdmFxWnC4g089QZ58RaVQaJxqYvLJMYyhS2ks0UMhojOElL5EsqEpLwspfLEdL6UzpUw+bJFlojBkbA5EjZbTKcJqHThElP6+5NKFy6ypAyufIkno3AEVJ6QxOMvLYvYy2KBVCmSqwVSpVCmEsrVy1LVskTBFYhZHP4Sg8lgMJYYTAqdRaDziAzREl/GE8h4fDGHL+Yui9k8EZsn4vDFDPYykyVkMfiMJS6TyWEy2WwWe4mxRGVQKEtkEp1IohPJiyQCdYFMJdBoVDptiUZlUMg0IpFAoRKpNCKNTiIQcRQqgUReIJEXaGQCnUymEMh0EoVJpy5RF+g03Nztazm37F8f135dC/y2Gf5tM/xhE/h5M/DzZuBOBtnKoHdz6bvF7E4xs13AtovYTjm7X8kf1gsH9fx+o3DQLO43Swetyl6zutesHLarh+3avU79pFu/36vf6zYO+vWDXuN40NkppkDGDDDzZWDuCjB7NYi7Gpq/Gpq7Epn9Gpy/ksBfi85+E525AuKvRxeuB+euRuevJuevQbhrcdxVcO5KfOFaAn81Pv9NYuFKkvBtgngDxH+bIN2EyDcT5OtJ0vUU8XqKcANeuI7gr2P4b9OEb7OEa3ni9RzpeppyLUu7XqBPlejTZfp0hTZdpdxq0272l6b6i1MrjJkVxvTq0u115swW4/YO8/Y+d25/ee5QiDsUzu0vTx8Ibp+Ibp/LZs9kM6eyuVPZ/H3ZwgMl8YGSeCLFH4nxJ+L5+9K5U/ncqRz3UDH/WI4/VxBOZIQjGfFQjD8U4u5LCfcl+FPJ/Klk9qFs9kIx91iJu1DOXyhIFwrSEwXxuYbyvZ76ykD7wUh/oiU90pCeaCkP1cSHGtIT4+IjPe2BhvxAs/BQj39kIFwYiY9NpMcG4oWe8FxP+l5H+l5P+l5PemGgvDTRf7AyXpjoz/X074yUFwbyCwP5qYZ8oSI91pIvtKRzDeFcQzzTEB5o8A/UhDM14bGe+ty4eKGlPNaRnxlozwyLF/rFczXtQkt+qic/0ZGe6cnPdOQXeupzHfWJhnahpp0pKCdy0pGCdKKgXKgWv9MyLtSUR2ryYy35iZb0REt+qqU909Ef6ygXOsq5lnxhoF0Y6Wc62qmadqqk3ZdTT5WUByrqmYZ6qqE80FDOdItnBua5gXkiJ9+Xkx5qlx7pGGeaxfsq2rl66bGe/UjDOFXSz9SLD7RLJ2r6oZK2p6DsqSiHasqRivpASz/V0A6UpG0JYUtE3BIRNkXzG6L5LQlxU0JcF+PXhAubEuJdBXVDQh4JiGMReUtB25CS1qWEVfH8WIhbEeBHAtKqiDYWUlf4xMHy/0s2LhO6/IW+iDiUknpCfIeH6/LxnWV8i4dv8gitZUKDt9DgLjS4C00uocUhNXi4Bn+6wZ+pcWbrHFyNjauw5iqs2TpjukWbKdGmOty5CxPvmZX71MZ5ZGU9srLPzewzM+fcxDkzMh4YFs8NtIc6ypmWfK6jPNRTL4z0RwbauY5yriOd60gP9eTJhzMt8UxLBKNar1skFc9LRDitmmqzcJx2vlG/ZLNwAj6pw8azWTiTPpjdyp4sHHrcPKOBajRQ3S6uzcpw2FlWC9Ns5Dpsy16PIOAX+X3LLifHYmICfuWE6JoEDYWUMezmW42MQEjrDWq1BqbDynTauH6vNJkwhoPKSimwvprZWMtGQiqHjYckTDnYFgsqq9UgjNm8gDQU08AJYzKsLSKuTNIJAjqHkV/JAmu9TCntL6DeXh3aXa/WykHALwP8slLBhyG2eEy3v1sb9JLxmA6FrINmKp10lnIBJGlHYAeKuMJhPRDUJlFXvhapVCKr/Uwx4w+F9THUAaL2bNa/Psy2q+EC5kyBhnhIXcCcBcw5aX/16tGVcW60ku3Xod3V8sF2E8XcEOKAkrZ+A97spMb1SLMYqJWD+YJv97D98GITRb3RqDWT8hVh23ofe3iy+vTRzuZaFYxY4Jhlf710sl1rVGLxmKVRjWMpdxjQTVyjeNQ87KU31koJ0DzoofmsP5v2bm1WNtdL41G2WY+jKScYNYYATTSsTyasK8NMv4vEY6YEaC7mgPU2urtafnF+5/xolIiagkFNMuWIw7ZgzNDvYadHo1I+NBnJCAW0YMSUiFmKuSCWck9epiHQOhmyK2SB/Z32eJhLxExp1C5eJjNphGX24hJ1Dku5EdheK4OtGrq/097ZqtfKscm3bayW1lYKk6GIAuJ9eDR698eTZguKw7aD4/7x/dF4kB63kGEHA5OuTNrfqobrBc/j+91RJ56Mm8G4HUw4iuVwpw2XiqFoWJ/P+Hbv1LbXy49OxgdbjUE1Uc0Ca6uFswerWcS9PSocrlYiXlUadXfbyVIhUCoE7x10R/1MImYtF6In91bXx7XVUanXRk6PV44PB/UKGApoC1ngwcm404S3NqonRwMoboEhG4a4EqB5dSX3w8vDbhuGIRsEudJYsN/NrgwL5XwEhRz72421QWZvs3J+NNwal4atVKcaP97tHGw1cin3w+OVIur1O2Vwwj7qZyYa7/R4JYN6A15Vu5Hc2WoMutgkW3iw23n53cHWRhUCrcNe+vR4pdOE04gnEbNM2laNanxlkN3erG1v1KCEPRK3ePyqdC4AwQ6Tie+0S4I+zXiUK6YDgxq0s14eDdJI2uPyymDM5XZLu7XE0VazXonlckCnncrngIP97tG9QSJudTmlfp9q+05tZZgJB7XBgDoeM3Xb8OZ6KYN5kpC1VolOal0pyOH3KF12CRgxHe51R/1MpwkPuli9AoYBHQRaN9fKkaDebhG6HdJeG9nbbVVqsXoj0emmao2416cEQlowbo6Bpt3d1nCQScHOSjlar8XbLXh/rwPGzG633OmQlPKhZi3hdcnDgG5iwE5cr4BXFfCqYmHj7wIP8Kk9Ttn/vclMoFqK1FvJfDWagB39LlovRlDYheX8o9X85nopm/ZGQrqJvzdpfDlsQrdTWsgH4aTD61EEAW0ctGCoB046HHax2yVzOeUo6kUQj8ejglNuBPVWa4lsNpjJBOKgJQlZXU5JJu1t1OMo4iqXwhjqrlaiQUDrcamDAWMoaICTLjjpzGZ8UMKahKwIYs+mXCG3MuJX24w8t10EgZZIWF8qhmKgSSaj+L3KyUShTsuymJfBmDkJ2Sfqy2jg+rzKSNjgdEjCIT2KuFOwMwhoQ0Gdz6u020QOuzgSNqCI2+9TTcKl1UqsUQdNJo7bJXY4BDYbNxZTJ2E9gpoCAQEQ0oZBh8ersph40ZDWpGe5HKJg2PB/ACLKFdxppb2CAAAAAElFTkSuQmCC"/>
          <p:cNvSpPr>
            <a:spLocks noChangeAspect="1" noChangeArrowheads="1"/>
          </p:cNvSpPr>
          <p:nvPr/>
        </p:nvSpPr>
        <p:spPr bwMode="auto">
          <a:xfrm>
            <a:off x="9039225" y="793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>
              <a:latin typeface="Verdana" pitchFamily="34" charset="0"/>
            </a:endParaRPr>
          </a:p>
        </p:txBody>
      </p:sp>
      <p:pic>
        <p:nvPicPr>
          <p:cNvPr id="17414" name="Picture 8" descr="C:\Users\Ilnur\Downloads\SPE\ДОД\Изображения\Без названия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91"/>
          <a:stretch>
            <a:fillRect/>
          </a:stretch>
        </p:blipFill>
        <p:spPr bwMode="auto">
          <a:xfrm>
            <a:off x="5211763" y="4114801"/>
            <a:ext cx="3246437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1"/>
            <a:ext cx="3352800" cy="2487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1371600"/>
            <a:ext cx="3276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44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923"/>
            <a:ext cx="9144000" cy="1139825"/>
          </a:xfrm>
        </p:spPr>
        <p:txBody>
          <a:bodyPr/>
          <a:lstStyle/>
          <a:p>
            <a:pPr eaLnBrk="1" hangingPunct="1"/>
            <a:r>
              <a:rPr lang="ru-RU" altLang="ru-RU" b="1" dirty="0" smtClean="0">
                <a:solidFill>
                  <a:srgbClr val="FF9900"/>
                </a:solidFill>
              </a:rPr>
              <a:t>Ташкентская секция </a:t>
            </a:r>
            <a:r>
              <a:rPr lang="en-US" altLang="ru-RU" b="1" dirty="0" smtClean="0">
                <a:solidFill>
                  <a:srgbClr val="FF9900"/>
                </a:solidFill>
              </a:rPr>
              <a:t>SPE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6156176" y="1209526"/>
            <a:ext cx="31678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5400" b="1" dirty="0" smtClean="0"/>
              <a:t>100+</a:t>
            </a:r>
          </a:p>
        </p:txBody>
      </p:sp>
      <p:sp>
        <p:nvSpPr>
          <p:cNvPr id="10" name="Прямоугольник 2"/>
          <p:cNvSpPr>
            <a:spLocks noChangeArrowheads="1"/>
          </p:cNvSpPr>
          <p:nvPr/>
        </p:nvSpPr>
        <p:spPr bwMode="auto">
          <a:xfrm>
            <a:off x="6141" y="1242957"/>
            <a:ext cx="3657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5400" b="1" dirty="0" smtClean="0"/>
              <a:t>5+</a:t>
            </a:r>
            <a:endParaRPr lang="ru-RU" altLang="ru-RU" sz="5400" b="1" dirty="0"/>
          </a:p>
        </p:txBody>
      </p:sp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-324544" y="2152497"/>
            <a:ext cx="41976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 smtClean="0">
                <a:solidFill>
                  <a:srgbClr val="FF9900"/>
                </a:solidFill>
              </a:rPr>
              <a:t>компаний и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 smtClean="0">
                <a:solidFill>
                  <a:srgbClr val="FF9900"/>
                </a:solidFill>
              </a:rPr>
              <a:t>организаций</a:t>
            </a:r>
            <a:endParaRPr lang="ru-RU" altLang="ru-RU" sz="1800" b="1" dirty="0"/>
          </a:p>
        </p:txBody>
      </p:sp>
      <p:sp>
        <p:nvSpPr>
          <p:cNvPr id="12" name="Прямоугольник 4"/>
          <p:cNvSpPr>
            <a:spLocks noChangeArrowheads="1"/>
          </p:cNvSpPr>
          <p:nvPr/>
        </p:nvSpPr>
        <p:spPr bwMode="auto">
          <a:xfrm>
            <a:off x="3311860" y="1268760"/>
            <a:ext cx="2895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5400" b="1" dirty="0" smtClean="0"/>
              <a:t>200+</a:t>
            </a:r>
            <a:endParaRPr lang="ru-RU" altLang="ru-RU" sz="5400" b="1" dirty="0"/>
          </a:p>
        </p:txBody>
      </p:sp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3311860" y="2134597"/>
            <a:ext cx="28212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 smtClean="0">
                <a:solidFill>
                  <a:srgbClr val="FF9900"/>
                </a:solidFill>
              </a:rPr>
              <a:t>членов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 smtClean="0">
                <a:solidFill>
                  <a:srgbClr val="FF9900"/>
                </a:solidFill>
              </a:rPr>
              <a:t>общества</a:t>
            </a:r>
            <a:endParaRPr lang="ru-RU" altLang="ru-RU" sz="1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948264" y="2152497"/>
            <a:ext cx="15552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семинаров </a:t>
            </a:r>
          </a:p>
          <a:p>
            <a:pPr algn="ctr"/>
            <a:r>
              <a:rPr lang="ru-RU" altLang="ru-RU" b="1" dirty="0" smtClean="0">
                <a:solidFill>
                  <a:srgbClr val="FF99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лекций</a:t>
            </a:r>
            <a:endParaRPr lang="ru-RU" altLang="ru-RU" b="1" dirty="0">
              <a:solidFill>
                <a:srgbClr val="FF99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 bwMode="auto">
          <a:xfrm flipH="1" flipV="1">
            <a:off x="618502" y="2960948"/>
            <a:ext cx="8208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472" y="3245556"/>
            <a:ext cx="2124236" cy="2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3"/>
          <p:cNvSpPr>
            <a:spLocks noChangeArrowheads="1"/>
          </p:cNvSpPr>
          <p:nvPr/>
        </p:nvSpPr>
        <p:spPr bwMode="auto">
          <a:xfrm>
            <a:off x="518356" y="6021288"/>
            <a:ext cx="41976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 smtClean="0">
                <a:solidFill>
                  <a:srgbClr val="FF9900"/>
                </a:solidFill>
              </a:rPr>
              <a:t>Региональные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 smtClean="0">
                <a:solidFill>
                  <a:srgbClr val="FF9900"/>
                </a:solidFill>
              </a:rPr>
              <a:t>награды секции</a:t>
            </a:r>
            <a:endParaRPr lang="ru-RU" altLang="ru-RU" sz="1800" b="1" dirty="0"/>
          </a:p>
        </p:txBody>
      </p:sp>
      <p:sp>
        <p:nvSpPr>
          <p:cNvPr id="19" name="Прямоугольник 3"/>
          <p:cNvSpPr>
            <a:spLocks noChangeArrowheads="1"/>
          </p:cNvSpPr>
          <p:nvPr/>
        </p:nvSpPr>
        <p:spPr bwMode="auto">
          <a:xfrm>
            <a:off x="4838836" y="6024712"/>
            <a:ext cx="41976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FF9900"/>
                </a:solidFill>
              </a:rPr>
              <a:t>Региональные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FF9900"/>
                </a:solidFill>
              </a:rPr>
              <a:t>награды </a:t>
            </a:r>
            <a:r>
              <a:rPr lang="ru-RU" altLang="ru-RU" sz="1800" b="1" dirty="0" smtClean="0">
                <a:solidFill>
                  <a:srgbClr val="FF9900"/>
                </a:solidFill>
              </a:rPr>
              <a:t>членов секции</a:t>
            </a:r>
            <a:endParaRPr lang="ru-RU" altLang="ru-RU" sz="1800" b="1" dirty="0"/>
          </a:p>
        </p:txBody>
      </p:sp>
      <p:sp>
        <p:nvSpPr>
          <p:cNvPr id="20" name="Прямоугольник 2"/>
          <p:cNvSpPr>
            <a:spLocks noChangeArrowheads="1"/>
          </p:cNvSpPr>
          <p:nvPr/>
        </p:nvSpPr>
        <p:spPr bwMode="auto">
          <a:xfrm>
            <a:off x="302332" y="4077072"/>
            <a:ext cx="12601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5400" b="1" dirty="0" smtClean="0"/>
              <a:t>5</a:t>
            </a:r>
            <a:r>
              <a:rPr lang="en-US" altLang="ru-RU" sz="5400" b="1" dirty="0" smtClean="0"/>
              <a:t>×</a:t>
            </a:r>
            <a:endParaRPr lang="ru-RU" altLang="ru-RU" sz="5400" b="1" dirty="0"/>
          </a:p>
        </p:txBody>
      </p:sp>
      <p:sp>
        <p:nvSpPr>
          <p:cNvPr id="21" name="Прямоугольник 2"/>
          <p:cNvSpPr>
            <a:spLocks noChangeArrowheads="1"/>
          </p:cNvSpPr>
          <p:nvPr/>
        </p:nvSpPr>
        <p:spPr bwMode="auto">
          <a:xfrm>
            <a:off x="4463988" y="4077072"/>
            <a:ext cx="12601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ru-RU" altLang="ru-RU" sz="5400" b="1" dirty="0" smtClean="0"/>
              <a:t>7</a:t>
            </a:r>
            <a:r>
              <a:rPr lang="en-US" altLang="ru-RU" sz="5400" b="1" dirty="0" smtClean="0"/>
              <a:t>×</a:t>
            </a:r>
            <a:endParaRPr lang="ru-RU" altLang="ru-RU" sz="5400" b="1" dirty="0"/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140" y="3140968"/>
            <a:ext cx="2088232" cy="286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24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620"/>
            <a:ext cx="9144000" cy="1139825"/>
          </a:xfrm>
        </p:spPr>
        <p:txBody>
          <a:bodyPr/>
          <a:lstStyle/>
          <a:p>
            <a:pPr eaLnBrk="1" hangingPunct="1"/>
            <a:r>
              <a:rPr lang="ru-RU" altLang="ru-RU" sz="4000" b="1" dirty="0" smtClean="0">
                <a:solidFill>
                  <a:srgbClr val="FF9900"/>
                </a:solidFill>
              </a:rPr>
              <a:t>Офицеры Ташкентской секции</a:t>
            </a:r>
            <a:endParaRPr lang="en-US" altLang="ru-RU" sz="4000" b="1" dirty="0" smtClean="0">
              <a:solidFill>
                <a:srgbClr val="FF9900"/>
              </a:solidFill>
            </a:endParaRPr>
          </a:p>
        </p:txBody>
      </p:sp>
      <p:sp>
        <p:nvSpPr>
          <p:cNvPr id="19470" name="Rectangle 11"/>
          <p:cNvSpPr>
            <a:spLocks noChangeArrowheads="1"/>
          </p:cNvSpPr>
          <p:nvPr/>
        </p:nvSpPr>
        <p:spPr bwMode="auto">
          <a:xfrm>
            <a:off x="8959270" y="-1846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dirty="0">
              <a:latin typeface="Verdana" pitchFamily="34" charset="0"/>
            </a:endParaRPr>
          </a:p>
        </p:txBody>
      </p:sp>
      <p:sp>
        <p:nvSpPr>
          <p:cNvPr id="2" name="AutoShape 2" descr="blob:https://web.telegram.org/b0cafba8-a961-44ed-a443-5d4c3a506d9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" name="AutoShape 4" descr="blob:https://web.telegram.org/b0cafba8-a961-44ed-a443-5d4c3a506d9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6" descr="blob:https://web.telegram.org/09624c3a-db04-4786-b02f-23f4d5b7fd49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8" descr="blob:https://web.telegram.org/09624c3a-db04-4786-b02f-23f4d5b7fd49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6"/>
          <a:stretch>
            <a:fillRect/>
          </a:stretch>
        </p:blipFill>
        <p:spPr bwMode="auto">
          <a:xfrm>
            <a:off x="3862935" y="1232936"/>
            <a:ext cx="1465149" cy="1620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1" r="16492"/>
          <a:stretch/>
        </p:blipFill>
        <p:spPr bwMode="auto">
          <a:xfrm>
            <a:off x="612775" y="4509120"/>
            <a:ext cx="1256893" cy="149420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F3DCFE4F-005A-47CC-9347-0060D03A67FB}"/>
              </a:ext>
            </a:extLst>
          </p:cNvPr>
          <p:cNvSpPr/>
          <p:nvPr/>
        </p:nvSpPr>
        <p:spPr>
          <a:xfrm>
            <a:off x="549774" y="1911003"/>
            <a:ext cx="1094173" cy="1382435"/>
          </a:xfrm>
          <a:prstGeom prst="rect">
            <a:avLst/>
          </a:prstGeom>
          <a:blipFill rotWithShape="0">
            <a:blip r:embed="rId4"/>
            <a:srcRect/>
            <a:stretch>
              <a:fillRect t="-4262" b="-6359"/>
            </a:stretch>
          </a:blipFill>
          <a:ln w="28575">
            <a:solidFill>
              <a:schemeClr val="tx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6" t="26869" r="27349" b="26152"/>
          <a:stretch/>
        </p:blipFill>
        <p:spPr>
          <a:xfrm>
            <a:off x="2765503" y="4023183"/>
            <a:ext cx="1305003" cy="138511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8" name="Прямоугольник 6"/>
          <p:cNvSpPr>
            <a:spLocks noChangeArrowheads="1"/>
          </p:cNvSpPr>
          <p:nvPr/>
        </p:nvSpPr>
        <p:spPr bwMode="auto">
          <a:xfrm>
            <a:off x="3684900" y="2924944"/>
            <a:ext cx="1709738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Ильнур </a:t>
            </a:r>
            <a:endParaRPr kumimoji="0" lang="en-US" altLang="ru-RU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Сайфуллин</a:t>
            </a:r>
            <a:endParaRPr kumimoji="0" lang="en-US" altLang="ru-RU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Chairperson</a:t>
            </a:r>
            <a:endParaRPr kumimoji="0" lang="ru-RU" altLang="ru-RU" sz="1400" b="1" i="0" u="none" strike="noStrike" kern="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29" name="Прямоугольник 7"/>
          <p:cNvSpPr>
            <a:spLocks noChangeArrowheads="1"/>
          </p:cNvSpPr>
          <p:nvPr/>
        </p:nvSpPr>
        <p:spPr bwMode="auto">
          <a:xfrm>
            <a:off x="2699792" y="5517232"/>
            <a:ext cx="1454727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400" b="1" kern="0" dirty="0" err="1">
                <a:solidFill>
                  <a:prstClr val="white"/>
                </a:solidFill>
              </a:rPr>
              <a:t>Шахзод</a:t>
            </a:r>
            <a:r>
              <a:rPr lang="ru-RU" altLang="ru-RU" sz="1400" b="1" kern="0" dirty="0">
                <a:solidFill>
                  <a:prstClr val="white"/>
                </a:solidFill>
              </a:rPr>
              <a:t> </a:t>
            </a:r>
            <a:endParaRPr lang="en-US" altLang="ru-RU" sz="1400" b="1" kern="0" dirty="0">
              <a:solidFill>
                <a:prstClr val="white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400" b="1" kern="0" dirty="0">
                <a:solidFill>
                  <a:prstClr val="white"/>
                </a:solidFill>
              </a:rPr>
              <a:t>Курбанов</a:t>
            </a:r>
            <a:endParaRPr lang="en-US" altLang="ru-RU" sz="1400" b="1" kern="0" dirty="0">
              <a:solidFill>
                <a:prstClr val="white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Program</a:t>
            </a:r>
            <a:endParaRPr kumimoji="0" lang="en-US" altLang="ru-RU" sz="1400" b="1" i="0" u="none" strike="noStrike" kern="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Chairperson</a:t>
            </a:r>
            <a:endParaRPr kumimoji="0" lang="ru-RU" altLang="ru-RU" sz="1400" b="1" i="0" u="none" strike="noStrike" kern="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30" name="Прямоугольник 6"/>
          <p:cNvSpPr>
            <a:spLocks noChangeArrowheads="1"/>
          </p:cNvSpPr>
          <p:nvPr/>
        </p:nvSpPr>
        <p:spPr bwMode="auto">
          <a:xfrm>
            <a:off x="285369" y="6013441"/>
            <a:ext cx="1802355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Гузаль</a:t>
            </a:r>
            <a:r>
              <a:rPr kumimoji="0" lang="ru-RU" alt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Бекмухамедова</a:t>
            </a:r>
            <a:endParaRPr kumimoji="0" lang="en-US" altLang="ru-RU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Secretary</a:t>
            </a:r>
            <a:endParaRPr kumimoji="0" lang="ru-RU" altLang="ru-RU" sz="1400" b="1" i="0" u="none" strike="noStrike" kern="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31" name="Прямоугольник 6"/>
          <p:cNvSpPr>
            <a:spLocks noChangeArrowheads="1"/>
          </p:cNvSpPr>
          <p:nvPr/>
        </p:nvSpPr>
        <p:spPr bwMode="auto">
          <a:xfrm>
            <a:off x="161240" y="3326068"/>
            <a:ext cx="1890480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Дильшод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</a:t>
            </a:r>
            <a:endParaRPr kumimoji="0" lang="en-US" altLang="ru-RU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Абдукаримов</a:t>
            </a:r>
            <a:endParaRPr kumimoji="0" lang="en-US" altLang="ru-RU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Student Chapter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Liaison</a:t>
            </a:r>
            <a:endParaRPr kumimoji="0" lang="ru-RU" altLang="ru-RU" sz="1400" b="1" i="0" u="none" strike="noStrike" kern="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23" name="Прямоугольник 7"/>
          <p:cNvSpPr>
            <a:spLocks noChangeArrowheads="1"/>
          </p:cNvSpPr>
          <p:nvPr/>
        </p:nvSpPr>
        <p:spPr bwMode="auto">
          <a:xfrm>
            <a:off x="7117594" y="3612939"/>
            <a:ext cx="1600200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400" b="1" kern="0" dirty="0" smtClean="0">
                <a:solidFill>
                  <a:prstClr val="white"/>
                </a:solidFill>
              </a:rPr>
              <a:t>Артём Искра</a:t>
            </a:r>
            <a:endParaRPr lang="en-US" altLang="ru-RU" sz="1400" b="1" kern="0" dirty="0">
              <a:solidFill>
                <a:prstClr val="white"/>
              </a:solidFill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400" b="1" kern="0" dirty="0" smtClean="0">
                <a:solidFill>
                  <a:srgbClr val="F79646"/>
                </a:solidFill>
              </a:rPr>
              <a:t>Officer</a:t>
            </a:r>
            <a:endParaRPr kumimoji="0" lang="ru-RU" altLang="ru-RU" sz="1400" b="1" i="0" u="none" strike="noStrike" kern="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664" y="2208709"/>
            <a:ext cx="1337244" cy="132270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8" y="4023184"/>
            <a:ext cx="1351774" cy="14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21893" y="5563703"/>
            <a:ext cx="20171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00" b="1" kern="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Рустам </a:t>
            </a:r>
            <a:r>
              <a:rPr lang="ru-RU" sz="1400" b="1" kern="0" dirty="0" err="1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Абидов</a:t>
            </a:r>
            <a:r>
              <a:rPr lang="ru-RU" sz="1400" b="1" kern="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1400" b="1" kern="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</a:br>
            <a:r>
              <a:rPr lang="en-US" sz="1400" b="1" kern="0" dirty="0" smtClean="0">
                <a:solidFill>
                  <a:srgbClr val="F79646"/>
                </a:solidFill>
                <a:latin typeface="Tahoma" pitchFamily="34" charset="0"/>
                <a:cs typeface="Tahoma" pitchFamily="34" charset="0"/>
              </a:rPr>
              <a:t>Communications </a:t>
            </a:r>
            <a:r>
              <a:rPr lang="en-US" sz="1400" b="1" kern="0" dirty="0">
                <a:solidFill>
                  <a:srgbClr val="F79646"/>
                </a:solidFill>
                <a:latin typeface="Tahoma" pitchFamily="34" charset="0"/>
                <a:cs typeface="Tahoma" pitchFamily="34" charset="0"/>
              </a:rPr>
              <a:t>Chairperson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481" y="4368104"/>
            <a:ext cx="1491505" cy="15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907204" y="5858688"/>
            <a:ext cx="21602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kern="0" dirty="0" err="1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Нурмухамад</a:t>
            </a:r>
            <a:r>
              <a:rPr lang="ru-RU" sz="1400" b="1" kern="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 Абдул-</a:t>
            </a:r>
            <a:r>
              <a:rPr lang="ru-RU" sz="1400" b="1" kern="0" dirty="0" err="1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Кодир</a:t>
            </a:r>
            <a:r>
              <a:rPr lang="ru-RU" sz="1400" b="1" kern="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sz="1400" b="1" kern="0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</a:br>
            <a:r>
              <a:rPr lang="en-US" sz="1400" b="1" kern="0" dirty="0" smtClean="0">
                <a:solidFill>
                  <a:srgbClr val="F79646"/>
                </a:solidFill>
                <a:latin typeface="Tahoma" pitchFamily="34" charset="0"/>
                <a:cs typeface="Tahoma" pitchFamily="34" charset="0"/>
              </a:rPr>
              <a:t>Social </a:t>
            </a:r>
            <a:r>
              <a:rPr lang="en-US" sz="1400" b="1" kern="0" dirty="0">
                <a:solidFill>
                  <a:srgbClr val="F79646"/>
                </a:solidFill>
                <a:latin typeface="Tahoma" pitchFamily="34" charset="0"/>
                <a:cs typeface="Tahoma" pitchFamily="34" charset="0"/>
              </a:rPr>
              <a:t>Activities Chair</a:t>
            </a:r>
          </a:p>
        </p:txBody>
      </p:sp>
    </p:spTree>
    <p:extLst>
      <p:ext uri="{BB962C8B-B14F-4D97-AF65-F5344CB8AC3E}">
        <p14:creationId xmlns:p14="http://schemas.microsoft.com/office/powerpoint/2010/main" val="345370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4645"/>
            <a:ext cx="9144000" cy="756083"/>
          </a:xfrm>
        </p:spPr>
        <p:txBody>
          <a:bodyPr/>
          <a:lstStyle/>
          <a:p>
            <a:pPr eaLnBrk="1" hangingPunct="1"/>
            <a:r>
              <a:rPr lang="ru-RU" altLang="ru-RU" sz="3600" b="1" dirty="0" smtClean="0">
                <a:solidFill>
                  <a:srgbClr val="FF9900"/>
                </a:solidFill>
              </a:rPr>
              <a:t>География приглашенных лекторов </a:t>
            </a:r>
            <a:r>
              <a:rPr lang="en-US" altLang="ru-RU" sz="3600" b="1" dirty="0" smtClean="0">
                <a:solidFill>
                  <a:srgbClr val="FF9900"/>
                </a:solidFill>
              </a:rPr>
              <a:t>SPE </a:t>
            </a:r>
            <a:r>
              <a:rPr lang="ru-RU" altLang="ru-RU" sz="3600" b="1" dirty="0" smtClean="0">
                <a:solidFill>
                  <a:srgbClr val="FF9900"/>
                </a:solidFill>
              </a:rPr>
              <a:t>в городе Ташкент</a:t>
            </a:r>
            <a:endParaRPr lang="en-US" altLang="ru-RU" sz="3600" b="1" baseline="30000" dirty="0" smtClean="0">
              <a:solidFill>
                <a:srgbClr val="FF9900"/>
              </a:solidFill>
            </a:endParaRPr>
          </a:p>
        </p:txBody>
      </p:sp>
      <p:grpSp>
        <p:nvGrpSpPr>
          <p:cNvPr id="22" name="Group 205"/>
          <p:cNvGrpSpPr>
            <a:grpSpLocks/>
          </p:cNvGrpSpPr>
          <p:nvPr/>
        </p:nvGrpSpPr>
        <p:grpSpPr bwMode="auto">
          <a:xfrm>
            <a:off x="300449" y="2005097"/>
            <a:ext cx="8257840" cy="4268219"/>
            <a:chOff x="317" y="1381"/>
            <a:chExt cx="3794" cy="1961"/>
          </a:xfrm>
          <a:solidFill>
            <a:schemeClr val="tx1"/>
          </a:solidFill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4044" y="3012"/>
              <a:ext cx="66" cy="105"/>
            </a:xfrm>
            <a:custGeom>
              <a:avLst/>
              <a:gdLst>
                <a:gd name="T0" fmla="*/ 10 w 219"/>
                <a:gd name="T1" fmla="*/ 0 h 350"/>
                <a:gd name="T2" fmla="*/ 70 w 219"/>
                <a:gd name="T3" fmla="*/ 64 h 350"/>
                <a:gd name="T4" fmla="*/ 60 w 219"/>
                <a:gd name="T5" fmla="*/ 64 h 350"/>
                <a:gd name="T6" fmla="*/ 77 w 219"/>
                <a:gd name="T7" fmla="*/ 111 h 350"/>
                <a:gd name="T8" fmla="*/ 103 w 219"/>
                <a:gd name="T9" fmla="*/ 126 h 350"/>
                <a:gd name="T10" fmla="*/ 103 w 219"/>
                <a:gd name="T11" fmla="*/ 94 h 350"/>
                <a:gd name="T12" fmla="*/ 166 w 219"/>
                <a:gd name="T13" fmla="*/ 157 h 350"/>
                <a:gd name="T14" fmla="*/ 214 w 219"/>
                <a:gd name="T15" fmla="*/ 150 h 350"/>
                <a:gd name="T16" fmla="*/ 196 w 219"/>
                <a:gd name="T17" fmla="*/ 198 h 350"/>
                <a:gd name="T18" fmla="*/ 166 w 219"/>
                <a:gd name="T19" fmla="*/ 215 h 350"/>
                <a:gd name="T20" fmla="*/ 154 w 219"/>
                <a:gd name="T21" fmla="*/ 260 h 350"/>
                <a:gd name="T22" fmla="*/ 77 w 219"/>
                <a:gd name="T23" fmla="*/ 316 h 350"/>
                <a:gd name="T24" fmla="*/ 49 w 219"/>
                <a:gd name="T25" fmla="*/ 211 h 350"/>
                <a:gd name="T26" fmla="*/ 80 w 219"/>
                <a:gd name="T27" fmla="*/ 166 h 350"/>
                <a:gd name="T28" fmla="*/ 79 w 219"/>
                <a:gd name="T29" fmla="*/ 113 h 350"/>
                <a:gd name="T30" fmla="*/ 51 w 219"/>
                <a:gd name="T31" fmla="*/ 78 h 350"/>
                <a:gd name="T32" fmla="*/ 55 w 219"/>
                <a:gd name="T33" fmla="*/ 85 h 350"/>
                <a:gd name="T34" fmla="*/ 32 w 219"/>
                <a:gd name="T35" fmla="*/ 39 h 350"/>
                <a:gd name="T36" fmla="*/ 27 w 219"/>
                <a:gd name="T37" fmla="*/ 46 h 350"/>
                <a:gd name="T38" fmla="*/ 10 w 219"/>
                <a:gd name="T39" fmla="*/ 0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9" h="350">
                  <a:moveTo>
                    <a:pt x="10" y="0"/>
                  </a:moveTo>
                  <a:cubicBezTo>
                    <a:pt x="15" y="33"/>
                    <a:pt x="66" y="21"/>
                    <a:pt x="70" y="64"/>
                  </a:cubicBezTo>
                  <a:cubicBezTo>
                    <a:pt x="67" y="64"/>
                    <a:pt x="64" y="64"/>
                    <a:pt x="60" y="64"/>
                  </a:cubicBezTo>
                  <a:cubicBezTo>
                    <a:pt x="76" y="76"/>
                    <a:pt x="88" y="92"/>
                    <a:pt x="77" y="111"/>
                  </a:cubicBezTo>
                  <a:cubicBezTo>
                    <a:pt x="95" y="115"/>
                    <a:pt x="92" y="113"/>
                    <a:pt x="103" y="126"/>
                  </a:cubicBezTo>
                  <a:cubicBezTo>
                    <a:pt x="102" y="116"/>
                    <a:pt x="104" y="105"/>
                    <a:pt x="103" y="94"/>
                  </a:cubicBezTo>
                  <a:cubicBezTo>
                    <a:pt x="120" y="105"/>
                    <a:pt x="125" y="181"/>
                    <a:pt x="166" y="157"/>
                  </a:cubicBezTo>
                  <a:cubicBezTo>
                    <a:pt x="171" y="155"/>
                    <a:pt x="219" y="125"/>
                    <a:pt x="214" y="150"/>
                  </a:cubicBezTo>
                  <a:cubicBezTo>
                    <a:pt x="211" y="165"/>
                    <a:pt x="196" y="191"/>
                    <a:pt x="196" y="198"/>
                  </a:cubicBezTo>
                  <a:cubicBezTo>
                    <a:pt x="196" y="229"/>
                    <a:pt x="182" y="200"/>
                    <a:pt x="166" y="215"/>
                  </a:cubicBezTo>
                  <a:cubicBezTo>
                    <a:pt x="149" y="233"/>
                    <a:pt x="163" y="239"/>
                    <a:pt x="154" y="260"/>
                  </a:cubicBezTo>
                  <a:cubicBezTo>
                    <a:pt x="142" y="291"/>
                    <a:pt x="112" y="350"/>
                    <a:pt x="77" y="316"/>
                  </a:cubicBezTo>
                  <a:cubicBezTo>
                    <a:pt x="128" y="254"/>
                    <a:pt x="41" y="254"/>
                    <a:pt x="49" y="211"/>
                  </a:cubicBezTo>
                  <a:cubicBezTo>
                    <a:pt x="48" y="219"/>
                    <a:pt x="91" y="162"/>
                    <a:pt x="80" y="166"/>
                  </a:cubicBezTo>
                  <a:cubicBezTo>
                    <a:pt x="90" y="162"/>
                    <a:pt x="78" y="119"/>
                    <a:pt x="79" y="113"/>
                  </a:cubicBezTo>
                  <a:cubicBezTo>
                    <a:pt x="51" y="114"/>
                    <a:pt x="70" y="84"/>
                    <a:pt x="51" y="78"/>
                  </a:cubicBezTo>
                  <a:cubicBezTo>
                    <a:pt x="52" y="80"/>
                    <a:pt x="54" y="82"/>
                    <a:pt x="55" y="85"/>
                  </a:cubicBezTo>
                  <a:cubicBezTo>
                    <a:pt x="43" y="71"/>
                    <a:pt x="25" y="57"/>
                    <a:pt x="32" y="39"/>
                  </a:cubicBezTo>
                  <a:cubicBezTo>
                    <a:pt x="30" y="41"/>
                    <a:pt x="29" y="44"/>
                    <a:pt x="27" y="46"/>
                  </a:cubicBezTo>
                  <a:cubicBezTo>
                    <a:pt x="16" y="31"/>
                    <a:pt x="0" y="9"/>
                    <a:pt x="10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6"/>
            <p:cNvSpPr>
              <a:spLocks noEditPoints="1"/>
            </p:cNvSpPr>
            <p:nvPr/>
          </p:nvSpPr>
          <p:spPr bwMode="auto">
            <a:xfrm>
              <a:off x="4041" y="3006"/>
              <a:ext cx="70" cy="106"/>
            </a:xfrm>
            <a:custGeom>
              <a:avLst/>
              <a:gdLst>
                <a:gd name="T0" fmla="*/ 83 w 236"/>
                <a:gd name="T1" fmla="*/ 342 h 355"/>
                <a:gd name="T2" fmla="*/ 82 w 236"/>
                <a:gd name="T3" fmla="*/ 330 h 355"/>
                <a:gd name="T4" fmla="*/ 77 w 236"/>
                <a:gd name="T5" fmla="*/ 276 h 355"/>
                <a:gd name="T6" fmla="*/ 52 w 236"/>
                <a:gd name="T7" fmla="*/ 234 h 355"/>
                <a:gd name="T8" fmla="*/ 52 w 236"/>
                <a:gd name="T9" fmla="*/ 229 h 355"/>
                <a:gd name="T10" fmla="*/ 52 w 236"/>
                <a:gd name="T11" fmla="*/ 229 h 355"/>
                <a:gd name="T12" fmla="*/ 57 w 236"/>
                <a:gd name="T13" fmla="*/ 224 h 355"/>
                <a:gd name="T14" fmla="*/ 92 w 236"/>
                <a:gd name="T15" fmla="*/ 188 h 355"/>
                <a:gd name="T16" fmla="*/ 89 w 236"/>
                <a:gd name="T17" fmla="*/ 177 h 355"/>
                <a:gd name="T18" fmla="*/ 84 w 236"/>
                <a:gd name="T19" fmla="*/ 148 h 355"/>
                <a:gd name="T20" fmla="*/ 64 w 236"/>
                <a:gd name="T21" fmla="*/ 117 h 355"/>
                <a:gd name="T22" fmla="*/ 60 w 236"/>
                <a:gd name="T23" fmla="*/ 111 h 355"/>
                <a:gd name="T24" fmla="*/ 35 w 236"/>
                <a:gd name="T25" fmla="*/ 76 h 355"/>
                <a:gd name="T26" fmla="*/ 16 w 236"/>
                <a:gd name="T27" fmla="*/ 13 h 355"/>
                <a:gd name="T28" fmla="*/ 31 w 236"/>
                <a:gd name="T29" fmla="*/ 18 h 355"/>
                <a:gd name="T30" fmla="*/ 77 w 236"/>
                <a:gd name="T31" fmla="*/ 0 h 355"/>
                <a:gd name="T32" fmla="*/ 91 w 236"/>
                <a:gd name="T33" fmla="*/ 84 h 355"/>
                <a:gd name="T34" fmla="*/ 102 w 236"/>
                <a:gd name="T35" fmla="*/ 124 h 355"/>
                <a:gd name="T36" fmla="*/ 106 w 236"/>
                <a:gd name="T37" fmla="*/ 115 h 355"/>
                <a:gd name="T38" fmla="*/ 120 w 236"/>
                <a:gd name="T39" fmla="*/ 107 h 355"/>
                <a:gd name="T40" fmla="*/ 164 w 236"/>
                <a:gd name="T41" fmla="*/ 173 h 355"/>
                <a:gd name="T42" fmla="*/ 219 w 236"/>
                <a:gd name="T43" fmla="*/ 151 h 355"/>
                <a:gd name="T44" fmla="*/ 235 w 236"/>
                <a:gd name="T45" fmla="*/ 172 h 355"/>
                <a:gd name="T46" fmla="*/ 217 w 236"/>
                <a:gd name="T47" fmla="*/ 218 h 355"/>
                <a:gd name="T48" fmla="*/ 194 w 236"/>
                <a:gd name="T49" fmla="*/ 241 h 355"/>
                <a:gd name="T50" fmla="*/ 185 w 236"/>
                <a:gd name="T51" fmla="*/ 241 h 355"/>
                <a:gd name="T52" fmla="*/ 175 w 236"/>
                <a:gd name="T53" fmla="*/ 284 h 355"/>
                <a:gd name="T54" fmla="*/ 102 w 236"/>
                <a:gd name="T55" fmla="*/ 334 h 355"/>
                <a:gd name="T56" fmla="*/ 158 w 236"/>
                <a:gd name="T57" fmla="*/ 277 h 355"/>
                <a:gd name="T58" fmla="*/ 172 w 236"/>
                <a:gd name="T59" fmla="*/ 229 h 355"/>
                <a:gd name="T60" fmla="*/ 199 w 236"/>
                <a:gd name="T61" fmla="*/ 218 h 355"/>
                <a:gd name="T62" fmla="*/ 217 w 236"/>
                <a:gd name="T63" fmla="*/ 169 h 355"/>
                <a:gd name="T64" fmla="*/ 126 w 236"/>
                <a:gd name="T65" fmla="*/ 155 h 355"/>
                <a:gd name="T66" fmla="*/ 106 w 236"/>
                <a:gd name="T67" fmla="*/ 149 h 355"/>
                <a:gd name="T68" fmla="*/ 102 w 236"/>
                <a:gd name="T69" fmla="*/ 145 h 355"/>
                <a:gd name="T70" fmla="*/ 106 w 236"/>
                <a:gd name="T71" fmla="*/ 168 h 355"/>
                <a:gd name="T72" fmla="*/ 103 w 236"/>
                <a:gd name="T73" fmla="*/ 188 h 355"/>
                <a:gd name="T74" fmla="*/ 89 w 236"/>
                <a:gd name="T75" fmla="*/ 262 h 355"/>
                <a:gd name="T76" fmla="*/ 102 w 236"/>
                <a:gd name="T77" fmla="*/ 334 h 355"/>
                <a:gd name="T78" fmla="*/ 70 w 236"/>
                <a:gd name="T79" fmla="*/ 75 h 355"/>
                <a:gd name="T80" fmla="*/ 53 w 236"/>
                <a:gd name="T81" fmla="*/ 62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355">
                  <a:moveTo>
                    <a:pt x="111" y="355"/>
                  </a:moveTo>
                  <a:cubicBezTo>
                    <a:pt x="101" y="355"/>
                    <a:pt x="91" y="351"/>
                    <a:pt x="83" y="342"/>
                  </a:cubicBezTo>
                  <a:cubicBezTo>
                    <a:pt x="77" y="336"/>
                    <a:pt x="77" y="336"/>
                    <a:pt x="77" y="336"/>
                  </a:cubicBezTo>
                  <a:cubicBezTo>
                    <a:pt x="82" y="330"/>
                    <a:pt x="82" y="330"/>
                    <a:pt x="82" y="330"/>
                  </a:cubicBezTo>
                  <a:cubicBezTo>
                    <a:pt x="92" y="318"/>
                    <a:pt x="97" y="308"/>
                    <a:pt x="96" y="300"/>
                  </a:cubicBezTo>
                  <a:cubicBezTo>
                    <a:pt x="95" y="291"/>
                    <a:pt x="86" y="284"/>
                    <a:pt x="77" y="276"/>
                  </a:cubicBezTo>
                  <a:cubicBezTo>
                    <a:pt x="65" y="266"/>
                    <a:pt x="50" y="254"/>
                    <a:pt x="52" y="235"/>
                  </a:cubicBezTo>
                  <a:cubicBezTo>
                    <a:pt x="52" y="234"/>
                    <a:pt x="52" y="234"/>
                    <a:pt x="52" y="234"/>
                  </a:cubicBezTo>
                  <a:cubicBezTo>
                    <a:pt x="52" y="232"/>
                    <a:pt x="52" y="232"/>
                    <a:pt x="52" y="232"/>
                  </a:cubicBezTo>
                  <a:cubicBezTo>
                    <a:pt x="52" y="231"/>
                    <a:pt x="52" y="230"/>
                    <a:pt x="52" y="229"/>
                  </a:cubicBezTo>
                  <a:cubicBezTo>
                    <a:pt x="52" y="229"/>
                    <a:pt x="52" y="229"/>
                    <a:pt x="52" y="229"/>
                  </a:cubicBezTo>
                  <a:cubicBezTo>
                    <a:pt x="52" y="229"/>
                    <a:pt x="52" y="229"/>
                    <a:pt x="52" y="229"/>
                  </a:cubicBezTo>
                  <a:cubicBezTo>
                    <a:pt x="61" y="231"/>
                    <a:pt x="61" y="231"/>
                    <a:pt x="61" y="231"/>
                  </a:cubicBezTo>
                  <a:cubicBezTo>
                    <a:pt x="57" y="224"/>
                    <a:pt x="57" y="224"/>
                    <a:pt x="57" y="224"/>
                  </a:cubicBezTo>
                  <a:cubicBezTo>
                    <a:pt x="62" y="220"/>
                    <a:pt x="83" y="191"/>
                    <a:pt x="84" y="185"/>
                  </a:cubicBezTo>
                  <a:cubicBezTo>
                    <a:pt x="92" y="188"/>
                    <a:pt x="92" y="188"/>
                    <a:pt x="92" y="188"/>
                  </a:cubicBezTo>
                  <a:cubicBezTo>
                    <a:pt x="92" y="186"/>
                    <a:pt x="92" y="186"/>
                    <a:pt x="92" y="186"/>
                  </a:cubicBezTo>
                  <a:cubicBezTo>
                    <a:pt x="89" y="177"/>
                    <a:pt x="89" y="177"/>
                    <a:pt x="89" y="177"/>
                  </a:cubicBezTo>
                  <a:cubicBezTo>
                    <a:pt x="87" y="178"/>
                    <a:pt x="87" y="179"/>
                    <a:pt x="86" y="179"/>
                  </a:cubicBezTo>
                  <a:cubicBezTo>
                    <a:pt x="88" y="175"/>
                    <a:pt x="85" y="156"/>
                    <a:pt x="84" y="148"/>
                  </a:cubicBezTo>
                  <a:cubicBezTo>
                    <a:pt x="83" y="145"/>
                    <a:pt x="83" y="144"/>
                    <a:pt x="83" y="142"/>
                  </a:cubicBezTo>
                  <a:cubicBezTo>
                    <a:pt x="66" y="138"/>
                    <a:pt x="65" y="124"/>
                    <a:pt x="64" y="117"/>
                  </a:cubicBezTo>
                  <a:cubicBezTo>
                    <a:pt x="64" y="116"/>
                    <a:pt x="64" y="116"/>
                    <a:pt x="64" y="116"/>
                  </a:cubicBezTo>
                  <a:cubicBezTo>
                    <a:pt x="60" y="111"/>
                    <a:pt x="60" y="111"/>
                    <a:pt x="60" y="111"/>
                  </a:cubicBezTo>
                  <a:cubicBezTo>
                    <a:pt x="57" y="108"/>
                    <a:pt x="55" y="105"/>
                    <a:pt x="53" y="103"/>
                  </a:cubicBezTo>
                  <a:cubicBezTo>
                    <a:pt x="46" y="95"/>
                    <a:pt x="38" y="86"/>
                    <a:pt x="35" y="76"/>
                  </a:cubicBezTo>
                  <a:cubicBezTo>
                    <a:pt x="31" y="71"/>
                    <a:pt x="31" y="71"/>
                    <a:pt x="31" y="71"/>
                  </a:cubicBezTo>
                  <a:cubicBezTo>
                    <a:pt x="19" y="54"/>
                    <a:pt x="0" y="28"/>
                    <a:pt x="16" y="1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28"/>
                    <a:pt x="39" y="32"/>
                    <a:pt x="49" y="37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74" y="49"/>
                    <a:pt x="89" y="59"/>
                    <a:pt x="91" y="84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101" y="101"/>
                    <a:pt x="104" y="113"/>
                    <a:pt x="102" y="124"/>
                  </a:cubicBezTo>
                  <a:cubicBezTo>
                    <a:pt x="103" y="125"/>
                    <a:pt x="105" y="125"/>
                    <a:pt x="106" y="126"/>
                  </a:cubicBezTo>
                  <a:cubicBezTo>
                    <a:pt x="106" y="122"/>
                    <a:pt x="106" y="119"/>
                    <a:pt x="106" y="115"/>
                  </a:cubicBezTo>
                  <a:cubicBezTo>
                    <a:pt x="104" y="97"/>
                    <a:pt x="104" y="97"/>
                    <a:pt x="104" y="97"/>
                  </a:cubicBezTo>
                  <a:cubicBezTo>
                    <a:pt x="120" y="107"/>
                    <a:pt x="120" y="107"/>
                    <a:pt x="120" y="107"/>
                  </a:cubicBezTo>
                  <a:cubicBezTo>
                    <a:pt x="128" y="111"/>
                    <a:pt x="133" y="123"/>
                    <a:pt x="139" y="137"/>
                  </a:cubicBezTo>
                  <a:cubicBezTo>
                    <a:pt x="145" y="153"/>
                    <a:pt x="153" y="173"/>
                    <a:pt x="164" y="173"/>
                  </a:cubicBezTo>
                  <a:cubicBezTo>
                    <a:pt x="167" y="173"/>
                    <a:pt x="170" y="171"/>
                    <a:pt x="174" y="169"/>
                  </a:cubicBezTo>
                  <a:cubicBezTo>
                    <a:pt x="194" y="157"/>
                    <a:pt x="209" y="151"/>
                    <a:pt x="219" y="151"/>
                  </a:cubicBezTo>
                  <a:cubicBezTo>
                    <a:pt x="225" y="151"/>
                    <a:pt x="230" y="154"/>
                    <a:pt x="232" y="156"/>
                  </a:cubicBezTo>
                  <a:cubicBezTo>
                    <a:pt x="235" y="160"/>
                    <a:pt x="236" y="166"/>
                    <a:pt x="235" y="172"/>
                  </a:cubicBezTo>
                  <a:cubicBezTo>
                    <a:pt x="233" y="181"/>
                    <a:pt x="228" y="192"/>
                    <a:pt x="224" y="202"/>
                  </a:cubicBezTo>
                  <a:cubicBezTo>
                    <a:pt x="221" y="208"/>
                    <a:pt x="218" y="216"/>
                    <a:pt x="217" y="218"/>
                  </a:cubicBezTo>
                  <a:cubicBezTo>
                    <a:pt x="217" y="224"/>
                    <a:pt x="217" y="242"/>
                    <a:pt x="202" y="242"/>
                  </a:cubicBezTo>
                  <a:cubicBezTo>
                    <a:pt x="200" y="242"/>
                    <a:pt x="197" y="241"/>
                    <a:pt x="194" y="241"/>
                  </a:cubicBezTo>
                  <a:cubicBezTo>
                    <a:pt x="192" y="240"/>
                    <a:pt x="190" y="240"/>
                    <a:pt x="189" y="240"/>
                  </a:cubicBezTo>
                  <a:cubicBezTo>
                    <a:pt x="188" y="240"/>
                    <a:pt x="187" y="240"/>
                    <a:pt x="185" y="241"/>
                  </a:cubicBezTo>
                  <a:cubicBezTo>
                    <a:pt x="178" y="249"/>
                    <a:pt x="178" y="252"/>
                    <a:pt x="178" y="259"/>
                  </a:cubicBezTo>
                  <a:cubicBezTo>
                    <a:pt x="179" y="265"/>
                    <a:pt x="179" y="273"/>
                    <a:pt x="175" y="284"/>
                  </a:cubicBezTo>
                  <a:cubicBezTo>
                    <a:pt x="162" y="316"/>
                    <a:pt x="139" y="355"/>
                    <a:pt x="111" y="355"/>
                  </a:cubicBezTo>
                  <a:close/>
                  <a:moveTo>
                    <a:pt x="102" y="334"/>
                  </a:moveTo>
                  <a:cubicBezTo>
                    <a:pt x="105" y="336"/>
                    <a:pt x="108" y="337"/>
                    <a:pt x="111" y="337"/>
                  </a:cubicBezTo>
                  <a:cubicBezTo>
                    <a:pt x="125" y="337"/>
                    <a:pt x="143" y="314"/>
                    <a:pt x="158" y="277"/>
                  </a:cubicBezTo>
                  <a:cubicBezTo>
                    <a:pt x="161" y="270"/>
                    <a:pt x="160" y="266"/>
                    <a:pt x="160" y="260"/>
                  </a:cubicBezTo>
                  <a:cubicBezTo>
                    <a:pt x="159" y="251"/>
                    <a:pt x="159" y="242"/>
                    <a:pt x="172" y="229"/>
                  </a:cubicBezTo>
                  <a:cubicBezTo>
                    <a:pt x="180" y="221"/>
                    <a:pt x="192" y="221"/>
                    <a:pt x="199" y="223"/>
                  </a:cubicBezTo>
                  <a:cubicBezTo>
                    <a:pt x="199" y="222"/>
                    <a:pt x="199" y="220"/>
                    <a:pt x="199" y="218"/>
                  </a:cubicBezTo>
                  <a:cubicBezTo>
                    <a:pt x="199" y="213"/>
                    <a:pt x="202" y="206"/>
                    <a:pt x="207" y="194"/>
                  </a:cubicBezTo>
                  <a:cubicBezTo>
                    <a:pt x="211" y="186"/>
                    <a:pt x="215" y="176"/>
                    <a:pt x="217" y="169"/>
                  </a:cubicBezTo>
                  <a:cubicBezTo>
                    <a:pt x="212" y="170"/>
                    <a:pt x="203" y="173"/>
                    <a:pt x="184" y="185"/>
                  </a:cubicBezTo>
                  <a:cubicBezTo>
                    <a:pt x="152" y="203"/>
                    <a:pt x="136" y="179"/>
                    <a:pt x="126" y="155"/>
                  </a:cubicBezTo>
                  <a:cubicBezTo>
                    <a:pt x="130" y="178"/>
                    <a:pt x="130" y="178"/>
                    <a:pt x="130" y="178"/>
                  </a:cubicBezTo>
                  <a:cubicBezTo>
                    <a:pt x="106" y="149"/>
                    <a:pt x="106" y="149"/>
                    <a:pt x="106" y="149"/>
                  </a:cubicBezTo>
                  <a:cubicBezTo>
                    <a:pt x="104" y="147"/>
                    <a:pt x="103" y="145"/>
                    <a:pt x="102" y="144"/>
                  </a:cubicBezTo>
                  <a:cubicBezTo>
                    <a:pt x="102" y="144"/>
                    <a:pt x="102" y="145"/>
                    <a:pt x="102" y="145"/>
                  </a:cubicBezTo>
                  <a:cubicBezTo>
                    <a:pt x="103" y="152"/>
                    <a:pt x="104" y="159"/>
                    <a:pt x="105" y="166"/>
                  </a:cubicBezTo>
                  <a:cubicBezTo>
                    <a:pt x="106" y="168"/>
                    <a:pt x="106" y="168"/>
                    <a:pt x="106" y="168"/>
                  </a:cubicBezTo>
                  <a:cubicBezTo>
                    <a:pt x="105" y="167"/>
                    <a:pt x="105" y="167"/>
                    <a:pt x="105" y="167"/>
                  </a:cubicBezTo>
                  <a:cubicBezTo>
                    <a:pt x="105" y="175"/>
                    <a:pt x="105" y="182"/>
                    <a:pt x="103" y="188"/>
                  </a:cubicBezTo>
                  <a:cubicBezTo>
                    <a:pt x="101" y="195"/>
                    <a:pt x="83" y="225"/>
                    <a:pt x="70" y="236"/>
                  </a:cubicBezTo>
                  <a:cubicBezTo>
                    <a:pt x="70" y="246"/>
                    <a:pt x="78" y="253"/>
                    <a:pt x="89" y="262"/>
                  </a:cubicBezTo>
                  <a:cubicBezTo>
                    <a:pt x="100" y="271"/>
                    <a:pt x="113" y="282"/>
                    <a:pt x="114" y="298"/>
                  </a:cubicBezTo>
                  <a:cubicBezTo>
                    <a:pt x="115" y="309"/>
                    <a:pt x="111" y="321"/>
                    <a:pt x="102" y="334"/>
                  </a:cubicBezTo>
                  <a:close/>
                  <a:moveTo>
                    <a:pt x="54" y="75"/>
                  </a:moveTo>
                  <a:cubicBezTo>
                    <a:pt x="70" y="75"/>
                    <a:pt x="70" y="75"/>
                    <a:pt x="70" y="75"/>
                  </a:cubicBezTo>
                  <a:cubicBezTo>
                    <a:pt x="67" y="68"/>
                    <a:pt x="62" y="64"/>
                    <a:pt x="54" y="59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51" y="67"/>
                    <a:pt x="52" y="71"/>
                    <a:pt x="54" y="7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3978" y="3096"/>
              <a:ext cx="85" cy="99"/>
            </a:xfrm>
            <a:custGeom>
              <a:avLst/>
              <a:gdLst>
                <a:gd name="T0" fmla="*/ 206 w 286"/>
                <a:gd name="T1" fmla="*/ 24 h 333"/>
                <a:gd name="T2" fmla="*/ 225 w 286"/>
                <a:gd name="T3" fmla="*/ 0 h 333"/>
                <a:gd name="T4" fmla="*/ 245 w 286"/>
                <a:gd name="T5" fmla="*/ 38 h 333"/>
                <a:gd name="T6" fmla="*/ 271 w 286"/>
                <a:gd name="T7" fmla="*/ 21 h 333"/>
                <a:gd name="T8" fmla="*/ 269 w 286"/>
                <a:gd name="T9" fmla="*/ 38 h 333"/>
                <a:gd name="T10" fmla="*/ 275 w 286"/>
                <a:gd name="T11" fmla="*/ 24 h 333"/>
                <a:gd name="T12" fmla="*/ 282 w 286"/>
                <a:gd name="T13" fmla="*/ 28 h 333"/>
                <a:gd name="T14" fmla="*/ 282 w 286"/>
                <a:gd name="T15" fmla="*/ 63 h 333"/>
                <a:gd name="T16" fmla="*/ 257 w 286"/>
                <a:gd name="T17" fmla="*/ 104 h 333"/>
                <a:gd name="T18" fmla="*/ 242 w 286"/>
                <a:gd name="T19" fmla="*/ 168 h 333"/>
                <a:gd name="T20" fmla="*/ 182 w 286"/>
                <a:gd name="T21" fmla="*/ 173 h 333"/>
                <a:gd name="T22" fmla="*/ 125 w 286"/>
                <a:gd name="T23" fmla="*/ 297 h 333"/>
                <a:gd name="T24" fmla="*/ 10 w 286"/>
                <a:gd name="T25" fmla="*/ 284 h 333"/>
                <a:gd name="T26" fmla="*/ 15 w 286"/>
                <a:gd name="T27" fmla="*/ 270 h 333"/>
                <a:gd name="T28" fmla="*/ 6 w 286"/>
                <a:gd name="T29" fmla="*/ 279 h 333"/>
                <a:gd name="T30" fmla="*/ 2 w 286"/>
                <a:gd name="T31" fmla="*/ 270 h 333"/>
                <a:gd name="T32" fmla="*/ 28 w 286"/>
                <a:gd name="T33" fmla="*/ 238 h 333"/>
                <a:gd name="T34" fmla="*/ 37 w 286"/>
                <a:gd name="T35" fmla="*/ 223 h 333"/>
                <a:gd name="T36" fmla="*/ 134 w 286"/>
                <a:gd name="T37" fmla="*/ 134 h 333"/>
                <a:gd name="T38" fmla="*/ 175 w 286"/>
                <a:gd name="T39" fmla="*/ 76 h 333"/>
                <a:gd name="T40" fmla="*/ 206 w 286"/>
                <a:gd name="T41" fmla="*/ 2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6" h="333">
                  <a:moveTo>
                    <a:pt x="206" y="24"/>
                  </a:moveTo>
                  <a:cubicBezTo>
                    <a:pt x="210" y="16"/>
                    <a:pt x="219" y="8"/>
                    <a:pt x="225" y="0"/>
                  </a:cubicBezTo>
                  <a:cubicBezTo>
                    <a:pt x="232" y="13"/>
                    <a:pt x="239" y="25"/>
                    <a:pt x="245" y="38"/>
                  </a:cubicBezTo>
                  <a:cubicBezTo>
                    <a:pt x="253" y="30"/>
                    <a:pt x="264" y="27"/>
                    <a:pt x="271" y="21"/>
                  </a:cubicBezTo>
                  <a:cubicBezTo>
                    <a:pt x="271" y="26"/>
                    <a:pt x="270" y="32"/>
                    <a:pt x="269" y="38"/>
                  </a:cubicBezTo>
                  <a:cubicBezTo>
                    <a:pt x="271" y="33"/>
                    <a:pt x="273" y="29"/>
                    <a:pt x="275" y="24"/>
                  </a:cubicBezTo>
                  <a:cubicBezTo>
                    <a:pt x="278" y="26"/>
                    <a:pt x="280" y="27"/>
                    <a:pt x="282" y="28"/>
                  </a:cubicBezTo>
                  <a:cubicBezTo>
                    <a:pt x="278" y="40"/>
                    <a:pt x="286" y="52"/>
                    <a:pt x="282" y="63"/>
                  </a:cubicBezTo>
                  <a:cubicBezTo>
                    <a:pt x="278" y="77"/>
                    <a:pt x="265" y="92"/>
                    <a:pt x="257" y="104"/>
                  </a:cubicBezTo>
                  <a:cubicBezTo>
                    <a:pt x="245" y="122"/>
                    <a:pt x="209" y="147"/>
                    <a:pt x="242" y="168"/>
                  </a:cubicBezTo>
                  <a:cubicBezTo>
                    <a:pt x="213" y="146"/>
                    <a:pt x="206" y="182"/>
                    <a:pt x="182" y="173"/>
                  </a:cubicBezTo>
                  <a:cubicBezTo>
                    <a:pt x="169" y="223"/>
                    <a:pt x="167" y="266"/>
                    <a:pt x="125" y="297"/>
                  </a:cubicBezTo>
                  <a:cubicBezTo>
                    <a:pt x="79" y="333"/>
                    <a:pt x="54" y="275"/>
                    <a:pt x="10" y="284"/>
                  </a:cubicBezTo>
                  <a:cubicBezTo>
                    <a:pt x="11" y="280"/>
                    <a:pt x="13" y="275"/>
                    <a:pt x="15" y="270"/>
                  </a:cubicBezTo>
                  <a:cubicBezTo>
                    <a:pt x="12" y="273"/>
                    <a:pt x="9" y="276"/>
                    <a:pt x="6" y="279"/>
                  </a:cubicBezTo>
                  <a:cubicBezTo>
                    <a:pt x="3" y="267"/>
                    <a:pt x="14" y="275"/>
                    <a:pt x="2" y="270"/>
                  </a:cubicBezTo>
                  <a:cubicBezTo>
                    <a:pt x="28" y="256"/>
                    <a:pt x="0" y="239"/>
                    <a:pt x="28" y="238"/>
                  </a:cubicBezTo>
                  <a:cubicBezTo>
                    <a:pt x="19" y="224"/>
                    <a:pt x="21" y="218"/>
                    <a:pt x="37" y="223"/>
                  </a:cubicBezTo>
                  <a:cubicBezTo>
                    <a:pt x="38" y="176"/>
                    <a:pt x="102" y="160"/>
                    <a:pt x="134" y="134"/>
                  </a:cubicBezTo>
                  <a:cubicBezTo>
                    <a:pt x="159" y="114"/>
                    <a:pt x="164" y="106"/>
                    <a:pt x="175" y="76"/>
                  </a:cubicBezTo>
                  <a:cubicBezTo>
                    <a:pt x="184" y="54"/>
                    <a:pt x="205" y="51"/>
                    <a:pt x="206" y="24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8"/>
            <p:cNvSpPr>
              <a:spLocks noEditPoints="1"/>
            </p:cNvSpPr>
            <p:nvPr/>
          </p:nvSpPr>
          <p:spPr bwMode="auto">
            <a:xfrm>
              <a:off x="3972" y="3091"/>
              <a:ext cx="93" cy="100"/>
            </a:xfrm>
            <a:custGeom>
              <a:avLst/>
              <a:gdLst>
                <a:gd name="T0" fmla="*/ 73 w 312"/>
                <a:gd name="T1" fmla="*/ 322 h 335"/>
                <a:gd name="T2" fmla="*/ 19 w 312"/>
                <a:gd name="T3" fmla="*/ 314 h 335"/>
                <a:gd name="T4" fmla="*/ 13 w 312"/>
                <a:gd name="T5" fmla="*/ 314 h 335"/>
                <a:gd name="T6" fmla="*/ 15 w 312"/>
                <a:gd name="T7" fmla="*/ 298 h 335"/>
                <a:gd name="T8" fmla="*/ 0 w 312"/>
                <a:gd name="T9" fmla="*/ 287 h 335"/>
                <a:gd name="T10" fmla="*/ 23 w 312"/>
                <a:gd name="T11" fmla="*/ 266 h 335"/>
                <a:gd name="T12" fmla="*/ 32 w 312"/>
                <a:gd name="T13" fmla="*/ 248 h 335"/>
                <a:gd name="T14" fmla="*/ 47 w 312"/>
                <a:gd name="T15" fmla="*/ 229 h 335"/>
                <a:gd name="T16" fmla="*/ 146 w 312"/>
                <a:gd name="T17" fmla="*/ 144 h 335"/>
                <a:gd name="T18" fmla="*/ 202 w 312"/>
                <a:gd name="T19" fmla="*/ 66 h 335"/>
                <a:gd name="T20" fmla="*/ 216 w 312"/>
                <a:gd name="T21" fmla="*/ 37 h 335"/>
                <a:gd name="T22" fmla="*/ 235 w 312"/>
                <a:gd name="T23" fmla="*/ 11 h 335"/>
                <a:gd name="T24" fmla="*/ 266 w 312"/>
                <a:gd name="T25" fmla="*/ 41 h 335"/>
                <a:gd name="T26" fmla="*/ 283 w 312"/>
                <a:gd name="T27" fmla="*/ 31 h 335"/>
                <a:gd name="T28" fmla="*/ 299 w 312"/>
                <a:gd name="T29" fmla="*/ 34 h 335"/>
                <a:gd name="T30" fmla="*/ 304 w 312"/>
                <a:gd name="T31" fmla="*/ 36 h 335"/>
                <a:gd name="T32" fmla="*/ 309 w 312"/>
                <a:gd name="T33" fmla="*/ 48 h 335"/>
                <a:gd name="T34" fmla="*/ 309 w 312"/>
                <a:gd name="T35" fmla="*/ 83 h 335"/>
                <a:gd name="T36" fmla="*/ 283 w 312"/>
                <a:gd name="T37" fmla="*/ 126 h 335"/>
                <a:gd name="T38" fmla="*/ 256 w 312"/>
                <a:gd name="T39" fmla="*/ 166 h 335"/>
                <a:gd name="T40" fmla="*/ 265 w 312"/>
                <a:gd name="T41" fmla="*/ 177 h 335"/>
                <a:gd name="T42" fmla="*/ 250 w 312"/>
                <a:gd name="T43" fmla="*/ 189 h 335"/>
                <a:gd name="T44" fmla="*/ 207 w 312"/>
                <a:gd name="T45" fmla="*/ 201 h 335"/>
                <a:gd name="T46" fmla="*/ 149 w 312"/>
                <a:gd name="T47" fmla="*/ 322 h 335"/>
                <a:gd name="T48" fmla="*/ 41 w 312"/>
                <a:gd name="T49" fmla="*/ 291 h 335"/>
                <a:gd name="T50" fmla="*/ 138 w 312"/>
                <a:gd name="T51" fmla="*/ 307 h 335"/>
                <a:gd name="T52" fmla="*/ 191 w 312"/>
                <a:gd name="T53" fmla="*/ 188 h 335"/>
                <a:gd name="T54" fmla="*/ 203 w 312"/>
                <a:gd name="T55" fmla="*/ 181 h 335"/>
                <a:gd name="T56" fmla="*/ 237 w 312"/>
                <a:gd name="T57" fmla="*/ 169 h 335"/>
                <a:gd name="T58" fmla="*/ 257 w 312"/>
                <a:gd name="T59" fmla="*/ 128 h 335"/>
                <a:gd name="T60" fmla="*/ 271 w 312"/>
                <a:gd name="T61" fmla="*/ 111 h 335"/>
                <a:gd name="T62" fmla="*/ 270 w 312"/>
                <a:gd name="T63" fmla="*/ 61 h 335"/>
                <a:gd name="T64" fmla="*/ 241 w 312"/>
                <a:gd name="T65" fmla="*/ 33 h 335"/>
                <a:gd name="T66" fmla="*/ 215 w 312"/>
                <a:gd name="T67" fmla="*/ 79 h 335"/>
                <a:gd name="T68" fmla="*/ 158 w 312"/>
                <a:gd name="T69" fmla="*/ 158 h 335"/>
                <a:gd name="T70" fmla="*/ 65 w 312"/>
                <a:gd name="T71" fmla="*/ 240 h 335"/>
                <a:gd name="T72" fmla="*/ 53 w 312"/>
                <a:gd name="T73" fmla="*/ 249 h 335"/>
                <a:gd name="T74" fmla="*/ 63 w 312"/>
                <a:gd name="T75" fmla="*/ 264 h 335"/>
                <a:gd name="T76" fmla="*/ 41 w 312"/>
                <a:gd name="T77" fmla="*/ 291 h 335"/>
                <a:gd name="T78" fmla="*/ 280 w 312"/>
                <a:gd name="T79" fmla="*/ 99 h 335"/>
                <a:gd name="T80" fmla="*/ 292 w 312"/>
                <a:gd name="T81" fmla="*/ 69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2" h="335">
                  <a:moveTo>
                    <a:pt x="113" y="335"/>
                  </a:moveTo>
                  <a:cubicBezTo>
                    <a:pt x="98" y="335"/>
                    <a:pt x="85" y="328"/>
                    <a:pt x="73" y="322"/>
                  </a:cubicBezTo>
                  <a:cubicBezTo>
                    <a:pt x="58" y="314"/>
                    <a:pt x="44" y="307"/>
                    <a:pt x="29" y="311"/>
                  </a:cubicBezTo>
                  <a:cubicBezTo>
                    <a:pt x="19" y="314"/>
                    <a:pt x="19" y="314"/>
                    <a:pt x="19" y="314"/>
                  </a:cubicBezTo>
                  <a:cubicBezTo>
                    <a:pt x="18" y="313"/>
                    <a:pt x="18" y="313"/>
                    <a:pt x="18" y="313"/>
                  </a:cubicBezTo>
                  <a:cubicBezTo>
                    <a:pt x="13" y="314"/>
                    <a:pt x="13" y="314"/>
                    <a:pt x="13" y="314"/>
                  </a:cubicBezTo>
                  <a:cubicBezTo>
                    <a:pt x="17" y="305"/>
                    <a:pt x="17" y="305"/>
                    <a:pt x="17" y="305"/>
                  </a:cubicBezTo>
                  <a:cubicBezTo>
                    <a:pt x="15" y="298"/>
                    <a:pt x="15" y="298"/>
                    <a:pt x="15" y="298"/>
                  </a:cubicBezTo>
                  <a:cubicBezTo>
                    <a:pt x="15" y="298"/>
                    <a:pt x="14" y="296"/>
                    <a:pt x="14" y="294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16" y="279"/>
                    <a:pt x="16" y="279"/>
                    <a:pt x="16" y="279"/>
                  </a:cubicBezTo>
                  <a:cubicBezTo>
                    <a:pt x="23" y="274"/>
                    <a:pt x="23" y="271"/>
                    <a:pt x="23" y="266"/>
                  </a:cubicBezTo>
                  <a:cubicBezTo>
                    <a:pt x="23" y="262"/>
                    <a:pt x="23" y="256"/>
                    <a:pt x="27" y="252"/>
                  </a:cubicBezTo>
                  <a:cubicBezTo>
                    <a:pt x="29" y="250"/>
                    <a:pt x="30" y="249"/>
                    <a:pt x="32" y="248"/>
                  </a:cubicBezTo>
                  <a:cubicBezTo>
                    <a:pt x="31" y="244"/>
                    <a:pt x="31" y="240"/>
                    <a:pt x="33" y="236"/>
                  </a:cubicBezTo>
                  <a:cubicBezTo>
                    <a:pt x="34" y="233"/>
                    <a:pt x="38" y="228"/>
                    <a:pt x="47" y="229"/>
                  </a:cubicBezTo>
                  <a:cubicBezTo>
                    <a:pt x="53" y="197"/>
                    <a:pt x="85" y="180"/>
                    <a:pt x="113" y="164"/>
                  </a:cubicBezTo>
                  <a:cubicBezTo>
                    <a:pt x="126" y="157"/>
                    <a:pt x="137" y="151"/>
                    <a:pt x="146" y="144"/>
                  </a:cubicBezTo>
                  <a:cubicBezTo>
                    <a:pt x="170" y="124"/>
                    <a:pt x="174" y="118"/>
                    <a:pt x="185" y="90"/>
                  </a:cubicBezTo>
                  <a:cubicBezTo>
                    <a:pt x="189" y="79"/>
                    <a:pt x="196" y="72"/>
                    <a:pt x="202" y="66"/>
                  </a:cubicBezTo>
                  <a:cubicBezTo>
                    <a:pt x="209" y="58"/>
                    <a:pt x="215" y="53"/>
                    <a:pt x="215" y="41"/>
                  </a:cubicBezTo>
                  <a:cubicBezTo>
                    <a:pt x="216" y="37"/>
                    <a:pt x="216" y="37"/>
                    <a:pt x="216" y="37"/>
                  </a:cubicBezTo>
                  <a:cubicBezTo>
                    <a:pt x="219" y="31"/>
                    <a:pt x="225" y="24"/>
                    <a:pt x="230" y="19"/>
                  </a:cubicBezTo>
                  <a:cubicBezTo>
                    <a:pt x="232" y="16"/>
                    <a:pt x="234" y="14"/>
                    <a:pt x="235" y="11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66" y="41"/>
                    <a:pt x="266" y="41"/>
                    <a:pt x="266" y="41"/>
                  </a:cubicBezTo>
                  <a:cubicBezTo>
                    <a:pt x="269" y="39"/>
                    <a:pt x="272" y="38"/>
                    <a:pt x="274" y="37"/>
                  </a:cubicBezTo>
                  <a:cubicBezTo>
                    <a:pt x="278" y="34"/>
                    <a:pt x="281" y="32"/>
                    <a:pt x="283" y="31"/>
                  </a:cubicBezTo>
                  <a:cubicBezTo>
                    <a:pt x="301" y="16"/>
                    <a:pt x="301" y="16"/>
                    <a:pt x="301" y="16"/>
                  </a:cubicBezTo>
                  <a:cubicBezTo>
                    <a:pt x="299" y="34"/>
                    <a:pt x="299" y="34"/>
                    <a:pt x="299" y="34"/>
                  </a:cubicBezTo>
                  <a:cubicBezTo>
                    <a:pt x="300" y="34"/>
                    <a:pt x="300" y="34"/>
                    <a:pt x="300" y="34"/>
                  </a:cubicBezTo>
                  <a:cubicBezTo>
                    <a:pt x="301" y="35"/>
                    <a:pt x="303" y="36"/>
                    <a:pt x="304" y="36"/>
                  </a:cubicBezTo>
                  <a:cubicBezTo>
                    <a:pt x="312" y="40"/>
                    <a:pt x="312" y="40"/>
                    <a:pt x="312" y="40"/>
                  </a:cubicBezTo>
                  <a:cubicBezTo>
                    <a:pt x="309" y="48"/>
                    <a:pt x="309" y="48"/>
                    <a:pt x="309" y="48"/>
                  </a:cubicBezTo>
                  <a:cubicBezTo>
                    <a:pt x="308" y="52"/>
                    <a:pt x="308" y="57"/>
                    <a:pt x="309" y="62"/>
                  </a:cubicBezTo>
                  <a:cubicBezTo>
                    <a:pt x="310" y="68"/>
                    <a:pt x="312" y="75"/>
                    <a:pt x="309" y="83"/>
                  </a:cubicBezTo>
                  <a:cubicBezTo>
                    <a:pt x="306" y="94"/>
                    <a:pt x="298" y="104"/>
                    <a:pt x="291" y="114"/>
                  </a:cubicBezTo>
                  <a:cubicBezTo>
                    <a:pt x="288" y="118"/>
                    <a:pt x="285" y="122"/>
                    <a:pt x="283" y="126"/>
                  </a:cubicBezTo>
                  <a:cubicBezTo>
                    <a:pt x="280" y="130"/>
                    <a:pt x="276" y="135"/>
                    <a:pt x="272" y="140"/>
                  </a:cubicBezTo>
                  <a:cubicBezTo>
                    <a:pt x="264" y="149"/>
                    <a:pt x="255" y="159"/>
                    <a:pt x="256" y="166"/>
                  </a:cubicBezTo>
                  <a:cubicBezTo>
                    <a:pt x="256" y="167"/>
                    <a:pt x="256" y="170"/>
                    <a:pt x="261" y="174"/>
                  </a:cubicBezTo>
                  <a:cubicBezTo>
                    <a:pt x="262" y="175"/>
                    <a:pt x="264" y="176"/>
                    <a:pt x="265" y="177"/>
                  </a:cubicBezTo>
                  <a:cubicBezTo>
                    <a:pt x="255" y="192"/>
                    <a:pt x="255" y="192"/>
                    <a:pt x="255" y="192"/>
                  </a:cubicBezTo>
                  <a:cubicBezTo>
                    <a:pt x="253" y="191"/>
                    <a:pt x="252" y="190"/>
                    <a:pt x="250" y="189"/>
                  </a:cubicBezTo>
                  <a:cubicBezTo>
                    <a:pt x="242" y="185"/>
                    <a:pt x="237" y="188"/>
                    <a:pt x="230" y="192"/>
                  </a:cubicBezTo>
                  <a:cubicBezTo>
                    <a:pt x="224" y="196"/>
                    <a:pt x="217" y="200"/>
                    <a:pt x="207" y="201"/>
                  </a:cubicBezTo>
                  <a:cubicBezTo>
                    <a:pt x="205" y="207"/>
                    <a:pt x="204" y="214"/>
                    <a:pt x="202" y="220"/>
                  </a:cubicBezTo>
                  <a:cubicBezTo>
                    <a:pt x="193" y="258"/>
                    <a:pt x="185" y="294"/>
                    <a:pt x="149" y="322"/>
                  </a:cubicBezTo>
                  <a:cubicBezTo>
                    <a:pt x="137" y="330"/>
                    <a:pt x="126" y="335"/>
                    <a:pt x="113" y="335"/>
                  </a:cubicBezTo>
                  <a:close/>
                  <a:moveTo>
                    <a:pt x="41" y="291"/>
                  </a:moveTo>
                  <a:cubicBezTo>
                    <a:pt x="56" y="292"/>
                    <a:pt x="69" y="299"/>
                    <a:pt x="81" y="305"/>
                  </a:cubicBezTo>
                  <a:cubicBezTo>
                    <a:pt x="101" y="315"/>
                    <a:pt x="118" y="322"/>
                    <a:pt x="138" y="307"/>
                  </a:cubicBezTo>
                  <a:cubicBezTo>
                    <a:pt x="169" y="283"/>
                    <a:pt x="175" y="253"/>
                    <a:pt x="184" y="216"/>
                  </a:cubicBezTo>
                  <a:cubicBezTo>
                    <a:pt x="187" y="207"/>
                    <a:pt x="189" y="197"/>
                    <a:pt x="191" y="188"/>
                  </a:cubicBezTo>
                  <a:cubicBezTo>
                    <a:pt x="194" y="178"/>
                    <a:pt x="194" y="178"/>
                    <a:pt x="194" y="178"/>
                  </a:cubicBezTo>
                  <a:cubicBezTo>
                    <a:pt x="203" y="181"/>
                    <a:pt x="203" y="181"/>
                    <a:pt x="203" y="181"/>
                  </a:cubicBezTo>
                  <a:cubicBezTo>
                    <a:pt x="209" y="183"/>
                    <a:pt x="214" y="181"/>
                    <a:pt x="220" y="177"/>
                  </a:cubicBezTo>
                  <a:cubicBezTo>
                    <a:pt x="225" y="174"/>
                    <a:pt x="230" y="170"/>
                    <a:pt x="237" y="169"/>
                  </a:cubicBezTo>
                  <a:cubicBezTo>
                    <a:pt x="237" y="168"/>
                    <a:pt x="237" y="168"/>
                    <a:pt x="237" y="168"/>
                  </a:cubicBezTo>
                  <a:cubicBezTo>
                    <a:pt x="236" y="153"/>
                    <a:pt x="247" y="140"/>
                    <a:pt x="257" y="128"/>
                  </a:cubicBezTo>
                  <a:cubicBezTo>
                    <a:pt x="261" y="124"/>
                    <a:pt x="265" y="119"/>
                    <a:pt x="267" y="116"/>
                  </a:cubicBezTo>
                  <a:cubicBezTo>
                    <a:pt x="268" y="114"/>
                    <a:pt x="270" y="113"/>
                    <a:pt x="271" y="111"/>
                  </a:cubicBezTo>
                  <a:cubicBezTo>
                    <a:pt x="278" y="55"/>
                    <a:pt x="278" y="55"/>
                    <a:pt x="278" y="55"/>
                  </a:cubicBezTo>
                  <a:cubicBezTo>
                    <a:pt x="275" y="57"/>
                    <a:pt x="272" y="59"/>
                    <a:pt x="270" y="61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41" y="33"/>
                    <a:pt x="241" y="33"/>
                    <a:pt x="241" y="33"/>
                  </a:cubicBezTo>
                  <a:cubicBezTo>
                    <a:pt x="238" y="37"/>
                    <a:pt x="235" y="40"/>
                    <a:pt x="234" y="44"/>
                  </a:cubicBezTo>
                  <a:cubicBezTo>
                    <a:pt x="232" y="62"/>
                    <a:pt x="223" y="71"/>
                    <a:pt x="215" y="79"/>
                  </a:cubicBezTo>
                  <a:cubicBezTo>
                    <a:pt x="210" y="84"/>
                    <a:pt x="205" y="89"/>
                    <a:pt x="202" y="96"/>
                  </a:cubicBezTo>
                  <a:cubicBezTo>
                    <a:pt x="189" y="129"/>
                    <a:pt x="183" y="137"/>
                    <a:pt x="158" y="158"/>
                  </a:cubicBezTo>
                  <a:cubicBezTo>
                    <a:pt x="148" y="166"/>
                    <a:pt x="135" y="173"/>
                    <a:pt x="122" y="180"/>
                  </a:cubicBezTo>
                  <a:cubicBezTo>
                    <a:pt x="94" y="196"/>
                    <a:pt x="65" y="212"/>
                    <a:pt x="65" y="240"/>
                  </a:cubicBezTo>
                  <a:cubicBezTo>
                    <a:pt x="65" y="253"/>
                    <a:pt x="65" y="253"/>
                    <a:pt x="65" y="253"/>
                  </a:cubicBezTo>
                  <a:cubicBezTo>
                    <a:pt x="53" y="249"/>
                    <a:pt x="53" y="249"/>
                    <a:pt x="53" y="249"/>
                  </a:cubicBezTo>
                  <a:cubicBezTo>
                    <a:pt x="53" y="249"/>
                    <a:pt x="53" y="250"/>
                    <a:pt x="53" y="250"/>
                  </a:cubicBezTo>
                  <a:cubicBezTo>
                    <a:pt x="63" y="264"/>
                    <a:pt x="63" y="264"/>
                    <a:pt x="63" y="264"/>
                  </a:cubicBezTo>
                  <a:cubicBezTo>
                    <a:pt x="51" y="264"/>
                    <a:pt x="51" y="264"/>
                    <a:pt x="51" y="264"/>
                  </a:cubicBezTo>
                  <a:lnTo>
                    <a:pt x="41" y="291"/>
                  </a:lnTo>
                  <a:close/>
                  <a:moveTo>
                    <a:pt x="292" y="69"/>
                  </a:moveTo>
                  <a:cubicBezTo>
                    <a:pt x="280" y="99"/>
                    <a:pt x="280" y="99"/>
                    <a:pt x="280" y="99"/>
                  </a:cubicBezTo>
                  <a:cubicBezTo>
                    <a:pt x="284" y="92"/>
                    <a:pt x="290" y="84"/>
                    <a:pt x="292" y="78"/>
                  </a:cubicBezTo>
                  <a:cubicBezTo>
                    <a:pt x="292" y="75"/>
                    <a:pt x="292" y="72"/>
                    <a:pt x="292" y="6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9"/>
            <p:cNvSpPr>
              <a:spLocks/>
            </p:cNvSpPr>
            <p:nvPr/>
          </p:nvSpPr>
          <p:spPr bwMode="auto">
            <a:xfrm>
              <a:off x="3989" y="3189"/>
              <a:ext cx="8" cy="9"/>
            </a:xfrm>
            <a:custGeom>
              <a:avLst/>
              <a:gdLst>
                <a:gd name="T0" fmla="*/ 13 w 25"/>
                <a:gd name="T1" fmla="*/ 0 h 28"/>
                <a:gd name="T2" fmla="*/ 0 w 25"/>
                <a:gd name="T3" fmla="*/ 28 h 28"/>
                <a:gd name="T4" fmla="*/ 13 w 25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28">
                  <a:moveTo>
                    <a:pt x="13" y="0"/>
                  </a:moveTo>
                  <a:cubicBezTo>
                    <a:pt x="25" y="15"/>
                    <a:pt x="19" y="26"/>
                    <a:pt x="0" y="28"/>
                  </a:cubicBezTo>
                  <a:cubicBezTo>
                    <a:pt x="0" y="15"/>
                    <a:pt x="4" y="2"/>
                    <a:pt x="13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3987" y="3186"/>
              <a:ext cx="11" cy="15"/>
            </a:xfrm>
            <a:custGeom>
              <a:avLst/>
              <a:gdLst>
                <a:gd name="T0" fmla="*/ 0 w 39"/>
                <a:gd name="T1" fmla="*/ 49 h 49"/>
                <a:gd name="T2" fmla="*/ 0 w 39"/>
                <a:gd name="T3" fmla="*/ 38 h 49"/>
                <a:gd name="T4" fmla="*/ 20 w 39"/>
                <a:gd name="T5" fmla="*/ 1 h 49"/>
                <a:gd name="T6" fmla="*/ 26 w 39"/>
                <a:gd name="T7" fmla="*/ 0 h 49"/>
                <a:gd name="T8" fmla="*/ 29 w 39"/>
                <a:gd name="T9" fmla="*/ 4 h 49"/>
                <a:gd name="T10" fmla="*/ 36 w 39"/>
                <a:gd name="T11" fmla="*/ 32 h 49"/>
                <a:gd name="T12" fmla="*/ 10 w 39"/>
                <a:gd name="T13" fmla="*/ 47 h 49"/>
                <a:gd name="T14" fmla="*/ 0 w 39"/>
                <a:gd name="T1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9">
                  <a:moveTo>
                    <a:pt x="0" y="49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18"/>
                    <a:pt x="8" y="4"/>
                    <a:pt x="20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9" y="17"/>
                    <a:pt x="38" y="26"/>
                    <a:pt x="36" y="32"/>
                  </a:cubicBezTo>
                  <a:cubicBezTo>
                    <a:pt x="33" y="38"/>
                    <a:pt x="27" y="45"/>
                    <a:pt x="10" y="47"/>
                  </a:cubicBezTo>
                  <a:lnTo>
                    <a:pt x="0" y="49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3025" y="2506"/>
              <a:ext cx="41" cy="43"/>
            </a:xfrm>
            <a:custGeom>
              <a:avLst/>
              <a:gdLst>
                <a:gd name="T0" fmla="*/ 28 w 138"/>
                <a:gd name="T1" fmla="*/ 0 h 146"/>
                <a:gd name="T2" fmla="*/ 35 w 138"/>
                <a:gd name="T3" fmla="*/ 13 h 146"/>
                <a:gd name="T4" fmla="*/ 54 w 138"/>
                <a:gd name="T5" fmla="*/ 143 h 146"/>
                <a:gd name="T6" fmla="*/ 28 w 138"/>
                <a:gd name="T7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8" h="146">
                  <a:moveTo>
                    <a:pt x="28" y="0"/>
                  </a:moveTo>
                  <a:cubicBezTo>
                    <a:pt x="29" y="1"/>
                    <a:pt x="26" y="8"/>
                    <a:pt x="35" y="13"/>
                  </a:cubicBezTo>
                  <a:cubicBezTo>
                    <a:pt x="8" y="33"/>
                    <a:pt x="0" y="146"/>
                    <a:pt x="54" y="143"/>
                  </a:cubicBezTo>
                  <a:cubicBezTo>
                    <a:pt x="138" y="138"/>
                    <a:pt x="66" y="16"/>
                    <a:pt x="28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12"/>
            <p:cNvSpPr>
              <a:spLocks noEditPoints="1"/>
            </p:cNvSpPr>
            <p:nvPr/>
          </p:nvSpPr>
          <p:spPr bwMode="auto">
            <a:xfrm>
              <a:off x="3025" y="2499"/>
              <a:ext cx="32" cy="52"/>
            </a:xfrm>
            <a:custGeom>
              <a:avLst/>
              <a:gdLst>
                <a:gd name="T0" fmla="*/ 53 w 110"/>
                <a:gd name="T1" fmla="*/ 175 h 175"/>
                <a:gd name="T2" fmla="*/ 11 w 110"/>
                <a:gd name="T3" fmla="*/ 139 h 175"/>
                <a:gd name="T4" fmla="*/ 23 w 110"/>
                <a:gd name="T5" fmla="*/ 36 h 175"/>
                <a:gd name="T6" fmla="*/ 20 w 110"/>
                <a:gd name="T7" fmla="*/ 26 h 175"/>
                <a:gd name="T8" fmla="*/ 0 w 110"/>
                <a:gd name="T9" fmla="*/ 0 h 175"/>
                <a:gd name="T10" fmla="*/ 33 w 110"/>
                <a:gd name="T11" fmla="*/ 14 h 175"/>
                <a:gd name="T12" fmla="*/ 102 w 110"/>
                <a:gd name="T13" fmla="*/ 139 h 175"/>
                <a:gd name="T14" fmla="*/ 56 w 110"/>
                <a:gd name="T15" fmla="*/ 175 h 175"/>
                <a:gd name="T16" fmla="*/ 53 w 110"/>
                <a:gd name="T17" fmla="*/ 175 h 175"/>
                <a:gd name="T18" fmla="*/ 42 w 110"/>
                <a:gd name="T19" fmla="*/ 43 h 175"/>
                <a:gd name="T20" fmla="*/ 29 w 110"/>
                <a:gd name="T21" fmla="*/ 134 h 175"/>
                <a:gd name="T22" fmla="*/ 53 w 110"/>
                <a:gd name="T23" fmla="*/ 157 h 175"/>
                <a:gd name="T24" fmla="*/ 53 w 110"/>
                <a:gd name="T25" fmla="*/ 166 h 175"/>
                <a:gd name="T26" fmla="*/ 55 w 110"/>
                <a:gd name="T27" fmla="*/ 157 h 175"/>
                <a:gd name="T28" fmla="*/ 84 w 110"/>
                <a:gd name="T29" fmla="*/ 136 h 175"/>
                <a:gd name="T30" fmla="*/ 42 w 110"/>
                <a:gd name="T31" fmla="*/ 4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" h="175">
                  <a:moveTo>
                    <a:pt x="53" y="175"/>
                  </a:moveTo>
                  <a:cubicBezTo>
                    <a:pt x="34" y="175"/>
                    <a:pt x="18" y="163"/>
                    <a:pt x="11" y="139"/>
                  </a:cubicBezTo>
                  <a:cubicBezTo>
                    <a:pt x="0" y="106"/>
                    <a:pt x="7" y="59"/>
                    <a:pt x="23" y="36"/>
                  </a:cubicBezTo>
                  <a:cubicBezTo>
                    <a:pt x="21" y="34"/>
                    <a:pt x="20" y="30"/>
                    <a:pt x="20" y="2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62" y="27"/>
                    <a:pt x="110" y="96"/>
                    <a:pt x="102" y="139"/>
                  </a:cubicBezTo>
                  <a:cubicBezTo>
                    <a:pt x="100" y="152"/>
                    <a:pt x="91" y="173"/>
                    <a:pt x="56" y="175"/>
                  </a:cubicBezTo>
                  <a:lnTo>
                    <a:pt x="53" y="175"/>
                  </a:lnTo>
                  <a:close/>
                  <a:moveTo>
                    <a:pt x="42" y="43"/>
                  </a:moveTo>
                  <a:cubicBezTo>
                    <a:pt x="28" y="54"/>
                    <a:pt x="18" y="102"/>
                    <a:pt x="29" y="134"/>
                  </a:cubicBezTo>
                  <a:cubicBezTo>
                    <a:pt x="34" y="149"/>
                    <a:pt x="42" y="157"/>
                    <a:pt x="53" y="157"/>
                  </a:cubicBezTo>
                  <a:cubicBezTo>
                    <a:pt x="53" y="166"/>
                    <a:pt x="53" y="166"/>
                    <a:pt x="53" y="166"/>
                  </a:cubicBezTo>
                  <a:cubicBezTo>
                    <a:pt x="55" y="157"/>
                    <a:pt x="55" y="157"/>
                    <a:pt x="55" y="157"/>
                  </a:cubicBezTo>
                  <a:cubicBezTo>
                    <a:pt x="78" y="155"/>
                    <a:pt x="83" y="144"/>
                    <a:pt x="84" y="136"/>
                  </a:cubicBezTo>
                  <a:cubicBezTo>
                    <a:pt x="89" y="109"/>
                    <a:pt x="64" y="66"/>
                    <a:pt x="42" y="4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1405" y="2407"/>
              <a:ext cx="37" cy="12"/>
            </a:xfrm>
            <a:custGeom>
              <a:avLst/>
              <a:gdLst>
                <a:gd name="T0" fmla="*/ 113 w 122"/>
                <a:gd name="T1" fmla="*/ 4 h 41"/>
                <a:gd name="T2" fmla="*/ 113 w 122"/>
                <a:gd name="T3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2" h="41">
                  <a:moveTo>
                    <a:pt x="113" y="4"/>
                  </a:moveTo>
                  <a:cubicBezTo>
                    <a:pt x="122" y="41"/>
                    <a:pt x="0" y="0"/>
                    <a:pt x="113" y="4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14"/>
            <p:cNvSpPr>
              <a:spLocks/>
            </p:cNvSpPr>
            <p:nvPr/>
          </p:nvSpPr>
          <p:spPr bwMode="auto">
            <a:xfrm>
              <a:off x="1422" y="2406"/>
              <a:ext cx="13" cy="10"/>
            </a:xfrm>
            <a:custGeom>
              <a:avLst/>
              <a:gdLst>
                <a:gd name="T0" fmla="*/ 38 w 42"/>
                <a:gd name="T1" fmla="*/ 34 h 34"/>
                <a:gd name="T2" fmla="*/ 16 w 42"/>
                <a:gd name="T3" fmla="*/ 31 h 34"/>
                <a:gd name="T4" fmla="*/ 0 w 42"/>
                <a:gd name="T5" fmla="*/ 15 h 34"/>
                <a:gd name="T6" fmla="*/ 42 w 42"/>
                <a:gd name="T7" fmla="*/ 0 h 34"/>
                <a:gd name="T8" fmla="*/ 42 w 42"/>
                <a:gd name="T9" fmla="*/ 19 h 34"/>
                <a:gd name="T10" fmla="*/ 38 w 42"/>
                <a:gd name="T11" fmla="*/ 19 h 34"/>
                <a:gd name="T12" fmla="*/ 38 w 42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34">
                  <a:moveTo>
                    <a:pt x="38" y="34"/>
                  </a:moveTo>
                  <a:cubicBezTo>
                    <a:pt x="31" y="34"/>
                    <a:pt x="23" y="33"/>
                    <a:pt x="16" y="31"/>
                  </a:cubicBezTo>
                  <a:cubicBezTo>
                    <a:pt x="12" y="29"/>
                    <a:pt x="0" y="25"/>
                    <a:pt x="0" y="15"/>
                  </a:cubicBezTo>
                  <a:cubicBezTo>
                    <a:pt x="0" y="1"/>
                    <a:pt x="20" y="0"/>
                    <a:pt x="42" y="0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0" y="19"/>
                    <a:pt x="39" y="19"/>
                    <a:pt x="38" y="19"/>
                  </a:cubicBezTo>
                  <a:lnTo>
                    <a:pt x="38" y="34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15"/>
            <p:cNvSpPr>
              <a:spLocks/>
            </p:cNvSpPr>
            <p:nvPr/>
          </p:nvSpPr>
          <p:spPr bwMode="auto">
            <a:xfrm>
              <a:off x="795" y="1993"/>
              <a:ext cx="633" cy="339"/>
            </a:xfrm>
            <a:custGeom>
              <a:avLst/>
              <a:gdLst>
                <a:gd name="T0" fmla="*/ 1401 w 2122"/>
                <a:gd name="T1" fmla="*/ 160 h 1136"/>
                <a:gd name="T2" fmla="*/ 1355 w 2122"/>
                <a:gd name="T3" fmla="*/ 107 h 1136"/>
                <a:gd name="T4" fmla="*/ 1201 w 2122"/>
                <a:gd name="T5" fmla="*/ 154 h 1136"/>
                <a:gd name="T6" fmla="*/ 1183 w 2122"/>
                <a:gd name="T7" fmla="*/ 50 h 1136"/>
                <a:gd name="T8" fmla="*/ 1089 w 2122"/>
                <a:gd name="T9" fmla="*/ 0 h 1136"/>
                <a:gd name="T10" fmla="*/ 603 w 2122"/>
                <a:gd name="T11" fmla="*/ 25 h 1136"/>
                <a:gd name="T12" fmla="*/ 91 w 2122"/>
                <a:gd name="T13" fmla="*/ 57 h 1136"/>
                <a:gd name="T14" fmla="*/ 75 w 2122"/>
                <a:gd name="T15" fmla="*/ 70 h 1136"/>
                <a:gd name="T16" fmla="*/ 37 w 2122"/>
                <a:gd name="T17" fmla="*/ 158 h 1136"/>
                <a:gd name="T18" fmla="*/ 60 w 2122"/>
                <a:gd name="T19" fmla="*/ 174 h 1136"/>
                <a:gd name="T20" fmla="*/ 38 w 2122"/>
                <a:gd name="T21" fmla="*/ 495 h 1136"/>
                <a:gd name="T22" fmla="*/ 106 w 2122"/>
                <a:gd name="T23" fmla="*/ 574 h 1136"/>
                <a:gd name="T24" fmla="*/ 91 w 2122"/>
                <a:gd name="T25" fmla="*/ 591 h 1136"/>
                <a:gd name="T26" fmla="*/ 119 w 2122"/>
                <a:gd name="T27" fmla="*/ 665 h 1136"/>
                <a:gd name="T28" fmla="*/ 160 w 2122"/>
                <a:gd name="T29" fmla="*/ 734 h 1136"/>
                <a:gd name="T30" fmla="*/ 278 w 2122"/>
                <a:gd name="T31" fmla="*/ 804 h 1136"/>
                <a:gd name="T32" fmla="*/ 504 w 2122"/>
                <a:gd name="T33" fmla="*/ 878 h 1136"/>
                <a:gd name="T34" fmla="*/ 659 w 2122"/>
                <a:gd name="T35" fmla="*/ 857 h 1136"/>
                <a:gd name="T36" fmla="*/ 788 w 2122"/>
                <a:gd name="T37" fmla="*/ 975 h 1136"/>
                <a:gd name="T38" fmla="*/ 942 w 2122"/>
                <a:gd name="T39" fmla="*/ 1076 h 1136"/>
                <a:gd name="T40" fmla="*/ 1002 w 2122"/>
                <a:gd name="T41" fmla="*/ 1048 h 1136"/>
                <a:gd name="T42" fmla="*/ 1039 w 2122"/>
                <a:gd name="T43" fmla="*/ 987 h 1136"/>
                <a:gd name="T44" fmla="*/ 1106 w 2122"/>
                <a:gd name="T45" fmla="*/ 948 h 1136"/>
                <a:gd name="T46" fmla="*/ 1191 w 2122"/>
                <a:gd name="T47" fmla="*/ 950 h 1136"/>
                <a:gd name="T48" fmla="*/ 1241 w 2122"/>
                <a:gd name="T49" fmla="*/ 964 h 1136"/>
                <a:gd name="T50" fmla="*/ 1305 w 2122"/>
                <a:gd name="T51" fmla="*/ 968 h 1136"/>
                <a:gd name="T52" fmla="*/ 1262 w 2122"/>
                <a:gd name="T53" fmla="*/ 918 h 1136"/>
                <a:gd name="T54" fmla="*/ 1349 w 2122"/>
                <a:gd name="T55" fmla="*/ 920 h 1136"/>
                <a:gd name="T56" fmla="*/ 1460 w 2122"/>
                <a:gd name="T57" fmla="*/ 939 h 1136"/>
                <a:gd name="T58" fmla="*/ 1550 w 2122"/>
                <a:gd name="T59" fmla="*/ 1020 h 1136"/>
                <a:gd name="T60" fmla="*/ 1624 w 2122"/>
                <a:gd name="T61" fmla="*/ 1124 h 1136"/>
                <a:gd name="T62" fmla="*/ 1588 w 2122"/>
                <a:gd name="T63" fmla="*/ 919 h 1136"/>
                <a:gd name="T64" fmla="*/ 1710 w 2122"/>
                <a:gd name="T65" fmla="*/ 764 h 1136"/>
                <a:gd name="T66" fmla="*/ 1775 w 2122"/>
                <a:gd name="T67" fmla="*/ 704 h 1136"/>
                <a:gd name="T68" fmla="*/ 1795 w 2122"/>
                <a:gd name="T69" fmla="*/ 674 h 1136"/>
                <a:gd name="T70" fmla="*/ 1765 w 2122"/>
                <a:gd name="T71" fmla="*/ 674 h 1136"/>
                <a:gd name="T72" fmla="*/ 1799 w 2122"/>
                <a:gd name="T73" fmla="*/ 667 h 1136"/>
                <a:gd name="T74" fmla="*/ 1743 w 2122"/>
                <a:gd name="T75" fmla="*/ 554 h 1136"/>
                <a:gd name="T76" fmla="*/ 1794 w 2122"/>
                <a:gd name="T77" fmla="*/ 507 h 1136"/>
                <a:gd name="T78" fmla="*/ 1803 w 2122"/>
                <a:gd name="T79" fmla="*/ 582 h 1136"/>
                <a:gd name="T80" fmla="*/ 1808 w 2122"/>
                <a:gd name="T81" fmla="*/ 503 h 1136"/>
                <a:gd name="T82" fmla="*/ 1859 w 2122"/>
                <a:gd name="T83" fmla="*/ 495 h 1136"/>
                <a:gd name="T84" fmla="*/ 1915 w 2122"/>
                <a:gd name="T85" fmla="*/ 424 h 1136"/>
                <a:gd name="T86" fmla="*/ 2013 w 2122"/>
                <a:gd name="T87" fmla="*/ 390 h 1136"/>
                <a:gd name="T88" fmla="*/ 1990 w 2122"/>
                <a:gd name="T89" fmla="*/ 339 h 1136"/>
                <a:gd name="T90" fmla="*/ 2054 w 2122"/>
                <a:gd name="T91" fmla="*/ 262 h 1136"/>
                <a:gd name="T92" fmla="*/ 2118 w 2122"/>
                <a:gd name="T93" fmla="*/ 236 h 1136"/>
                <a:gd name="T94" fmla="*/ 2091 w 2122"/>
                <a:gd name="T95" fmla="*/ 135 h 1136"/>
                <a:gd name="T96" fmla="*/ 1996 w 2122"/>
                <a:gd name="T97" fmla="*/ 188 h 1136"/>
                <a:gd name="T98" fmla="*/ 1949 w 2122"/>
                <a:gd name="T99" fmla="*/ 239 h 1136"/>
                <a:gd name="T100" fmla="*/ 1786 w 2122"/>
                <a:gd name="T101" fmla="*/ 288 h 1136"/>
                <a:gd name="T102" fmla="*/ 1516 w 2122"/>
                <a:gd name="T103" fmla="*/ 403 h 1136"/>
                <a:gd name="T104" fmla="*/ 1498 w 2122"/>
                <a:gd name="T105" fmla="*/ 303 h 1136"/>
                <a:gd name="T106" fmla="*/ 1435 w 2122"/>
                <a:gd name="T107" fmla="*/ 247 h 1136"/>
                <a:gd name="T108" fmla="*/ 1408 w 2122"/>
                <a:gd name="T109" fmla="*/ 320 h 1136"/>
                <a:gd name="T110" fmla="*/ 1379 w 2122"/>
                <a:gd name="T111" fmla="*/ 223 h 1136"/>
                <a:gd name="T112" fmla="*/ 1398 w 2122"/>
                <a:gd name="T113" fmla="*/ 193 h 1136"/>
                <a:gd name="T114" fmla="*/ 1453 w 2122"/>
                <a:gd name="T115" fmla="*/ 185 h 1136"/>
                <a:gd name="T116" fmla="*/ 1477 w 2122"/>
                <a:gd name="T117" fmla="*/ 161 h 1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22" h="1136">
                  <a:moveTo>
                    <a:pt x="1477" y="161"/>
                  </a:moveTo>
                  <a:cubicBezTo>
                    <a:pt x="1448" y="154"/>
                    <a:pt x="1433" y="136"/>
                    <a:pt x="1401" y="160"/>
                  </a:cubicBezTo>
                  <a:cubicBezTo>
                    <a:pt x="1371" y="181"/>
                    <a:pt x="1359" y="125"/>
                    <a:pt x="1331" y="147"/>
                  </a:cubicBezTo>
                  <a:cubicBezTo>
                    <a:pt x="1332" y="129"/>
                    <a:pt x="1343" y="121"/>
                    <a:pt x="1355" y="107"/>
                  </a:cubicBezTo>
                  <a:cubicBezTo>
                    <a:pt x="1339" y="116"/>
                    <a:pt x="1234" y="184"/>
                    <a:pt x="1242" y="137"/>
                  </a:cubicBezTo>
                  <a:cubicBezTo>
                    <a:pt x="1228" y="143"/>
                    <a:pt x="1214" y="148"/>
                    <a:pt x="1201" y="154"/>
                  </a:cubicBezTo>
                  <a:cubicBezTo>
                    <a:pt x="1226" y="123"/>
                    <a:pt x="1252" y="103"/>
                    <a:pt x="1284" y="80"/>
                  </a:cubicBezTo>
                  <a:cubicBezTo>
                    <a:pt x="1243" y="70"/>
                    <a:pt x="1221" y="72"/>
                    <a:pt x="1183" y="50"/>
                  </a:cubicBezTo>
                  <a:cubicBezTo>
                    <a:pt x="1164" y="40"/>
                    <a:pt x="1142" y="42"/>
                    <a:pt x="1121" y="40"/>
                  </a:cubicBezTo>
                  <a:cubicBezTo>
                    <a:pt x="1100" y="38"/>
                    <a:pt x="1098" y="18"/>
                    <a:pt x="1089" y="0"/>
                  </a:cubicBezTo>
                  <a:cubicBezTo>
                    <a:pt x="1102" y="48"/>
                    <a:pt x="980" y="26"/>
                    <a:pt x="953" y="25"/>
                  </a:cubicBezTo>
                  <a:cubicBezTo>
                    <a:pt x="836" y="25"/>
                    <a:pt x="719" y="25"/>
                    <a:pt x="603" y="25"/>
                  </a:cubicBezTo>
                  <a:cubicBezTo>
                    <a:pt x="426" y="25"/>
                    <a:pt x="250" y="24"/>
                    <a:pt x="74" y="24"/>
                  </a:cubicBezTo>
                  <a:cubicBezTo>
                    <a:pt x="93" y="32"/>
                    <a:pt x="91" y="47"/>
                    <a:pt x="91" y="57"/>
                  </a:cubicBezTo>
                  <a:cubicBezTo>
                    <a:pt x="93" y="85"/>
                    <a:pt x="91" y="86"/>
                    <a:pt x="73" y="109"/>
                  </a:cubicBezTo>
                  <a:cubicBezTo>
                    <a:pt x="69" y="102"/>
                    <a:pt x="83" y="71"/>
                    <a:pt x="75" y="70"/>
                  </a:cubicBezTo>
                  <a:cubicBezTo>
                    <a:pt x="63" y="67"/>
                    <a:pt x="14" y="50"/>
                    <a:pt x="9" y="60"/>
                  </a:cubicBezTo>
                  <a:cubicBezTo>
                    <a:pt x="0" y="85"/>
                    <a:pt x="33" y="138"/>
                    <a:pt x="37" y="158"/>
                  </a:cubicBezTo>
                  <a:cubicBezTo>
                    <a:pt x="35" y="155"/>
                    <a:pt x="32" y="153"/>
                    <a:pt x="30" y="150"/>
                  </a:cubicBezTo>
                  <a:cubicBezTo>
                    <a:pt x="30" y="167"/>
                    <a:pt x="43" y="173"/>
                    <a:pt x="60" y="174"/>
                  </a:cubicBezTo>
                  <a:cubicBezTo>
                    <a:pt x="15" y="174"/>
                    <a:pt x="18" y="352"/>
                    <a:pt x="25" y="392"/>
                  </a:cubicBezTo>
                  <a:cubicBezTo>
                    <a:pt x="33" y="432"/>
                    <a:pt x="14" y="460"/>
                    <a:pt x="38" y="495"/>
                  </a:cubicBezTo>
                  <a:cubicBezTo>
                    <a:pt x="58" y="525"/>
                    <a:pt x="45" y="559"/>
                    <a:pt x="84" y="583"/>
                  </a:cubicBezTo>
                  <a:cubicBezTo>
                    <a:pt x="93" y="571"/>
                    <a:pt x="87" y="574"/>
                    <a:pt x="106" y="574"/>
                  </a:cubicBezTo>
                  <a:cubicBezTo>
                    <a:pt x="91" y="580"/>
                    <a:pt x="91" y="590"/>
                    <a:pt x="102" y="602"/>
                  </a:cubicBezTo>
                  <a:cubicBezTo>
                    <a:pt x="99" y="598"/>
                    <a:pt x="95" y="595"/>
                    <a:pt x="91" y="591"/>
                  </a:cubicBezTo>
                  <a:cubicBezTo>
                    <a:pt x="87" y="600"/>
                    <a:pt x="90" y="615"/>
                    <a:pt x="100" y="622"/>
                  </a:cubicBezTo>
                  <a:cubicBezTo>
                    <a:pt x="120" y="636"/>
                    <a:pt x="105" y="648"/>
                    <a:pt x="119" y="665"/>
                  </a:cubicBezTo>
                  <a:cubicBezTo>
                    <a:pt x="132" y="680"/>
                    <a:pt x="146" y="695"/>
                    <a:pt x="158" y="712"/>
                  </a:cubicBezTo>
                  <a:cubicBezTo>
                    <a:pt x="162" y="716"/>
                    <a:pt x="156" y="730"/>
                    <a:pt x="160" y="734"/>
                  </a:cubicBezTo>
                  <a:cubicBezTo>
                    <a:pt x="167" y="740"/>
                    <a:pt x="187" y="743"/>
                    <a:pt x="196" y="746"/>
                  </a:cubicBezTo>
                  <a:cubicBezTo>
                    <a:pt x="220" y="754"/>
                    <a:pt x="273" y="776"/>
                    <a:pt x="278" y="804"/>
                  </a:cubicBezTo>
                  <a:cubicBezTo>
                    <a:pt x="288" y="850"/>
                    <a:pt x="340" y="805"/>
                    <a:pt x="374" y="820"/>
                  </a:cubicBezTo>
                  <a:cubicBezTo>
                    <a:pt x="417" y="839"/>
                    <a:pt x="461" y="859"/>
                    <a:pt x="504" y="878"/>
                  </a:cubicBezTo>
                  <a:cubicBezTo>
                    <a:pt x="521" y="886"/>
                    <a:pt x="606" y="881"/>
                    <a:pt x="606" y="866"/>
                  </a:cubicBezTo>
                  <a:cubicBezTo>
                    <a:pt x="606" y="848"/>
                    <a:pt x="644" y="857"/>
                    <a:pt x="659" y="857"/>
                  </a:cubicBezTo>
                  <a:cubicBezTo>
                    <a:pt x="681" y="857"/>
                    <a:pt x="694" y="875"/>
                    <a:pt x="710" y="890"/>
                  </a:cubicBezTo>
                  <a:cubicBezTo>
                    <a:pt x="742" y="919"/>
                    <a:pt x="747" y="949"/>
                    <a:pt x="788" y="975"/>
                  </a:cubicBezTo>
                  <a:cubicBezTo>
                    <a:pt x="831" y="905"/>
                    <a:pt x="864" y="951"/>
                    <a:pt x="894" y="1000"/>
                  </a:cubicBezTo>
                  <a:cubicBezTo>
                    <a:pt x="911" y="1027"/>
                    <a:pt x="928" y="1045"/>
                    <a:pt x="942" y="1076"/>
                  </a:cubicBezTo>
                  <a:cubicBezTo>
                    <a:pt x="950" y="1091"/>
                    <a:pt x="1002" y="1099"/>
                    <a:pt x="1019" y="1104"/>
                  </a:cubicBezTo>
                  <a:cubicBezTo>
                    <a:pt x="1011" y="1084"/>
                    <a:pt x="1007" y="1064"/>
                    <a:pt x="1002" y="1048"/>
                  </a:cubicBezTo>
                  <a:cubicBezTo>
                    <a:pt x="1018" y="1040"/>
                    <a:pt x="999" y="1030"/>
                    <a:pt x="1011" y="1021"/>
                  </a:cubicBezTo>
                  <a:cubicBezTo>
                    <a:pt x="1026" y="1011"/>
                    <a:pt x="1043" y="1006"/>
                    <a:pt x="1039" y="987"/>
                  </a:cubicBezTo>
                  <a:cubicBezTo>
                    <a:pt x="1080" y="993"/>
                    <a:pt x="1088" y="978"/>
                    <a:pt x="1097" y="942"/>
                  </a:cubicBezTo>
                  <a:cubicBezTo>
                    <a:pt x="1100" y="944"/>
                    <a:pt x="1103" y="946"/>
                    <a:pt x="1106" y="948"/>
                  </a:cubicBezTo>
                  <a:cubicBezTo>
                    <a:pt x="1104" y="950"/>
                    <a:pt x="1102" y="953"/>
                    <a:pt x="1100" y="955"/>
                  </a:cubicBezTo>
                  <a:cubicBezTo>
                    <a:pt x="1132" y="938"/>
                    <a:pt x="1156" y="945"/>
                    <a:pt x="1191" y="950"/>
                  </a:cubicBezTo>
                  <a:cubicBezTo>
                    <a:pt x="1200" y="951"/>
                    <a:pt x="1199" y="939"/>
                    <a:pt x="1209" y="945"/>
                  </a:cubicBezTo>
                  <a:cubicBezTo>
                    <a:pt x="1219" y="951"/>
                    <a:pt x="1230" y="957"/>
                    <a:pt x="1241" y="964"/>
                  </a:cubicBezTo>
                  <a:cubicBezTo>
                    <a:pt x="1254" y="971"/>
                    <a:pt x="1269" y="968"/>
                    <a:pt x="1275" y="955"/>
                  </a:cubicBezTo>
                  <a:cubicBezTo>
                    <a:pt x="1283" y="967"/>
                    <a:pt x="1294" y="975"/>
                    <a:pt x="1305" y="968"/>
                  </a:cubicBezTo>
                  <a:cubicBezTo>
                    <a:pt x="1286" y="957"/>
                    <a:pt x="1283" y="942"/>
                    <a:pt x="1299" y="927"/>
                  </a:cubicBezTo>
                  <a:cubicBezTo>
                    <a:pt x="1282" y="928"/>
                    <a:pt x="1266" y="936"/>
                    <a:pt x="1262" y="918"/>
                  </a:cubicBezTo>
                  <a:cubicBezTo>
                    <a:pt x="1290" y="917"/>
                    <a:pt x="1345" y="932"/>
                    <a:pt x="1348" y="892"/>
                  </a:cubicBezTo>
                  <a:cubicBezTo>
                    <a:pt x="1346" y="901"/>
                    <a:pt x="1350" y="911"/>
                    <a:pt x="1349" y="920"/>
                  </a:cubicBezTo>
                  <a:cubicBezTo>
                    <a:pt x="1367" y="914"/>
                    <a:pt x="1391" y="903"/>
                    <a:pt x="1409" y="910"/>
                  </a:cubicBezTo>
                  <a:cubicBezTo>
                    <a:pt x="1430" y="919"/>
                    <a:pt x="1435" y="948"/>
                    <a:pt x="1460" y="939"/>
                  </a:cubicBezTo>
                  <a:cubicBezTo>
                    <a:pt x="1523" y="917"/>
                    <a:pt x="1539" y="966"/>
                    <a:pt x="1541" y="1022"/>
                  </a:cubicBezTo>
                  <a:cubicBezTo>
                    <a:pt x="1544" y="1021"/>
                    <a:pt x="1547" y="1021"/>
                    <a:pt x="1550" y="1020"/>
                  </a:cubicBezTo>
                  <a:cubicBezTo>
                    <a:pt x="1542" y="1035"/>
                    <a:pt x="1570" y="1094"/>
                    <a:pt x="1584" y="1102"/>
                  </a:cubicBezTo>
                  <a:cubicBezTo>
                    <a:pt x="1611" y="1117"/>
                    <a:pt x="1586" y="1136"/>
                    <a:pt x="1624" y="1124"/>
                  </a:cubicBezTo>
                  <a:cubicBezTo>
                    <a:pt x="1637" y="1119"/>
                    <a:pt x="1639" y="1072"/>
                    <a:pt x="1637" y="1059"/>
                  </a:cubicBezTo>
                  <a:cubicBezTo>
                    <a:pt x="1632" y="1014"/>
                    <a:pt x="1603" y="963"/>
                    <a:pt x="1588" y="919"/>
                  </a:cubicBezTo>
                  <a:cubicBezTo>
                    <a:pt x="1575" y="884"/>
                    <a:pt x="1620" y="848"/>
                    <a:pt x="1617" y="823"/>
                  </a:cubicBezTo>
                  <a:cubicBezTo>
                    <a:pt x="1656" y="833"/>
                    <a:pt x="1678" y="777"/>
                    <a:pt x="1710" y="764"/>
                  </a:cubicBezTo>
                  <a:cubicBezTo>
                    <a:pt x="1729" y="756"/>
                    <a:pt x="1783" y="723"/>
                    <a:pt x="1765" y="715"/>
                  </a:cubicBezTo>
                  <a:cubicBezTo>
                    <a:pt x="1769" y="712"/>
                    <a:pt x="1772" y="708"/>
                    <a:pt x="1775" y="704"/>
                  </a:cubicBezTo>
                  <a:cubicBezTo>
                    <a:pt x="1771" y="702"/>
                    <a:pt x="1766" y="699"/>
                    <a:pt x="1762" y="697"/>
                  </a:cubicBezTo>
                  <a:cubicBezTo>
                    <a:pt x="1775" y="700"/>
                    <a:pt x="1812" y="701"/>
                    <a:pt x="1795" y="674"/>
                  </a:cubicBezTo>
                  <a:cubicBezTo>
                    <a:pt x="1794" y="678"/>
                    <a:pt x="1793" y="682"/>
                    <a:pt x="1792" y="686"/>
                  </a:cubicBezTo>
                  <a:cubicBezTo>
                    <a:pt x="1779" y="676"/>
                    <a:pt x="1786" y="676"/>
                    <a:pt x="1765" y="674"/>
                  </a:cubicBezTo>
                  <a:cubicBezTo>
                    <a:pt x="1766" y="669"/>
                    <a:pt x="1767" y="663"/>
                    <a:pt x="1767" y="658"/>
                  </a:cubicBezTo>
                  <a:cubicBezTo>
                    <a:pt x="1774" y="668"/>
                    <a:pt x="1784" y="669"/>
                    <a:pt x="1799" y="667"/>
                  </a:cubicBezTo>
                  <a:cubicBezTo>
                    <a:pt x="1795" y="648"/>
                    <a:pt x="1799" y="624"/>
                    <a:pt x="1773" y="628"/>
                  </a:cubicBezTo>
                  <a:cubicBezTo>
                    <a:pt x="1809" y="606"/>
                    <a:pt x="1749" y="571"/>
                    <a:pt x="1743" y="554"/>
                  </a:cubicBezTo>
                  <a:cubicBezTo>
                    <a:pt x="1754" y="560"/>
                    <a:pt x="1765" y="567"/>
                    <a:pt x="1777" y="574"/>
                  </a:cubicBezTo>
                  <a:cubicBezTo>
                    <a:pt x="1762" y="550"/>
                    <a:pt x="1763" y="515"/>
                    <a:pt x="1794" y="507"/>
                  </a:cubicBezTo>
                  <a:cubicBezTo>
                    <a:pt x="1784" y="522"/>
                    <a:pt x="1779" y="543"/>
                    <a:pt x="1782" y="559"/>
                  </a:cubicBezTo>
                  <a:cubicBezTo>
                    <a:pt x="1784" y="568"/>
                    <a:pt x="1801" y="573"/>
                    <a:pt x="1803" y="582"/>
                  </a:cubicBezTo>
                  <a:cubicBezTo>
                    <a:pt x="1805" y="594"/>
                    <a:pt x="1789" y="602"/>
                    <a:pt x="1795" y="619"/>
                  </a:cubicBezTo>
                  <a:cubicBezTo>
                    <a:pt x="1821" y="566"/>
                    <a:pt x="1829" y="558"/>
                    <a:pt x="1808" y="503"/>
                  </a:cubicBezTo>
                  <a:cubicBezTo>
                    <a:pt x="1822" y="511"/>
                    <a:pt x="1831" y="520"/>
                    <a:pt x="1832" y="535"/>
                  </a:cubicBezTo>
                  <a:cubicBezTo>
                    <a:pt x="1842" y="522"/>
                    <a:pt x="1854" y="510"/>
                    <a:pt x="1859" y="495"/>
                  </a:cubicBezTo>
                  <a:cubicBezTo>
                    <a:pt x="1864" y="482"/>
                    <a:pt x="1852" y="457"/>
                    <a:pt x="1862" y="451"/>
                  </a:cubicBezTo>
                  <a:cubicBezTo>
                    <a:pt x="1879" y="440"/>
                    <a:pt x="1894" y="426"/>
                    <a:pt x="1915" y="424"/>
                  </a:cubicBezTo>
                  <a:cubicBezTo>
                    <a:pt x="1936" y="420"/>
                    <a:pt x="1954" y="423"/>
                    <a:pt x="1966" y="403"/>
                  </a:cubicBezTo>
                  <a:cubicBezTo>
                    <a:pt x="1978" y="416"/>
                    <a:pt x="2017" y="412"/>
                    <a:pt x="2013" y="390"/>
                  </a:cubicBezTo>
                  <a:cubicBezTo>
                    <a:pt x="2006" y="411"/>
                    <a:pt x="1998" y="404"/>
                    <a:pt x="1987" y="388"/>
                  </a:cubicBezTo>
                  <a:cubicBezTo>
                    <a:pt x="1972" y="368"/>
                    <a:pt x="1980" y="362"/>
                    <a:pt x="1990" y="339"/>
                  </a:cubicBezTo>
                  <a:cubicBezTo>
                    <a:pt x="1997" y="319"/>
                    <a:pt x="1998" y="307"/>
                    <a:pt x="2017" y="299"/>
                  </a:cubicBezTo>
                  <a:cubicBezTo>
                    <a:pt x="2036" y="290"/>
                    <a:pt x="2050" y="286"/>
                    <a:pt x="2054" y="262"/>
                  </a:cubicBezTo>
                  <a:cubicBezTo>
                    <a:pt x="2067" y="282"/>
                    <a:pt x="2105" y="274"/>
                    <a:pt x="2117" y="254"/>
                  </a:cubicBezTo>
                  <a:cubicBezTo>
                    <a:pt x="2122" y="246"/>
                    <a:pt x="2117" y="246"/>
                    <a:pt x="2118" y="236"/>
                  </a:cubicBezTo>
                  <a:cubicBezTo>
                    <a:pt x="2118" y="234"/>
                    <a:pt x="2104" y="213"/>
                    <a:pt x="2100" y="206"/>
                  </a:cubicBezTo>
                  <a:cubicBezTo>
                    <a:pt x="2089" y="187"/>
                    <a:pt x="2091" y="163"/>
                    <a:pt x="2091" y="135"/>
                  </a:cubicBezTo>
                  <a:cubicBezTo>
                    <a:pt x="2091" y="102"/>
                    <a:pt x="2047" y="130"/>
                    <a:pt x="2031" y="109"/>
                  </a:cubicBezTo>
                  <a:cubicBezTo>
                    <a:pt x="2013" y="137"/>
                    <a:pt x="2005" y="156"/>
                    <a:pt x="1996" y="188"/>
                  </a:cubicBezTo>
                  <a:cubicBezTo>
                    <a:pt x="1993" y="200"/>
                    <a:pt x="1993" y="220"/>
                    <a:pt x="1979" y="222"/>
                  </a:cubicBezTo>
                  <a:cubicBezTo>
                    <a:pt x="1968" y="223"/>
                    <a:pt x="1952" y="239"/>
                    <a:pt x="1949" y="239"/>
                  </a:cubicBezTo>
                  <a:cubicBezTo>
                    <a:pt x="1878" y="239"/>
                    <a:pt x="1826" y="225"/>
                    <a:pt x="1777" y="284"/>
                  </a:cubicBezTo>
                  <a:cubicBezTo>
                    <a:pt x="1780" y="285"/>
                    <a:pt x="1783" y="287"/>
                    <a:pt x="1786" y="288"/>
                  </a:cubicBezTo>
                  <a:cubicBezTo>
                    <a:pt x="1788" y="337"/>
                    <a:pt x="1713" y="317"/>
                    <a:pt x="1676" y="329"/>
                  </a:cubicBezTo>
                  <a:cubicBezTo>
                    <a:pt x="1707" y="375"/>
                    <a:pt x="1555" y="425"/>
                    <a:pt x="1516" y="403"/>
                  </a:cubicBezTo>
                  <a:cubicBezTo>
                    <a:pt x="1552" y="363"/>
                    <a:pt x="1552" y="336"/>
                    <a:pt x="1535" y="286"/>
                  </a:cubicBezTo>
                  <a:cubicBezTo>
                    <a:pt x="1521" y="293"/>
                    <a:pt x="1512" y="303"/>
                    <a:pt x="1498" y="303"/>
                  </a:cubicBezTo>
                  <a:cubicBezTo>
                    <a:pt x="1520" y="268"/>
                    <a:pt x="1534" y="234"/>
                    <a:pt x="1492" y="209"/>
                  </a:cubicBezTo>
                  <a:cubicBezTo>
                    <a:pt x="1458" y="190"/>
                    <a:pt x="1446" y="223"/>
                    <a:pt x="1435" y="247"/>
                  </a:cubicBezTo>
                  <a:cubicBezTo>
                    <a:pt x="1434" y="242"/>
                    <a:pt x="1434" y="237"/>
                    <a:pt x="1433" y="232"/>
                  </a:cubicBezTo>
                  <a:cubicBezTo>
                    <a:pt x="1407" y="250"/>
                    <a:pt x="1398" y="292"/>
                    <a:pt x="1408" y="320"/>
                  </a:cubicBezTo>
                  <a:cubicBezTo>
                    <a:pt x="1414" y="339"/>
                    <a:pt x="1411" y="408"/>
                    <a:pt x="1379" y="407"/>
                  </a:cubicBezTo>
                  <a:cubicBezTo>
                    <a:pt x="1312" y="405"/>
                    <a:pt x="1385" y="242"/>
                    <a:pt x="1379" y="223"/>
                  </a:cubicBezTo>
                  <a:cubicBezTo>
                    <a:pt x="1378" y="241"/>
                    <a:pt x="1367" y="255"/>
                    <a:pt x="1349" y="260"/>
                  </a:cubicBezTo>
                  <a:cubicBezTo>
                    <a:pt x="1360" y="236"/>
                    <a:pt x="1373" y="205"/>
                    <a:pt x="1398" y="193"/>
                  </a:cubicBezTo>
                  <a:cubicBezTo>
                    <a:pt x="1398" y="197"/>
                    <a:pt x="1398" y="200"/>
                    <a:pt x="1398" y="204"/>
                  </a:cubicBezTo>
                  <a:cubicBezTo>
                    <a:pt x="1410" y="198"/>
                    <a:pt x="1440" y="177"/>
                    <a:pt x="1453" y="185"/>
                  </a:cubicBezTo>
                  <a:cubicBezTo>
                    <a:pt x="1473" y="197"/>
                    <a:pt x="1471" y="176"/>
                    <a:pt x="1496" y="185"/>
                  </a:cubicBezTo>
                  <a:cubicBezTo>
                    <a:pt x="1493" y="174"/>
                    <a:pt x="1485" y="166"/>
                    <a:pt x="1477" y="161"/>
                  </a:cubicBezTo>
                  <a:close/>
                </a:path>
              </a:pathLst>
            </a:custGeom>
            <a:solidFill>
              <a:srgbClr val="FF9900"/>
            </a:solidFill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16"/>
            <p:cNvSpPr>
              <a:spLocks noEditPoints="1"/>
            </p:cNvSpPr>
            <p:nvPr/>
          </p:nvSpPr>
          <p:spPr bwMode="auto">
            <a:xfrm>
              <a:off x="793" y="1992"/>
              <a:ext cx="637" cy="340"/>
            </a:xfrm>
            <a:custGeom>
              <a:avLst/>
              <a:gdLst>
                <a:gd name="T0" fmla="*/ 1470 w 2136"/>
                <a:gd name="T1" fmla="*/ 952 h 1141"/>
                <a:gd name="T2" fmla="*/ 1312 w 2136"/>
                <a:gd name="T3" fmla="*/ 938 h 1141"/>
                <a:gd name="T4" fmla="*/ 1212 w 2136"/>
                <a:gd name="T5" fmla="*/ 957 h 1141"/>
                <a:gd name="T6" fmla="*/ 1023 w 2136"/>
                <a:gd name="T7" fmla="*/ 1033 h 1141"/>
                <a:gd name="T8" fmla="*/ 941 w 2136"/>
                <a:gd name="T9" fmla="*/ 1084 h 1141"/>
                <a:gd name="T10" fmla="*/ 711 w 2136"/>
                <a:gd name="T11" fmla="*/ 900 h 1141"/>
                <a:gd name="T12" fmla="*/ 377 w 2136"/>
                <a:gd name="T13" fmla="*/ 833 h 1141"/>
                <a:gd name="T14" fmla="*/ 157 w 2136"/>
                <a:gd name="T15" fmla="*/ 720 h 1141"/>
                <a:gd name="T16" fmla="*/ 37 w 2136"/>
                <a:gd name="T17" fmla="*/ 504 h 1141"/>
                <a:gd name="T18" fmla="*/ 25 w 2136"/>
                <a:gd name="T19" fmla="*/ 52 h 1141"/>
                <a:gd name="T20" fmla="*/ 81 w 2136"/>
                <a:gd name="T21" fmla="*/ 19 h 1141"/>
                <a:gd name="T22" fmla="*/ 1110 w 2136"/>
                <a:gd name="T23" fmla="*/ 13 h 1141"/>
                <a:gd name="T24" fmla="*/ 1244 w 2136"/>
                <a:gd name="T25" fmla="*/ 133 h 1141"/>
                <a:gd name="T26" fmla="*/ 1358 w 2136"/>
                <a:gd name="T27" fmla="*/ 103 h 1141"/>
                <a:gd name="T28" fmla="*/ 1487 w 2136"/>
                <a:gd name="T29" fmla="*/ 157 h 1141"/>
                <a:gd name="T30" fmla="*/ 1534 w 2136"/>
                <a:gd name="T31" fmla="*/ 242 h 1141"/>
                <a:gd name="T32" fmla="*/ 1676 w 2136"/>
                <a:gd name="T33" fmla="*/ 338 h 1141"/>
                <a:gd name="T34" fmla="*/ 1922 w 2136"/>
                <a:gd name="T35" fmla="*/ 234 h 1141"/>
                <a:gd name="T36" fmla="*/ 2046 w 2136"/>
                <a:gd name="T37" fmla="*/ 108 h 1141"/>
                <a:gd name="T38" fmla="*/ 2134 w 2136"/>
                <a:gd name="T39" fmla="*/ 241 h 1141"/>
                <a:gd name="T40" fmla="*/ 2005 w 2136"/>
                <a:gd name="T41" fmla="*/ 346 h 1141"/>
                <a:gd name="T42" fmla="*/ 1975 w 2136"/>
                <a:gd name="T43" fmla="*/ 420 h 1141"/>
                <a:gd name="T44" fmla="*/ 1847 w 2136"/>
                <a:gd name="T45" fmla="*/ 544 h 1141"/>
                <a:gd name="T46" fmla="*/ 1814 w 2136"/>
                <a:gd name="T47" fmla="*/ 699 h 1141"/>
                <a:gd name="T48" fmla="*/ 1632 w 2136"/>
                <a:gd name="T49" fmla="*/ 837 h 1141"/>
                <a:gd name="T50" fmla="*/ 1565 w 2136"/>
                <a:gd name="T51" fmla="*/ 1029 h 1141"/>
                <a:gd name="T52" fmla="*/ 1602 w 2136"/>
                <a:gd name="T53" fmla="*/ 859 h 1141"/>
                <a:gd name="T54" fmla="*/ 1766 w 2136"/>
                <a:gd name="T55" fmla="*/ 713 h 1141"/>
                <a:gd name="T56" fmla="*/ 1773 w 2136"/>
                <a:gd name="T57" fmla="*/ 688 h 1141"/>
                <a:gd name="T58" fmla="*/ 1760 w 2136"/>
                <a:gd name="T59" fmla="*/ 584 h 1141"/>
                <a:gd name="T60" fmla="*/ 1816 w 2136"/>
                <a:gd name="T61" fmla="*/ 497 h 1141"/>
                <a:gd name="T62" fmla="*/ 1874 w 2136"/>
                <a:gd name="T63" fmla="*/ 440 h 1141"/>
                <a:gd name="T64" fmla="*/ 1983 w 2136"/>
                <a:gd name="T65" fmla="*/ 351 h 1141"/>
                <a:gd name="T66" fmla="*/ 2086 w 2136"/>
                <a:gd name="T67" fmla="*/ 268 h 1141"/>
                <a:gd name="T68" fmla="*/ 2077 w 2136"/>
                <a:gd name="T69" fmla="*/ 131 h 1141"/>
                <a:gd name="T70" fmla="*/ 1921 w 2136"/>
                <a:gd name="T71" fmla="*/ 252 h 1141"/>
                <a:gd name="T72" fmla="*/ 1692 w 2136"/>
                <a:gd name="T73" fmla="*/ 361 h 1141"/>
                <a:gd name="T74" fmla="*/ 1488 w 2136"/>
                <a:gd name="T75" fmla="*/ 316 h 1141"/>
                <a:gd name="T76" fmla="*/ 1423 w 2136"/>
                <a:gd name="T77" fmla="*/ 322 h 1141"/>
                <a:gd name="T78" fmla="*/ 1348 w 2136"/>
                <a:gd name="T79" fmla="*/ 260 h 1141"/>
                <a:gd name="T80" fmla="*/ 1476 w 2136"/>
                <a:gd name="T81" fmla="*/ 182 h 1141"/>
                <a:gd name="T82" fmla="*/ 1343 w 2136"/>
                <a:gd name="T83" fmla="*/ 158 h 1141"/>
                <a:gd name="T84" fmla="*/ 1201 w 2136"/>
                <a:gd name="T85" fmla="*/ 152 h 1141"/>
                <a:gd name="T86" fmla="*/ 982 w 2136"/>
                <a:gd name="T87" fmla="*/ 40 h 1141"/>
                <a:gd name="T88" fmla="*/ 71 w 2136"/>
                <a:gd name="T89" fmla="*/ 117 h 1141"/>
                <a:gd name="T90" fmla="*/ 55 w 2136"/>
                <a:gd name="T91" fmla="*/ 167 h 1141"/>
                <a:gd name="T92" fmla="*/ 89 w 2136"/>
                <a:gd name="T93" fmla="*/ 575 h 1141"/>
                <a:gd name="T94" fmla="*/ 106 w 2136"/>
                <a:gd name="T95" fmla="*/ 609 h 1141"/>
                <a:gd name="T96" fmla="*/ 195 w 2136"/>
                <a:gd name="T97" fmla="*/ 738 h 1141"/>
                <a:gd name="T98" fmla="*/ 604 w 2136"/>
                <a:gd name="T99" fmla="*/ 867 h 1141"/>
                <a:gd name="T100" fmla="*/ 839 w 2136"/>
                <a:gd name="T101" fmla="*/ 934 h 1141"/>
                <a:gd name="T102" fmla="*/ 997 w 2136"/>
                <a:gd name="T103" fmla="*/ 1047 h 1141"/>
                <a:gd name="T104" fmla="*/ 1047 w 2136"/>
                <a:gd name="T105" fmla="*/ 982 h 1141"/>
                <a:gd name="T106" fmla="*/ 1253 w 2136"/>
                <a:gd name="T107" fmla="*/ 960 h 1141"/>
                <a:gd name="T108" fmla="*/ 1345 w 2136"/>
                <a:gd name="T109" fmla="*/ 898 h 1141"/>
                <a:gd name="T110" fmla="*/ 1464 w 2136"/>
                <a:gd name="T111" fmla="*/ 935 h 1141"/>
                <a:gd name="T112" fmla="*/ 1772 w 2136"/>
                <a:gd name="T113" fmla="*/ 642 h 1141"/>
                <a:gd name="T114" fmla="*/ 1395 w 2136"/>
                <a:gd name="T115" fmla="*/ 224 h 1141"/>
                <a:gd name="T116" fmla="*/ 1447 w 2136"/>
                <a:gd name="T117" fmla="*/ 219 h 1141"/>
                <a:gd name="T118" fmla="*/ 1392 w 2136"/>
                <a:gd name="T119" fmla="*/ 218 h 1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36" h="1141">
                  <a:moveTo>
                    <a:pt x="1613" y="1141"/>
                  </a:moveTo>
                  <a:cubicBezTo>
                    <a:pt x="1601" y="1141"/>
                    <a:pt x="1598" y="1131"/>
                    <a:pt x="1597" y="1127"/>
                  </a:cubicBezTo>
                  <a:cubicBezTo>
                    <a:pt x="1596" y="1122"/>
                    <a:pt x="1595" y="1118"/>
                    <a:pt x="1587" y="1114"/>
                  </a:cubicBezTo>
                  <a:cubicBezTo>
                    <a:pt x="1572" y="1106"/>
                    <a:pt x="1549" y="1063"/>
                    <a:pt x="1547" y="1036"/>
                  </a:cubicBezTo>
                  <a:cubicBezTo>
                    <a:pt x="1539" y="1037"/>
                    <a:pt x="1539" y="1037"/>
                    <a:pt x="1539" y="1037"/>
                  </a:cubicBezTo>
                  <a:cubicBezTo>
                    <a:pt x="1539" y="1026"/>
                    <a:pt x="1539" y="1026"/>
                    <a:pt x="1539" y="1026"/>
                  </a:cubicBezTo>
                  <a:cubicBezTo>
                    <a:pt x="1536" y="947"/>
                    <a:pt x="1505" y="947"/>
                    <a:pt x="1495" y="947"/>
                  </a:cubicBezTo>
                  <a:cubicBezTo>
                    <a:pt x="1488" y="947"/>
                    <a:pt x="1479" y="949"/>
                    <a:pt x="1470" y="952"/>
                  </a:cubicBezTo>
                  <a:cubicBezTo>
                    <a:pt x="1466" y="954"/>
                    <a:pt x="1462" y="954"/>
                    <a:pt x="1458" y="954"/>
                  </a:cubicBezTo>
                  <a:cubicBezTo>
                    <a:pt x="1444" y="954"/>
                    <a:pt x="1436" y="945"/>
                    <a:pt x="1429" y="937"/>
                  </a:cubicBezTo>
                  <a:cubicBezTo>
                    <a:pt x="1424" y="931"/>
                    <a:pt x="1419" y="925"/>
                    <a:pt x="1412" y="923"/>
                  </a:cubicBezTo>
                  <a:cubicBezTo>
                    <a:pt x="1401" y="918"/>
                    <a:pt x="1383" y="924"/>
                    <a:pt x="1367" y="930"/>
                  </a:cubicBezTo>
                  <a:cubicBezTo>
                    <a:pt x="1347" y="937"/>
                    <a:pt x="1347" y="937"/>
                    <a:pt x="1347" y="937"/>
                  </a:cubicBezTo>
                  <a:cubicBezTo>
                    <a:pt x="1347" y="925"/>
                    <a:pt x="1347" y="925"/>
                    <a:pt x="1347" y="925"/>
                  </a:cubicBezTo>
                  <a:cubicBezTo>
                    <a:pt x="1337" y="931"/>
                    <a:pt x="1326" y="933"/>
                    <a:pt x="1318" y="933"/>
                  </a:cubicBezTo>
                  <a:cubicBezTo>
                    <a:pt x="1312" y="938"/>
                    <a:pt x="1312" y="938"/>
                    <a:pt x="1312" y="938"/>
                  </a:cubicBezTo>
                  <a:cubicBezTo>
                    <a:pt x="1307" y="943"/>
                    <a:pt x="1304" y="948"/>
                    <a:pt x="1305" y="952"/>
                  </a:cubicBezTo>
                  <a:cubicBezTo>
                    <a:pt x="1305" y="956"/>
                    <a:pt x="1309" y="960"/>
                    <a:pt x="1316" y="964"/>
                  </a:cubicBezTo>
                  <a:cubicBezTo>
                    <a:pt x="1331" y="972"/>
                    <a:pt x="1331" y="972"/>
                    <a:pt x="1331" y="972"/>
                  </a:cubicBezTo>
                  <a:cubicBezTo>
                    <a:pt x="1316" y="980"/>
                    <a:pt x="1316" y="980"/>
                    <a:pt x="1316" y="980"/>
                  </a:cubicBezTo>
                  <a:cubicBezTo>
                    <a:pt x="1312" y="982"/>
                    <a:pt x="1308" y="984"/>
                    <a:pt x="1303" y="984"/>
                  </a:cubicBezTo>
                  <a:cubicBezTo>
                    <a:pt x="1298" y="984"/>
                    <a:pt x="1290" y="982"/>
                    <a:pt x="1282" y="974"/>
                  </a:cubicBezTo>
                  <a:cubicBezTo>
                    <a:pt x="1272" y="982"/>
                    <a:pt x="1256" y="983"/>
                    <a:pt x="1243" y="976"/>
                  </a:cubicBezTo>
                  <a:cubicBezTo>
                    <a:pt x="1212" y="957"/>
                    <a:pt x="1212" y="957"/>
                    <a:pt x="1212" y="957"/>
                  </a:cubicBezTo>
                  <a:cubicBezTo>
                    <a:pt x="1209" y="960"/>
                    <a:pt x="1205" y="963"/>
                    <a:pt x="1199" y="963"/>
                  </a:cubicBezTo>
                  <a:cubicBezTo>
                    <a:pt x="1197" y="963"/>
                    <a:pt x="1197" y="963"/>
                    <a:pt x="1197" y="963"/>
                  </a:cubicBezTo>
                  <a:cubicBezTo>
                    <a:pt x="1186" y="961"/>
                    <a:pt x="1186" y="961"/>
                    <a:pt x="1186" y="961"/>
                  </a:cubicBezTo>
                  <a:cubicBezTo>
                    <a:pt x="1156" y="957"/>
                    <a:pt x="1134" y="955"/>
                    <a:pt x="1111" y="967"/>
                  </a:cubicBezTo>
                  <a:cubicBezTo>
                    <a:pt x="1106" y="970"/>
                    <a:pt x="1106" y="970"/>
                    <a:pt x="1106" y="970"/>
                  </a:cubicBezTo>
                  <a:cubicBezTo>
                    <a:pt x="1098" y="991"/>
                    <a:pt x="1086" y="1003"/>
                    <a:pt x="1055" y="1001"/>
                  </a:cubicBezTo>
                  <a:cubicBezTo>
                    <a:pt x="1053" y="1014"/>
                    <a:pt x="1042" y="1021"/>
                    <a:pt x="1032" y="1027"/>
                  </a:cubicBezTo>
                  <a:cubicBezTo>
                    <a:pt x="1029" y="1029"/>
                    <a:pt x="1026" y="1030"/>
                    <a:pt x="1023" y="1033"/>
                  </a:cubicBezTo>
                  <a:cubicBezTo>
                    <a:pt x="1023" y="1033"/>
                    <a:pt x="1023" y="1034"/>
                    <a:pt x="1024" y="1036"/>
                  </a:cubicBezTo>
                  <a:cubicBezTo>
                    <a:pt x="1025" y="1040"/>
                    <a:pt x="1027" y="1048"/>
                    <a:pt x="1019" y="1056"/>
                  </a:cubicBezTo>
                  <a:cubicBezTo>
                    <a:pt x="1021" y="1061"/>
                    <a:pt x="1023" y="1066"/>
                    <a:pt x="1024" y="1072"/>
                  </a:cubicBezTo>
                  <a:cubicBezTo>
                    <a:pt x="1027" y="1082"/>
                    <a:pt x="1030" y="1094"/>
                    <a:pt x="1034" y="1105"/>
                  </a:cubicBezTo>
                  <a:cubicBezTo>
                    <a:pt x="1041" y="1122"/>
                    <a:pt x="1041" y="1122"/>
                    <a:pt x="1041" y="1122"/>
                  </a:cubicBezTo>
                  <a:cubicBezTo>
                    <a:pt x="1023" y="1116"/>
                    <a:pt x="1023" y="1116"/>
                    <a:pt x="1023" y="1116"/>
                  </a:cubicBezTo>
                  <a:cubicBezTo>
                    <a:pt x="1019" y="1115"/>
                    <a:pt x="1013" y="1114"/>
                    <a:pt x="1006" y="1112"/>
                  </a:cubicBezTo>
                  <a:cubicBezTo>
                    <a:pt x="973" y="1105"/>
                    <a:pt x="948" y="1098"/>
                    <a:pt x="941" y="1084"/>
                  </a:cubicBezTo>
                  <a:cubicBezTo>
                    <a:pt x="932" y="1065"/>
                    <a:pt x="922" y="1051"/>
                    <a:pt x="912" y="1036"/>
                  </a:cubicBezTo>
                  <a:cubicBezTo>
                    <a:pt x="906" y="1027"/>
                    <a:pt x="899" y="1018"/>
                    <a:pt x="893" y="1009"/>
                  </a:cubicBezTo>
                  <a:cubicBezTo>
                    <a:pt x="876" y="980"/>
                    <a:pt x="857" y="952"/>
                    <a:pt x="839" y="952"/>
                  </a:cubicBezTo>
                  <a:cubicBezTo>
                    <a:pt x="828" y="952"/>
                    <a:pt x="816" y="963"/>
                    <a:pt x="803" y="984"/>
                  </a:cubicBezTo>
                  <a:cubicBezTo>
                    <a:pt x="798" y="992"/>
                    <a:pt x="798" y="992"/>
                    <a:pt x="798" y="992"/>
                  </a:cubicBezTo>
                  <a:cubicBezTo>
                    <a:pt x="790" y="987"/>
                    <a:pt x="790" y="987"/>
                    <a:pt x="790" y="987"/>
                  </a:cubicBezTo>
                  <a:cubicBezTo>
                    <a:pt x="764" y="971"/>
                    <a:pt x="752" y="953"/>
                    <a:pt x="740" y="936"/>
                  </a:cubicBezTo>
                  <a:cubicBezTo>
                    <a:pt x="732" y="924"/>
                    <a:pt x="724" y="912"/>
                    <a:pt x="711" y="900"/>
                  </a:cubicBezTo>
                  <a:cubicBezTo>
                    <a:pt x="707" y="897"/>
                    <a:pt x="703" y="894"/>
                    <a:pt x="700" y="890"/>
                  </a:cubicBezTo>
                  <a:cubicBezTo>
                    <a:pt x="689" y="879"/>
                    <a:pt x="680" y="870"/>
                    <a:pt x="666" y="870"/>
                  </a:cubicBezTo>
                  <a:cubicBezTo>
                    <a:pt x="663" y="870"/>
                    <a:pt x="658" y="869"/>
                    <a:pt x="653" y="869"/>
                  </a:cubicBezTo>
                  <a:cubicBezTo>
                    <a:pt x="647" y="868"/>
                    <a:pt x="640" y="868"/>
                    <a:pt x="634" y="868"/>
                  </a:cubicBezTo>
                  <a:cubicBezTo>
                    <a:pt x="624" y="868"/>
                    <a:pt x="622" y="870"/>
                    <a:pt x="622" y="870"/>
                  </a:cubicBezTo>
                  <a:cubicBezTo>
                    <a:pt x="622" y="893"/>
                    <a:pt x="560" y="895"/>
                    <a:pt x="541" y="895"/>
                  </a:cubicBezTo>
                  <a:cubicBezTo>
                    <a:pt x="525" y="895"/>
                    <a:pt x="513" y="894"/>
                    <a:pt x="507" y="891"/>
                  </a:cubicBezTo>
                  <a:cubicBezTo>
                    <a:pt x="464" y="871"/>
                    <a:pt x="420" y="852"/>
                    <a:pt x="377" y="833"/>
                  </a:cubicBezTo>
                  <a:cubicBezTo>
                    <a:pt x="367" y="828"/>
                    <a:pt x="351" y="831"/>
                    <a:pt x="336" y="834"/>
                  </a:cubicBezTo>
                  <a:cubicBezTo>
                    <a:pt x="327" y="836"/>
                    <a:pt x="318" y="839"/>
                    <a:pt x="309" y="839"/>
                  </a:cubicBezTo>
                  <a:cubicBezTo>
                    <a:pt x="291" y="839"/>
                    <a:pt x="280" y="829"/>
                    <a:pt x="276" y="810"/>
                  </a:cubicBezTo>
                  <a:cubicBezTo>
                    <a:pt x="273" y="791"/>
                    <a:pt x="235" y="770"/>
                    <a:pt x="200" y="759"/>
                  </a:cubicBezTo>
                  <a:cubicBezTo>
                    <a:pt x="198" y="758"/>
                    <a:pt x="194" y="757"/>
                    <a:pt x="190" y="756"/>
                  </a:cubicBezTo>
                  <a:cubicBezTo>
                    <a:pt x="180" y="754"/>
                    <a:pt x="167" y="751"/>
                    <a:pt x="161" y="745"/>
                  </a:cubicBezTo>
                  <a:cubicBezTo>
                    <a:pt x="155" y="740"/>
                    <a:pt x="156" y="732"/>
                    <a:pt x="157" y="726"/>
                  </a:cubicBezTo>
                  <a:cubicBezTo>
                    <a:pt x="157" y="724"/>
                    <a:pt x="157" y="721"/>
                    <a:pt x="157" y="720"/>
                  </a:cubicBezTo>
                  <a:cubicBezTo>
                    <a:pt x="150" y="711"/>
                    <a:pt x="141" y="701"/>
                    <a:pt x="133" y="691"/>
                  </a:cubicBezTo>
                  <a:cubicBezTo>
                    <a:pt x="128" y="685"/>
                    <a:pt x="123" y="680"/>
                    <a:pt x="119" y="674"/>
                  </a:cubicBezTo>
                  <a:cubicBezTo>
                    <a:pt x="110" y="664"/>
                    <a:pt x="110" y="655"/>
                    <a:pt x="110" y="649"/>
                  </a:cubicBezTo>
                  <a:cubicBezTo>
                    <a:pt x="109" y="642"/>
                    <a:pt x="109" y="639"/>
                    <a:pt x="101" y="634"/>
                  </a:cubicBezTo>
                  <a:cubicBezTo>
                    <a:pt x="89" y="625"/>
                    <a:pt x="85" y="609"/>
                    <a:pt x="88" y="596"/>
                  </a:cubicBezTo>
                  <a:cubicBezTo>
                    <a:pt x="86" y="595"/>
                    <a:pt x="86" y="595"/>
                    <a:pt x="86" y="595"/>
                  </a:cubicBezTo>
                  <a:cubicBezTo>
                    <a:pt x="59" y="578"/>
                    <a:pt x="54" y="556"/>
                    <a:pt x="50" y="537"/>
                  </a:cubicBezTo>
                  <a:cubicBezTo>
                    <a:pt x="47" y="526"/>
                    <a:pt x="44" y="514"/>
                    <a:pt x="37" y="504"/>
                  </a:cubicBezTo>
                  <a:cubicBezTo>
                    <a:pt x="21" y="480"/>
                    <a:pt x="22" y="458"/>
                    <a:pt x="24" y="437"/>
                  </a:cubicBezTo>
                  <a:cubicBezTo>
                    <a:pt x="25" y="424"/>
                    <a:pt x="26" y="412"/>
                    <a:pt x="23" y="397"/>
                  </a:cubicBezTo>
                  <a:cubicBezTo>
                    <a:pt x="18" y="368"/>
                    <a:pt x="12" y="224"/>
                    <a:pt x="43" y="182"/>
                  </a:cubicBezTo>
                  <a:cubicBezTo>
                    <a:pt x="30" y="175"/>
                    <a:pt x="28" y="162"/>
                    <a:pt x="28" y="154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27" y="142"/>
                    <a:pt x="26" y="140"/>
                    <a:pt x="25" y="137"/>
                  </a:cubicBezTo>
                  <a:cubicBezTo>
                    <a:pt x="13" y="111"/>
                    <a:pt x="0" y="81"/>
                    <a:pt x="8" y="61"/>
                  </a:cubicBezTo>
                  <a:cubicBezTo>
                    <a:pt x="10" y="56"/>
                    <a:pt x="14" y="52"/>
                    <a:pt x="25" y="52"/>
                  </a:cubicBezTo>
                  <a:cubicBezTo>
                    <a:pt x="38" y="52"/>
                    <a:pt x="58" y="57"/>
                    <a:pt x="73" y="61"/>
                  </a:cubicBezTo>
                  <a:cubicBezTo>
                    <a:pt x="78" y="63"/>
                    <a:pt x="82" y="64"/>
                    <a:pt x="84" y="65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5"/>
                    <a:pt x="89" y="64"/>
                    <a:pt x="89" y="62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9" y="47"/>
                    <a:pt x="88" y="41"/>
                    <a:pt x="78" y="36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257" y="19"/>
                    <a:pt x="434" y="19"/>
                    <a:pt x="610" y="20"/>
                  </a:cubicBezTo>
                  <a:cubicBezTo>
                    <a:pt x="726" y="20"/>
                    <a:pt x="843" y="20"/>
                    <a:pt x="960" y="20"/>
                  </a:cubicBezTo>
                  <a:cubicBezTo>
                    <a:pt x="965" y="20"/>
                    <a:pt x="973" y="21"/>
                    <a:pt x="984" y="22"/>
                  </a:cubicBezTo>
                  <a:cubicBezTo>
                    <a:pt x="1000" y="24"/>
                    <a:pt x="1020" y="25"/>
                    <a:pt x="1039" y="25"/>
                  </a:cubicBezTo>
                  <a:cubicBezTo>
                    <a:pt x="1073" y="25"/>
                    <a:pt x="1083" y="19"/>
                    <a:pt x="1086" y="15"/>
                  </a:cubicBezTo>
                  <a:cubicBezTo>
                    <a:pt x="1088" y="14"/>
                    <a:pt x="1089" y="11"/>
                    <a:pt x="1087" y="6"/>
                  </a:cubicBezTo>
                  <a:cubicBezTo>
                    <a:pt x="1104" y="0"/>
                    <a:pt x="1104" y="0"/>
                    <a:pt x="1104" y="0"/>
                  </a:cubicBezTo>
                  <a:cubicBezTo>
                    <a:pt x="1107" y="4"/>
                    <a:pt x="1108" y="9"/>
                    <a:pt x="1110" y="13"/>
                  </a:cubicBezTo>
                  <a:cubicBezTo>
                    <a:pt x="1116" y="28"/>
                    <a:pt x="1119" y="34"/>
                    <a:pt x="1128" y="35"/>
                  </a:cubicBezTo>
                  <a:cubicBezTo>
                    <a:pt x="1133" y="35"/>
                    <a:pt x="1138" y="35"/>
                    <a:pt x="1143" y="36"/>
                  </a:cubicBezTo>
                  <a:cubicBezTo>
                    <a:pt x="1160" y="36"/>
                    <a:pt x="1178" y="37"/>
                    <a:pt x="1195" y="46"/>
                  </a:cubicBezTo>
                  <a:cubicBezTo>
                    <a:pt x="1220" y="61"/>
                    <a:pt x="1238" y="64"/>
                    <a:pt x="1261" y="68"/>
                  </a:cubicBezTo>
                  <a:cubicBezTo>
                    <a:pt x="1271" y="70"/>
                    <a:pt x="1281" y="72"/>
                    <a:pt x="1293" y="75"/>
                  </a:cubicBezTo>
                  <a:cubicBezTo>
                    <a:pt x="1313" y="79"/>
                    <a:pt x="1313" y="79"/>
                    <a:pt x="1313" y="79"/>
                  </a:cubicBezTo>
                  <a:cubicBezTo>
                    <a:pt x="1297" y="91"/>
                    <a:pt x="1297" y="91"/>
                    <a:pt x="1297" y="91"/>
                  </a:cubicBezTo>
                  <a:cubicBezTo>
                    <a:pt x="1277" y="105"/>
                    <a:pt x="1260" y="118"/>
                    <a:pt x="1244" y="133"/>
                  </a:cubicBezTo>
                  <a:cubicBezTo>
                    <a:pt x="1244" y="133"/>
                    <a:pt x="1245" y="133"/>
                    <a:pt x="1245" y="133"/>
                  </a:cubicBezTo>
                  <a:cubicBezTo>
                    <a:pt x="1260" y="127"/>
                    <a:pt x="1260" y="127"/>
                    <a:pt x="1260" y="127"/>
                  </a:cubicBezTo>
                  <a:cubicBezTo>
                    <a:pt x="1258" y="143"/>
                    <a:pt x="1258" y="143"/>
                    <a:pt x="1258" y="143"/>
                  </a:cubicBezTo>
                  <a:cubicBezTo>
                    <a:pt x="1257" y="146"/>
                    <a:pt x="1258" y="148"/>
                    <a:pt x="1258" y="148"/>
                  </a:cubicBezTo>
                  <a:cubicBezTo>
                    <a:pt x="1258" y="148"/>
                    <a:pt x="1258" y="148"/>
                    <a:pt x="1258" y="148"/>
                  </a:cubicBezTo>
                  <a:cubicBezTo>
                    <a:pt x="1258" y="148"/>
                    <a:pt x="1259" y="148"/>
                    <a:pt x="1261" y="148"/>
                  </a:cubicBezTo>
                  <a:cubicBezTo>
                    <a:pt x="1281" y="148"/>
                    <a:pt x="1329" y="120"/>
                    <a:pt x="1347" y="109"/>
                  </a:cubicBezTo>
                  <a:cubicBezTo>
                    <a:pt x="1352" y="106"/>
                    <a:pt x="1355" y="104"/>
                    <a:pt x="1358" y="103"/>
                  </a:cubicBezTo>
                  <a:cubicBezTo>
                    <a:pt x="1401" y="80"/>
                    <a:pt x="1401" y="80"/>
                    <a:pt x="1401" y="80"/>
                  </a:cubicBezTo>
                  <a:cubicBezTo>
                    <a:pt x="1369" y="117"/>
                    <a:pt x="1369" y="117"/>
                    <a:pt x="1369" y="117"/>
                  </a:cubicBezTo>
                  <a:cubicBezTo>
                    <a:pt x="1366" y="120"/>
                    <a:pt x="1364" y="123"/>
                    <a:pt x="1362" y="126"/>
                  </a:cubicBezTo>
                  <a:cubicBezTo>
                    <a:pt x="1358" y="129"/>
                    <a:pt x="1355" y="133"/>
                    <a:pt x="1352" y="136"/>
                  </a:cubicBezTo>
                  <a:cubicBezTo>
                    <a:pt x="1363" y="137"/>
                    <a:pt x="1371" y="144"/>
                    <a:pt x="1378" y="150"/>
                  </a:cubicBezTo>
                  <a:cubicBezTo>
                    <a:pt x="1387" y="157"/>
                    <a:pt x="1393" y="163"/>
                    <a:pt x="1403" y="156"/>
                  </a:cubicBezTo>
                  <a:cubicBezTo>
                    <a:pt x="1427" y="138"/>
                    <a:pt x="1448" y="142"/>
                    <a:pt x="1468" y="150"/>
                  </a:cubicBezTo>
                  <a:cubicBezTo>
                    <a:pt x="1474" y="152"/>
                    <a:pt x="1480" y="155"/>
                    <a:pt x="1487" y="157"/>
                  </a:cubicBezTo>
                  <a:cubicBezTo>
                    <a:pt x="1489" y="157"/>
                    <a:pt x="1489" y="157"/>
                    <a:pt x="1489" y="157"/>
                  </a:cubicBezTo>
                  <a:cubicBezTo>
                    <a:pt x="1501" y="164"/>
                    <a:pt x="1509" y="175"/>
                    <a:pt x="1512" y="187"/>
                  </a:cubicBezTo>
                  <a:cubicBezTo>
                    <a:pt x="1516" y="204"/>
                    <a:pt x="1516" y="204"/>
                    <a:pt x="1516" y="204"/>
                  </a:cubicBezTo>
                  <a:cubicBezTo>
                    <a:pt x="1500" y="198"/>
                    <a:pt x="1500" y="198"/>
                    <a:pt x="1500" y="198"/>
                  </a:cubicBezTo>
                  <a:cubicBezTo>
                    <a:pt x="1492" y="195"/>
                    <a:pt x="1489" y="196"/>
                    <a:pt x="1484" y="198"/>
                  </a:cubicBezTo>
                  <a:cubicBezTo>
                    <a:pt x="1484" y="198"/>
                    <a:pt x="1483" y="198"/>
                    <a:pt x="1483" y="199"/>
                  </a:cubicBezTo>
                  <a:cubicBezTo>
                    <a:pt x="1490" y="199"/>
                    <a:pt x="1496" y="202"/>
                    <a:pt x="1503" y="206"/>
                  </a:cubicBezTo>
                  <a:cubicBezTo>
                    <a:pt x="1520" y="215"/>
                    <a:pt x="1530" y="227"/>
                    <a:pt x="1534" y="242"/>
                  </a:cubicBezTo>
                  <a:cubicBezTo>
                    <a:pt x="1538" y="257"/>
                    <a:pt x="1533" y="273"/>
                    <a:pt x="1526" y="289"/>
                  </a:cubicBezTo>
                  <a:cubicBezTo>
                    <a:pt x="1529" y="286"/>
                    <a:pt x="1534" y="284"/>
                    <a:pt x="1538" y="282"/>
                  </a:cubicBezTo>
                  <a:cubicBezTo>
                    <a:pt x="1547" y="277"/>
                    <a:pt x="1547" y="277"/>
                    <a:pt x="1547" y="277"/>
                  </a:cubicBezTo>
                  <a:cubicBezTo>
                    <a:pt x="1551" y="287"/>
                    <a:pt x="1551" y="287"/>
                    <a:pt x="1551" y="287"/>
                  </a:cubicBezTo>
                  <a:cubicBezTo>
                    <a:pt x="1566" y="333"/>
                    <a:pt x="1569" y="364"/>
                    <a:pt x="1539" y="402"/>
                  </a:cubicBezTo>
                  <a:cubicBezTo>
                    <a:pt x="1543" y="403"/>
                    <a:pt x="1547" y="403"/>
                    <a:pt x="1551" y="403"/>
                  </a:cubicBezTo>
                  <a:cubicBezTo>
                    <a:pt x="1594" y="403"/>
                    <a:pt x="1662" y="379"/>
                    <a:pt x="1676" y="353"/>
                  </a:cubicBezTo>
                  <a:cubicBezTo>
                    <a:pt x="1679" y="347"/>
                    <a:pt x="1679" y="343"/>
                    <a:pt x="1676" y="338"/>
                  </a:cubicBezTo>
                  <a:cubicBezTo>
                    <a:pt x="1669" y="328"/>
                    <a:pt x="1669" y="328"/>
                    <a:pt x="1669" y="328"/>
                  </a:cubicBezTo>
                  <a:cubicBezTo>
                    <a:pt x="1681" y="324"/>
                    <a:pt x="1681" y="324"/>
                    <a:pt x="1681" y="324"/>
                  </a:cubicBezTo>
                  <a:cubicBezTo>
                    <a:pt x="1693" y="320"/>
                    <a:pt x="1710" y="319"/>
                    <a:pt x="1726" y="319"/>
                  </a:cubicBezTo>
                  <a:cubicBezTo>
                    <a:pt x="1748" y="318"/>
                    <a:pt x="1770" y="317"/>
                    <a:pt x="1779" y="307"/>
                  </a:cubicBezTo>
                  <a:cubicBezTo>
                    <a:pt x="1782" y="305"/>
                    <a:pt x="1783" y="302"/>
                    <a:pt x="1784" y="298"/>
                  </a:cubicBezTo>
                  <a:cubicBezTo>
                    <a:pt x="1768" y="292"/>
                    <a:pt x="1768" y="292"/>
                    <a:pt x="1768" y="292"/>
                  </a:cubicBezTo>
                  <a:cubicBezTo>
                    <a:pt x="1777" y="282"/>
                    <a:pt x="1777" y="282"/>
                    <a:pt x="1777" y="282"/>
                  </a:cubicBezTo>
                  <a:cubicBezTo>
                    <a:pt x="1818" y="232"/>
                    <a:pt x="1863" y="231"/>
                    <a:pt x="1922" y="234"/>
                  </a:cubicBezTo>
                  <a:cubicBezTo>
                    <a:pt x="1932" y="234"/>
                    <a:pt x="1943" y="234"/>
                    <a:pt x="1954" y="234"/>
                  </a:cubicBezTo>
                  <a:cubicBezTo>
                    <a:pt x="1955" y="234"/>
                    <a:pt x="1956" y="233"/>
                    <a:pt x="1958" y="232"/>
                  </a:cubicBezTo>
                  <a:cubicBezTo>
                    <a:pt x="1965" y="226"/>
                    <a:pt x="1975" y="218"/>
                    <a:pt x="1985" y="217"/>
                  </a:cubicBezTo>
                  <a:cubicBezTo>
                    <a:pt x="1989" y="216"/>
                    <a:pt x="1990" y="209"/>
                    <a:pt x="1992" y="200"/>
                  </a:cubicBezTo>
                  <a:cubicBezTo>
                    <a:pt x="1993" y="196"/>
                    <a:pt x="1993" y="193"/>
                    <a:pt x="1994" y="190"/>
                  </a:cubicBezTo>
                  <a:cubicBezTo>
                    <a:pt x="2003" y="159"/>
                    <a:pt x="2011" y="138"/>
                    <a:pt x="2031" y="108"/>
                  </a:cubicBezTo>
                  <a:cubicBezTo>
                    <a:pt x="2038" y="98"/>
                    <a:pt x="2038" y="98"/>
                    <a:pt x="2038" y="98"/>
                  </a:cubicBezTo>
                  <a:cubicBezTo>
                    <a:pt x="2046" y="108"/>
                    <a:pt x="2046" y="108"/>
                    <a:pt x="2046" y="108"/>
                  </a:cubicBezTo>
                  <a:cubicBezTo>
                    <a:pt x="2048" y="111"/>
                    <a:pt x="2053" y="113"/>
                    <a:pt x="2063" y="113"/>
                  </a:cubicBezTo>
                  <a:cubicBezTo>
                    <a:pt x="2065" y="113"/>
                    <a:pt x="2067" y="113"/>
                    <a:pt x="2070" y="113"/>
                  </a:cubicBezTo>
                  <a:cubicBezTo>
                    <a:pt x="2072" y="113"/>
                    <a:pt x="2075" y="112"/>
                    <a:pt x="2077" y="112"/>
                  </a:cubicBezTo>
                  <a:cubicBezTo>
                    <a:pt x="2084" y="112"/>
                    <a:pt x="2107" y="112"/>
                    <a:pt x="2107" y="139"/>
                  </a:cubicBezTo>
                  <a:cubicBezTo>
                    <a:pt x="2107" y="148"/>
                    <a:pt x="2107" y="148"/>
                    <a:pt x="2107" y="148"/>
                  </a:cubicBezTo>
                  <a:cubicBezTo>
                    <a:pt x="2107" y="171"/>
                    <a:pt x="2107" y="191"/>
                    <a:pt x="2115" y="205"/>
                  </a:cubicBezTo>
                  <a:cubicBezTo>
                    <a:pt x="2116" y="208"/>
                    <a:pt x="2119" y="212"/>
                    <a:pt x="2122" y="216"/>
                  </a:cubicBezTo>
                  <a:cubicBezTo>
                    <a:pt x="2133" y="234"/>
                    <a:pt x="2135" y="237"/>
                    <a:pt x="2134" y="241"/>
                  </a:cubicBezTo>
                  <a:cubicBezTo>
                    <a:pt x="2134" y="243"/>
                    <a:pt x="2134" y="245"/>
                    <a:pt x="2134" y="246"/>
                  </a:cubicBezTo>
                  <a:cubicBezTo>
                    <a:pt x="2135" y="251"/>
                    <a:pt x="2136" y="256"/>
                    <a:pt x="2132" y="263"/>
                  </a:cubicBezTo>
                  <a:cubicBezTo>
                    <a:pt x="2124" y="277"/>
                    <a:pt x="2105" y="286"/>
                    <a:pt x="2086" y="286"/>
                  </a:cubicBezTo>
                  <a:cubicBezTo>
                    <a:pt x="2078" y="286"/>
                    <a:pt x="2071" y="285"/>
                    <a:pt x="2066" y="282"/>
                  </a:cubicBezTo>
                  <a:cubicBezTo>
                    <a:pt x="2059" y="298"/>
                    <a:pt x="2045" y="304"/>
                    <a:pt x="2031" y="310"/>
                  </a:cubicBezTo>
                  <a:cubicBezTo>
                    <a:pt x="2028" y="311"/>
                    <a:pt x="2028" y="311"/>
                    <a:pt x="2028" y="311"/>
                  </a:cubicBezTo>
                  <a:cubicBezTo>
                    <a:pt x="2016" y="316"/>
                    <a:pt x="2014" y="322"/>
                    <a:pt x="2009" y="336"/>
                  </a:cubicBezTo>
                  <a:cubicBezTo>
                    <a:pt x="2008" y="339"/>
                    <a:pt x="2007" y="342"/>
                    <a:pt x="2005" y="346"/>
                  </a:cubicBezTo>
                  <a:cubicBezTo>
                    <a:pt x="2003" y="351"/>
                    <a:pt x="2001" y="355"/>
                    <a:pt x="2000" y="359"/>
                  </a:cubicBezTo>
                  <a:cubicBezTo>
                    <a:pt x="1993" y="372"/>
                    <a:pt x="1992" y="375"/>
                    <a:pt x="2001" y="387"/>
                  </a:cubicBezTo>
                  <a:cubicBezTo>
                    <a:pt x="2004" y="391"/>
                    <a:pt x="2007" y="394"/>
                    <a:pt x="2009" y="396"/>
                  </a:cubicBezTo>
                  <a:cubicBezTo>
                    <a:pt x="2010" y="395"/>
                    <a:pt x="2010" y="393"/>
                    <a:pt x="2011" y="391"/>
                  </a:cubicBezTo>
                  <a:cubicBezTo>
                    <a:pt x="2022" y="359"/>
                    <a:pt x="2022" y="359"/>
                    <a:pt x="2022" y="359"/>
                  </a:cubicBezTo>
                  <a:cubicBezTo>
                    <a:pt x="2029" y="392"/>
                    <a:pt x="2029" y="392"/>
                    <a:pt x="2029" y="392"/>
                  </a:cubicBezTo>
                  <a:cubicBezTo>
                    <a:pt x="2030" y="399"/>
                    <a:pt x="2029" y="406"/>
                    <a:pt x="2024" y="412"/>
                  </a:cubicBezTo>
                  <a:cubicBezTo>
                    <a:pt x="2015" y="423"/>
                    <a:pt x="1990" y="427"/>
                    <a:pt x="1975" y="420"/>
                  </a:cubicBezTo>
                  <a:cubicBezTo>
                    <a:pt x="1963" y="432"/>
                    <a:pt x="1949" y="434"/>
                    <a:pt x="1934" y="435"/>
                  </a:cubicBezTo>
                  <a:cubicBezTo>
                    <a:pt x="1931" y="436"/>
                    <a:pt x="1927" y="436"/>
                    <a:pt x="1923" y="437"/>
                  </a:cubicBezTo>
                  <a:cubicBezTo>
                    <a:pt x="1909" y="439"/>
                    <a:pt x="1897" y="447"/>
                    <a:pt x="1885" y="455"/>
                  </a:cubicBezTo>
                  <a:cubicBezTo>
                    <a:pt x="1881" y="458"/>
                    <a:pt x="1878" y="460"/>
                    <a:pt x="1874" y="463"/>
                  </a:cubicBezTo>
                  <a:cubicBezTo>
                    <a:pt x="1873" y="464"/>
                    <a:pt x="1875" y="471"/>
                    <a:pt x="1875" y="476"/>
                  </a:cubicBezTo>
                  <a:cubicBezTo>
                    <a:pt x="1876" y="484"/>
                    <a:pt x="1878" y="494"/>
                    <a:pt x="1875" y="503"/>
                  </a:cubicBezTo>
                  <a:cubicBezTo>
                    <a:pt x="1870" y="515"/>
                    <a:pt x="1862" y="525"/>
                    <a:pt x="1854" y="535"/>
                  </a:cubicBezTo>
                  <a:cubicBezTo>
                    <a:pt x="1852" y="538"/>
                    <a:pt x="1849" y="541"/>
                    <a:pt x="1847" y="544"/>
                  </a:cubicBezTo>
                  <a:cubicBezTo>
                    <a:pt x="1836" y="560"/>
                    <a:pt x="1836" y="560"/>
                    <a:pt x="1836" y="560"/>
                  </a:cubicBezTo>
                  <a:cubicBezTo>
                    <a:pt x="1835" y="577"/>
                    <a:pt x="1828" y="592"/>
                    <a:pt x="1816" y="616"/>
                  </a:cubicBezTo>
                  <a:cubicBezTo>
                    <a:pt x="1807" y="634"/>
                    <a:pt x="1807" y="634"/>
                    <a:pt x="1807" y="634"/>
                  </a:cubicBezTo>
                  <a:cubicBezTo>
                    <a:pt x="1811" y="641"/>
                    <a:pt x="1813" y="651"/>
                    <a:pt x="1814" y="658"/>
                  </a:cubicBezTo>
                  <a:cubicBezTo>
                    <a:pt x="1814" y="662"/>
                    <a:pt x="1814" y="666"/>
                    <a:pt x="1815" y="669"/>
                  </a:cubicBezTo>
                  <a:cubicBezTo>
                    <a:pt x="1817" y="679"/>
                    <a:pt x="1817" y="679"/>
                    <a:pt x="1817" y="679"/>
                  </a:cubicBezTo>
                  <a:cubicBezTo>
                    <a:pt x="1813" y="679"/>
                    <a:pt x="1813" y="679"/>
                    <a:pt x="1813" y="679"/>
                  </a:cubicBezTo>
                  <a:cubicBezTo>
                    <a:pt x="1817" y="687"/>
                    <a:pt x="1817" y="693"/>
                    <a:pt x="1814" y="699"/>
                  </a:cubicBezTo>
                  <a:cubicBezTo>
                    <a:pt x="1810" y="706"/>
                    <a:pt x="1802" y="710"/>
                    <a:pt x="1791" y="711"/>
                  </a:cubicBezTo>
                  <a:cubicBezTo>
                    <a:pt x="1789" y="714"/>
                    <a:pt x="1789" y="714"/>
                    <a:pt x="1789" y="714"/>
                  </a:cubicBezTo>
                  <a:cubicBezTo>
                    <a:pt x="1788" y="716"/>
                    <a:pt x="1786" y="718"/>
                    <a:pt x="1784" y="719"/>
                  </a:cubicBezTo>
                  <a:cubicBezTo>
                    <a:pt x="1785" y="721"/>
                    <a:pt x="1785" y="722"/>
                    <a:pt x="1785" y="724"/>
                  </a:cubicBezTo>
                  <a:cubicBezTo>
                    <a:pt x="1785" y="746"/>
                    <a:pt x="1721" y="776"/>
                    <a:pt x="1721" y="776"/>
                  </a:cubicBezTo>
                  <a:cubicBezTo>
                    <a:pt x="1710" y="781"/>
                    <a:pt x="1700" y="791"/>
                    <a:pt x="1690" y="802"/>
                  </a:cubicBezTo>
                  <a:cubicBezTo>
                    <a:pt x="1673" y="820"/>
                    <a:pt x="1656" y="837"/>
                    <a:pt x="1633" y="837"/>
                  </a:cubicBezTo>
                  <a:cubicBezTo>
                    <a:pt x="1632" y="837"/>
                    <a:pt x="1632" y="837"/>
                    <a:pt x="1632" y="837"/>
                  </a:cubicBezTo>
                  <a:cubicBezTo>
                    <a:pt x="1630" y="847"/>
                    <a:pt x="1624" y="857"/>
                    <a:pt x="1618" y="868"/>
                  </a:cubicBezTo>
                  <a:cubicBezTo>
                    <a:pt x="1608" y="886"/>
                    <a:pt x="1598" y="904"/>
                    <a:pt x="1604" y="920"/>
                  </a:cubicBezTo>
                  <a:cubicBezTo>
                    <a:pt x="1608" y="934"/>
                    <a:pt x="1615" y="949"/>
                    <a:pt x="1621" y="964"/>
                  </a:cubicBezTo>
                  <a:cubicBezTo>
                    <a:pt x="1635" y="996"/>
                    <a:pt x="1649" y="1030"/>
                    <a:pt x="1654" y="1062"/>
                  </a:cubicBezTo>
                  <a:cubicBezTo>
                    <a:pt x="1654" y="1063"/>
                    <a:pt x="1658" y="1129"/>
                    <a:pt x="1633" y="1136"/>
                  </a:cubicBezTo>
                  <a:cubicBezTo>
                    <a:pt x="1624" y="1140"/>
                    <a:pt x="1618" y="1141"/>
                    <a:pt x="1613" y="1141"/>
                  </a:cubicBezTo>
                  <a:close/>
                  <a:moveTo>
                    <a:pt x="1574" y="1012"/>
                  </a:moveTo>
                  <a:cubicBezTo>
                    <a:pt x="1565" y="1029"/>
                    <a:pt x="1565" y="1029"/>
                    <a:pt x="1565" y="1029"/>
                  </a:cubicBezTo>
                  <a:cubicBezTo>
                    <a:pt x="1561" y="1039"/>
                    <a:pt x="1584" y="1091"/>
                    <a:pt x="1596" y="1098"/>
                  </a:cubicBezTo>
                  <a:cubicBezTo>
                    <a:pt x="1611" y="1106"/>
                    <a:pt x="1613" y="1116"/>
                    <a:pt x="1615" y="1122"/>
                  </a:cubicBezTo>
                  <a:cubicBezTo>
                    <a:pt x="1615" y="1122"/>
                    <a:pt x="1615" y="1122"/>
                    <a:pt x="1615" y="1122"/>
                  </a:cubicBezTo>
                  <a:cubicBezTo>
                    <a:pt x="1617" y="1122"/>
                    <a:pt x="1621" y="1121"/>
                    <a:pt x="1628" y="1119"/>
                  </a:cubicBezTo>
                  <a:cubicBezTo>
                    <a:pt x="1634" y="1115"/>
                    <a:pt x="1637" y="1079"/>
                    <a:pt x="1635" y="1064"/>
                  </a:cubicBezTo>
                  <a:cubicBezTo>
                    <a:pt x="1631" y="1035"/>
                    <a:pt x="1618" y="1002"/>
                    <a:pt x="1604" y="971"/>
                  </a:cubicBezTo>
                  <a:cubicBezTo>
                    <a:pt x="1598" y="956"/>
                    <a:pt x="1591" y="941"/>
                    <a:pt x="1586" y="926"/>
                  </a:cubicBezTo>
                  <a:cubicBezTo>
                    <a:pt x="1577" y="902"/>
                    <a:pt x="1591" y="878"/>
                    <a:pt x="1602" y="859"/>
                  </a:cubicBezTo>
                  <a:cubicBezTo>
                    <a:pt x="1609" y="847"/>
                    <a:pt x="1615" y="836"/>
                    <a:pt x="1615" y="828"/>
                  </a:cubicBezTo>
                  <a:cubicBezTo>
                    <a:pt x="1613" y="815"/>
                    <a:pt x="1613" y="815"/>
                    <a:pt x="1613" y="815"/>
                  </a:cubicBezTo>
                  <a:cubicBezTo>
                    <a:pt x="1626" y="818"/>
                    <a:pt x="1626" y="818"/>
                    <a:pt x="1626" y="818"/>
                  </a:cubicBezTo>
                  <a:cubicBezTo>
                    <a:pt x="1644" y="822"/>
                    <a:pt x="1660" y="807"/>
                    <a:pt x="1676" y="790"/>
                  </a:cubicBezTo>
                  <a:cubicBezTo>
                    <a:pt x="1688" y="778"/>
                    <a:pt x="1700" y="765"/>
                    <a:pt x="1714" y="759"/>
                  </a:cubicBezTo>
                  <a:cubicBezTo>
                    <a:pt x="1729" y="753"/>
                    <a:pt x="1757" y="735"/>
                    <a:pt x="1765" y="726"/>
                  </a:cubicBezTo>
                  <a:cubicBezTo>
                    <a:pt x="1758" y="723"/>
                    <a:pt x="1758" y="723"/>
                    <a:pt x="1758" y="723"/>
                  </a:cubicBezTo>
                  <a:cubicBezTo>
                    <a:pt x="1766" y="713"/>
                    <a:pt x="1766" y="713"/>
                    <a:pt x="1766" y="713"/>
                  </a:cubicBezTo>
                  <a:cubicBezTo>
                    <a:pt x="1766" y="712"/>
                    <a:pt x="1767" y="711"/>
                    <a:pt x="1768" y="711"/>
                  </a:cubicBezTo>
                  <a:cubicBezTo>
                    <a:pt x="1766" y="710"/>
                    <a:pt x="1765" y="709"/>
                    <a:pt x="1764" y="709"/>
                  </a:cubicBezTo>
                  <a:cubicBezTo>
                    <a:pt x="1703" y="673"/>
                    <a:pt x="1703" y="673"/>
                    <a:pt x="1703" y="673"/>
                  </a:cubicBezTo>
                  <a:cubicBezTo>
                    <a:pt x="1771" y="692"/>
                    <a:pt x="1771" y="692"/>
                    <a:pt x="1771" y="692"/>
                  </a:cubicBezTo>
                  <a:cubicBezTo>
                    <a:pt x="1775" y="693"/>
                    <a:pt x="1783" y="694"/>
                    <a:pt x="1788" y="693"/>
                  </a:cubicBezTo>
                  <a:cubicBezTo>
                    <a:pt x="1787" y="692"/>
                    <a:pt x="1787" y="691"/>
                    <a:pt x="1786" y="691"/>
                  </a:cubicBezTo>
                  <a:cubicBezTo>
                    <a:pt x="1785" y="690"/>
                    <a:pt x="1785" y="689"/>
                    <a:pt x="1784" y="689"/>
                  </a:cubicBezTo>
                  <a:cubicBezTo>
                    <a:pt x="1783" y="689"/>
                    <a:pt x="1778" y="688"/>
                    <a:pt x="1773" y="688"/>
                  </a:cubicBezTo>
                  <a:cubicBezTo>
                    <a:pt x="1763" y="687"/>
                    <a:pt x="1763" y="687"/>
                    <a:pt x="1763" y="687"/>
                  </a:cubicBezTo>
                  <a:cubicBezTo>
                    <a:pt x="1763" y="677"/>
                    <a:pt x="1763" y="677"/>
                    <a:pt x="1763" y="677"/>
                  </a:cubicBezTo>
                  <a:cubicBezTo>
                    <a:pt x="1764" y="672"/>
                    <a:pt x="1765" y="666"/>
                    <a:pt x="1765" y="661"/>
                  </a:cubicBezTo>
                  <a:cubicBezTo>
                    <a:pt x="1767" y="643"/>
                    <a:pt x="1767" y="643"/>
                    <a:pt x="1767" y="643"/>
                  </a:cubicBezTo>
                  <a:cubicBezTo>
                    <a:pt x="1736" y="648"/>
                    <a:pt x="1736" y="648"/>
                    <a:pt x="1736" y="648"/>
                  </a:cubicBezTo>
                  <a:cubicBezTo>
                    <a:pt x="1775" y="624"/>
                    <a:pt x="1775" y="624"/>
                    <a:pt x="1775" y="624"/>
                  </a:cubicBezTo>
                  <a:cubicBezTo>
                    <a:pt x="1779" y="621"/>
                    <a:pt x="1782" y="619"/>
                    <a:pt x="1782" y="616"/>
                  </a:cubicBezTo>
                  <a:cubicBezTo>
                    <a:pt x="1783" y="608"/>
                    <a:pt x="1770" y="594"/>
                    <a:pt x="1760" y="584"/>
                  </a:cubicBezTo>
                  <a:cubicBezTo>
                    <a:pt x="1751" y="575"/>
                    <a:pt x="1744" y="568"/>
                    <a:pt x="1742" y="560"/>
                  </a:cubicBezTo>
                  <a:cubicBezTo>
                    <a:pt x="1734" y="537"/>
                    <a:pt x="1734" y="537"/>
                    <a:pt x="1734" y="537"/>
                  </a:cubicBezTo>
                  <a:cubicBezTo>
                    <a:pt x="1766" y="556"/>
                    <a:pt x="1766" y="556"/>
                    <a:pt x="1766" y="556"/>
                  </a:cubicBezTo>
                  <a:cubicBezTo>
                    <a:pt x="1764" y="546"/>
                    <a:pt x="1765" y="536"/>
                    <a:pt x="1769" y="528"/>
                  </a:cubicBezTo>
                  <a:cubicBezTo>
                    <a:pt x="1774" y="515"/>
                    <a:pt x="1784" y="506"/>
                    <a:pt x="1798" y="502"/>
                  </a:cubicBezTo>
                  <a:cubicBezTo>
                    <a:pt x="1803" y="501"/>
                    <a:pt x="1803" y="501"/>
                    <a:pt x="1803" y="501"/>
                  </a:cubicBezTo>
                  <a:cubicBezTo>
                    <a:pt x="1798" y="488"/>
                    <a:pt x="1798" y="488"/>
                    <a:pt x="1798" y="488"/>
                  </a:cubicBezTo>
                  <a:cubicBezTo>
                    <a:pt x="1816" y="497"/>
                    <a:pt x="1816" y="497"/>
                    <a:pt x="1816" y="497"/>
                  </a:cubicBezTo>
                  <a:cubicBezTo>
                    <a:pt x="1821" y="496"/>
                    <a:pt x="1821" y="496"/>
                    <a:pt x="1821" y="496"/>
                  </a:cubicBezTo>
                  <a:cubicBezTo>
                    <a:pt x="1819" y="499"/>
                    <a:pt x="1819" y="499"/>
                    <a:pt x="1819" y="499"/>
                  </a:cubicBezTo>
                  <a:cubicBezTo>
                    <a:pt x="1820" y="499"/>
                    <a:pt x="1820" y="499"/>
                    <a:pt x="1820" y="499"/>
                  </a:cubicBezTo>
                  <a:cubicBezTo>
                    <a:pt x="1830" y="505"/>
                    <a:pt x="1838" y="512"/>
                    <a:pt x="1843" y="520"/>
                  </a:cubicBezTo>
                  <a:cubicBezTo>
                    <a:pt x="1849" y="512"/>
                    <a:pt x="1854" y="504"/>
                    <a:pt x="1857" y="496"/>
                  </a:cubicBezTo>
                  <a:cubicBezTo>
                    <a:pt x="1859" y="492"/>
                    <a:pt x="1858" y="485"/>
                    <a:pt x="1857" y="478"/>
                  </a:cubicBezTo>
                  <a:cubicBezTo>
                    <a:pt x="1855" y="467"/>
                    <a:pt x="1854" y="454"/>
                    <a:pt x="1864" y="447"/>
                  </a:cubicBezTo>
                  <a:cubicBezTo>
                    <a:pt x="1867" y="445"/>
                    <a:pt x="1871" y="443"/>
                    <a:pt x="1874" y="440"/>
                  </a:cubicBezTo>
                  <a:cubicBezTo>
                    <a:pt x="1888" y="431"/>
                    <a:pt x="1902" y="421"/>
                    <a:pt x="1921" y="418"/>
                  </a:cubicBezTo>
                  <a:cubicBezTo>
                    <a:pt x="1925" y="418"/>
                    <a:pt x="1929" y="417"/>
                    <a:pt x="1933" y="417"/>
                  </a:cubicBezTo>
                  <a:cubicBezTo>
                    <a:pt x="1950" y="415"/>
                    <a:pt x="1958" y="414"/>
                    <a:pt x="1966" y="402"/>
                  </a:cubicBezTo>
                  <a:cubicBezTo>
                    <a:pt x="1972" y="392"/>
                    <a:pt x="1972" y="392"/>
                    <a:pt x="1972" y="392"/>
                  </a:cubicBezTo>
                  <a:cubicBezTo>
                    <a:pt x="1980" y="401"/>
                    <a:pt x="1980" y="401"/>
                    <a:pt x="1980" y="401"/>
                  </a:cubicBezTo>
                  <a:cubicBezTo>
                    <a:pt x="1982" y="403"/>
                    <a:pt x="1986" y="405"/>
                    <a:pt x="1992" y="405"/>
                  </a:cubicBezTo>
                  <a:cubicBezTo>
                    <a:pt x="1990" y="403"/>
                    <a:pt x="1988" y="400"/>
                    <a:pt x="1986" y="398"/>
                  </a:cubicBezTo>
                  <a:cubicBezTo>
                    <a:pt x="1972" y="378"/>
                    <a:pt x="1975" y="368"/>
                    <a:pt x="1983" y="351"/>
                  </a:cubicBezTo>
                  <a:cubicBezTo>
                    <a:pt x="1985" y="347"/>
                    <a:pt x="1986" y="344"/>
                    <a:pt x="1988" y="339"/>
                  </a:cubicBezTo>
                  <a:cubicBezTo>
                    <a:pt x="1989" y="336"/>
                    <a:pt x="1991" y="332"/>
                    <a:pt x="1992" y="329"/>
                  </a:cubicBezTo>
                  <a:cubicBezTo>
                    <a:pt x="1997" y="315"/>
                    <a:pt x="2001" y="302"/>
                    <a:pt x="2021" y="294"/>
                  </a:cubicBezTo>
                  <a:cubicBezTo>
                    <a:pt x="2024" y="293"/>
                    <a:pt x="2024" y="293"/>
                    <a:pt x="2024" y="293"/>
                  </a:cubicBezTo>
                  <a:cubicBezTo>
                    <a:pt x="2041" y="285"/>
                    <a:pt x="2049" y="282"/>
                    <a:pt x="2051" y="264"/>
                  </a:cubicBezTo>
                  <a:cubicBezTo>
                    <a:pt x="2055" y="240"/>
                    <a:pt x="2055" y="240"/>
                    <a:pt x="2055" y="240"/>
                  </a:cubicBezTo>
                  <a:cubicBezTo>
                    <a:pt x="2068" y="261"/>
                    <a:pt x="2068" y="261"/>
                    <a:pt x="2068" y="261"/>
                  </a:cubicBezTo>
                  <a:cubicBezTo>
                    <a:pt x="2073" y="267"/>
                    <a:pt x="2081" y="268"/>
                    <a:pt x="2086" y="268"/>
                  </a:cubicBezTo>
                  <a:cubicBezTo>
                    <a:pt x="2098" y="268"/>
                    <a:pt x="2111" y="262"/>
                    <a:pt x="2116" y="254"/>
                  </a:cubicBezTo>
                  <a:cubicBezTo>
                    <a:pt x="2116" y="251"/>
                    <a:pt x="2116" y="251"/>
                    <a:pt x="2116" y="251"/>
                  </a:cubicBezTo>
                  <a:cubicBezTo>
                    <a:pt x="2116" y="249"/>
                    <a:pt x="2115" y="246"/>
                    <a:pt x="2115" y="241"/>
                  </a:cubicBezTo>
                  <a:cubicBezTo>
                    <a:pt x="2114" y="238"/>
                    <a:pt x="2109" y="231"/>
                    <a:pt x="2106" y="226"/>
                  </a:cubicBezTo>
                  <a:cubicBezTo>
                    <a:pt x="2103" y="221"/>
                    <a:pt x="2100" y="217"/>
                    <a:pt x="2099" y="215"/>
                  </a:cubicBezTo>
                  <a:cubicBezTo>
                    <a:pt x="2088" y="195"/>
                    <a:pt x="2088" y="173"/>
                    <a:pt x="2089" y="148"/>
                  </a:cubicBezTo>
                  <a:cubicBezTo>
                    <a:pt x="2089" y="139"/>
                    <a:pt x="2089" y="139"/>
                    <a:pt x="2089" y="139"/>
                  </a:cubicBezTo>
                  <a:cubicBezTo>
                    <a:pt x="2089" y="133"/>
                    <a:pt x="2089" y="131"/>
                    <a:pt x="2077" y="131"/>
                  </a:cubicBezTo>
                  <a:cubicBezTo>
                    <a:pt x="2070" y="131"/>
                    <a:pt x="2070" y="131"/>
                    <a:pt x="2070" y="131"/>
                  </a:cubicBezTo>
                  <a:cubicBezTo>
                    <a:pt x="2061" y="131"/>
                    <a:pt x="2050" y="132"/>
                    <a:pt x="2041" y="127"/>
                  </a:cubicBezTo>
                  <a:cubicBezTo>
                    <a:pt x="2026" y="150"/>
                    <a:pt x="2019" y="168"/>
                    <a:pt x="2012" y="195"/>
                  </a:cubicBezTo>
                  <a:cubicBezTo>
                    <a:pt x="2011" y="197"/>
                    <a:pt x="2011" y="200"/>
                    <a:pt x="2010" y="203"/>
                  </a:cubicBezTo>
                  <a:cubicBezTo>
                    <a:pt x="2008" y="215"/>
                    <a:pt x="2005" y="233"/>
                    <a:pt x="1988" y="235"/>
                  </a:cubicBezTo>
                  <a:cubicBezTo>
                    <a:pt x="1983" y="236"/>
                    <a:pt x="1974" y="243"/>
                    <a:pt x="1969" y="246"/>
                  </a:cubicBezTo>
                  <a:cubicBezTo>
                    <a:pt x="1963" y="251"/>
                    <a:pt x="1960" y="253"/>
                    <a:pt x="1956" y="253"/>
                  </a:cubicBezTo>
                  <a:cubicBezTo>
                    <a:pt x="1944" y="253"/>
                    <a:pt x="1933" y="252"/>
                    <a:pt x="1921" y="252"/>
                  </a:cubicBezTo>
                  <a:cubicBezTo>
                    <a:pt x="1911" y="252"/>
                    <a:pt x="1902" y="251"/>
                    <a:pt x="1892" y="251"/>
                  </a:cubicBezTo>
                  <a:cubicBezTo>
                    <a:pt x="1855" y="251"/>
                    <a:pt x="1827" y="257"/>
                    <a:pt x="1799" y="284"/>
                  </a:cubicBezTo>
                  <a:cubicBezTo>
                    <a:pt x="1802" y="285"/>
                    <a:pt x="1802" y="285"/>
                    <a:pt x="1802" y="285"/>
                  </a:cubicBezTo>
                  <a:cubicBezTo>
                    <a:pt x="1802" y="292"/>
                    <a:pt x="1802" y="292"/>
                    <a:pt x="1802" y="292"/>
                  </a:cubicBezTo>
                  <a:cubicBezTo>
                    <a:pt x="1803" y="303"/>
                    <a:pt x="1799" y="313"/>
                    <a:pt x="1793" y="320"/>
                  </a:cubicBezTo>
                  <a:cubicBezTo>
                    <a:pt x="1779" y="335"/>
                    <a:pt x="1752" y="336"/>
                    <a:pt x="1726" y="337"/>
                  </a:cubicBezTo>
                  <a:cubicBezTo>
                    <a:pt x="1716" y="338"/>
                    <a:pt x="1705" y="338"/>
                    <a:pt x="1696" y="339"/>
                  </a:cubicBezTo>
                  <a:cubicBezTo>
                    <a:pt x="1698" y="346"/>
                    <a:pt x="1696" y="354"/>
                    <a:pt x="1692" y="361"/>
                  </a:cubicBezTo>
                  <a:cubicBezTo>
                    <a:pt x="1674" y="396"/>
                    <a:pt x="1595" y="422"/>
                    <a:pt x="1551" y="422"/>
                  </a:cubicBezTo>
                  <a:cubicBezTo>
                    <a:pt x="1538" y="422"/>
                    <a:pt x="1527" y="420"/>
                    <a:pt x="1519" y="415"/>
                  </a:cubicBezTo>
                  <a:cubicBezTo>
                    <a:pt x="1509" y="409"/>
                    <a:pt x="1509" y="409"/>
                    <a:pt x="1509" y="409"/>
                  </a:cubicBezTo>
                  <a:cubicBezTo>
                    <a:pt x="1517" y="401"/>
                    <a:pt x="1517" y="401"/>
                    <a:pt x="1517" y="401"/>
                  </a:cubicBezTo>
                  <a:cubicBezTo>
                    <a:pt x="1547" y="367"/>
                    <a:pt x="1549" y="344"/>
                    <a:pt x="1537" y="304"/>
                  </a:cubicBezTo>
                  <a:cubicBezTo>
                    <a:pt x="1536" y="304"/>
                    <a:pt x="1535" y="304"/>
                    <a:pt x="1535" y="305"/>
                  </a:cubicBezTo>
                  <a:cubicBezTo>
                    <a:pt x="1526" y="310"/>
                    <a:pt x="1517" y="316"/>
                    <a:pt x="1505" y="316"/>
                  </a:cubicBezTo>
                  <a:cubicBezTo>
                    <a:pt x="1488" y="316"/>
                    <a:pt x="1488" y="316"/>
                    <a:pt x="1488" y="316"/>
                  </a:cubicBezTo>
                  <a:cubicBezTo>
                    <a:pt x="1497" y="302"/>
                    <a:pt x="1497" y="302"/>
                    <a:pt x="1497" y="302"/>
                  </a:cubicBezTo>
                  <a:cubicBezTo>
                    <a:pt x="1509" y="284"/>
                    <a:pt x="1520" y="263"/>
                    <a:pt x="1516" y="246"/>
                  </a:cubicBezTo>
                  <a:cubicBezTo>
                    <a:pt x="1514" y="237"/>
                    <a:pt x="1507" y="228"/>
                    <a:pt x="1494" y="222"/>
                  </a:cubicBezTo>
                  <a:cubicBezTo>
                    <a:pt x="1489" y="218"/>
                    <a:pt x="1484" y="217"/>
                    <a:pt x="1480" y="217"/>
                  </a:cubicBezTo>
                  <a:cubicBezTo>
                    <a:pt x="1467" y="217"/>
                    <a:pt x="1459" y="235"/>
                    <a:pt x="1452" y="251"/>
                  </a:cubicBezTo>
                  <a:cubicBezTo>
                    <a:pt x="1436" y="285"/>
                    <a:pt x="1436" y="285"/>
                    <a:pt x="1436" y="285"/>
                  </a:cubicBezTo>
                  <a:cubicBezTo>
                    <a:pt x="1433" y="256"/>
                    <a:pt x="1433" y="256"/>
                    <a:pt x="1433" y="256"/>
                  </a:cubicBezTo>
                  <a:cubicBezTo>
                    <a:pt x="1420" y="275"/>
                    <a:pt x="1417" y="303"/>
                    <a:pt x="1423" y="322"/>
                  </a:cubicBezTo>
                  <a:cubicBezTo>
                    <a:pt x="1429" y="338"/>
                    <a:pt x="1428" y="383"/>
                    <a:pt x="1412" y="406"/>
                  </a:cubicBezTo>
                  <a:cubicBezTo>
                    <a:pt x="1404" y="417"/>
                    <a:pt x="1394" y="420"/>
                    <a:pt x="1387" y="420"/>
                  </a:cubicBezTo>
                  <a:cubicBezTo>
                    <a:pt x="1374" y="420"/>
                    <a:pt x="1364" y="415"/>
                    <a:pt x="1357" y="406"/>
                  </a:cubicBezTo>
                  <a:cubicBezTo>
                    <a:pt x="1337" y="379"/>
                    <a:pt x="1354" y="319"/>
                    <a:pt x="1368" y="271"/>
                  </a:cubicBezTo>
                  <a:cubicBezTo>
                    <a:pt x="1368" y="271"/>
                    <a:pt x="1368" y="270"/>
                    <a:pt x="1368" y="269"/>
                  </a:cubicBezTo>
                  <a:cubicBezTo>
                    <a:pt x="1365" y="271"/>
                    <a:pt x="1362" y="272"/>
                    <a:pt x="1359" y="273"/>
                  </a:cubicBezTo>
                  <a:cubicBezTo>
                    <a:pt x="1340" y="278"/>
                    <a:pt x="1340" y="278"/>
                    <a:pt x="1340" y="278"/>
                  </a:cubicBezTo>
                  <a:cubicBezTo>
                    <a:pt x="1348" y="260"/>
                    <a:pt x="1348" y="260"/>
                    <a:pt x="1348" y="260"/>
                  </a:cubicBezTo>
                  <a:cubicBezTo>
                    <a:pt x="1355" y="243"/>
                    <a:pt x="1364" y="222"/>
                    <a:pt x="1378" y="207"/>
                  </a:cubicBezTo>
                  <a:cubicBezTo>
                    <a:pt x="1380" y="180"/>
                    <a:pt x="1380" y="180"/>
                    <a:pt x="1380" y="180"/>
                  </a:cubicBezTo>
                  <a:cubicBezTo>
                    <a:pt x="1386" y="198"/>
                    <a:pt x="1386" y="198"/>
                    <a:pt x="1386" y="198"/>
                  </a:cubicBezTo>
                  <a:cubicBezTo>
                    <a:pt x="1390" y="195"/>
                    <a:pt x="1395" y="191"/>
                    <a:pt x="1401" y="189"/>
                  </a:cubicBezTo>
                  <a:cubicBezTo>
                    <a:pt x="1414" y="182"/>
                    <a:pt x="1414" y="182"/>
                    <a:pt x="1414" y="182"/>
                  </a:cubicBezTo>
                  <a:cubicBezTo>
                    <a:pt x="1414" y="193"/>
                    <a:pt x="1414" y="193"/>
                    <a:pt x="1414" y="193"/>
                  </a:cubicBezTo>
                  <a:cubicBezTo>
                    <a:pt x="1431" y="183"/>
                    <a:pt x="1452" y="174"/>
                    <a:pt x="1464" y="181"/>
                  </a:cubicBezTo>
                  <a:cubicBezTo>
                    <a:pt x="1469" y="184"/>
                    <a:pt x="1471" y="184"/>
                    <a:pt x="1476" y="182"/>
                  </a:cubicBezTo>
                  <a:cubicBezTo>
                    <a:pt x="1478" y="180"/>
                    <a:pt x="1482" y="179"/>
                    <a:pt x="1486" y="178"/>
                  </a:cubicBezTo>
                  <a:cubicBezTo>
                    <a:pt x="1485" y="177"/>
                    <a:pt x="1483" y="175"/>
                    <a:pt x="1481" y="174"/>
                  </a:cubicBezTo>
                  <a:cubicBezTo>
                    <a:pt x="1474" y="172"/>
                    <a:pt x="1467" y="170"/>
                    <a:pt x="1461" y="167"/>
                  </a:cubicBezTo>
                  <a:cubicBezTo>
                    <a:pt x="1453" y="164"/>
                    <a:pt x="1445" y="161"/>
                    <a:pt x="1438" y="161"/>
                  </a:cubicBezTo>
                  <a:cubicBezTo>
                    <a:pt x="1434" y="161"/>
                    <a:pt x="1426" y="162"/>
                    <a:pt x="1413" y="171"/>
                  </a:cubicBezTo>
                  <a:cubicBezTo>
                    <a:pt x="1407" y="175"/>
                    <a:pt x="1401" y="178"/>
                    <a:pt x="1394" y="178"/>
                  </a:cubicBezTo>
                  <a:cubicBezTo>
                    <a:pt x="1383" y="178"/>
                    <a:pt x="1374" y="170"/>
                    <a:pt x="1366" y="164"/>
                  </a:cubicBezTo>
                  <a:cubicBezTo>
                    <a:pt x="1358" y="157"/>
                    <a:pt x="1352" y="151"/>
                    <a:pt x="1343" y="158"/>
                  </a:cubicBezTo>
                  <a:cubicBezTo>
                    <a:pt x="1328" y="170"/>
                    <a:pt x="1328" y="170"/>
                    <a:pt x="1328" y="170"/>
                  </a:cubicBezTo>
                  <a:cubicBezTo>
                    <a:pt x="1329" y="150"/>
                    <a:pt x="1329" y="150"/>
                    <a:pt x="1329" y="150"/>
                  </a:cubicBezTo>
                  <a:cubicBezTo>
                    <a:pt x="1329" y="147"/>
                    <a:pt x="1329" y="143"/>
                    <a:pt x="1330" y="140"/>
                  </a:cubicBezTo>
                  <a:cubicBezTo>
                    <a:pt x="1291" y="162"/>
                    <a:pt x="1256" y="175"/>
                    <a:pt x="1244" y="160"/>
                  </a:cubicBezTo>
                  <a:cubicBezTo>
                    <a:pt x="1242" y="158"/>
                    <a:pt x="1241" y="156"/>
                    <a:pt x="1241" y="155"/>
                  </a:cubicBezTo>
                  <a:cubicBezTo>
                    <a:pt x="1233" y="158"/>
                    <a:pt x="1225" y="161"/>
                    <a:pt x="1217" y="164"/>
                  </a:cubicBezTo>
                  <a:cubicBezTo>
                    <a:pt x="1177" y="181"/>
                    <a:pt x="1177" y="181"/>
                    <a:pt x="1177" y="181"/>
                  </a:cubicBezTo>
                  <a:cubicBezTo>
                    <a:pt x="1201" y="152"/>
                    <a:pt x="1201" y="152"/>
                    <a:pt x="1201" y="152"/>
                  </a:cubicBezTo>
                  <a:cubicBezTo>
                    <a:pt x="1222" y="126"/>
                    <a:pt x="1244" y="107"/>
                    <a:pt x="1269" y="88"/>
                  </a:cubicBezTo>
                  <a:cubicBezTo>
                    <a:pt x="1265" y="88"/>
                    <a:pt x="1262" y="87"/>
                    <a:pt x="1258" y="86"/>
                  </a:cubicBezTo>
                  <a:cubicBezTo>
                    <a:pt x="1234" y="82"/>
                    <a:pt x="1214" y="78"/>
                    <a:pt x="1185" y="62"/>
                  </a:cubicBezTo>
                  <a:cubicBezTo>
                    <a:pt x="1173" y="55"/>
                    <a:pt x="1158" y="55"/>
                    <a:pt x="1142" y="54"/>
                  </a:cubicBezTo>
                  <a:cubicBezTo>
                    <a:pt x="1137" y="54"/>
                    <a:pt x="1132" y="54"/>
                    <a:pt x="1127" y="53"/>
                  </a:cubicBezTo>
                  <a:cubicBezTo>
                    <a:pt x="1110" y="52"/>
                    <a:pt x="1102" y="41"/>
                    <a:pt x="1097" y="31"/>
                  </a:cubicBezTo>
                  <a:cubicBezTo>
                    <a:pt x="1087" y="40"/>
                    <a:pt x="1068" y="44"/>
                    <a:pt x="1039" y="44"/>
                  </a:cubicBezTo>
                  <a:cubicBezTo>
                    <a:pt x="1019" y="44"/>
                    <a:pt x="998" y="42"/>
                    <a:pt x="982" y="40"/>
                  </a:cubicBezTo>
                  <a:cubicBezTo>
                    <a:pt x="972" y="39"/>
                    <a:pt x="964" y="39"/>
                    <a:pt x="960" y="39"/>
                  </a:cubicBezTo>
                  <a:cubicBezTo>
                    <a:pt x="843" y="39"/>
                    <a:pt x="726" y="38"/>
                    <a:pt x="610" y="38"/>
                  </a:cubicBezTo>
                  <a:cubicBezTo>
                    <a:pt x="441" y="38"/>
                    <a:pt x="273" y="38"/>
                    <a:pt x="104" y="37"/>
                  </a:cubicBezTo>
                  <a:cubicBezTo>
                    <a:pt x="107" y="44"/>
                    <a:pt x="107" y="52"/>
                    <a:pt x="107" y="57"/>
                  </a:cubicBezTo>
                  <a:cubicBezTo>
                    <a:pt x="107" y="61"/>
                    <a:pt x="107" y="61"/>
                    <a:pt x="107" y="61"/>
                  </a:cubicBezTo>
                  <a:cubicBezTo>
                    <a:pt x="109" y="90"/>
                    <a:pt x="106" y="95"/>
                    <a:pt x="89" y="116"/>
                  </a:cubicBezTo>
                  <a:cubicBezTo>
                    <a:pt x="77" y="131"/>
                    <a:pt x="77" y="131"/>
                    <a:pt x="77" y="131"/>
                  </a:cubicBezTo>
                  <a:cubicBezTo>
                    <a:pt x="71" y="117"/>
                    <a:pt x="71" y="117"/>
                    <a:pt x="71" y="117"/>
                  </a:cubicBezTo>
                  <a:cubicBezTo>
                    <a:pt x="68" y="111"/>
                    <a:pt x="70" y="102"/>
                    <a:pt x="73" y="92"/>
                  </a:cubicBezTo>
                  <a:cubicBezTo>
                    <a:pt x="74" y="89"/>
                    <a:pt x="75" y="84"/>
                    <a:pt x="75" y="81"/>
                  </a:cubicBezTo>
                  <a:cubicBezTo>
                    <a:pt x="73" y="81"/>
                    <a:pt x="70" y="80"/>
                    <a:pt x="67" y="79"/>
                  </a:cubicBezTo>
                  <a:cubicBezTo>
                    <a:pt x="55" y="76"/>
                    <a:pt x="36" y="70"/>
                    <a:pt x="25" y="70"/>
                  </a:cubicBezTo>
                  <a:cubicBezTo>
                    <a:pt x="25" y="70"/>
                    <a:pt x="25" y="70"/>
                    <a:pt x="24" y="70"/>
                  </a:cubicBezTo>
                  <a:cubicBezTo>
                    <a:pt x="21" y="84"/>
                    <a:pt x="34" y="111"/>
                    <a:pt x="42" y="130"/>
                  </a:cubicBezTo>
                  <a:cubicBezTo>
                    <a:pt x="47" y="142"/>
                    <a:pt x="52" y="152"/>
                    <a:pt x="53" y="160"/>
                  </a:cubicBezTo>
                  <a:cubicBezTo>
                    <a:pt x="55" y="167"/>
                    <a:pt x="55" y="167"/>
                    <a:pt x="55" y="167"/>
                  </a:cubicBezTo>
                  <a:cubicBezTo>
                    <a:pt x="58" y="168"/>
                    <a:pt x="62" y="169"/>
                    <a:pt x="67" y="169"/>
                  </a:cubicBezTo>
                  <a:cubicBezTo>
                    <a:pt x="66" y="188"/>
                    <a:pt x="66" y="188"/>
                    <a:pt x="66" y="188"/>
                  </a:cubicBezTo>
                  <a:cubicBezTo>
                    <a:pt x="65" y="188"/>
                    <a:pt x="62" y="188"/>
                    <a:pt x="59" y="192"/>
                  </a:cubicBezTo>
                  <a:cubicBezTo>
                    <a:pt x="33" y="223"/>
                    <a:pt x="35" y="358"/>
                    <a:pt x="41" y="394"/>
                  </a:cubicBezTo>
                  <a:cubicBezTo>
                    <a:pt x="44" y="410"/>
                    <a:pt x="43" y="425"/>
                    <a:pt x="42" y="438"/>
                  </a:cubicBezTo>
                  <a:cubicBezTo>
                    <a:pt x="41" y="459"/>
                    <a:pt x="40" y="475"/>
                    <a:pt x="52" y="494"/>
                  </a:cubicBezTo>
                  <a:cubicBezTo>
                    <a:pt x="61" y="507"/>
                    <a:pt x="64" y="520"/>
                    <a:pt x="67" y="533"/>
                  </a:cubicBezTo>
                  <a:cubicBezTo>
                    <a:pt x="71" y="549"/>
                    <a:pt x="75" y="563"/>
                    <a:pt x="89" y="575"/>
                  </a:cubicBezTo>
                  <a:cubicBezTo>
                    <a:pt x="91" y="571"/>
                    <a:pt x="94" y="569"/>
                    <a:pt x="101" y="569"/>
                  </a:cubicBezTo>
                  <a:cubicBezTo>
                    <a:pt x="104" y="569"/>
                    <a:pt x="104" y="569"/>
                    <a:pt x="104" y="569"/>
                  </a:cubicBezTo>
                  <a:cubicBezTo>
                    <a:pt x="106" y="569"/>
                    <a:pt x="109" y="569"/>
                    <a:pt x="112" y="569"/>
                  </a:cubicBezTo>
                  <a:cubicBezTo>
                    <a:pt x="155" y="569"/>
                    <a:pt x="155" y="569"/>
                    <a:pt x="155" y="569"/>
                  </a:cubicBezTo>
                  <a:cubicBezTo>
                    <a:pt x="117" y="587"/>
                    <a:pt x="117" y="587"/>
                    <a:pt x="117" y="587"/>
                  </a:cubicBezTo>
                  <a:cubicBezTo>
                    <a:pt x="112" y="588"/>
                    <a:pt x="111" y="590"/>
                    <a:pt x="111" y="591"/>
                  </a:cubicBezTo>
                  <a:cubicBezTo>
                    <a:pt x="111" y="592"/>
                    <a:pt x="111" y="595"/>
                    <a:pt x="116" y="600"/>
                  </a:cubicBezTo>
                  <a:cubicBezTo>
                    <a:pt x="106" y="609"/>
                    <a:pt x="106" y="609"/>
                    <a:pt x="106" y="609"/>
                  </a:cubicBezTo>
                  <a:cubicBezTo>
                    <a:pt x="107" y="613"/>
                    <a:pt x="109" y="616"/>
                    <a:pt x="112" y="618"/>
                  </a:cubicBezTo>
                  <a:cubicBezTo>
                    <a:pt x="127" y="629"/>
                    <a:pt x="127" y="640"/>
                    <a:pt x="128" y="648"/>
                  </a:cubicBezTo>
                  <a:cubicBezTo>
                    <a:pt x="128" y="653"/>
                    <a:pt x="129" y="657"/>
                    <a:pt x="133" y="663"/>
                  </a:cubicBezTo>
                  <a:cubicBezTo>
                    <a:pt x="137" y="668"/>
                    <a:pt x="142" y="673"/>
                    <a:pt x="147" y="679"/>
                  </a:cubicBezTo>
                  <a:cubicBezTo>
                    <a:pt x="155" y="689"/>
                    <a:pt x="164" y="699"/>
                    <a:pt x="172" y="710"/>
                  </a:cubicBezTo>
                  <a:cubicBezTo>
                    <a:pt x="176" y="715"/>
                    <a:pt x="176" y="722"/>
                    <a:pt x="175" y="728"/>
                  </a:cubicBezTo>
                  <a:cubicBezTo>
                    <a:pt x="175" y="729"/>
                    <a:pt x="175" y="731"/>
                    <a:pt x="174" y="732"/>
                  </a:cubicBezTo>
                  <a:cubicBezTo>
                    <a:pt x="179" y="735"/>
                    <a:pt x="189" y="737"/>
                    <a:pt x="195" y="738"/>
                  </a:cubicBezTo>
                  <a:cubicBezTo>
                    <a:pt x="199" y="739"/>
                    <a:pt x="203" y="740"/>
                    <a:pt x="206" y="741"/>
                  </a:cubicBezTo>
                  <a:cubicBezTo>
                    <a:pt x="225" y="747"/>
                    <a:pt x="287" y="771"/>
                    <a:pt x="294" y="806"/>
                  </a:cubicBezTo>
                  <a:cubicBezTo>
                    <a:pt x="297" y="818"/>
                    <a:pt x="301" y="820"/>
                    <a:pt x="309" y="820"/>
                  </a:cubicBezTo>
                  <a:cubicBezTo>
                    <a:pt x="316" y="820"/>
                    <a:pt x="324" y="818"/>
                    <a:pt x="332" y="816"/>
                  </a:cubicBezTo>
                  <a:cubicBezTo>
                    <a:pt x="350" y="812"/>
                    <a:pt x="370" y="809"/>
                    <a:pt x="385" y="816"/>
                  </a:cubicBezTo>
                  <a:cubicBezTo>
                    <a:pt x="428" y="835"/>
                    <a:pt x="471" y="854"/>
                    <a:pt x="515" y="874"/>
                  </a:cubicBezTo>
                  <a:cubicBezTo>
                    <a:pt x="517" y="875"/>
                    <a:pt x="525" y="876"/>
                    <a:pt x="541" y="876"/>
                  </a:cubicBezTo>
                  <a:cubicBezTo>
                    <a:pt x="572" y="876"/>
                    <a:pt x="598" y="871"/>
                    <a:pt x="604" y="867"/>
                  </a:cubicBezTo>
                  <a:cubicBezTo>
                    <a:pt x="605" y="859"/>
                    <a:pt x="611" y="849"/>
                    <a:pt x="634" y="849"/>
                  </a:cubicBezTo>
                  <a:cubicBezTo>
                    <a:pt x="641" y="849"/>
                    <a:pt x="648" y="850"/>
                    <a:pt x="654" y="850"/>
                  </a:cubicBezTo>
                  <a:cubicBezTo>
                    <a:pt x="659" y="851"/>
                    <a:pt x="663" y="851"/>
                    <a:pt x="666" y="851"/>
                  </a:cubicBezTo>
                  <a:cubicBezTo>
                    <a:pt x="687" y="851"/>
                    <a:pt x="701" y="865"/>
                    <a:pt x="713" y="877"/>
                  </a:cubicBezTo>
                  <a:cubicBezTo>
                    <a:pt x="716" y="880"/>
                    <a:pt x="719" y="883"/>
                    <a:pt x="723" y="887"/>
                  </a:cubicBezTo>
                  <a:cubicBezTo>
                    <a:pt x="737" y="900"/>
                    <a:pt x="746" y="913"/>
                    <a:pt x="755" y="925"/>
                  </a:cubicBezTo>
                  <a:cubicBezTo>
                    <a:pt x="765" y="940"/>
                    <a:pt x="775" y="954"/>
                    <a:pt x="792" y="967"/>
                  </a:cubicBezTo>
                  <a:cubicBezTo>
                    <a:pt x="807" y="945"/>
                    <a:pt x="823" y="934"/>
                    <a:pt x="839" y="934"/>
                  </a:cubicBezTo>
                  <a:cubicBezTo>
                    <a:pt x="866" y="934"/>
                    <a:pt x="888" y="965"/>
                    <a:pt x="909" y="999"/>
                  </a:cubicBezTo>
                  <a:cubicBezTo>
                    <a:pt x="915" y="1008"/>
                    <a:pt x="921" y="1017"/>
                    <a:pt x="927" y="1025"/>
                  </a:cubicBezTo>
                  <a:cubicBezTo>
                    <a:pt x="938" y="1041"/>
                    <a:pt x="948" y="1056"/>
                    <a:pt x="958" y="1076"/>
                  </a:cubicBezTo>
                  <a:cubicBezTo>
                    <a:pt x="961" y="1083"/>
                    <a:pt x="996" y="1091"/>
                    <a:pt x="1010" y="1094"/>
                  </a:cubicBezTo>
                  <a:cubicBezTo>
                    <a:pt x="1010" y="1094"/>
                    <a:pt x="1011" y="1094"/>
                    <a:pt x="1011" y="1095"/>
                  </a:cubicBezTo>
                  <a:cubicBezTo>
                    <a:pt x="1010" y="1089"/>
                    <a:pt x="1008" y="1083"/>
                    <a:pt x="1006" y="1077"/>
                  </a:cubicBezTo>
                  <a:cubicBezTo>
                    <a:pt x="1004" y="1069"/>
                    <a:pt x="1002" y="1062"/>
                    <a:pt x="1000" y="1055"/>
                  </a:cubicBezTo>
                  <a:cubicBezTo>
                    <a:pt x="997" y="1047"/>
                    <a:pt x="997" y="1047"/>
                    <a:pt x="997" y="1047"/>
                  </a:cubicBezTo>
                  <a:cubicBezTo>
                    <a:pt x="1005" y="1044"/>
                    <a:pt x="1005" y="1044"/>
                    <a:pt x="1005" y="1044"/>
                  </a:cubicBezTo>
                  <a:cubicBezTo>
                    <a:pt x="1006" y="1043"/>
                    <a:pt x="1007" y="1042"/>
                    <a:pt x="1007" y="1042"/>
                  </a:cubicBezTo>
                  <a:cubicBezTo>
                    <a:pt x="1006" y="1043"/>
                    <a:pt x="1006" y="1041"/>
                    <a:pt x="1006" y="1040"/>
                  </a:cubicBezTo>
                  <a:cubicBezTo>
                    <a:pt x="1005" y="1035"/>
                    <a:pt x="1002" y="1025"/>
                    <a:pt x="1012" y="1018"/>
                  </a:cubicBezTo>
                  <a:cubicBezTo>
                    <a:pt x="1016" y="1015"/>
                    <a:pt x="1019" y="1013"/>
                    <a:pt x="1023" y="1011"/>
                  </a:cubicBezTo>
                  <a:cubicBezTo>
                    <a:pt x="1036" y="1003"/>
                    <a:pt x="1039" y="1001"/>
                    <a:pt x="1037" y="993"/>
                  </a:cubicBezTo>
                  <a:cubicBezTo>
                    <a:pt x="1034" y="980"/>
                    <a:pt x="1034" y="980"/>
                    <a:pt x="1034" y="980"/>
                  </a:cubicBezTo>
                  <a:cubicBezTo>
                    <a:pt x="1047" y="982"/>
                    <a:pt x="1047" y="982"/>
                    <a:pt x="1047" y="982"/>
                  </a:cubicBezTo>
                  <a:cubicBezTo>
                    <a:pt x="1053" y="982"/>
                    <a:pt x="1058" y="983"/>
                    <a:pt x="1062" y="983"/>
                  </a:cubicBezTo>
                  <a:cubicBezTo>
                    <a:pt x="1081" y="983"/>
                    <a:pt x="1087" y="976"/>
                    <a:pt x="1095" y="944"/>
                  </a:cubicBezTo>
                  <a:cubicBezTo>
                    <a:pt x="1098" y="932"/>
                    <a:pt x="1098" y="932"/>
                    <a:pt x="1098" y="932"/>
                  </a:cubicBezTo>
                  <a:cubicBezTo>
                    <a:pt x="1119" y="944"/>
                    <a:pt x="1119" y="944"/>
                    <a:pt x="1119" y="944"/>
                  </a:cubicBezTo>
                  <a:cubicBezTo>
                    <a:pt x="1140" y="937"/>
                    <a:pt x="1163" y="939"/>
                    <a:pt x="1189" y="943"/>
                  </a:cubicBezTo>
                  <a:cubicBezTo>
                    <a:pt x="1200" y="944"/>
                    <a:pt x="1200" y="944"/>
                    <a:pt x="1200" y="944"/>
                  </a:cubicBezTo>
                  <a:cubicBezTo>
                    <a:pt x="1202" y="940"/>
                    <a:pt x="1211" y="935"/>
                    <a:pt x="1220" y="941"/>
                  </a:cubicBezTo>
                  <a:cubicBezTo>
                    <a:pt x="1253" y="960"/>
                    <a:pt x="1253" y="960"/>
                    <a:pt x="1253" y="960"/>
                  </a:cubicBezTo>
                  <a:cubicBezTo>
                    <a:pt x="1261" y="964"/>
                    <a:pt x="1270" y="963"/>
                    <a:pt x="1274" y="955"/>
                  </a:cubicBezTo>
                  <a:cubicBezTo>
                    <a:pt x="1280" y="943"/>
                    <a:pt x="1280" y="943"/>
                    <a:pt x="1280" y="943"/>
                  </a:cubicBezTo>
                  <a:cubicBezTo>
                    <a:pt x="1266" y="942"/>
                    <a:pt x="1262" y="932"/>
                    <a:pt x="1260" y="924"/>
                  </a:cubicBezTo>
                  <a:cubicBezTo>
                    <a:pt x="1258" y="913"/>
                    <a:pt x="1258" y="913"/>
                    <a:pt x="1258" y="913"/>
                  </a:cubicBezTo>
                  <a:cubicBezTo>
                    <a:pt x="1269" y="913"/>
                    <a:pt x="1269" y="913"/>
                    <a:pt x="1269" y="913"/>
                  </a:cubicBezTo>
                  <a:cubicBezTo>
                    <a:pt x="1276" y="912"/>
                    <a:pt x="1283" y="913"/>
                    <a:pt x="1289" y="914"/>
                  </a:cubicBezTo>
                  <a:cubicBezTo>
                    <a:pt x="1297" y="914"/>
                    <a:pt x="1304" y="915"/>
                    <a:pt x="1312" y="915"/>
                  </a:cubicBezTo>
                  <a:cubicBezTo>
                    <a:pt x="1339" y="915"/>
                    <a:pt x="1344" y="907"/>
                    <a:pt x="1345" y="898"/>
                  </a:cubicBezTo>
                  <a:cubicBezTo>
                    <a:pt x="1345" y="898"/>
                    <a:pt x="1345" y="896"/>
                    <a:pt x="1345" y="894"/>
                  </a:cubicBezTo>
                  <a:cubicBezTo>
                    <a:pt x="1364" y="896"/>
                    <a:pt x="1364" y="896"/>
                    <a:pt x="1364" y="896"/>
                  </a:cubicBezTo>
                  <a:cubicBezTo>
                    <a:pt x="1364" y="898"/>
                    <a:pt x="1363" y="900"/>
                    <a:pt x="1363" y="901"/>
                  </a:cubicBezTo>
                  <a:cubicBezTo>
                    <a:pt x="1363" y="903"/>
                    <a:pt x="1364" y="907"/>
                    <a:pt x="1364" y="910"/>
                  </a:cubicBezTo>
                  <a:cubicBezTo>
                    <a:pt x="1364" y="911"/>
                    <a:pt x="1364" y="911"/>
                    <a:pt x="1364" y="911"/>
                  </a:cubicBezTo>
                  <a:cubicBezTo>
                    <a:pt x="1382" y="905"/>
                    <a:pt x="1404" y="900"/>
                    <a:pt x="1419" y="906"/>
                  </a:cubicBezTo>
                  <a:cubicBezTo>
                    <a:pt x="1430" y="910"/>
                    <a:pt x="1437" y="918"/>
                    <a:pt x="1443" y="925"/>
                  </a:cubicBezTo>
                  <a:cubicBezTo>
                    <a:pt x="1451" y="934"/>
                    <a:pt x="1455" y="938"/>
                    <a:pt x="1464" y="935"/>
                  </a:cubicBezTo>
                  <a:cubicBezTo>
                    <a:pt x="1519" y="915"/>
                    <a:pt x="1551" y="943"/>
                    <a:pt x="1556" y="1015"/>
                  </a:cubicBezTo>
                  <a:lnTo>
                    <a:pt x="1574" y="1012"/>
                  </a:lnTo>
                  <a:close/>
                  <a:moveTo>
                    <a:pt x="1772" y="642"/>
                  </a:moveTo>
                  <a:cubicBezTo>
                    <a:pt x="1782" y="656"/>
                    <a:pt x="1782" y="656"/>
                    <a:pt x="1782" y="656"/>
                  </a:cubicBezTo>
                  <a:cubicBezTo>
                    <a:pt x="1785" y="661"/>
                    <a:pt x="1789" y="663"/>
                    <a:pt x="1796" y="663"/>
                  </a:cubicBezTo>
                  <a:cubicBezTo>
                    <a:pt x="1795" y="662"/>
                    <a:pt x="1795" y="661"/>
                    <a:pt x="1795" y="660"/>
                  </a:cubicBezTo>
                  <a:cubicBezTo>
                    <a:pt x="1793" y="639"/>
                    <a:pt x="1790" y="640"/>
                    <a:pt x="1781" y="641"/>
                  </a:cubicBezTo>
                  <a:lnTo>
                    <a:pt x="1772" y="642"/>
                  </a:lnTo>
                  <a:close/>
                  <a:moveTo>
                    <a:pt x="1809" y="516"/>
                  </a:moveTo>
                  <a:cubicBezTo>
                    <a:pt x="1808" y="516"/>
                    <a:pt x="1808" y="516"/>
                    <a:pt x="1808" y="516"/>
                  </a:cubicBezTo>
                  <a:cubicBezTo>
                    <a:pt x="1799" y="530"/>
                    <a:pt x="1795" y="549"/>
                    <a:pt x="1798" y="561"/>
                  </a:cubicBezTo>
                  <a:cubicBezTo>
                    <a:pt x="1799" y="562"/>
                    <a:pt x="1803" y="565"/>
                    <a:pt x="1805" y="567"/>
                  </a:cubicBezTo>
                  <a:cubicBezTo>
                    <a:pt x="1808" y="569"/>
                    <a:pt x="1811" y="572"/>
                    <a:pt x="1814" y="575"/>
                  </a:cubicBezTo>
                  <a:cubicBezTo>
                    <a:pt x="1820" y="557"/>
                    <a:pt x="1819" y="544"/>
                    <a:pt x="1809" y="516"/>
                  </a:cubicBezTo>
                  <a:close/>
                  <a:moveTo>
                    <a:pt x="1392" y="218"/>
                  </a:moveTo>
                  <a:cubicBezTo>
                    <a:pt x="1395" y="224"/>
                    <a:pt x="1395" y="224"/>
                    <a:pt x="1395" y="224"/>
                  </a:cubicBezTo>
                  <a:cubicBezTo>
                    <a:pt x="1397" y="232"/>
                    <a:pt x="1394" y="246"/>
                    <a:pt x="1385" y="276"/>
                  </a:cubicBezTo>
                  <a:cubicBezTo>
                    <a:pt x="1375" y="313"/>
                    <a:pt x="1358" y="375"/>
                    <a:pt x="1372" y="395"/>
                  </a:cubicBezTo>
                  <a:cubicBezTo>
                    <a:pt x="1374" y="398"/>
                    <a:pt x="1378" y="401"/>
                    <a:pt x="1386" y="401"/>
                  </a:cubicBezTo>
                  <a:cubicBezTo>
                    <a:pt x="1386" y="401"/>
                    <a:pt x="1386" y="401"/>
                    <a:pt x="1386" y="401"/>
                  </a:cubicBezTo>
                  <a:cubicBezTo>
                    <a:pt x="1389" y="401"/>
                    <a:pt x="1393" y="401"/>
                    <a:pt x="1397" y="395"/>
                  </a:cubicBezTo>
                  <a:cubicBezTo>
                    <a:pt x="1409" y="379"/>
                    <a:pt x="1410" y="340"/>
                    <a:pt x="1406" y="327"/>
                  </a:cubicBezTo>
                  <a:cubicBezTo>
                    <a:pt x="1396" y="297"/>
                    <a:pt x="1404" y="250"/>
                    <a:pt x="1435" y="228"/>
                  </a:cubicBezTo>
                  <a:cubicBezTo>
                    <a:pt x="1447" y="219"/>
                    <a:pt x="1447" y="219"/>
                    <a:pt x="1447" y="219"/>
                  </a:cubicBezTo>
                  <a:cubicBezTo>
                    <a:pt x="1447" y="219"/>
                    <a:pt x="1447" y="219"/>
                    <a:pt x="1447" y="219"/>
                  </a:cubicBezTo>
                  <a:cubicBezTo>
                    <a:pt x="1452" y="212"/>
                    <a:pt x="1459" y="205"/>
                    <a:pt x="1466" y="201"/>
                  </a:cubicBezTo>
                  <a:cubicBezTo>
                    <a:pt x="1463" y="201"/>
                    <a:pt x="1459" y="199"/>
                    <a:pt x="1455" y="196"/>
                  </a:cubicBezTo>
                  <a:cubicBezTo>
                    <a:pt x="1446" y="197"/>
                    <a:pt x="1431" y="205"/>
                    <a:pt x="1421" y="210"/>
                  </a:cubicBezTo>
                  <a:cubicBezTo>
                    <a:pt x="1416" y="213"/>
                    <a:pt x="1412" y="215"/>
                    <a:pt x="1408" y="216"/>
                  </a:cubicBezTo>
                  <a:cubicBezTo>
                    <a:pt x="1395" y="222"/>
                    <a:pt x="1395" y="222"/>
                    <a:pt x="1395" y="222"/>
                  </a:cubicBezTo>
                  <a:cubicBezTo>
                    <a:pt x="1395" y="215"/>
                    <a:pt x="1395" y="215"/>
                    <a:pt x="1395" y="215"/>
                  </a:cubicBezTo>
                  <a:cubicBezTo>
                    <a:pt x="1395" y="216"/>
                    <a:pt x="1394" y="217"/>
                    <a:pt x="1392" y="218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 17"/>
            <p:cNvSpPr>
              <a:spLocks/>
            </p:cNvSpPr>
            <p:nvPr/>
          </p:nvSpPr>
          <p:spPr bwMode="auto">
            <a:xfrm>
              <a:off x="322" y="1486"/>
              <a:ext cx="420" cy="412"/>
            </a:xfrm>
            <a:custGeom>
              <a:avLst/>
              <a:gdLst>
                <a:gd name="T0" fmla="*/ 178 w 1411"/>
                <a:gd name="T1" fmla="*/ 1358 h 1383"/>
                <a:gd name="T2" fmla="*/ 242 w 1411"/>
                <a:gd name="T3" fmla="*/ 1326 h 1383"/>
                <a:gd name="T4" fmla="*/ 307 w 1411"/>
                <a:gd name="T5" fmla="*/ 1330 h 1383"/>
                <a:gd name="T6" fmla="*/ 372 w 1411"/>
                <a:gd name="T7" fmla="*/ 1271 h 1383"/>
                <a:gd name="T8" fmla="*/ 420 w 1411"/>
                <a:gd name="T9" fmla="*/ 1215 h 1383"/>
                <a:gd name="T10" fmla="*/ 505 w 1411"/>
                <a:gd name="T11" fmla="*/ 1094 h 1383"/>
                <a:gd name="T12" fmla="*/ 654 w 1411"/>
                <a:gd name="T13" fmla="*/ 854 h 1383"/>
                <a:gd name="T14" fmla="*/ 660 w 1411"/>
                <a:gd name="T15" fmla="*/ 945 h 1383"/>
                <a:gd name="T16" fmla="*/ 624 w 1411"/>
                <a:gd name="T17" fmla="*/ 1042 h 1383"/>
                <a:gd name="T18" fmla="*/ 647 w 1411"/>
                <a:gd name="T19" fmla="*/ 1072 h 1383"/>
                <a:gd name="T20" fmla="*/ 680 w 1411"/>
                <a:gd name="T21" fmla="*/ 1020 h 1383"/>
                <a:gd name="T22" fmla="*/ 723 w 1411"/>
                <a:gd name="T23" fmla="*/ 973 h 1383"/>
                <a:gd name="T24" fmla="*/ 736 w 1411"/>
                <a:gd name="T25" fmla="*/ 960 h 1383"/>
                <a:gd name="T26" fmla="*/ 780 w 1411"/>
                <a:gd name="T27" fmla="*/ 964 h 1383"/>
                <a:gd name="T28" fmla="*/ 805 w 1411"/>
                <a:gd name="T29" fmla="*/ 966 h 1383"/>
                <a:gd name="T30" fmla="*/ 846 w 1411"/>
                <a:gd name="T31" fmla="*/ 994 h 1383"/>
                <a:gd name="T32" fmla="*/ 977 w 1411"/>
                <a:gd name="T33" fmla="*/ 1034 h 1383"/>
                <a:gd name="T34" fmla="*/ 1055 w 1411"/>
                <a:gd name="T35" fmla="*/ 1059 h 1383"/>
                <a:gd name="T36" fmla="*/ 1078 w 1411"/>
                <a:gd name="T37" fmla="*/ 1088 h 1383"/>
                <a:gd name="T38" fmla="*/ 1119 w 1411"/>
                <a:gd name="T39" fmla="*/ 1130 h 1383"/>
                <a:gd name="T40" fmla="*/ 1165 w 1411"/>
                <a:gd name="T41" fmla="*/ 1115 h 1383"/>
                <a:gd name="T42" fmla="*/ 1193 w 1411"/>
                <a:gd name="T43" fmla="*/ 1135 h 1383"/>
                <a:gd name="T44" fmla="*/ 1217 w 1411"/>
                <a:gd name="T45" fmla="*/ 1130 h 1383"/>
                <a:gd name="T46" fmla="*/ 1286 w 1411"/>
                <a:gd name="T47" fmla="*/ 1202 h 1383"/>
                <a:gd name="T48" fmla="*/ 1280 w 1411"/>
                <a:gd name="T49" fmla="*/ 1215 h 1383"/>
                <a:gd name="T50" fmla="*/ 1286 w 1411"/>
                <a:gd name="T51" fmla="*/ 1233 h 1383"/>
                <a:gd name="T52" fmla="*/ 1355 w 1411"/>
                <a:gd name="T53" fmla="*/ 1295 h 1383"/>
                <a:gd name="T54" fmla="*/ 1376 w 1411"/>
                <a:gd name="T55" fmla="*/ 1292 h 1383"/>
                <a:gd name="T56" fmla="*/ 1121 w 1411"/>
                <a:gd name="T57" fmla="*/ 1105 h 1383"/>
                <a:gd name="T58" fmla="*/ 992 w 1411"/>
                <a:gd name="T59" fmla="*/ 657 h 1383"/>
                <a:gd name="T60" fmla="*/ 824 w 1411"/>
                <a:gd name="T61" fmla="*/ 146 h 1383"/>
                <a:gd name="T62" fmla="*/ 585 w 1411"/>
                <a:gd name="T63" fmla="*/ 61 h 1383"/>
                <a:gd name="T64" fmla="*/ 479 w 1411"/>
                <a:gd name="T65" fmla="*/ 27 h 1383"/>
                <a:gd name="T66" fmla="*/ 461 w 1411"/>
                <a:gd name="T67" fmla="*/ 24 h 1383"/>
                <a:gd name="T68" fmla="*/ 314 w 1411"/>
                <a:gd name="T69" fmla="*/ 68 h 1383"/>
                <a:gd name="T70" fmla="*/ 316 w 1411"/>
                <a:gd name="T71" fmla="*/ 94 h 1383"/>
                <a:gd name="T72" fmla="*/ 225 w 1411"/>
                <a:gd name="T73" fmla="*/ 135 h 1383"/>
                <a:gd name="T74" fmla="*/ 234 w 1411"/>
                <a:gd name="T75" fmla="*/ 161 h 1383"/>
                <a:gd name="T76" fmla="*/ 186 w 1411"/>
                <a:gd name="T77" fmla="*/ 178 h 1383"/>
                <a:gd name="T78" fmla="*/ 129 w 1411"/>
                <a:gd name="T79" fmla="*/ 257 h 1383"/>
                <a:gd name="T80" fmla="*/ 45 w 1411"/>
                <a:gd name="T81" fmla="*/ 317 h 1383"/>
                <a:gd name="T82" fmla="*/ 206 w 1411"/>
                <a:gd name="T83" fmla="*/ 453 h 1383"/>
                <a:gd name="T84" fmla="*/ 314 w 1411"/>
                <a:gd name="T85" fmla="*/ 490 h 1383"/>
                <a:gd name="T86" fmla="*/ 262 w 1411"/>
                <a:gd name="T87" fmla="*/ 518 h 1383"/>
                <a:gd name="T88" fmla="*/ 204 w 1411"/>
                <a:gd name="T89" fmla="*/ 542 h 1383"/>
                <a:gd name="T90" fmla="*/ 84 w 1411"/>
                <a:gd name="T91" fmla="*/ 518 h 1383"/>
                <a:gd name="T92" fmla="*/ 71 w 1411"/>
                <a:gd name="T93" fmla="*/ 603 h 1383"/>
                <a:gd name="T94" fmla="*/ 184 w 1411"/>
                <a:gd name="T95" fmla="*/ 680 h 1383"/>
                <a:gd name="T96" fmla="*/ 269 w 1411"/>
                <a:gd name="T97" fmla="*/ 650 h 1383"/>
                <a:gd name="T98" fmla="*/ 214 w 1411"/>
                <a:gd name="T99" fmla="*/ 756 h 1383"/>
                <a:gd name="T100" fmla="*/ 147 w 1411"/>
                <a:gd name="T101" fmla="*/ 819 h 1383"/>
                <a:gd name="T102" fmla="*/ 71 w 1411"/>
                <a:gd name="T103" fmla="*/ 891 h 1383"/>
                <a:gd name="T104" fmla="*/ 80 w 1411"/>
                <a:gd name="T105" fmla="*/ 921 h 1383"/>
                <a:gd name="T106" fmla="*/ 128 w 1411"/>
                <a:gd name="T107" fmla="*/ 949 h 1383"/>
                <a:gd name="T108" fmla="*/ 158 w 1411"/>
                <a:gd name="T109" fmla="*/ 1029 h 1383"/>
                <a:gd name="T110" fmla="*/ 240 w 1411"/>
                <a:gd name="T111" fmla="*/ 964 h 1383"/>
                <a:gd name="T112" fmla="*/ 238 w 1411"/>
                <a:gd name="T113" fmla="*/ 1090 h 1383"/>
                <a:gd name="T114" fmla="*/ 284 w 1411"/>
                <a:gd name="T115" fmla="*/ 1077 h 1383"/>
                <a:gd name="T116" fmla="*/ 349 w 1411"/>
                <a:gd name="T117" fmla="*/ 1098 h 1383"/>
                <a:gd name="T118" fmla="*/ 394 w 1411"/>
                <a:gd name="T119" fmla="*/ 1146 h 1383"/>
                <a:gd name="T120" fmla="*/ 284 w 1411"/>
                <a:gd name="T121" fmla="*/ 1313 h 1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1" h="1383">
                  <a:moveTo>
                    <a:pt x="173" y="1356"/>
                  </a:moveTo>
                  <a:cubicBezTo>
                    <a:pt x="172" y="1360"/>
                    <a:pt x="166" y="1364"/>
                    <a:pt x="175" y="1375"/>
                  </a:cubicBezTo>
                  <a:cubicBezTo>
                    <a:pt x="176" y="1369"/>
                    <a:pt x="177" y="1364"/>
                    <a:pt x="178" y="1358"/>
                  </a:cubicBezTo>
                  <a:cubicBezTo>
                    <a:pt x="185" y="1361"/>
                    <a:pt x="194" y="1360"/>
                    <a:pt x="201" y="1364"/>
                  </a:cubicBezTo>
                  <a:cubicBezTo>
                    <a:pt x="199" y="1359"/>
                    <a:pt x="198" y="1354"/>
                    <a:pt x="197" y="1349"/>
                  </a:cubicBezTo>
                  <a:cubicBezTo>
                    <a:pt x="211" y="1383"/>
                    <a:pt x="230" y="1335"/>
                    <a:pt x="242" y="1326"/>
                  </a:cubicBezTo>
                  <a:cubicBezTo>
                    <a:pt x="241" y="1332"/>
                    <a:pt x="240" y="1337"/>
                    <a:pt x="240" y="1343"/>
                  </a:cubicBezTo>
                  <a:cubicBezTo>
                    <a:pt x="260" y="1333"/>
                    <a:pt x="279" y="1322"/>
                    <a:pt x="299" y="1311"/>
                  </a:cubicBezTo>
                  <a:cubicBezTo>
                    <a:pt x="301" y="1318"/>
                    <a:pt x="305" y="1324"/>
                    <a:pt x="307" y="1330"/>
                  </a:cubicBezTo>
                  <a:cubicBezTo>
                    <a:pt x="307" y="1309"/>
                    <a:pt x="324" y="1300"/>
                    <a:pt x="344" y="1299"/>
                  </a:cubicBezTo>
                  <a:cubicBezTo>
                    <a:pt x="337" y="1290"/>
                    <a:pt x="333" y="1279"/>
                    <a:pt x="325" y="1271"/>
                  </a:cubicBezTo>
                  <a:cubicBezTo>
                    <a:pt x="338" y="1286"/>
                    <a:pt x="356" y="1280"/>
                    <a:pt x="372" y="1271"/>
                  </a:cubicBezTo>
                  <a:cubicBezTo>
                    <a:pt x="369" y="1269"/>
                    <a:pt x="367" y="1267"/>
                    <a:pt x="364" y="1265"/>
                  </a:cubicBezTo>
                  <a:cubicBezTo>
                    <a:pt x="392" y="1268"/>
                    <a:pt x="380" y="1249"/>
                    <a:pt x="400" y="1241"/>
                  </a:cubicBezTo>
                  <a:cubicBezTo>
                    <a:pt x="418" y="1234"/>
                    <a:pt x="431" y="1231"/>
                    <a:pt x="420" y="1215"/>
                  </a:cubicBezTo>
                  <a:cubicBezTo>
                    <a:pt x="436" y="1205"/>
                    <a:pt x="449" y="1202"/>
                    <a:pt x="451" y="1183"/>
                  </a:cubicBezTo>
                  <a:cubicBezTo>
                    <a:pt x="485" y="1191"/>
                    <a:pt x="514" y="1131"/>
                    <a:pt x="537" y="1109"/>
                  </a:cubicBezTo>
                  <a:cubicBezTo>
                    <a:pt x="529" y="1098"/>
                    <a:pt x="519" y="1093"/>
                    <a:pt x="505" y="1094"/>
                  </a:cubicBezTo>
                  <a:cubicBezTo>
                    <a:pt x="505" y="1054"/>
                    <a:pt x="590" y="1037"/>
                    <a:pt x="546" y="1005"/>
                  </a:cubicBezTo>
                  <a:cubicBezTo>
                    <a:pt x="573" y="1020"/>
                    <a:pt x="591" y="961"/>
                    <a:pt x="615" y="945"/>
                  </a:cubicBezTo>
                  <a:cubicBezTo>
                    <a:pt x="646" y="923"/>
                    <a:pt x="645" y="890"/>
                    <a:pt x="654" y="854"/>
                  </a:cubicBezTo>
                  <a:cubicBezTo>
                    <a:pt x="654" y="884"/>
                    <a:pt x="650" y="902"/>
                    <a:pt x="639" y="931"/>
                  </a:cubicBezTo>
                  <a:cubicBezTo>
                    <a:pt x="659" y="940"/>
                    <a:pt x="671" y="923"/>
                    <a:pt x="686" y="912"/>
                  </a:cubicBezTo>
                  <a:cubicBezTo>
                    <a:pt x="677" y="923"/>
                    <a:pt x="668" y="934"/>
                    <a:pt x="660" y="945"/>
                  </a:cubicBezTo>
                  <a:cubicBezTo>
                    <a:pt x="671" y="950"/>
                    <a:pt x="683" y="955"/>
                    <a:pt x="695" y="960"/>
                  </a:cubicBezTo>
                  <a:cubicBezTo>
                    <a:pt x="665" y="956"/>
                    <a:pt x="615" y="944"/>
                    <a:pt x="612" y="988"/>
                  </a:cubicBezTo>
                  <a:cubicBezTo>
                    <a:pt x="611" y="1003"/>
                    <a:pt x="580" y="1087"/>
                    <a:pt x="624" y="1042"/>
                  </a:cubicBezTo>
                  <a:cubicBezTo>
                    <a:pt x="620" y="1060"/>
                    <a:pt x="582" y="1071"/>
                    <a:pt x="595" y="1083"/>
                  </a:cubicBezTo>
                  <a:cubicBezTo>
                    <a:pt x="608" y="1097"/>
                    <a:pt x="640" y="1067"/>
                    <a:pt x="649" y="1057"/>
                  </a:cubicBezTo>
                  <a:cubicBezTo>
                    <a:pt x="648" y="1062"/>
                    <a:pt x="647" y="1067"/>
                    <a:pt x="647" y="1072"/>
                  </a:cubicBezTo>
                  <a:cubicBezTo>
                    <a:pt x="656" y="1053"/>
                    <a:pt x="669" y="1050"/>
                    <a:pt x="673" y="1031"/>
                  </a:cubicBezTo>
                  <a:cubicBezTo>
                    <a:pt x="673" y="1037"/>
                    <a:pt x="674" y="1042"/>
                    <a:pt x="675" y="1048"/>
                  </a:cubicBezTo>
                  <a:cubicBezTo>
                    <a:pt x="674" y="1039"/>
                    <a:pt x="679" y="1029"/>
                    <a:pt x="680" y="1020"/>
                  </a:cubicBezTo>
                  <a:cubicBezTo>
                    <a:pt x="718" y="1036"/>
                    <a:pt x="718" y="1017"/>
                    <a:pt x="732" y="986"/>
                  </a:cubicBezTo>
                  <a:cubicBezTo>
                    <a:pt x="726" y="989"/>
                    <a:pt x="718" y="989"/>
                    <a:pt x="712" y="992"/>
                  </a:cubicBezTo>
                  <a:cubicBezTo>
                    <a:pt x="717" y="987"/>
                    <a:pt x="718" y="979"/>
                    <a:pt x="723" y="973"/>
                  </a:cubicBezTo>
                  <a:cubicBezTo>
                    <a:pt x="718" y="972"/>
                    <a:pt x="714" y="969"/>
                    <a:pt x="710" y="968"/>
                  </a:cubicBezTo>
                  <a:cubicBezTo>
                    <a:pt x="720" y="957"/>
                    <a:pt x="731" y="945"/>
                    <a:pt x="741" y="934"/>
                  </a:cubicBezTo>
                  <a:cubicBezTo>
                    <a:pt x="740" y="943"/>
                    <a:pt x="739" y="952"/>
                    <a:pt x="736" y="960"/>
                  </a:cubicBezTo>
                  <a:cubicBezTo>
                    <a:pt x="738" y="954"/>
                    <a:pt x="741" y="950"/>
                    <a:pt x="743" y="940"/>
                  </a:cubicBezTo>
                  <a:cubicBezTo>
                    <a:pt x="751" y="958"/>
                    <a:pt x="767" y="956"/>
                    <a:pt x="784" y="947"/>
                  </a:cubicBezTo>
                  <a:cubicBezTo>
                    <a:pt x="783" y="953"/>
                    <a:pt x="782" y="958"/>
                    <a:pt x="780" y="964"/>
                  </a:cubicBezTo>
                  <a:cubicBezTo>
                    <a:pt x="786" y="964"/>
                    <a:pt x="792" y="964"/>
                    <a:pt x="797" y="964"/>
                  </a:cubicBezTo>
                  <a:cubicBezTo>
                    <a:pt x="792" y="967"/>
                    <a:pt x="786" y="970"/>
                    <a:pt x="780" y="973"/>
                  </a:cubicBezTo>
                  <a:cubicBezTo>
                    <a:pt x="788" y="970"/>
                    <a:pt x="797" y="969"/>
                    <a:pt x="805" y="966"/>
                  </a:cubicBezTo>
                  <a:cubicBezTo>
                    <a:pt x="802" y="969"/>
                    <a:pt x="798" y="973"/>
                    <a:pt x="795" y="977"/>
                  </a:cubicBezTo>
                  <a:cubicBezTo>
                    <a:pt x="802" y="975"/>
                    <a:pt x="809" y="977"/>
                    <a:pt x="816" y="977"/>
                  </a:cubicBezTo>
                  <a:cubicBezTo>
                    <a:pt x="816" y="1009"/>
                    <a:pt x="842" y="990"/>
                    <a:pt x="846" y="994"/>
                  </a:cubicBezTo>
                  <a:cubicBezTo>
                    <a:pt x="873" y="1022"/>
                    <a:pt x="875" y="1027"/>
                    <a:pt x="913" y="1026"/>
                  </a:cubicBezTo>
                  <a:cubicBezTo>
                    <a:pt x="931" y="1025"/>
                    <a:pt x="948" y="1024"/>
                    <a:pt x="966" y="1024"/>
                  </a:cubicBezTo>
                  <a:cubicBezTo>
                    <a:pt x="984" y="1023"/>
                    <a:pt x="968" y="1031"/>
                    <a:pt x="977" y="1034"/>
                  </a:cubicBezTo>
                  <a:cubicBezTo>
                    <a:pt x="1002" y="1043"/>
                    <a:pt x="1029" y="1054"/>
                    <a:pt x="1043" y="1022"/>
                  </a:cubicBezTo>
                  <a:cubicBezTo>
                    <a:pt x="1049" y="1024"/>
                    <a:pt x="1059" y="1033"/>
                    <a:pt x="1063" y="1038"/>
                  </a:cubicBezTo>
                  <a:cubicBezTo>
                    <a:pt x="1061" y="1042"/>
                    <a:pt x="1058" y="1054"/>
                    <a:pt x="1055" y="1059"/>
                  </a:cubicBezTo>
                  <a:cubicBezTo>
                    <a:pt x="1054" y="1049"/>
                    <a:pt x="1050" y="1039"/>
                    <a:pt x="1048" y="1029"/>
                  </a:cubicBezTo>
                  <a:cubicBezTo>
                    <a:pt x="1048" y="1042"/>
                    <a:pt x="1043" y="1053"/>
                    <a:pt x="1033" y="1061"/>
                  </a:cubicBezTo>
                  <a:cubicBezTo>
                    <a:pt x="1042" y="1066"/>
                    <a:pt x="1069" y="1090"/>
                    <a:pt x="1078" y="1088"/>
                  </a:cubicBezTo>
                  <a:cubicBezTo>
                    <a:pt x="1093" y="1086"/>
                    <a:pt x="1104" y="1063"/>
                    <a:pt x="1100" y="1053"/>
                  </a:cubicBezTo>
                  <a:cubicBezTo>
                    <a:pt x="1110" y="1066"/>
                    <a:pt x="1095" y="1073"/>
                    <a:pt x="1095" y="1092"/>
                  </a:cubicBezTo>
                  <a:cubicBezTo>
                    <a:pt x="1095" y="1097"/>
                    <a:pt x="1118" y="1130"/>
                    <a:pt x="1119" y="1130"/>
                  </a:cubicBezTo>
                  <a:cubicBezTo>
                    <a:pt x="1126" y="1135"/>
                    <a:pt x="1169" y="1168"/>
                    <a:pt x="1169" y="1138"/>
                  </a:cubicBezTo>
                  <a:cubicBezTo>
                    <a:pt x="1169" y="1119"/>
                    <a:pt x="1134" y="1118"/>
                    <a:pt x="1141" y="1098"/>
                  </a:cubicBezTo>
                  <a:cubicBezTo>
                    <a:pt x="1147" y="1105"/>
                    <a:pt x="1159" y="1107"/>
                    <a:pt x="1165" y="1115"/>
                  </a:cubicBezTo>
                  <a:cubicBezTo>
                    <a:pt x="1167" y="1111"/>
                    <a:pt x="1169" y="1107"/>
                    <a:pt x="1171" y="1103"/>
                  </a:cubicBezTo>
                  <a:cubicBezTo>
                    <a:pt x="1178" y="1115"/>
                    <a:pt x="1181" y="1127"/>
                    <a:pt x="1178" y="1140"/>
                  </a:cubicBezTo>
                  <a:cubicBezTo>
                    <a:pt x="1183" y="1139"/>
                    <a:pt x="1188" y="1137"/>
                    <a:pt x="1193" y="1135"/>
                  </a:cubicBezTo>
                  <a:cubicBezTo>
                    <a:pt x="1194" y="1140"/>
                    <a:pt x="1195" y="1146"/>
                    <a:pt x="1197" y="1152"/>
                  </a:cubicBezTo>
                  <a:cubicBezTo>
                    <a:pt x="1222" y="1137"/>
                    <a:pt x="1190" y="1097"/>
                    <a:pt x="1195" y="1070"/>
                  </a:cubicBezTo>
                  <a:cubicBezTo>
                    <a:pt x="1202" y="1090"/>
                    <a:pt x="1210" y="1110"/>
                    <a:pt x="1217" y="1130"/>
                  </a:cubicBezTo>
                  <a:cubicBezTo>
                    <a:pt x="1224" y="1149"/>
                    <a:pt x="1245" y="1147"/>
                    <a:pt x="1252" y="1168"/>
                  </a:cubicBezTo>
                  <a:cubicBezTo>
                    <a:pt x="1256" y="1165"/>
                    <a:pt x="1260" y="1161"/>
                    <a:pt x="1264" y="1157"/>
                  </a:cubicBezTo>
                  <a:cubicBezTo>
                    <a:pt x="1243" y="1182"/>
                    <a:pt x="1276" y="1179"/>
                    <a:pt x="1286" y="1202"/>
                  </a:cubicBezTo>
                  <a:cubicBezTo>
                    <a:pt x="1280" y="1196"/>
                    <a:pt x="1271" y="1194"/>
                    <a:pt x="1264" y="1189"/>
                  </a:cubicBezTo>
                  <a:cubicBezTo>
                    <a:pt x="1268" y="1202"/>
                    <a:pt x="1262" y="1192"/>
                    <a:pt x="1271" y="1196"/>
                  </a:cubicBezTo>
                  <a:cubicBezTo>
                    <a:pt x="1278" y="1210"/>
                    <a:pt x="1271" y="1206"/>
                    <a:pt x="1280" y="1215"/>
                  </a:cubicBezTo>
                  <a:cubicBezTo>
                    <a:pt x="1277" y="1218"/>
                    <a:pt x="1273" y="1221"/>
                    <a:pt x="1269" y="1224"/>
                  </a:cubicBezTo>
                  <a:cubicBezTo>
                    <a:pt x="1285" y="1222"/>
                    <a:pt x="1294" y="1228"/>
                    <a:pt x="1297" y="1243"/>
                  </a:cubicBezTo>
                  <a:cubicBezTo>
                    <a:pt x="1293" y="1239"/>
                    <a:pt x="1290" y="1237"/>
                    <a:pt x="1286" y="1233"/>
                  </a:cubicBezTo>
                  <a:cubicBezTo>
                    <a:pt x="1293" y="1249"/>
                    <a:pt x="1322" y="1283"/>
                    <a:pt x="1338" y="1289"/>
                  </a:cubicBezTo>
                  <a:cubicBezTo>
                    <a:pt x="1320" y="1293"/>
                    <a:pt x="1308" y="1314"/>
                    <a:pt x="1318" y="1330"/>
                  </a:cubicBezTo>
                  <a:cubicBezTo>
                    <a:pt x="1325" y="1314"/>
                    <a:pt x="1338" y="1301"/>
                    <a:pt x="1355" y="1295"/>
                  </a:cubicBezTo>
                  <a:cubicBezTo>
                    <a:pt x="1357" y="1305"/>
                    <a:pt x="1358" y="1347"/>
                    <a:pt x="1369" y="1347"/>
                  </a:cubicBezTo>
                  <a:cubicBezTo>
                    <a:pt x="1381" y="1347"/>
                    <a:pt x="1363" y="1372"/>
                    <a:pt x="1364" y="1382"/>
                  </a:cubicBezTo>
                  <a:cubicBezTo>
                    <a:pt x="1400" y="1367"/>
                    <a:pt x="1411" y="1312"/>
                    <a:pt x="1376" y="1292"/>
                  </a:cubicBezTo>
                  <a:cubicBezTo>
                    <a:pt x="1320" y="1261"/>
                    <a:pt x="1313" y="1239"/>
                    <a:pt x="1284" y="1180"/>
                  </a:cubicBezTo>
                  <a:cubicBezTo>
                    <a:pt x="1262" y="1135"/>
                    <a:pt x="1233" y="1107"/>
                    <a:pt x="1209" y="1063"/>
                  </a:cubicBezTo>
                  <a:cubicBezTo>
                    <a:pt x="1182" y="1015"/>
                    <a:pt x="1154" y="1092"/>
                    <a:pt x="1121" y="1105"/>
                  </a:cubicBezTo>
                  <a:cubicBezTo>
                    <a:pt x="1110" y="1068"/>
                    <a:pt x="1047" y="1041"/>
                    <a:pt x="1059" y="1003"/>
                  </a:cubicBezTo>
                  <a:cubicBezTo>
                    <a:pt x="988" y="1043"/>
                    <a:pt x="992" y="984"/>
                    <a:pt x="992" y="937"/>
                  </a:cubicBezTo>
                  <a:cubicBezTo>
                    <a:pt x="992" y="843"/>
                    <a:pt x="992" y="750"/>
                    <a:pt x="992" y="657"/>
                  </a:cubicBezTo>
                  <a:cubicBezTo>
                    <a:pt x="992" y="497"/>
                    <a:pt x="992" y="337"/>
                    <a:pt x="992" y="178"/>
                  </a:cubicBezTo>
                  <a:cubicBezTo>
                    <a:pt x="974" y="197"/>
                    <a:pt x="932" y="152"/>
                    <a:pt x="913" y="138"/>
                  </a:cubicBezTo>
                  <a:cubicBezTo>
                    <a:pt x="894" y="126"/>
                    <a:pt x="849" y="155"/>
                    <a:pt x="824" y="146"/>
                  </a:cubicBezTo>
                  <a:cubicBezTo>
                    <a:pt x="742" y="117"/>
                    <a:pt x="687" y="98"/>
                    <a:pt x="600" y="100"/>
                  </a:cubicBezTo>
                  <a:cubicBezTo>
                    <a:pt x="602" y="97"/>
                    <a:pt x="604" y="94"/>
                    <a:pt x="606" y="90"/>
                  </a:cubicBezTo>
                  <a:cubicBezTo>
                    <a:pt x="588" y="88"/>
                    <a:pt x="577" y="78"/>
                    <a:pt x="585" y="61"/>
                  </a:cubicBezTo>
                  <a:cubicBezTo>
                    <a:pt x="567" y="69"/>
                    <a:pt x="558" y="65"/>
                    <a:pt x="549" y="51"/>
                  </a:cubicBezTo>
                  <a:cubicBezTo>
                    <a:pt x="541" y="37"/>
                    <a:pt x="521" y="65"/>
                    <a:pt x="509" y="63"/>
                  </a:cubicBezTo>
                  <a:cubicBezTo>
                    <a:pt x="500" y="61"/>
                    <a:pt x="488" y="26"/>
                    <a:pt x="479" y="27"/>
                  </a:cubicBezTo>
                  <a:cubicBezTo>
                    <a:pt x="459" y="30"/>
                    <a:pt x="465" y="60"/>
                    <a:pt x="470" y="72"/>
                  </a:cubicBezTo>
                  <a:cubicBezTo>
                    <a:pt x="458" y="65"/>
                    <a:pt x="446" y="61"/>
                    <a:pt x="433" y="57"/>
                  </a:cubicBezTo>
                  <a:cubicBezTo>
                    <a:pt x="442" y="46"/>
                    <a:pt x="451" y="35"/>
                    <a:pt x="461" y="24"/>
                  </a:cubicBezTo>
                  <a:cubicBezTo>
                    <a:pt x="415" y="0"/>
                    <a:pt x="419" y="0"/>
                    <a:pt x="386" y="39"/>
                  </a:cubicBezTo>
                  <a:cubicBezTo>
                    <a:pt x="369" y="60"/>
                    <a:pt x="327" y="54"/>
                    <a:pt x="325" y="76"/>
                  </a:cubicBezTo>
                  <a:cubicBezTo>
                    <a:pt x="322" y="73"/>
                    <a:pt x="318" y="71"/>
                    <a:pt x="314" y="68"/>
                  </a:cubicBezTo>
                  <a:cubicBezTo>
                    <a:pt x="320" y="63"/>
                    <a:pt x="326" y="54"/>
                    <a:pt x="333" y="50"/>
                  </a:cubicBezTo>
                  <a:cubicBezTo>
                    <a:pt x="318" y="59"/>
                    <a:pt x="304" y="66"/>
                    <a:pt x="293" y="79"/>
                  </a:cubicBezTo>
                  <a:cubicBezTo>
                    <a:pt x="301" y="83"/>
                    <a:pt x="308" y="92"/>
                    <a:pt x="316" y="94"/>
                  </a:cubicBezTo>
                  <a:cubicBezTo>
                    <a:pt x="302" y="97"/>
                    <a:pt x="296" y="107"/>
                    <a:pt x="297" y="122"/>
                  </a:cubicBezTo>
                  <a:cubicBezTo>
                    <a:pt x="293" y="116"/>
                    <a:pt x="291" y="82"/>
                    <a:pt x="286" y="87"/>
                  </a:cubicBezTo>
                  <a:cubicBezTo>
                    <a:pt x="265" y="103"/>
                    <a:pt x="245" y="119"/>
                    <a:pt x="225" y="135"/>
                  </a:cubicBezTo>
                  <a:cubicBezTo>
                    <a:pt x="227" y="130"/>
                    <a:pt x="228" y="125"/>
                    <a:pt x="230" y="120"/>
                  </a:cubicBezTo>
                  <a:cubicBezTo>
                    <a:pt x="228" y="120"/>
                    <a:pt x="227" y="119"/>
                    <a:pt x="225" y="118"/>
                  </a:cubicBezTo>
                  <a:cubicBezTo>
                    <a:pt x="212" y="135"/>
                    <a:pt x="216" y="151"/>
                    <a:pt x="234" y="161"/>
                  </a:cubicBezTo>
                  <a:cubicBezTo>
                    <a:pt x="214" y="144"/>
                    <a:pt x="198" y="143"/>
                    <a:pt x="191" y="172"/>
                  </a:cubicBezTo>
                  <a:cubicBezTo>
                    <a:pt x="198" y="173"/>
                    <a:pt x="205" y="175"/>
                    <a:pt x="212" y="174"/>
                  </a:cubicBezTo>
                  <a:cubicBezTo>
                    <a:pt x="203" y="174"/>
                    <a:pt x="194" y="177"/>
                    <a:pt x="186" y="178"/>
                  </a:cubicBezTo>
                  <a:cubicBezTo>
                    <a:pt x="192" y="183"/>
                    <a:pt x="196" y="190"/>
                    <a:pt x="202" y="194"/>
                  </a:cubicBezTo>
                  <a:cubicBezTo>
                    <a:pt x="197" y="192"/>
                    <a:pt x="191" y="190"/>
                    <a:pt x="186" y="187"/>
                  </a:cubicBezTo>
                  <a:cubicBezTo>
                    <a:pt x="188" y="221"/>
                    <a:pt x="160" y="252"/>
                    <a:pt x="129" y="257"/>
                  </a:cubicBezTo>
                  <a:cubicBezTo>
                    <a:pt x="117" y="259"/>
                    <a:pt x="74" y="258"/>
                    <a:pt x="67" y="267"/>
                  </a:cubicBezTo>
                  <a:cubicBezTo>
                    <a:pt x="58" y="276"/>
                    <a:pt x="64" y="301"/>
                    <a:pt x="72" y="304"/>
                  </a:cubicBezTo>
                  <a:cubicBezTo>
                    <a:pt x="63" y="306"/>
                    <a:pt x="54" y="314"/>
                    <a:pt x="45" y="317"/>
                  </a:cubicBezTo>
                  <a:cubicBezTo>
                    <a:pt x="76" y="339"/>
                    <a:pt x="116" y="359"/>
                    <a:pt x="142" y="387"/>
                  </a:cubicBezTo>
                  <a:cubicBezTo>
                    <a:pt x="154" y="401"/>
                    <a:pt x="182" y="493"/>
                    <a:pt x="210" y="434"/>
                  </a:cubicBezTo>
                  <a:cubicBezTo>
                    <a:pt x="209" y="440"/>
                    <a:pt x="207" y="447"/>
                    <a:pt x="206" y="453"/>
                  </a:cubicBezTo>
                  <a:cubicBezTo>
                    <a:pt x="263" y="431"/>
                    <a:pt x="214" y="473"/>
                    <a:pt x="249" y="492"/>
                  </a:cubicBezTo>
                  <a:cubicBezTo>
                    <a:pt x="250" y="487"/>
                    <a:pt x="250" y="482"/>
                    <a:pt x="251" y="477"/>
                  </a:cubicBezTo>
                  <a:cubicBezTo>
                    <a:pt x="272" y="481"/>
                    <a:pt x="293" y="486"/>
                    <a:pt x="314" y="490"/>
                  </a:cubicBezTo>
                  <a:cubicBezTo>
                    <a:pt x="285" y="503"/>
                    <a:pt x="238" y="523"/>
                    <a:pt x="221" y="481"/>
                  </a:cubicBezTo>
                  <a:cubicBezTo>
                    <a:pt x="225" y="496"/>
                    <a:pt x="226" y="498"/>
                    <a:pt x="225" y="512"/>
                  </a:cubicBezTo>
                  <a:cubicBezTo>
                    <a:pt x="237" y="514"/>
                    <a:pt x="250" y="516"/>
                    <a:pt x="262" y="518"/>
                  </a:cubicBezTo>
                  <a:cubicBezTo>
                    <a:pt x="260" y="522"/>
                    <a:pt x="258" y="525"/>
                    <a:pt x="256" y="529"/>
                  </a:cubicBezTo>
                  <a:cubicBezTo>
                    <a:pt x="253" y="524"/>
                    <a:pt x="246" y="519"/>
                    <a:pt x="242" y="514"/>
                  </a:cubicBezTo>
                  <a:cubicBezTo>
                    <a:pt x="236" y="545"/>
                    <a:pt x="231" y="546"/>
                    <a:pt x="204" y="542"/>
                  </a:cubicBezTo>
                  <a:cubicBezTo>
                    <a:pt x="183" y="539"/>
                    <a:pt x="161" y="541"/>
                    <a:pt x="147" y="522"/>
                  </a:cubicBezTo>
                  <a:cubicBezTo>
                    <a:pt x="162" y="514"/>
                    <a:pt x="165" y="488"/>
                    <a:pt x="144" y="488"/>
                  </a:cubicBezTo>
                  <a:cubicBezTo>
                    <a:pt x="119" y="488"/>
                    <a:pt x="104" y="504"/>
                    <a:pt x="84" y="518"/>
                  </a:cubicBezTo>
                  <a:cubicBezTo>
                    <a:pt x="87" y="522"/>
                    <a:pt x="90" y="525"/>
                    <a:pt x="93" y="529"/>
                  </a:cubicBezTo>
                  <a:cubicBezTo>
                    <a:pt x="59" y="518"/>
                    <a:pt x="27" y="551"/>
                    <a:pt x="0" y="568"/>
                  </a:cubicBezTo>
                  <a:cubicBezTo>
                    <a:pt x="26" y="594"/>
                    <a:pt x="34" y="597"/>
                    <a:pt x="71" y="603"/>
                  </a:cubicBezTo>
                  <a:cubicBezTo>
                    <a:pt x="62" y="604"/>
                    <a:pt x="53" y="611"/>
                    <a:pt x="45" y="613"/>
                  </a:cubicBezTo>
                  <a:cubicBezTo>
                    <a:pt x="63" y="648"/>
                    <a:pt x="64" y="665"/>
                    <a:pt x="103" y="674"/>
                  </a:cubicBezTo>
                  <a:cubicBezTo>
                    <a:pt x="131" y="681"/>
                    <a:pt x="162" y="654"/>
                    <a:pt x="184" y="680"/>
                  </a:cubicBezTo>
                  <a:cubicBezTo>
                    <a:pt x="179" y="671"/>
                    <a:pt x="183" y="671"/>
                    <a:pt x="173" y="661"/>
                  </a:cubicBezTo>
                  <a:cubicBezTo>
                    <a:pt x="188" y="661"/>
                    <a:pt x="194" y="677"/>
                    <a:pt x="197" y="693"/>
                  </a:cubicBezTo>
                  <a:cubicBezTo>
                    <a:pt x="224" y="655"/>
                    <a:pt x="223" y="643"/>
                    <a:pt x="269" y="650"/>
                  </a:cubicBezTo>
                  <a:cubicBezTo>
                    <a:pt x="268" y="667"/>
                    <a:pt x="260" y="674"/>
                    <a:pt x="243" y="670"/>
                  </a:cubicBezTo>
                  <a:cubicBezTo>
                    <a:pt x="253" y="690"/>
                    <a:pt x="282" y="731"/>
                    <a:pt x="258" y="752"/>
                  </a:cubicBezTo>
                  <a:cubicBezTo>
                    <a:pt x="250" y="760"/>
                    <a:pt x="224" y="750"/>
                    <a:pt x="214" y="756"/>
                  </a:cubicBezTo>
                  <a:cubicBezTo>
                    <a:pt x="202" y="762"/>
                    <a:pt x="197" y="783"/>
                    <a:pt x="186" y="791"/>
                  </a:cubicBezTo>
                  <a:cubicBezTo>
                    <a:pt x="178" y="797"/>
                    <a:pt x="157" y="801"/>
                    <a:pt x="147" y="806"/>
                  </a:cubicBezTo>
                  <a:cubicBezTo>
                    <a:pt x="147" y="810"/>
                    <a:pt x="147" y="815"/>
                    <a:pt x="147" y="819"/>
                  </a:cubicBezTo>
                  <a:cubicBezTo>
                    <a:pt x="142" y="822"/>
                    <a:pt x="131" y="816"/>
                    <a:pt x="126" y="819"/>
                  </a:cubicBezTo>
                  <a:cubicBezTo>
                    <a:pt x="116" y="826"/>
                    <a:pt x="99" y="837"/>
                    <a:pt x="93" y="847"/>
                  </a:cubicBezTo>
                  <a:cubicBezTo>
                    <a:pt x="81" y="865"/>
                    <a:pt x="92" y="881"/>
                    <a:pt x="71" y="891"/>
                  </a:cubicBezTo>
                  <a:cubicBezTo>
                    <a:pt x="69" y="900"/>
                    <a:pt x="72" y="903"/>
                    <a:pt x="67" y="916"/>
                  </a:cubicBezTo>
                  <a:cubicBezTo>
                    <a:pt x="79" y="911"/>
                    <a:pt x="90" y="907"/>
                    <a:pt x="102" y="903"/>
                  </a:cubicBezTo>
                  <a:cubicBezTo>
                    <a:pt x="94" y="908"/>
                    <a:pt x="88" y="916"/>
                    <a:pt x="80" y="921"/>
                  </a:cubicBezTo>
                  <a:cubicBezTo>
                    <a:pt x="86" y="920"/>
                    <a:pt x="94" y="922"/>
                    <a:pt x="100" y="921"/>
                  </a:cubicBezTo>
                  <a:cubicBezTo>
                    <a:pt x="94" y="936"/>
                    <a:pt x="98" y="938"/>
                    <a:pt x="102" y="953"/>
                  </a:cubicBezTo>
                  <a:cubicBezTo>
                    <a:pt x="114" y="946"/>
                    <a:pt x="118" y="952"/>
                    <a:pt x="128" y="949"/>
                  </a:cubicBezTo>
                  <a:cubicBezTo>
                    <a:pt x="126" y="953"/>
                    <a:pt x="124" y="957"/>
                    <a:pt x="123" y="960"/>
                  </a:cubicBezTo>
                  <a:cubicBezTo>
                    <a:pt x="134" y="965"/>
                    <a:pt x="146" y="966"/>
                    <a:pt x="158" y="964"/>
                  </a:cubicBezTo>
                  <a:cubicBezTo>
                    <a:pt x="147" y="981"/>
                    <a:pt x="106" y="1039"/>
                    <a:pt x="158" y="1029"/>
                  </a:cubicBezTo>
                  <a:cubicBezTo>
                    <a:pt x="152" y="1030"/>
                    <a:pt x="147" y="1032"/>
                    <a:pt x="141" y="1033"/>
                  </a:cubicBezTo>
                  <a:cubicBezTo>
                    <a:pt x="160" y="1063"/>
                    <a:pt x="184" y="1051"/>
                    <a:pt x="198" y="1027"/>
                  </a:cubicBezTo>
                  <a:cubicBezTo>
                    <a:pt x="215" y="1000"/>
                    <a:pt x="201" y="984"/>
                    <a:pt x="240" y="964"/>
                  </a:cubicBezTo>
                  <a:cubicBezTo>
                    <a:pt x="226" y="979"/>
                    <a:pt x="202" y="994"/>
                    <a:pt x="211" y="1014"/>
                  </a:cubicBezTo>
                  <a:cubicBezTo>
                    <a:pt x="222" y="1037"/>
                    <a:pt x="242" y="1059"/>
                    <a:pt x="221" y="1083"/>
                  </a:cubicBezTo>
                  <a:cubicBezTo>
                    <a:pt x="227" y="1085"/>
                    <a:pt x="232" y="1088"/>
                    <a:pt x="238" y="1090"/>
                  </a:cubicBezTo>
                  <a:cubicBezTo>
                    <a:pt x="238" y="1098"/>
                    <a:pt x="236" y="1100"/>
                    <a:pt x="238" y="1113"/>
                  </a:cubicBezTo>
                  <a:cubicBezTo>
                    <a:pt x="231" y="1116"/>
                    <a:pt x="223" y="1122"/>
                    <a:pt x="216" y="1124"/>
                  </a:cubicBezTo>
                  <a:cubicBezTo>
                    <a:pt x="246" y="1112"/>
                    <a:pt x="270" y="1108"/>
                    <a:pt x="284" y="1077"/>
                  </a:cubicBezTo>
                  <a:cubicBezTo>
                    <a:pt x="278" y="1099"/>
                    <a:pt x="284" y="1103"/>
                    <a:pt x="302" y="1105"/>
                  </a:cubicBezTo>
                  <a:cubicBezTo>
                    <a:pt x="316" y="1106"/>
                    <a:pt x="325" y="1130"/>
                    <a:pt x="333" y="1140"/>
                  </a:cubicBezTo>
                  <a:cubicBezTo>
                    <a:pt x="335" y="1128"/>
                    <a:pt x="335" y="1108"/>
                    <a:pt x="349" y="1098"/>
                  </a:cubicBezTo>
                  <a:cubicBezTo>
                    <a:pt x="348" y="1146"/>
                    <a:pt x="397" y="1102"/>
                    <a:pt x="414" y="1090"/>
                  </a:cubicBezTo>
                  <a:cubicBezTo>
                    <a:pt x="403" y="1109"/>
                    <a:pt x="389" y="1124"/>
                    <a:pt x="387" y="1146"/>
                  </a:cubicBezTo>
                  <a:cubicBezTo>
                    <a:pt x="389" y="1146"/>
                    <a:pt x="392" y="1146"/>
                    <a:pt x="394" y="1146"/>
                  </a:cubicBezTo>
                  <a:cubicBezTo>
                    <a:pt x="387" y="1165"/>
                    <a:pt x="379" y="1185"/>
                    <a:pt x="372" y="1204"/>
                  </a:cubicBezTo>
                  <a:cubicBezTo>
                    <a:pt x="366" y="1221"/>
                    <a:pt x="351" y="1225"/>
                    <a:pt x="344" y="1242"/>
                  </a:cubicBezTo>
                  <a:cubicBezTo>
                    <a:pt x="338" y="1255"/>
                    <a:pt x="243" y="1287"/>
                    <a:pt x="284" y="1313"/>
                  </a:cubicBezTo>
                  <a:cubicBezTo>
                    <a:pt x="232" y="1295"/>
                    <a:pt x="216" y="1323"/>
                    <a:pt x="173" y="1356"/>
                  </a:cubicBezTo>
                  <a:close/>
                </a:path>
              </a:pathLst>
            </a:custGeom>
            <a:solidFill>
              <a:srgbClr val="FF9900"/>
            </a:solidFill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18"/>
            <p:cNvSpPr>
              <a:spLocks noEditPoints="1"/>
            </p:cNvSpPr>
            <p:nvPr/>
          </p:nvSpPr>
          <p:spPr bwMode="auto">
            <a:xfrm>
              <a:off x="317" y="1485"/>
              <a:ext cx="424" cy="420"/>
            </a:xfrm>
            <a:custGeom>
              <a:avLst/>
              <a:gdLst>
                <a:gd name="T0" fmla="*/ 200 w 1422"/>
                <a:gd name="T1" fmla="*/ 1371 h 1409"/>
                <a:gd name="T2" fmla="*/ 330 w 1422"/>
                <a:gd name="T3" fmla="*/ 1253 h 1409"/>
                <a:gd name="T4" fmla="*/ 340 w 1422"/>
                <a:gd name="T5" fmla="*/ 1148 h 1409"/>
                <a:gd name="T6" fmla="*/ 243 w 1422"/>
                <a:gd name="T7" fmla="*/ 1098 h 1409"/>
                <a:gd name="T8" fmla="*/ 134 w 1422"/>
                <a:gd name="T9" fmla="*/ 971 h 1409"/>
                <a:gd name="T10" fmla="*/ 76 w 1422"/>
                <a:gd name="T11" fmla="*/ 902 h 1409"/>
                <a:gd name="T12" fmla="*/ 195 w 1422"/>
                <a:gd name="T13" fmla="*/ 786 h 1409"/>
                <a:gd name="T14" fmla="*/ 46 w 1422"/>
                <a:gd name="T15" fmla="*/ 608 h 1409"/>
                <a:gd name="T16" fmla="*/ 175 w 1422"/>
                <a:gd name="T17" fmla="*/ 525 h 1409"/>
                <a:gd name="T18" fmla="*/ 224 w 1422"/>
                <a:gd name="T19" fmla="*/ 464 h 1409"/>
                <a:gd name="T20" fmla="*/ 70 w 1422"/>
                <a:gd name="T21" fmla="*/ 294 h 1409"/>
                <a:gd name="T22" fmla="*/ 301 w 1422"/>
                <a:gd name="T23" fmla="*/ 75 h 1409"/>
                <a:gd name="T24" fmla="*/ 518 w 1422"/>
                <a:gd name="T25" fmla="*/ 42 h 1409"/>
                <a:gd name="T26" fmla="*/ 632 w 1422"/>
                <a:gd name="T27" fmla="*/ 93 h 1409"/>
                <a:gd name="T28" fmla="*/ 1090 w 1422"/>
                <a:gd name="T29" fmla="*/ 985 h 1409"/>
                <a:gd name="T30" fmla="*/ 1207 w 1422"/>
                <a:gd name="T31" fmla="*/ 1037 h 1409"/>
                <a:gd name="T32" fmla="*/ 1378 w 1422"/>
                <a:gd name="T33" fmla="*/ 1357 h 1409"/>
                <a:gd name="T34" fmla="*/ 1281 w 1422"/>
                <a:gd name="T35" fmla="*/ 1212 h 1409"/>
                <a:gd name="T36" fmla="*/ 1244 w 1422"/>
                <a:gd name="T37" fmla="*/ 1158 h 1409"/>
                <a:gd name="T38" fmla="*/ 1067 w 1422"/>
                <a:gd name="T39" fmla="*/ 1088 h 1409"/>
                <a:gd name="T40" fmla="*/ 928 w 1422"/>
                <a:gd name="T41" fmla="*/ 1037 h 1409"/>
                <a:gd name="T42" fmla="*/ 762 w 1422"/>
                <a:gd name="T43" fmla="*/ 961 h 1409"/>
                <a:gd name="T44" fmla="*/ 756 w 1422"/>
                <a:gd name="T45" fmla="*/ 992 h 1409"/>
                <a:gd name="T46" fmla="*/ 610 w 1422"/>
                <a:gd name="T47" fmla="*/ 1061 h 1409"/>
                <a:gd name="T48" fmla="*/ 583 w 1422"/>
                <a:gd name="T49" fmla="*/ 1024 h 1409"/>
                <a:gd name="T50" fmla="*/ 418 w 1422"/>
                <a:gd name="T51" fmla="*/ 1252 h 1409"/>
                <a:gd name="T52" fmla="*/ 328 w 1422"/>
                <a:gd name="T53" fmla="*/ 1409 h 1409"/>
                <a:gd name="T54" fmla="*/ 248 w 1422"/>
                <a:gd name="T55" fmla="*/ 1324 h 1409"/>
                <a:gd name="T56" fmla="*/ 305 w 1422"/>
                <a:gd name="T57" fmla="*/ 1308 h 1409"/>
                <a:gd name="T58" fmla="*/ 1356 w 1422"/>
                <a:gd name="T59" fmla="*/ 1283 h 1409"/>
                <a:gd name="T60" fmla="*/ 440 w 1422"/>
                <a:gd name="T61" fmla="*/ 1204 h 1409"/>
                <a:gd name="T62" fmla="*/ 566 w 1422"/>
                <a:gd name="T63" fmla="*/ 999 h 1409"/>
                <a:gd name="T64" fmla="*/ 708 w 1422"/>
                <a:gd name="T65" fmla="*/ 919 h 1409"/>
                <a:gd name="T66" fmla="*/ 795 w 1422"/>
                <a:gd name="T67" fmla="*/ 941 h 1409"/>
                <a:gd name="T68" fmla="*/ 840 w 1422"/>
                <a:gd name="T69" fmla="*/ 979 h 1409"/>
                <a:gd name="T70" fmla="*/ 1046 w 1422"/>
                <a:gd name="T71" fmla="*/ 1026 h 1409"/>
                <a:gd name="T72" fmla="*/ 589 w 1422"/>
                <a:gd name="T73" fmla="*/ 76 h 1409"/>
                <a:gd name="T74" fmla="*/ 432 w 1422"/>
                <a:gd name="T75" fmla="*/ 64 h 1409"/>
                <a:gd name="T76" fmla="*/ 305 w 1422"/>
                <a:gd name="T77" fmla="*/ 130 h 1409"/>
                <a:gd name="T78" fmla="*/ 225 w 1422"/>
                <a:gd name="T79" fmla="*/ 167 h 1409"/>
                <a:gd name="T80" fmla="*/ 91 w 1422"/>
                <a:gd name="T81" fmla="*/ 298 h 1409"/>
                <a:gd name="T82" fmla="*/ 256 w 1422"/>
                <a:gd name="T83" fmla="*/ 445 h 1409"/>
                <a:gd name="T84" fmla="*/ 218 w 1422"/>
                <a:gd name="T85" fmla="*/ 553 h 1409"/>
                <a:gd name="T86" fmla="*/ 38 w 1422"/>
                <a:gd name="T87" fmla="*/ 565 h 1409"/>
                <a:gd name="T88" fmla="*/ 188 w 1422"/>
                <a:gd name="T89" fmla="*/ 654 h 1409"/>
                <a:gd name="T90" fmla="*/ 206 w 1422"/>
                <a:gd name="T91" fmla="*/ 801 h 1409"/>
                <a:gd name="T92" fmla="*/ 94 w 1422"/>
                <a:gd name="T93" fmla="*/ 903 h 1409"/>
                <a:gd name="T94" fmla="*/ 172 w 1422"/>
                <a:gd name="T95" fmla="*/ 957 h 1409"/>
                <a:gd name="T96" fmla="*/ 251 w 1422"/>
                <a:gd name="T97" fmla="*/ 983 h 1409"/>
                <a:gd name="T98" fmla="*/ 318 w 1422"/>
                <a:gd name="T99" fmla="*/ 1097 h 1409"/>
                <a:gd name="T100" fmla="*/ 422 w 1422"/>
                <a:gd name="T101" fmla="*/ 1139 h 1409"/>
                <a:gd name="T102" fmla="*/ 1225 w 1422"/>
                <a:gd name="T103" fmla="*/ 1085 h 1409"/>
                <a:gd name="T104" fmla="*/ 1203 w 1422"/>
                <a:gd name="T105" fmla="*/ 1129 h 1409"/>
                <a:gd name="T106" fmla="*/ 1075 w 1422"/>
                <a:gd name="T107" fmla="*/ 1071 h 1409"/>
                <a:gd name="T108" fmla="*/ 679 w 1422"/>
                <a:gd name="T109" fmla="*/ 1026 h 1409"/>
                <a:gd name="T110" fmla="*/ 636 w 1422"/>
                <a:gd name="T111" fmla="*/ 991 h 1409"/>
                <a:gd name="T112" fmla="*/ 243 w 1422"/>
                <a:gd name="T113" fmla="*/ 747 h 1409"/>
                <a:gd name="T114" fmla="*/ 260 w 1422"/>
                <a:gd name="T115" fmla="*/ 663 h 1409"/>
                <a:gd name="T116" fmla="*/ 342 w 1422"/>
                <a:gd name="T117" fmla="*/ 90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22" h="1409">
                  <a:moveTo>
                    <a:pt x="328" y="1409"/>
                  </a:moveTo>
                  <a:cubicBezTo>
                    <a:pt x="313" y="1334"/>
                    <a:pt x="313" y="1334"/>
                    <a:pt x="313" y="1334"/>
                  </a:cubicBezTo>
                  <a:cubicBezTo>
                    <a:pt x="312" y="1333"/>
                    <a:pt x="312" y="1331"/>
                    <a:pt x="311" y="1329"/>
                  </a:cubicBezTo>
                  <a:cubicBezTo>
                    <a:pt x="307" y="1328"/>
                    <a:pt x="307" y="1328"/>
                    <a:pt x="307" y="1328"/>
                  </a:cubicBezTo>
                  <a:cubicBezTo>
                    <a:pt x="291" y="1336"/>
                    <a:pt x="275" y="1345"/>
                    <a:pt x="259" y="1353"/>
                  </a:cubicBezTo>
                  <a:cubicBezTo>
                    <a:pt x="244" y="1361"/>
                    <a:pt x="244" y="1361"/>
                    <a:pt x="244" y="1361"/>
                  </a:cubicBezTo>
                  <a:cubicBezTo>
                    <a:pt x="244" y="1360"/>
                    <a:pt x="244" y="1360"/>
                    <a:pt x="244" y="1360"/>
                  </a:cubicBezTo>
                  <a:cubicBezTo>
                    <a:pt x="239" y="1366"/>
                    <a:pt x="233" y="1371"/>
                    <a:pt x="227" y="1372"/>
                  </a:cubicBezTo>
                  <a:cubicBezTo>
                    <a:pt x="230" y="1385"/>
                    <a:pt x="230" y="1385"/>
                    <a:pt x="230" y="1385"/>
                  </a:cubicBezTo>
                  <a:cubicBezTo>
                    <a:pt x="211" y="1374"/>
                    <a:pt x="211" y="1374"/>
                    <a:pt x="211" y="1374"/>
                  </a:cubicBezTo>
                  <a:cubicBezTo>
                    <a:pt x="209" y="1372"/>
                    <a:pt x="206" y="1372"/>
                    <a:pt x="203" y="1372"/>
                  </a:cubicBezTo>
                  <a:cubicBezTo>
                    <a:pt x="202" y="1372"/>
                    <a:pt x="201" y="1371"/>
                    <a:pt x="200" y="1371"/>
                  </a:cubicBezTo>
                  <a:cubicBezTo>
                    <a:pt x="195" y="1397"/>
                    <a:pt x="195" y="1397"/>
                    <a:pt x="195" y="1397"/>
                  </a:cubicBezTo>
                  <a:cubicBezTo>
                    <a:pt x="183" y="1383"/>
                    <a:pt x="183" y="1383"/>
                    <a:pt x="183" y="1383"/>
                  </a:cubicBezTo>
                  <a:cubicBezTo>
                    <a:pt x="172" y="1370"/>
                    <a:pt x="177" y="1361"/>
                    <a:pt x="178" y="1357"/>
                  </a:cubicBezTo>
                  <a:cubicBezTo>
                    <a:pt x="179" y="1354"/>
                    <a:pt x="179" y="1354"/>
                    <a:pt x="179" y="1354"/>
                  </a:cubicBezTo>
                  <a:cubicBezTo>
                    <a:pt x="182" y="1351"/>
                    <a:pt x="182" y="1351"/>
                    <a:pt x="182" y="1351"/>
                  </a:cubicBezTo>
                  <a:cubicBezTo>
                    <a:pt x="184" y="1350"/>
                    <a:pt x="185" y="1349"/>
                    <a:pt x="187" y="1347"/>
                  </a:cubicBezTo>
                  <a:cubicBezTo>
                    <a:pt x="187" y="1347"/>
                    <a:pt x="187" y="1347"/>
                    <a:pt x="187" y="1347"/>
                  </a:cubicBezTo>
                  <a:cubicBezTo>
                    <a:pt x="187" y="1347"/>
                    <a:pt x="187" y="1347"/>
                    <a:pt x="187" y="1347"/>
                  </a:cubicBezTo>
                  <a:cubicBezTo>
                    <a:pt x="194" y="1342"/>
                    <a:pt x="199" y="1337"/>
                    <a:pt x="205" y="1333"/>
                  </a:cubicBezTo>
                  <a:cubicBezTo>
                    <a:pt x="229" y="1313"/>
                    <a:pt x="248" y="1297"/>
                    <a:pt x="280" y="1301"/>
                  </a:cubicBezTo>
                  <a:cubicBezTo>
                    <a:pt x="280" y="1301"/>
                    <a:pt x="280" y="1301"/>
                    <a:pt x="280" y="1300"/>
                  </a:cubicBezTo>
                  <a:cubicBezTo>
                    <a:pt x="280" y="1281"/>
                    <a:pt x="307" y="1266"/>
                    <a:pt x="330" y="1253"/>
                  </a:cubicBezTo>
                  <a:cubicBezTo>
                    <a:pt x="338" y="1248"/>
                    <a:pt x="349" y="1242"/>
                    <a:pt x="351" y="1240"/>
                  </a:cubicBezTo>
                  <a:cubicBezTo>
                    <a:pt x="354" y="1230"/>
                    <a:pt x="361" y="1223"/>
                    <a:pt x="367" y="1218"/>
                  </a:cubicBezTo>
                  <a:cubicBezTo>
                    <a:pt x="372" y="1213"/>
                    <a:pt x="376" y="1209"/>
                    <a:pt x="378" y="1203"/>
                  </a:cubicBezTo>
                  <a:cubicBezTo>
                    <a:pt x="384" y="1188"/>
                    <a:pt x="390" y="1172"/>
                    <a:pt x="396" y="1157"/>
                  </a:cubicBezTo>
                  <a:cubicBezTo>
                    <a:pt x="391" y="1157"/>
                    <a:pt x="391" y="1157"/>
                    <a:pt x="391" y="1157"/>
                  </a:cubicBezTo>
                  <a:cubicBezTo>
                    <a:pt x="392" y="1147"/>
                    <a:pt x="392" y="1147"/>
                    <a:pt x="392" y="1147"/>
                  </a:cubicBezTo>
                  <a:cubicBezTo>
                    <a:pt x="393" y="1139"/>
                    <a:pt x="396" y="1131"/>
                    <a:pt x="399" y="1124"/>
                  </a:cubicBezTo>
                  <a:cubicBezTo>
                    <a:pt x="384" y="1132"/>
                    <a:pt x="370" y="1134"/>
                    <a:pt x="362" y="1125"/>
                  </a:cubicBezTo>
                  <a:cubicBezTo>
                    <a:pt x="362" y="1125"/>
                    <a:pt x="361" y="1124"/>
                    <a:pt x="360" y="1123"/>
                  </a:cubicBezTo>
                  <a:cubicBezTo>
                    <a:pt x="359" y="1128"/>
                    <a:pt x="358" y="1133"/>
                    <a:pt x="357" y="1138"/>
                  </a:cubicBezTo>
                  <a:cubicBezTo>
                    <a:pt x="353" y="1167"/>
                    <a:pt x="353" y="1167"/>
                    <a:pt x="353" y="1167"/>
                  </a:cubicBezTo>
                  <a:cubicBezTo>
                    <a:pt x="340" y="1148"/>
                    <a:pt x="340" y="1148"/>
                    <a:pt x="340" y="1148"/>
                  </a:cubicBezTo>
                  <a:cubicBezTo>
                    <a:pt x="338" y="1145"/>
                    <a:pt x="336" y="1141"/>
                    <a:pt x="334" y="1137"/>
                  </a:cubicBezTo>
                  <a:cubicBezTo>
                    <a:pt x="330" y="1130"/>
                    <a:pt x="322" y="1116"/>
                    <a:pt x="317" y="1116"/>
                  </a:cubicBezTo>
                  <a:cubicBezTo>
                    <a:pt x="307" y="1115"/>
                    <a:pt x="297" y="1113"/>
                    <a:pt x="292" y="1106"/>
                  </a:cubicBezTo>
                  <a:cubicBezTo>
                    <a:pt x="279" y="1118"/>
                    <a:pt x="264" y="1123"/>
                    <a:pt x="248" y="1129"/>
                  </a:cubicBezTo>
                  <a:cubicBezTo>
                    <a:pt x="242" y="1131"/>
                    <a:pt x="242" y="1131"/>
                    <a:pt x="242" y="1131"/>
                  </a:cubicBezTo>
                  <a:cubicBezTo>
                    <a:pt x="239" y="1133"/>
                    <a:pt x="235" y="1134"/>
                    <a:pt x="232" y="1135"/>
                  </a:cubicBezTo>
                  <a:cubicBezTo>
                    <a:pt x="227" y="1117"/>
                    <a:pt x="227" y="1117"/>
                    <a:pt x="227" y="1117"/>
                  </a:cubicBezTo>
                  <a:cubicBezTo>
                    <a:pt x="235" y="1114"/>
                    <a:pt x="235" y="1114"/>
                    <a:pt x="235" y="1114"/>
                  </a:cubicBezTo>
                  <a:cubicBezTo>
                    <a:pt x="237" y="1113"/>
                    <a:pt x="238" y="1112"/>
                    <a:pt x="240" y="1111"/>
                  </a:cubicBezTo>
                  <a:cubicBezTo>
                    <a:pt x="241" y="1111"/>
                    <a:pt x="242" y="1110"/>
                    <a:pt x="243" y="1110"/>
                  </a:cubicBezTo>
                  <a:cubicBezTo>
                    <a:pt x="242" y="1105"/>
                    <a:pt x="243" y="1101"/>
                    <a:pt x="243" y="1098"/>
                  </a:cubicBezTo>
                  <a:cubicBezTo>
                    <a:pt x="243" y="1098"/>
                    <a:pt x="243" y="1098"/>
                    <a:pt x="243" y="1098"/>
                  </a:cubicBezTo>
                  <a:cubicBezTo>
                    <a:pt x="240" y="1097"/>
                    <a:pt x="236" y="1095"/>
                    <a:pt x="232" y="1093"/>
                  </a:cubicBezTo>
                  <a:cubicBezTo>
                    <a:pt x="221" y="1088"/>
                    <a:pt x="221" y="1088"/>
                    <a:pt x="221" y="1088"/>
                  </a:cubicBezTo>
                  <a:cubicBezTo>
                    <a:pt x="229" y="1079"/>
                    <a:pt x="229" y="1079"/>
                    <a:pt x="229" y="1079"/>
                  </a:cubicBezTo>
                  <a:cubicBezTo>
                    <a:pt x="241" y="1065"/>
                    <a:pt x="236" y="1053"/>
                    <a:pt x="225" y="1033"/>
                  </a:cubicBezTo>
                  <a:cubicBezTo>
                    <a:pt x="224" y="1032"/>
                    <a:pt x="224" y="1031"/>
                    <a:pt x="223" y="1030"/>
                  </a:cubicBezTo>
                  <a:cubicBezTo>
                    <a:pt x="223" y="1032"/>
                    <a:pt x="222" y="1033"/>
                    <a:pt x="221" y="1034"/>
                  </a:cubicBezTo>
                  <a:cubicBezTo>
                    <a:pt x="210" y="1052"/>
                    <a:pt x="196" y="1062"/>
                    <a:pt x="182" y="1062"/>
                  </a:cubicBezTo>
                  <a:cubicBezTo>
                    <a:pt x="173" y="1062"/>
                    <a:pt x="160" y="1058"/>
                    <a:pt x="148" y="1040"/>
                  </a:cubicBezTo>
                  <a:cubicBezTo>
                    <a:pt x="147" y="1037"/>
                    <a:pt x="147" y="1037"/>
                    <a:pt x="147" y="1037"/>
                  </a:cubicBezTo>
                  <a:cubicBezTo>
                    <a:pt x="144" y="1035"/>
                    <a:pt x="142" y="1033"/>
                    <a:pt x="141" y="1030"/>
                  </a:cubicBezTo>
                  <a:cubicBezTo>
                    <a:pt x="133" y="1017"/>
                    <a:pt x="143" y="997"/>
                    <a:pt x="156" y="976"/>
                  </a:cubicBezTo>
                  <a:cubicBezTo>
                    <a:pt x="148" y="975"/>
                    <a:pt x="141" y="974"/>
                    <a:pt x="134" y="971"/>
                  </a:cubicBezTo>
                  <a:cubicBezTo>
                    <a:pt x="125" y="967"/>
                    <a:pt x="125" y="967"/>
                    <a:pt x="125" y="967"/>
                  </a:cubicBezTo>
                  <a:cubicBezTo>
                    <a:pt x="128" y="961"/>
                    <a:pt x="128" y="961"/>
                    <a:pt x="128" y="961"/>
                  </a:cubicBezTo>
                  <a:cubicBezTo>
                    <a:pt x="127" y="961"/>
                    <a:pt x="125" y="961"/>
                    <a:pt x="122" y="963"/>
                  </a:cubicBezTo>
                  <a:cubicBezTo>
                    <a:pt x="112" y="968"/>
                    <a:pt x="112" y="968"/>
                    <a:pt x="112" y="968"/>
                  </a:cubicBezTo>
                  <a:cubicBezTo>
                    <a:pt x="108" y="957"/>
                    <a:pt x="108" y="957"/>
                    <a:pt x="108" y="957"/>
                  </a:cubicBezTo>
                  <a:cubicBezTo>
                    <a:pt x="107" y="954"/>
                    <a:pt x="107" y="952"/>
                    <a:pt x="106" y="950"/>
                  </a:cubicBezTo>
                  <a:cubicBezTo>
                    <a:pt x="103" y="943"/>
                    <a:pt x="102" y="939"/>
                    <a:pt x="103" y="932"/>
                  </a:cubicBezTo>
                  <a:cubicBezTo>
                    <a:pt x="101" y="932"/>
                    <a:pt x="98" y="932"/>
                    <a:pt x="97" y="932"/>
                  </a:cubicBezTo>
                  <a:cubicBezTo>
                    <a:pt x="51" y="944"/>
                    <a:pt x="51" y="944"/>
                    <a:pt x="51" y="944"/>
                  </a:cubicBezTo>
                  <a:cubicBezTo>
                    <a:pt x="65" y="933"/>
                    <a:pt x="65" y="933"/>
                    <a:pt x="65" y="933"/>
                  </a:cubicBezTo>
                  <a:cubicBezTo>
                    <a:pt x="73" y="914"/>
                    <a:pt x="73" y="914"/>
                    <a:pt x="73" y="914"/>
                  </a:cubicBezTo>
                  <a:cubicBezTo>
                    <a:pt x="76" y="908"/>
                    <a:pt x="76" y="905"/>
                    <a:pt x="76" y="902"/>
                  </a:cubicBezTo>
                  <a:cubicBezTo>
                    <a:pt x="76" y="899"/>
                    <a:pt x="76" y="896"/>
                    <a:pt x="77" y="892"/>
                  </a:cubicBezTo>
                  <a:cubicBezTo>
                    <a:pt x="77" y="887"/>
                    <a:pt x="77" y="887"/>
                    <a:pt x="77" y="887"/>
                  </a:cubicBezTo>
                  <a:cubicBezTo>
                    <a:pt x="81" y="885"/>
                    <a:pt x="81" y="885"/>
                    <a:pt x="81" y="885"/>
                  </a:cubicBezTo>
                  <a:cubicBezTo>
                    <a:pt x="90" y="881"/>
                    <a:pt x="91" y="877"/>
                    <a:pt x="92" y="868"/>
                  </a:cubicBezTo>
                  <a:cubicBezTo>
                    <a:pt x="93" y="861"/>
                    <a:pt x="95" y="853"/>
                    <a:pt x="100" y="844"/>
                  </a:cubicBezTo>
                  <a:cubicBezTo>
                    <a:pt x="106" y="834"/>
                    <a:pt x="119" y="825"/>
                    <a:pt x="129" y="818"/>
                  </a:cubicBezTo>
                  <a:cubicBezTo>
                    <a:pt x="136" y="814"/>
                    <a:pt x="136" y="814"/>
                    <a:pt x="136" y="814"/>
                  </a:cubicBezTo>
                  <a:cubicBezTo>
                    <a:pt x="140" y="811"/>
                    <a:pt x="146" y="810"/>
                    <a:pt x="152" y="812"/>
                  </a:cubicBezTo>
                  <a:cubicBezTo>
                    <a:pt x="152" y="803"/>
                    <a:pt x="152" y="803"/>
                    <a:pt x="152" y="803"/>
                  </a:cubicBezTo>
                  <a:cubicBezTo>
                    <a:pt x="157" y="800"/>
                    <a:pt x="157" y="800"/>
                    <a:pt x="157" y="800"/>
                  </a:cubicBezTo>
                  <a:cubicBezTo>
                    <a:pt x="163" y="797"/>
                    <a:pt x="170" y="795"/>
                    <a:pt x="177" y="793"/>
                  </a:cubicBezTo>
                  <a:cubicBezTo>
                    <a:pt x="184" y="790"/>
                    <a:pt x="192" y="788"/>
                    <a:pt x="195" y="786"/>
                  </a:cubicBezTo>
                  <a:cubicBezTo>
                    <a:pt x="199" y="783"/>
                    <a:pt x="202" y="777"/>
                    <a:pt x="206" y="771"/>
                  </a:cubicBezTo>
                  <a:cubicBezTo>
                    <a:pt x="211" y="763"/>
                    <a:pt x="216" y="754"/>
                    <a:pt x="224" y="750"/>
                  </a:cubicBezTo>
                  <a:cubicBezTo>
                    <a:pt x="229" y="747"/>
                    <a:pt x="234" y="746"/>
                    <a:pt x="242" y="747"/>
                  </a:cubicBezTo>
                  <a:cubicBezTo>
                    <a:pt x="212" y="711"/>
                    <a:pt x="212" y="711"/>
                    <a:pt x="212" y="711"/>
                  </a:cubicBezTo>
                  <a:cubicBezTo>
                    <a:pt x="207" y="717"/>
                    <a:pt x="207" y="717"/>
                    <a:pt x="207" y="717"/>
                  </a:cubicBezTo>
                  <a:cubicBezTo>
                    <a:pt x="204" y="702"/>
                    <a:pt x="204" y="702"/>
                    <a:pt x="204" y="702"/>
                  </a:cubicBezTo>
                  <a:cubicBezTo>
                    <a:pt x="192" y="688"/>
                    <a:pt x="192" y="688"/>
                    <a:pt x="192" y="688"/>
                  </a:cubicBezTo>
                  <a:cubicBezTo>
                    <a:pt x="183" y="678"/>
                    <a:pt x="170" y="679"/>
                    <a:pt x="154" y="683"/>
                  </a:cubicBezTo>
                  <a:cubicBezTo>
                    <a:pt x="141" y="685"/>
                    <a:pt x="127" y="688"/>
                    <a:pt x="115" y="685"/>
                  </a:cubicBezTo>
                  <a:cubicBezTo>
                    <a:pt x="79" y="676"/>
                    <a:pt x="71" y="659"/>
                    <a:pt x="59" y="634"/>
                  </a:cubicBezTo>
                  <a:cubicBezTo>
                    <a:pt x="57" y="630"/>
                    <a:pt x="54" y="625"/>
                    <a:pt x="51" y="619"/>
                  </a:cubicBezTo>
                  <a:cubicBezTo>
                    <a:pt x="46" y="608"/>
                    <a:pt x="46" y="608"/>
                    <a:pt x="46" y="608"/>
                  </a:cubicBezTo>
                  <a:cubicBezTo>
                    <a:pt x="52" y="607"/>
                    <a:pt x="52" y="607"/>
                    <a:pt x="52" y="607"/>
                  </a:cubicBezTo>
                  <a:cubicBezTo>
                    <a:pt x="37" y="602"/>
                    <a:pt x="26" y="594"/>
                    <a:pt x="8" y="577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10" y="562"/>
                    <a:pt x="10" y="562"/>
                    <a:pt x="10" y="562"/>
                  </a:cubicBezTo>
                  <a:cubicBezTo>
                    <a:pt x="16" y="559"/>
                    <a:pt x="21" y="555"/>
                    <a:pt x="27" y="550"/>
                  </a:cubicBezTo>
                  <a:cubicBezTo>
                    <a:pt x="45" y="537"/>
                    <a:pt x="65" y="523"/>
                    <a:pt x="87" y="520"/>
                  </a:cubicBezTo>
                  <a:cubicBezTo>
                    <a:pt x="85" y="518"/>
                    <a:pt x="85" y="518"/>
                    <a:pt x="85" y="518"/>
                  </a:cubicBezTo>
                  <a:cubicBezTo>
                    <a:pt x="93" y="512"/>
                    <a:pt x="93" y="512"/>
                    <a:pt x="93" y="512"/>
                  </a:cubicBezTo>
                  <a:cubicBezTo>
                    <a:pt x="97" y="510"/>
                    <a:pt x="101" y="507"/>
                    <a:pt x="104" y="505"/>
                  </a:cubicBezTo>
                  <a:cubicBezTo>
                    <a:pt x="120" y="493"/>
                    <a:pt x="135" y="481"/>
                    <a:pt x="159" y="481"/>
                  </a:cubicBezTo>
                  <a:cubicBezTo>
                    <a:pt x="171" y="481"/>
                    <a:pt x="180" y="488"/>
                    <a:pt x="183" y="498"/>
                  </a:cubicBezTo>
                  <a:cubicBezTo>
                    <a:pt x="185" y="507"/>
                    <a:pt x="182" y="517"/>
                    <a:pt x="175" y="525"/>
                  </a:cubicBezTo>
                  <a:cubicBezTo>
                    <a:pt x="184" y="531"/>
                    <a:pt x="195" y="532"/>
                    <a:pt x="209" y="534"/>
                  </a:cubicBezTo>
                  <a:cubicBezTo>
                    <a:pt x="212" y="534"/>
                    <a:pt x="216" y="534"/>
                    <a:pt x="220" y="535"/>
                  </a:cubicBezTo>
                  <a:cubicBezTo>
                    <a:pt x="226" y="536"/>
                    <a:pt x="231" y="536"/>
                    <a:pt x="235" y="536"/>
                  </a:cubicBezTo>
                  <a:cubicBezTo>
                    <a:pt x="240" y="536"/>
                    <a:pt x="243" y="536"/>
                    <a:pt x="246" y="525"/>
                  </a:cubicBezTo>
                  <a:cubicBezTo>
                    <a:pt x="230" y="522"/>
                    <a:pt x="230" y="522"/>
                    <a:pt x="230" y="522"/>
                  </a:cubicBezTo>
                  <a:cubicBezTo>
                    <a:pt x="231" y="514"/>
                    <a:pt x="231" y="514"/>
                    <a:pt x="231" y="514"/>
                  </a:cubicBezTo>
                  <a:cubicBezTo>
                    <a:pt x="232" y="501"/>
                    <a:pt x="231" y="500"/>
                    <a:pt x="228" y="488"/>
                  </a:cubicBezTo>
                  <a:cubicBezTo>
                    <a:pt x="227" y="485"/>
                    <a:pt x="227" y="485"/>
                    <a:pt x="227" y="485"/>
                  </a:cubicBezTo>
                  <a:cubicBezTo>
                    <a:pt x="242" y="480"/>
                    <a:pt x="242" y="480"/>
                    <a:pt x="242" y="480"/>
                  </a:cubicBezTo>
                  <a:cubicBezTo>
                    <a:pt x="240" y="473"/>
                    <a:pt x="241" y="466"/>
                    <a:pt x="241" y="461"/>
                  </a:cubicBezTo>
                  <a:cubicBezTo>
                    <a:pt x="241" y="461"/>
                    <a:pt x="242" y="459"/>
                    <a:pt x="242" y="458"/>
                  </a:cubicBezTo>
                  <a:cubicBezTo>
                    <a:pt x="238" y="459"/>
                    <a:pt x="233" y="460"/>
                    <a:pt x="224" y="464"/>
                  </a:cubicBezTo>
                  <a:cubicBezTo>
                    <a:pt x="209" y="470"/>
                    <a:pt x="209" y="470"/>
                    <a:pt x="209" y="470"/>
                  </a:cubicBezTo>
                  <a:cubicBezTo>
                    <a:pt x="210" y="464"/>
                    <a:pt x="210" y="464"/>
                    <a:pt x="210" y="464"/>
                  </a:cubicBezTo>
                  <a:cubicBezTo>
                    <a:pt x="208" y="465"/>
                    <a:pt x="207" y="465"/>
                    <a:pt x="205" y="465"/>
                  </a:cubicBezTo>
                  <a:cubicBezTo>
                    <a:pt x="186" y="465"/>
                    <a:pt x="172" y="438"/>
                    <a:pt x="160" y="413"/>
                  </a:cubicBezTo>
                  <a:cubicBezTo>
                    <a:pt x="156" y="406"/>
                    <a:pt x="152" y="398"/>
                    <a:pt x="150" y="395"/>
                  </a:cubicBezTo>
                  <a:cubicBezTo>
                    <a:pt x="133" y="377"/>
                    <a:pt x="109" y="362"/>
                    <a:pt x="85" y="347"/>
                  </a:cubicBezTo>
                  <a:cubicBezTo>
                    <a:pt x="74" y="340"/>
                    <a:pt x="64" y="334"/>
                    <a:pt x="54" y="327"/>
                  </a:cubicBezTo>
                  <a:cubicBezTo>
                    <a:pt x="40" y="317"/>
                    <a:pt x="40" y="317"/>
                    <a:pt x="40" y="317"/>
                  </a:cubicBezTo>
                  <a:cubicBezTo>
                    <a:pt x="56" y="311"/>
                    <a:pt x="56" y="311"/>
                    <a:pt x="56" y="311"/>
                  </a:cubicBezTo>
                  <a:cubicBezTo>
                    <a:pt x="60" y="309"/>
                    <a:pt x="63" y="307"/>
                    <a:pt x="67" y="305"/>
                  </a:cubicBezTo>
                  <a:cubicBezTo>
                    <a:pt x="69" y="304"/>
                    <a:pt x="70" y="303"/>
                    <a:pt x="72" y="302"/>
                  </a:cubicBezTo>
                  <a:cubicBezTo>
                    <a:pt x="71" y="299"/>
                    <a:pt x="70" y="296"/>
                    <a:pt x="70" y="294"/>
                  </a:cubicBezTo>
                  <a:cubicBezTo>
                    <a:pt x="69" y="290"/>
                    <a:pt x="65" y="273"/>
                    <a:pt x="75" y="263"/>
                  </a:cubicBezTo>
                  <a:cubicBezTo>
                    <a:pt x="82" y="255"/>
                    <a:pt x="102" y="253"/>
                    <a:pt x="128" y="251"/>
                  </a:cubicBezTo>
                  <a:cubicBezTo>
                    <a:pt x="134" y="251"/>
                    <a:pt x="140" y="251"/>
                    <a:pt x="142" y="250"/>
                  </a:cubicBezTo>
                  <a:cubicBezTo>
                    <a:pt x="170" y="246"/>
                    <a:pt x="193" y="218"/>
                    <a:pt x="192" y="190"/>
                  </a:cubicBezTo>
                  <a:cubicBezTo>
                    <a:pt x="191" y="184"/>
                    <a:pt x="191" y="184"/>
                    <a:pt x="191" y="184"/>
                  </a:cubicBezTo>
                  <a:cubicBezTo>
                    <a:pt x="178" y="173"/>
                    <a:pt x="178" y="173"/>
                    <a:pt x="178" y="173"/>
                  </a:cubicBezTo>
                  <a:cubicBezTo>
                    <a:pt x="198" y="171"/>
                    <a:pt x="198" y="171"/>
                    <a:pt x="198" y="171"/>
                  </a:cubicBezTo>
                  <a:cubicBezTo>
                    <a:pt x="203" y="149"/>
                    <a:pt x="214" y="143"/>
                    <a:pt x="223" y="142"/>
                  </a:cubicBezTo>
                  <a:cubicBezTo>
                    <a:pt x="222" y="133"/>
                    <a:pt x="225" y="124"/>
                    <a:pt x="232" y="115"/>
                  </a:cubicBezTo>
                  <a:cubicBezTo>
                    <a:pt x="236" y="110"/>
                    <a:pt x="236" y="110"/>
                    <a:pt x="236" y="110"/>
                  </a:cubicBezTo>
                  <a:cubicBezTo>
                    <a:pt x="253" y="115"/>
                    <a:pt x="253" y="115"/>
                    <a:pt x="253" y="115"/>
                  </a:cubicBezTo>
                  <a:cubicBezTo>
                    <a:pt x="301" y="75"/>
                    <a:pt x="301" y="75"/>
                    <a:pt x="301" y="75"/>
                  </a:cubicBezTo>
                  <a:cubicBezTo>
                    <a:pt x="312" y="63"/>
                    <a:pt x="324" y="55"/>
                    <a:pt x="336" y="48"/>
                  </a:cubicBezTo>
                  <a:cubicBezTo>
                    <a:pt x="343" y="44"/>
                    <a:pt x="343" y="44"/>
                    <a:pt x="343" y="44"/>
                  </a:cubicBezTo>
                  <a:cubicBezTo>
                    <a:pt x="350" y="55"/>
                    <a:pt x="350" y="55"/>
                    <a:pt x="350" y="55"/>
                  </a:cubicBezTo>
                  <a:cubicBezTo>
                    <a:pt x="355" y="53"/>
                    <a:pt x="360" y="51"/>
                    <a:pt x="365" y="49"/>
                  </a:cubicBezTo>
                  <a:cubicBezTo>
                    <a:pt x="376" y="46"/>
                    <a:pt x="388" y="43"/>
                    <a:pt x="394" y="35"/>
                  </a:cubicBezTo>
                  <a:cubicBezTo>
                    <a:pt x="400" y="28"/>
                    <a:pt x="400" y="28"/>
                    <a:pt x="400" y="28"/>
                  </a:cubicBezTo>
                  <a:cubicBezTo>
                    <a:pt x="416" y="9"/>
                    <a:pt x="423" y="0"/>
                    <a:pt x="437" y="0"/>
                  </a:cubicBezTo>
                  <a:cubicBezTo>
                    <a:pt x="447" y="0"/>
                    <a:pt x="457" y="5"/>
                    <a:pt x="475" y="15"/>
                  </a:cubicBezTo>
                  <a:cubicBezTo>
                    <a:pt x="488" y="21"/>
                    <a:pt x="488" y="21"/>
                    <a:pt x="488" y="21"/>
                  </a:cubicBezTo>
                  <a:cubicBezTo>
                    <a:pt x="490" y="21"/>
                    <a:pt x="491" y="20"/>
                    <a:pt x="493" y="20"/>
                  </a:cubicBezTo>
                  <a:cubicBezTo>
                    <a:pt x="494" y="20"/>
                    <a:pt x="494" y="20"/>
                    <a:pt x="494" y="20"/>
                  </a:cubicBezTo>
                  <a:cubicBezTo>
                    <a:pt x="505" y="20"/>
                    <a:pt x="511" y="30"/>
                    <a:pt x="518" y="42"/>
                  </a:cubicBezTo>
                  <a:cubicBezTo>
                    <a:pt x="520" y="47"/>
                    <a:pt x="525" y="55"/>
                    <a:pt x="527" y="56"/>
                  </a:cubicBezTo>
                  <a:cubicBezTo>
                    <a:pt x="528" y="55"/>
                    <a:pt x="534" y="51"/>
                    <a:pt x="537" y="49"/>
                  </a:cubicBezTo>
                  <a:cubicBezTo>
                    <a:pt x="544" y="45"/>
                    <a:pt x="551" y="40"/>
                    <a:pt x="558" y="40"/>
                  </a:cubicBezTo>
                  <a:cubicBezTo>
                    <a:pt x="564" y="40"/>
                    <a:pt x="569" y="43"/>
                    <a:pt x="572" y="48"/>
                  </a:cubicBezTo>
                  <a:cubicBezTo>
                    <a:pt x="578" y="57"/>
                    <a:pt x="581" y="58"/>
                    <a:pt x="584" y="58"/>
                  </a:cubicBezTo>
                  <a:cubicBezTo>
                    <a:pt x="587" y="58"/>
                    <a:pt x="591" y="57"/>
                    <a:pt x="596" y="54"/>
                  </a:cubicBezTo>
                  <a:cubicBezTo>
                    <a:pt x="619" y="44"/>
                    <a:pt x="619" y="44"/>
                    <a:pt x="619" y="44"/>
                  </a:cubicBezTo>
                  <a:cubicBezTo>
                    <a:pt x="609" y="66"/>
                    <a:pt x="609" y="66"/>
                    <a:pt x="609" y="66"/>
                  </a:cubicBezTo>
                  <a:cubicBezTo>
                    <a:pt x="607" y="69"/>
                    <a:pt x="606" y="74"/>
                    <a:pt x="608" y="76"/>
                  </a:cubicBezTo>
                  <a:cubicBezTo>
                    <a:pt x="609" y="79"/>
                    <a:pt x="615" y="82"/>
                    <a:pt x="622" y="83"/>
                  </a:cubicBezTo>
                  <a:cubicBezTo>
                    <a:pt x="636" y="86"/>
                    <a:pt x="636" y="86"/>
                    <a:pt x="636" y="86"/>
                  </a:cubicBezTo>
                  <a:cubicBezTo>
                    <a:pt x="632" y="93"/>
                    <a:pt x="632" y="93"/>
                    <a:pt x="632" y="93"/>
                  </a:cubicBezTo>
                  <a:cubicBezTo>
                    <a:pt x="711" y="93"/>
                    <a:pt x="766" y="112"/>
                    <a:pt x="842" y="139"/>
                  </a:cubicBezTo>
                  <a:cubicBezTo>
                    <a:pt x="851" y="142"/>
                    <a:pt x="867" y="138"/>
                    <a:pt x="882" y="134"/>
                  </a:cubicBezTo>
                  <a:cubicBezTo>
                    <a:pt x="903" y="129"/>
                    <a:pt x="921" y="125"/>
                    <a:pt x="933" y="133"/>
                  </a:cubicBezTo>
                  <a:cubicBezTo>
                    <a:pt x="937" y="136"/>
                    <a:pt x="943" y="141"/>
                    <a:pt x="949" y="146"/>
                  </a:cubicBezTo>
                  <a:cubicBezTo>
                    <a:pt x="963" y="158"/>
                    <a:pt x="985" y="175"/>
                    <a:pt x="996" y="175"/>
                  </a:cubicBezTo>
                  <a:cubicBezTo>
                    <a:pt x="999" y="175"/>
                    <a:pt x="1000" y="174"/>
                    <a:pt x="1001" y="173"/>
                  </a:cubicBezTo>
                  <a:cubicBezTo>
                    <a:pt x="1016" y="157"/>
                    <a:pt x="1016" y="157"/>
                    <a:pt x="1016" y="157"/>
                  </a:cubicBezTo>
                  <a:cubicBezTo>
                    <a:pt x="1016" y="946"/>
                    <a:pt x="1016" y="946"/>
                    <a:pt x="1016" y="946"/>
                  </a:cubicBezTo>
                  <a:cubicBezTo>
                    <a:pt x="1016" y="970"/>
                    <a:pt x="1016" y="996"/>
                    <a:pt x="1026" y="1005"/>
                  </a:cubicBezTo>
                  <a:cubicBezTo>
                    <a:pt x="1027" y="1007"/>
                    <a:pt x="1030" y="1009"/>
                    <a:pt x="1036" y="1009"/>
                  </a:cubicBezTo>
                  <a:cubicBezTo>
                    <a:pt x="1044" y="1009"/>
                    <a:pt x="1055" y="1005"/>
                    <a:pt x="1070" y="997"/>
                  </a:cubicBezTo>
                  <a:cubicBezTo>
                    <a:pt x="1090" y="985"/>
                    <a:pt x="1090" y="985"/>
                    <a:pt x="1090" y="985"/>
                  </a:cubicBezTo>
                  <a:cubicBezTo>
                    <a:pt x="1083" y="1008"/>
                    <a:pt x="1083" y="1008"/>
                    <a:pt x="1083" y="1008"/>
                  </a:cubicBezTo>
                  <a:cubicBezTo>
                    <a:pt x="1078" y="1022"/>
                    <a:pt x="1088" y="1034"/>
                    <a:pt x="1104" y="1052"/>
                  </a:cubicBezTo>
                  <a:cubicBezTo>
                    <a:pt x="1089" y="1007"/>
                    <a:pt x="1089" y="1007"/>
                    <a:pt x="1089" y="1007"/>
                  </a:cubicBezTo>
                  <a:cubicBezTo>
                    <a:pt x="1123" y="1050"/>
                    <a:pt x="1123" y="1050"/>
                    <a:pt x="1123" y="1050"/>
                  </a:cubicBezTo>
                  <a:cubicBezTo>
                    <a:pt x="1129" y="1059"/>
                    <a:pt x="1128" y="1067"/>
                    <a:pt x="1126" y="1074"/>
                  </a:cubicBezTo>
                  <a:cubicBezTo>
                    <a:pt x="1131" y="1080"/>
                    <a:pt x="1136" y="1086"/>
                    <a:pt x="1140" y="1094"/>
                  </a:cubicBezTo>
                  <a:cubicBezTo>
                    <a:pt x="1144" y="1091"/>
                    <a:pt x="1148" y="1087"/>
                    <a:pt x="1152" y="1083"/>
                  </a:cubicBezTo>
                  <a:cubicBezTo>
                    <a:pt x="1152" y="1082"/>
                    <a:pt x="1152" y="1082"/>
                    <a:pt x="1152" y="1082"/>
                  </a:cubicBezTo>
                  <a:cubicBezTo>
                    <a:pt x="1152" y="1082"/>
                    <a:pt x="1152" y="1082"/>
                    <a:pt x="1152" y="1082"/>
                  </a:cubicBezTo>
                  <a:cubicBezTo>
                    <a:pt x="1156" y="1079"/>
                    <a:pt x="1159" y="1075"/>
                    <a:pt x="1163" y="1071"/>
                  </a:cubicBezTo>
                  <a:cubicBezTo>
                    <a:pt x="1177" y="1054"/>
                    <a:pt x="1191" y="1039"/>
                    <a:pt x="1206" y="1040"/>
                  </a:cubicBezTo>
                  <a:cubicBezTo>
                    <a:pt x="1207" y="1037"/>
                    <a:pt x="1207" y="1037"/>
                    <a:pt x="1207" y="1037"/>
                  </a:cubicBezTo>
                  <a:cubicBezTo>
                    <a:pt x="1208" y="1040"/>
                    <a:pt x="1208" y="1040"/>
                    <a:pt x="1208" y="1040"/>
                  </a:cubicBezTo>
                  <a:cubicBezTo>
                    <a:pt x="1217" y="1042"/>
                    <a:pt x="1225" y="1049"/>
                    <a:pt x="1231" y="1061"/>
                  </a:cubicBezTo>
                  <a:cubicBezTo>
                    <a:pt x="1242" y="1080"/>
                    <a:pt x="1255" y="1097"/>
                    <a:pt x="1266" y="1113"/>
                  </a:cubicBezTo>
                  <a:cubicBezTo>
                    <a:pt x="1280" y="1133"/>
                    <a:pt x="1295" y="1153"/>
                    <a:pt x="1308" y="1178"/>
                  </a:cubicBezTo>
                  <a:cubicBezTo>
                    <a:pt x="1314" y="1191"/>
                    <a:pt x="1314" y="1191"/>
                    <a:pt x="1314" y="1191"/>
                  </a:cubicBezTo>
                  <a:cubicBezTo>
                    <a:pt x="1338" y="1240"/>
                    <a:pt x="1347" y="1258"/>
                    <a:pt x="1395" y="1286"/>
                  </a:cubicBezTo>
                  <a:cubicBezTo>
                    <a:pt x="1413" y="1296"/>
                    <a:pt x="1422" y="1315"/>
                    <a:pt x="1421" y="1336"/>
                  </a:cubicBezTo>
                  <a:cubicBezTo>
                    <a:pt x="1420" y="1361"/>
                    <a:pt x="1404" y="1384"/>
                    <a:pt x="1383" y="1393"/>
                  </a:cubicBezTo>
                  <a:cubicBezTo>
                    <a:pt x="1371" y="1397"/>
                    <a:pt x="1371" y="1397"/>
                    <a:pt x="1371" y="1397"/>
                  </a:cubicBezTo>
                  <a:cubicBezTo>
                    <a:pt x="1370" y="1385"/>
                    <a:pt x="1370" y="1385"/>
                    <a:pt x="1370" y="1385"/>
                  </a:cubicBezTo>
                  <a:cubicBezTo>
                    <a:pt x="1369" y="1379"/>
                    <a:pt x="1372" y="1371"/>
                    <a:pt x="1375" y="1364"/>
                  </a:cubicBezTo>
                  <a:cubicBezTo>
                    <a:pt x="1376" y="1362"/>
                    <a:pt x="1377" y="1359"/>
                    <a:pt x="1378" y="1357"/>
                  </a:cubicBezTo>
                  <a:cubicBezTo>
                    <a:pt x="1367" y="1351"/>
                    <a:pt x="1364" y="1331"/>
                    <a:pt x="1362" y="1311"/>
                  </a:cubicBezTo>
                  <a:cubicBezTo>
                    <a:pt x="1353" y="1317"/>
                    <a:pt x="1345" y="1326"/>
                    <a:pt x="1341" y="1336"/>
                  </a:cubicBezTo>
                  <a:cubicBezTo>
                    <a:pt x="1334" y="1352"/>
                    <a:pt x="1334" y="1352"/>
                    <a:pt x="1334" y="1352"/>
                  </a:cubicBezTo>
                  <a:cubicBezTo>
                    <a:pt x="1325" y="1337"/>
                    <a:pt x="1325" y="1337"/>
                    <a:pt x="1325" y="1337"/>
                  </a:cubicBezTo>
                  <a:cubicBezTo>
                    <a:pt x="1319" y="1328"/>
                    <a:pt x="1318" y="1316"/>
                    <a:pt x="1323" y="1305"/>
                  </a:cubicBezTo>
                  <a:cubicBezTo>
                    <a:pt x="1326" y="1299"/>
                    <a:pt x="1330" y="1294"/>
                    <a:pt x="1334" y="1290"/>
                  </a:cubicBezTo>
                  <a:cubicBezTo>
                    <a:pt x="1317" y="1276"/>
                    <a:pt x="1298" y="1251"/>
                    <a:pt x="1292" y="1239"/>
                  </a:cubicBezTo>
                  <a:cubicBezTo>
                    <a:pt x="1291" y="1235"/>
                    <a:pt x="1291" y="1235"/>
                    <a:pt x="1291" y="1235"/>
                  </a:cubicBezTo>
                  <a:cubicBezTo>
                    <a:pt x="1289" y="1235"/>
                    <a:pt x="1287" y="1235"/>
                    <a:pt x="1285" y="1235"/>
                  </a:cubicBezTo>
                  <a:cubicBezTo>
                    <a:pt x="1255" y="1239"/>
                    <a:pt x="1255" y="1239"/>
                    <a:pt x="1255" y="1239"/>
                  </a:cubicBezTo>
                  <a:cubicBezTo>
                    <a:pt x="1282" y="1216"/>
                    <a:pt x="1282" y="1216"/>
                    <a:pt x="1282" y="1216"/>
                  </a:cubicBezTo>
                  <a:cubicBezTo>
                    <a:pt x="1282" y="1215"/>
                    <a:pt x="1281" y="1213"/>
                    <a:pt x="1281" y="1212"/>
                  </a:cubicBezTo>
                  <a:cubicBezTo>
                    <a:pt x="1277" y="1202"/>
                    <a:pt x="1277" y="1202"/>
                    <a:pt x="1277" y="1202"/>
                  </a:cubicBezTo>
                  <a:cubicBezTo>
                    <a:pt x="1279" y="1204"/>
                    <a:pt x="1279" y="1204"/>
                    <a:pt x="1279" y="1204"/>
                  </a:cubicBezTo>
                  <a:cubicBezTo>
                    <a:pt x="1278" y="1203"/>
                    <a:pt x="1278" y="1203"/>
                    <a:pt x="1278" y="1202"/>
                  </a:cubicBezTo>
                  <a:cubicBezTo>
                    <a:pt x="1279" y="1202"/>
                    <a:pt x="1279" y="1202"/>
                    <a:pt x="1279" y="1202"/>
                  </a:cubicBezTo>
                  <a:cubicBezTo>
                    <a:pt x="1277" y="1201"/>
                    <a:pt x="1275" y="1200"/>
                    <a:pt x="1274" y="1199"/>
                  </a:cubicBezTo>
                  <a:cubicBezTo>
                    <a:pt x="1274" y="1197"/>
                    <a:pt x="1274" y="1197"/>
                    <a:pt x="1274" y="1197"/>
                  </a:cubicBezTo>
                  <a:cubicBezTo>
                    <a:pt x="1271" y="1197"/>
                    <a:pt x="1271" y="1197"/>
                    <a:pt x="1271" y="1197"/>
                  </a:cubicBezTo>
                  <a:cubicBezTo>
                    <a:pt x="1271" y="1198"/>
                    <a:pt x="1271" y="1196"/>
                    <a:pt x="1270" y="1194"/>
                  </a:cubicBezTo>
                  <a:cubicBezTo>
                    <a:pt x="1267" y="1184"/>
                    <a:pt x="1267" y="1184"/>
                    <a:pt x="1267" y="1184"/>
                  </a:cubicBezTo>
                  <a:cubicBezTo>
                    <a:pt x="1263" y="1187"/>
                    <a:pt x="1263" y="1187"/>
                    <a:pt x="1263" y="1187"/>
                  </a:cubicBezTo>
                  <a:cubicBezTo>
                    <a:pt x="1259" y="1173"/>
                    <a:pt x="1259" y="1173"/>
                    <a:pt x="1259" y="1173"/>
                  </a:cubicBezTo>
                  <a:cubicBezTo>
                    <a:pt x="1256" y="1165"/>
                    <a:pt x="1251" y="1162"/>
                    <a:pt x="1244" y="1158"/>
                  </a:cubicBezTo>
                  <a:cubicBezTo>
                    <a:pt x="1239" y="1155"/>
                    <a:pt x="1234" y="1151"/>
                    <a:pt x="1229" y="1145"/>
                  </a:cubicBezTo>
                  <a:cubicBezTo>
                    <a:pt x="1228" y="1152"/>
                    <a:pt x="1224" y="1157"/>
                    <a:pt x="1217" y="1162"/>
                  </a:cubicBezTo>
                  <a:cubicBezTo>
                    <a:pt x="1206" y="1168"/>
                    <a:pt x="1206" y="1168"/>
                    <a:pt x="1206" y="1168"/>
                  </a:cubicBezTo>
                  <a:cubicBezTo>
                    <a:pt x="1203" y="1156"/>
                    <a:pt x="1203" y="1156"/>
                    <a:pt x="1203" y="1156"/>
                  </a:cubicBezTo>
                  <a:cubicBezTo>
                    <a:pt x="1202" y="1154"/>
                    <a:pt x="1202" y="1151"/>
                    <a:pt x="1201" y="1149"/>
                  </a:cubicBezTo>
                  <a:cubicBezTo>
                    <a:pt x="1200" y="1150"/>
                    <a:pt x="1198" y="1150"/>
                    <a:pt x="1197" y="1151"/>
                  </a:cubicBezTo>
                  <a:cubicBezTo>
                    <a:pt x="1189" y="1154"/>
                    <a:pt x="1189" y="1154"/>
                    <a:pt x="1189" y="1154"/>
                  </a:cubicBezTo>
                  <a:cubicBezTo>
                    <a:pt x="1177" y="1172"/>
                    <a:pt x="1151" y="1156"/>
                    <a:pt x="1131" y="1141"/>
                  </a:cubicBezTo>
                  <a:cubicBezTo>
                    <a:pt x="1129" y="1140"/>
                    <a:pt x="1129" y="1140"/>
                    <a:pt x="1129" y="1140"/>
                  </a:cubicBezTo>
                  <a:cubicBezTo>
                    <a:pt x="1126" y="1138"/>
                    <a:pt x="1106" y="1109"/>
                    <a:pt x="1101" y="1098"/>
                  </a:cubicBezTo>
                  <a:cubicBezTo>
                    <a:pt x="1099" y="1098"/>
                    <a:pt x="1096" y="1099"/>
                    <a:pt x="1094" y="1100"/>
                  </a:cubicBezTo>
                  <a:cubicBezTo>
                    <a:pt x="1086" y="1100"/>
                    <a:pt x="1077" y="1095"/>
                    <a:pt x="1067" y="1088"/>
                  </a:cubicBezTo>
                  <a:cubicBezTo>
                    <a:pt x="1066" y="1091"/>
                    <a:pt x="1066" y="1091"/>
                    <a:pt x="1066" y="1091"/>
                  </a:cubicBezTo>
                  <a:cubicBezTo>
                    <a:pt x="1065" y="1086"/>
                    <a:pt x="1065" y="1086"/>
                    <a:pt x="1065" y="1086"/>
                  </a:cubicBezTo>
                  <a:cubicBezTo>
                    <a:pt x="1061" y="1084"/>
                    <a:pt x="1058" y="1081"/>
                    <a:pt x="1053" y="1078"/>
                  </a:cubicBezTo>
                  <a:cubicBezTo>
                    <a:pt x="1049" y="1074"/>
                    <a:pt x="1046" y="1072"/>
                    <a:pt x="1043" y="1070"/>
                  </a:cubicBezTo>
                  <a:cubicBezTo>
                    <a:pt x="1032" y="1063"/>
                    <a:pt x="1032" y="1063"/>
                    <a:pt x="1032" y="1063"/>
                  </a:cubicBezTo>
                  <a:cubicBezTo>
                    <a:pt x="1043" y="1055"/>
                    <a:pt x="1043" y="1055"/>
                    <a:pt x="1043" y="1055"/>
                  </a:cubicBezTo>
                  <a:cubicBezTo>
                    <a:pt x="1045" y="1053"/>
                    <a:pt x="1047" y="1051"/>
                    <a:pt x="1049" y="1049"/>
                  </a:cubicBezTo>
                  <a:cubicBezTo>
                    <a:pt x="1034" y="1058"/>
                    <a:pt x="1013" y="1053"/>
                    <a:pt x="994" y="1047"/>
                  </a:cubicBezTo>
                  <a:cubicBezTo>
                    <a:pt x="990" y="1045"/>
                    <a:pt x="990" y="1045"/>
                    <a:pt x="990" y="1045"/>
                  </a:cubicBezTo>
                  <a:cubicBezTo>
                    <a:pt x="987" y="1044"/>
                    <a:pt x="981" y="1042"/>
                    <a:pt x="980" y="1035"/>
                  </a:cubicBezTo>
                  <a:cubicBezTo>
                    <a:pt x="966" y="1036"/>
                    <a:pt x="966" y="1036"/>
                    <a:pt x="966" y="1036"/>
                  </a:cubicBezTo>
                  <a:cubicBezTo>
                    <a:pt x="954" y="1036"/>
                    <a:pt x="941" y="1037"/>
                    <a:pt x="928" y="1037"/>
                  </a:cubicBezTo>
                  <a:cubicBezTo>
                    <a:pt x="890" y="1038"/>
                    <a:pt x="883" y="1031"/>
                    <a:pt x="861" y="1009"/>
                  </a:cubicBezTo>
                  <a:cubicBezTo>
                    <a:pt x="857" y="1005"/>
                    <a:pt x="857" y="1005"/>
                    <a:pt x="857" y="1005"/>
                  </a:cubicBezTo>
                  <a:cubicBezTo>
                    <a:pt x="856" y="1005"/>
                    <a:pt x="856" y="1005"/>
                    <a:pt x="855" y="1006"/>
                  </a:cubicBezTo>
                  <a:cubicBezTo>
                    <a:pt x="852" y="1006"/>
                    <a:pt x="848" y="1007"/>
                    <a:pt x="844" y="1007"/>
                  </a:cubicBezTo>
                  <a:cubicBezTo>
                    <a:pt x="837" y="1007"/>
                    <a:pt x="825" y="1005"/>
                    <a:pt x="822" y="988"/>
                  </a:cubicBezTo>
                  <a:cubicBezTo>
                    <a:pt x="819" y="987"/>
                    <a:pt x="815" y="987"/>
                    <a:pt x="813" y="988"/>
                  </a:cubicBezTo>
                  <a:cubicBezTo>
                    <a:pt x="786" y="995"/>
                    <a:pt x="786" y="995"/>
                    <a:pt x="786" y="995"/>
                  </a:cubicBezTo>
                  <a:cubicBezTo>
                    <a:pt x="797" y="980"/>
                    <a:pt x="797" y="980"/>
                    <a:pt x="797" y="980"/>
                  </a:cubicBezTo>
                  <a:cubicBezTo>
                    <a:pt x="795" y="975"/>
                    <a:pt x="795" y="975"/>
                    <a:pt x="795" y="975"/>
                  </a:cubicBezTo>
                  <a:cubicBezTo>
                    <a:pt x="784" y="975"/>
                    <a:pt x="784" y="975"/>
                    <a:pt x="784" y="975"/>
                  </a:cubicBezTo>
                  <a:cubicBezTo>
                    <a:pt x="786" y="964"/>
                    <a:pt x="786" y="964"/>
                    <a:pt x="786" y="964"/>
                  </a:cubicBezTo>
                  <a:cubicBezTo>
                    <a:pt x="777" y="966"/>
                    <a:pt x="768" y="965"/>
                    <a:pt x="762" y="961"/>
                  </a:cubicBezTo>
                  <a:cubicBezTo>
                    <a:pt x="761" y="962"/>
                    <a:pt x="760" y="963"/>
                    <a:pt x="760" y="965"/>
                  </a:cubicBezTo>
                  <a:cubicBezTo>
                    <a:pt x="746" y="961"/>
                    <a:pt x="746" y="961"/>
                    <a:pt x="746" y="961"/>
                  </a:cubicBezTo>
                  <a:cubicBezTo>
                    <a:pt x="746" y="961"/>
                    <a:pt x="746" y="961"/>
                    <a:pt x="746" y="961"/>
                  </a:cubicBezTo>
                  <a:cubicBezTo>
                    <a:pt x="745" y="960"/>
                    <a:pt x="745" y="960"/>
                    <a:pt x="745" y="960"/>
                  </a:cubicBezTo>
                  <a:cubicBezTo>
                    <a:pt x="746" y="961"/>
                    <a:pt x="746" y="961"/>
                    <a:pt x="746" y="961"/>
                  </a:cubicBezTo>
                  <a:cubicBezTo>
                    <a:pt x="745" y="962"/>
                    <a:pt x="743" y="964"/>
                    <a:pt x="742" y="966"/>
                  </a:cubicBezTo>
                  <a:cubicBezTo>
                    <a:pt x="759" y="973"/>
                    <a:pt x="759" y="973"/>
                    <a:pt x="759" y="973"/>
                  </a:cubicBezTo>
                  <a:cubicBezTo>
                    <a:pt x="766" y="970"/>
                    <a:pt x="766" y="970"/>
                    <a:pt x="766" y="970"/>
                  </a:cubicBezTo>
                  <a:cubicBezTo>
                    <a:pt x="763" y="975"/>
                    <a:pt x="763" y="975"/>
                    <a:pt x="763" y="975"/>
                  </a:cubicBezTo>
                  <a:cubicBezTo>
                    <a:pt x="782" y="983"/>
                    <a:pt x="782" y="983"/>
                    <a:pt x="782" y="983"/>
                  </a:cubicBezTo>
                  <a:cubicBezTo>
                    <a:pt x="761" y="980"/>
                    <a:pt x="761" y="980"/>
                    <a:pt x="761" y="980"/>
                  </a:cubicBezTo>
                  <a:cubicBezTo>
                    <a:pt x="756" y="992"/>
                    <a:pt x="756" y="992"/>
                    <a:pt x="756" y="992"/>
                  </a:cubicBezTo>
                  <a:cubicBezTo>
                    <a:pt x="754" y="996"/>
                    <a:pt x="752" y="1000"/>
                    <a:pt x="750" y="1004"/>
                  </a:cubicBezTo>
                  <a:cubicBezTo>
                    <a:pt x="742" y="1025"/>
                    <a:pt x="733" y="1044"/>
                    <a:pt x="702" y="1034"/>
                  </a:cubicBezTo>
                  <a:cubicBezTo>
                    <a:pt x="702" y="1035"/>
                    <a:pt x="701" y="1035"/>
                    <a:pt x="701" y="1036"/>
                  </a:cubicBezTo>
                  <a:cubicBezTo>
                    <a:pt x="700" y="1041"/>
                    <a:pt x="698" y="1045"/>
                    <a:pt x="699" y="1049"/>
                  </a:cubicBezTo>
                  <a:cubicBezTo>
                    <a:pt x="691" y="1050"/>
                    <a:pt x="691" y="1050"/>
                    <a:pt x="691" y="1050"/>
                  </a:cubicBezTo>
                  <a:cubicBezTo>
                    <a:pt x="688" y="1055"/>
                    <a:pt x="685" y="1059"/>
                    <a:pt x="681" y="1062"/>
                  </a:cubicBezTo>
                  <a:cubicBezTo>
                    <a:pt x="677" y="1067"/>
                    <a:pt x="673" y="1071"/>
                    <a:pt x="670" y="1078"/>
                  </a:cubicBezTo>
                  <a:cubicBezTo>
                    <a:pt x="647" y="1126"/>
                    <a:pt x="647" y="1126"/>
                    <a:pt x="647" y="1126"/>
                  </a:cubicBezTo>
                  <a:cubicBezTo>
                    <a:pt x="651" y="1083"/>
                    <a:pt x="651" y="1083"/>
                    <a:pt x="651" y="1083"/>
                  </a:cubicBezTo>
                  <a:cubicBezTo>
                    <a:pt x="636" y="1095"/>
                    <a:pt x="615" y="1103"/>
                    <a:pt x="603" y="1091"/>
                  </a:cubicBezTo>
                  <a:cubicBezTo>
                    <a:pt x="599" y="1087"/>
                    <a:pt x="598" y="1082"/>
                    <a:pt x="598" y="1079"/>
                  </a:cubicBezTo>
                  <a:cubicBezTo>
                    <a:pt x="598" y="1072"/>
                    <a:pt x="604" y="1066"/>
                    <a:pt x="610" y="1061"/>
                  </a:cubicBezTo>
                  <a:cubicBezTo>
                    <a:pt x="610" y="1061"/>
                    <a:pt x="610" y="1061"/>
                    <a:pt x="610" y="1061"/>
                  </a:cubicBezTo>
                  <a:cubicBezTo>
                    <a:pt x="603" y="1052"/>
                    <a:pt x="607" y="1035"/>
                    <a:pt x="614" y="1007"/>
                  </a:cubicBezTo>
                  <a:cubicBezTo>
                    <a:pt x="616" y="1000"/>
                    <a:pt x="618" y="992"/>
                    <a:pt x="618" y="990"/>
                  </a:cubicBezTo>
                  <a:cubicBezTo>
                    <a:pt x="619" y="972"/>
                    <a:pt x="628" y="951"/>
                    <a:pt x="662" y="948"/>
                  </a:cubicBezTo>
                  <a:cubicBezTo>
                    <a:pt x="665" y="944"/>
                    <a:pt x="665" y="944"/>
                    <a:pt x="665" y="944"/>
                  </a:cubicBezTo>
                  <a:cubicBezTo>
                    <a:pt x="665" y="944"/>
                    <a:pt x="665" y="944"/>
                    <a:pt x="665" y="944"/>
                  </a:cubicBezTo>
                  <a:cubicBezTo>
                    <a:pt x="660" y="944"/>
                    <a:pt x="655" y="943"/>
                    <a:pt x="650" y="941"/>
                  </a:cubicBezTo>
                  <a:cubicBezTo>
                    <a:pt x="650" y="941"/>
                    <a:pt x="650" y="941"/>
                    <a:pt x="650" y="941"/>
                  </a:cubicBezTo>
                  <a:cubicBezTo>
                    <a:pt x="646" y="946"/>
                    <a:pt x="641" y="950"/>
                    <a:pt x="635" y="954"/>
                  </a:cubicBezTo>
                  <a:cubicBezTo>
                    <a:pt x="628" y="959"/>
                    <a:pt x="620" y="971"/>
                    <a:pt x="613" y="981"/>
                  </a:cubicBezTo>
                  <a:cubicBezTo>
                    <a:pt x="603" y="996"/>
                    <a:pt x="594" y="1010"/>
                    <a:pt x="581" y="1016"/>
                  </a:cubicBezTo>
                  <a:cubicBezTo>
                    <a:pt x="582" y="1019"/>
                    <a:pt x="583" y="1021"/>
                    <a:pt x="583" y="1024"/>
                  </a:cubicBezTo>
                  <a:cubicBezTo>
                    <a:pt x="584" y="1039"/>
                    <a:pt x="570" y="1049"/>
                    <a:pt x="557" y="1061"/>
                  </a:cubicBezTo>
                  <a:cubicBezTo>
                    <a:pt x="546" y="1069"/>
                    <a:pt x="536" y="1078"/>
                    <a:pt x="532" y="1087"/>
                  </a:cubicBezTo>
                  <a:cubicBezTo>
                    <a:pt x="543" y="1089"/>
                    <a:pt x="553" y="1095"/>
                    <a:pt x="560" y="1106"/>
                  </a:cubicBezTo>
                  <a:cubicBezTo>
                    <a:pt x="564" y="1112"/>
                    <a:pt x="564" y="1112"/>
                    <a:pt x="564" y="1112"/>
                  </a:cubicBezTo>
                  <a:cubicBezTo>
                    <a:pt x="558" y="1118"/>
                    <a:pt x="558" y="1118"/>
                    <a:pt x="558" y="1118"/>
                  </a:cubicBezTo>
                  <a:cubicBezTo>
                    <a:pt x="552" y="1123"/>
                    <a:pt x="545" y="1133"/>
                    <a:pt x="537" y="1143"/>
                  </a:cubicBezTo>
                  <a:cubicBezTo>
                    <a:pt x="519" y="1167"/>
                    <a:pt x="499" y="1194"/>
                    <a:pt x="474" y="1195"/>
                  </a:cubicBezTo>
                  <a:cubicBezTo>
                    <a:pt x="469" y="1208"/>
                    <a:pt x="459" y="1214"/>
                    <a:pt x="449" y="1220"/>
                  </a:cubicBezTo>
                  <a:cubicBezTo>
                    <a:pt x="448" y="1220"/>
                    <a:pt x="448" y="1220"/>
                    <a:pt x="447" y="1220"/>
                  </a:cubicBezTo>
                  <a:cubicBezTo>
                    <a:pt x="448" y="1224"/>
                    <a:pt x="449" y="1228"/>
                    <a:pt x="447" y="1232"/>
                  </a:cubicBezTo>
                  <a:cubicBezTo>
                    <a:pt x="444" y="1242"/>
                    <a:pt x="435" y="1245"/>
                    <a:pt x="423" y="1250"/>
                  </a:cubicBezTo>
                  <a:cubicBezTo>
                    <a:pt x="418" y="1252"/>
                    <a:pt x="418" y="1252"/>
                    <a:pt x="418" y="1252"/>
                  </a:cubicBezTo>
                  <a:cubicBezTo>
                    <a:pt x="413" y="1254"/>
                    <a:pt x="412" y="1257"/>
                    <a:pt x="410" y="1261"/>
                  </a:cubicBezTo>
                  <a:cubicBezTo>
                    <a:pt x="408" y="1264"/>
                    <a:pt x="405" y="1269"/>
                    <a:pt x="401" y="1272"/>
                  </a:cubicBezTo>
                  <a:cubicBezTo>
                    <a:pt x="401" y="1272"/>
                    <a:pt x="401" y="1272"/>
                    <a:pt x="401" y="1272"/>
                  </a:cubicBezTo>
                  <a:cubicBezTo>
                    <a:pt x="391" y="1281"/>
                    <a:pt x="391" y="1281"/>
                    <a:pt x="391" y="1281"/>
                  </a:cubicBezTo>
                  <a:cubicBezTo>
                    <a:pt x="381" y="1287"/>
                    <a:pt x="372" y="1290"/>
                    <a:pt x="363" y="1291"/>
                  </a:cubicBezTo>
                  <a:cubicBezTo>
                    <a:pt x="364" y="1292"/>
                    <a:pt x="365" y="1294"/>
                    <a:pt x="366" y="1295"/>
                  </a:cubicBezTo>
                  <a:cubicBezTo>
                    <a:pt x="376" y="1308"/>
                    <a:pt x="376" y="1308"/>
                    <a:pt x="376" y="1308"/>
                  </a:cubicBezTo>
                  <a:cubicBezTo>
                    <a:pt x="359" y="1310"/>
                    <a:pt x="359" y="1310"/>
                    <a:pt x="359" y="1310"/>
                  </a:cubicBezTo>
                  <a:cubicBezTo>
                    <a:pt x="340" y="1311"/>
                    <a:pt x="334" y="1319"/>
                    <a:pt x="332" y="1325"/>
                  </a:cubicBezTo>
                  <a:cubicBezTo>
                    <a:pt x="370" y="1350"/>
                    <a:pt x="370" y="1350"/>
                    <a:pt x="370" y="1350"/>
                  </a:cubicBezTo>
                  <a:cubicBezTo>
                    <a:pt x="331" y="1336"/>
                    <a:pt x="331" y="1336"/>
                    <a:pt x="331" y="1336"/>
                  </a:cubicBezTo>
                  <a:lnTo>
                    <a:pt x="328" y="1409"/>
                  </a:lnTo>
                  <a:close/>
                  <a:moveTo>
                    <a:pt x="1386" y="1340"/>
                  </a:moveTo>
                  <a:cubicBezTo>
                    <a:pt x="1391" y="1340"/>
                    <a:pt x="1394" y="1343"/>
                    <a:pt x="1395" y="1345"/>
                  </a:cubicBezTo>
                  <a:cubicBezTo>
                    <a:pt x="1397" y="1348"/>
                    <a:pt x="1397" y="1352"/>
                    <a:pt x="1397" y="1356"/>
                  </a:cubicBezTo>
                  <a:cubicBezTo>
                    <a:pt x="1400" y="1349"/>
                    <a:pt x="1402" y="1342"/>
                    <a:pt x="1403" y="1335"/>
                  </a:cubicBezTo>
                  <a:cubicBezTo>
                    <a:pt x="1404" y="1320"/>
                    <a:pt x="1398" y="1309"/>
                    <a:pt x="1386" y="1302"/>
                  </a:cubicBezTo>
                  <a:cubicBezTo>
                    <a:pt x="1384" y="1301"/>
                    <a:pt x="1381" y="1299"/>
                    <a:pt x="1379" y="1298"/>
                  </a:cubicBezTo>
                  <a:cubicBezTo>
                    <a:pt x="1380" y="1300"/>
                    <a:pt x="1380" y="1303"/>
                    <a:pt x="1380" y="1306"/>
                  </a:cubicBezTo>
                  <a:cubicBezTo>
                    <a:pt x="1381" y="1314"/>
                    <a:pt x="1383" y="1334"/>
                    <a:pt x="1386" y="1340"/>
                  </a:cubicBezTo>
                  <a:close/>
                  <a:moveTo>
                    <a:pt x="220" y="1347"/>
                  </a:moveTo>
                  <a:cubicBezTo>
                    <a:pt x="223" y="1353"/>
                    <a:pt x="225" y="1354"/>
                    <a:pt x="225" y="1354"/>
                  </a:cubicBezTo>
                  <a:cubicBezTo>
                    <a:pt x="227" y="1353"/>
                    <a:pt x="235" y="1342"/>
                    <a:pt x="239" y="1336"/>
                  </a:cubicBezTo>
                  <a:cubicBezTo>
                    <a:pt x="242" y="1332"/>
                    <a:pt x="245" y="1327"/>
                    <a:pt x="248" y="1324"/>
                  </a:cubicBezTo>
                  <a:cubicBezTo>
                    <a:pt x="238" y="1329"/>
                    <a:pt x="228" y="1337"/>
                    <a:pt x="216" y="1347"/>
                  </a:cubicBezTo>
                  <a:cubicBezTo>
                    <a:pt x="215" y="1348"/>
                    <a:pt x="214" y="1349"/>
                    <a:pt x="213" y="1350"/>
                  </a:cubicBezTo>
                  <a:lnTo>
                    <a:pt x="220" y="1347"/>
                  </a:lnTo>
                  <a:close/>
                  <a:moveTo>
                    <a:pt x="267" y="1319"/>
                  </a:moveTo>
                  <a:cubicBezTo>
                    <a:pt x="266" y="1329"/>
                    <a:pt x="266" y="1329"/>
                    <a:pt x="266" y="1329"/>
                  </a:cubicBezTo>
                  <a:cubicBezTo>
                    <a:pt x="271" y="1326"/>
                    <a:pt x="277" y="1323"/>
                    <a:pt x="282" y="1320"/>
                  </a:cubicBezTo>
                  <a:cubicBezTo>
                    <a:pt x="277" y="1319"/>
                    <a:pt x="272" y="1319"/>
                    <a:pt x="267" y="1319"/>
                  </a:cubicBezTo>
                  <a:close/>
                  <a:moveTo>
                    <a:pt x="353" y="1261"/>
                  </a:moveTo>
                  <a:cubicBezTo>
                    <a:pt x="349" y="1263"/>
                    <a:pt x="344" y="1266"/>
                    <a:pt x="339" y="1269"/>
                  </a:cubicBezTo>
                  <a:cubicBezTo>
                    <a:pt x="326" y="1276"/>
                    <a:pt x="298" y="1292"/>
                    <a:pt x="298" y="1301"/>
                  </a:cubicBezTo>
                  <a:cubicBezTo>
                    <a:pt x="298" y="1303"/>
                    <a:pt x="300" y="1305"/>
                    <a:pt x="304" y="1308"/>
                  </a:cubicBezTo>
                  <a:cubicBezTo>
                    <a:pt x="305" y="1308"/>
                    <a:pt x="305" y="1308"/>
                    <a:pt x="305" y="1308"/>
                  </a:cubicBezTo>
                  <a:cubicBezTo>
                    <a:pt x="306" y="1307"/>
                    <a:pt x="308" y="1306"/>
                    <a:pt x="310" y="1305"/>
                  </a:cubicBezTo>
                  <a:cubicBezTo>
                    <a:pt x="320" y="1300"/>
                    <a:pt x="320" y="1300"/>
                    <a:pt x="320" y="1300"/>
                  </a:cubicBezTo>
                  <a:cubicBezTo>
                    <a:pt x="322" y="1307"/>
                    <a:pt x="322" y="1307"/>
                    <a:pt x="322" y="1307"/>
                  </a:cubicBezTo>
                  <a:cubicBezTo>
                    <a:pt x="327" y="1301"/>
                    <a:pt x="335" y="1296"/>
                    <a:pt x="344" y="1294"/>
                  </a:cubicBezTo>
                  <a:cubicBezTo>
                    <a:pt x="343" y="1294"/>
                    <a:pt x="343" y="1293"/>
                    <a:pt x="343" y="1293"/>
                  </a:cubicBezTo>
                  <a:cubicBezTo>
                    <a:pt x="340" y="1288"/>
                    <a:pt x="338" y="1284"/>
                    <a:pt x="334" y="1280"/>
                  </a:cubicBezTo>
                  <a:cubicBezTo>
                    <a:pt x="347" y="1266"/>
                    <a:pt x="347" y="1266"/>
                    <a:pt x="347" y="1266"/>
                  </a:cubicBezTo>
                  <a:cubicBezTo>
                    <a:pt x="354" y="1274"/>
                    <a:pt x="360" y="1274"/>
                    <a:pt x="369" y="1271"/>
                  </a:cubicBezTo>
                  <a:lnTo>
                    <a:pt x="353" y="1261"/>
                  </a:lnTo>
                  <a:close/>
                  <a:moveTo>
                    <a:pt x="1323" y="1252"/>
                  </a:moveTo>
                  <a:cubicBezTo>
                    <a:pt x="1334" y="1266"/>
                    <a:pt x="1348" y="1280"/>
                    <a:pt x="1356" y="1283"/>
                  </a:cubicBezTo>
                  <a:cubicBezTo>
                    <a:pt x="1356" y="1283"/>
                    <a:pt x="1356" y="1283"/>
                    <a:pt x="1356" y="1283"/>
                  </a:cubicBezTo>
                  <a:cubicBezTo>
                    <a:pt x="1341" y="1271"/>
                    <a:pt x="1331" y="1259"/>
                    <a:pt x="1321" y="1245"/>
                  </a:cubicBezTo>
                  <a:lnTo>
                    <a:pt x="1323" y="1252"/>
                  </a:lnTo>
                  <a:close/>
                  <a:moveTo>
                    <a:pt x="360" y="1256"/>
                  </a:moveTo>
                  <a:cubicBezTo>
                    <a:pt x="380" y="1258"/>
                    <a:pt x="380" y="1258"/>
                    <a:pt x="380" y="1258"/>
                  </a:cubicBezTo>
                  <a:cubicBezTo>
                    <a:pt x="389" y="1259"/>
                    <a:pt x="390" y="1259"/>
                    <a:pt x="393" y="1252"/>
                  </a:cubicBezTo>
                  <a:cubicBezTo>
                    <a:pt x="396" y="1247"/>
                    <a:pt x="400" y="1239"/>
                    <a:pt x="411" y="1235"/>
                  </a:cubicBezTo>
                  <a:cubicBezTo>
                    <a:pt x="416" y="1233"/>
                    <a:pt x="416" y="1233"/>
                    <a:pt x="416" y="1233"/>
                  </a:cubicBezTo>
                  <a:cubicBezTo>
                    <a:pt x="421" y="1231"/>
                    <a:pt x="428" y="1228"/>
                    <a:pt x="430" y="1226"/>
                  </a:cubicBezTo>
                  <a:cubicBezTo>
                    <a:pt x="430" y="1226"/>
                    <a:pt x="429" y="1225"/>
                    <a:pt x="427" y="1222"/>
                  </a:cubicBezTo>
                  <a:cubicBezTo>
                    <a:pt x="422" y="1214"/>
                    <a:pt x="422" y="1214"/>
                    <a:pt x="422" y="1214"/>
                  </a:cubicBezTo>
                  <a:cubicBezTo>
                    <a:pt x="430" y="1209"/>
                    <a:pt x="430" y="1209"/>
                    <a:pt x="430" y="1209"/>
                  </a:cubicBezTo>
                  <a:cubicBezTo>
                    <a:pt x="433" y="1207"/>
                    <a:pt x="437" y="1205"/>
                    <a:pt x="440" y="1204"/>
                  </a:cubicBezTo>
                  <a:cubicBezTo>
                    <a:pt x="451" y="1197"/>
                    <a:pt x="456" y="1194"/>
                    <a:pt x="457" y="1184"/>
                  </a:cubicBezTo>
                  <a:cubicBezTo>
                    <a:pt x="458" y="1174"/>
                    <a:pt x="458" y="1174"/>
                    <a:pt x="458" y="1174"/>
                  </a:cubicBezTo>
                  <a:cubicBezTo>
                    <a:pt x="468" y="1176"/>
                    <a:pt x="468" y="1176"/>
                    <a:pt x="468" y="1176"/>
                  </a:cubicBezTo>
                  <a:cubicBezTo>
                    <a:pt x="486" y="1180"/>
                    <a:pt x="506" y="1153"/>
                    <a:pt x="523" y="1132"/>
                  </a:cubicBezTo>
                  <a:cubicBezTo>
                    <a:pt x="528" y="1124"/>
                    <a:pt x="534" y="1117"/>
                    <a:pt x="540" y="1111"/>
                  </a:cubicBezTo>
                  <a:cubicBezTo>
                    <a:pt x="535" y="1106"/>
                    <a:pt x="529" y="1105"/>
                    <a:pt x="521" y="1105"/>
                  </a:cubicBezTo>
                  <a:cubicBezTo>
                    <a:pt x="511" y="1106"/>
                    <a:pt x="511" y="1106"/>
                    <a:pt x="511" y="1106"/>
                  </a:cubicBezTo>
                  <a:cubicBezTo>
                    <a:pt x="511" y="1096"/>
                    <a:pt x="511" y="1096"/>
                    <a:pt x="511" y="1096"/>
                  </a:cubicBezTo>
                  <a:cubicBezTo>
                    <a:pt x="511" y="1074"/>
                    <a:pt x="530" y="1059"/>
                    <a:pt x="545" y="1046"/>
                  </a:cubicBezTo>
                  <a:cubicBezTo>
                    <a:pt x="554" y="1039"/>
                    <a:pt x="565" y="1030"/>
                    <a:pt x="565" y="1025"/>
                  </a:cubicBezTo>
                  <a:cubicBezTo>
                    <a:pt x="565" y="1022"/>
                    <a:pt x="562" y="1018"/>
                    <a:pt x="556" y="1014"/>
                  </a:cubicBezTo>
                  <a:cubicBezTo>
                    <a:pt x="566" y="999"/>
                    <a:pt x="566" y="999"/>
                    <a:pt x="566" y="999"/>
                  </a:cubicBezTo>
                  <a:cubicBezTo>
                    <a:pt x="567" y="1000"/>
                    <a:pt x="569" y="1000"/>
                    <a:pt x="570" y="1000"/>
                  </a:cubicBezTo>
                  <a:cubicBezTo>
                    <a:pt x="578" y="1000"/>
                    <a:pt x="589" y="984"/>
                    <a:pt x="597" y="971"/>
                  </a:cubicBezTo>
                  <a:cubicBezTo>
                    <a:pt x="606" y="959"/>
                    <a:pt x="614" y="946"/>
                    <a:pt x="625" y="939"/>
                  </a:cubicBezTo>
                  <a:cubicBezTo>
                    <a:pt x="646" y="924"/>
                    <a:pt x="650" y="903"/>
                    <a:pt x="656" y="876"/>
                  </a:cubicBezTo>
                  <a:cubicBezTo>
                    <a:pt x="657" y="869"/>
                    <a:pt x="658" y="862"/>
                    <a:pt x="660" y="854"/>
                  </a:cubicBezTo>
                  <a:cubicBezTo>
                    <a:pt x="678" y="779"/>
                    <a:pt x="678" y="779"/>
                    <a:pt x="678" y="779"/>
                  </a:cubicBezTo>
                  <a:cubicBezTo>
                    <a:pt x="678" y="856"/>
                    <a:pt x="678" y="856"/>
                    <a:pt x="678" y="856"/>
                  </a:cubicBezTo>
                  <a:cubicBezTo>
                    <a:pt x="678" y="884"/>
                    <a:pt x="674" y="902"/>
                    <a:pt x="666" y="926"/>
                  </a:cubicBezTo>
                  <a:cubicBezTo>
                    <a:pt x="673" y="925"/>
                    <a:pt x="679" y="920"/>
                    <a:pt x="686" y="914"/>
                  </a:cubicBezTo>
                  <a:cubicBezTo>
                    <a:pt x="689" y="911"/>
                    <a:pt x="692" y="909"/>
                    <a:pt x="695" y="907"/>
                  </a:cubicBezTo>
                  <a:cubicBezTo>
                    <a:pt x="748" y="866"/>
                    <a:pt x="748" y="866"/>
                    <a:pt x="748" y="866"/>
                  </a:cubicBezTo>
                  <a:cubicBezTo>
                    <a:pt x="708" y="919"/>
                    <a:pt x="708" y="919"/>
                    <a:pt x="708" y="919"/>
                  </a:cubicBezTo>
                  <a:cubicBezTo>
                    <a:pt x="702" y="927"/>
                    <a:pt x="696" y="935"/>
                    <a:pt x="690" y="943"/>
                  </a:cubicBezTo>
                  <a:cubicBezTo>
                    <a:pt x="689" y="944"/>
                    <a:pt x="689" y="944"/>
                    <a:pt x="689" y="944"/>
                  </a:cubicBezTo>
                  <a:cubicBezTo>
                    <a:pt x="723" y="958"/>
                    <a:pt x="723" y="958"/>
                    <a:pt x="723" y="958"/>
                  </a:cubicBezTo>
                  <a:cubicBezTo>
                    <a:pt x="728" y="954"/>
                    <a:pt x="732" y="949"/>
                    <a:pt x="736" y="944"/>
                  </a:cubicBezTo>
                  <a:cubicBezTo>
                    <a:pt x="751" y="928"/>
                    <a:pt x="751" y="928"/>
                    <a:pt x="751" y="928"/>
                  </a:cubicBezTo>
                  <a:cubicBezTo>
                    <a:pt x="755" y="909"/>
                    <a:pt x="755" y="909"/>
                    <a:pt x="755" y="909"/>
                  </a:cubicBezTo>
                  <a:cubicBezTo>
                    <a:pt x="759" y="920"/>
                    <a:pt x="759" y="920"/>
                    <a:pt x="759" y="920"/>
                  </a:cubicBezTo>
                  <a:cubicBezTo>
                    <a:pt x="772" y="906"/>
                    <a:pt x="772" y="906"/>
                    <a:pt x="772" y="906"/>
                  </a:cubicBezTo>
                  <a:cubicBezTo>
                    <a:pt x="766" y="936"/>
                    <a:pt x="766" y="936"/>
                    <a:pt x="766" y="936"/>
                  </a:cubicBezTo>
                  <a:cubicBezTo>
                    <a:pt x="767" y="938"/>
                    <a:pt x="767" y="938"/>
                    <a:pt x="767" y="938"/>
                  </a:cubicBezTo>
                  <a:cubicBezTo>
                    <a:pt x="770" y="946"/>
                    <a:pt x="774" y="947"/>
                    <a:pt x="777" y="947"/>
                  </a:cubicBezTo>
                  <a:cubicBezTo>
                    <a:pt x="782" y="947"/>
                    <a:pt x="788" y="945"/>
                    <a:pt x="795" y="941"/>
                  </a:cubicBezTo>
                  <a:cubicBezTo>
                    <a:pt x="812" y="932"/>
                    <a:pt x="812" y="932"/>
                    <a:pt x="812" y="932"/>
                  </a:cubicBezTo>
                  <a:cubicBezTo>
                    <a:pt x="808" y="951"/>
                    <a:pt x="808" y="951"/>
                    <a:pt x="808" y="951"/>
                  </a:cubicBezTo>
                  <a:cubicBezTo>
                    <a:pt x="808" y="953"/>
                    <a:pt x="807" y="955"/>
                    <a:pt x="807" y="957"/>
                  </a:cubicBezTo>
                  <a:cubicBezTo>
                    <a:pt x="824" y="957"/>
                    <a:pt x="824" y="957"/>
                    <a:pt x="824" y="957"/>
                  </a:cubicBezTo>
                  <a:cubicBezTo>
                    <a:pt x="848" y="949"/>
                    <a:pt x="848" y="949"/>
                    <a:pt x="848" y="949"/>
                  </a:cubicBezTo>
                  <a:cubicBezTo>
                    <a:pt x="841" y="957"/>
                    <a:pt x="841" y="957"/>
                    <a:pt x="841" y="957"/>
                  </a:cubicBezTo>
                  <a:cubicBezTo>
                    <a:pt x="849" y="957"/>
                    <a:pt x="849" y="957"/>
                    <a:pt x="849" y="957"/>
                  </a:cubicBezTo>
                  <a:cubicBezTo>
                    <a:pt x="835" y="965"/>
                    <a:pt x="835" y="965"/>
                    <a:pt x="835" y="965"/>
                  </a:cubicBezTo>
                  <a:cubicBezTo>
                    <a:pt x="830" y="970"/>
                    <a:pt x="830" y="970"/>
                    <a:pt x="830" y="970"/>
                  </a:cubicBezTo>
                  <a:cubicBezTo>
                    <a:pt x="830" y="970"/>
                    <a:pt x="831" y="970"/>
                    <a:pt x="831" y="970"/>
                  </a:cubicBezTo>
                  <a:cubicBezTo>
                    <a:pt x="840" y="970"/>
                    <a:pt x="840" y="970"/>
                    <a:pt x="840" y="970"/>
                  </a:cubicBezTo>
                  <a:cubicBezTo>
                    <a:pt x="840" y="979"/>
                    <a:pt x="840" y="979"/>
                    <a:pt x="840" y="979"/>
                  </a:cubicBezTo>
                  <a:cubicBezTo>
                    <a:pt x="840" y="989"/>
                    <a:pt x="842" y="989"/>
                    <a:pt x="844" y="989"/>
                  </a:cubicBezTo>
                  <a:cubicBezTo>
                    <a:pt x="846" y="989"/>
                    <a:pt x="849" y="988"/>
                    <a:pt x="851" y="988"/>
                  </a:cubicBezTo>
                  <a:cubicBezTo>
                    <a:pt x="858" y="986"/>
                    <a:pt x="865" y="987"/>
                    <a:pt x="868" y="990"/>
                  </a:cubicBezTo>
                  <a:cubicBezTo>
                    <a:pt x="874" y="996"/>
                    <a:pt x="874" y="996"/>
                    <a:pt x="874" y="996"/>
                  </a:cubicBezTo>
                  <a:cubicBezTo>
                    <a:pt x="895" y="1018"/>
                    <a:pt x="898" y="1020"/>
                    <a:pt x="928" y="1019"/>
                  </a:cubicBezTo>
                  <a:cubicBezTo>
                    <a:pt x="940" y="1018"/>
                    <a:pt x="953" y="1018"/>
                    <a:pt x="965" y="1017"/>
                  </a:cubicBezTo>
                  <a:cubicBezTo>
                    <a:pt x="983" y="1017"/>
                    <a:pt x="983" y="1017"/>
                    <a:pt x="983" y="1017"/>
                  </a:cubicBezTo>
                  <a:cubicBezTo>
                    <a:pt x="986" y="1017"/>
                    <a:pt x="993" y="1017"/>
                    <a:pt x="997" y="1022"/>
                  </a:cubicBezTo>
                  <a:cubicBezTo>
                    <a:pt x="999" y="1024"/>
                    <a:pt x="999" y="1027"/>
                    <a:pt x="999" y="1029"/>
                  </a:cubicBezTo>
                  <a:cubicBezTo>
                    <a:pt x="1000" y="1029"/>
                    <a:pt x="1000" y="1029"/>
                    <a:pt x="1000" y="1029"/>
                  </a:cubicBezTo>
                  <a:cubicBezTo>
                    <a:pt x="1010" y="1033"/>
                    <a:pt x="1020" y="1036"/>
                    <a:pt x="1029" y="1036"/>
                  </a:cubicBezTo>
                  <a:cubicBezTo>
                    <a:pt x="1034" y="1036"/>
                    <a:pt x="1041" y="1035"/>
                    <a:pt x="1046" y="1026"/>
                  </a:cubicBezTo>
                  <a:cubicBezTo>
                    <a:pt x="1032" y="1029"/>
                    <a:pt x="1021" y="1026"/>
                    <a:pt x="1013" y="1018"/>
                  </a:cubicBezTo>
                  <a:cubicBezTo>
                    <a:pt x="998" y="1004"/>
                    <a:pt x="998" y="974"/>
                    <a:pt x="998" y="946"/>
                  </a:cubicBezTo>
                  <a:cubicBezTo>
                    <a:pt x="998" y="193"/>
                    <a:pt x="998" y="193"/>
                    <a:pt x="998" y="193"/>
                  </a:cubicBezTo>
                  <a:cubicBezTo>
                    <a:pt x="979" y="195"/>
                    <a:pt x="956" y="175"/>
                    <a:pt x="938" y="160"/>
                  </a:cubicBezTo>
                  <a:cubicBezTo>
                    <a:pt x="932" y="155"/>
                    <a:pt x="927" y="151"/>
                    <a:pt x="922" y="148"/>
                  </a:cubicBezTo>
                  <a:cubicBezTo>
                    <a:pt x="917" y="144"/>
                    <a:pt x="902" y="148"/>
                    <a:pt x="887" y="152"/>
                  </a:cubicBezTo>
                  <a:cubicBezTo>
                    <a:pt x="869" y="157"/>
                    <a:pt x="849" y="161"/>
                    <a:pt x="836" y="156"/>
                  </a:cubicBezTo>
                  <a:cubicBezTo>
                    <a:pt x="757" y="129"/>
                    <a:pt x="701" y="109"/>
                    <a:pt x="615" y="111"/>
                  </a:cubicBezTo>
                  <a:cubicBezTo>
                    <a:pt x="599" y="111"/>
                    <a:pt x="599" y="111"/>
                    <a:pt x="599" y="111"/>
                  </a:cubicBezTo>
                  <a:cubicBezTo>
                    <a:pt x="607" y="98"/>
                    <a:pt x="607" y="98"/>
                    <a:pt x="607" y="98"/>
                  </a:cubicBezTo>
                  <a:cubicBezTo>
                    <a:pt x="600" y="95"/>
                    <a:pt x="594" y="91"/>
                    <a:pt x="591" y="85"/>
                  </a:cubicBezTo>
                  <a:cubicBezTo>
                    <a:pt x="590" y="83"/>
                    <a:pt x="589" y="80"/>
                    <a:pt x="589" y="76"/>
                  </a:cubicBezTo>
                  <a:cubicBezTo>
                    <a:pt x="571" y="78"/>
                    <a:pt x="562" y="66"/>
                    <a:pt x="556" y="57"/>
                  </a:cubicBezTo>
                  <a:cubicBezTo>
                    <a:pt x="556" y="58"/>
                    <a:pt x="551" y="62"/>
                    <a:pt x="547" y="64"/>
                  </a:cubicBezTo>
                  <a:cubicBezTo>
                    <a:pt x="540" y="69"/>
                    <a:pt x="533" y="74"/>
                    <a:pt x="526" y="74"/>
                  </a:cubicBezTo>
                  <a:cubicBezTo>
                    <a:pt x="522" y="74"/>
                    <a:pt x="522" y="74"/>
                    <a:pt x="522" y="74"/>
                  </a:cubicBezTo>
                  <a:cubicBezTo>
                    <a:pt x="514" y="72"/>
                    <a:pt x="508" y="63"/>
                    <a:pt x="502" y="52"/>
                  </a:cubicBezTo>
                  <a:cubicBezTo>
                    <a:pt x="499" y="48"/>
                    <a:pt x="496" y="41"/>
                    <a:pt x="493" y="39"/>
                  </a:cubicBezTo>
                  <a:cubicBezTo>
                    <a:pt x="492" y="39"/>
                    <a:pt x="491" y="40"/>
                    <a:pt x="491" y="41"/>
                  </a:cubicBezTo>
                  <a:cubicBezTo>
                    <a:pt x="487" y="47"/>
                    <a:pt x="490" y="62"/>
                    <a:pt x="494" y="70"/>
                  </a:cubicBezTo>
                  <a:cubicBezTo>
                    <a:pt x="505" y="95"/>
                    <a:pt x="505" y="95"/>
                    <a:pt x="505" y="95"/>
                  </a:cubicBezTo>
                  <a:cubicBezTo>
                    <a:pt x="481" y="82"/>
                    <a:pt x="481" y="82"/>
                    <a:pt x="481" y="82"/>
                  </a:cubicBezTo>
                  <a:cubicBezTo>
                    <a:pt x="470" y="76"/>
                    <a:pt x="459" y="72"/>
                    <a:pt x="445" y="68"/>
                  </a:cubicBezTo>
                  <a:cubicBezTo>
                    <a:pt x="432" y="64"/>
                    <a:pt x="432" y="64"/>
                    <a:pt x="432" y="64"/>
                  </a:cubicBezTo>
                  <a:cubicBezTo>
                    <a:pt x="461" y="28"/>
                    <a:pt x="461" y="28"/>
                    <a:pt x="461" y="28"/>
                  </a:cubicBezTo>
                  <a:cubicBezTo>
                    <a:pt x="450" y="22"/>
                    <a:pt x="442" y="18"/>
                    <a:pt x="437" y="18"/>
                  </a:cubicBezTo>
                  <a:cubicBezTo>
                    <a:pt x="432" y="18"/>
                    <a:pt x="427" y="25"/>
                    <a:pt x="415" y="40"/>
                  </a:cubicBezTo>
                  <a:cubicBezTo>
                    <a:pt x="408" y="47"/>
                    <a:pt x="408" y="47"/>
                    <a:pt x="408" y="47"/>
                  </a:cubicBezTo>
                  <a:cubicBezTo>
                    <a:pt x="398" y="59"/>
                    <a:pt x="384" y="63"/>
                    <a:pt x="370" y="67"/>
                  </a:cubicBezTo>
                  <a:cubicBezTo>
                    <a:pt x="358" y="71"/>
                    <a:pt x="350" y="73"/>
                    <a:pt x="349" y="78"/>
                  </a:cubicBezTo>
                  <a:cubicBezTo>
                    <a:pt x="348" y="92"/>
                    <a:pt x="348" y="92"/>
                    <a:pt x="348" y="92"/>
                  </a:cubicBezTo>
                  <a:cubicBezTo>
                    <a:pt x="370" y="98"/>
                    <a:pt x="370" y="98"/>
                    <a:pt x="370" y="98"/>
                  </a:cubicBezTo>
                  <a:cubicBezTo>
                    <a:pt x="333" y="105"/>
                    <a:pt x="333" y="105"/>
                    <a:pt x="333" y="105"/>
                  </a:cubicBezTo>
                  <a:cubicBezTo>
                    <a:pt x="326" y="106"/>
                    <a:pt x="320" y="109"/>
                    <a:pt x="321" y="123"/>
                  </a:cubicBezTo>
                  <a:cubicBezTo>
                    <a:pt x="324" y="154"/>
                    <a:pt x="324" y="154"/>
                    <a:pt x="324" y="154"/>
                  </a:cubicBezTo>
                  <a:cubicBezTo>
                    <a:pt x="305" y="130"/>
                    <a:pt x="305" y="130"/>
                    <a:pt x="305" y="130"/>
                  </a:cubicBezTo>
                  <a:cubicBezTo>
                    <a:pt x="302" y="126"/>
                    <a:pt x="300" y="119"/>
                    <a:pt x="299" y="108"/>
                  </a:cubicBezTo>
                  <a:cubicBezTo>
                    <a:pt x="298" y="107"/>
                    <a:pt x="298" y="105"/>
                    <a:pt x="298" y="103"/>
                  </a:cubicBezTo>
                  <a:cubicBezTo>
                    <a:pt x="243" y="146"/>
                    <a:pt x="243" y="146"/>
                    <a:pt x="243" y="146"/>
                  </a:cubicBezTo>
                  <a:cubicBezTo>
                    <a:pt x="244" y="148"/>
                    <a:pt x="246" y="149"/>
                    <a:pt x="247" y="150"/>
                  </a:cubicBezTo>
                  <a:cubicBezTo>
                    <a:pt x="248" y="151"/>
                    <a:pt x="252" y="153"/>
                    <a:pt x="255" y="156"/>
                  </a:cubicBezTo>
                  <a:cubicBezTo>
                    <a:pt x="245" y="171"/>
                    <a:pt x="245" y="171"/>
                    <a:pt x="245" y="171"/>
                  </a:cubicBezTo>
                  <a:cubicBezTo>
                    <a:pt x="240" y="169"/>
                    <a:pt x="237" y="166"/>
                    <a:pt x="234" y="163"/>
                  </a:cubicBezTo>
                  <a:cubicBezTo>
                    <a:pt x="230" y="161"/>
                    <a:pt x="226" y="160"/>
                    <a:pt x="225" y="161"/>
                  </a:cubicBezTo>
                  <a:cubicBezTo>
                    <a:pt x="220" y="165"/>
                    <a:pt x="220" y="165"/>
                    <a:pt x="220" y="165"/>
                  </a:cubicBezTo>
                  <a:cubicBezTo>
                    <a:pt x="219" y="165"/>
                    <a:pt x="219" y="166"/>
                    <a:pt x="219" y="167"/>
                  </a:cubicBezTo>
                  <a:cubicBezTo>
                    <a:pt x="220" y="167"/>
                    <a:pt x="221" y="167"/>
                    <a:pt x="222" y="167"/>
                  </a:cubicBezTo>
                  <a:cubicBezTo>
                    <a:pt x="222" y="167"/>
                    <a:pt x="224" y="167"/>
                    <a:pt x="225" y="167"/>
                  </a:cubicBezTo>
                  <a:cubicBezTo>
                    <a:pt x="228" y="185"/>
                    <a:pt x="228" y="185"/>
                    <a:pt x="228" y="185"/>
                  </a:cubicBezTo>
                  <a:cubicBezTo>
                    <a:pt x="224" y="185"/>
                    <a:pt x="224" y="185"/>
                    <a:pt x="224" y="185"/>
                  </a:cubicBezTo>
                  <a:cubicBezTo>
                    <a:pt x="221" y="185"/>
                    <a:pt x="221" y="185"/>
                    <a:pt x="221" y="185"/>
                  </a:cubicBezTo>
                  <a:cubicBezTo>
                    <a:pt x="220" y="185"/>
                    <a:pt x="220" y="186"/>
                    <a:pt x="219" y="186"/>
                  </a:cubicBezTo>
                  <a:cubicBezTo>
                    <a:pt x="220" y="187"/>
                    <a:pt x="221" y="188"/>
                    <a:pt x="223" y="189"/>
                  </a:cubicBezTo>
                  <a:cubicBezTo>
                    <a:pt x="214" y="205"/>
                    <a:pt x="214" y="205"/>
                    <a:pt x="214" y="205"/>
                  </a:cubicBezTo>
                  <a:cubicBezTo>
                    <a:pt x="209" y="203"/>
                    <a:pt x="209" y="203"/>
                    <a:pt x="209" y="203"/>
                  </a:cubicBezTo>
                  <a:cubicBezTo>
                    <a:pt x="204" y="235"/>
                    <a:pt x="178" y="263"/>
                    <a:pt x="145" y="269"/>
                  </a:cubicBezTo>
                  <a:cubicBezTo>
                    <a:pt x="142" y="269"/>
                    <a:pt x="136" y="269"/>
                    <a:pt x="129" y="270"/>
                  </a:cubicBezTo>
                  <a:cubicBezTo>
                    <a:pt x="118" y="270"/>
                    <a:pt x="93" y="272"/>
                    <a:pt x="88" y="275"/>
                  </a:cubicBezTo>
                  <a:cubicBezTo>
                    <a:pt x="87" y="276"/>
                    <a:pt x="86" y="280"/>
                    <a:pt x="87" y="285"/>
                  </a:cubicBezTo>
                  <a:cubicBezTo>
                    <a:pt x="87" y="291"/>
                    <a:pt x="90" y="297"/>
                    <a:pt x="91" y="298"/>
                  </a:cubicBezTo>
                  <a:cubicBezTo>
                    <a:pt x="121" y="309"/>
                    <a:pt x="121" y="309"/>
                    <a:pt x="121" y="309"/>
                  </a:cubicBezTo>
                  <a:cubicBezTo>
                    <a:pt x="89" y="315"/>
                    <a:pt x="89" y="315"/>
                    <a:pt x="89" y="315"/>
                  </a:cubicBezTo>
                  <a:cubicBezTo>
                    <a:pt x="86" y="316"/>
                    <a:pt x="82" y="318"/>
                    <a:pt x="78" y="320"/>
                  </a:cubicBezTo>
                  <a:cubicBezTo>
                    <a:pt x="83" y="324"/>
                    <a:pt x="89" y="328"/>
                    <a:pt x="95" y="331"/>
                  </a:cubicBezTo>
                  <a:cubicBezTo>
                    <a:pt x="120" y="347"/>
                    <a:pt x="145" y="362"/>
                    <a:pt x="164" y="383"/>
                  </a:cubicBezTo>
                  <a:cubicBezTo>
                    <a:pt x="168" y="387"/>
                    <a:pt x="171" y="395"/>
                    <a:pt x="176" y="405"/>
                  </a:cubicBezTo>
                  <a:cubicBezTo>
                    <a:pt x="183" y="418"/>
                    <a:pt x="197" y="447"/>
                    <a:pt x="205" y="447"/>
                  </a:cubicBezTo>
                  <a:cubicBezTo>
                    <a:pt x="207" y="447"/>
                    <a:pt x="211" y="444"/>
                    <a:pt x="217" y="432"/>
                  </a:cubicBezTo>
                  <a:cubicBezTo>
                    <a:pt x="246" y="368"/>
                    <a:pt x="246" y="368"/>
                    <a:pt x="246" y="368"/>
                  </a:cubicBezTo>
                  <a:cubicBezTo>
                    <a:pt x="234" y="438"/>
                    <a:pt x="234" y="438"/>
                    <a:pt x="234" y="438"/>
                  </a:cubicBezTo>
                  <a:cubicBezTo>
                    <a:pt x="234" y="439"/>
                    <a:pt x="234" y="440"/>
                    <a:pt x="233" y="441"/>
                  </a:cubicBezTo>
                  <a:cubicBezTo>
                    <a:pt x="245" y="438"/>
                    <a:pt x="252" y="440"/>
                    <a:pt x="256" y="445"/>
                  </a:cubicBezTo>
                  <a:cubicBezTo>
                    <a:pt x="261" y="450"/>
                    <a:pt x="260" y="457"/>
                    <a:pt x="260" y="463"/>
                  </a:cubicBezTo>
                  <a:cubicBezTo>
                    <a:pt x="259" y="465"/>
                    <a:pt x="259" y="467"/>
                    <a:pt x="259" y="468"/>
                  </a:cubicBezTo>
                  <a:cubicBezTo>
                    <a:pt x="268" y="470"/>
                    <a:pt x="268" y="470"/>
                    <a:pt x="268" y="470"/>
                  </a:cubicBezTo>
                  <a:cubicBezTo>
                    <a:pt x="289" y="474"/>
                    <a:pt x="310" y="479"/>
                    <a:pt x="331" y="483"/>
                  </a:cubicBezTo>
                  <a:cubicBezTo>
                    <a:pt x="359" y="489"/>
                    <a:pt x="359" y="489"/>
                    <a:pt x="359" y="489"/>
                  </a:cubicBezTo>
                  <a:cubicBezTo>
                    <a:pt x="333" y="500"/>
                    <a:pt x="333" y="500"/>
                    <a:pt x="333" y="500"/>
                  </a:cubicBezTo>
                  <a:cubicBezTo>
                    <a:pt x="320" y="506"/>
                    <a:pt x="305" y="513"/>
                    <a:pt x="290" y="516"/>
                  </a:cubicBezTo>
                  <a:cubicBezTo>
                    <a:pt x="272" y="549"/>
                    <a:pt x="272" y="549"/>
                    <a:pt x="272" y="549"/>
                  </a:cubicBezTo>
                  <a:cubicBezTo>
                    <a:pt x="264" y="536"/>
                    <a:pt x="264" y="536"/>
                    <a:pt x="264" y="536"/>
                  </a:cubicBezTo>
                  <a:cubicBezTo>
                    <a:pt x="263" y="535"/>
                    <a:pt x="263" y="535"/>
                    <a:pt x="262" y="534"/>
                  </a:cubicBezTo>
                  <a:cubicBezTo>
                    <a:pt x="258" y="546"/>
                    <a:pt x="251" y="555"/>
                    <a:pt x="235" y="555"/>
                  </a:cubicBezTo>
                  <a:cubicBezTo>
                    <a:pt x="231" y="555"/>
                    <a:pt x="225" y="554"/>
                    <a:pt x="218" y="553"/>
                  </a:cubicBezTo>
                  <a:cubicBezTo>
                    <a:pt x="214" y="553"/>
                    <a:pt x="210" y="552"/>
                    <a:pt x="207" y="552"/>
                  </a:cubicBezTo>
                  <a:cubicBezTo>
                    <a:pt x="189" y="550"/>
                    <a:pt x="168" y="548"/>
                    <a:pt x="154" y="529"/>
                  </a:cubicBezTo>
                  <a:cubicBezTo>
                    <a:pt x="148" y="520"/>
                    <a:pt x="148" y="520"/>
                    <a:pt x="148" y="520"/>
                  </a:cubicBezTo>
                  <a:cubicBezTo>
                    <a:pt x="158" y="515"/>
                    <a:pt x="158" y="515"/>
                    <a:pt x="158" y="515"/>
                  </a:cubicBezTo>
                  <a:cubicBezTo>
                    <a:pt x="163" y="513"/>
                    <a:pt x="166" y="506"/>
                    <a:pt x="165" y="502"/>
                  </a:cubicBezTo>
                  <a:cubicBezTo>
                    <a:pt x="165" y="501"/>
                    <a:pt x="164" y="500"/>
                    <a:pt x="159" y="500"/>
                  </a:cubicBezTo>
                  <a:cubicBezTo>
                    <a:pt x="141" y="500"/>
                    <a:pt x="130" y="508"/>
                    <a:pt x="115" y="519"/>
                  </a:cubicBezTo>
                  <a:cubicBezTo>
                    <a:pt x="114" y="520"/>
                    <a:pt x="113" y="521"/>
                    <a:pt x="112" y="522"/>
                  </a:cubicBezTo>
                  <a:cubicBezTo>
                    <a:pt x="113" y="523"/>
                    <a:pt x="114" y="524"/>
                    <a:pt x="115" y="525"/>
                  </a:cubicBezTo>
                  <a:cubicBezTo>
                    <a:pt x="136" y="549"/>
                    <a:pt x="136" y="549"/>
                    <a:pt x="136" y="549"/>
                  </a:cubicBezTo>
                  <a:cubicBezTo>
                    <a:pt x="105" y="540"/>
                    <a:pt x="105" y="540"/>
                    <a:pt x="105" y="540"/>
                  </a:cubicBezTo>
                  <a:cubicBezTo>
                    <a:pt x="84" y="533"/>
                    <a:pt x="60" y="549"/>
                    <a:pt x="38" y="565"/>
                  </a:cubicBezTo>
                  <a:cubicBezTo>
                    <a:pt x="35" y="567"/>
                    <a:pt x="32" y="569"/>
                    <a:pt x="29" y="571"/>
                  </a:cubicBezTo>
                  <a:cubicBezTo>
                    <a:pt x="48" y="588"/>
                    <a:pt x="57" y="591"/>
                    <a:pt x="87" y="596"/>
                  </a:cubicBezTo>
                  <a:cubicBezTo>
                    <a:pt x="171" y="611"/>
                    <a:pt x="171" y="611"/>
                    <a:pt x="171" y="611"/>
                  </a:cubicBezTo>
                  <a:cubicBezTo>
                    <a:pt x="86" y="615"/>
                    <a:pt x="86" y="615"/>
                    <a:pt x="86" y="615"/>
                  </a:cubicBezTo>
                  <a:cubicBezTo>
                    <a:pt x="83" y="615"/>
                    <a:pt x="79" y="617"/>
                    <a:pt x="74" y="619"/>
                  </a:cubicBezTo>
                  <a:cubicBezTo>
                    <a:pt x="74" y="619"/>
                    <a:pt x="73" y="619"/>
                    <a:pt x="72" y="620"/>
                  </a:cubicBezTo>
                  <a:cubicBezTo>
                    <a:pt x="73" y="622"/>
                    <a:pt x="75" y="624"/>
                    <a:pt x="76" y="626"/>
                  </a:cubicBezTo>
                  <a:cubicBezTo>
                    <a:pt x="87" y="650"/>
                    <a:pt x="92" y="660"/>
                    <a:pt x="120" y="667"/>
                  </a:cubicBezTo>
                  <a:cubicBezTo>
                    <a:pt x="128" y="669"/>
                    <a:pt x="139" y="667"/>
                    <a:pt x="150" y="665"/>
                  </a:cubicBezTo>
                  <a:cubicBezTo>
                    <a:pt x="157" y="663"/>
                    <a:pt x="165" y="661"/>
                    <a:pt x="173" y="661"/>
                  </a:cubicBezTo>
                  <a:cubicBezTo>
                    <a:pt x="164" y="653"/>
                    <a:pt x="164" y="653"/>
                    <a:pt x="164" y="653"/>
                  </a:cubicBezTo>
                  <a:cubicBezTo>
                    <a:pt x="188" y="654"/>
                    <a:pt x="188" y="654"/>
                    <a:pt x="188" y="654"/>
                  </a:cubicBezTo>
                  <a:cubicBezTo>
                    <a:pt x="203" y="654"/>
                    <a:pt x="211" y="664"/>
                    <a:pt x="215" y="673"/>
                  </a:cubicBezTo>
                  <a:cubicBezTo>
                    <a:pt x="229" y="653"/>
                    <a:pt x="238" y="641"/>
                    <a:pt x="264" y="641"/>
                  </a:cubicBezTo>
                  <a:cubicBezTo>
                    <a:pt x="270" y="641"/>
                    <a:pt x="277" y="642"/>
                    <a:pt x="286" y="643"/>
                  </a:cubicBezTo>
                  <a:cubicBezTo>
                    <a:pt x="294" y="644"/>
                    <a:pt x="294" y="644"/>
                    <a:pt x="294" y="644"/>
                  </a:cubicBezTo>
                  <a:cubicBezTo>
                    <a:pt x="294" y="653"/>
                    <a:pt x="294" y="653"/>
                    <a:pt x="294" y="653"/>
                  </a:cubicBezTo>
                  <a:cubicBezTo>
                    <a:pt x="292" y="672"/>
                    <a:pt x="282" y="679"/>
                    <a:pt x="274" y="681"/>
                  </a:cubicBezTo>
                  <a:cubicBezTo>
                    <a:pt x="286" y="704"/>
                    <a:pt x="304" y="739"/>
                    <a:pt x="280" y="761"/>
                  </a:cubicBezTo>
                  <a:cubicBezTo>
                    <a:pt x="274" y="766"/>
                    <a:pt x="266" y="767"/>
                    <a:pt x="261" y="767"/>
                  </a:cubicBezTo>
                  <a:cubicBezTo>
                    <a:pt x="257" y="767"/>
                    <a:pt x="253" y="766"/>
                    <a:pt x="249" y="766"/>
                  </a:cubicBezTo>
                  <a:cubicBezTo>
                    <a:pt x="241" y="765"/>
                    <a:pt x="234" y="766"/>
                    <a:pt x="233" y="766"/>
                  </a:cubicBezTo>
                  <a:cubicBezTo>
                    <a:pt x="229" y="768"/>
                    <a:pt x="225" y="774"/>
                    <a:pt x="222" y="781"/>
                  </a:cubicBezTo>
                  <a:cubicBezTo>
                    <a:pt x="217" y="788"/>
                    <a:pt x="213" y="795"/>
                    <a:pt x="206" y="801"/>
                  </a:cubicBezTo>
                  <a:cubicBezTo>
                    <a:pt x="201" y="805"/>
                    <a:pt x="192" y="807"/>
                    <a:pt x="183" y="810"/>
                  </a:cubicBezTo>
                  <a:cubicBezTo>
                    <a:pt x="179" y="811"/>
                    <a:pt x="174" y="813"/>
                    <a:pt x="171" y="814"/>
                  </a:cubicBezTo>
                  <a:cubicBezTo>
                    <a:pt x="171" y="826"/>
                    <a:pt x="171" y="826"/>
                    <a:pt x="171" y="826"/>
                  </a:cubicBezTo>
                  <a:cubicBezTo>
                    <a:pt x="167" y="829"/>
                    <a:pt x="167" y="829"/>
                    <a:pt x="167" y="829"/>
                  </a:cubicBezTo>
                  <a:cubicBezTo>
                    <a:pt x="162" y="831"/>
                    <a:pt x="157" y="831"/>
                    <a:pt x="150" y="830"/>
                  </a:cubicBezTo>
                  <a:cubicBezTo>
                    <a:pt x="148" y="830"/>
                    <a:pt x="146" y="829"/>
                    <a:pt x="145" y="829"/>
                  </a:cubicBezTo>
                  <a:cubicBezTo>
                    <a:pt x="145" y="830"/>
                    <a:pt x="142" y="832"/>
                    <a:pt x="140" y="833"/>
                  </a:cubicBezTo>
                  <a:cubicBezTo>
                    <a:pt x="131" y="839"/>
                    <a:pt x="120" y="847"/>
                    <a:pt x="116" y="854"/>
                  </a:cubicBezTo>
                  <a:cubicBezTo>
                    <a:pt x="112" y="859"/>
                    <a:pt x="111" y="865"/>
                    <a:pt x="110" y="871"/>
                  </a:cubicBezTo>
                  <a:cubicBezTo>
                    <a:pt x="109" y="880"/>
                    <a:pt x="107" y="891"/>
                    <a:pt x="94" y="899"/>
                  </a:cubicBezTo>
                  <a:cubicBezTo>
                    <a:pt x="94" y="900"/>
                    <a:pt x="94" y="901"/>
                    <a:pt x="94" y="902"/>
                  </a:cubicBezTo>
                  <a:cubicBezTo>
                    <a:pt x="94" y="902"/>
                    <a:pt x="94" y="903"/>
                    <a:pt x="94" y="903"/>
                  </a:cubicBezTo>
                  <a:cubicBezTo>
                    <a:pt x="114" y="896"/>
                    <a:pt x="114" y="896"/>
                    <a:pt x="114" y="896"/>
                  </a:cubicBezTo>
                  <a:cubicBezTo>
                    <a:pt x="122" y="913"/>
                    <a:pt x="122" y="913"/>
                    <a:pt x="122" y="913"/>
                  </a:cubicBezTo>
                  <a:cubicBezTo>
                    <a:pt x="122" y="913"/>
                    <a:pt x="121" y="913"/>
                    <a:pt x="121" y="913"/>
                  </a:cubicBezTo>
                  <a:cubicBezTo>
                    <a:pt x="128" y="912"/>
                    <a:pt x="128" y="912"/>
                    <a:pt x="128" y="912"/>
                  </a:cubicBezTo>
                  <a:cubicBezTo>
                    <a:pt x="124" y="927"/>
                    <a:pt x="124" y="927"/>
                    <a:pt x="124" y="927"/>
                  </a:cubicBezTo>
                  <a:cubicBezTo>
                    <a:pt x="120" y="935"/>
                    <a:pt x="120" y="936"/>
                    <a:pt x="123" y="943"/>
                  </a:cubicBezTo>
                  <a:cubicBezTo>
                    <a:pt x="127" y="942"/>
                    <a:pt x="131" y="942"/>
                    <a:pt x="134" y="942"/>
                  </a:cubicBezTo>
                  <a:cubicBezTo>
                    <a:pt x="136" y="943"/>
                    <a:pt x="139" y="943"/>
                    <a:pt x="141" y="942"/>
                  </a:cubicBezTo>
                  <a:cubicBezTo>
                    <a:pt x="160" y="937"/>
                    <a:pt x="160" y="937"/>
                    <a:pt x="160" y="937"/>
                  </a:cubicBezTo>
                  <a:cubicBezTo>
                    <a:pt x="151" y="955"/>
                    <a:pt x="151" y="955"/>
                    <a:pt x="151" y="955"/>
                  </a:cubicBezTo>
                  <a:cubicBezTo>
                    <a:pt x="151" y="956"/>
                    <a:pt x="151" y="956"/>
                    <a:pt x="151" y="957"/>
                  </a:cubicBezTo>
                  <a:cubicBezTo>
                    <a:pt x="157" y="958"/>
                    <a:pt x="164" y="958"/>
                    <a:pt x="172" y="957"/>
                  </a:cubicBezTo>
                  <a:cubicBezTo>
                    <a:pt x="192" y="954"/>
                    <a:pt x="192" y="954"/>
                    <a:pt x="192" y="954"/>
                  </a:cubicBezTo>
                  <a:cubicBezTo>
                    <a:pt x="178" y="975"/>
                    <a:pt x="178" y="975"/>
                    <a:pt x="178" y="975"/>
                  </a:cubicBezTo>
                  <a:cubicBezTo>
                    <a:pt x="156" y="1009"/>
                    <a:pt x="155" y="1019"/>
                    <a:pt x="157" y="1022"/>
                  </a:cubicBezTo>
                  <a:cubicBezTo>
                    <a:pt x="157" y="1022"/>
                    <a:pt x="163" y="1024"/>
                    <a:pt x="171" y="1022"/>
                  </a:cubicBezTo>
                  <a:cubicBezTo>
                    <a:pt x="175" y="1040"/>
                    <a:pt x="175" y="1040"/>
                    <a:pt x="175" y="1040"/>
                  </a:cubicBezTo>
                  <a:cubicBezTo>
                    <a:pt x="174" y="1040"/>
                    <a:pt x="174" y="1040"/>
                    <a:pt x="173" y="1041"/>
                  </a:cubicBezTo>
                  <a:cubicBezTo>
                    <a:pt x="182" y="1047"/>
                    <a:pt x="195" y="1041"/>
                    <a:pt x="205" y="1025"/>
                  </a:cubicBezTo>
                  <a:cubicBezTo>
                    <a:pt x="210" y="1016"/>
                    <a:pt x="212" y="1009"/>
                    <a:pt x="214" y="1002"/>
                  </a:cubicBezTo>
                  <a:cubicBezTo>
                    <a:pt x="218" y="988"/>
                    <a:pt x="222" y="973"/>
                    <a:pt x="251" y="958"/>
                  </a:cubicBezTo>
                  <a:cubicBezTo>
                    <a:pt x="294" y="936"/>
                    <a:pt x="294" y="936"/>
                    <a:pt x="294" y="936"/>
                  </a:cubicBezTo>
                  <a:cubicBezTo>
                    <a:pt x="262" y="972"/>
                    <a:pt x="262" y="972"/>
                    <a:pt x="262" y="972"/>
                  </a:cubicBezTo>
                  <a:cubicBezTo>
                    <a:pt x="258" y="976"/>
                    <a:pt x="255" y="979"/>
                    <a:pt x="251" y="983"/>
                  </a:cubicBezTo>
                  <a:cubicBezTo>
                    <a:pt x="238" y="995"/>
                    <a:pt x="231" y="1003"/>
                    <a:pt x="235" y="1012"/>
                  </a:cubicBezTo>
                  <a:cubicBezTo>
                    <a:pt x="237" y="1016"/>
                    <a:pt x="239" y="1020"/>
                    <a:pt x="241" y="1025"/>
                  </a:cubicBezTo>
                  <a:cubicBezTo>
                    <a:pt x="250" y="1041"/>
                    <a:pt x="260" y="1061"/>
                    <a:pt x="250" y="1081"/>
                  </a:cubicBezTo>
                  <a:cubicBezTo>
                    <a:pt x="252" y="1082"/>
                    <a:pt x="254" y="1083"/>
                    <a:pt x="256" y="1084"/>
                  </a:cubicBezTo>
                  <a:cubicBezTo>
                    <a:pt x="262" y="1086"/>
                    <a:pt x="262" y="1086"/>
                    <a:pt x="262" y="1086"/>
                  </a:cubicBezTo>
                  <a:cubicBezTo>
                    <a:pt x="262" y="1092"/>
                    <a:pt x="262" y="1092"/>
                    <a:pt x="262" y="1092"/>
                  </a:cubicBezTo>
                  <a:cubicBezTo>
                    <a:pt x="262" y="1095"/>
                    <a:pt x="262" y="1098"/>
                    <a:pt x="262" y="1101"/>
                  </a:cubicBezTo>
                  <a:cubicBezTo>
                    <a:pt x="261" y="1102"/>
                    <a:pt x="261" y="1103"/>
                    <a:pt x="261" y="1104"/>
                  </a:cubicBezTo>
                  <a:cubicBezTo>
                    <a:pt x="274" y="1098"/>
                    <a:pt x="284" y="1091"/>
                    <a:pt x="291" y="1075"/>
                  </a:cubicBezTo>
                  <a:cubicBezTo>
                    <a:pt x="308" y="1082"/>
                    <a:pt x="308" y="1082"/>
                    <a:pt x="308" y="1082"/>
                  </a:cubicBezTo>
                  <a:cubicBezTo>
                    <a:pt x="305" y="1093"/>
                    <a:pt x="306" y="1095"/>
                    <a:pt x="306" y="1095"/>
                  </a:cubicBezTo>
                  <a:cubicBezTo>
                    <a:pt x="306" y="1095"/>
                    <a:pt x="308" y="1097"/>
                    <a:pt x="318" y="1097"/>
                  </a:cubicBezTo>
                  <a:cubicBezTo>
                    <a:pt x="329" y="1098"/>
                    <a:pt x="337" y="1107"/>
                    <a:pt x="343" y="1117"/>
                  </a:cubicBezTo>
                  <a:cubicBezTo>
                    <a:pt x="345" y="1108"/>
                    <a:pt x="350" y="1099"/>
                    <a:pt x="359" y="1092"/>
                  </a:cubicBezTo>
                  <a:cubicBezTo>
                    <a:pt x="374" y="1081"/>
                    <a:pt x="374" y="1081"/>
                    <a:pt x="374" y="1081"/>
                  </a:cubicBezTo>
                  <a:cubicBezTo>
                    <a:pt x="374" y="1100"/>
                    <a:pt x="374" y="1100"/>
                    <a:pt x="374" y="1100"/>
                  </a:cubicBezTo>
                  <a:cubicBezTo>
                    <a:pt x="373" y="1110"/>
                    <a:pt x="375" y="1112"/>
                    <a:pt x="376" y="1112"/>
                  </a:cubicBezTo>
                  <a:cubicBezTo>
                    <a:pt x="387" y="1113"/>
                    <a:pt x="405" y="1099"/>
                    <a:pt x="415" y="1092"/>
                  </a:cubicBezTo>
                  <a:cubicBezTo>
                    <a:pt x="419" y="1089"/>
                    <a:pt x="422" y="1086"/>
                    <a:pt x="424" y="1085"/>
                  </a:cubicBezTo>
                  <a:cubicBezTo>
                    <a:pt x="462" y="1060"/>
                    <a:pt x="462" y="1060"/>
                    <a:pt x="462" y="1060"/>
                  </a:cubicBezTo>
                  <a:cubicBezTo>
                    <a:pt x="437" y="1097"/>
                    <a:pt x="437" y="1097"/>
                    <a:pt x="437" y="1097"/>
                  </a:cubicBezTo>
                  <a:cubicBezTo>
                    <a:pt x="435" y="1101"/>
                    <a:pt x="433" y="1104"/>
                    <a:pt x="431" y="1107"/>
                  </a:cubicBezTo>
                  <a:cubicBezTo>
                    <a:pt x="423" y="1118"/>
                    <a:pt x="417" y="1128"/>
                    <a:pt x="413" y="1139"/>
                  </a:cubicBezTo>
                  <a:cubicBezTo>
                    <a:pt x="422" y="1139"/>
                    <a:pt x="422" y="1139"/>
                    <a:pt x="422" y="1139"/>
                  </a:cubicBezTo>
                  <a:cubicBezTo>
                    <a:pt x="418" y="1151"/>
                    <a:pt x="418" y="1151"/>
                    <a:pt x="418" y="1151"/>
                  </a:cubicBezTo>
                  <a:cubicBezTo>
                    <a:pt x="410" y="1171"/>
                    <a:pt x="403" y="1190"/>
                    <a:pt x="396" y="1209"/>
                  </a:cubicBezTo>
                  <a:cubicBezTo>
                    <a:pt x="392" y="1220"/>
                    <a:pt x="385" y="1226"/>
                    <a:pt x="379" y="1231"/>
                  </a:cubicBezTo>
                  <a:cubicBezTo>
                    <a:pt x="374" y="1236"/>
                    <a:pt x="370" y="1240"/>
                    <a:pt x="367" y="1247"/>
                  </a:cubicBezTo>
                  <a:cubicBezTo>
                    <a:pt x="366" y="1250"/>
                    <a:pt x="364" y="1253"/>
                    <a:pt x="360" y="1256"/>
                  </a:cubicBezTo>
                  <a:close/>
                  <a:moveTo>
                    <a:pt x="1225" y="1085"/>
                  </a:moveTo>
                  <a:cubicBezTo>
                    <a:pt x="1241" y="1128"/>
                    <a:pt x="1241" y="1128"/>
                    <a:pt x="1241" y="1128"/>
                  </a:cubicBezTo>
                  <a:cubicBezTo>
                    <a:pt x="1243" y="1135"/>
                    <a:pt x="1248" y="1138"/>
                    <a:pt x="1254" y="1142"/>
                  </a:cubicBezTo>
                  <a:cubicBezTo>
                    <a:pt x="1259" y="1145"/>
                    <a:pt x="1265" y="1149"/>
                    <a:pt x="1270" y="1155"/>
                  </a:cubicBezTo>
                  <a:cubicBezTo>
                    <a:pt x="1272" y="1153"/>
                    <a:pt x="1272" y="1153"/>
                    <a:pt x="1272" y="1153"/>
                  </a:cubicBezTo>
                  <a:cubicBezTo>
                    <a:pt x="1265" y="1143"/>
                    <a:pt x="1258" y="1134"/>
                    <a:pt x="1251" y="1124"/>
                  </a:cubicBezTo>
                  <a:cubicBezTo>
                    <a:pt x="1242" y="1112"/>
                    <a:pt x="1233" y="1099"/>
                    <a:pt x="1225" y="1085"/>
                  </a:cubicBezTo>
                  <a:close/>
                  <a:moveTo>
                    <a:pt x="1140" y="1125"/>
                  </a:moveTo>
                  <a:cubicBezTo>
                    <a:pt x="1141" y="1126"/>
                    <a:pt x="1141" y="1126"/>
                    <a:pt x="1141" y="1126"/>
                  </a:cubicBezTo>
                  <a:cubicBezTo>
                    <a:pt x="1157" y="1137"/>
                    <a:pt x="1168" y="1143"/>
                    <a:pt x="1174" y="1143"/>
                  </a:cubicBezTo>
                  <a:cubicBezTo>
                    <a:pt x="1174" y="1144"/>
                    <a:pt x="1175" y="1143"/>
                    <a:pt x="1175" y="1140"/>
                  </a:cubicBezTo>
                  <a:cubicBezTo>
                    <a:pt x="1175" y="1136"/>
                    <a:pt x="1170" y="1133"/>
                    <a:pt x="1164" y="1129"/>
                  </a:cubicBezTo>
                  <a:cubicBezTo>
                    <a:pt x="1158" y="1125"/>
                    <a:pt x="1150" y="1120"/>
                    <a:pt x="1147" y="1112"/>
                  </a:cubicBezTo>
                  <a:cubicBezTo>
                    <a:pt x="1144" y="1113"/>
                    <a:pt x="1142" y="1115"/>
                    <a:pt x="1139" y="1116"/>
                  </a:cubicBezTo>
                  <a:cubicBezTo>
                    <a:pt x="1135" y="1118"/>
                    <a:pt x="1135" y="1118"/>
                    <a:pt x="1135" y="1118"/>
                  </a:cubicBezTo>
                  <a:cubicBezTo>
                    <a:pt x="1137" y="1121"/>
                    <a:pt x="1139" y="1124"/>
                    <a:pt x="1140" y="1125"/>
                  </a:cubicBezTo>
                  <a:close/>
                  <a:moveTo>
                    <a:pt x="1185" y="1087"/>
                  </a:moveTo>
                  <a:cubicBezTo>
                    <a:pt x="1194" y="1100"/>
                    <a:pt x="1194" y="1100"/>
                    <a:pt x="1194" y="1100"/>
                  </a:cubicBezTo>
                  <a:cubicBezTo>
                    <a:pt x="1199" y="1109"/>
                    <a:pt x="1202" y="1119"/>
                    <a:pt x="1203" y="1129"/>
                  </a:cubicBezTo>
                  <a:cubicBezTo>
                    <a:pt x="1204" y="1129"/>
                    <a:pt x="1204" y="1129"/>
                    <a:pt x="1205" y="1128"/>
                  </a:cubicBezTo>
                  <a:cubicBezTo>
                    <a:pt x="1211" y="1126"/>
                    <a:pt x="1211" y="1126"/>
                    <a:pt x="1211" y="1126"/>
                  </a:cubicBezTo>
                  <a:cubicBezTo>
                    <a:pt x="1210" y="1122"/>
                    <a:pt x="1209" y="1117"/>
                    <a:pt x="1207" y="1111"/>
                  </a:cubicBezTo>
                  <a:cubicBezTo>
                    <a:pt x="1203" y="1097"/>
                    <a:pt x="1198" y="1083"/>
                    <a:pt x="1201" y="1070"/>
                  </a:cubicBezTo>
                  <a:cubicBezTo>
                    <a:pt x="1203" y="1059"/>
                    <a:pt x="1203" y="1059"/>
                    <a:pt x="1203" y="1059"/>
                  </a:cubicBezTo>
                  <a:cubicBezTo>
                    <a:pt x="1196" y="1060"/>
                    <a:pt x="1185" y="1073"/>
                    <a:pt x="1177" y="1083"/>
                  </a:cubicBezTo>
                  <a:cubicBezTo>
                    <a:pt x="1173" y="1087"/>
                    <a:pt x="1169" y="1092"/>
                    <a:pt x="1165" y="1095"/>
                  </a:cubicBezTo>
                  <a:cubicBezTo>
                    <a:pt x="1167" y="1097"/>
                    <a:pt x="1170" y="1098"/>
                    <a:pt x="1172" y="1100"/>
                  </a:cubicBezTo>
                  <a:cubicBezTo>
                    <a:pt x="1174" y="1101"/>
                    <a:pt x="1175" y="1101"/>
                    <a:pt x="1177" y="1102"/>
                  </a:cubicBezTo>
                  <a:cubicBezTo>
                    <a:pt x="1177" y="1102"/>
                    <a:pt x="1177" y="1101"/>
                    <a:pt x="1178" y="1101"/>
                  </a:cubicBezTo>
                  <a:lnTo>
                    <a:pt x="1185" y="1087"/>
                  </a:lnTo>
                  <a:close/>
                  <a:moveTo>
                    <a:pt x="1075" y="1071"/>
                  </a:moveTo>
                  <a:cubicBezTo>
                    <a:pt x="1082" y="1076"/>
                    <a:pt x="1089" y="1081"/>
                    <a:pt x="1092" y="1081"/>
                  </a:cubicBezTo>
                  <a:cubicBezTo>
                    <a:pt x="1095" y="1081"/>
                    <a:pt x="1098" y="1078"/>
                    <a:pt x="1101" y="1074"/>
                  </a:cubicBezTo>
                  <a:cubicBezTo>
                    <a:pt x="1098" y="1071"/>
                    <a:pt x="1098" y="1071"/>
                    <a:pt x="1098" y="1071"/>
                  </a:cubicBezTo>
                  <a:cubicBezTo>
                    <a:pt x="1093" y="1066"/>
                    <a:pt x="1087" y="1061"/>
                    <a:pt x="1082" y="1055"/>
                  </a:cubicBezTo>
                  <a:cubicBezTo>
                    <a:pt x="1081" y="1059"/>
                    <a:pt x="1080" y="1062"/>
                    <a:pt x="1079" y="1065"/>
                  </a:cubicBezTo>
                  <a:lnTo>
                    <a:pt x="1075" y="1071"/>
                  </a:lnTo>
                  <a:close/>
                  <a:moveTo>
                    <a:pt x="618" y="1079"/>
                  </a:moveTo>
                  <a:cubicBezTo>
                    <a:pt x="626" y="1081"/>
                    <a:pt x="648" y="1064"/>
                    <a:pt x="657" y="1053"/>
                  </a:cubicBezTo>
                  <a:cubicBezTo>
                    <a:pt x="677" y="1029"/>
                    <a:pt x="677" y="1029"/>
                    <a:pt x="677" y="1029"/>
                  </a:cubicBezTo>
                  <a:cubicBezTo>
                    <a:pt x="675" y="1041"/>
                    <a:pt x="675" y="1041"/>
                    <a:pt x="675" y="1041"/>
                  </a:cubicBezTo>
                  <a:cubicBezTo>
                    <a:pt x="677" y="1038"/>
                    <a:pt x="678" y="1035"/>
                    <a:pt x="679" y="1031"/>
                  </a:cubicBezTo>
                  <a:cubicBezTo>
                    <a:pt x="679" y="1026"/>
                    <a:pt x="679" y="1026"/>
                    <a:pt x="679" y="1026"/>
                  </a:cubicBezTo>
                  <a:cubicBezTo>
                    <a:pt x="676" y="1028"/>
                    <a:pt x="676" y="1028"/>
                    <a:pt x="676" y="1028"/>
                  </a:cubicBezTo>
                  <a:cubicBezTo>
                    <a:pt x="680" y="1024"/>
                    <a:pt x="680" y="1024"/>
                    <a:pt x="680" y="1024"/>
                  </a:cubicBezTo>
                  <a:cubicBezTo>
                    <a:pt x="689" y="976"/>
                    <a:pt x="689" y="976"/>
                    <a:pt x="689" y="976"/>
                  </a:cubicBezTo>
                  <a:cubicBezTo>
                    <a:pt x="694" y="1011"/>
                    <a:pt x="694" y="1011"/>
                    <a:pt x="694" y="1011"/>
                  </a:cubicBezTo>
                  <a:cubicBezTo>
                    <a:pt x="720" y="987"/>
                    <a:pt x="720" y="987"/>
                    <a:pt x="720" y="987"/>
                  </a:cubicBezTo>
                  <a:cubicBezTo>
                    <a:pt x="722" y="986"/>
                    <a:pt x="723" y="983"/>
                    <a:pt x="725" y="980"/>
                  </a:cubicBezTo>
                  <a:cubicBezTo>
                    <a:pt x="725" y="980"/>
                    <a:pt x="725" y="980"/>
                    <a:pt x="725" y="980"/>
                  </a:cubicBezTo>
                  <a:cubicBezTo>
                    <a:pt x="709" y="973"/>
                    <a:pt x="709" y="973"/>
                    <a:pt x="709" y="973"/>
                  </a:cubicBezTo>
                  <a:cubicBezTo>
                    <a:pt x="710" y="972"/>
                    <a:pt x="710" y="972"/>
                    <a:pt x="710" y="972"/>
                  </a:cubicBezTo>
                  <a:cubicBezTo>
                    <a:pt x="702" y="970"/>
                    <a:pt x="702" y="970"/>
                    <a:pt x="702" y="970"/>
                  </a:cubicBezTo>
                  <a:cubicBezTo>
                    <a:pt x="692" y="969"/>
                    <a:pt x="679" y="967"/>
                    <a:pt x="668" y="967"/>
                  </a:cubicBezTo>
                  <a:cubicBezTo>
                    <a:pt x="641" y="967"/>
                    <a:pt x="637" y="978"/>
                    <a:pt x="636" y="991"/>
                  </a:cubicBezTo>
                  <a:cubicBezTo>
                    <a:pt x="636" y="995"/>
                    <a:pt x="635" y="1001"/>
                    <a:pt x="632" y="1012"/>
                  </a:cubicBezTo>
                  <a:cubicBezTo>
                    <a:pt x="630" y="1020"/>
                    <a:pt x="626" y="1036"/>
                    <a:pt x="625" y="1045"/>
                  </a:cubicBezTo>
                  <a:cubicBezTo>
                    <a:pt x="627" y="1043"/>
                    <a:pt x="629" y="1041"/>
                    <a:pt x="633" y="1038"/>
                  </a:cubicBezTo>
                  <a:cubicBezTo>
                    <a:pt x="655" y="1015"/>
                    <a:pt x="655" y="1015"/>
                    <a:pt x="655" y="1015"/>
                  </a:cubicBezTo>
                  <a:cubicBezTo>
                    <a:pt x="648" y="1046"/>
                    <a:pt x="648" y="1046"/>
                    <a:pt x="648" y="1046"/>
                  </a:cubicBezTo>
                  <a:cubicBezTo>
                    <a:pt x="646" y="1058"/>
                    <a:pt x="635" y="1066"/>
                    <a:pt x="626" y="1073"/>
                  </a:cubicBezTo>
                  <a:cubicBezTo>
                    <a:pt x="623" y="1074"/>
                    <a:pt x="620" y="1077"/>
                    <a:pt x="618" y="1079"/>
                  </a:cubicBezTo>
                  <a:close/>
                  <a:moveTo>
                    <a:pt x="703" y="1015"/>
                  </a:moveTo>
                  <a:cubicBezTo>
                    <a:pt x="719" y="1021"/>
                    <a:pt x="722" y="1023"/>
                    <a:pt x="731" y="1002"/>
                  </a:cubicBezTo>
                  <a:cubicBezTo>
                    <a:pt x="731" y="1002"/>
                    <a:pt x="731" y="1002"/>
                    <a:pt x="731" y="1002"/>
                  </a:cubicBezTo>
                  <a:lnTo>
                    <a:pt x="703" y="1015"/>
                  </a:lnTo>
                  <a:close/>
                  <a:moveTo>
                    <a:pt x="243" y="747"/>
                  </a:moveTo>
                  <a:cubicBezTo>
                    <a:pt x="246" y="747"/>
                    <a:pt x="248" y="747"/>
                    <a:pt x="251" y="747"/>
                  </a:cubicBezTo>
                  <a:cubicBezTo>
                    <a:pt x="254" y="748"/>
                    <a:pt x="258" y="748"/>
                    <a:pt x="261" y="748"/>
                  </a:cubicBezTo>
                  <a:cubicBezTo>
                    <a:pt x="266" y="748"/>
                    <a:pt x="267" y="747"/>
                    <a:pt x="267" y="747"/>
                  </a:cubicBezTo>
                  <a:cubicBezTo>
                    <a:pt x="280" y="735"/>
                    <a:pt x="269" y="713"/>
                    <a:pt x="256" y="688"/>
                  </a:cubicBezTo>
                  <a:cubicBezTo>
                    <a:pt x="254" y="684"/>
                    <a:pt x="252" y="680"/>
                    <a:pt x="250" y="676"/>
                  </a:cubicBezTo>
                  <a:cubicBezTo>
                    <a:pt x="245" y="665"/>
                    <a:pt x="245" y="665"/>
                    <a:pt x="245" y="665"/>
                  </a:cubicBezTo>
                  <a:cubicBezTo>
                    <a:pt x="240" y="669"/>
                    <a:pt x="236" y="676"/>
                    <a:pt x="230" y="684"/>
                  </a:cubicBezTo>
                  <a:cubicBezTo>
                    <a:pt x="227" y="689"/>
                    <a:pt x="224" y="694"/>
                    <a:pt x="219" y="700"/>
                  </a:cubicBezTo>
                  <a:cubicBezTo>
                    <a:pt x="219" y="700"/>
                    <a:pt x="219" y="700"/>
                    <a:pt x="219" y="700"/>
                  </a:cubicBezTo>
                  <a:lnTo>
                    <a:pt x="243" y="747"/>
                  </a:lnTo>
                  <a:close/>
                  <a:moveTo>
                    <a:pt x="251" y="661"/>
                  </a:moveTo>
                  <a:cubicBezTo>
                    <a:pt x="260" y="663"/>
                    <a:pt x="260" y="663"/>
                    <a:pt x="260" y="663"/>
                  </a:cubicBezTo>
                  <a:cubicBezTo>
                    <a:pt x="265" y="664"/>
                    <a:pt x="270" y="667"/>
                    <a:pt x="273" y="660"/>
                  </a:cubicBezTo>
                  <a:cubicBezTo>
                    <a:pt x="263" y="659"/>
                    <a:pt x="256" y="659"/>
                    <a:pt x="251" y="661"/>
                  </a:cubicBezTo>
                  <a:close/>
                  <a:moveTo>
                    <a:pt x="273" y="499"/>
                  </a:moveTo>
                  <a:cubicBezTo>
                    <a:pt x="273" y="499"/>
                    <a:pt x="273" y="499"/>
                    <a:pt x="273" y="499"/>
                  </a:cubicBezTo>
                  <a:cubicBezTo>
                    <a:pt x="280" y="499"/>
                    <a:pt x="289" y="497"/>
                    <a:pt x="297" y="495"/>
                  </a:cubicBezTo>
                  <a:cubicBezTo>
                    <a:pt x="289" y="493"/>
                    <a:pt x="281" y="492"/>
                    <a:pt x="274" y="490"/>
                  </a:cubicBezTo>
                  <a:cubicBezTo>
                    <a:pt x="274" y="492"/>
                    <a:pt x="273" y="493"/>
                    <a:pt x="273" y="495"/>
                  </a:cubicBezTo>
                  <a:lnTo>
                    <a:pt x="273" y="499"/>
                  </a:lnTo>
                  <a:close/>
                  <a:moveTo>
                    <a:pt x="323" y="80"/>
                  </a:moveTo>
                  <a:cubicBezTo>
                    <a:pt x="323" y="80"/>
                    <a:pt x="324" y="81"/>
                    <a:pt x="325" y="81"/>
                  </a:cubicBezTo>
                  <a:cubicBezTo>
                    <a:pt x="328" y="84"/>
                    <a:pt x="331" y="87"/>
                    <a:pt x="334" y="87"/>
                  </a:cubicBezTo>
                  <a:cubicBezTo>
                    <a:pt x="342" y="90"/>
                    <a:pt x="342" y="90"/>
                    <a:pt x="342" y="90"/>
                  </a:cubicBezTo>
                  <a:cubicBezTo>
                    <a:pt x="324" y="78"/>
                    <a:pt x="324" y="78"/>
                    <a:pt x="324" y="78"/>
                  </a:cubicBezTo>
                  <a:cubicBezTo>
                    <a:pt x="324" y="79"/>
                    <a:pt x="323" y="79"/>
                    <a:pt x="323" y="8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19"/>
            <p:cNvSpPr>
              <a:spLocks/>
            </p:cNvSpPr>
            <p:nvPr/>
          </p:nvSpPr>
          <p:spPr bwMode="auto">
            <a:xfrm>
              <a:off x="1352" y="2121"/>
              <a:ext cx="19" cy="9"/>
            </a:xfrm>
            <a:custGeom>
              <a:avLst/>
              <a:gdLst>
                <a:gd name="T0" fmla="*/ 63 w 63"/>
                <a:gd name="T1" fmla="*/ 0 h 30"/>
                <a:gd name="T2" fmla="*/ 0 w 63"/>
                <a:gd name="T3" fmla="*/ 30 h 30"/>
                <a:gd name="T4" fmla="*/ 63 w 63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30">
                  <a:moveTo>
                    <a:pt x="63" y="0"/>
                  </a:moveTo>
                  <a:cubicBezTo>
                    <a:pt x="51" y="21"/>
                    <a:pt x="22" y="23"/>
                    <a:pt x="0" y="30"/>
                  </a:cubicBezTo>
                  <a:cubicBezTo>
                    <a:pt x="12" y="9"/>
                    <a:pt x="41" y="7"/>
                    <a:pt x="63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20"/>
            <p:cNvSpPr>
              <a:spLocks/>
            </p:cNvSpPr>
            <p:nvPr/>
          </p:nvSpPr>
          <p:spPr bwMode="auto">
            <a:xfrm>
              <a:off x="1346" y="2116"/>
              <a:ext cx="31" cy="19"/>
            </a:xfrm>
            <a:custGeom>
              <a:avLst/>
              <a:gdLst>
                <a:gd name="T0" fmla="*/ 0 w 103"/>
                <a:gd name="T1" fmla="*/ 62 h 62"/>
                <a:gd name="T2" fmla="*/ 12 w 103"/>
                <a:gd name="T3" fmla="*/ 41 h 62"/>
                <a:gd name="T4" fmla="*/ 65 w 103"/>
                <a:gd name="T5" fmla="*/ 11 h 62"/>
                <a:gd name="T6" fmla="*/ 80 w 103"/>
                <a:gd name="T7" fmla="*/ 7 h 62"/>
                <a:gd name="T8" fmla="*/ 103 w 103"/>
                <a:gd name="T9" fmla="*/ 0 h 62"/>
                <a:gd name="T10" fmla="*/ 91 w 103"/>
                <a:gd name="T11" fmla="*/ 21 h 62"/>
                <a:gd name="T12" fmla="*/ 38 w 103"/>
                <a:gd name="T13" fmla="*/ 51 h 62"/>
                <a:gd name="T14" fmla="*/ 23 w 103"/>
                <a:gd name="T15" fmla="*/ 55 h 62"/>
                <a:gd name="T16" fmla="*/ 0 w 103"/>
                <a:gd name="T1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62">
                  <a:moveTo>
                    <a:pt x="0" y="62"/>
                  </a:moveTo>
                  <a:cubicBezTo>
                    <a:pt x="12" y="41"/>
                    <a:pt x="12" y="41"/>
                    <a:pt x="12" y="41"/>
                  </a:cubicBezTo>
                  <a:cubicBezTo>
                    <a:pt x="24" y="21"/>
                    <a:pt x="46" y="16"/>
                    <a:pt x="65" y="11"/>
                  </a:cubicBezTo>
                  <a:cubicBezTo>
                    <a:pt x="70" y="10"/>
                    <a:pt x="75" y="9"/>
                    <a:pt x="80" y="7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79" y="40"/>
                    <a:pt x="57" y="46"/>
                    <a:pt x="38" y="51"/>
                  </a:cubicBezTo>
                  <a:cubicBezTo>
                    <a:pt x="33" y="52"/>
                    <a:pt x="27" y="53"/>
                    <a:pt x="23" y="55"/>
                  </a:cubicBezTo>
                  <a:lnTo>
                    <a:pt x="0" y="62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1100" y="2293"/>
              <a:ext cx="5" cy="7"/>
            </a:xfrm>
            <a:custGeom>
              <a:avLst/>
              <a:gdLst>
                <a:gd name="T0" fmla="*/ 2 w 19"/>
                <a:gd name="T1" fmla="*/ 13 h 24"/>
                <a:gd name="T2" fmla="*/ 19 w 19"/>
                <a:gd name="T3" fmla="*/ 0 h 24"/>
                <a:gd name="T4" fmla="*/ 0 w 19"/>
                <a:gd name="T5" fmla="*/ 24 h 24"/>
                <a:gd name="T6" fmla="*/ 2 w 19"/>
                <a:gd name="T7" fmla="*/ 1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4">
                  <a:moveTo>
                    <a:pt x="2" y="13"/>
                  </a:moveTo>
                  <a:cubicBezTo>
                    <a:pt x="7" y="9"/>
                    <a:pt x="13" y="4"/>
                    <a:pt x="19" y="0"/>
                  </a:cubicBezTo>
                  <a:cubicBezTo>
                    <a:pt x="14" y="9"/>
                    <a:pt x="7" y="17"/>
                    <a:pt x="0" y="24"/>
                  </a:cubicBezTo>
                  <a:cubicBezTo>
                    <a:pt x="1" y="21"/>
                    <a:pt x="2" y="17"/>
                    <a:pt x="2" y="1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1095" y="2281"/>
              <a:ext cx="21" cy="28"/>
            </a:xfrm>
            <a:custGeom>
              <a:avLst/>
              <a:gdLst>
                <a:gd name="T0" fmla="*/ 0 w 69"/>
                <a:gd name="T1" fmla="*/ 94 h 94"/>
                <a:gd name="T2" fmla="*/ 8 w 69"/>
                <a:gd name="T3" fmla="*/ 48 h 94"/>
                <a:gd name="T4" fmla="*/ 10 w 69"/>
                <a:gd name="T5" fmla="*/ 45 h 94"/>
                <a:gd name="T6" fmla="*/ 23 w 69"/>
                <a:gd name="T7" fmla="*/ 35 h 94"/>
                <a:gd name="T8" fmla="*/ 69 w 69"/>
                <a:gd name="T9" fmla="*/ 0 h 94"/>
                <a:gd name="T10" fmla="*/ 40 w 69"/>
                <a:gd name="T11" fmla="*/ 44 h 94"/>
                <a:gd name="T12" fmla="*/ 21 w 69"/>
                <a:gd name="T13" fmla="*/ 69 h 94"/>
                <a:gd name="T14" fmla="*/ 0 w 69"/>
                <a:gd name="T1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94">
                  <a:moveTo>
                    <a:pt x="0" y="94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2"/>
                    <a:pt x="19" y="38"/>
                    <a:pt x="23" y="35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35" y="53"/>
                    <a:pt x="28" y="62"/>
                    <a:pt x="21" y="69"/>
                  </a:cubicBezTo>
                  <a:lnTo>
                    <a:pt x="0" y="94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 23"/>
            <p:cNvSpPr>
              <a:spLocks/>
            </p:cNvSpPr>
            <p:nvPr/>
          </p:nvSpPr>
          <p:spPr bwMode="auto">
            <a:xfrm>
              <a:off x="850" y="2219"/>
              <a:ext cx="4" cy="3"/>
            </a:xfrm>
            <a:custGeom>
              <a:avLst/>
              <a:gdLst>
                <a:gd name="T0" fmla="*/ 0 w 11"/>
                <a:gd name="T1" fmla="*/ 0 h 9"/>
                <a:gd name="T2" fmla="*/ 11 w 11"/>
                <a:gd name="T3" fmla="*/ 4 h 9"/>
                <a:gd name="T4" fmla="*/ 0 w 11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9">
                  <a:moveTo>
                    <a:pt x="0" y="0"/>
                  </a:moveTo>
                  <a:cubicBezTo>
                    <a:pt x="4" y="1"/>
                    <a:pt x="7" y="3"/>
                    <a:pt x="11" y="4"/>
                  </a:cubicBezTo>
                  <a:cubicBezTo>
                    <a:pt x="2" y="9"/>
                    <a:pt x="4" y="3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24"/>
            <p:cNvSpPr>
              <a:spLocks/>
            </p:cNvSpPr>
            <p:nvPr/>
          </p:nvSpPr>
          <p:spPr bwMode="auto">
            <a:xfrm>
              <a:off x="829" y="2209"/>
              <a:ext cx="31" cy="15"/>
            </a:xfrm>
            <a:custGeom>
              <a:avLst/>
              <a:gdLst>
                <a:gd name="T0" fmla="*/ 79 w 107"/>
                <a:gd name="T1" fmla="*/ 48 h 48"/>
                <a:gd name="T2" fmla="*/ 68 w 107"/>
                <a:gd name="T3" fmla="*/ 41 h 48"/>
                <a:gd name="T4" fmla="*/ 0 w 107"/>
                <a:gd name="T5" fmla="*/ 0 h 48"/>
                <a:gd name="T6" fmla="*/ 107 w 107"/>
                <a:gd name="T7" fmla="*/ 34 h 48"/>
                <a:gd name="T8" fmla="*/ 88 w 107"/>
                <a:gd name="T9" fmla="*/ 45 h 48"/>
                <a:gd name="T10" fmla="*/ 79 w 107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48">
                  <a:moveTo>
                    <a:pt x="79" y="48"/>
                  </a:moveTo>
                  <a:cubicBezTo>
                    <a:pt x="72" y="48"/>
                    <a:pt x="69" y="43"/>
                    <a:pt x="68" y="4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85" y="47"/>
                    <a:pt x="82" y="48"/>
                    <a:pt x="79" y="48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 25"/>
            <p:cNvSpPr>
              <a:spLocks/>
            </p:cNvSpPr>
            <p:nvPr/>
          </p:nvSpPr>
          <p:spPr bwMode="auto">
            <a:xfrm>
              <a:off x="1181" y="2405"/>
              <a:ext cx="21" cy="32"/>
            </a:xfrm>
            <a:custGeom>
              <a:avLst/>
              <a:gdLst>
                <a:gd name="T0" fmla="*/ 22 w 70"/>
                <a:gd name="T1" fmla="*/ 105 h 105"/>
                <a:gd name="T2" fmla="*/ 36 w 70"/>
                <a:gd name="T3" fmla="*/ 11 h 105"/>
                <a:gd name="T4" fmla="*/ 7 w 70"/>
                <a:gd name="T5" fmla="*/ 105 h 105"/>
                <a:gd name="T6" fmla="*/ 22 w 70"/>
                <a:gd name="T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105">
                  <a:moveTo>
                    <a:pt x="22" y="105"/>
                  </a:moveTo>
                  <a:cubicBezTo>
                    <a:pt x="26" y="97"/>
                    <a:pt x="70" y="0"/>
                    <a:pt x="36" y="11"/>
                  </a:cubicBezTo>
                  <a:cubicBezTo>
                    <a:pt x="0" y="23"/>
                    <a:pt x="8" y="74"/>
                    <a:pt x="7" y="105"/>
                  </a:cubicBezTo>
                  <a:cubicBezTo>
                    <a:pt x="12" y="105"/>
                    <a:pt x="17" y="105"/>
                    <a:pt x="22" y="10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Freeform 26"/>
            <p:cNvSpPr>
              <a:spLocks noEditPoints="1"/>
            </p:cNvSpPr>
            <p:nvPr/>
          </p:nvSpPr>
          <p:spPr bwMode="auto">
            <a:xfrm>
              <a:off x="1180" y="2405"/>
              <a:ext cx="22" cy="35"/>
            </a:xfrm>
            <a:custGeom>
              <a:avLst/>
              <a:gdLst>
                <a:gd name="T0" fmla="*/ 31 w 72"/>
                <a:gd name="T1" fmla="*/ 115 h 115"/>
                <a:gd name="T2" fmla="*/ 1 w 72"/>
                <a:gd name="T3" fmla="*/ 115 h 115"/>
                <a:gd name="T4" fmla="*/ 2 w 72"/>
                <a:gd name="T5" fmla="*/ 105 h 115"/>
                <a:gd name="T6" fmla="*/ 2 w 72"/>
                <a:gd name="T7" fmla="*/ 89 h 115"/>
                <a:gd name="T8" fmla="*/ 37 w 72"/>
                <a:gd name="T9" fmla="*/ 3 h 115"/>
                <a:gd name="T10" fmla="*/ 59 w 72"/>
                <a:gd name="T11" fmla="*/ 9 h 115"/>
                <a:gd name="T12" fmla="*/ 34 w 72"/>
                <a:gd name="T13" fmla="*/ 110 h 115"/>
                <a:gd name="T14" fmla="*/ 31 w 72"/>
                <a:gd name="T15" fmla="*/ 115 h 115"/>
                <a:gd name="T16" fmla="*/ 20 w 72"/>
                <a:gd name="T17" fmla="*/ 96 h 115"/>
                <a:gd name="T18" fmla="*/ 20 w 72"/>
                <a:gd name="T19" fmla="*/ 96 h 115"/>
                <a:gd name="T20" fmla="*/ 43 w 72"/>
                <a:gd name="T21" fmla="*/ 19 h 115"/>
                <a:gd name="T22" fmla="*/ 20 w 72"/>
                <a:gd name="T23" fmla="*/ 89 h 115"/>
                <a:gd name="T24" fmla="*/ 20 w 72"/>
                <a:gd name="T25" fmla="*/ 9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15">
                  <a:moveTo>
                    <a:pt x="31" y="115"/>
                  </a:moveTo>
                  <a:cubicBezTo>
                    <a:pt x="1" y="115"/>
                    <a:pt x="1" y="115"/>
                    <a:pt x="1" y="11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0"/>
                    <a:pt x="2" y="95"/>
                    <a:pt x="2" y="89"/>
                  </a:cubicBezTo>
                  <a:cubicBezTo>
                    <a:pt x="1" y="58"/>
                    <a:pt x="0" y="15"/>
                    <a:pt x="37" y="3"/>
                  </a:cubicBezTo>
                  <a:cubicBezTo>
                    <a:pt x="46" y="0"/>
                    <a:pt x="54" y="2"/>
                    <a:pt x="59" y="9"/>
                  </a:cubicBezTo>
                  <a:cubicBezTo>
                    <a:pt x="72" y="32"/>
                    <a:pt x="34" y="109"/>
                    <a:pt x="34" y="110"/>
                  </a:cubicBezTo>
                  <a:lnTo>
                    <a:pt x="31" y="115"/>
                  </a:lnTo>
                  <a:close/>
                  <a:moveTo>
                    <a:pt x="20" y="96"/>
                  </a:moveTo>
                  <a:cubicBezTo>
                    <a:pt x="20" y="96"/>
                    <a:pt x="20" y="96"/>
                    <a:pt x="20" y="96"/>
                  </a:cubicBezTo>
                  <a:cubicBezTo>
                    <a:pt x="30" y="75"/>
                    <a:pt x="47" y="27"/>
                    <a:pt x="43" y="19"/>
                  </a:cubicBezTo>
                  <a:cubicBezTo>
                    <a:pt x="21" y="27"/>
                    <a:pt x="20" y="54"/>
                    <a:pt x="20" y="89"/>
                  </a:cubicBezTo>
                  <a:cubicBezTo>
                    <a:pt x="20" y="91"/>
                    <a:pt x="20" y="94"/>
                    <a:pt x="20" y="9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Freeform 27"/>
            <p:cNvSpPr>
              <a:spLocks/>
            </p:cNvSpPr>
            <p:nvPr/>
          </p:nvSpPr>
          <p:spPr bwMode="auto">
            <a:xfrm>
              <a:off x="1170" y="1396"/>
              <a:ext cx="320" cy="354"/>
            </a:xfrm>
            <a:custGeom>
              <a:avLst/>
              <a:gdLst>
                <a:gd name="T0" fmla="*/ 824 w 1074"/>
                <a:gd name="T1" fmla="*/ 1061 h 1189"/>
                <a:gd name="T2" fmla="*/ 913 w 1074"/>
                <a:gd name="T3" fmla="*/ 1099 h 1189"/>
                <a:gd name="T4" fmla="*/ 955 w 1074"/>
                <a:gd name="T5" fmla="*/ 1111 h 1189"/>
                <a:gd name="T6" fmla="*/ 933 w 1074"/>
                <a:gd name="T7" fmla="*/ 1007 h 1189"/>
                <a:gd name="T8" fmla="*/ 888 w 1074"/>
                <a:gd name="T9" fmla="*/ 949 h 1189"/>
                <a:gd name="T10" fmla="*/ 852 w 1074"/>
                <a:gd name="T11" fmla="*/ 912 h 1189"/>
                <a:gd name="T12" fmla="*/ 821 w 1074"/>
                <a:gd name="T13" fmla="*/ 808 h 1189"/>
                <a:gd name="T14" fmla="*/ 867 w 1074"/>
                <a:gd name="T15" fmla="*/ 795 h 1189"/>
                <a:gd name="T16" fmla="*/ 947 w 1074"/>
                <a:gd name="T17" fmla="*/ 888 h 1189"/>
                <a:gd name="T18" fmla="*/ 1020 w 1074"/>
                <a:gd name="T19" fmla="*/ 882 h 1189"/>
                <a:gd name="T20" fmla="*/ 1035 w 1074"/>
                <a:gd name="T21" fmla="*/ 819 h 1189"/>
                <a:gd name="T22" fmla="*/ 1058 w 1074"/>
                <a:gd name="T23" fmla="*/ 777 h 1189"/>
                <a:gd name="T24" fmla="*/ 966 w 1074"/>
                <a:gd name="T25" fmla="*/ 733 h 1189"/>
                <a:gd name="T26" fmla="*/ 813 w 1074"/>
                <a:gd name="T27" fmla="*/ 596 h 1189"/>
                <a:gd name="T28" fmla="*/ 806 w 1074"/>
                <a:gd name="T29" fmla="*/ 536 h 1189"/>
                <a:gd name="T30" fmla="*/ 821 w 1074"/>
                <a:gd name="T31" fmla="*/ 421 h 1189"/>
                <a:gd name="T32" fmla="*/ 765 w 1074"/>
                <a:gd name="T33" fmla="*/ 436 h 1189"/>
                <a:gd name="T34" fmla="*/ 756 w 1074"/>
                <a:gd name="T35" fmla="*/ 362 h 1189"/>
                <a:gd name="T36" fmla="*/ 657 w 1074"/>
                <a:gd name="T37" fmla="*/ 261 h 1189"/>
                <a:gd name="T38" fmla="*/ 618 w 1074"/>
                <a:gd name="T39" fmla="*/ 280 h 1189"/>
                <a:gd name="T40" fmla="*/ 566 w 1074"/>
                <a:gd name="T41" fmla="*/ 265 h 1189"/>
                <a:gd name="T42" fmla="*/ 434 w 1074"/>
                <a:gd name="T43" fmla="*/ 161 h 1189"/>
                <a:gd name="T44" fmla="*/ 349 w 1074"/>
                <a:gd name="T45" fmla="*/ 237 h 1189"/>
                <a:gd name="T46" fmla="*/ 354 w 1074"/>
                <a:gd name="T47" fmla="*/ 111 h 1189"/>
                <a:gd name="T48" fmla="*/ 248 w 1074"/>
                <a:gd name="T49" fmla="*/ 68 h 1189"/>
                <a:gd name="T50" fmla="*/ 196 w 1074"/>
                <a:gd name="T51" fmla="*/ 64 h 1189"/>
                <a:gd name="T52" fmla="*/ 234 w 1074"/>
                <a:gd name="T53" fmla="*/ 135 h 1189"/>
                <a:gd name="T54" fmla="*/ 185 w 1074"/>
                <a:gd name="T55" fmla="*/ 263 h 1189"/>
                <a:gd name="T56" fmla="*/ 196 w 1074"/>
                <a:gd name="T57" fmla="*/ 325 h 1189"/>
                <a:gd name="T58" fmla="*/ 152 w 1074"/>
                <a:gd name="T59" fmla="*/ 239 h 1189"/>
                <a:gd name="T60" fmla="*/ 90 w 1074"/>
                <a:gd name="T61" fmla="*/ 35 h 1189"/>
                <a:gd name="T62" fmla="*/ 22 w 1074"/>
                <a:gd name="T63" fmla="*/ 254 h 1189"/>
                <a:gd name="T64" fmla="*/ 37 w 1074"/>
                <a:gd name="T65" fmla="*/ 336 h 1189"/>
                <a:gd name="T66" fmla="*/ 273 w 1074"/>
                <a:gd name="T67" fmla="*/ 453 h 1189"/>
                <a:gd name="T68" fmla="*/ 323 w 1074"/>
                <a:gd name="T69" fmla="*/ 438 h 1189"/>
                <a:gd name="T70" fmla="*/ 470 w 1074"/>
                <a:gd name="T71" fmla="*/ 429 h 1189"/>
                <a:gd name="T72" fmla="*/ 538 w 1074"/>
                <a:gd name="T73" fmla="*/ 529 h 1189"/>
                <a:gd name="T74" fmla="*/ 572 w 1074"/>
                <a:gd name="T75" fmla="*/ 560 h 1189"/>
                <a:gd name="T76" fmla="*/ 611 w 1074"/>
                <a:gd name="T77" fmla="*/ 618 h 1189"/>
                <a:gd name="T78" fmla="*/ 605 w 1074"/>
                <a:gd name="T79" fmla="*/ 812 h 1189"/>
                <a:gd name="T80" fmla="*/ 481 w 1074"/>
                <a:gd name="T81" fmla="*/ 893 h 1189"/>
                <a:gd name="T82" fmla="*/ 510 w 1074"/>
                <a:gd name="T83" fmla="*/ 995 h 1189"/>
                <a:gd name="T84" fmla="*/ 608 w 1074"/>
                <a:gd name="T85" fmla="*/ 962 h 1189"/>
                <a:gd name="T86" fmla="*/ 676 w 1074"/>
                <a:gd name="T87" fmla="*/ 1053 h 1189"/>
                <a:gd name="T88" fmla="*/ 787 w 1074"/>
                <a:gd name="T89" fmla="*/ 1144 h 1189"/>
                <a:gd name="T90" fmla="*/ 864 w 1074"/>
                <a:gd name="T91" fmla="*/ 1168 h 1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74" h="1189">
                  <a:moveTo>
                    <a:pt x="839" y="1098"/>
                  </a:moveTo>
                  <a:cubicBezTo>
                    <a:pt x="823" y="1078"/>
                    <a:pt x="806" y="1060"/>
                    <a:pt x="793" y="1038"/>
                  </a:cubicBezTo>
                  <a:cubicBezTo>
                    <a:pt x="812" y="1032"/>
                    <a:pt x="809" y="1051"/>
                    <a:pt x="824" y="1061"/>
                  </a:cubicBezTo>
                  <a:cubicBezTo>
                    <a:pt x="831" y="1065"/>
                    <a:pt x="834" y="1045"/>
                    <a:pt x="842" y="1054"/>
                  </a:cubicBezTo>
                  <a:cubicBezTo>
                    <a:pt x="849" y="1064"/>
                    <a:pt x="857" y="1073"/>
                    <a:pt x="864" y="1083"/>
                  </a:cubicBezTo>
                  <a:cubicBezTo>
                    <a:pt x="877" y="1099"/>
                    <a:pt x="892" y="1096"/>
                    <a:pt x="913" y="1099"/>
                  </a:cubicBezTo>
                  <a:cubicBezTo>
                    <a:pt x="925" y="1100"/>
                    <a:pt x="935" y="1125"/>
                    <a:pt x="942" y="1135"/>
                  </a:cubicBezTo>
                  <a:cubicBezTo>
                    <a:pt x="940" y="1129"/>
                    <a:pt x="941" y="1117"/>
                    <a:pt x="936" y="1107"/>
                  </a:cubicBezTo>
                  <a:cubicBezTo>
                    <a:pt x="942" y="1108"/>
                    <a:pt x="949" y="1109"/>
                    <a:pt x="955" y="1111"/>
                  </a:cubicBezTo>
                  <a:cubicBezTo>
                    <a:pt x="952" y="1090"/>
                    <a:pt x="934" y="1081"/>
                    <a:pt x="936" y="1061"/>
                  </a:cubicBezTo>
                  <a:cubicBezTo>
                    <a:pt x="940" y="1066"/>
                    <a:pt x="948" y="1068"/>
                    <a:pt x="953" y="1074"/>
                  </a:cubicBezTo>
                  <a:cubicBezTo>
                    <a:pt x="956" y="1045"/>
                    <a:pt x="964" y="1019"/>
                    <a:pt x="933" y="1007"/>
                  </a:cubicBezTo>
                  <a:cubicBezTo>
                    <a:pt x="916" y="1000"/>
                    <a:pt x="955" y="945"/>
                    <a:pt x="914" y="964"/>
                  </a:cubicBezTo>
                  <a:cubicBezTo>
                    <a:pt x="914" y="957"/>
                    <a:pt x="910" y="950"/>
                    <a:pt x="910" y="943"/>
                  </a:cubicBezTo>
                  <a:cubicBezTo>
                    <a:pt x="903" y="946"/>
                    <a:pt x="894" y="945"/>
                    <a:pt x="888" y="949"/>
                  </a:cubicBezTo>
                  <a:cubicBezTo>
                    <a:pt x="890" y="945"/>
                    <a:pt x="893" y="942"/>
                    <a:pt x="895" y="938"/>
                  </a:cubicBezTo>
                  <a:cubicBezTo>
                    <a:pt x="878" y="941"/>
                    <a:pt x="881" y="935"/>
                    <a:pt x="873" y="949"/>
                  </a:cubicBezTo>
                  <a:cubicBezTo>
                    <a:pt x="869" y="938"/>
                    <a:pt x="853" y="915"/>
                    <a:pt x="852" y="912"/>
                  </a:cubicBezTo>
                  <a:cubicBezTo>
                    <a:pt x="847" y="890"/>
                    <a:pt x="863" y="866"/>
                    <a:pt x="826" y="876"/>
                  </a:cubicBezTo>
                  <a:cubicBezTo>
                    <a:pt x="824" y="855"/>
                    <a:pt x="837" y="845"/>
                    <a:pt x="858" y="847"/>
                  </a:cubicBezTo>
                  <a:cubicBezTo>
                    <a:pt x="846" y="834"/>
                    <a:pt x="833" y="821"/>
                    <a:pt x="821" y="808"/>
                  </a:cubicBezTo>
                  <a:cubicBezTo>
                    <a:pt x="833" y="798"/>
                    <a:pt x="844" y="802"/>
                    <a:pt x="854" y="815"/>
                  </a:cubicBezTo>
                  <a:cubicBezTo>
                    <a:pt x="850" y="809"/>
                    <a:pt x="849" y="801"/>
                    <a:pt x="845" y="795"/>
                  </a:cubicBezTo>
                  <a:cubicBezTo>
                    <a:pt x="851" y="793"/>
                    <a:pt x="861" y="793"/>
                    <a:pt x="867" y="795"/>
                  </a:cubicBezTo>
                  <a:cubicBezTo>
                    <a:pt x="858" y="817"/>
                    <a:pt x="906" y="850"/>
                    <a:pt x="923" y="845"/>
                  </a:cubicBezTo>
                  <a:cubicBezTo>
                    <a:pt x="919" y="864"/>
                    <a:pt x="926" y="881"/>
                    <a:pt x="938" y="895"/>
                  </a:cubicBezTo>
                  <a:cubicBezTo>
                    <a:pt x="941" y="893"/>
                    <a:pt x="944" y="890"/>
                    <a:pt x="947" y="888"/>
                  </a:cubicBezTo>
                  <a:cubicBezTo>
                    <a:pt x="939" y="914"/>
                    <a:pt x="971" y="920"/>
                    <a:pt x="988" y="940"/>
                  </a:cubicBezTo>
                  <a:cubicBezTo>
                    <a:pt x="999" y="909"/>
                    <a:pt x="1000" y="898"/>
                    <a:pt x="994" y="865"/>
                  </a:cubicBezTo>
                  <a:cubicBezTo>
                    <a:pt x="1001" y="872"/>
                    <a:pt x="1012" y="876"/>
                    <a:pt x="1020" y="882"/>
                  </a:cubicBezTo>
                  <a:cubicBezTo>
                    <a:pt x="1026" y="864"/>
                    <a:pt x="1025" y="848"/>
                    <a:pt x="1044" y="841"/>
                  </a:cubicBezTo>
                  <a:cubicBezTo>
                    <a:pt x="1038" y="840"/>
                    <a:pt x="1031" y="839"/>
                    <a:pt x="1025" y="837"/>
                  </a:cubicBezTo>
                  <a:cubicBezTo>
                    <a:pt x="1028" y="832"/>
                    <a:pt x="1030" y="824"/>
                    <a:pt x="1035" y="819"/>
                  </a:cubicBezTo>
                  <a:cubicBezTo>
                    <a:pt x="1031" y="818"/>
                    <a:pt x="1028" y="816"/>
                    <a:pt x="1025" y="815"/>
                  </a:cubicBezTo>
                  <a:cubicBezTo>
                    <a:pt x="1039" y="820"/>
                    <a:pt x="1052" y="822"/>
                    <a:pt x="1062" y="815"/>
                  </a:cubicBezTo>
                  <a:cubicBezTo>
                    <a:pt x="1053" y="797"/>
                    <a:pt x="1074" y="796"/>
                    <a:pt x="1058" y="777"/>
                  </a:cubicBezTo>
                  <a:cubicBezTo>
                    <a:pt x="1035" y="750"/>
                    <a:pt x="1032" y="755"/>
                    <a:pt x="997" y="763"/>
                  </a:cubicBezTo>
                  <a:cubicBezTo>
                    <a:pt x="1001" y="751"/>
                    <a:pt x="1005" y="738"/>
                    <a:pt x="1009" y="726"/>
                  </a:cubicBezTo>
                  <a:cubicBezTo>
                    <a:pt x="994" y="729"/>
                    <a:pt x="980" y="731"/>
                    <a:pt x="966" y="733"/>
                  </a:cubicBezTo>
                  <a:cubicBezTo>
                    <a:pt x="1000" y="695"/>
                    <a:pt x="922" y="680"/>
                    <a:pt x="936" y="652"/>
                  </a:cubicBezTo>
                  <a:cubicBezTo>
                    <a:pt x="870" y="680"/>
                    <a:pt x="918" y="624"/>
                    <a:pt x="867" y="635"/>
                  </a:cubicBezTo>
                  <a:cubicBezTo>
                    <a:pt x="882" y="608"/>
                    <a:pt x="834" y="604"/>
                    <a:pt x="813" y="596"/>
                  </a:cubicBezTo>
                  <a:cubicBezTo>
                    <a:pt x="821" y="595"/>
                    <a:pt x="828" y="590"/>
                    <a:pt x="836" y="588"/>
                  </a:cubicBezTo>
                  <a:cubicBezTo>
                    <a:pt x="821" y="577"/>
                    <a:pt x="818" y="565"/>
                    <a:pt x="834" y="555"/>
                  </a:cubicBezTo>
                  <a:cubicBezTo>
                    <a:pt x="824" y="550"/>
                    <a:pt x="816" y="540"/>
                    <a:pt x="806" y="536"/>
                  </a:cubicBezTo>
                  <a:cubicBezTo>
                    <a:pt x="831" y="534"/>
                    <a:pt x="855" y="531"/>
                    <a:pt x="880" y="529"/>
                  </a:cubicBezTo>
                  <a:cubicBezTo>
                    <a:pt x="852" y="519"/>
                    <a:pt x="823" y="509"/>
                    <a:pt x="795" y="499"/>
                  </a:cubicBezTo>
                  <a:cubicBezTo>
                    <a:pt x="862" y="477"/>
                    <a:pt x="867" y="476"/>
                    <a:pt x="821" y="421"/>
                  </a:cubicBezTo>
                  <a:cubicBezTo>
                    <a:pt x="820" y="439"/>
                    <a:pt x="804" y="451"/>
                    <a:pt x="787" y="457"/>
                  </a:cubicBezTo>
                  <a:cubicBezTo>
                    <a:pt x="794" y="450"/>
                    <a:pt x="796" y="440"/>
                    <a:pt x="802" y="432"/>
                  </a:cubicBezTo>
                  <a:cubicBezTo>
                    <a:pt x="790" y="434"/>
                    <a:pt x="777" y="435"/>
                    <a:pt x="765" y="436"/>
                  </a:cubicBezTo>
                  <a:cubicBezTo>
                    <a:pt x="772" y="432"/>
                    <a:pt x="833" y="400"/>
                    <a:pt x="804" y="386"/>
                  </a:cubicBezTo>
                  <a:cubicBezTo>
                    <a:pt x="766" y="368"/>
                    <a:pt x="768" y="370"/>
                    <a:pt x="737" y="399"/>
                  </a:cubicBezTo>
                  <a:cubicBezTo>
                    <a:pt x="743" y="387"/>
                    <a:pt x="749" y="374"/>
                    <a:pt x="756" y="362"/>
                  </a:cubicBezTo>
                  <a:cubicBezTo>
                    <a:pt x="744" y="368"/>
                    <a:pt x="732" y="375"/>
                    <a:pt x="720" y="382"/>
                  </a:cubicBezTo>
                  <a:cubicBezTo>
                    <a:pt x="746" y="331"/>
                    <a:pt x="717" y="338"/>
                    <a:pt x="674" y="338"/>
                  </a:cubicBezTo>
                  <a:cubicBezTo>
                    <a:pt x="740" y="317"/>
                    <a:pt x="699" y="287"/>
                    <a:pt x="657" y="261"/>
                  </a:cubicBezTo>
                  <a:cubicBezTo>
                    <a:pt x="654" y="277"/>
                    <a:pt x="645" y="285"/>
                    <a:pt x="629" y="282"/>
                  </a:cubicBezTo>
                  <a:cubicBezTo>
                    <a:pt x="631" y="290"/>
                    <a:pt x="628" y="300"/>
                    <a:pt x="631" y="308"/>
                  </a:cubicBezTo>
                  <a:cubicBezTo>
                    <a:pt x="622" y="295"/>
                    <a:pt x="620" y="295"/>
                    <a:pt x="618" y="280"/>
                  </a:cubicBezTo>
                  <a:cubicBezTo>
                    <a:pt x="613" y="284"/>
                    <a:pt x="606" y="286"/>
                    <a:pt x="602" y="291"/>
                  </a:cubicBezTo>
                  <a:cubicBezTo>
                    <a:pt x="608" y="278"/>
                    <a:pt x="614" y="265"/>
                    <a:pt x="620" y="252"/>
                  </a:cubicBezTo>
                  <a:cubicBezTo>
                    <a:pt x="602" y="256"/>
                    <a:pt x="584" y="261"/>
                    <a:pt x="566" y="265"/>
                  </a:cubicBezTo>
                  <a:cubicBezTo>
                    <a:pt x="597" y="248"/>
                    <a:pt x="605" y="213"/>
                    <a:pt x="561" y="215"/>
                  </a:cubicBezTo>
                  <a:cubicBezTo>
                    <a:pt x="584" y="173"/>
                    <a:pt x="498" y="123"/>
                    <a:pt x="468" y="141"/>
                  </a:cubicBezTo>
                  <a:cubicBezTo>
                    <a:pt x="459" y="146"/>
                    <a:pt x="440" y="153"/>
                    <a:pt x="434" y="161"/>
                  </a:cubicBezTo>
                  <a:cubicBezTo>
                    <a:pt x="423" y="175"/>
                    <a:pt x="456" y="176"/>
                    <a:pt x="430" y="191"/>
                  </a:cubicBezTo>
                  <a:cubicBezTo>
                    <a:pt x="411" y="202"/>
                    <a:pt x="382" y="193"/>
                    <a:pt x="388" y="165"/>
                  </a:cubicBezTo>
                  <a:cubicBezTo>
                    <a:pt x="380" y="198"/>
                    <a:pt x="371" y="211"/>
                    <a:pt x="349" y="237"/>
                  </a:cubicBezTo>
                  <a:cubicBezTo>
                    <a:pt x="347" y="220"/>
                    <a:pt x="343" y="223"/>
                    <a:pt x="360" y="215"/>
                  </a:cubicBezTo>
                  <a:cubicBezTo>
                    <a:pt x="340" y="196"/>
                    <a:pt x="369" y="166"/>
                    <a:pt x="369" y="140"/>
                  </a:cubicBezTo>
                  <a:cubicBezTo>
                    <a:pt x="369" y="129"/>
                    <a:pt x="350" y="124"/>
                    <a:pt x="354" y="111"/>
                  </a:cubicBezTo>
                  <a:cubicBezTo>
                    <a:pt x="362" y="89"/>
                    <a:pt x="349" y="88"/>
                    <a:pt x="330" y="75"/>
                  </a:cubicBezTo>
                  <a:cubicBezTo>
                    <a:pt x="350" y="56"/>
                    <a:pt x="337" y="10"/>
                    <a:pt x="307" y="17"/>
                  </a:cubicBezTo>
                  <a:cubicBezTo>
                    <a:pt x="265" y="27"/>
                    <a:pt x="235" y="25"/>
                    <a:pt x="248" y="68"/>
                  </a:cubicBezTo>
                  <a:cubicBezTo>
                    <a:pt x="240" y="61"/>
                    <a:pt x="227" y="59"/>
                    <a:pt x="219" y="51"/>
                  </a:cubicBezTo>
                  <a:cubicBezTo>
                    <a:pt x="221" y="59"/>
                    <a:pt x="220" y="69"/>
                    <a:pt x="222" y="78"/>
                  </a:cubicBezTo>
                  <a:cubicBezTo>
                    <a:pt x="215" y="71"/>
                    <a:pt x="204" y="70"/>
                    <a:pt x="196" y="64"/>
                  </a:cubicBezTo>
                  <a:cubicBezTo>
                    <a:pt x="191" y="89"/>
                    <a:pt x="222" y="94"/>
                    <a:pt x="241" y="102"/>
                  </a:cubicBezTo>
                  <a:cubicBezTo>
                    <a:pt x="220" y="100"/>
                    <a:pt x="199" y="98"/>
                    <a:pt x="178" y="96"/>
                  </a:cubicBezTo>
                  <a:cubicBezTo>
                    <a:pt x="196" y="109"/>
                    <a:pt x="215" y="122"/>
                    <a:pt x="234" y="135"/>
                  </a:cubicBezTo>
                  <a:cubicBezTo>
                    <a:pt x="213" y="130"/>
                    <a:pt x="192" y="125"/>
                    <a:pt x="172" y="120"/>
                  </a:cubicBezTo>
                  <a:cubicBezTo>
                    <a:pt x="175" y="146"/>
                    <a:pt x="167" y="185"/>
                    <a:pt x="204" y="181"/>
                  </a:cubicBezTo>
                  <a:cubicBezTo>
                    <a:pt x="174" y="215"/>
                    <a:pt x="152" y="224"/>
                    <a:pt x="185" y="263"/>
                  </a:cubicBezTo>
                  <a:cubicBezTo>
                    <a:pt x="204" y="285"/>
                    <a:pt x="211" y="254"/>
                    <a:pt x="207" y="295"/>
                  </a:cubicBezTo>
                  <a:cubicBezTo>
                    <a:pt x="206" y="313"/>
                    <a:pt x="205" y="331"/>
                    <a:pt x="200" y="349"/>
                  </a:cubicBezTo>
                  <a:cubicBezTo>
                    <a:pt x="201" y="341"/>
                    <a:pt x="197" y="332"/>
                    <a:pt x="196" y="325"/>
                  </a:cubicBezTo>
                  <a:cubicBezTo>
                    <a:pt x="177" y="329"/>
                    <a:pt x="158" y="334"/>
                    <a:pt x="139" y="339"/>
                  </a:cubicBezTo>
                  <a:cubicBezTo>
                    <a:pt x="159" y="329"/>
                    <a:pt x="180" y="320"/>
                    <a:pt x="200" y="310"/>
                  </a:cubicBezTo>
                  <a:cubicBezTo>
                    <a:pt x="185" y="288"/>
                    <a:pt x="161" y="264"/>
                    <a:pt x="152" y="239"/>
                  </a:cubicBezTo>
                  <a:cubicBezTo>
                    <a:pt x="141" y="213"/>
                    <a:pt x="157" y="191"/>
                    <a:pt x="144" y="167"/>
                  </a:cubicBezTo>
                  <a:cubicBezTo>
                    <a:pt x="120" y="117"/>
                    <a:pt x="175" y="50"/>
                    <a:pt x="200" y="11"/>
                  </a:cubicBezTo>
                  <a:cubicBezTo>
                    <a:pt x="155" y="11"/>
                    <a:pt x="119" y="0"/>
                    <a:pt x="90" y="35"/>
                  </a:cubicBezTo>
                  <a:cubicBezTo>
                    <a:pt x="77" y="51"/>
                    <a:pt x="14" y="114"/>
                    <a:pt x="44" y="135"/>
                  </a:cubicBezTo>
                  <a:cubicBezTo>
                    <a:pt x="21" y="134"/>
                    <a:pt x="8" y="200"/>
                    <a:pt x="29" y="206"/>
                  </a:cubicBezTo>
                  <a:cubicBezTo>
                    <a:pt x="0" y="226"/>
                    <a:pt x="22" y="230"/>
                    <a:pt x="22" y="254"/>
                  </a:cubicBezTo>
                  <a:cubicBezTo>
                    <a:pt x="22" y="261"/>
                    <a:pt x="10" y="291"/>
                    <a:pt x="16" y="294"/>
                  </a:cubicBezTo>
                  <a:cubicBezTo>
                    <a:pt x="51" y="310"/>
                    <a:pt x="85" y="327"/>
                    <a:pt x="120" y="343"/>
                  </a:cubicBezTo>
                  <a:cubicBezTo>
                    <a:pt x="92" y="341"/>
                    <a:pt x="64" y="338"/>
                    <a:pt x="37" y="336"/>
                  </a:cubicBezTo>
                  <a:cubicBezTo>
                    <a:pt x="36" y="368"/>
                    <a:pt x="105" y="467"/>
                    <a:pt x="141" y="403"/>
                  </a:cubicBezTo>
                  <a:cubicBezTo>
                    <a:pt x="141" y="455"/>
                    <a:pt x="186" y="450"/>
                    <a:pt x="224" y="450"/>
                  </a:cubicBezTo>
                  <a:cubicBezTo>
                    <a:pt x="238" y="450"/>
                    <a:pt x="260" y="446"/>
                    <a:pt x="273" y="453"/>
                  </a:cubicBezTo>
                  <a:cubicBezTo>
                    <a:pt x="292" y="463"/>
                    <a:pt x="313" y="485"/>
                    <a:pt x="325" y="457"/>
                  </a:cubicBezTo>
                  <a:cubicBezTo>
                    <a:pt x="330" y="467"/>
                    <a:pt x="340" y="475"/>
                    <a:pt x="351" y="477"/>
                  </a:cubicBezTo>
                  <a:cubicBezTo>
                    <a:pt x="341" y="464"/>
                    <a:pt x="332" y="451"/>
                    <a:pt x="323" y="438"/>
                  </a:cubicBezTo>
                  <a:cubicBezTo>
                    <a:pt x="348" y="444"/>
                    <a:pt x="393" y="470"/>
                    <a:pt x="409" y="466"/>
                  </a:cubicBezTo>
                  <a:cubicBezTo>
                    <a:pt x="442" y="458"/>
                    <a:pt x="428" y="419"/>
                    <a:pt x="401" y="412"/>
                  </a:cubicBezTo>
                  <a:cubicBezTo>
                    <a:pt x="435" y="400"/>
                    <a:pt x="439" y="443"/>
                    <a:pt x="470" y="429"/>
                  </a:cubicBezTo>
                  <a:cubicBezTo>
                    <a:pt x="470" y="440"/>
                    <a:pt x="465" y="470"/>
                    <a:pt x="478" y="470"/>
                  </a:cubicBezTo>
                  <a:cubicBezTo>
                    <a:pt x="500" y="470"/>
                    <a:pt x="505" y="476"/>
                    <a:pt x="490" y="492"/>
                  </a:cubicBezTo>
                  <a:cubicBezTo>
                    <a:pt x="500" y="500"/>
                    <a:pt x="534" y="517"/>
                    <a:pt x="538" y="529"/>
                  </a:cubicBezTo>
                  <a:cubicBezTo>
                    <a:pt x="546" y="551"/>
                    <a:pt x="527" y="560"/>
                    <a:pt x="507" y="551"/>
                  </a:cubicBezTo>
                  <a:cubicBezTo>
                    <a:pt x="508" y="564"/>
                    <a:pt x="508" y="577"/>
                    <a:pt x="508" y="590"/>
                  </a:cubicBezTo>
                  <a:cubicBezTo>
                    <a:pt x="529" y="575"/>
                    <a:pt x="545" y="557"/>
                    <a:pt x="572" y="560"/>
                  </a:cubicBezTo>
                  <a:cubicBezTo>
                    <a:pt x="572" y="579"/>
                    <a:pt x="583" y="590"/>
                    <a:pt x="594" y="605"/>
                  </a:cubicBezTo>
                  <a:cubicBezTo>
                    <a:pt x="593" y="599"/>
                    <a:pt x="595" y="591"/>
                    <a:pt x="594" y="585"/>
                  </a:cubicBezTo>
                  <a:cubicBezTo>
                    <a:pt x="615" y="588"/>
                    <a:pt x="609" y="599"/>
                    <a:pt x="611" y="618"/>
                  </a:cubicBezTo>
                  <a:cubicBezTo>
                    <a:pt x="611" y="632"/>
                    <a:pt x="633" y="632"/>
                    <a:pt x="640" y="642"/>
                  </a:cubicBezTo>
                  <a:cubicBezTo>
                    <a:pt x="657" y="664"/>
                    <a:pt x="672" y="719"/>
                    <a:pt x="655" y="740"/>
                  </a:cubicBezTo>
                  <a:cubicBezTo>
                    <a:pt x="635" y="765"/>
                    <a:pt x="630" y="786"/>
                    <a:pt x="605" y="812"/>
                  </a:cubicBezTo>
                  <a:cubicBezTo>
                    <a:pt x="573" y="844"/>
                    <a:pt x="623" y="854"/>
                    <a:pt x="620" y="893"/>
                  </a:cubicBezTo>
                  <a:cubicBezTo>
                    <a:pt x="598" y="875"/>
                    <a:pt x="579" y="895"/>
                    <a:pt x="558" y="906"/>
                  </a:cubicBezTo>
                  <a:cubicBezTo>
                    <a:pt x="543" y="915"/>
                    <a:pt x="498" y="897"/>
                    <a:pt x="481" y="893"/>
                  </a:cubicBezTo>
                  <a:cubicBezTo>
                    <a:pt x="483" y="896"/>
                    <a:pt x="484" y="898"/>
                    <a:pt x="486" y="901"/>
                  </a:cubicBezTo>
                  <a:cubicBezTo>
                    <a:pt x="479" y="914"/>
                    <a:pt x="460" y="931"/>
                    <a:pt x="454" y="956"/>
                  </a:cubicBezTo>
                  <a:cubicBezTo>
                    <a:pt x="449" y="976"/>
                    <a:pt x="494" y="1003"/>
                    <a:pt x="510" y="995"/>
                  </a:cubicBezTo>
                  <a:cubicBezTo>
                    <a:pt x="544" y="979"/>
                    <a:pt x="528" y="958"/>
                    <a:pt x="567" y="975"/>
                  </a:cubicBezTo>
                  <a:cubicBezTo>
                    <a:pt x="603" y="990"/>
                    <a:pt x="558" y="954"/>
                    <a:pt x="581" y="942"/>
                  </a:cubicBezTo>
                  <a:cubicBezTo>
                    <a:pt x="580" y="963"/>
                    <a:pt x="590" y="959"/>
                    <a:pt x="608" y="962"/>
                  </a:cubicBezTo>
                  <a:cubicBezTo>
                    <a:pt x="627" y="965"/>
                    <a:pt x="626" y="972"/>
                    <a:pt x="633" y="991"/>
                  </a:cubicBezTo>
                  <a:cubicBezTo>
                    <a:pt x="648" y="1026"/>
                    <a:pt x="670" y="1031"/>
                    <a:pt x="704" y="1049"/>
                  </a:cubicBezTo>
                  <a:cubicBezTo>
                    <a:pt x="694" y="1061"/>
                    <a:pt x="684" y="1065"/>
                    <a:pt x="676" y="1053"/>
                  </a:cubicBezTo>
                  <a:cubicBezTo>
                    <a:pt x="690" y="1074"/>
                    <a:pt x="725" y="1138"/>
                    <a:pt x="756" y="1105"/>
                  </a:cubicBezTo>
                  <a:cubicBezTo>
                    <a:pt x="757" y="1109"/>
                    <a:pt x="758" y="1114"/>
                    <a:pt x="760" y="1118"/>
                  </a:cubicBezTo>
                  <a:cubicBezTo>
                    <a:pt x="778" y="1109"/>
                    <a:pt x="785" y="1125"/>
                    <a:pt x="787" y="1144"/>
                  </a:cubicBezTo>
                  <a:cubicBezTo>
                    <a:pt x="790" y="1142"/>
                    <a:pt x="794" y="1140"/>
                    <a:pt x="797" y="1139"/>
                  </a:cubicBezTo>
                  <a:cubicBezTo>
                    <a:pt x="803" y="1161"/>
                    <a:pt x="827" y="1164"/>
                    <a:pt x="846" y="1172"/>
                  </a:cubicBezTo>
                  <a:cubicBezTo>
                    <a:pt x="853" y="1175"/>
                    <a:pt x="857" y="1171"/>
                    <a:pt x="864" y="1168"/>
                  </a:cubicBezTo>
                  <a:cubicBezTo>
                    <a:pt x="875" y="1164"/>
                    <a:pt x="881" y="1189"/>
                    <a:pt x="886" y="1187"/>
                  </a:cubicBezTo>
                  <a:cubicBezTo>
                    <a:pt x="931" y="1170"/>
                    <a:pt x="857" y="1114"/>
                    <a:pt x="839" y="1098"/>
                  </a:cubicBezTo>
                  <a:close/>
                </a:path>
              </a:pathLst>
            </a:custGeom>
            <a:solidFill>
              <a:srgbClr val="FF9900"/>
            </a:solidFill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28"/>
            <p:cNvSpPr>
              <a:spLocks noEditPoints="1"/>
            </p:cNvSpPr>
            <p:nvPr/>
          </p:nvSpPr>
          <p:spPr bwMode="auto">
            <a:xfrm>
              <a:off x="1170" y="1396"/>
              <a:ext cx="320" cy="356"/>
            </a:xfrm>
            <a:custGeom>
              <a:avLst/>
              <a:gdLst>
                <a:gd name="T0" fmla="*/ 768 w 1075"/>
                <a:gd name="T1" fmla="*/ 1125 h 1196"/>
                <a:gd name="T2" fmla="*/ 620 w 1075"/>
                <a:gd name="T3" fmla="*/ 984 h 1196"/>
                <a:gd name="T4" fmla="*/ 444 w 1075"/>
                <a:gd name="T5" fmla="*/ 953 h 1196"/>
                <a:gd name="T6" fmla="*/ 597 w 1075"/>
                <a:gd name="T7" fmla="*/ 860 h 1196"/>
                <a:gd name="T8" fmla="*/ 562 w 1075"/>
                <a:gd name="T9" fmla="*/ 569 h 1196"/>
                <a:gd name="T10" fmla="*/ 497 w 1075"/>
                <a:gd name="T11" fmla="*/ 508 h 1196"/>
                <a:gd name="T12" fmla="*/ 410 w 1075"/>
                <a:gd name="T13" fmla="*/ 475 h 1196"/>
                <a:gd name="T14" fmla="*/ 237 w 1075"/>
                <a:gd name="T15" fmla="*/ 459 h 1196"/>
                <a:gd name="T16" fmla="*/ 11 w 1075"/>
                <a:gd name="T17" fmla="*/ 302 h 1196"/>
                <a:gd name="T18" fmla="*/ 153 w 1075"/>
                <a:gd name="T19" fmla="*/ 0 h 1196"/>
                <a:gd name="T20" fmla="*/ 303 w 1075"/>
                <a:gd name="T21" fmla="*/ 8 h 1196"/>
                <a:gd name="T22" fmla="*/ 396 w 1075"/>
                <a:gd name="T23" fmla="*/ 167 h 1196"/>
                <a:gd name="T24" fmla="*/ 599 w 1075"/>
                <a:gd name="T25" fmla="*/ 226 h 1196"/>
                <a:gd name="T26" fmla="*/ 661 w 1075"/>
                <a:gd name="T27" fmla="*/ 254 h 1196"/>
                <a:gd name="T28" fmla="*/ 818 w 1075"/>
                <a:gd name="T29" fmla="*/ 405 h 1196"/>
                <a:gd name="T30" fmla="*/ 831 w 1075"/>
                <a:gd name="T31" fmla="*/ 569 h 1196"/>
                <a:gd name="T32" fmla="*/ 943 w 1075"/>
                <a:gd name="T33" fmla="*/ 656 h 1196"/>
                <a:gd name="T34" fmla="*/ 1074 w 1075"/>
                <a:gd name="T35" fmla="*/ 818 h 1196"/>
                <a:gd name="T36" fmla="*/ 1005 w 1075"/>
                <a:gd name="T37" fmla="*/ 884 h 1196"/>
                <a:gd name="T38" fmla="*/ 858 w 1075"/>
                <a:gd name="T39" fmla="*/ 812 h 1196"/>
                <a:gd name="T40" fmla="*/ 865 w 1075"/>
                <a:gd name="T41" fmla="*/ 917 h 1196"/>
                <a:gd name="T42" fmla="*/ 938 w 1075"/>
                <a:gd name="T43" fmla="*/ 956 h 1196"/>
                <a:gd name="T44" fmla="*/ 950 w 1075"/>
                <a:gd name="T45" fmla="*/ 1133 h 1196"/>
                <a:gd name="T46" fmla="*/ 846 w 1075"/>
                <a:gd name="T47" fmla="*/ 1092 h 1196"/>
                <a:gd name="T48" fmla="*/ 832 w 1075"/>
                <a:gd name="T49" fmla="*/ 1104 h 1196"/>
                <a:gd name="T50" fmla="*/ 900 w 1075"/>
                <a:gd name="T51" fmla="*/ 1089 h 1196"/>
                <a:gd name="T52" fmla="*/ 921 w 1075"/>
                <a:gd name="T53" fmla="*/ 980 h 1196"/>
                <a:gd name="T54" fmla="*/ 869 w 1075"/>
                <a:gd name="T55" fmla="*/ 972 h 1196"/>
                <a:gd name="T56" fmla="*/ 818 w 1075"/>
                <a:gd name="T57" fmla="*/ 888 h 1196"/>
                <a:gd name="T58" fmla="*/ 879 w 1075"/>
                <a:gd name="T59" fmla="*/ 788 h 1196"/>
                <a:gd name="T60" fmla="*/ 983 w 1075"/>
                <a:gd name="T61" fmla="*/ 923 h 1196"/>
                <a:gd name="T62" fmla="*/ 1027 w 1075"/>
                <a:gd name="T63" fmla="*/ 806 h 1196"/>
                <a:gd name="T64" fmla="*/ 940 w 1075"/>
                <a:gd name="T65" fmla="*/ 747 h 1196"/>
                <a:gd name="T66" fmla="*/ 860 w 1075"/>
                <a:gd name="T67" fmla="*/ 624 h 1196"/>
                <a:gd name="T68" fmla="*/ 765 w 1075"/>
                <a:gd name="T69" fmla="*/ 531 h 1196"/>
                <a:gd name="T70" fmla="*/ 784 w 1075"/>
                <a:gd name="T71" fmla="*/ 443 h 1196"/>
                <a:gd name="T72" fmla="*/ 728 w 1075"/>
                <a:gd name="T73" fmla="*/ 395 h 1196"/>
                <a:gd name="T74" fmla="*/ 641 w 1075"/>
                <a:gd name="T75" fmla="*/ 338 h 1196"/>
                <a:gd name="T76" fmla="*/ 564 w 1075"/>
                <a:gd name="T77" fmla="*/ 224 h 1196"/>
                <a:gd name="T78" fmla="*/ 434 w 1075"/>
                <a:gd name="T79" fmla="*/ 199 h 1196"/>
                <a:gd name="T80" fmla="*/ 351 w 1075"/>
                <a:gd name="T81" fmla="*/ 167 h 1196"/>
                <a:gd name="T82" fmla="*/ 289 w 1075"/>
                <a:gd name="T83" fmla="*/ 30 h 1196"/>
                <a:gd name="T84" fmla="*/ 296 w 1075"/>
                <a:gd name="T85" fmla="*/ 116 h 1196"/>
                <a:gd name="T86" fmla="*/ 200 w 1075"/>
                <a:gd name="T87" fmla="*/ 263 h 1196"/>
                <a:gd name="T88" fmla="*/ 170 w 1075"/>
                <a:gd name="T89" fmla="*/ 357 h 1196"/>
                <a:gd name="T90" fmla="*/ 250 w 1075"/>
                <a:gd name="T91" fmla="*/ 440 h 1196"/>
                <a:gd name="T92" fmla="*/ 404 w 1075"/>
                <a:gd name="T93" fmla="*/ 457 h 1196"/>
                <a:gd name="T94" fmla="*/ 477 w 1075"/>
                <a:gd name="T95" fmla="*/ 439 h 1196"/>
                <a:gd name="T96" fmla="*/ 580 w 1075"/>
                <a:gd name="T97" fmla="*/ 560 h 1196"/>
                <a:gd name="T98" fmla="*/ 612 w 1075"/>
                <a:gd name="T99" fmla="*/ 849 h 1196"/>
                <a:gd name="T100" fmla="*/ 466 w 1075"/>
                <a:gd name="T101" fmla="*/ 967 h 1196"/>
                <a:gd name="T102" fmla="*/ 608 w 1075"/>
                <a:gd name="T103" fmla="*/ 953 h 1196"/>
                <a:gd name="T104" fmla="*/ 764 w 1075"/>
                <a:gd name="T105" fmla="*/ 1103 h 1196"/>
                <a:gd name="T106" fmla="*/ 516 w 1075"/>
                <a:gd name="T107" fmla="*/ 563 h 1196"/>
                <a:gd name="T108" fmla="*/ 125 w 1075"/>
                <a:gd name="T109" fmla="*/ 336 h 1196"/>
                <a:gd name="T110" fmla="*/ 89 w 1075"/>
                <a:gd name="T111" fmla="*/ 49 h 1196"/>
                <a:gd name="T112" fmla="*/ 24 w 1075"/>
                <a:gd name="T113" fmla="*/ 231 h 1196"/>
                <a:gd name="T114" fmla="*/ 661 w 1075"/>
                <a:gd name="T115" fmla="*/ 275 h 1196"/>
                <a:gd name="T116" fmla="*/ 159 w 1075"/>
                <a:gd name="T117" fmla="*/ 233 h 1196"/>
                <a:gd name="T118" fmla="*/ 186 w 1075"/>
                <a:gd name="T119" fmla="*/ 63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75" h="1196">
                  <a:moveTo>
                    <a:pt x="884" y="1196"/>
                  </a:moveTo>
                  <a:cubicBezTo>
                    <a:pt x="877" y="1196"/>
                    <a:pt x="874" y="1190"/>
                    <a:pt x="870" y="1185"/>
                  </a:cubicBezTo>
                  <a:cubicBezTo>
                    <a:pt x="869" y="1182"/>
                    <a:pt x="866" y="1178"/>
                    <a:pt x="865" y="1177"/>
                  </a:cubicBezTo>
                  <a:cubicBezTo>
                    <a:pt x="865" y="1178"/>
                    <a:pt x="864" y="1178"/>
                    <a:pt x="862" y="1179"/>
                  </a:cubicBezTo>
                  <a:cubicBezTo>
                    <a:pt x="857" y="1181"/>
                    <a:pt x="850" y="1184"/>
                    <a:pt x="841" y="1180"/>
                  </a:cubicBezTo>
                  <a:cubicBezTo>
                    <a:pt x="838" y="1179"/>
                    <a:pt x="834" y="1177"/>
                    <a:pt x="830" y="1176"/>
                  </a:cubicBezTo>
                  <a:cubicBezTo>
                    <a:pt x="816" y="1171"/>
                    <a:pt x="801" y="1166"/>
                    <a:pt x="792" y="1152"/>
                  </a:cubicBezTo>
                  <a:cubicBezTo>
                    <a:pt x="779" y="1160"/>
                    <a:pt x="779" y="1160"/>
                    <a:pt x="779" y="1160"/>
                  </a:cubicBezTo>
                  <a:cubicBezTo>
                    <a:pt x="777" y="1145"/>
                    <a:pt x="777" y="1145"/>
                    <a:pt x="777" y="1145"/>
                  </a:cubicBezTo>
                  <a:cubicBezTo>
                    <a:pt x="775" y="1130"/>
                    <a:pt x="771" y="1125"/>
                    <a:pt x="768" y="1125"/>
                  </a:cubicBezTo>
                  <a:cubicBezTo>
                    <a:pt x="768" y="1125"/>
                    <a:pt x="766" y="1125"/>
                    <a:pt x="763" y="1126"/>
                  </a:cubicBezTo>
                  <a:cubicBezTo>
                    <a:pt x="753" y="1131"/>
                    <a:pt x="753" y="1131"/>
                    <a:pt x="753" y="1131"/>
                  </a:cubicBezTo>
                  <a:cubicBezTo>
                    <a:pt x="750" y="1121"/>
                    <a:pt x="750" y="1121"/>
                    <a:pt x="750" y="1121"/>
                  </a:cubicBezTo>
                  <a:cubicBezTo>
                    <a:pt x="750" y="1121"/>
                    <a:pt x="750" y="1121"/>
                    <a:pt x="750" y="1121"/>
                  </a:cubicBezTo>
                  <a:cubicBezTo>
                    <a:pt x="745" y="1122"/>
                    <a:pt x="741" y="1124"/>
                    <a:pt x="736" y="1124"/>
                  </a:cubicBezTo>
                  <a:cubicBezTo>
                    <a:pt x="709" y="1124"/>
                    <a:pt x="686" y="1087"/>
                    <a:pt x="671" y="1065"/>
                  </a:cubicBezTo>
                  <a:cubicBezTo>
                    <a:pt x="667" y="1058"/>
                    <a:pt x="667" y="1058"/>
                    <a:pt x="667" y="1058"/>
                  </a:cubicBezTo>
                  <a:cubicBezTo>
                    <a:pt x="681" y="1049"/>
                    <a:pt x="681" y="1049"/>
                    <a:pt x="681" y="1049"/>
                  </a:cubicBezTo>
                  <a:cubicBezTo>
                    <a:pt x="656" y="1036"/>
                    <a:pt x="637" y="1026"/>
                    <a:pt x="624" y="994"/>
                  </a:cubicBezTo>
                  <a:cubicBezTo>
                    <a:pt x="622" y="990"/>
                    <a:pt x="621" y="987"/>
                    <a:pt x="620" y="984"/>
                  </a:cubicBezTo>
                  <a:cubicBezTo>
                    <a:pt x="616" y="973"/>
                    <a:pt x="616" y="972"/>
                    <a:pt x="606" y="971"/>
                  </a:cubicBezTo>
                  <a:cubicBezTo>
                    <a:pt x="603" y="971"/>
                    <a:pt x="600" y="970"/>
                    <a:pt x="598" y="970"/>
                  </a:cubicBezTo>
                  <a:cubicBezTo>
                    <a:pt x="595" y="970"/>
                    <a:pt x="592" y="969"/>
                    <a:pt x="588" y="969"/>
                  </a:cubicBezTo>
                  <a:cubicBezTo>
                    <a:pt x="590" y="974"/>
                    <a:pt x="591" y="978"/>
                    <a:pt x="588" y="983"/>
                  </a:cubicBezTo>
                  <a:cubicBezTo>
                    <a:pt x="585" y="989"/>
                    <a:pt x="579" y="990"/>
                    <a:pt x="563" y="983"/>
                  </a:cubicBezTo>
                  <a:cubicBezTo>
                    <a:pt x="554" y="980"/>
                    <a:pt x="548" y="978"/>
                    <a:pt x="545" y="978"/>
                  </a:cubicBezTo>
                  <a:cubicBezTo>
                    <a:pt x="544" y="978"/>
                    <a:pt x="543" y="978"/>
                    <a:pt x="539" y="983"/>
                  </a:cubicBezTo>
                  <a:cubicBezTo>
                    <a:pt x="534" y="988"/>
                    <a:pt x="528" y="996"/>
                    <a:pt x="513" y="1003"/>
                  </a:cubicBezTo>
                  <a:cubicBezTo>
                    <a:pt x="497" y="1011"/>
                    <a:pt x="466" y="997"/>
                    <a:pt x="451" y="978"/>
                  </a:cubicBezTo>
                  <a:cubicBezTo>
                    <a:pt x="443" y="968"/>
                    <a:pt x="443" y="959"/>
                    <a:pt x="444" y="953"/>
                  </a:cubicBezTo>
                  <a:cubicBezTo>
                    <a:pt x="449" y="934"/>
                    <a:pt x="460" y="920"/>
                    <a:pt x="469" y="908"/>
                  </a:cubicBezTo>
                  <a:cubicBezTo>
                    <a:pt x="471" y="906"/>
                    <a:pt x="472" y="903"/>
                    <a:pt x="474" y="901"/>
                  </a:cubicBezTo>
                  <a:cubicBezTo>
                    <a:pt x="458" y="880"/>
                    <a:pt x="458" y="880"/>
                    <a:pt x="458" y="880"/>
                  </a:cubicBezTo>
                  <a:cubicBezTo>
                    <a:pt x="482" y="884"/>
                    <a:pt x="482" y="884"/>
                    <a:pt x="482" y="884"/>
                  </a:cubicBezTo>
                  <a:cubicBezTo>
                    <a:pt x="486" y="885"/>
                    <a:pt x="493" y="887"/>
                    <a:pt x="501" y="890"/>
                  </a:cubicBezTo>
                  <a:cubicBezTo>
                    <a:pt x="516" y="894"/>
                    <a:pt x="534" y="899"/>
                    <a:pt x="546" y="899"/>
                  </a:cubicBezTo>
                  <a:cubicBezTo>
                    <a:pt x="550" y="899"/>
                    <a:pt x="552" y="899"/>
                    <a:pt x="553" y="898"/>
                  </a:cubicBezTo>
                  <a:cubicBezTo>
                    <a:pt x="556" y="896"/>
                    <a:pt x="560" y="894"/>
                    <a:pt x="563" y="892"/>
                  </a:cubicBezTo>
                  <a:cubicBezTo>
                    <a:pt x="577" y="883"/>
                    <a:pt x="592" y="874"/>
                    <a:pt x="608" y="877"/>
                  </a:cubicBezTo>
                  <a:cubicBezTo>
                    <a:pt x="605" y="871"/>
                    <a:pt x="601" y="866"/>
                    <a:pt x="597" y="860"/>
                  </a:cubicBezTo>
                  <a:cubicBezTo>
                    <a:pt x="587" y="847"/>
                    <a:pt x="574" y="829"/>
                    <a:pt x="598" y="805"/>
                  </a:cubicBezTo>
                  <a:cubicBezTo>
                    <a:pt x="611" y="791"/>
                    <a:pt x="619" y="779"/>
                    <a:pt x="627" y="765"/>
                  </a:cubicBezTo>
                  <a:cubicBezTo>
                    <a:pt x="632" y="756"/>
                    <a:pt x="638" y="745"/>
                    <a:pt x="647" y="734"/>
                  </a:cubicBezTo>
                  <a:cubicBezTo>
                    <a:pt x="659" y="719"/>
                    <a:pt x="648" y="668"/>
                    <a:pt x="632" y="648"/>
                  </a:cubicBezTo>
                  <a:cubicBezTo>
                    <a:pt x="630" y="646"/>
                    <a:pt x="626" y="644"/>
                    <a:pt x="622" y="642"/>
                  </a:cubicBezTo>
                  <a:cubicBezTo>
                    <a:pt x="618" y="640"/>
                    <a:pt x="614" y="638"/>
                    <a:pt x="610" y="636"/>
                  </a:cubicBezTo>
                  <a:cubicBezTo>
                    <a:pt x="614" y="650"/>
                    <a:pt x="614" y="650"/>
                    <a:pt x="614" y="650"/>
                  </a:cubicBezTo>
                  <a:cubicBezTo>
                    <a:pt x="586" y="611"/>
                    <a:pt x="586" y="611"/>
                    <a:pt x="586" y="611"/>
                  </a:cubicBezTo>
                  <a:cubicBezTo>
                    <a:pt x="584" y="608"/>
                    <a:pt x="581" y="605"/>
                    <a:pt x="580" y="602"/>
                  </a:cubicBezTo>
                  <a:cubicBezTo>
                    <a:pt x="572" y="593"/>
                    <a:pt x="565" y="583"/>
                    <a:pt x="562" y="569"/>
                  </a:cubicBezTo>
                  <a:cubicBezTo>
                    <a:pt x="548" y="570"/>
                    <a:pt x="537" y="579"/>
                    <a:pt x="524" y="589"/>
                  </a:cubicBezTo>
                  <a:cubicBezTo>
                    <a:pt x="520" y="592"/>
                    <a:pt x="517" y="595"/>
                    <a:pt x="513" y="598"/>
                  </a:cubicBezTo>
                  <a:cubicBezTo>
                    <a:pt x="499" y="608"/>
                    <a:pt x="499" y="608"/>
                    <a:pt x="499" y="608"/>
                  </a:cubicBezTo>
                  <a:cubicBezTo>
                    <a:pt x="498" y="591"/>
                    <a:pt x="498" y="591"/>
                    <a:pt x="498" y="591"/>
                  </a:cubicBezTo>
                  <a:cubicBezTo>
                    <a:pt x="498" y="578"/>
                    <a:pt x="497" y="565"/>
                    <a:pt x="496" y="552"/>
                  </a:cubicBezTo>
                  <a:cubicBezTo>
                    <a:pt x="496" y="537"/>
                    <a:pt x="496" y="537"/>
                    <a:pt x="496" y="537"/>
                  </a:cubicBezTo>
                  <a:cubicBezTo>
                    <a:pt x="509" y="543"/>
                    <a:pt x="509" y="543"/>
                    <a:pt x="509" y="543"/>
                  </a:cubicBezTo>
                  <a:cubicBezTo>
                    <a:pt x="517" y="547"/>
                    <a:pt x="526" y="546"/>
                    <a:pt x="529" y="542"/>
                  </a:cubicBezTo>
                  <a:cubicBezTo>
                    <a:pt x="530" y="540"/>
                    <a:pt x="530" y="537"/>
                    <a:pt x="529" y="532"/>
                  </a:cubicBezTo>
                  <a:cubicBezTo>
                    <a:pt x="527" y="526"/>
                    <a:pt x="506" y="514"/>
                    <a:pt x="497" y="508"/>
                  </a:cubicBezTo>
                  <a:cubicBezTo>
                    <a:pt x="492" y="505"/>
                    <a:pt x="487" y="501"/>
                    <a:pt x="483" y="499"/>
                  </a:cubicBezTo>
                  <a:cubicBezTo>
                    <a:pt x="475" y="493"/>
                    <a:pt x="475" y="493"/>
                    <a:pt x="475" y="493"/>
                  </a:cubicBezTo>
                  <a:cubicBezTo>
                    <a:pt x="482" y="486"/>
                    <a:pt x="482" y="486"/>
                    <a:pt x="482" y="486"/>
                  </a:cubicBezTo>
                  <a:cubicBezTo>
                    <a:pt x="485" y="483"/>
                    <a:pt x="486" y="481"/>
                    <a:pt x="487" y="479"/>
                  </a:cubicBezTo>
                  <a:cubicBezTo>
                    <a:pt x="485" y="479"/>
                    <a:pt x="482" y="479"/>
                    <a:pt x="477" y="479"/>
                  </a:cubicBezTo>
                  <a:cubicBezTo>
                    <a:pt x="473" y="479"/>
                    <a:pt x="469" y="477"/>
                    <a:pt x="465" y="474"/>
                  </a:cubicBezTo>
                  <a:cubicBezTo>
                    <a:pt x="458" y="466"/>
                    <a:pt x="458" y="453"/>
                    <a:pt x="459" y="441"/>
                  </a:cubicBezTo>
                  <a:cubicBezTo>
                    <a:pt x="449" y="442"/>
                    <a:pt x="441" y="437"/>
                    <a:pt x="434" y="432"/>
                  </a:cubicBezTo>
                  <a:cubicBezTo>
                    <a:pt x="436" y="436"/>
                    <a:pt x="436" y="441"/>
                    <a:pt x="436" y="445"/>
                  </a:cubicBezTo>
                  <a:cubicBezTo>
                    <a:pt x="436" y="460"/>
                    <a:pt x="427" y="471"/>
                    <a:pt x="410" y="475"/>
                  </a:cubicBezTo>
                  <a:cubicBezTo>
                    <a:pt x="397" y="478"/>
                    <a:pt x="376" y="469"/>
                    <a:pt x="352" y="459"/>
                  </a:cubicBezTo>
                  <a:cubicBezTo>
                    <a:pt x="350" y="458"/>
                    <a:pt x="348" y="457"/>
                    <a:pt x="346" y="457"/>
                  </a:cubicBezTo>
                  <a:cubicBezTo>
                    <a:pt x="350" y="462"/>
                    <a:pt x="353" y="467"/>
                    <a:pt x="357" y="471"/>
                  </a:cubicBezTo>
                  <a:cubicBezTo>
                    <a:pt x="370" y="489"/>
                    <a:pt x="370" y="489"/>
                    <a:pt x="370" y="489"/>
                  </a:cubicBezTo>
                  <a:cubicBezTo>
                    <a:pt x="348" y="486"/>
                    <a:pt x="348" y="486"/>
                    <a:pt x="348" y="486"/>
                  </a:cubicBezTo>
                  <a:cubicBezTo>
                    <a:pt x="339" y="485"/>
                    <a:pt x="331" y="480"/>
                    <a:pt x="324" y="473"/>
                  </a:cubicBezTo>
                  <a:cubicBezTo>
                    <a:pt x="319" y="478"/>
                    <a:pt x="313" y="480"/>
                    <a:pt x="308" y="480"/>
                  </a:cubicBezTo>
                  <a:cubicBezTo>
                    <a:pt x="298" y="480"/>
                    <a:pt x="288" y="474"/>
                    <a:pt x="279" y="468"/>
                  </a:cubicBezTo>
                  <a:cubicBezTo>
                    <a:pt x="275" y="465"/>
                    <a:pt x="271" y="463"/>
                    <a:pt x="268" y="461"/>
                  </a:cubicBezTo>
                  <a:cubicBezTo>
                    <a:pt x="262" y="458"/>
                    <a:pt x="249" y="458"/>
                    <a:pt x="237" y="459"/>
                  </a:cubicBezTo>
                  <a:cubicBezTo>
                    <a:pt x="232" y="459"/>
                    <a:pt x="228" y="459"/>
                    <a:pt x="224" y="459"/>
                  </a:cubicBezTo>
                  <a:cubicBezTo>
                    <a:pt x="211" y="459"/>
                    <a:pt x="211" y="459"/>
                    <a:pt x="211" y="459"/>
                  </a:cubicBezTo>
                  <a:cubicBezTo>
                    <a:pt x="183" y="459"/>
                    <a:pt x="145" y="459"/>
                    <a:pt x="134" y="425"/>
                  </a:cubicBezTo>
                  <a:cubicBezTo>
                    <a:pt x="125" y="431"/>
                    <a:pt x="117" y="433"/>
                    <a:pt x="110" y="433"/>
                  </a:cubicBezTo>
                  <a:cubicBezTo>
                    <a:pt x="96" y="433"/>
                    <a:pt x="80" y="425"/>
                    <a:pt x="65" y="409"/>
                  </a:cubicBezTo>
                  <a:cubicBezTo>
                    <a:pt x="43" y="387"/>
                    <a:pt x="26" y="354"/>
                    <a:pt x="26" y="336"/>
                  </a:cubicBezTo>
                  <a:cubicBezTo>
                    <a:pt x="26" y="326"/>
                    <a:pt x="26" y="326"/>
                    <a:pt x="26" y="326"/>
                  </a:cubicBezTo>
                  <a:cubicBezTo>
                    <a:pt x="36" y="327"/>
                    <a:pt x="36" y="327"/>
                    <a:pt x="36" y="327"/>
                  </a:cubicBezTo>
                  <a:cubicBezTo>
                    <a:pt x="47" y="328"/>
                    <a:pt x="58" y="328"/>
                    <a:pt x="69" y="329"/>
                  </a:cubicBezTo>
                  <a:cubicBezTo>
                    <a:pt x="11" y="302"/>
                    <a:pt x="11" y="302"/>
                    <a:pt x="11" y="302"/>
                  </a:cubicBezTo>
                  <a:cubicBezTo>
                    <a:pt x="0" y="297"/>
                    <a:pt x="4" y="283"/>
                    <a:pt x="9" y="265"/>
                  </a:cubicBezTo>
                  <a:cubicBezTo>
                    <a:pt x="10" y="260"/>
                    <a:pt x="11" y="256"/>
                    <a:pt x="12" y="254"/>
                  </a:cubicBezTo>
                  <a:cubicBezTo>
                    <a:pt x="12" y="248"/>
                    <a:pt x="10" y="243"/>
                    <a:pt x="8" y="238"/>
                  </a:cubicBezTo>
                  <a:cubicBezTo>
                    <a:pt x="3" y="228"/>
                    <a:pt x="1" y="218"/>
                    <a:pt x="14" y="205"/>
                  </a:cubicBezTo>
                  <a:cubicBezTo>
                    <a:pt x="9" y="198"/>
                    <a:pt x="7" y="186"/>
                    <a:pt x="9" y="172"/>
                  </a:cubicBezTo>
                  <a:cubicBezTo>
                    <a:pt x="11" y="156"/>
                    <a:pt x="18" y="139"/>
                    <a:pt x="28" y="131"/>
                  </a:cubicBezTo>
                  <a:cubicBezTo>
                    <a:pt x="27" y="128"/>
                    <a:pt x="26" y="126"/>
                    <a:pt x="26" y="123"/>
                  </a:cubicBezTo>
                  <a:cubicBezTo>
                    <a:pt x="23" y="98"/>
                    <a:pt x="50" y="65"/>
                    <a:pt x="75" y="37"/>
                  </a:cubicBezTo>
                  <a:cubicBezTo>
                    <a:pt x="78" y="34"/>
                    <a:pt x="80" y="31"/>
                    <a:pt x="82" y="29"/>
                  </a:cubicBezTo>
                  <a:cubicBezTo>
                    <a:pt x="103" y="4"/>
                    <a:pt x="128" y="0"/>
                    <a:pt x="153" y="0"/>
                  </a:cubicBezTo>
                  <a:cubicBezTo>
                    <a:pt x="159" y="0"/>
                    <a:pt x="166" y="1"/>
                    <a:pt x="172" y="1"/>
                  </a:cubicBezTo>
                  <a:cubicBezTo>
                    <a:pt x="179" y="1"/>
                    <a:pt x="187" y="1"/>
                    <a:pt x="194" y="1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07" y="15"/>
                    <a:pt x="207" y="15"/>
                    <a:pt x="207" y="15"/>
                  </a:cubicBezTo>
                  <a:cubicBezTo>
                    <a:pt x="205" y="18"/>
                    <a:pt x="203" y="21"/>
                    <a:pt x="201" y="25"/>
                  </a:cubicBezTo>
                  <a:cubicBezTo>
                    <a:pt x="224" y="44"/>
                    <a:pt x="224" y="44"/>
                    <a:pt x="224" y="44"/>
                  </a:cubicBezTo>
                  <a:cubicBezTo>
                    <a:pt x="227" y="47"/>
                    <a:pt x="231" y="49"/>
                    <a:pt x="235" y="51"/>
                  </a:cubicBezTo>
                  <a:cubicBezTo>
                    <a:pt x="235" y="44"/>
                    <a:pt x="236" y="39"/>
                    <a:pt x="239" y="34"/>
                  </a:cubicBezTo>
                  <a:cubicBezTo>
                    <a:pt x="247" y="20"/>
                    <a:pt x="264" y="17"/>
                    <a:pt x="285" y="12"/>
                  </a:cubicBezTo>
                  <a:cubicBezTo>
                    <a:pt x="291" y="11"/>
                    <a:pt x="297" y="10"/>
                    <a:pt x="303" y="8"/>
                  </a:cubicBezTo>
                  <a:cubicBezTo>
                    <a:pt x="321" y="4"/>
                    <a:pt x="337" y="13"/>
                    <a:pt x="344" y="31"/>
                  </a:cubicBezTo>
                  <a:cubicBezTo>
                    <a:pt x="350" y="45"/>
                    <a:pt x="349" y="61"/>
                    <a:pt x="342" y="73"/>
                  </a:cubicBezTo>
                  <a:cubicBezTo>
                    <a:pt x="343" y="73"/>
                    <a:pt x="344" y="74"/>
                    <a:pt x="345" y="74"/>
                  </a:cubicBezTo>
                  <a:cubicBezTo>
                    <a:pt x="357" y="82"/>
                    <a:pt x="371" y="90"/>
                    <a:pt x="362" y="114"/>
                  </a:cubicBezTo>
                  <a:cubicBezTo>
                    <a:pt x="362" y="115"/>
                    <a:pt x="362" y="116"/>
                    <a:pt x="367" y="121"/>
                  </a:cubicBezTo>
                  <a:cubicBezTo>
                    <a:pt x="371" y="126"/>
                    <a:pt x="378" y="132"/>
                    <a:pt x="377" y="141"/>
                  </a:cubicBezTo>
                  <a:cubicBezTo>
                    <a:pt x="377" y="152"/>
                    <a:pt x="373" y="163"/>
                    <a:pt x="368" y="174"/>
                  </a:cubicBezTo>
                  <a:cubicBezTo>
                    <a:pt x="362" y="188"/>
                    <a:pt x="359" y="197"/>
                    <a:pt x="362" y="203"/>
                  </a:cubicBezTo>
                  <a:cubicBezTo>
                    <a:pt x="369" y="192"/>
                    <a:pt x="373" y="181"/>
                    <a:pt x="378" y="163"/>
                  </a:cubicBezTo>
                  <a:cubicBezTo>
                    <a:pt x="396" y="167"/>
                    <a:pt x="396" y="167"/>
                    <a:pt x="396" y="167"/>
                  </a:cubicBezTo>
                  <a:cubicBezTo>
                    <a:pt x="395" y="173"/>
                    <a:pt x="395" y="177"/>
                    <a:pt x="398" y="181"/>
                  </a:cubicBezTo>
                  <a:cubicBezTo>
                    <a:pt x="403" y="187"/>
                    <a:pt x="416" y="188"/>
                    <a:pt x="425" y="183"/>
                  </a:cubicBezTo>
                  <a:cubicBezTo>
                    <a:pt x="427" y="182"/>
                    <a:pt x="428" y="181"/>
                    <a:pt x="429" y="180"/>
                  </a:cubicBezTo>
                  <a:cubicBezTo>
                    <a:pt x="425" y="177"/>
                    <a:pt x="417" y="168"/>
                    <a:pt x="426" y="155"/>
                  </a:cubicBezTo>
                  <a:cubicBezTo>
                    <a:pt x="432" y="148"/>
                    <a:pt x="443" y="143"/>
                    <a:pt x="453" y="138"/>
                  </a:cubicBezTo>
                  <a:cubicBezTo>
                    <a:pt x="456" y="136"/>
                    <a:pt x="460" y="135"/>
                    <a:pt x="462" y="133"/>
                  </a:cubicBezTo>
                  <a:cubicBezTo>
                    <a:pt x="468" y="130"/>
                    <a:pt x="475" y="128"/>
                    <a:pt x="483" y="128"/>
                  </a:cubicBezTo>
                  <a:cubicBezTo>
                    <a:pt x="512" y="128"/>
                    <a:pt x="551" y="150"/>
                    <a:pt x="566" y="176"/>
                  </a:cubicBezTo>
                  <a:cubicBezTo>
                    <a:pt x="572" y="186"/>
                    <a:pt x="574" y="196"/>
                    <a:pt x="572" y="206"/>
                  </a:cubicBezTo>
                  <a:cubicBezTo>
                    <a:pt x="592" y="209"/>
                    <a:pt x="598" y="220"/>
                    <a:pt x="599" y="226"/>
                  </a:cubicBezTo>
                  <a:cubicBezTo>
                    <a:pt x="601" y="233"/>
                    <a:pt x="599" y="241"/>
                    <a:pt x="595" y="248"/>
                  </a:cubicBezTo>
                  <a:cubicBezTo>
                    <a:pt x="597" y="248"/>
                    <a:pt x="599" y="247"/>
                    <a:pt x="601" y="247"/>
                  </a:cubicBezTo>
                  <a:cubicBezTo>
                    <a:pt x="636" y="239"/>
                    <a:pt x="636" y="239"/>
                    <a:pt x="636" y="239"/>
                  </a:cubicBezTo>
                  <a:cubicBezTo>
                    <a:pt x="625" y="262"/>
                    <a:pt x="625" y="262"/>
                    <a:pt x="625" y="262"/>
                  </a:cubicBezTo>
                  <a:cubicBezTo>
                    <a:pt x="626" y="272"/>
                    <a:pt x="626" y="272"/>
                    <a:pt x="626" y="272"/>
                  </a:cubicBezTo>
                  <a:cubicBezTo>
                    <a:pt x="630" y="273"/>
                    <a:pt x="630" y="273"/>
                    <a:pt x="630" y="273"/>
                  </a:cubicBezTo>
                  <a:cubicBezTo>
                    <a:pt x="632" y="273"/>
                    <a:pt x="633" y="273"/>
                    <a:pt x="634" y="273"/>
                  </a:cubicBezTo>
                  <a:cubicBezTo>
                    <a:pt x="638" y="273"/>
                    <a:pt x="644" y="273"/>
                    <a:pt x="647" y="259"/>
                  </a:cubicBezTo>
                  <a:cubicBezTo>
                    <a:pt x="650" y="247"/>
                    <a:pt x="650" y="247"/>
                    <a:pt x="650" y="247"/>
                  </a:cubicBezTo>
                  <a:cubicBezTo>
                    <a:pt x="661" y="254"/>
                    <a:pt x="661" y="254"/>
                    <a:pt x="661" y="254"/>
                  </a:cubicBezTo>
                  <a:cubicBezTo>
                    <a:pt x="697" y="276"/>
                    <a:pt x="719" y="293"/>
                    <a:pt x="717" y="314"/>
                  </a:cubicBezTo>
                  <a:cubicBezTo>
                    <a:pt x="716" y="319"/>
                    <a:pt x="713" y="324"/>
                    <a:pt x="709" y="328"/>
                  </a:cubicBezTo>
                  <a:cubicBezTo>
                    <a:pt x="720" y="329"/>
                    <a:pt x="730" y="332"/>
                    <a:pt x="735" y="340"/>
                  </a:cubicBezTo>
                  <a:cubicBezTo>
                    <a:pt x="739" y="346"/>
                    <a:pt x="739" y="352"/>
                    <a:pt x="738" y="361"/>
                  </a:cubicBezTo>
                  <a:cubicBezTo>
                    <a:pt x="777" y="338"/>
                    <a:pt x="777" y="338"/>
                    <a:pt x="777" y="338"/>
                  </a:cubicBezTo>
                  <a:cubicBezTo>
                    <a:pt x="763" y="366"/>
                    <a:pt x="763" y="366"/>
                    <a:pt x="763" y="366"/>
                  </a:cubicBezTo>
                  <a:cubicBezTo>
                    <a:pt x="763" y="366"/>
                    <a:pt x="763" y="366"/>
                    <a:pt x="763" y="366"/>
                  </a:cubicBezTo>
                  <a:cubicBezTo>
                    <a:pt x="774" y="363"/>
                    <a:pt x="785" y="367"/>
                    <a:pt x="807" y="378"/>
                  </a:cubicBezTo>
                  <a:cubicBezTo>
                    <a:pt x="817" y="383"/>
                    <a:pt x="820" y="390"/>
                    <a:pt x="820" y="395"/>
                  </a:cubicBezTo>
                  <a:cubicBezTo>
                    <a:pt x="820" y="398"/>
                    <a:pt x="819" y="401"/>
                    <a:pt x="818" y="405"/>
                  </a:cubicBezTo>
                  <a:cubicBezTo>
                    <a:pt x="827" y="415"/>
                    <a:pt x="827" y="415"/>
                    <a:pt x="827" y="415"/>
                  </a:cubicBezTo>
                  <a:cubicBezTo>
                    <a:pt x="852" y="444"/>
                    <a:pt x="863" y="459"/>
                    <a:pt x="859" y="474"/>
                  </a:cubicBezTo>
                  <a:cubicBezTo>
                    <a:pt x="856" y="485"/>
                    <a:pt x="844" y="492"/>
                    <a:pt x="822" y="499"/>
                  </a:cubicBezTo>
                  <a:cubicBezTo>
                    <a:pt x="842" y="506"/>
                    <a:pt x="862" y="513"/>
                    <a:pt x="882" y="520"/>
                  </a:cubicBezTo>
                  <a:cubicBezTo>
                    <a:pt x="922" y="534"/>
                    <a:pt x="922" y="534"/>
                    <a:pt x="922" y="534"/>
                  </a:cubicBezTo>
                  <a:cubicBezTo>
                    <a:pt x="831" y="543"/>
                    <a:pt x="831" y="543"/>
                    <a:pt x="831" y="543"/>
                  </a:cubicBezTo>
                  <a:cubicBezTo>
                    <a:pt x="833" y="544"/>
                    <a:pt x="835" y="546"/>
                    <a:pt x="837" y="547"/>
                  </a:cubicBezTo>
                  <a:cubicBezTo>
                    <a:pt x="851" y="555"/>
                    <a:pt x="851" y="555"/>
                    <a:pt x="851" y="555"/>
                  </a:cubicBezTo>
                  <a:cubicBezTo>
                    <a:pt x="838" y="563"/>
                    <a:pt x="838" y="563"/>
                    <a:pt x="838" y="563"/>
                  </a:cubicBezTo>
                  <a:cubicBezTo>
                    <a:pt x="834" y="565"/>
                    <a:pt x="832" y="568"/>
                    <a:pt x="831" y="569"/>
                  </a:cubicBezTo>
                  <a:cubicBezTo>
                    <a:pt x="831" y="571"/>
                    <a:pt x="833" y="576"/>
                    <a:pt x="840" y="581"/>
                  </a:cubicBezTo>
                  <a:cubicBezTo>
                    <a:pt x="857" y="594"/>
                    <a:pt x="857" y="594"/>
                    <a:pt x="857" y="594"/>
                  </a:cubicBezTo>
                  <a:cubicBezTo>
                    <a:pt x="846" y="596"/>
                    <a:pt x="846" y="596"/>
                    <a:pt x="846" y="596"/>
                  </a:cubicBezTo>
                  <a:cubicBezTo>
                    <a:pt x="859" y="600"/>
                    <a:pt x="872" y="606"/>
                    <a:pt x="877" y="617"/>
                  </a:cubicBezTo>
                  <a:cubicBezTo>
                    <a:pt x="878" y="619"/>
                    <a:pt x="878" y="621"/>
                    <a:pt x="878" y="624"/>
                  </a:cubicBezTo>
                  <a:cubicBezTo>
                    <a:pt x="897" y="624"/>
                    <a:pt x="901" y="638"/>
                    <a:pt x="903" y="645"/>
                  </a:cubicBezTo>
                  <a:cubicBezTo>
                    <a:pt x="903" y="647"/>
                    <a:pt x="904" y="650"/>
                    <a:pt x="905" y="650"/>
                  </a:cubicBezTo>
                  <a:cubicBezTo>
                    <a:pt x="910" y="650"/>
                    <a:pt x="917" y="649"/>
                    <a:pt x="931" y="643"/>
                  </a:cubicBezTo>
                  <a:cubicBezTo>
                    <a:pt x="954" y="634"/>
                    <a:pt x="954" y="634"/>
                    <a:pt x="954" y="634"/>
                  </a:cubicBezTo>
                  <a:cubicBezTo>
                    <a:pt x="943" y="656"/>
                    <a:pt x="943" y="656"/>
                    <a:pt x="943" y="656"/>
                  </a:cubicBezTo>
                  <a:cubicBezTo>
                    <a:pt x="941" y="661"/>
                    <a:pt x="945" y="666"/>
                    <a:pt x="958" y="677"/>
                  </a:cubicBezTo>
                  <a:cubicBezTo>
                    <a:pt x="969" y="687"/>
                    <a:pt x="982" y="697"/>
                    <a:pt x="983" y="713"/>
                  </a:cubicBezTo>
                  <a:cubicBezTo>
                    <a:pt x="983" y="715"/>
                    <a:pt x="983" y="718"/>
                    <a:pt x="982" y="721"/>
                  </a:cubicBezTo>
                  <a:cubicBezTo>
                    <a:pt x="1021" y="714"/>
                    <a:pt x="1021" y="714"/>
                    <a:pt x="1021" y="714"/>
                  </a:cubicBezTo>
                  <a:cubicBezTo>
                    <a:pt x="1016" y="729"/>
                    <a:pt x="1016" y="729"/>
                    <a:pt x="1016" y="729"/>
                  </a:cubicBezTo>
                  <a:cubicBezTo>
                    <a:pt x="1014" y="736"/>
                    <a:pt x="1012" y="743"/>
                    <a:pt x="1010" y="750"/>
                  </a:cubicBezTo>
                  <a:cubicBezTo>
                    <a:pt x="1035" y="744"/>
                    <a:pt x="1045" y="749"/>
                    <a:pt x="1064" y="771"/>
                  </a:cubicBezTo>
                  <a:cubicBezTo>
                    <a:pt x="1075" y="785"/>
                    <a:pt x="1073" y="794"/>
                    <a:pt x="1069" y="801"/>
                  </a:cubicBezTo>
                  <a:cubicBezTo>
                    <a:pt x="1068" y="805"/>
                    <a:pt x="1067" y="806"/>
                    <a:pt x="1069" y="811"/>
                  </a:cubicBezTo>
                  <a:cubicBezTo>
                    <a:pt x="1074" y="818"/>
                    <a:pt x="1074" y="818"/>
                    <a:pt x="1074" y="818"/>
                  </a:cubicBezTo>
                  <a:cubicBezTo>
                    <a:pt x="1066" y="823"/>
                    <a:pt x="1066" y="823"/>
                    <a:pt x="1066" y="823"/>
                  </a:cubicBezTo>
                  <a:cubicBezTo>
                    <a:pt x="1058" y="828"/>
                    <a:pt x="1049" y="830"/>
                    <a:pt x="1038" y="828"/>
                  </a:cubicBezTo>
                  <a:cubicBezTo>
                    <a:pt x="1038" y="829"/>
                    <a:pt x="1038" y="830"/>
                    <a:pt x="1037" y="831"/>
                  </a:cubicBezTo>
                  <a:cubicBezTo>
                    <a:pt x="1075" y="838"/>
                    <a:pt x="1075" y="838"/>
                    <a:pt x="1075" y="838"/>
                  </a:cubicBezTo>
                  <a:cubicBezTo>
                    <a:pt x="1046" y="850"/>
                    <a:pt x="1046" y="850"/>
                    <a:pt x="1046" y="850"/>
                  </a:cubicBezTo>
                  <a:cubicBezTo>
                    <a:pt x="1036" y="854"/>
                    <a:pt x="1034" y="860"/>
                    <a:pt x="1031" y="874"/>
                  </a:cubicBezTo>
                  <a:cubicBezTo>
                    <a:pt x="1030" y="877"/>
                    <a:pt x="1029" y="881"/>
                    <a:pt x="1028" y="885"/>
                  </a:cubicBezTo>
                  <a:cubicBezTo>
                    <a:pt x="1023" y="898"/>
                    <a:pt x="1023" y="898"/>
                    <a:pt x="1023" y="898"/>
                  </a:cubicBezTo>
                  <a:cubicBezTo>
                    <a:pt x="1013" y="889"/>
                    <a:pt x="1013" y="889"/>
                    <a:pt x="1013" y="889"/>
                  </a:cubicBezTo>
                  <a:cubicBezTo>
                    <a:pt x="1011" y="887"/>
                    <a:pt x="1008" y="886"/>
                    <a:pt x="1005" y="884"/>
                  </a:cubicBezTo>
                  <a:cubicBezTo>
                    <a:pt x="1007" y="905"/>
                    <a:pt x="1005" y="918"/>
                    <a:pt x="996" y="943"/>
                  </a:cubicBezTo>
                  <a:cubicBezTo>
                    <a:pt x="990" y="958"/>
                    <a:pt x="990" y="958"/>
                    <a:pt x="990" y="958"/>
                  </a:cubicBezTo>
                  <a:cubicBezTo>
                    <a:pt x="980" y="946"/>
                    <a:pt x="980" y="946"/>
                    <a:pt x="980" y="946"/>
                  </a:cubicBezTo>
                  <a:cubicBezTo>
                    <a:pt x="975" y="940"/>
                    <a:pt x="969" y="936"/>
                    <a:pt x="962" y="931"/>
                  </a:cubicBezTo>
                  <a:cubicBezTo>
                    <a:pt x="953" y="925"/>
                    <a:pt x="942" y="918"/>
                    <a:pt x="938" y="907"/>
                  </a:cubicBezTo>
                  <a:cubicBezTo>
                    <a:pt x="936" y="908"/>
                    <a:pt x="936" y="908"/>
                    <a:pt x="936" y="908"/>
                  </a:cubicBezTo>
                  <a:cubicBezTo>
                    <a:pt x="930" y="901"/>
                    <a:pt x="930" y="901"/>
                    <a:pt x="930" y="901"/>
                  </a:cubicBezTo>
                  <a:cubicBezTo>
                    <a:pt x="918" y="887"/>
                    <a:pt x="911" y="871"/>
                    <a:pt x="912" y="854"/>
                  </a:cubicBezTo>
                  <a:cubicBezTo>
                    <a:pt x="896" y="851"/>
                    <a:pt x="874" y="837"/>
                    <a:pt x="863" y="821"/>
                  </a:cubicBezTo>
                  <a:cubicBezTo>
                    <a:pt x="861" y="818"/>
                    <a:pt x="859" y="814"/>
                    <a:pt x="858" y="812"/>
                  </a:cubicBezTo>
                  <a:cubicBezTo>
                    <a:pt x="846" y="821"/>
                    <a:pt x="846" y="821"/>
                    <a:pt x="846" y="821"/>
                  </a:cubicBezTo>
                  <a:cubicBezTo>
                    <a:pt x="844" y="818"/>
                    <a:pt x="841" y="814"/>
                    <a:pt x="837" y="813"/>
                  </a:cubicBezTo>
                  <a:cubicBezTo>
                    <a:pt x="881" y="859"/>
                    <a:pt x="881" y="859"/>
                    <a:pt x="881" y="859"/>
                  </a:cubicBezTo>
                  <a:cubicBezTo>
                    <a:pt x="856" y="856"/>
                    <a:pt x="856" y="856"/>
                    <a:pt x="856" y="856"/>
                  </a:cubicBezTo>
                  <a:cubicBezTo>
                    <a:pt x="850" y="855"/>
                    <a:pt x="842" y="855"/>
                    <a:pt x="838" y="860"/>
                  </a:cubicBezTo>
                  <a:cubicBezTo>
                    <a:pt x="836" y="862"/>
                    <a:pt x="836" y="863"/>
                    <a:pt x="835" y="865"/>
                  </a:cubicBezTo>
                  <a:cubicBezTo>
                    <a:pt x="844" y="864"/>
                    <a:pt x="850" y="866"/>
                    <a:pt x="854" y="870"/>
                  </a:cubicBezTo>
                  <a:cubicBezTo>
                    <a:pt x="860" y="876"/>
                    <a:pt x="860" y="885"/>
                    <a:pt x="859" y="893"/>
                  </a:cubicBezTo>
                  <a:cubicBezTo>
                    <a:pt x="859" y="899"/>
                    <a:pt x="859" y="904"/>
                    <a:pt x="860" y="910"/>
                  </a:cubicBezTo>
                  <a:cubicBezTo>
                    <a:pt x="861" y="910"/>
                    <a:pt x="863" y="913"/>
                    <a:pt x="865" y="917"/>
                  </a:cubicBezTo>
                  <a:cubicBezTo>
                    <a:pt x="868" y="922"/>
                    <a:pt x="871" y="927"/>
                    <a:pt x="874" y="932"/>
                  </a:cubicBezTo>
                  <a:cubicBezTo>
                    <a:pt x="876" y="930"/>
                    <a:pt x="879" y="930"/>
                    <a:pt x="883" y="930"/>
                  </a:cubicBezTo>
                  <a:cubicBezTo>
                    <a:pt x="885" y="930"/>
                    <a:pt x="888" y="930"/>
                    <a:pt x="893" y="929"/>
                  </a:cubicBezTo>
                  <a:cubicBezTo>
                    <a:pt x="914" y="925"/>
                    <a:pt x="914" y="925"/>
                    <a:pt x="914" y="925"/>
                  </a:cubicBezTo>
                  <a:cubicBezTo>
                    <a:pt x="908" y="934"/>
                    <a:pt x="908" y="934"/>
                    <a:pt x="908" y="934"/>
                  </a:cubicBezTo>
                  <a:cubicBezTo>
                    <a:pt x="918" y="929"/>
                    <a:pt x="918" y="929"/>
                    <a:pt x="918" y="929"/>
                  </a:cubicBezTo>
                  <a:cubicBezTo>
                    <a:pt x="918" y="943"/>
                    <a:pt x="918" y="943"/>
                    <a:pt x="918" y="943"/>
                  </a:cubicBezTo>
                  <a:cubicBezTo>
                    <a:pt x="918" y="945"/>
                    <a:pt x="919" y="948"/>
                    <a:pt x="920" y="951"/>
                  </a:cubicBezTo>
                  <a:cubicBezTo>
                    <a:pt x="920" y="951"/>
                    <a:pt x="920" y="951"/>
                    <a:pt x="920" y="952"/>
                  </a:cubicBezTo>
                  <a:cubicBezTo>
                    <a:pt x="930" y="950"/>
                    <a:pt x="935" y="953"/>
                    <a:pt x="938" y="956"/>
                  </a:cubicBezTo>
                  <a:cubicBezTo>
                    <a:pt x="944" y="963"/>
                    <a:pt x="941" y="974"/>
                    <a:pt x="939" y="984"/>
                  </a:cubicBezTo>
                  <a:cubicBezTo>
                    <a:pt x="938" y="989"/>
                    <a:pt x="936" y="997"/>
                    <a:pt x="937" y="1000"/>
                  </a:cubicBezTo>
                  <a:cubicBezTo>
                    <a:pt x="969" y="1011"/>
                    <a:pt x="965" y="1039"/>
                    <a:pt x="962" y="1064"/>
                  </a:cubicBezTo>
                  <a:cubicBezTo>
                    <a:pt x="959" y="1095"/>
                    <a:pt x="959" y="1095"/>
                    <a:pt x="959" y="1095"/>
                  </a:cubicBezTo>
                  <a:cubicBezTo>
                    <a:pt x="959" y="1095"/>
                    <a:pt x="959" y="1095"/>
                    <a:pt x="959" y="1095"/>
                  </a:cubicBezTo>
                  <a:cubicBezTo>
                    <a:pt x="961" y="1099"/>
                    <a:pt x="962" y="1104"/>
                    <a:pt x="963" y="1110"/>
                  </a:cubicBezTo>
                  <a:cubicBezTo>
                    <a:pt x="964" y="1122"/>
                    <a:pt x="964" y="1122"/>
                    <a:pt x="964" y="1122"/>
                  </a:cubicBezTo>
                  <a:cubicBezTo>
                    <a:pt x="948" y="1119"/>
                    <a:pt x="948" y="1119"/>
                    <a:pt x="948" y="1119"/>
                  </a:cubicBezTo>
                  <a:cubicBezTo>
                    <a:pt x="949" y="1122"/>
                    <a:pt x="949" y="1125"/>
                    <a:pt x="949" y="1127"/>
                  </a:cubicBezTo>
                  <a:cubicBezTo>
                    <a:pt x="949" y="1129"/>
                    <a:pt x="949" y="1131"/>
                    <a:pt x="950" y="1133"/>
                  </a:cubicBezTo>
                  <a:cubicBezTo>
                    <a:pt x="961" y="1181"/>
                    <a:pt x="961" y="1181"/>
                    <a:pt x="961" y="1181"/>
                  </a:cubicBezTo>
                  <a:cubicBezTo>
                    <a:pt x="933" y="1140"/>
                    <a:pt x="933" y="1140"/>
                    <a:pt x="933" y="1140"/>
                  </a:cubicBezTo>
                  <a:cubicBezTo>
                    <a:pt x="931" y="1137"/>
                    <a:pt x="929" y="1134"/>
                    <a:pt x="927" y="1130"/>
                  </a:cubicBezTo>
                  <a:cubicBezTo>
                    <a:pt x="924" y="1124"/>
                    <a:pt x="915" y="1109"/>
                    <a:pt x="911" y="1108"/>
                  </a:cubicBezTo>
                  <a:cubicBezTo>
                    <a:pt x="907" y="1108"/>
                    <a:pt x="903" y="1107"/>
                    <a:pt x="899" y="1107"/>
                  </a:cubicBezTo>
                  <a:cubicBezTo>
                    <a:pt x="884" y="1106"/>
                    <a:pt x="869" y="1105"/>
                    <a:pt x="856" y="1089"/>
                  </a:cubicBezTo>
                  <a:cubicBezTo>
                    <a:pt x="837" y="1064"/>
                    <a:pt x="837" y="1064"/>
                    <a:pt x="837" y="1064"/>
                  </a:cubicBezTo>
                  <a:cubicBezTo>
                    <a:pt x="835" y="1067"/>
                    <a:pt x="831" y="1070"/>
                    <a:pt x="827" y="1070"/>
                  </a:cubicBezTo>
                  <a:cubicBezTo>
                    <a:pt x="829" y="1073"/>
                    <a:pt x="831" y="1075"/>
                    <a:pt x="834" y="1078"/>
                  </a:cubicBezTo>
                  <a:cubicBezTo>
                    <a:pt x="838" y="1083"/>
                    <a:pt x="842" y="1087"/>
                    <a:pt x="846" y="1092"/>
                  </a:cubicBezTo>
                  <a:cubicBezTo>
                    <a:pt x="847" y="1093"/>
                    <a:pt x="850" y="1096"/>
                    <a:pt x="853" y="1098"/>
                  </a:cubicBezTo>
                  <a:cubicBezTo>
                    <a:pt x="883" y="1125"/>
                    <a:pt x="912" y="1152"/>
                    <a:pt x="908" y="1175"/>
                  </a:cubicBezTo>
                  <a:cubicBezTo>
                    <a:pt x="907" y="1182"/>
                    <a:pt x="902" y="1190"/>
                    <a:pt x="888" y="1196"/>
                  </a:cubicBezTo>
                  <a:lnTo>
                    <a:pt x="884" y="1196"/>
                  </a:lnTo>
                  <a:close/>
                  <a:moveTo>
                    <a:pt x="866" y="1159"/>
                  </a:moveTo>
                  <a:cubicBezTo>
                    <a:pt x="876" y="1159"/>
                    <a:pt x="882" y="1169"/>
                    <a:pt x="886" y="1175"/>
                  </a:cubicBezTo>
                  <a:cubicBezTo>
                    <a:pt x="886" y="1175"/>
                    <a:pt x="886" y="1176"/>
                    <a:pt x="887" y="1176"/>
                  </a:cubicBezTo>
                  <a:cubicBezTo>
                    <a:pt x="889" y="1175"/>
                    <a:pt x="890" y="1173"/>
                    <a:pt x="890" y="1172"/>
                  </a:cubicBezTo>
                  <a:cubicBezTo>
                    <a:pt x="893" y="1157"/>
                    <a:pt x="855" y="1125"/>
                    <a:pt x="841" y="1112"/>
                  </a:cubicBezTo>
                  <a:cubicBezTo>
                    <a:pt x="838" y="1109"/>
                    <a:pt x="834" y="1106"/>
                    <a:pt x="832" y="1104"/>
                  </a:cubicBezTo>
                  <a:cubicBezTo>
                    <a:pt x="827" y="1099"/>
                    <a:pt x="824" y="1094"/>
                    <a:pt x="820" y="1090"/>
                  </a:cubicBezTo>
                  <a:cubicBezTo>
                    <a:pt x="807" y="1075"/>
                    <a:pt x="794" y="1060"/>
                    <a:pt x="784" y="1043"/>
                  </a:cubicBezTo>
                  <a:cubicBezTo>
                    <a:pt x="778" y="1033"/>
                    <a:pt x="778" y="1033"/>
                    <a:pt x="778" y="1033"/>
                  </a:cubicBezTo>
                  <a:cubicBezTo>
                    <a:pt x="789" y="1030"/>
                    <a:pt x="789" y="1030"/>
                    <a:pt x="789" y="1030"/>
                  </a:cubicBezTo>
                  <a:cubicBezTo>
                    <a:pt x="806" y="1024"/>
                    <a:pt x="814" y="1035"/>
                    <a:pt x="819" y="1043"/>
                  </a:cubicBezTo>
                  <a:cubicBezTo>
                    <a:pt x="821" y="1045"/>
                    <a:pt x="823" y="1048"/>
                    <a:pt x="825" y="1050"/>
                  </a:cubicBezTo>
                  <a:cubicBezTo>
                    <a:pt x="827" y="1047"/>
                    <a:pt x="831" y="1042"/>
                    <a:pt x="837" y="1042"/>
                  </a:cubicBezTo>
                  <a:cubicBezTo>
                    <a:pt x="840" y="1042"/>
                    <a:pt x="844" y="1043"/>
                    <a:pt x="848" y="1049"/>
                  </a:cubicBezTo>
                  <a:cubicBezTo>
                    <a:pt x="870" y="1077"/>
                    <a:pt x="870" y="1077"/>
                    <a:pt x="870" y="1077"/>
                  </a:cubicBezTo>
                  <a:cubicBezTo>
                    <a:pt x="878" y="1087"/>
                    <a:pt x="885" y="1088"/>
                    <a:pt x="900" y="1089"/>
                  </a:cubicBezTo>
                  <a:cubicBezTo>
                    <a:pt x="904" y="1089"/>
                    <a:pt x="909" y="1089"/>
                    <a:pt x="913" y="1090"/>
                  </a:cubicBezTo>
                  <a:cubicBezTo>
                    <a:pt x="917" y="1090"/>
                    <a:pt x="922" y="1093"/>
                    <a:pt x="925" y="1096"/>
                  </a:cubicBezTo>
                  <a:cubicBezTo>
                    <a:pt x="940" y="1099"/>
                    <a:pt x="940" y="1099"/>
                    <a:pt x="940" y="1099"/>
                  </a:cubicBezTo>
                  <a:cubicBezTo>
                    <a:pt x="939" y="1097"/>
                    <a:pt x="937" y="1095"/>
                    <a:pt x="936" y="1093"/>
                  </a:cubicBezTo>
                  <a:cubicBezTo>
                    <a:pt x="931" y="1084"/>
                    <a:pt x="924" y="1074"/>
                    <a:pt x="926" y="1060"/>
                  </a:cubicBezTo>
                  <a:cubicBezTo>
                    <a:pt x="928" y="1038"/>
                    <a:pt x="928" y="1038"/>
                    <a:pt x="928" y="1038"/>
                  </a:cubicBezTo>
                  <a:cubicBezTo>
                    <a:pt x="942" y="1055"/>
                    <a:pt x="942" y="1055"/>
                    <a:pt x="942" y="1055"/>
                  </a:cubicBezTo>
                  <a:cubicBezTo>
                    <a:pt x="943" y="1055"/>
                    <a:pt x="944" y="1056"/>
                    <a:pt x="945" y="1057"/>
                  </a:cubicBezTo>
                  <a:cubicBezTo>
                    <a:pt x="947" y="1034"/>
                    <a:pt x="947" y="1023"/>
                    <a:pt x="929" y="1016"/>
                  </a:cubicBezTo>
                  <a:cubicBezTo>
                    <a:pt x="914" y="1010"/>
                    <a:pt x="918" y="992"/>
                    <a:pt x="921" y="980"/>
                  </a:cubicBezTo>
                  <a:cubicBezTo>
                    <a:pt x="922" y="977"/>
                    <a:pt x="923" y="973"/>
                    <a:pt x="923" y="970"/>
                  </a:cubicBezTo>
                  <a:cubicBezTo>
                    <a:pt x="921" y="970"/>
                    <a:pt x="919" y="971"/>
                    <a:pt x="917" y="972"/>
                  </a:cubicBezTo>
                  <a:cubicBezTo>
                    <a:pt x="902" y="979"/>
                    <a:pt x="902" y="979"/>
                    <a:pt x="902" y="979"/>
                  </a:cubicBezTo>
                  <a:cubicBezTo>
                    <a:pt x="904" y="963"/>
                    <a:pt x="904" y="963"/>
                    <a:pt x="904" y="963"/>
                  </a:cubicBezTo>
                  <a:cubicBezTo>
                    <a:pt x="904" y="961"/>
                    <a:pt x="903" y="959"/>
                    <a:pt x="902" y="956"/>
                  </a:cubicBezTo>
                  <a:cubicBezTo>
                    <a:pt x="902" y="955"/>
                    <a:pt x="902" y="955"/>
                    <a:pt x="902" y="955"/>
                  </a:cubicBezTo>
                  <a:cubicBezTo>
                    <a:pt x="901" y="955"/>
                    <a:pt x="901" y="955"/>
                    <a:pt x="900" y="955"/>
                  </a:cubicBezTo>
                  <a:cubicBezTo>
                    <a:pt x="896" y="955"/>
                    <a:pt x="893" y="956"/>
                    <a:pt x="891" y="957"/>
                  </a:cubicBezTo>
                  <a:cubicBezTo>
                    <a:pt x="871" y="969"/>
                    <a:pt x="871" y="969"/>
                    <a:pt x="871" y="969"/>
                  </a:cubicBezTo>
                  <a:cubicBezTo>
                    <a:pt x="869" y="972"/>
                    <a:pt x="869" y="972"/>
                    <a:pt x="869" y="972"/>
                  </a:cubicBezTo>
                  <a:cubicBezTo>
                    <a:pt x="869" y="970"/>
                    <a:pt x="869" y="970"/>
                    <a:pt x="869" y="970"/>
                  </a:cubicBezTo>
                  <a:cubicBezTo>
                    <a:pt x="857" y="976"/>
                    <a:pt x="857" y="976"/>
                    <a:pt x="857" y="976"/>
                  </a:cubicBezTo>
                  <a:cubicBezTo>
                    <a:pt x="866" y="963"/>
                    <a:pt x="866" y="963"/>
                    <a:pt x="866" y="963"/>
                  </a:cubicBezTo>
                  <a:cubicBezTo>
                    <a:pt x="863" y="952"/>
                    <a:pt x="863" y="952"/>
                    <a:pt x="863" y="952"/>
                  </a:cubicBezTo>
                  <a:cubicBezTo>
                    <a:pt x="861" y="946"/>
                    <a:pt x="854" y="934"/>
                    <a:pt x="850" y="927"/>
                  </a:cubicBezTo>
                  <a:cubicBezTo>
                    <a:pt x="845" y="919"/>
                    <a:pt x="843" y="917"/>
                    <a:pt x="842" y="914"/>
                  </a:cubicBezTo>
                  <a:cubicBezTo>
                    <a:pt x="841" y="906"/>
                    <a:pt x="841" y="899"/>
                    <a:pt x="841" y="893"/>
                  </a:cubicBezTo>
                  <a:cubicBezTo>
                    <a:pt x="841" y="889"/>
                    <a:pt x="841" y="884"/>
                    <a:pt x="841" y="883"/>
                  </a:cubicBezTo>
                  <a:cubicBezTo>
                    <a:pt x="838" y="883"/>
                    <a:pt x="834" y="884"/>
                    <a:pt x="828" y="885"/>
                  </a:cubicBezTo>
                  <a:cubicBezTo>
                    <a:pt x="818" y="888"/>
                    <a:pt x="818" y="888"/>
                    <a:pt x="818" y="888"/>
                  </a:cubicBezTo>
                  <a:cubicBezTo>
                    <a:pt x="816" y="878"/>
                    <a:pt x="816" y="878"/>
                    <a:pt x="816" y="878"/>
                  </a:cubicBezTo>
                  <a:cubicBezTo>
                    <a:pt x="814" y="862"/>
                    <a:pt x="819" y="853"/>
                    <a:pt x="824" y="848"/>
                  </a:cubicBezTo>
                  <a:cubicBezTo>
                    <a:pt x="827" y="844"/>
                    <a:pt x="832" y="841"/>
                    <a:pt x="837" y="839"/>
                  </a:cubicBezTo>
                  <a:cubicBezTo>
                    <a:pt x="806" y="807"/>
                    <a:pt x="806" y="807"/>
                    <a:pt x="806" y="807"/>
                  </a:cubicBezTo>
                  <a:cubicBezTo>
                    <a:pt x="814" y="800"/>
                    <a:pt x="814" y="800"/>
                    <a:pt x="814" y="800"/>
                  </a:cubicBezTo>
                  <a:cubicBezTo>
                    <a:pt x="820" y="796"/>
                    <a:pt x="826" y="793"/>
                    <a:pt x="833" y="793"/>
                  </a:cubicBezTo>
                  <a:cubicBezTo>
                    <a:pt x="830" y="789"/>
                    <a:pt x="830" y="789"/>
                    <a:pt x="830" y="789"/>
                  </a:cubicBezTo>
                  <a:cubicBezTo>
                    <a:pt x="842" y="786"/>
                    <a:pt x="842" y="786"/>
                    <a:pt x="842" y="786"/>
                  </a:cubicBezTo>
                  <a:cubicBezTo>
                    <a:pt x="852" y="783"/>
                    <a:pt x="862" y="784"/>
                    <a:pt x="868" y="786"/>
                  </a:cubicBezTo>
                  <a:cubicBezTo>
                    <a:pt x="879" y="788"/>
                    <a:pt x="879" y="788"/>
                    <a:pt x="879" y="788"/>
                  </a:cubicBezTo>
                  <a:cubicBezTo>
                    <a:pt x="875" y="798"/>
                    <a:pt x="875" y="798"/>
                    <a:pt x="875" y="798"/>
                  </a:cubicBezTo>
                  <a:cubicBezTo>
                    <a:pt x="873" y="802"/>
                    <a:pt x="876" y="808"/>
                    <a:pt x="878" y="811"/>
                  </a:cubicBezTo>
                  <a:cubicBezTo>
                    <a:pt x="888" y="824"/>
                    <a:pt x="908" y="836"/>
                    <a:pt x="918" y="836"/>
                  </a:cubicBezTo>
                  <a:cubicBezTo>
                    <a:pt x="933" y="832"/>
                    <a:pt x="933" y="832"/>
                    <a:pt x="933" y="832"/>
                  </a:cubicBezTo>
                  <a:cubicBezTo>
                    <a:pt x="931" y="847"/>
                    <a:pt x="931" y="847"/>
                    <a:pt x="931" y="847"/>
                  </a:cubicBezTo>
                  <a:cubicBezTo>
                    <a:pt x="928" y="861"/>
                    <a:pt x="933" y="873"/>
                    <a:pt x="938" y="882"/>
                  </a:cubicBezTo>
                  <a:cubicBezTo>
                    <a:pt x="964" y="861"/>
                    <a:pt x="964" y="861"/>
                    <a:pt x="964" y="861"/>
                  </a:cubicBezTo>
                  <a:cubicBezTo>
                    <a:pt x="955" y="890"/>
                    <a:pt x="955" y="890"/>
                    <a:pt x="955" y="890"/>
                  </a:cubicBezTo>
                  <a:cubicBezTo>
                    <a:pt x="952" y="901"/>
                    <a:pt x="957" y="905"/>
                    <a:pt x="973" y="916"/>
                  </a:cubicBezTo>
                  <a:cubicBezTo>
                    <a:pt x="976" y="918"/>
                    <a:pt x="980" y="921"/>
                    <a:pt x="983" y="923"/>
                  </a:cubicBezTo>
                  <a:cubicBezTo>
                    <a:pt x="989" y="904"/>
                    <a:pt x="989" y="893"/>
                    <a:pt x="984" y="867"/>
                  </a:cubicBezTo>
                  <a:cubicBezTo>
                    <a:pt x="978" y="838"/>
                    <a:pt x="978" y="838"/>
                    <a:pt x="978" y="838"/>
                  </a:cubicBezTo>
                  <a:cubicBezTo>
                    <a:pt x="999" y="859"/>
                    <a:pt x="999" y="859"/>
                    <a:pt x="999" y="859"/>
                  </a:cubicBezTo>
                  <a:cubicBezTo>
                    <a:pt x="1002" y="862"/>
                    <a:pt x="1006" y="864"/>
                    <a:pt x="1011" y="867"/>
                  </a:cubicBezTo>
                  <a:cubicBezTo>
                    <a:pt x="1012" y="867"/>
                    <a:pt x="1012" y="867"/>
                    <a:pt x="1013" y="868"/>
                  </a:cubicBezTo>
                  <a:cubicBezTo>
                    <a:pt x="1015" y="860"/>
                    <a:pt x="1017" y="853"/>
                    <a:pt x="1022" y="846"/>
                  </a:cubicBezTo>
                  <a:cubicBezTo>
                    <a:pt x="1011" y="844"/>
                    <a:pt x="1011" y="844"/>
                    <a:pt x="1011" y="844"/>
                  </a:cubicBezTo>
                  <a:cubicBezTo>
                    <a:pt x="1017" y="830"/>
                    <a:pt x="1017" y="830"/>
                    <a:pt x="1017" y="830"/>
                  </a:cubicBezTo>
                  <a:cubicBezTo>
                    <a:pt x="1019" y="826"/>
                    <a:pt x="1021" y="822"/>
                    <a:pt x="1023" y="818"/>
                  </a:cubicBezTo>
                  <a:cubicBezTo>
                    <a:pt x="1027" y="806"/>
                    <a:pt x="1027" y="806"/>
                    <a:pt x="1027" y="806"/>
                  </a:cubicBezTo>
                  <a:cubicBezTo>
                    <a:pt x="1037" y="810"/>
                    <a:pt x="1044" y="811"/>
                    <a:pt x="1050" y="810"/>
                  </a:cubicBezTo>
                  <a:cubicBezTo>
                    <a:pt x="1049" y="803"/>
                    <a:pt x="1051" y="797"/>
                    <a:pt x="1052" y="794"/>
                  </a:cubicBezTo>
                  <a:cubicBezTo>
                    <a:pt x="1054" y="790"/>
                    <a:pt x="1055" y="789"/>
                    <a:pt x="1049" y="783"/>
                  </a:cubicBezTo>
                  <a:cubicBezTo>
                    <a:pt x="1037" y="768"/>
                    <a:pt x="1033" y="766"/>
                    <a:pt x="1028" y="766"/>
                  </a:cubicBezTo>
                  <a:cubicBezTo>
                    <a:pt x="1024" y="766"/>
                    <a:pt x="1018" y="767"/>
                    <a:pt x="1011" y="769"/>
                  </a:cubicBezTo>
                  <a:cubicBezTo>
                    <a:pt x="1007" y="770"/>
                    <a:pt x="1003" y="771"/>
                    <a:pt x="998" y="772"/>
                  </a:cubicBezTo>
                  <a:cubicBezTo>
                    <a:pt x="983" y="776"/>
                    <a:pt x="983" y="776"/>
                    <a:pt x="983" y="776"/>
                  </a:cubicBezTo>
                  <a:cubicBezTo>
                    <a:pt x="988" y="761"/>
                    <a:pt x="988" y="761"/>
                    <a:pt x="988" y="761"/>
                  </a:cubicBezTo>
                  <a:cubicBezTo>
                    <a:pt x="990" y="753"/>
                    <a:pt x="992" y="745"/>
                    <a:pt x="994" y="738"/>
                  </a:cubicBezTo>
                  <a:cubicBezTo>
                    <a:pt x="940" y="747"/>
                    <a:pt x="940" y="747"/>
                    <a:pt x="940" y="747"/>
                  </a:cubicBezTo>
                  <a:cubicBezTo>
                    <a:pt x="958" y="727"/>
                    <a:pt x="958" y="727"/>
                    <a:pt x="958" y="727"/>
                  </a:cubicBezTo>
                  <a:cubicBezTo>
                    <a:pt x="963" y="722"/>
                    <a:pt x="965" y="718"/>
                    <a:pt x="965" y="714"/>
                  </a:cubicBezTo>
                  <a:cubicBezTo>
                    <a:pt x="964" y="706"/>
                    <a:pt x="955" y="699"/>
                    <a:pt x="946" y="691"/>
                  </a:cubicBezTo>
                  <a:cubicBezTo>
                    <a:pt x="938" y="684"/>
                    <a:pt x="928" y="675"/>
                    <a:pt x="925" y="665"/>
                  </a:cubicBezTo>
                  <a:cubicBezTo>
                    <a:pt x="893" y="676"/>
                    <a:pt x="887" y="658"/>
                    <a:pt x="885" y="650"/>
                  </a:cubicBezTo>
                  <a:cubicBezTo>
                    <a:pt x="883" y="643"/>
                    <a:pt x="883" y="643"/>
                    <a:pt x="878" y="643"/>
                  </a:cubicBezTo>
                  <a:cubicBezTo>
                    <a:pt x="875" y="643"/>
                    <a:pt x="872" y="643"/>
                    <a:pt x="868" y="644"/>
                  </a:cubicBezTo>
                  <a:cubicBezTo>
                    <a:pt x="848" y="648"/>
                    <a:pt x="848" y="648"/>
                    <a:pt x="848" y="648"/>
                  </a:cubicBezTo>
                  <a:cubicBezTo>
                    <a:pt x="858" y="630"/>
                    <a:pt x="858" y="630"/>
                    <a:pt x="858" y="630"/>
                  </a:cubicBezTo>
                  <a:cubicBezTo>
                    <a:pt x="860" y="628"/>
                    <a:pt x="860" y="625"/>
                    <a:pt x="860" y="624"/>
                  </a:cubicBezTo>
                  <a:cubicBezTo>
                    <a:pt x="857" y="618"/>
                    <a:pt x="838" y="613"/>
                    <a:pt x="827" y="610"/>
                  </a:cubicBezTo>
                  <a:cubicBezTo>
                    <a:pt x="820" y="608"/>
                    <a:pt x="814" y="606"/>
                    <a:pt x="809" y="604"/>
                  </a:cubicBezTo>
                  <a:cubicBezTo>
                    <a:pt x="770" y="590"/>
                    <a:pt x="770" y="590"/>
                    <a:pt x="770" y="590"/>
                  </a:cubicBezTo>
                  <a:cubicBezTo>
                    <a:pt x="812" y="587"/>
                    <a:pt x="812" y="587"/>
                    <a:pt x="812" y="587"/>
                  </a:cubicBezTo>
                  <a:cubicBezTo>
                    <a:pt x="814" y="586"/>
                    <a:pt x="816" y="586"/>
                    <a:pt x="818" y="585"/>
                  </a:cubicBezTo>
                  <a:cubicBezTo>
                    <a:pt x="814" y="578"/>
                    <a:pt x="813" y="572"/>
                    <a:pt x="813" y="568"/>
                  </a:cubicBezTo>
                  <a:cubicBezTo>
                    <a:pt x="813" y="565"/>
                    <a:pt x="814" y="560"/>
                    <a:pt x="818" y="556"/>
                  </a:cubicBezTo>
                  <a:cubicBezTo>
                    <a:pt x="817" y="555"/>
                    <a:pt x="816" y="555"/>
                    <a:pt x="816" y="554"/>
                  </a:cubicBezTo>
                  <a:cubicBezTo>
                    <a:pt x="811" y="550"/>
                    <a:pt x="806" y="547"/>
                    <a:pt x="802" y="545"/>
                  </a:cubicBezTo>
                  <a:cubicBezTo>
                    <a:pt x="765" y="531"/>
                    <a:pt x="765" y="531"/>
                    <a:pt x="765" y="531"/>
                  </a:cubicBezTo>
                  <a:cubicBezTo>
                    <a:pt x="837" y="524"/>
                    <a:pt x="837" y="524"/>
                    <a:pt x="837" y="524"/>
                  </a:cubicBezTo>
                  <a:cubicBezTo>
                    <a:pt x="822" y="519"/>
                    <a:pt x="806" y="513"/>
                    <a:pt x="791" y="508"/>
                  </a:cubicBezTo>
                  <a:cubicBezTo>
                    <a:pt x="765" y="499"/>
                    <a:pt x="765" y="499"/>
                    <a:pt x="765" y="499"/>
                  </a:cubicBezTo>
                  <a:cubicBezTo>
                    <a:pt x="791" y="491"/>
                    <a:pt x="791" y="491"/>
                    <a:pt x="791" y="491"/>
                  </a:cubicBezTo>
                  <a:cubicBezTo>
                    <a:pt x="817" y="482"/>
                    <a:pt x="839" y="475"/>
                    <a:pt x="841" y="469"/>
                  </a:cubicBezTo>
                  <a:cubicBezTo>
                    <a:pt x="842" y="464"/>
                    <a:pt x="833" y="451"/>
                    <a:pt x="823" y="440"/>
                  </a:cubicBezTo>
                  <a:cubicBezTo>
                    <a:pt x="817" y="451"/>
                    <a:pt x="805" y="460"/>
                    <a:pt x="789" y="465"/>
                  </a:cubicBezTo>
                  <a:cubicBezTo>
                    <a:pt x="755" y="477"/>
                    <a:pt x="755" y="477"/>
                    <a:pt x="755" y="477"/>
                  </a:cubicBezTo>
                  <a:cubicBezTo>
                    <a:pt x="780" y="450"/>
                    <a:pt x="780" y="450"/>
                    <a:pt x="780" y="450"/>
                  </a:cubicBezTo>
                  <a:cubicBezTo>
                    <a:pt x="781" y="448"/>
                    <a:pt x="783" y="446"/>
                    <a:pt x="784" y="443"/>
                  </a:cubicBezTo>
                  <a:cubicBezTo>
                    <a:pt x="778" y="444"/>
                    <a:pt x="772" y="444"/>
                    <a:pt x="766" y="445"/>
                  </a:cubicBezTo>
                  <a:cubicBezTo>
                    <a:pt x="726" y="449"/>
                    <a:pt x="726" y="449"/>
                    <a:pt x="726" y="449"/>
                  </a:cubicBezTo>
                  <a:cubicBezTo>
                    <a:pt x="762" y="427"/>
                    <a:pt x="762" y="427"/>
                    <a:pt x="762" y="427"/>
                  </a:cubicBezTo>
                  <a:cubicBezTo>
                    <a:pt x="799" y="406"/>
                    <a:pt x="801" y="397"/>
                    <a:pt x="802" y="396"/>
                  </a:cubicBezTo>
                  <a:cubicBezTo>
                    <a:pt x="802" y="396"/>
                    <a:pt x="802" y="396"/>
                    <a:pt x="802" y="396"/>
                  </a:cubicBezTo>
                  <a:cubicBezTo>
                    <a:pt x="802" y="396"/>
                    <a:pt x="801" y="395"/>
                    <a:pt x="799" y="394"/>
                  </a:cubicBezTo>
                  <a:cubicBezTo>
                    <a:pt x="785" y="388"/>
                    <a:pt x="776" y="383"/>
                    <a:pt x="771" y="383"/>
                  </a:cubicBezTo>
                  <a:cubicBezTo>
                    <a:pt x="766" y="383"/>
                    <a:pt x="762" y="388"/>
                    <a:pt x="749" y="399"/>
                  </a:cubicBezTo>
                  <a:cubicBezTo>
                    <a:pt x="705" y="441"/>
                    <a:pt x="705" y="441"/>
                    <a:pt x="705" y="441"/>
                  </a:cubicBezTo>
                  <a:cubicBezTo>
                    <a:pt x="728" y="395"/>
                    <a:pt x="728" y="395"/>
                    <a:pt x="728" y="395"/>
                  </a:cubicBezTo>
                  <a:cubicBezTo>
                    <a:pt x="729" y="392"/>
                    <a:pt x="731" y="388"/>
                    <a:pt x="733" y="385"/>
                  </a:cubicBezTo>
                  <a:cubicBezTo>
                    <a:pt x="697" y="406"/>
                    <a:pt x="697" y="406"/>
                    <a:pt x="697" y="406"/>
                  </a:cubicBezTo>
                  <a:cubicBezTo>
                    <a:pt x="711" y="378"/>
                    <a:pt x="711" y="378"/>
                    <a:pt x="711" y="378"/>
                  </a:cubicBezTo>
                  <a:cubicBezTo>
                    <a:pt x="722" y="356"/>
                    <a:pt x="720" y="351"/>
                    <a:pt x="720" y="350"/>
                  </a:cubicBezTo>
                  <a:cubicBezTo>
                    <a:pt x="718" y="348"/>
                    <a:pt x="711" y="347"/>
                    <a:pt x="697" y="347"/>
                  </a:cubicBezTo>
                  <a:cubicBezTo>
                    <a:pt x="654" y="347"/>
                    <a:pt x="654" y="347"/>
                    <a:pt x="654" y="347"/>
                  </a:cubicBezTo>
                  <a:cubicBezTo>
                    <a:pt x="661" y="367"/>
                    <a:pt x="661" y="367"/>
                    <a:pt x="661" y="367"/>
                  </a:cubicBezTo>
                  <a:cubicBezTo>
                    <a:pt x="647" y="347"/>
                    <a:pt x="647" y="347"/>
                    <a:pt x="647" y="347"/>
                  </a:cubicBezTo>
                  <a:cubicBezTo>
                    <a:pt x="613" y="347"/>
                    <a:pt x="613" y="347"/>
                    <a:pt x="613" y="347"/>
                  </a:cubicBezTo>
                  <a:cubicBezTo>
                    <a:pt x="641" y="338"/>
                    <a:pt x="641" y="338"/>
                    <a:pt x="641" y="338"/>
                  </a:cubicBezTo>
                  <a:cubicBezTo>
                    <a:pt x="619" y="307"/>
                    <a:pt x="619" y="307"/>
                    <a:pt x="619" y="307"/>
                  </a:cubicBezTo>
                  <a:cubicBezTo>
                    <a:pt x="615" y="303"/>
                    <a:pt x="613" y="299"/>
                    <a:pt x="611" y="295"/>
                  </a:cubicBezTo>
                  <a:cubicBezTo>
                    <a:pt x="609" y="296"/>
                    <a:pt x="608" y="297"/>
                    <a:pt x="607" y="297"/>
                  </a:cubicBezTo>
                  <a:cubicBezTo>
                    <a:pt x="568" y="339"/>
                    <a:pt x="568" y="339"/>
                    <a:pt x="568" y="339"/>
                  </a:cubicBezTo>
                  <a:cubicBezTo>
                    <a:pt x="602" y="265"/>
                    <a:pt x="602" y="265"/>
                    <a:pt x="602" y="265"/>
                  </a:cubicBezTo>
                  <a:cubicBezTo>
                    <a:pt x="591" y="268"/>
                    <a:pt x="579" y="271"/>
                    <a:pt x="567" y="274"/>
                  </a:cubicBezTo>
                  <a:cubicBezTo>
                    <a:pt x="499" y="291"/>
                    <a:pt x="499" y="291"/>
                    <a:pt x="499" y="291"/>
                  </a:cubicBezTo>
                  <a:cubicBezTo>
                    <a:pt x="561" y="257"/>
                    <a:pt x="561" y="257"/>
                    <a:pt x="561" y="257"/>
                  </a:cubicBezTo>
                  <a:cubicBezTo>
                    <a:pt x="576" y="249"/>
                    <a:pt x="583" y="236"/>
                    <a:pt x="581" y="230"/>
                  </a:cubicBezTo>
                  <a:cubicBezTo>
                    <a:pt x="580" y="226"/>
                    <a:pt x="574" y="224"/>
                    <a:pt x="564" y="224"/>
                  </a:cubicBezTo>
                  <a:cubicBezTo>
                    <a:pt x="544" y="225"/>
                    <a:pt x="544" y="225"/>
                    <a:pt x="544" y="225"/>
                  </a:cubicBezTo>
                  <a:cubicBezTo>
                    <a:pt x="552" y="210"/>
                    <a:pt x="552" y="210"/>
                    <a:pt x="552" y="210"/>
                  </a:cubicBezTo>
                  <a:cubicBezTo>
                    <a:pt x="556" y="203"/>
                    <a:pt x="555" y="194"/>
                    <a:pt x="550" y="185"/>
                  </a:cubicBezTo>
                  <a:cubicBezTo>
                    <a:pt x="538" y="165"/>
                    <a:pt x="505" y="147"/>
                    <a:pt x="483" y="147"/>
                  </a:cubicBezTo>
                  <a:cubicBezTo>
                    <a:pt x="478" y="147"/>
                    <a:pt x="474" y="147"/>
                    <a:pt x="471" y="149"/>
                  </a:cubicBezTo>
                  <a:cubicBezTo>
                    <a:pt x="468" y="151"/>
                    <a:pt x="465" y="153"/>
                    <a:pt x="461" y="154"/>
                  </a:cubicBezTo>
                  <a:cubicBezTo>
                    <a:pt x="454" y="158"/>
                    <a:pt x="444" y="162"/>
                    <a:pt x="441" y="167"/>
                  </a:cubicBezTo>
                  <a:cubicBezTo>
                    <a:pt x="441" y="167"/>
                    <a:pt x="442" y="167"/>
                    <a:pt x="442" y="168"/>
                  </a:cubicBezTo>
                  <a:cubicBezTo>
                    <a:pt x="445" y="171"/>
                    <a:pt x="450" y="175"/>
                    <a:pt x="449" y="182"/>
                  </a:cubicBezTo>
                  <a:cubicBezTo>
                    <a:pt x="448" y="190"/>
                    <a:pt x="441" y="195"/>
                    <a:pt x="434" y="199"/>
                  </a:cubicBezTo>
                  <a:cubicBezTo>
                    <a:pt x="419" y="207"/>
                    <a:pt x="398" y="206"/>
                    <a:pt x="387" y="195"/>
                  </a:cubicBezTo>
                  <a:cubicBezTo>
                    <a:pt x="383" y="203"/>
                    <a:pt x="380" y="210"/>
                    <a:pt x="375" y="217"/>
                  </a:cubicBezTo>
                  <a:cubicBezTo>
                    <a:pt x="375" y="218"/>
                    <a:pt x="375" y="218"/>
                    <a:pt x="375" y="218"/>
                  </a:cubicBezTo>
                  <a:cubicBezTo>
                    <a:pt x="375" y="218"/>
                    <a:pt x="375" y="218"/>
                    <a:pt x="375" y="218"/>
                  </a:cubicBezTo>
                  <a:cubicBezTo>
                    <a:pt x="369" y="226"/>
                    <a:pt x="363" y="234"/>
                    <a:pt x="355" y="243"/>
                  </a:cubicBezTo>
                  <a:cubicBezTo>
                    <a:pt x="340" y="260"/>
                    <a:pt x="340" y="260"/>
                    <a:pt x="340" y="260"/>
                  </a:cubicBezTo>
                  <a:cubicBezTo>
                    <a:pt x="339" y="238"/>
                    <a:pt x="339" y="238"/>
                    <a:pt x="339" y="238"/>
                  </a:cubicBezTo>
                  <a:cubicBezTo>
                    <a:pt x="338" y="234"/>
                    <a:pt x="338" y="232"/>
                    <a:pt x="337" y="230"/>
                  </a:cubicBezTo>
                  <a:cubicBezTo>
                    <a:pt x="336" y="219"/>
                    <a:pt x="338" y="215"/>
                    <a:pt x="345" y="211"/>
                  </a:cubicBezTo>
                  <a:cubicBezTo>
                    <a:pt x="339" y="197"/>
                    <a:pt x="346" y="181"/>
                    <a:pt x="351" y="167"/>
                  </a:cubicBezTo>
                  <a:cubicBezTo>
                    <a:pt x="355" y="158"/>
                    <a:pt x="359" y="148"/>
                    <a:pt x="359" y="140"/>
                  </a:cubicBezTo>
                  <a:cubicBezTo>
                    <a:pt x="359" y="139"/>
                    <a:pt x="356" y="136"/>
                    <a:pt x="354" y="134"/>
                  </a:cubicBezTo>
                  <a:cubicBezTo>
                    <a:pt x="349" y="129"/>
                    <a:pt x="340" y="121"/>
                    <a:pt x="345" y="108"/>
                  </a:cubicBezTo>
                  <a:cubicBezTo>
                    <a:pt x="348" y="98"/>
                    <a:pt x="348" y="97"/>
                    <a:pt x="336" y="90"/>
                  </a:cubicBezTo>
                  <a:cubicBezTo>
                    <a:pt x="332" y="88"/>
                    <a:pt x="328" y="86"/>
                    <a:pt x="324" y="83"/>
                  </a:cubicBezTo>
                  <a:cubicBezTo>
                    <a:pt x="315" y="77"/>
                    <a:pt x="315" y="77"/>
                    <a:pt x="315" y="77"/>
                  </a:cubicBezTo>
                  <a:cubicBezTo>
                    <a:pt x="323" y="69"/>
                    <a:pt x="323" y="69"/>
                    <a:pt x="323" y="69"/>
                  </a:cubicBezTo>
                  <a:cubicBezTo>
                    <a:pt x="331" y="61"/>
                    <a:pt x="331" y="47"/>
                    <a:pt x="327" y="38"/>
                  </a:cubicBezTo>
                  <a:cubicBezTo>
                    <a:pt x="325" y="34"/>
                    <a:pt x="319" y="23"/>
                    <a:pt x="308" y="26"/>
                  </a:cubicBezTo>
                  <a:cubicBezTo>
                    <a:pt x="301" y="28"/>
                    <a:pt x="295" y="29"/>
                    <a:pt x="289" y="30"/>
                  </a:cubicBezTo>
                  <a:cubicBezTo>
                    <a:pt x="272" y="34"/>
                    <a:pt x="259" y="37"/>
                    <a:pt x="255" y="43"/>
                  </a:cubicBezTo>
                  <a:cubicBezTo>
                    <a:pt x="253" y="47"/>
                    <a:pt x="253" y="55"/>
                    <a:pt x="256" y="65"/>
                  </a:cubicBezTo>
                  <a:cubicBezTo>
                    <a:pt x="265" y="93"/>
                    <a:pt x="265" y="93"/>
                    <a:pt x="265" y="93"/>
                  </a:cubicBezTo>
                  <a:cubicBezTo>
                    <a:pt x="242" y="75"/>
                    <a:pt x="242" y="75"/>
                    <a:pt x="242" y="75"/>
                  </a:cubicBezTo>
                  <a:cubicBezTo>
                    <a:pt x="238" y="73"/>
                    <a:pt x="234" y="71"/>
                    <a:pt x="229" y="68"/>
                  </a:cubicBezTo>
                  <a:cubicBezTo>
                    <a:pt x="229" y="68"/>
                    <a:pt x="229" y="68"/>
                    <a:pt x="229" y="68"/>
                  </a:cubicBezTo>
                  <a:cubicBezTo>
                    <a:pt x="229" y="71"/>
                    <a:pt x="230" y="73"/>
                    <a:pt x="230" y="74"/>
                  </a:cubicBezTo>
                  <a:cubicBezTo>
                    <a:pt x="236" y="90"/>
                    <a:pt x="236" y="90"/>
                    <a:pt x="236" y="90"/>
                  </a:cubicBezTo>
                  <a:cubicBezTo>
                    <a:pt x="238" y="91"/>
                    <a:pt x="241" y="92"/>
                    <a:pt x="244" y="93"/>
                  </a:cubicBezTo>
                  <a:cubicBezTo>
                    <a:pt x="296" y="116"/>
                    <a:pt x="296" y="116"/>
                    <a:pt x="296" y="116"/>
                  </a:cubicBezTo>
                  <a:cubicBezTo>
                    <a:pt x="210" y="108"/>
                    <a:pt x="210" y="108"/>
                    <a:pt x="210" y="108"/>
                  </a:cubicBezTo>
                  <a:cubicBezTo>
                    <a:pt x="278" y="155"/>
                    <a:pt x="278" y="155"/>
                    <a:pt x="278" y="155"/>
                  </a:cubicBezTo>
                  <a:cubicBezTo>
                    <a:pt x="181" y="132"/>
                    <a:pt x="181" y="132"/>
                    <a:pt x="181" y="132"/>
                  </a:cubicBezTo>
                  <a:cubicBezTo>
                    <a:pt x="181" y="133"/>
                    <a:pt x="181" y="135"/>
                    <a:pt x="181" y="136"/>
                  </a:cubicBezTo>
                  <a:cubicBezTo>
                    <a:pt x="182" y="166"/>
                    <a:pt x="185" y="174"/>
                    <a:pt x="202" y="172"/>
                  </a:cubicBezTo>
                  <a:cubicBezTo>
                    <a:pt x="225" y="170"/>
                    <a:pt x="225" y="170"/>
                    <a:pt x="225" y="170"/>
                  </a:cubicBezTo>
                  <a:cubicBezTo>
                    <a:pt x="210" y="188"/>
                    <a:pt x="210" y="188"/>
                    <a:pt x="210" y="188"/>
                  </a:cubicBezTo>
                  <a:cubicBezTo>
                    <a:pt x="205" y="193"/>
                    <a:pt x="200" y="198"/>
                    <a:pt x="196" y="203"/>
                  </a:cubicBezTo>
                  <a:cubicBezTo>
                    <a:pt x="174" y="225"/>
                    <a:pt x="169" y="231"/>
                    <a:pt x="191" y="257"/>
                  </a:cubicBezTo>
                  <a:cubicBezTo>
                    <a:pt x="196" y="263"/>
                    <a:pt x="199" y="263"/>
                    <a:pt x="200" y="263"/>
                  </a:cubicBezTo>
                  <a:cubicBezTo>
                    <a:pt x="203" y="263"/>
                    <a:pt x="203" y="263"/>
                    <a:pt x="203" y="263"/>
                  </a:cubicBezTo>
                  <a:cubicBezTo>
                    <a:pt x="207" y="263"/>
                    <a:pt x="210" y="264"/>
                    <a:pt x="212" y="267"/>
                  </a:cubicBezTo>
                  <a:cubicBezTo>
                    <a:pt x="217" y="271"/>
                    <a:pt x="217" y="278"/>
                    <a:pt x="215" y="296"/>
                  </a:cubicBezTo>
                  <a:cubicBezTo>
                    <a:pt x="215" y="305"/>
                    <a:pt x="215" y="305"/>
                    <a:pt x="215" y="305"/>
                  </a:cubicBezTo>
                  <a:cubicBezTo>
                    <a:pt x="214" y="320"/>
                    <a:pt x="213" y="336"/>
                    <a:pt x="208" y="351"/>
                  </a:cubicBezTo>
                  <a:cubicBezTo>
                    <a:pt x="190" y="347"/>
                    <a:pt x="190" y="347"/>
                    <a:pt x="190" y="347"/>
                  </a:cubicBezTo>
                  <a:cubicBezTo>
                    <a:pt x="191" y="345"/>
                    <a:pt x="189" y="341"/>
                    <a:pt x="188" y="337"/>
                  </a:cubicBezTo>
                  <a:cubicBezTo>
                    <a:pt x="188" y="337"/>
                    <a:pt x="188" y="336"/>
                    <a:pt x="188" y="336"/>
                  </a:cubicBezTo>
                  <a:cubicBezTo>
                    <a:pt x="148" y="346"/>
                    <a:pt x="148" y="346"/>
                    <a:pt x="148" y="346"/>
                  </a:cubicBezTo>
                  <a:cubicBezTo>
                    <a:pt x="170" y="357"/>
                    <a:pt x="170" y="357"/>
                    <a:pt x="170" y="357"/>
                  </a:cubicBezTo>
                  <a:cubicBezTo>
                    <a:pt x="123" y="353"/>
                    <a:pt x="123" y="353"/>
                    <a:pt x="123" y="353"/>
                  </a:cubicBezTo>
                  <a:cubicBezTo>
                    <a:pt x="57" y="370"/>
                    <a:pt x="57" y="370"/>
                    <a:pt x="57" y="370"/>
                  </a:cubicBezTo>
                  <a:cubicBezTo>
                    <a:pt x="63" y="379"/>
                    <a:pt x="70" y="388"/>
                    <a:pt x="78" y="396"/>
                  </a:cubicBezTo>
                  <a:cubicBezTo>
                    <a:pt x="100" y="419"/>
                    <a:pt x="119" y="422"/>
                    <a:pt x="132" y="398"/>
                  </a:cubicBezTo>
                  <a:cubicBezTo>
                    <a:pt x="149" y="367"/>
                    <a:pt x="149" y="367"/>
                    <a:pt x="149" y="367"/>
                  </a:cubicBezTo>
                  <a:cubicBezTo>
                    <a:pt x="149" y="402"/>
                    <a:pt x="149" y="402"/>
                    <a:pt x="149" y="402"/>
                  </a:cubicBezTo>
                  <a:cubicBezTo>
                    <a:pt x="149" y="439"/>
                    <a:pt x="172" y="441"/>
                    <a:pt x="212" y="441"/>
                  </a:cubicBezTo>
                  <a:cubicBezTo>
                    <a:pt x="223" y="441"/>
                    <a:pt x="223" y="441"/>
                    <a:pt x="223" y="441"/>
                  </a:cubicBezTo>
                  <a:cubicBezTo>
                    <a:pt x="227" y="441"/>
                    <a:pt x="231" y="441"/>
                    <a:pt x="236" y="441"/>
                  </a:cubicBezTo>
                  <a:cubicBezTo>
                    <a:pt x="240" y="440"/>
                    <a:pt x="245" y="440"/>
                    <a:pt x="250" y="440"/>
                  </a:cubicBezTo>
                  <a:cubicBezTo>
                    <a:pt x="262" y="440"/>
                    <a:pt x="270" y="442"/>
                    <a:pt x="276" y="445"/>
                  </a:cubicBezTo>
                  <a:cubicBezTo>
                    <a:pt x="280" y="447"/>
                    <a:pt x="284" y="450"/>
                    <a:pt x="288" y="452"/>
                  </a:cubicBezTo>
                  <a:cubicBezTo>
                    <a:pt x="295" y="456"/>
                    <a:pt x="303" y="462"/>
                    <a:pt x="308" y="462"/>
                  </a:cubicBezTo>
                  <a:cubicBezTo>
                    <a:pt x="309" y="462"/>
                    <a:pt x="312" y="462"/>
                    <a:pt x="315" y="453"/>
                  </a:cubicBezTo>
                  <a:cubicBezTo>
                    <a:pt x="317" y="447"/>
                    <a:pt x="317" y="447"/>
                    <a:pt x="317" y="447"/>
                  </a:cubicBezTo>
                  <a:cubicBezTo>
                    <a:pt x="317" y="447"/>
                    <a:pt x="317" y="447"/>
                    <a:pt x="316" y="446"/>
                  </a:cubicBezTo>
                  <a:cubicBezTo>
                    <a:pt x="300" y="422"/>
                    <a:pt x="300" y="422"/>
                    <a:pt x="300" y="422"/>
                  </a:cubicBezTo>
                  <a:cubicBezTo>
                    <a:pt x="324" y="429"/>
                    <a:pt x="324" y="429"/>
                    <a:pt x="324" y="429"/>
                  </a:cubicBezTo>
                  <a:cubicBezTo>
                    <a:pt x="334" y="432"/>
                    <a:pt x="346" y="437"/>
                    <a:pt x="359" y="442"/>
                  </a:cubicBezTo>
                  <a:cubicBezTo>
                    <a:pt x="376" y="449"/>
                    <a:pt x="395" y="457"/>
                    <a:pt x="404" y="457"/>
                  </a:cubicBezTo>
                  <a:cubicBezTo>
                    <a:pt x="414" y="455"/>
                    <a:pt x="418" y="451"/>
                    <a:pt x="418" y="445"/>
                  </a:cubicBezTo>
                  <a:cubicBezTo>
                    <a:pt x="418" y="436"/>
                    <a:pt x="410" y="424"/>
                    <a:pt x="398" y="421"/>
                  </a:cubicBezTo>
                  <a:cubicBezTo>
                    <a:pt x="368" y="414"/>
                    <a:pt x="368" y="414"/>
                    <a:pt x="368" y="414"/>
                  </a:cubicBezTo>
                  <a:cubicBezTo>
                    <a:pt x="397" y="403"/>
                    <a:pt x="397" y="403"/>
                    <a:pt x="397" y="403"/>
                  </a:cubicBezTo>
                  <a:cubicBezTo>
                    <a:pt x="402" y="401"/>
                    <a:pt x="407" y="401"/>
                    <a:pt x="411" y="401"/>
                  </a:cubicBezTo>
                  <a:cubicBezTo>
                    <a:pt x="425" y="401"/>
                    <a:pt x="434" y="408"/>
                    <a:pt x="441" y="414"/>
                  </a:cubicBezTo>
                  <a:cubicBezTo>
                    <a:pt x="451" y="422"/>
                    <a:pt x="455" y="425"/>
                    <a:pt x="465" y="420"/>
                  </a:cubicBezTo>
                  <a:cubicBezTo>
                    <a:pt x="477" y="414"/>
                    <a:pt x="477" y="414"/>
                    <a:pt x="477" y="414"/>
                  </a:cubicBezTo>
                  <a:cubicBezTo>
                    <a:pt x="478" y="428"/>
                    <a:pt x="478" y="428"/>
                    <a:pt x="478" y="428"/>
                  </a:cubicBezTo>
                  <a:cubicBezTo>
                    <a:pt x="478" y="431"/>
                    <a:pt x="478" y="435"/>
                    <a:pt x="477" y="439"/>
                  </a:cubicBezTo>
                  <a:cubicBezTo>
                    <a:pt x="477" y="445"/>
                    <a:pt x="477" y="458"/>
                    <a:pt x="479" y="461"/>
                  </a:cubicBezTo>
                  <a:cubicBezTo>
                    <a:pt x="488" y="460"/>
                    <a:pt x="501" y="462"/>
                    <a:pt x="506" y="471"/>
                  </a:cubicBezTo>
                  <a:cubicBezTo>
                    <a:pt x="508" y="478"/>
                    <a:pt x="506" y="485"/>
                    <a:pt x="503" y="490"/>
                  </a:cubicBezTo>
                  <a:cubicBezTo>
                    <a:pt x="504" y="491"/>
                    <a:pt x="506" y="492"/>
                    <a:pt x="507" y="493"/>
                  </a:cubicBezTo>
                  <a:cubicBezTo>
                    <a:pt x="528" y="505"/>
                    <a:pt x="542" y="515"/>
                    <a:pt x="546" y="526"/>
                  </a:cubicBezTo>
                  <a:cubicBezTo>
                    <a:pt x="550" y="537"/>
                    <a:pt x="549" y="546"/>
                    <a:pt x="544" y="553"/>
                  </a:cubicBezTo>
                  <a:cubicBezTo>
                    <a:pt x="543" y="554"/>
                    <a:pt x="542" y="555"/>
                    <a:pt x="542" y="555"/>
                  </a:cubicBezTo>
                  <a:cubicBezTo>
                    <a:pt x="551" y="552"/>
                    <a:pt x="560" y="550"/>
                    <a:pt x="572" y="551"/>
                  </a:cubicBezTo>
                  <a:cubicBezTo>
                    <a:pt x="580" y="552"/>
                    <a:pt x="580" y="552"/>
                    <a:pt x="580" y="552"/>
                  </a:cubicBezTo>
                  <a:cubicBezTo>
                    <a:pt x="580" y="560"/>
                    <a:pt x="580" y="560"/>
                    <a:pt x="580" y="560"/>
                  </a:cubicBezTo>
                  <a:cubicBezTo>
                    <a:pt x="580" y="565"/>
                    <a:pt x="581" y="570"/>
                    <a:pt x="583" y="574"/>
                  </a:cubicBezTo>
                  <a:cubicBezTo>
                    <a:pt x="595" y="576"/>
                    <a:pt x="595" y="576"/>
                    <a:pt x="595" y="576"/>
                  </a:cubicBezTo>
                  <a:cubicBezTo>
                    <a:pt x="619" y="580"/>
                    <a:pt x="619" y="595"/>
                    <a:pt x="619" y="608"/>
                  </a:cubicBezTo>
                  <a:cubicBezTo>
                    <a:pt x="619" y="611"/>
                    <a:pt x="619" y="614"/>
                    <a:pt x="619" y="618"/>
                  </a:cubicBezTo>
                  <a:cubicBezTo>
                    <a:pt x="619" y="620"/>
                    <a:pt x="622" y="622"/>
                    <a:pt x="629" y="625"/>
                  </a:cubicBezTo>
                  <a:cubicBezTo>
                    <a:pt x="635" y="628"/>
                    <a:pt x="642" y="631"/>
                    <a:pt x="647" y="637"/>
                  </a:cubicBezTo>
                  <a:cubicBezTo>
                    <a:pt x="664" y="659"/>
                    <a:pt x="682" y="720"/>
                    <a:pt x="662" y="746"/>
                  </a:cubicBezTo>
                  <a:cubicBezTo>
                    <a:pt x="654" y="756"/>
                    <a:pt x="648" y="765"/>
                    <a:pt x="642" y="775"/>
                  </a:cubicBezTo>
                  <a:cubicBezTo>
                    <a:pt x="634" y="788"/>
                    <a:pt x="626" y="803"/>
                    <a:pt x="610" y="818"/>
                  </a:cubicBezTo>
                  <a:cubicBezTo>
                    <a:pt x="598" y="831"/>
                    <a:pt x="602" y="836"/>
                    <a:pt x="612" y="849"/>
                  </a:cubicBezTo>
                  <a:cubicBezTo>
                    <a:pt x="620" y="860"/>
                    <a:pt x="630" y="874"/>
                    <a:pt x="628" y="894"/>
                  </a:cubicBezTo>
                  <a:cubicBezTo>
                    <a:pt x="627" y="912"/>
                    <a:pt x="627" y="912"/>
                    <a:pt x="627" y="912"/>
                  </a:cubicBezTo>
                  <a:cubicBezTo>
                    <a:pt x="613" y="900"/>
                    <a:pt x="613" y="900"/>
                    <a:pt x="613" y="900"/>
                  </a:cubicBezTo>
                  <a:cubicBezTo>
                    <a:pt x="600" y="890"/>
                    <a:pt x="588" y="898"/>
                    <a:pt x="573" y="907"/>
                  </a:cubicBezTo>
                  <a:cubicBezTo>
                    <a:pt x="569" y="910"/>
                    <a:pt x="566" y="912"/>
                    <a:pt x="562" y="914"/>
                  </a:cubicBezTo>
                  <a:cubicBezTo>
                    <a:pt x="548" y="922"/>
                    <a:pt x="519" y="914"/>
                    <a:pt x="496" y="907"/>
                  </a:cubicBezTo>
                  <a:cubicBezTo>
                    <a:pt x="495" y="907"/>
                    <a:pt x="494" y="907"/>
                    <a:pt x="493" y="906"/>
                  </a:cubicBezTo>
                  <a:cubicBezTo>
                    <a:pt x="490" y="910"/>
                    <a:pt x="487" y="915"/>
                    <a:pt x="483" y="920"/>
                  </a:cubicBezTo>
                  <a:cubicBezTo>
                    <a:pt x="475" y="930"/>
                    <a:pt x="466" y="942"/>
                    <a:pt x="462" y="958"/>
                  </a:cubicBezTo>
                  <a:cubicBezTo>
                    <a:pt x="461" y="960"/>
                    <a:pt x="463" y="963"/>
                    <a:pt x="466" y="967"/>
                  </a:cubicBezTo>
                  <a:cubicBezTo>
                    <a:pt x="474" y="978"/>
                    <a:pt x="492" y="987"/>
                    <a:pt x="502" y="987"/>
                  </a:cubicBezTo>
                  <a:cubicBezTo>
                    <a:pt x="504" y="987"/>
                    <a:pt x="505" y="987"/>
                    <a:pt x="505" y="987"/>
                  </a:cubicBezTo>
                  <a:cubicBezTo>
                    <a:pt x="516" y="981"/>
                    <a:pt x="521" y="976"/>
                    <a:pt x="525" y="971"/>
                  </a:cubicBezTo>
                  <a:cubicBezTo>
                    <a:pt x="532" y="963"/>
                    <a:pt x="539" y="954"/>
                    <a:pt x="567" y="965"/>
                  </a:cubicBezTo>
                  <a:cubicBezTo>
                    <a:pt x="563" y="955"/>
                    <a:pt x="561" y="941"/>
                    <a:pt x="576" y="933"/>
                  </a:cubicBezTo>
                  <a:cubicBezTo>
                    <a:pt x="590" y="926"/>
                    <a:pt x="590" y="926"/>
                    <a:pt x="590" y="926"/>
                  </a:cubicBezTo>
                  <a:cubicBezTo>
                    <a:pt x="589" y="942"/>
                    <a:pt x="589" y="942"/>
                    <a:pt x="589" y="942"/>
                  </a:cubicBezTo>
                  <a:cubicBezTo>
                    <a:pt x="589" y="949"/>
                    <a:pt x="590" y="950"/>
                    <a:pt x="590" y="950"/>
                  </a:cubicBezTo>
                  <a:cubicBezTo>
                    <a:pt x="591" y="951"/>
                    <a:pt x="596" y="952"/>
                    <a:pt x="600" y="952"/>
                  </a:cubicBezTo>
                  <a:cubicBezTo>
                    <a:pt x="602" y="952"/>
                    <a:pt x="605" y="952"/>
                    <a:pt x="608" y="953"/>
                  </a:cubicBezTo>
                  <a:cubicBezTo>
                    <a:pt x="629" y="956"/>
                    <a:pt x="633" y="966"/>
                    <a:pt x="637" y="978"/>
                  </a:cubicBezTo>
                  <a:cubicBezTo>
                    <a:pt x="638" y="981"/>
                    <a:pt x="639" y="984"/>
                    <a:pt x="641" y="987"/>
                  </a:cubicBezTo>
                  <a:cubicBezTo>
                    <a:pt x="651" y="1013"/>
                    <a:pt x="666" y="1021"/>
                    <a:pt x="691" y="1033"/>
                  </a:cubicBezTo>
                  <a:cubicBezTo>
                    <a:pt x="696" y="1036"/>
                    <a:pt x="701" y="1038"/>
                    <a:pt x="707" y="1041"/>
                  </a:cubicBezTo>
                  <a:cubicBezTo>
                    <a:pt x="717" y="1047"/>
                    <a:pt x="717" y="1047"/>
                    <a:pt x="717" y="1047"/>
                  </a:cubicBezTo>
                  <a:cubicBezTo>
                    <a:pt x="710" y="1055"/>
                    <a:pt x="710" y="1055"/>
                    <a:pt x="710" y="1055"/>
                  </a:cubicBezTo>
                  <a:cubicBezTo>
                    <a:pt x="705" y="1061"/>
                    <a:pt x="700" y="1065"/>
                    <a:pt x="695" y="1067"/>
                  </a:cubicBezTo>
                  <a:cubicBezTo>
                    <a:pt x="710" y="1089"/>
                    <a:pt x="731" y="1118"/>
                    <a:pt x="748" y="1099"/>
                  </a:cubicBezTo>
                  <a:cubicBezTo>
                    <a:pt x="759" y="1087"/>
                    <a:pt x="759" y="1087"/>
                    <a:pt x="759" y="1087"/>
                  </a:cubicBezTo>
                  <a:cubicBezTo>
                    <a:pt x="764" y="1103"/>
                    <a:pt x="764" y="1103"/>
                    <a:pt x="764" y="1103"/>
                  </a:cubicBezTo>
                  <a:cubicBezTo>
                    <a:pt x="764" y="1104"/>
                    <a:pt x="764" y="1105"/>
                    <a:pt x="765" y="1106"/>
                  </a:cubicBezTo>
                  <a:cubicBezTo>
                    <a:pt x="781" y="1104"/>
                    <a:pt x="789" y="1118"/>
                    <a:pt x="793" y="1130"/>
                  </a:cubicBezTo>
                  <a:cubicBezTo>
                    <a:pt x="801" y="1125"/>
                    <a:pt x="801" y="1125"/>
                    <a:pt x="801" y="1125"/>
                  </a:cubicBezTo>
                  <a:cubicBezTo>
                    <a:pt x="805" y="1136"/>
                    <a:pt x="805" y="1136"/>
                    <a:pt x="805" y="1136"/>
                  </a:cubicBezTo>
                  <a:cubicBezTo>
                    <a:pt x="808" y="1149"/>
                    <a:pt x="821" y="1154"/>
                    <a:pt x="836" y="1159"/>
                  </a:cubicBezTo>
                  <a:cubicBezTo>
                    <a:pt x="840" y="1160"/>
                    <a:pt x="844" y="1162"/>
                    <a:pt x="848" y="1164"/>
                  </a:cubicBezTo>
                  <a:cubicBezTo>
                    <a:pt x="851" y="1164"/>
                    <a:pt x="853" y="1163"/>
                    <a:pt x="855" y="1162"/>
                  </a:cubicBezTo>
                  <a:cubicBezTo>
                    <a:pt x="856" y="1161"/>
                    <a:pt x="858" y="1161"/>
                    <a:pt x="860" y="1160"/>
                  </a:cubicBezTo>
                  <a:cubicBezTo>
                    <a:pt x="862" y="1159"/>
                    <a:pt x="864" y="1159"/>
                    <a:pt x="866" y="1159"/>
                  </a:cubicBezTo>
                  <a:close/>
                  <a:moveTo>
                    <a:pt x="516" y="563"/>
                  </a:moveTo>
                  <a:cubicBezTo>
                    <a:pt x="516" y="566"/>
                    <a:pt x="516" y="569"/>
                    <a:pt x="516" y="572"/>
                  </a:cubicBezTo>
                  <a:cubicBezTo>
                    <a:pt x="520" y="569"/>
                    <a:pt x="524" y="566"/>
                    <a:pt x="528" y="563"/>
                  </a:cubicBezTo>
                  <a:cubicBezTo>
                    <a:pt x="524" y="564"/>
                    <a:pt x="520" y="564"/>
                    <a:pt x="516" y="563"/>
                  </a:cubicBezTo>
                  <a:close/>
                  <a:moveTo>
                    <a:pt x="46" y="346"/>
                  </a:moveTo>
                  <a:cubicBezTo>
                    <a:pt x="48" y="352"/>
                    <a:pt x="52" y="361"/>
                    <a:pt x="57" y="369"/>
                  </a:cubicBezTo>
                  <a:cubicBezTo>
                    <a:pt x="95" y="350"/>
                    <a:pt x="95" y="350"/>
                    <a:pt x="95" y="350"/>
                  </a:cubicBezTo>
                  <a:cubicBezTo>
                    <a:pt x="92" y="350"/>
                    <a:pt x="92" y="350"/>
                    <a:pt x="92" y="350"/>
                  </a:cubicBezTo>
                  <a:cubicBezTo>
                    <a:pt x="77" y="349"/>
                    <a:pt x="62" y="347"/>
                    <a:pt x="46" y="346"/>
                  </a:cubicBezTo>
                  <a:close/>
                  <a:moveTo>
                    <a:pt x="23" y="287"/>
                  </a:moveTo>
                  <a:cubicBezTo>
                    <a:pt x="125" y="336"/>
                    <a:pt x="125" y="336"/>
                    <a:pt x="125" y="336"/>
                  </a:cubicBezTo>
                  <a:cubicBezTo>
                    <a:pt x="185" y="306"/>
                    <a:pt x="185" y="306"/>
                    <a:pt x="185" y="306"/>
                  </a:cubicBezTo>
                  <a:cubicBezTo>
                    <a:pt x="182" y="302"/>
                    <a:pt x="179" y="298"/>
                    <a:pt x="176" y="294"/>
                  </a:cubicBezTo>
                  <a:cubicBezTo>
                    <a:pt x="163" y="277"/>
                    <a:pt x="149" y="260"/>
                    <a:pt x="142" y="242"/>
                  </a:cubicBezTo>
                  <a:cubicBezTo>
                    <a:pt x="136" y="228"/>
                    <a:pt x="138" y="215"/>
                    <a:pt x="139" y="203"/>
                  </a:cubicBezTo>
                  <a:cubicBezTo>
                    <a:pt x="139" y="191"/>
                    <a:pt x="140" y="181"/>
                    <a:pt x="135" y="171"/>
                  </a:cubicBezTo>
                  <a:cubicBezTo>
                    <a:pt x="112" y="123"/>
                    <a:pt x="151" y="66"/>
                    <a:pt x="180" y="23"/>
                  </a:cubicBezTo>
                  <a:cubicBezTo>
                    <a:pt x="180" y="22"/>
                    <a:pt x="181" y="21"/>
                    <a:pt x="182" y="20"/>
                  </a:cubicBezTo>
                  <a:cubicBezTo>
                    <a:pt x="179" y="19"/>
                    <a:pt x="175" y="19"/>
                    <a:pt x="172" y="19"/>
                  </a:cubicBezTo>
                  <a:cubicBezTo>
                    <a:pt x="140" y="18"/>
                    <a:pt x="116" y="18"/>
                    <a:pt x="96" y="41"/>
                  </a:cubicBezTo>
                  <a:cubicBezTo>
                    <a:pt x="94" y="43"/>
                    <a:pt x="92" y="46"/>
                    <a:pt x="89" y="49"/>
                  </a:cubicBezTo>
                  <a:cubicBezTo>
                    <a:pt x="75" y="65"/>
                    <a:pt x="42" y="102"/>
                    <a:pt x="44" y="121"/>
                  </a:cubicBezTo>
                  <a:cubicBezTo>
                    <a:pt x="45" y="124"/>
                    <a:pt x="46" y="126"/>
                    <a:pt x="48" y="128"/>
                  </a:cubicBezTo>
                  <a:cubicBezTo>
                    <a:pt x="74" y="146"/>
                    <a:pt x="74" y="146"/>
                    <a:pt x="74" y="146"/>
                  </a:cubicBezTo>
                  <a:cubicBezTo>
                    <a:pt x="42" y="144"/>
                    <a:pt x="42" y="144"/>
                    <a:pt x="42" y="144"/>
                  </a:cubicBezTo>
                  <a:cubicBezTo>
                    <a:pt x="42" y="144"/>
                    <a:pt x="42" y="144"/>
                    <a:pt x="42" y="144"/>
                  </a:cubicBezTo>
                  <a:cubicBezTo>
                    <a:pt x="38" y="144"/>
                    <a:pt x="29" y="157"/>
                    <a:pt x="27" y="175"/>
                  </a:cubicBezTo>
                  <a:cubicBezTo>
                    <a:pt x="25" y="189"/>
                    <a:pt x="29" y="196"/>
                    <a:pt x="30" y="197"/>
                  </a:cubicBezTo>
                  <a:cubicBezTo>
                    <a:pt x="49" y="202"/>
                    <a:pt x="49" y="202"/>
                    <a:pt x="49" y="202"/>
                  </a:cubicBezTo>
                  <a:cubicBezTo>
                    <a:pt x="33" y="213"/>
                    <a:pt x="33" y="213"/>
                    <a:pt x="33" y="213"/>
                  </a:cubicBezTo>
                  <a:cubicBezTo>
                    <a:pt x="21" y="222"/>
                    <a:pt x="21" y="224"/>
                    <a:pt x="24" y="231"/>
                  </a:cubicBezTo>
                  <a:cubicBezTo>
                    <a:pt x="27" y="237"/>
                    <a:pt x="30" y="244"/>
                    <a:pt x="30" y="254"/>
                  </a:cubicBezTo>
                  <a:cubicBezTo>
                    <a:pt x="30" y="257"/>
                    <a:pt x="29" y="262"/>
                    <a:pt x="27" y="269"/>
                  </a:cubicBezTo>
                  <a:cubicBezTo>
                    <a:pt x="25" y="274"/>
                    <a:pt x="23" y="283"/>
                    <a:pt x="23" y="287"/>
                  </a:cubicBezTo>
                  <a:close/>
                  <a:moveTo>
                    <a:pt x="638" y="291"/>
                  </a:moveTo>
                  <a:cubicBezTo>
                    <a:pt x="638" y="292"/>
                    <a:pt x="638" y="293"/>
                    <a:pt x="638" y="294"/>
                  </a:cubicBezTo>
                  <a:cubicBezTo>
                    <a:pt x="638" y="298"/>
                    <a:pt x="638" y="302"/>
                    <a:pt x="639" y="305"/>
                  </a:cubicBezTo>
                  <a:cubicBezTo>
                    <a:pt x="650" y="335"/>
                    <a:pt x="650" y="335"/>
                    <a:pt x="650" y="335"/>
                  </a:cubicBezTo>
                  <a:cubicBezTo>
                    <a:pt x="670" y="329"/>
                    <a:pt x="670" y="329"/>
                    <a:pt x="670" y="329"/>
                  </a:cubicBezTo>
                  <a:cubicBezTo>
                    <a:pt x="695" y="321"/>
                    <a:pt x="698" y="313"/>
                    <a:pt x="698" y="311"/>
                  </a:cubicBezTo>
                  <a:cubicBezTo>
                    <a:pt x="700" y="301"/>
                    <a:pt x="677" y="285"/>
                    <a:pt x="661" y="275"/>
                  </a:cubicBezTo>
                  <a:cubicBezTo>
                    <a:pt x="655" y="287"/>
                    <a:pt x="645" y="291"/>
                    <a:pt x="638" y="291"/>
                  </a:cubicBezTo>
                  <a:close/>
                  <a:moveTo>
                    <a:pt x="186" y="277"/>
                  </a:moveTo>
                  <a:cubicBezTo>
                    <a:pt x="187" y="279"/>
                    <a:pt x="189" y="281"/>
                    <a:pt x="190" y="282"/>
                  </a:cubicBezTo>
                  <a:cubicBezTo>
                    <a:pt x="192" y="285"/>
                    <a:pt x="195" y="288"/>
                    <a:pt x="197" y="292"/>
                  </a:cubicBezTo>
                  <a:cubicBezTo>
                    <a:pt x="197" y="287"/>
                    <a:pt x="198" y="284"/>
                    <a:pt x="198" y="281"/>
                  </a:cubicBezTo>
                  <a:cubicBezTo>
                    <a:pt x="194" y="281"/>
                    <a:pt x="190" y="280"/>
                    <a:pt x="186" y="277"/>
                  </a:cubicBezTo>
                  <a:close/>
                  <a:moveTo>
                    <a:pt x="158" y="94"/>
                  </a:moveTo>
                  <a:cubicBezTo>
                    <a:pt x="147" y="118"/>
                    <a:pt x="142" y="143"/>
                    <a:pt x="152" y="162"/>
                  </a:cubicBezTo>
                  <a:cubicBezTo>
                    <a:pt x="159" y="178"/>
                    <a:pt x="158" y="192"/>
                    <a:pt x="157" y="204"/>
                  </a:cubicBezTo>
                  <a:cubicBezTo>
                    <a:pt x="156" y="214"/>
                    <a:pt x="155" y="224"/>
                    <a:pt x="159" y="233"/>
                  </a:cubicBezTo>
                  <a:cubicBezTo>
                    <a:pt x="157" y="216"/>
                    <a:pt x="169" y="204"/>
                    <a:pt x="182" y="190"/>
                  </a:cubicBezTo>
                  <a:cubicBezTo>
                    <a:pt x="183" y="189"/>
                    <a:pt x="183" y="189"/>
                    <a:pt x="184" y="189"/>
                  </a:cubicBezTo>
                  <a:cubicBezTo>
                    <a:pt x="163" y="181"/>
                    <a:pt x="163" y="155"/>
                    <a:pt x="163" y="136"/>
                  </a:cubicBezTo>
                  <a:cubicBezTo>
                    <a:pt x="163" y="131"/>
                    <a:pt x="163" y="126"/>
                    <a:pt x="162" y="121"/>
                  </a:cubicBezTo>
                  <a:cubicBezTo>
                    <a:pt x="161" y="108"/>
                    <a:pt x="161" y="108"/>
                    <a:pt x="161" y="108"/>
                  </a:cubicBezTo>
                  <a:cubicBezTo>
                    <a:pt x="187" y="115"/>
                    <a:pt x="187" y="115"/>
                    <a:pt x="187" y="115"/>
                  </a:cubicBezTo>
                  <a:lnTo>
                    <a:pt x="158" y="94"/>
                  </a:lnTo>
                  <a:close/>
                  <a:moveTo>
                    <a:pt x="163" y="86"/>
                  </a:moveTo>
                  <a:cubicBezTo>
                    <a:pt x="193" y="88"/>
                    <a:pt x="193" y="88"/>
                    <a:pt x="193" y="88"/>
                  </a:cubicBezTo>
                  <a:cubicBezTo>
                    <a:pt x="187" y="82"/>
                    <a:pt x="184" y="74"/>
                    <a:pt x="186" y="63"/>
                  </a:cubicBezTo>
                  <a:cubicBezTo>
                    <a:pt x="189" y="48"/>
                    <a:pt x="189" y="48"/>
                    <a:pt x="189" y="48"/>
                  </a:cubicBezTo>
                  <a:cubicBezTo>
                    <a:pt x="201" y="57"/>
                    <a:pt x="201" y="57"/>
                    <a:pt x="201" y="57"/>
                  </a:cubicBezTo>
                  <a:cubicBezTo>
                    <a:pt x="203" y="59"/>
                    <a:pt x="206" y="60"/>
                    <a:pt x="210" y="61"/>
                  </a:cubicBezTo>
                  <a:cubicBezTo>
                    <a:pt x="210" y="59"/>
                    <a:pt x="210" y="56"/>
                    <a:pt x="209" y="54"/>
                  </a:cubicBezTo>
                  <a:cubicBezTo>
                    <a:pt x="200" y="26"/>
                    <a:pt x="200" y="26"/>
                    <a:pt x="200" y="26"/>
                  </a:cubicBezTo>
                  <a:cubicBezTo>
                    <a:pt x="198" y="29"/>
                    <a:pt x="197" y="31"/>
                    <a:pt x="195" y="34"/>
                  </a:cubicBezTo>
                  <a:cubicBezTo>
                    <a:pt x="184" y="49"/>
                    <a:pt x="172" y="67"/>
                    <a:pt x="163" y="8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29"/>
            <p:cNvSpPr>
              <a:spLocks/>
            </p:cNvSpPr>
            <p:nvPr/>
          </p:nvSpPr>
          <p:spPr bwMode="auto">
            <a:xfrm>
              <a:off x="1498" y="1956"/>
              <a:ext cx="87" cy="85"/>
            </a:xfrm>
            <a:custGeom>
              <a:avLst/>
              <a:gdLst>
                <a:gd name="T0" fmla="*/ 158 w 291"/>
                <a:gd name="T1" fmla="*/ 2 h 283"/>
                <a:gd name="T2" fmla="*/ 114 w 291"/>
                <a:gd name="T3" fmla="*/ 48 h 283"/>
                <a:gd name="T4" fmla="*/ 116 w 291"/>
                <a:gd name="T5" fmla="*/ 80 h 283"/>
                <a:gd name="T6" fmla="*/ 92 w 291"/>
                <a:gd name="T7" fmla="*/ 141 h 283"/>
                <a:gd name="T8" fmla="*/ 49 w 291"/>
                <a:gd name="T9" fmla="*/ 173 h 283"/>
                <a:gd name="T10" fmla="*/ 75 w 291"/>
                <a:gd name="T11" fmla="*/ 179 h 283"/>
                <a:gd name="T12" fmla="*/ 175 w 291"/>
                <a:gd name="T13" fmla="*/ 210 h 283"/>
                <a:gd name="T14" fmla="*/ 160 w 291"/>
                <a:gd name="T15" fmla="*/ 230 h 283"/>
                <a:gd name="T16" fmla="*/ 209 w 291"/>
                <a:gd name="T17" fmla="*/ 223 h 283"/>
                <a:gd name="T18" fmla="*/ 170 w 291"/>
                <a:gd name="T19" fmla="*/ 253 h 283"/>
                <a:gd name="T20" fmla="*/ 236 w 291"/>
                <a:gd name="T21" fmla="*/ 205 h 283"/>
                <a:gd name="T22" fmla="*/ 235 w 291"/>
                <a:gd name="T23" fmla="*/ 262 h 283"/>
                <a:gd name="T24" fmla="*/ 253 w 291"/>
                <a:gd name="T25" fmla="*/ 247 h 283"/>
                <a:gd name="T26" fmla="*/ 259 w 291"/>
                <a:gd name="T27" fmla="*/ 277 h 283"/>
                <a:gd name="T28" fmla="*/ 281 w 291"/>
                <a:gd name="T29" fmla="*/ 216 h 283"/>
                <a:gd name="T30" fmla="*/ 270 w 291"/>
                <a:gd name="T31" fmla="*/ 229 h 283"/>
                <a:gd name="T32" fmla="*/ 279 w 291"/>
                <a:gd name="T33" fmla="*/ 192 h 283"/>
                <a:gd name="T34" fmla="*/ 253 w 291"/>
                <a:gd name="T35" fmla="*/ 221 h 283"/>
                <a:gd name="T36" fmla="*/ 242 w 291"/>
                <a:gd name="T37" fmla="*/ 192 h 283"/>
                <a:gd name="T38" fmla="*/ 272 w 291"/>
                <a:gd name="T39" fmla="*/ 166 h 283"/>
                <a:gd name="T40" fmla="*/ 236 w 291"/>
                <a:gd name="T41" fmla="*/ 175 h 283"/>
                <a:gd name="T42" fmla="*/ 255 w 291"/>
                <a:gd name="T43" fmla="*/ 125 h 283"/>
                <a:gd name="T44" fmla="*/ 188 w 291"/>
                <a:gd name="T45" fmla="*/ 130 h 283"/>
                <a:gd name="T46" fmla="*/ 196 w 291"/>
                <a:gd name="T47" fmla="*/ 113 h 283"/>
                <a:gd name="T48" fmla="*/ 162 w 291"/>
                <a:gd name="T49" fmla="*/ 106 h 283"/>
                <a:gd name="T50" fmla="*/ 184 w 291"/>
                <a:gd name="T51" fmla="*/ 95 h 283"/>
                <a:gd name="T52" fmla="*/ 162 w 291"/>
                <a:gd name="T53" fmla="*/ 84 h 283"/>
                <a:gd name="T54" fmla="*/ 138 w 291"/>
                <a:gd name="T55" fmla="*/ 112 h 283"/>
                <a:gd name="T56" fmla="*/ 158 w 291"/>
                <a:gd name="T57" fmla="*/ 47 h 283"/>
                <a:gd name="T58" fmla="*/ 181 w 291"/>
                <a:gd name="T59" fmla="*/ 0 h 283"/>
                <a:gd name="T60" fmla="*/ 158 w 291"/>
                <a:gd name="T61" fmla="*/ 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1" h="283">
                  <a:moveTo>
                    <a:pt x="158" y="2"/>
                  </a:moveTo>
                  <a:cubicBezTo>
                    <a:pt x="137" y="10"/>
                    <a:pt x="127" y="31"/>
                    <a:pt x="114" y="48"/>
                  </a:cubicBezTo>
                  <a:cubicBezTo>
                    <a:pt x="121" y="57"/>
                    <a:pt x="118" y="70"/>
                    <a:pt x="116" y="80"/>
                  </a:cubicBezTo>
                  <a:cubicBezTo>
                    <a:pt x="99" y="86"/>
                    <a:pt x="85" y="128"/>
                    <a:pt x="92" y="141"/>
                  </a:cubicBezTo>
                  <a:cubicBezTo>
                    <a:pt x="68" y="139"/>
                    <a:pt x="76" y="170"/>
                    <a:pt x="49" y="173"/>
                  </a:cubicBezTo>
                  <a:cubicBezTo>
                    <a:pt x="57" y="173"/>
                    <a:pt x="66" y="178"/>
                    <a:pt x="75" y="179"/>
                  </a:cubicBezTo>
                  <a:cubicBezTo>
                    <a:pt x="0" y="249"/>
                    <a:pt x="131" y="227"/>
                    <a:pt x="175" y="210"/>
                  </a:cubicBezTo>
                  <a:cubicBezTo>
                    <a:pt x="169" y="217"/>
                    <a:pt x="168" y="224"/>
                    <a:pt x="160" y="230"/>
                  </a:cubicBezTo>
                  <a:cubicBezTo>
                    <a:pt x="188" y="239"/>
                    <a:pt x="183" y="212"/>
                    <a:pt x="209" y="223"/>
                  </a:cubicBezTo>
                  <a:cubicBezTo>
                    <a:pt x="196" y="233"/>
                    <a:pt x="183" y="243"/>
                    <a:pt x="170" y="253"/>
                  </a:cubicBezTo>
                  <a:cubicBezTo>
                    <a:pt x="191" y="283"/>
                    <a:pt x="226" y="213"/>
                    <a:pt x="236" y="205"/>
                  </a:cubicBezTo>
                  <a:cubicBezTo>
                    <a:pt x="242" y="223"/>
                    <a:pt x="243" y="244"/>
                    <a:pt x="235" y="262"/>
                  </a:cubicBezTo>
                  <a:cubicBezTo>
                    <a:pt x="239" y="256"/>
                    <a:pt x="248" y="253"/>
                    <a:pt x="253" y="247"/>
                  </a:cubicBezTo>
                  <a:cubicBezTo>
                    <a:pt x="253" y="257"/>
                    <a:pt x="259" y="267"/>
                    <a:pt x="259" y="277"/>
                  </a:cubicBezTo>
                  <a:cubicBezTo>
                    <a:pt x="281" y="270"/>
                    <a:pt x="291" y="236"/>
                    <a:pt x="281" y="216"/>
                  </a:cubicBezTo>
                  <a:cubicBezTo>
                    <a:pt x="277" y="220"/>
                    <a:pt x="274" y="224"/>
                    <a:pt x="270" y="229"/>
                  </a:cubicBezTo>
                  <a:cubicBezTo>
                    <a:pt x="273" y="216"/>
                    <a:pt x="276" y="204"/>
                    <a:pt x="279" y="192"/>
                  </a:cubicBezTo>
                  <a:cubicBezTo>
                    <a:pt x="271" y="201"/>
                    <a:pt x="262" y="211"/>
                    <a:pt x="253" y="221"/>
                  </a:cubicBezTo>
                  <a:cubicBezTo>
                    <a:pt x="250" y="209"/>
                    <a:pt x="248" y="202"/>
                    <a:pt x="242" y="192"/>
                  </a:cubicBezTo>
                  <a:cubicBezTo>
                    <a:pt x="256" y="187"/>
                    <a:pt x="268" y="179"/>
                    <a:pt x="272" y="166"/>
                  </a:cubicBezTo>
                  <a:cubicBezTo>
                    <a:pt x="260" y="169"/>
                    <a:pt x="248" y="172"/>
                    <a:pt x="236" y="175"/>
                  </a:cubicBezTo>
                  <a:cubicBezTo>
                    <a:pt x="243" y="158"/>
                    <a:pt x="249" y="141"/>
                    <a:pt x="255" y="125"/>
                  </a:cubicBezTo>
                  <a:cubicBezTo>
                    <a:pt x="229" y="117"/>
                    <a:pt x="213" y="122"/>
                    <a:pt x="188" y="130"/>
                  </a:cubicBezTo>
                  <a:cubicBezTo>
                    <a:pt x="191" y="125"/>
                    <a:pt x="193" y="119"/>
                    <a:pt x="196" y="113"/>
                  </a:cubicBezTo>
                  <a:cubicBezTo>
                    <a:pt x="181" y="122"/>
                    <a:pt x="169" y="121"/>
                    <a:pt x="162" y="106"/>
                  </a:cubicBezTo>
                  <a:cubicBezTo>
                    <a:pt x="170" y="104"/>
                    <a:pt x="177" y="96"/>
                    <a:pt x="184" y="95"/>
                  </a:cubicBezTo>
                  <a:cubicBezTo>
                    <a:pt x="167" y="91"/>
                    <a:pt x="168" y="91"/>
                    <a:pt x="162" y="84"/>
                  </a:cubicBezTo>
                  <a:cubicBezTo>
                    <a:pt x="154" y="93"/>
                    <a:pt x="146" y="102"/>
                    <a:pt x="138" y="112"/>
                  </a:cubicBezTo>
                  <a:cubicBezTo>
                    <a:pt x="132" y="82"/>
                    <a:pt x="158" y="72"/>
                    <a:pt x="158" y="47"/>
                  </a:cubicBezTo>
                  <a:cubicBezTo>
                    <a:pt x="158" y="44"/>
                    <a:pt x="173" y="5"/>
                    <a:pt x="181" y="0"/>
                  </a:cubicBezTo>
                  <a:cubicBezTo>
                    <a:pt x="173" y="1"/>
                    <a:pt x="166" y="1"/>
                    <a:pt x="158" y="2"/>
                  </a:cubicBezTo>
                  <a:close/>
                </a:path>
              </a:pathLst>
            </a:custGeom>
            <a:solidFill>
              <a:srgbClr val="FF9900"/>
            </a:solidFill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 30"/>
            <p:cNvSpPr>
              <a:spLocks noEditPoints="1"/>
            </p:cNvSpPr>
            <p:nvPr/>
          </p:nvSpPr>
          <p:spPr bwMode="auto">
            <a:xfrm>
              <a:off x="1510" y="1952"/>
              <a:ext cx="76" cy="91"/>
            </a:xfrm>
            <a:custGeom>
              <a:avLst/>
              <a:gdLst>
                <a:gd name="T0" fmla="*/ 210 w 257"/>
                <a:gd name="T1" fmla="*/ 290 h 303"/>
                <a:gd name="T2" fmla="*/ 207 w 257"/>
                <a:gd name="T3" fmla="*/ 277 h 303"/>
                <a:gd name="T4" fmla="*/ 186 w 257"/>
                <a:gd name="T5" fmla="*/ 271 h 303"/>
                <a:gd name="T6" fmla="*/ 142 w 257"/>
                <a:gd name="T7" fmla="*/ 282 h 303"/>
                <a:gd name="T8" fmla="*/ 117 w 257"/>
                <a:gd name="T9" fmla="*/ 264 h 303"/>
                <a:gd name="T10" fmla="*/ 118 w 257"/>
                <a:gd name="T11" fmla="*/ 252 h 303"/>
                <a:gd name="T12" fmla="*/ 109 w 257"/>
                <a:gd name="T13" fmla="*/ 241 h 303"/>
                <a:gd name="T14" fmla="*/ 4 w 257"/>
                <a:gd name="T15" fmla="*/ 233 h 303"/>
                <a:gd name="T16" fmla="*/ 9 w 257"/>
                <a:gd name="T17" fmla="*/ 195 h 303"/>
                <a:gd name="T18" fmla="*/ 24 w 257"/>
                <a:gd name="T19" fmla="*/ 164 h 303"/>
                <a:gd name="T20" fmla="*/ 47 w 257"/>
                <a:gd name="T21" fmla="*/ 115 h 303"/>
                <a:gd name="T22" fmla="*/ 67 w 257"/>
                <a:gd name="T23" fmla="*/ 68 h 303"/>
                <a:gd name="T24" fmla="*/ 66 w 257"/>
                <a:gd name="T25" fmla="*/ 56 h 303"/>
                <a:gd name="T26" fmla="*/ 115 w 257"/>
                <a:gd name="T27" fmla="*/ 6 h 303"/>
                <a:gd name="T28" fmla="*/ 140 w 257"/>
                <a:gd name="T29" fmla="*/ 4 h 303"/>
                <a:gd name="T30" fmla="*/ 146 w 257"/>
                <a:gd name="T31" fmla="*/ 21 h 303"/>
                <a:gd name="T32" fmla="*/ 121 w 257"/>
                <a:gd name="T33" fmla="*/ 84 h 303"/>
                <a:gd name="T34" fmla="*/ 131 w 257"/>
                <a:gd name="T35" fmla="*/ 93 h 303"/>
                <a:gd name="T36" fmla="*/ 174 w 257"/>
                <a:gd name="T37" fmla="*/ 105 h 303"/>
                <a:gd name="T38" fmla="*/ 175 w 257"/>
                <a:gd name="T39" fmla="*/ 105 h 303"/>
                <a:gd name="T40" fmla="*/ 172 w 257"/>
                <a:gd name="T41" fmla="*/ 112 h 303"/>
                <a:gd name="T42" fmla="*/ 218 w 257"/>
                <a:gd name="T43" fmla="*/ 129 h 303"/>
                <a:gd name="T44" fmla="*/ 215 w 257"/>
                <a:gd name="T45" fmla="*/ 163 h 303"/>
                <a:gd name="T46" fmla="*/ 230 w 257"/>
                <a:gd name="T47" fmla="*/ 170 h 303"/>
                <a:gd name="T48" fmla="*/ 241 w 257"/>
                <a:gd name="T49" fmla="*/ 181 h 303"/>
                <a:gd name="T50" fmla="*/ 217 w 257"/>
                <a:gd name="T51" fmla="*/ 215 h 303"/>
                <a:gd name="T52" fmla="*/ 248 w 257"/>
                <a:gd name="T53" fmla="*/ 207 h 303"/>
                <a:gd name="T54" fmla="*/ 249 w 257"/>
                <a:gd name="T55" fmla="*/ 225 h 303"/>
                <a:gd name="T56" fmla="*/ 222 w 257"/>
                <a:gd name="T57" fmla="*/ 299 h 303"/>
                <a:gd name="T58" fmla="*/ 223 w 257"/>
                <a:gd name="T59" fmla="*/ 264 h 303"/>
                <a:gd name="T60" fmla="*/ 225 w 257"/>
                <a:gd name="T61" fmla="*/ 275 h 303"/>
                <a:gd name="T62" fmla="*/ 236 w 257"/>
                <a:gd name="T63" fmla="*/ 249 h 303"/>
                <a:gd name="T64" fmla="*/ 34 w 257"/>
                <a:gd name="T65" fmla="*/ 182 h 303"/>
                <a:gd name="T66" fmla="*/ 56 w 257"/>
                <a:gd name="T67" fmla="*/ 184 h 303"/>
                <a:gd name="T68" fmla="*/ 21 w 257"/>
                <a:gd name="T69" fmla="*/ 226 h 303"/>
                <a:gd name="T70" fmla="*/ 132 w 257"/>
                <a:gd name="T71" fmla="*/ 214 h 303"/>
                <a:gd name="T72" fmla="*/ 142 w 257"/>
                <a:gd name="T73" fmla="*/ 229 h 303"/>
                <a:gd name="T74" fmla="*/ 172 w 257"/>
                <a:gd name="T75" fmla="*/ 227 h 303"/>
                <a:gd name="T76" fmla="*/ 178 w 257"/>
                <a:gd name="T77" fmla="*/ 227 h 303"/>
                <a:gd name="T78" fmla="*/ 194 w 257"/>
                <a:gd name="T79" fmla="*/ 208 h 303"/>
                <a:gd name="T80" fmla="*/ 182 w 257"/>
                <a:gd name="T81" fmla="*/ 201 h 303"/>
                <a:gd name="T82" fmla="*/ 198 w 257"/>
                <a:gd name="T83" fmla="*/ 156 h 303"/>
                <a:gd name="T84" fmla="*/ 151 w 257"/>
                <a:gd name="T85" fmla="*/ 152 h 303"/>
                <a:gd name="T86" fmla="*/ 139 w 257"/>
                <a:gd name="T87" fmla="*/ 141 h 303"/>
                <a:gd name="T88" fmla="*/ 113 w 257"/>
                <a:gd name="T89" fmla="*/ 121 h 303"/>
                <a:gd name="T90" fmla="*/ 89 w 257"/>
                <a:gd name="T91" fmla="*/ 127 h 303"/>
                <a:gd name="T92" fmla="*/ 109 w 257"/>
                <a:gd name="T93" fmla="*/ 60 h 303"/>
                <a:gd name="T94" fmla="*/ 120 w 257"/>
                <a:gd name="T95" fmla="*/ 24 h 303"/>
                <a:gd name="T96" fmla="*/ 85 w 257"/>
                <a:gd name="T97" fmla="*/ 62 h 303"/>
                <a:gd name="T98" fmla="*/ 83 w 257"/>
                <a:gd name="T99" fmla="*/ 100 h 303"/>
                <a:gd name="T100" fmla="*/ 64 w 257"/>
                <a:gd name="T101" fmla="*/ 122 h 303"/>
                <a:gd name="T102" fmla="*/ 67 w 257"/>
                <a:gd name="T103" fmla="*/ 165 h 303"/>
                <a:gd name="T104" fmla="*/ 40 w 257"/>
                <a:gd name="T105" fmla="*/ 172 h 303"/>
                <a:gd name="T106" fmla="*/ 136 w 257"/>
                <a:gd name="T107" fmla="*/ 122 h 303"/>
                <a:gd name="T108" fmla="*/ 151 w 257"/>
                <a:gd name="T109" fmla="*/ 118 h 303"/>
                <a:gd name="T110" fmla="*/ 146 w 257"/>
                <a:gd name="T111" fmla="*/ 117 h 303"/>
                <a:gd name="T112" fmla="*/ 136 w 257"/>
                <a:gd name="T113" fmla="*/ 122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7" h="303">
                  <a:moveTo>
                    <a:pt x="210" y="303"/>
                  </a:moveTo>
                  <a:cubicBezTo>
                    <a:pt x="210" y="290"/>
                    <a:pt x="210" y="290"/>
                    <a:pt x="210" y="290"/>
                  </a:cubicBezTo>
                  <a:cubicBezTo>
                    <a:pt x="210" y="287"/>
                    <a:pt x="208" y="283"/>
                    <a:pt x="207" y="278"/>
                  </a:cubicBezTo>
                  <a:cubicBezTo>
                    <a:pt x="207" y="278"/>
                    <a:pt x="207" y="277"/>
                    <a:pt x="207" y="277"/>
                  </a:cubicBezTo>
                  <a:cubicBezTo>
                    <a:pt x="205" y="278"/>
                    <a:pt x="203" y="279"/>
                    <a:pt x="202" y="281"/>
                  </a:cubicBezTo>
                  <a:cubicBezTo>
                    <a:pt x="186" y="271"/>
                    <a:pt x="186" y="271"/>
                    <a:pt x="186" y="271"/>
                  </a:cubicBezTo>
                  <a:cubicBezTo>
                    <a:pt x="191" y="261"/>
                    <a:pt x="193" y="249"/>
                    <a:pt x="192" y="239"/>
                  </a:cubicBezTo>
                  <a:cubicBezTo>
                    <a:pt x="175" y="263"/>
                    <a:pt x="160" y="282"/>
                    <a:pt x="142" y="282"/>
                  </a:cubicBezTo>
                  <a:cubicBezTo>
                    <a:pt x="137" y="282"/>
                    <a:pt x="129" y="281"/>
                    <a:pt x="122" y="271"/>
                  </a:cubicBezTo>
                  <a:cubicBezTo>
                    <a:pt x="117" y="264"/>
                    <a:pt x="117" y="264"/>
                    <a:pt x="117" y="264"/>
                  </a:cubicBezTo>
                  <a:cubicBezTo>
                    <a:pt x="130" y="254"/>
                    <a:pt x="130" y="254"/>
                    <a:pt x="130" y="254"/>
                  </a:cubicBezTo>
                  <a:cubicBezTo>
                    <a:pt x="126" y="254"/>
                    <a:pt x="122" y="254"/>
                    <a:pt x="118" y="252"/>
                  </a:cubicBezTo>
                  <a:cubicBezTo>
                    <a:pt x="102" y="247"/>
                    <a:pt x="102" y="247"/>
                    <a:pt x="102" y="247"/>
                  </a:cubicBezTo>
                  <a:cubicBezTo>
                    <a:pt x="109" y="241"/>
                    <a:pt x="109" y="241"/>
                    <a:pt x="109" y="241"/>
                  </a:cubicBezTo>
                  <a:cubicBezTo>
                    <a:pt x="89" y="246"/>
                    <a:pt x="65" y="250"/>
                    <a:pt x="46" y="250"/>
                  </a:cubicBezTo>
                  <a:cubicBezTo>
                    <a:pt x="22" y="250"/>
                    <a:pt x="9" y="244"/>
                    <a:pt x="4" y="233"/>
                  </a:cubicBezTo>
                  <a:cubicBezTo>
                    <a:pt x="0" y="221"/>
                    <a:pt x="7" y="208"/>
                    <a:pt x="17" y="197"/>
                  </a:cubicBezTo>
                  <a:cubicBezTo>
                    <a:pt x="14" y="196"/>
                    <a:pt x="11" y="195"/>
                    <a:pt x="9" y="195"/>
                  </a:cubicBezTo>
                  <a:cubicBezTo>
                    <a:pt x="8" y="177"/>
                    <a:pt x="8" y="177"/>
                    <a:pt x="8" y="177"/>
                  </a:cubicBezTo>
                  <a:cubicBezTo>
                    <a:pt x="16" y="176"/>
                    <a:pt x="19" y="172"/>
                    <a:pt x="24" y="164"/>
                  </a:cubicBezTo>
                  <a:cubicBezTo>
                    <a:pt x="27" y="157"/>
                    <a:pt x="31" y="149"/>
                    <a:pt x="41" y="146"/>
                  </a:cubicBezTo>
                  <a:cubicBezTo>
                    <a:pt x="40" y="136"/>
                    <a:pt x="43" y="125"/>
                    <a:pt x="47" y="115"/>
                  </a:cubicBezTo>
                  <a:cubicBezTo>
                    <a:pt x="51" y="107"/>
                    <a:pt x="57" y="93"/>
                    <a:pt x="68" y="87"/>
                  </a:cubicBezTo>
                  <a:cubicBezTo>
                    <a:pt x="69" y="81"/>
                    <a:pt x="70" y="72"/>
                    <a:pt x="67" y="68"/>
                  </a:cubicBezTo>
                  <a:cubicBezTo>
                    <a:pt x="62" y="62"/>
                    <a:pt x="62" y="62"/>
                    <a:pt x="62" y="62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9" y="52"/>
                    <a:pt x="72" y="49"/>
                    <a:pt x="74" y="45"/>
                  </a:cubicBezTo>
                  <a:cubicBezTo>
                    <a:pt x="84" y="30"/>
                    <a:pt x="96" y="14"/>
                    <a:pt x="115" y="6"/>
                  </a:cubicBezTo>
                  <a:cubicBezTo>
                    <a:pt x="122" y="5"/>
                    <a:pt x="127" y="5"/>
                    <a:pt x="132" y="4"/>
                  </a:cubicBezTo>
                  <a:cubicBezTo>
                    <a:pt x="134" y="4"/>
                    <a:pt x="137" y="4"/>
                    <a:pt x="140" y="4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1" y="25"/>
                    <a:pt x="129" y="55"/>
                    <a:pt x="127" y="61"/>
                  </a:cubicBezTo>
                  <a:cubicBezTo>
                    <a:pt x="128" y="70"/>
                    <a:pt x="124" y="77"/>
                    <a:pt x="121" y="84"/>
                  </a:cubicBezTo>
                  <a:cubicBezTo>
                    <a:pt x="122" y="83"/>
                    <a:pt x="122" y="83"/>
                    <a:pt x="122" y="83"/>
                  </a:cubicBezTo>
                  <a:cubicBezTo>
                    <a:pt x="131" y="93"/>
                    <a:pt x="131" y="93"/>
                    <a:pt x="131" y="93"/>
                  </a:cubicBezTo>
                  <a:cubicBezTo>
                    <a:pt x="133" y="96"/>
                    <a:pt x="133" y="96"/>
                    <a:pt x="147" y="99"/>
                  </a:cubicBezTo>
                  <a:cubicBezTo>
                    <a:pt x="174" y="105"/>
                    <a:pt x="174" y="105"/>
                    <a:pt x="174" y="105"/>
                  </a:cubicBezTo>
                  <a:cubicBezTo>
                    <a:pt x="175" y="105"/>
                    <a:pt x="175" y="105"/>
                    <a:pt x="175" y="105"/>
                  </a:cubicBezTo>
                  <a:cubicBezTo>
                    <a:pt x="175" y="105"/>
                    <a:pt x="175" y="105"/>
                    <a:pt x="175" y="105"/>
                  </a:cubicBezTo>
                  <a:cubicBezTo>
                    <a:pt x="189" y="109"/>
                    <a:pt x="189" y="109"/>
                    <a:pt x="189" y="109"/>
                  </a:cubicBezTo>
                  <a:cubicBezTo>
                    <a:pt x="172" y="112"/>
                    <a:pt x="172" y="112"/>
                    <a:pt x="172" y="112"/>
                  </a:cubicBezTo>
                  <a:cubicBezTo>
                    <a:pt x="165" y="128"/>
                    <a:pt x="165" y="128"/>
                    <a:pt x="165" y="128"/>
                  </a:cubicBezTo>
                  <a:cubicBezTo>
                    <a:pt x="182" y="124"/>
                    <a:pt x="198" y="123"/>
                    <a:pt x="218" y="129"/>
                  </a:cubicBezTo>
                  <a:cubicBezTo>
                    <a:pt x="227" y="132"/>
                    <a:pt x="227" y="132"/>
                    <a:pt x="227" y="132"/>
                  </a:cubicBezTo>
                  <a:cubicBezTo>
                    <a:pt x="215" y="163"/>
                    <a:pt x="215" y="163"/>
                    <a:pt x="215" y="163"/>
                  </a:cubicBezTo>
                  <a:cubicBezTo>
                    <a:pt x="214" y="167"/>
                    <a:pt x="213" y="171"/>
                    <a:pt x="211" y="174"/>
                  </a:cubicBezTo>
                  <a:cubicBezTo>
                    <a:pt x="217" y="173"/>
                    <a:pt x="223" y="171"/>
                    <a:pt x="230" y="170"/>
                  </a:cubicBezTo>
                  <a:cubicBezTo>
                    <a:pt x="245" y="166"/>
                    <a:pt x="245" y="166"/>
                    <a:pt x="245" y="166"/>
                  </a:cubicBezTo>
                  <a:cubicBezTo>
                    <a:pt x="241" y="181"/>
                    <a:pt x="241" y="181"/>
                    <a:pt x="241" y="181"/>
                  </a:cubicBezTo>
                  <a:cubicBezTo>
                    <a:pt x="237" y="193"/>
                    <a:pt x="229" y="202"/>
                    <a:pt x="215" y="209"/>
                  </a:cubicBezTo>
                  <a:cubicBezTo>
                    <a:pt x="216" y="211"/>
                    <a:pt x="217" y="213"/>
                    <a:pt x="217" y="215"/>
                  </a:cubicBezTo>
                  <a:cubicBezTo>
                    <a:pt x="257" y="170"/>
                    <a:pt x="257" y="170"/>
                    <a:pt x="257" y="170"/>
                  </a:cubicBezTo>
                  <a:cubicBezTo>
                    <a:pt x="248" y="207"/>
                    <a:pt x="248" y="207"/>
                    <a:pt x="248" y="207"/>
                  </a:cubicBezTo>
                  <a:cubicBezTo>
                    <a:pt x="247" y="210"/>
                    <a:pt x="246" y="214"/>
                    <a:pt x="246" y="217"/>
                  </a:cubicBezTo>
                  <a:cubicBezTo>
                    <a:pt x="249" y="225"/>
                    <a:pt x="249" y="225"/>
                    <a:pt x="249" y="225"/>
                  </a:cubicBezTo>
                  <a:cubicBezTo>
                    <a:pt x="256" y="238"/>
                    <a:pt x="256" y="256"/>
                    <a:pt x="249" y="271"/>
                  </a:cubicBezTo>
                  <a:cubicBezTo>
                    <a:pt x="243" y="285"/>
                    <a:pt x="233" y="295"/>
                    <a:pt x="222" y="299"/>
                  </a:cubicBezTo>
                  <a:lnTo>
                    <a:pt x="210" y="303"/>
                  </a:lnTo>
                  <a:close/>
                  <a:moveTo>
                    <a:pt x="223" y="264"/>
                  </a:moveTo>
                  <a:cubicBezTo>
                    <a:pt x="223" y="267"/>
                    <a:pt x="224" y="270"/>
                    <a:pt x="225" y="273"/>
                  </a:cubicBezTo>
                  <a:cubicBezTo>
                    <a:pt x="225" y="274"/>
                    <a:pt x="225" y="274"/>
                    <a:pt x="225" y="275"/>
                  </a:cubicBezTo>
                  <a:cubicBezTo>
                    <a:pt x="228" y="272"/>
                    <a:pt x="230" y="268"/>
                    <a:pt x="232" y="264"/>
                  </a:cubicBezTo>
                  <a:cubicBezTo>
                    <a:pt x="234" y="259"/>
                    <a:pt x="235" y="254"/>
                    <a:pt x="236" y="249"/>
                  </a:cubicBezTo>
                  <a:lnTo>
                    <a:pt x="223" y="264"/>
                  </a:lnTo>
                  <a:close/>
                  <a:moveTo>
                    <a:pt x="34" y="182"/>
                  </a:moveTo>
                  <a:cubicBezTo>
                    <a:pt x="34" y="182"/>
                    <a:pt x="35" y="182"/>
                    <a:pt x="36" y="182"/>
                  </a:cubicBezTo>
                  <a:cubicBezTo>
                    <a:pt x="56" y="184"/>
                    <a:pt x="56" y="184"/>
                    <a:pt x="56" y="184"/>
                  </a:cubicBezTo>
                  <a:cubicBezTo>
                    <a:pt x="41" y="198"/>
                    <a:pt x="41" y="198"/>
                    <a:pt x="41" y="198"/>
                  </a:cubicBezTo>
                  <a:cubicBezTo>
                    <a:pt x="19" y="219"/>
                    <a:pt x="21" y="226"/>
                    <a:pt x="21" y="226"/>
                  </a:cubicBezTo>
                  <a:cubicBezTo>
                    <a:pt x="22" y="227"/>
                    <a:pt x="28" y="231"/>
                    <a:pt x="46" y="231"/>
                  </a:cubicBezTo>
                  <a:cubicBezTo>
                    <a:pt x="73" y="231"/>
                    <a:pt x="112" y="222"/>
                    <a:pt x="132" y="214"/>
                  </a:cubicBezTo>
                  <a:cubicBezTo>
                    <a:pt x="168" y="200"/>
                    <a:pt x="168" y="200"/>
                    <a:pt x="168" y="200"/>
                  </a:cubicBezTo>
                  <a:cubicBezTo>
                    <a:pt x="142" y="229"/>
                    <a:pt x="142" y="229"/>
                    <a:pt x="142" y="229"/>
                  </a:cubicBezTo>
                  <a:cubicBezTo>
                    <a:pt x="142" y="230"/>
                    <a:pt x="141" y="230"/>
                    <a:pt x="141" y="231"/>
                  </a:cubicBezTo>
                  <a:cubicBezTo>
                    <a:pt x="147" y="226"/>
                    <a:pt x="157" y="221"/>
                    <a:pt x="172" y="227"/>
                  </a:cubicBezTo>
                  <a:cubicBezTo>
                    <a:pt x="176" y="229"/>
                    <a:pt x="176" y="229"/>
                    <a:pt x="176" y="229"/>
                  </a:cubicBezTo>
                  <a:cubicBezTo>
                    <a:pt x="177" y="228"/>
                    <a:pt x="177" y="228"/>
                    <a:pt x="178" y="227"/>
                  </a:cubicBezTo>
                  <a:cubicBezTo>
                    <a:pt x="184" y="218"/>
                    <a:pt x="187" y="213"/>
                    <a:pt x="191" y="210"/>
                  </a:cubicBezTo>
                  <a:cubicBezTo>
                    <a:pt x="194" y="208"/>
                    <a:pt x="194" y="208"/>
                    <a:pt x="194" y="208"/>
                  </a:cubicBezTo>
                  <a:cubicBezTo>
                    <a:pt x="189" y="199"/>
                    <a:pt x="189" y="199"/>
                    <a:pt x="189" y="199"/>
                  </a:cubicBezTo>
                  <a:cubicBezTo>
                    <a:pt x="182" y="201"/>
                    <a:pt x="182" y="201"/>
                    <a:pt x="182" y="201"/>
                  </a:cubicBezTo>
                  <a:cubicBezTo>
                    <a:pt x="188" y="185"/>
                    <a:pt x="188" y="185"/>
                    <a:pt x="188" y="185"/>
                  </a:cubicBezTo>
                  <a:cubicBezTo>
                    <a:pt x="191" y="175"/>
                    <a:pt x="195" y="166"/>
                    <a:pt x="198" y="156"/>
                  </a:cubicBezTo>
                  <a:cubicBezTo>
                    <a:pt x="203" y="144"/>
                    <a:pt x="203" y="144"/>
                    <a:pt x="203" y="144"/>
                  </a:cubicBezTo>
                  <a:cubicBezTo>
                    <a:pt x="185" y="141"/>
                    <a:pt x="172" y="145"/>
                    <a:pt x="151" y="152"/>
                  </a:cubicBezTo>
                  <a:cubicBezTo>
                    <a:pt x="131" y="158"/>
                    <a:pt x="131" y="158"/>
                    <a:pt x="131" y="158"/>
                  </a:cubicBezTo>
                  <a:cubicBezTo>
                    <a:pt x="139" y="141"/>
                    <a:pt x="139" y="141"/>
                    <a:pt x="139" y="141"/>
                  </a:cubicBezTo>
                  <a:cubicBezTo>
                    <a:pt x="133" y="141"/>
                    <a:pt x="121" y="139"/>
                    <a:pt x="114" y="123"/>
                  </a:cubicBezTo>
                  <a:cubicBezTo>
                    <a:pt x="113" y="121"/>
                    <a:pt x="113" y="121"/>
                    <a:pt x="113" y="121"/>
                  </a:cubicBezTo>
                  <a:cubicBezTo>
                    <a:pt x="93" y="145"/>
                    <a:pt x="93" y="145"/>
                    <a:pt x="93" y="145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5" y="107"/>
                    <a:pt x="93" y="93"/>
                    <a:pt x="100" y="83"/>
                  </a:cubicBezTo>
                  <a:cubicBezTo>
                    <a:pt x="105" y="75"/>
                    <a:pt x="109" y="68"/>
                    <a:pt x="109" y="60"/>
                  </a:cubicBezTo>
                  <a:cubicBezTo>
                    <a:pt x="109" y="56"/>
                    <a:pt x="115" y="38"/>
                    <a:pt x="123" y="23"/>
                  </a:cubicBezTo>
                  <a:cubicBezTo>
                    <a:pt x="122" y="24"/>
                    <a:pt x="121" y="24"/>
                    <a:pt x="120" y="24"/>
                  </a:cubicBezTo>
                  <a:cubicBezTo>
                    <a:pt x="108" y="29"/>
                    <a:pt x="99" y="42"/>
                    <a:pt x="89" y="55"/>
                  </a:cubicBezTo>
                  <a:cubicBezTo>
                    <a:pt x="88" y="58"/>
                    <a:pt x="86" y="60"/>
                    <a:pt x="85" y="62"/>
                  </a:cubicBezTo>
                  <a:cubicBezTo>
                    <a:pt x="90" y="73"/>
                    <a:pt x="87" y="88"/>
                    <a:pt x="84" y="95"/>
                  </a:cubicBezTo>
                  <a:cubicBezTo>
                    <a:pt x="83" y="100"/>
                    <a:pt x="83" y="100"/>
                    <a:pt x="83" y="100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5" y="103"/>
                    <a:pt x="69" y="110"/>
                    <a:pt x="64" y="122"/>
                  </a:cubicBezTo>
                  <a:cubicBezTo>
                    <a:pt x="59" y="137"/>
                    <a:pt x="59" y="148"/>
                    <a:pt x="60" y="150"/>
                  </a:cubicBezTo>
                  <a:cubicBezTo>
                    <a:pt x="67" y="165"/>
                    <a:pt x="67" y="165"/>
                    <a:pt x="67" y="165"/>
                  </a:cubicBezTo>
                  <a:cubicBezTo>
                    <a:pt x="51" y="163"/>
                    <a:pt x="51" y="163"/>
                    <a:pt x="51" y="163"/>
                  </a:cubicBezTo>
                  <a:cubicBezTo>
                    <a:pt x="45" y="163"/>
                    <a:pt x="44" y="165"/>
                    <a:pt x="40" y="172"/>
                  </a:cubicBezTo>
                  <a:cubicBezTo>
                    <a:pt x="38" y="175"/>
                    <a:pt x="36" y="179"/>
                    <a:pt x="34" y="182"/>
                  </a:cubicBezTo>
                  <a:close/>
                  <a:moveTo>
                    <a:pt x="136" y="122"/>
                  </a:moveTo>
                  <a:cubicBezTo>
                    <a:pt x="137" y="123"/>
                    <a:pt x="138" y="123"/>
                    <a:pt x="139" y="123"/>
                  </a:cubicBezTo>
                  <a:cubicBezTo>
                    <a:pt x="141" y="123"/>
                    <a:pt x="145" y="122"/>
                    <a:pt x="151" y="118"/>
                  </a:cubicBezTo>
                  <a:cubicBezTo>
                    <a:pt x="158" y="115"/>
                    <a:pt x="158" y="115"/>
                    <a:pt x="158" y="115"/>
                  </a:cubicBezTo>
                  <a:cubicBezTo>
                    <a:pt x="146" y="117"/>
                    <a:pt x="146" y="117"/>
                    <a:pt x="146" y="117"/>
                  </a:cubicBezTo>
                  <a:cubicBezTo>
                    <a:pt x="143" y="117"/>
                    <a:pt x="140" y="120"/>
                    <a:pt x="137" y="122"/>
                  </a:cubicBezTo>
                  <a:cubicBezTo>
                    <a:pt x="137" y="122"/>
                    <a:pt x="136" y="122"/>
                    <a:pt x="136" y="122"/>
                  </a:cubicBezTo>
                  <a:close/>
                </a:path>
              </a:pathLst>
            </a:custGeom>
            <a:solidFill>
              <a:srgbClr val="FF9900"/>
            </a:solidFill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 31"/>
            <p:cNvSpPr>
              <a:spLocks/>
            </p:cNvSpPr>
            <p:nvPr/>
          </p:nvSpPr>
          <p:spPr bwMode="auto">
            <a:xfrm>
              <a:off x="1220" y="2490"/>
              <a:ext cx="37" cy="32"/>
            </a:xfrm>
            <a:custGeom>
              <a:avLst/>
              <a:gdLst>
                <a:gd name="T0" fmla="*/ 119 w 124"/>
                <a:gd name="T1" fmla="*/ 60 h 107"/>
                <a:gd name="T2" fmla="*/ 49 w 124"/>
                <a:gd name="T3" fmla="*/ 10 h 107"/>
                <a:gd name="T4" fmla="*/ 3 w 124"/>
                <a:gd name="T5" fmla="*/ 13 h 107"/>
                <a:gd name="T6" fmla="*/ 30 w 124"/>
                <a:gd name="T7" fmla="*/ 60 h 107"/>
                <a:gd name="T8" fmla="*/ 25 w 124"/>
                <a:gd name="T9" fmla="*/ 44 h 107"/>
                <a:gd name="T10" fmla="*/ 93 w 124"/>
                <a:gd name="T11" fmla="*/ 105 h 107"/>
                <a:gd name="T12" fmla="*/ 95 w 124"/>
                <a:gd name="T13" fmla="*/ 96 h 107"/>
                <a:gd name="T14" fmla="*/ 104 w 124"/>
                <a:gd name="T15" fmla="*/ 107 h 107"/>
                <a:gd name="T16" fmla="*/ 119 w 124"/>
                <a:gd name="T17" fmla="*/ 6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4" h="107">
                  <a:moveTo>
                    <a:pt x="119" y="60"/>
                  </a:moveTo>
                  <a:cubicBezTo>
                    <a:pt x="85" y="37"/>
                    <a:pt x="88" y="13"/>
                    <a:pt x="49" y="10"/>
                  </a:cubicBezTo>
                  <a:cubicBezTo>
                    <a:pt x="37" y="9"/>
                    <a:pt x="5" y="0"/>
                    <a:pt x="3" y="13"/>
                  </a:cubicBezTo>
                  <a:cubicBezTo>
                    <a:pt x="0" y="36"/>
                    <a:pt x="6" y="52"/>
                    <a:pt x="30" y="60"/>
                  </a:cubicBezTo>
                  <a:cubicBezTo>
                    <a:pt x="27" y="50"/>
                    <a:pt x="31" y="53"/>
                    <a:pt x="25" y="44"/>
                  </a:cubicBezTo>
                  <a:cubicBezTo>
                    <a:pt x="55" y="46"/>
                    <a:pt x="73" y="94"/>
                    <a:pt x="93" y="105"/>
                  </a:cubicBezTo>
                  <a:cubicBezTo>
                    <a:pt x="94" y="102"/>
                    <a:pt x="95" y="99"/>
                    <a:pt x="95" y="96"/>
                  </a:cubicBezTo>
                  <a:cubicBezTo>
                    <a:pt x="98" y="100"/>
                    <a:pt x="101" y="103"/>
                    <a:pt x="104" y="107"/>
                  </a:cubicBezTo>
                  <a:cubicBezTo>
                    <a:pt x="124" y="83"/>
                    <a:pt x="97" y="76"/>
                    <a:pt x="119" y="6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Freeform 32"/>
            <p:cNvSpPr>
              <a:spLocks noEditPoints="1"/>
            </p:cNvSpPr>
            <p:nvPr/>
          </p:nvSpPr>
          <p:spPr bwMode="auto">
            <a:xfrm>
              <a:off x="1217" y="2489"/>
              <a:ext cx="44" cy="37"/>
            </a:xfrm>
            <a:custGeom>
              <a:avLst/>
              <a:gdLst>
                <a:gd name="T0" fmla="*/ 115 w 146"/>
                <a:gd name="T1" fmla="*/ 125 h 125"/>
                <a:gd name="T2" fmla="*/ 111 w 146"/>
                <a:gd name="T3" fmla="*/ 119 h 125"/>
                <a:gd name="T4" fmla="*/ 111 w 146"/>
                <a:gd name="T5" fmla="*/ 121 h 125"/>
                <a:gd name="T6" fmla="*/ 100 w 146"/>
                <a:gd name="T7" fmla="*/ 116 h 125"/>
                <a:gd name="T8" fmla="*/ 73 w 146"/>
                <a:gd name="T9" fmla="*/ 88 h 125"/>
                <a:gd name="T10" fmla="*/ 51 w 146"/>
                <a:gd name="T11" fmla="*/ 63 h 125"/>
                <a:gd name="T12" fmla="*/ 55 w 146"/>
                <a:gd name="T13" fmla="*/ 78 h 125"/>
                <a:gd name="T14" fmla="*/ 38 w 146"/>
                <a:gd name="T15" fmla="*/ 72 h 125"/>
                <a:gd name="T16" fmla="*/ 5 w 146"/>
                <a:gd name="T17" fmla="*/ 14 h 125"/>
                <a:gd name="T18" fmla="*/ 27 w 146"/>
                <a:gd name="T19" fmla="*/ 0 h 125"/>
                <a:gd name="T20" fmla="*/ 50 w 146"/>
                <a:gd name="T21" fmla="*/ 2 h 125"/>
                <a:gd name="T22" fmla="*/ 60 w 146"/>
                <a:gd name="T23" fmla="*/ 4 h 125"/>
                <a:gd name="T24" fmla="*/ 110 w 146"/>
                <a:gd name="T25" fmla="*/ 32 h 125"/>
                <a:gd name="T26" fmla="*/ 136 w 146"/>
                <a:gd name="T27" fmla="*/ 56 h 125"/>
                <a:gd name="T28" fmla="*/ 146 w 146"/>
                <a:gd name="T29" fmla="*/ 63 h 125"/>
                <a:gd name="T30" fmla="*/ 136 w 146"/>
                <a:gd name="T31" fmla="*/ 71 h 125"/>
                <a:gd name="T32" fmla="*/ 131 w 146"/>
                <a:gd name="T33" fmla="*/ 82 h 125"/>
                <a:gd name="T34" fmla="*/ 123 w 146"/>
                <a:gd name="T35" fmla="*/ 116 h 125"/>
                <a:gd name="T36" fmla="*/ 115 w 146"/>
                <a:gd name="T37" fmla="*/ 125 h 125"/>
                <a:gd name="T38" fmla="*/ 101 w 146"/>
                <a:gd name="T39" fmla="*/ 78 h 125"/>
                <a:gd name="T40" fmla="*/ 113 w 146"/>
                <a:gd name="T41" fmla="*/ 93 h 125"/>
                <a:gd name="T42" fmla="*/ 114 w 146"/>
                <a:gd name="T43" fmla="*/ 93 h 125"/>
                <a:gd name="T44" fmla="*/ 113 w 146"/>
                <a:gd name="T45" fmla="*/ 86 h 125"/>
                <a:gd name="T46" fmla="*/ 116 w 146"/>
                <a:gd name="T47" fmla="*/ 64 h 125"/>
                <a:gd name="T48" fmla="*/ 96 w 146"/>
                <a:gd name="T49" fmla="*/ 44 h 125"/>
                <a:gd name="T50" fmla="*/ 59 w 146"/>
                <a:gd name="T51" fmla="*/ 22 h 125"/>
                <a:gd name="T52" fmla="*/ 47 w 146"/>
                <a:gd name="T53" fmla="*/ 20 h 125"/>
                <a:gd name="T54" fmla="*/ 27 w 146"/>
                <a:gd name="T55" fmla="*/ 18 h 125"/>
                <a:gd name="T56" fmla="*/ 22 w 146"/>
                <a:gd name="T57" fmla="*/ 19 h 125"/>
                <a:gd name="T58" fmla="*/ 23 w 146"/>
                <a:gd name="T59" fmla="*/ 36 h 125"/>
                <a:gd name="T60" fmla="*/ 36 w 146"/>
                <a:gd name="T61" fmla="*/ 37 h 125"/>
                <a:gd name="T62" fmla="*/ 88 w 146"/>
                <a:gd name="T63" fmla="*/ 77 h 125"/>
                <a:gd name="T64" fmla="*/ 98 w 146"/>
                <a:gd name="T65" fmla="*/ 91 h 125"/>
                <a:gd name="T66" fmla="*/ 101 w 146"/>
                <a:gd name="T67" fmla="*/ 7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6" h="125">
                  <a:moveTo>
                    <a:pt x="115" y="125"/>
                  </a:moveTo>
                  <a:cubicBezTo>
                    <a:pt x="111" y="119"/>
                    <a:pt x="111" y="119"/>
                    <a:pt x="111" y="119"/>
                  </a:cubicBezTo>
                  <a:cubicBezTo>
                    <a:pt x="111" y="121"/>
                    <a:pt x="111" y="121"/>
                    <a:pt x="111" y="121"/>
                  </a:cubicBezTo>
                  <a:cubicBezTo>
                    <a:pt x="100" y="116"/>
                    <a:pt x="100" y="116"/>
                    <a:pt x="100" y="116"/>
                  </a:cubicBezTo>
                  <a:cubicBezTo>
                    <a:pt x="90" y="111"/>
                    <a:pt x="82" y="100"/>
                    <a:pt x="73" y="88"/>
                  </a:cubicBezTo>
                  <a:cubicBezTo>
                    <a:pt x="66" y="79"/>
                    <a:pt x="59" y="69"/>
                    <a:pt x="51" y="63"/>
                  </a:cubicBezTo>
                  <a:cubicBezTo>
                    <a:pt x="55" y="78"/>
                    <a:pt x="55" y="78"/>
                    <a:pt x="55" y="78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11" y="63"/>
                    <a:pt x="0" y="44"/>
                    <a:pt x="5" y="14"/>
                  </a:cubicBezTo>
                  <a:cubicBezTo>
                    <a:pt x="6" y="9"/>
                    <a:pt x="10" y="0"/>
                    <a:pt x="27" y="0"/>
                  </a:cubicBezTo>
                  <a:cubicBezTo>
                    <a:pt x="35" y="0"/>
                    <a:pt x="43" y="1"/>
                    <a:pt x="50" y="2"/>
                  </a:cubicBezTo>
                  <a:cubicBezTo>
                    <a:pt x="54" y="3"/>
                    <a:pt x="58" y="4"/>
                    <a:pt x="60" y="4"/>
                  </a:cubicBezTo>
                  <a:cubicBezTo>
                    <a:pt x="88" y="6"/>
                    <a:pt x="99" y="18"/>
                    <a:pt x="110" y="32"/>
                  </a:cubicBezTo>
                  <a:cubicBezTo>
                    <a:pt x="117" y="39"/>
                    <a:pt x="124" y="47"/>
                    <a:pt x="136" y="56"/>
                  </a:cubicBezTo>
                  <a:cubicBezTo>
                    <a:pt x="146" y="63"/>
                    <a:pt x="146" y="63"/>
                    <a:pt x="146" y="63"/>
                  </a:cubicBezTo>
                  <a:cubicBezTo>
                    <a:pt x="136" y="71"/>
                    <a:pt x="136" y="71"/>
                    <a:pt x="136" y="71"/>
                  </a:cubicBezTo>
                  <a:cubicBezTo>
                    <a:pt x="130" y="75"/>
                    <a:pt x="130" y="76"/>
                    <a:pt x="131" y="82"/>
                  </a:cubicBezTo>
                  <a:cubicBezTo>
                    <a:pt x="133" y="89"/>
                    <a:pt x="135" y="100"/>
                    <a:pt x="123" y="116"/>
                  </a:cubicBezTo>
                  <a:lnTo>
                    <a:pt x="115" y="125"/>
                  </a:lnTo>
                  <a:close/>
                  <a:moveTo>
                    <a:pt x="101" y="78"/>
                  </a:moveTo>
                  <a:cubicBezTo>
                    <a:pt x="113" y="93"/>
                    <a:pt x="113" y="93"/>
                    <a:pt x="113" y="93"/>
                  </a:cubicBezTo>
                  <a:cubicBezTo>
                    <a:pt x="113" y="93"/>
                    <a:pt x="114" y="93"/>
                    <a:pt x="114" y="93"/>
                  </a:cubicBezTo>
                  <a:cubicBezTo>
                    <a:pt x="114" y="91"/>
                    <a:pt x="114" y="88"/>
                    <a:pt x="113" y="86"/>
                  </a:cubicBezTo>
                  <a:cubicBezTo>
                    <a:pt x="112" y="80"/>
                    <a:pt x="110" y="72"/>
                    <a:pt x="116" y="64"/>
                  </a:cubicBezTo>
                  <a:cubicBezTo>
                    <a:pt x="107" y="57"/>
                    <a:pt x="101" y="49"/>
                    <a:pt x="96" y="44"/>
                  </a:cubicBezTo>
                  <a:cubicBezTo>
                    <a:pt x="85" y="31"/>
                    <a:pt x="79" y="24"/>
                    <a:pt x="59" y="22"/>
                  </a:cubicBezTo>
                  <a:cubicBezTo>
                    <a:pt x="56" y="22"/>
                    <a:pt x="52" y="21"/>
                    <a:pt x="47" y="20"/>
                  </a:cubicBezTo>
                  <a:cubicBezTo>
                    <a:pt x="41" y="20"/>
                    <a:pt x="33" y="18"/>
                    <a:pt x="27" y="18"/>
                  </a:cubicBezTo>
                  <a:cubicBezTo>
                    <a:pt x="23" y="18"/>
                    <a:pt x="22" y="19"/>
                    <a:pt x="22" y="19"/>
                  </a:cubicBezTo>
                  <a:cubicBezTo>
                    <a:pt x="21" y="26"/>
                    <a:pt x="21" y="32"/>
                    <a:pt x="23" y="36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59" y="39"/>
                    <a:pt x="74" y="59"/>
                    <a:pt x="88" y="77"/>
                  </a:cubicBezTo>
                  <a:cubicBezTo>
                    <a:pt x="91" y="82"/>
                    <a:pt x="95" y="87"/>
                    <a:pt x="98" y="91"/>
                  </a:cubicBezTo>
                  <a:lnTo>
                    <a:pt x="101" y="78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Freeform 33"/>
            <p:cNvSpPr>
              <a:spLocks/>
            </p:cNvSpPr>
            <p:nvPr/>
          </p:nvSpPr>
          <p:spPr bwMode="auto">
            <a:xfrm>
              <a:off x="1232" y="2353"/>
              <a:ext cx="116" cy="42"/>
            </a:xfrm>
            <a:custGeom>
              <a:avLst/>
              <a:gdLst>
                <a:gd name="T0" fmla="*/ 278 w 390"/>
                <a:gd name="T1" fmla="*/ 63 h 141"/>
                <a:gd name="T2" fmla="*/ 390 w 390"/>
                <a:gd name="T3" fmla="*/ 121 h 141"/>
                <a:gd name="T4" fmla="*/ 260 w 390"/>
                <a:gd name="T5" fmla="*/ 132 h 141"/>
                <a:gd name="T6" fmla="*/ 284 w 390"/>
                <a:gd name="T7" fmla="*/ 109 h 141"/>
                <a:gd name="T8" fmla="*/ 184 w 390"/>
                <a:gd name="T9" fmla="*/ 65 h 141"/>
                <a:gd name="T10" fmla="*/ 152 w 390"/>
                <a:gd name="T11" fmla="*/ 48 h 141"/>
                <a:gd name="T12" fmla="*/ 98 w 390"/>
                <a:gd name="T13" fmla="*/ 37 h 141"/>
                <a:gd name="T14" fmla="*/ 113 w 390"/>
                <a:gd name="T15" fmla="*/ 29 h 141"/>
                <a:gd name="T16" fmla="*/ 0 w 390"/>
                <a:gd name="T17" fmla="*/ 56 h 141"/>
                <a:gd name="T18" fmla="*/ 40 w 390"/>
                <a:gd name="T19" fmla="*/ 17 h 141"/>
                <a:gd name="T20" fmla="*/ 119 w 390"/>
                <a:gd name="T21" fmla="*/ 4 h 141"/>
                <a:gd name="T22" fmla="*/ 278 w 390"/>
                <a:gd name="T23" fmla="*/ 6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0" h="141">
                  <a:moveTo>
                    <a:pt x="278" y="63"/>
                  </a:moveTo>
                  <a:cubicBezTo>
                    <a:pt x="316" y="98"/>
                    <a:pt x="353" y="87"/>
                    <a:pt x="390" y="121"/>
                  </a:cubicBezTo>
                  <a:cubicBezTo>
                    <a:pt x="348" y="134"/>
                    <a:pt x="303" y="141"/>
                    <a:pt x="260" y="132"/>
                  </a:cubicBezTo>
                  <a:cubicBezTo>
                    <a:pt x="269" y="126"/>
                    <a:pt x="275" y="115"/>
                    <a:pt x="284" y="109"/>
                  </a:cubicBezTo>
                  <a:cubicBezTo>
                    <a:pt x="238" y="100"/>
                    <a:pt x="231" y="71"/>
                    <a:pt x="184" y="65"/>
                  </a:cubicBezTo>
                  <a:cubicBezTo>
                    <a:pt x="172" y="64"/>
                    <a:pt x="164" y="49"/>
                    <a:pt x="152" y="48"/>
                  </a:cubicBezTo>
                  <a:cubicBezTo>
                    <a:pt x="134" y="47"/>
                    <a:pt x="109" y="51"/>
                    <a:pt x="98" y="37"/>
                  </a:cubicBezTo>
                  <a:cubicBezTo>
                    <a:pt x="103" y="35"/>
                    <a:pt x="108" y="32"/>
                    <a:pt x="113" y="29"/>
                  </a:cubicBezTo>
                  <a:cubicBezTo>
                    <a:pt x="69" y="13"/>
                    <a:pt x="37" y="68"/>
                    <a:pt x="0" y="56"/>
                  </a:cubicBezTo>
                  <a:cubicBezTo>
                    <a:pt x="21" y="52"/>
                    <a:pt x="15" y="25"/>
                    <a:pt x="40" y="17"/>
                  </a:cubicBezTo>
                  <a:cubicBezTo>
                    <a:pt x="67" y="9"/>
                    <a:pt x="90" y="0"/>
                    <a:pt x="119" y="4"/>
                  </a:cubicBezTo>
                  <a:cubicBezTo>
                    <a:pt x="180" y="12"/>
                    <a:pt x="219" y="51"/>
                    <a:pt x="278" y="6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1220" y="2350"/>
              <a:ext cx="133" cy="46"/>
            </a:xfrm>
            <a:custGeom>
              <a:avLst/>
              <a:gdLst>
                <a:gd name="T0" fmla="*/ 339 w 447"/>
                <a:gd name="T1" fmla="*/ 154 h 154"/>
                <a:gd name="T2" fmla="*/ 297 w 447"/>
                <a:gd name="T3" fmla="*/ 150 h 154"/>
                <a:gd name="T4" fmla="*/ 275 w 447"/>
                <a:gd name="T5" fmla="*/ 145 h 154"/>
                <a:gd name="T6" fmla="*/ 294 w 447"/>
                <a:gd name="T7" fmla="*/ 133 h 154"/>
                <a:gd name="T8" fmla="*/ 304 w 447"/>
                <a:gd name="T9" fmla="*/ 123 h 154"/>
                <a:gd name="T10" fmla="*/ 305 w 447"/>
                <a:gd name="T11" fmla="*/ 123 h 154"/>
                <a:gd name="T12" fmla="*/ 270 w 447"/>
                <a:gd name="T13" fmla="*/ 104 h 154"/>
                <a:gd name="T14" fmla="*/ 222 w 447"/>
                <a:gd name="T15" fmla="*/ 84 h 154"/>
                <a:gd name="T16" fmla="*/ 201 w 447"/>
                <a:gd name="T17" fmla="*/ 73 h 154"/>
                <a:gd name="T18" fmla="*/ 190 w 447"/>
                <a:gd name="T19" fmla="*/ 66 h 154"/>
                <a:gd name="T20" fmla="*/ 181 w 447"/>
                <a:gd name="T21" fmla="*/ 66 h 154"/>
                <a:gd name="T22" fmla="*/ 174 w 447"/>
                <a:gd name="T23" fmla="*/ 66 h 154"/>
                <a:gd name="T24" fmla="*/ 130 w 447"/>
                <a:gd name="T25" fmla="*/ 52 h 154"/>
                <a:gd name="T26" fmla="*/ 125 w 447"/>
                <a:gd name="T27" fmla="*/ 46 h 154"/>
                <a:gd name="T28" fmla="*/ 95 w 447"/>
                <a:gd name="T29" fmla="*/ 60 h 154"/>
                <a:gd name="T30" fmla="*/ 36 w 447"/>
                <a:gd name="T31" fmla="*/ 73 h 154"/>
                <a:gd name="T32" fmla="*/ 0 w 447"/>
                <a:gd name="T33" fmla="*/ 61 h 154"/>
                <a:gd name="T34" fmla="*/ 37 w 447"/>
                <a:gd name="T35" fmla="*/ 56 h 154"/>
                <a:gd name="T36" fmla="*/ 49 w 447"/>
                <a:gd name="T37" fmla="*/ 43 h 154"/>
                <a:gd name="T38" fmla="*/ 77 w 447"/>
                <a:gd name="T39" fmla="*/ 18 h 154"/>
                <a:gd name="T40" fmla="*/ 85 w 447"/>
                <a:gd name="T41" fmla="*/ 15 h 154"/>
                <a:gd name="T42" fmla="*/ 159 w 447"/>
                <a:gd name="T43" fmla="*/ 4 h 154"/>
                <a:gd name="T44" fmla="*/ 247 w 447"/>
                <a:gd name="T45" fmla="*/ 35 h 154"/>
                <a:gd name="T46" fmla="*/ 319 w 447"/>
                <a:gd name="T47" fmla="*/ 63 h 154"/>
                <a:gd name="T48" fmla="*/ 322 w 447"/>
                <a:gd name="T49" fmla="*/ 64 h 154"/>
                <a:gd name="T50" fmla="*/ 324 w 447"/>
                <a:gd name="T51" fmla="*/ 65 h 154"/>
                <a:gd name="T52" fmla="*/ 376 w 447"/>
                <a:gd name="T53" fmla="*/ 92 h 154"/>
                <a:gd name="T54" fmla="*/ 435 w 447"/>
                <a:gd name="T55" fmla="*/ 123 h 154"/>
                <a:gd name="T56" fmla="*/ 447 w 447"/>
                <a:gd name="T57" fmla="*/ 134 h 154"/>
                <a:gd name="T58" fmla="*/ 431 w 447"/>
                <a:gd name="T59" fmla="*/ 139 h 154"/>
                <a:gd name="T60" fmla="*/ 339 w 447"/>
                <a:gd name="T61" fmla="*/ 154 h 154"/>
                <a:gd name="T62" fmla="*/ 319 w 447"/>
                <a:gd name="T63" fmla="*/ 134 h 154"/>
                <a:gd name="T64" fmla="*/ 409 w 447"/>
                <a:gd name="T65" fmla="*/ 126 h 154"/>
                <a:gd name="T66" fmla="*/ 371 w 447"/>
                <a:gd name="T67" fmla="*/ 110 h 154"/>
                <a:gd name="T68" fmla="*/ 313 w 447"/>
                <a:gd name="T69" fmla="*/ 81 h 154"/>
                <a:gd name="T70" fmla="*/ 238 w 447"/>
                <a:gd name="T71" fmla="*/ 52 h 154"/>
                <a:gd name="T72" fmla="*/ 157 w 447"/>
                <a:gd name="T73" fmla="*/ 22 h 154"/>
                <a:gd name="T74" fmla="*/ 90 w 447"/>
                <a:gd name="T75" fmla="*/ 33 h 154"/>
                <a:gd name="T76" fmla="*/ 82 w 447"/>
                <a:gd name="T77" fmla="*/ 35 h 154"/>
                <a:gd name="T78" fmla="*/ 66 w 447"/>
                <a:gd name="T79" fmla="*/ 52 h 154"/>
                <a:gd name="T80" fmla="*/ 64 w 447"/>
                <a:gd name="T81" fmla="*/ 54 h 154"/>
                <a:gd name="T82" fmla="*/ 86 w 447"/>
                <a:gd name="T83" fmla="*/ 44 h 154"/>
                <a:gd name="T84" fmla="*/ 135 w 447"/>
                <a:gd name="T85" fmla="*/ 26 h 154"/>
                <a:gd name="T86" fmla="*/ 155 w 447"/>
                <a:gd name="T87" fmla="*/ 30 h 154"/>
                <a:gd name="T88" fmla="*/ 174 w 447"/>
                <a:gd name="T89" fmla="*/ 37 h 154"/>
                <a:gd name="T90" fmla="*/ 157 w 447"/>
                <a:gd name="T91" fmla="*/ 47 h 154"/>
                <a:gd name="T92" fmla="*/ 174 w 447"/>
                <a:gd name="T93" fmla="*/ 48 h 154"/>
                <a:gd name="T94" fmla="*/ 181 w 447"/>
                <a:gd name="T95" fmla="*/ 48 h 154"/>
                <a:gd name="T96" fmla="*/ 191 w 447"/>
                <a:gd name="T97" fmla="*/ 48 h 154"/>
                <a:gd name="T98" fmla="*/ 213 w 447"/>
                <a:gd name="T99" fmla="*/ 59 h 154"/>
                <a:gd name="T100" fmla="*/ 224 w 447"/>
                <a:gd name="T101" fmla="*/ 65 h 154"/>
                <a:gd name="T102" fmla="*/ 281 w 447"/>
                <a:gd name="T103" fmla="*/ 89 h 154"/>
                <a:gd name="T104" fmla="*/ 325 w 447"/>
                <a:gd name="T105" fmla="*/ 109 h 154"/>
                <a:gd name="T106" fmla="*/ 346 w 447"/>
                <a:gd name="T107" fmla="*/ 114 h 154"/>
                <a:gd name="T108" fmla="*/ 328 w 447"/>
                <a:gd name="T109" fmla="*/ 126 h 154"/>
                <a:gd name="T110" fmla="*/ 319 w 447"/>
                <a:gd name="T111" fmla="*/ 13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47" h="154">
                  <a:moveTo>
                    <a:pt x="339" y="154"/>
                  </a:moveTo>
                  <a:cubicBezTo>
                    <a:pt x="324" y="154"/>
                    <a:pt x="310" y="153"/>
                    <a:pt x="297" y="150"/>
                  </a:cubicBezTo>
                  <a:cubicBezTo>
                    <a:pt x="275" y="145"/>
                    <a:pt x="275" y="145"/>
                    <a:pt x="275" y="145"/>
                  </a:cubicBezTo>
                  <a:cubicBezTo>
                    <a:pt x="294" y="133"/>
                    <a:pt x="294" y="133"/>
                    <a:pt x="294" y="133"/>
                  </a:cubicBezTo>
                  <a:cubicBezTo>
                    <a:pt x="297" y="131"/>
                    <a:pt x="301" y="127"/>
                    <a:pt x="304" y="123"/>
                  </a:cubicBezTo>
                  <a:cubicBezTo>
                    <a:pt x="304" y="123"/>
                    <a:pt x="304" y="123"/>
                    <a:pt x="305" y="123"/>
                  </a:cubicBezTo>
                  <a:cubicBezTo>
                    <a:pt x="290" y="118"/>
                    <a:pt x="280" y="110"/>
                    <a:pt x="270" y="104"/>
                  </a:cubicBezTo>
                  <a:cubicBezTo>
                    <a:pt x="256" y="95"/>
                    <a:pt x="245" y="86"/>
                    <a:pt x="222" y="84"/>
                  </a:cubicBezTo>
                  <a:cubicBezTo>
                    <a:pt x="213" y="83"/>
                    <a:pt x="207" y="77"/>
                    <a:pt x="201" y="73"/>
                  </a:cubicBezTo>
                  <a:cubicBezTo>
                    <a:pt x="197" y="69"/>
                    <a:pt x="194" y="66"/>
                    <a:pt x="190" y="66"/>
                  </a:cubicBezTo>
                  <a:cubicBezTo>
                    <a:pt x="187" y="66"/>
                    <a:pt x="184" y="66"/>
                    <a:pt x="181" y="66"/>
                  </a:cubicBezTo>
                  <a:cubicBezTo>
                    <a:pt x="174" y="66"/>
                    <a:pt x="174" y="66"/>
                    <a:pt x="174" y="66"/>
                  </a:cubicBezTo>
                  <a:cubicBezTo>
                    <a:pt x="157" y="66"/>
                    <a:pt x="140" y="65"/>
                    <a:pt x="130" y="52"/>
                  </a:cubicBezTo>
                  <a:cubicBezTo>
                    <a:pt x="125" y="46"/>
                    <a:pt x="125" y="46"/>
                    <a:pt x="125" y="46"/>
                  </a:cubicBezTo>
                  <a:cubicBezTo>
                    <a:pt x="115" y="48"/>
                    <a:pt x="105" y="54"/>
                    <a:pt x="95" y="60"/>
                  </a:cubicBezTo>
                  <a:cubicBezTo>
                    <a:pt x="76" y="70"/>
                    <a:pt x="56" y="80"/>
                    <a:pt x="36" y="73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43" y="55"/>
                    <a:pt x="45" y="52"/>
                    <a:pt x="49" y="43"/>
                  </a:cubicBezTo>
                  <a:cubicBezTo>
                    <a:pt x="54" y="35"/>
                    <a:pt x="60" y="23"/>
                    <a:pt x="77" y="18"/>
                  </a:cubicBezTo>
                  <a:cubicBezTo>
                    <a:pt x="85" y="15"/>
                    <a:pt x="85" y="15"/>
                    <a:pt x="85" y="15"/>
                  </a:cubicBezTo>
                  <a:cubicBezTo>
                    <a:pt x="109" y="7"/>
                    <a:pt x="132" y="0"/>
                    <a:pt x="159" y="4"/>
                  </a:cubicBezTo>
                  <a:cubicBezTo>
                    <a:pt x="193" y="9"/>
                    <a:pt x="220" y="22"/>
                    <a:pt x="247" y="35"/>
                  </a:cubicBezTo>
                  <a:cubicBezTo>
                    <a:pt x="270" y="47"/>
                    <a:pt x="292" y="58"/>
                    <a:pt x="319" y="63"/>
                  </a:cubicBezTo>
                  <a:cubicBezTo>
                    <a:pt x="322" y="64"/>
                    <a:pt x="322" y="64"/>
                    <a:pt x="322" y="64"/>
                  </a:cubicBezTo>
                  <a:cubicBezTo>
                    <a:pt x="324" y="65"/>
                    <a:pt x="324" y="65"/>
                    <a:pt x="324" y="65"/>
                  </a:cubicBezTo>
                  <a:cubicBezTo>
                    <a:pt x="341" y="81"/>
                    <a:pt x="358" y="86"/>
                    <a:pt x="376" y="92"/>
                  </a:cubicBezTo>
                  <a:cubicBezTo>
                    <a:pt x="395" y="98"/>
                    <a:pt x="415" y="105"/>
                    <a:pt x="435" y="123"/>
                  </a:cubicBezTo>
                  <a:cubicBezTo>
                    <a:pt x="447" y="134"/>
                    <a:pt x="447" y="134"/>
                    <a:pt x="447" y="134"/>
                  </a:cubicBezTo>
                  <a:cubicBezTo>
                    <a:pt x="431" y="139"/>
                    <a:pt x="431" y="139"/>
                    <a:pt x="431" y="139"/>
                  </a:cubicBezTo>
                  <a:cubicBezTo>
                    <a:pt x="397" y="149"/>
                    <a:pt x="367" y="154"/>
                    <a:pt x="339" y="154"/>
                  </a:cubicBezTo>
                  <a:close/>
                  <a:moveTo>
                    <a:pt x="319" y="134"/>
                  </a:moveTo>
                  <a:cubicBezTo>
                    <a:pt x="346" y="137"/>
                    <a:pt x="375" y="134"/>
                    <a:pt x="409" y="126"/>
                  </a:cubicBezTo>
                  <a:cubicBezTo>
                    <a:pt x="396" y="118"/>
                    <a:pt x="384" y="114"/>
                    <a:pt x="371" y="110"/>
                  </a:cubicBezTo>
                  <a:cubicBezTo>
                    <a:pt x="352" y="104"/>
                    <a:pt x="333" y="98"/>
                    <a:pt x="313" y="81"/>
                  </a:cubicBezTo>
                  <a:cubicBezTo>
                    <a:pt x="285" y="75"/>
                    <a:pt x="261" y="63"/>
                    <a:pt x="238" y="52"/>
                  </a:cubicBezTo>
                  <a:cubicBezTo>
                    <a:pt x="212" y="39"/>
                    <a:pt x="187" y="26"/>
                    <a:pt x="157" y="22"/>
                  </a:cubicBezTo>
                  <a:cubicBezTo>
                    <a:pt x="133" y="19"/>
                    <a:pt x="114" y="25"/>
                    <a:pt x="90" y="33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73" y="38"/>
                    <a:pt x="70" y="44"/>
                    <a:pt x="66" y="52"/>
                  </a:cubicBezTo>
                  <a:cubicBezTo>
                    <a:pt x="65" y="53"/>
                    <a:pt x="65" y="54"/>
                    <a:pt x="64" y="54"/>
                  </a:cubicBezTo>
                  <a:cubicBezTo>
                    <a:pt x="71" y="52"/>
                    <a:pt x="78" y="48"/>
                    <a:pt x="86" y="44"/>
                  </a:cubicBezTo>
                  <a:cubicBezTo>
                    <a:pt x="101" y="35"/>
                    <a:pt x="117" y="26"/>
                    <a:pt x="135" y="26"/>
                  </a:cubicBezTo>
                  <a:cubicBezTo>
                    <a:pt x="142" y="26"/>
                    <a:pt x="149" y="27"/>
                    <a:pt x="155" y="30"/>
                  </a:cubicBezTo>
                  <a:cubicBezTo>
                    <a:pt x="174" y="37"/>
                    <a:pt x="174" y="37"/>
                    <a:pt x="174" y="37"/>
                  </a:cubicBezTo>
                  <a:cubicBezTo>
                    <a:pt x="157" y="47"/>
                    <a:pt x="157" y="47"/>
                    <a:pt x="157" y="47"/>
                  </a:cubicBezTo>
                  <a:cubicBezTo>
                    <a:pt x="162" y="47"/>
                    <a:pt x="168" y="48"/>
                    <a:pt x="174" y="48"/>
                  </a:cubicBezTo>
                  <a:cubicBezTo>
                    <a:pt x="181" y="48"/>
                    <a:pt x="181" y="48"/>
                    <a:pt x="181" y="48"/>
                  </a:cubicBezTo>
                  <a:cubicBezTo>
                    <a:pt x="184" y="48"/>
                    <a:pt x="188" y="48"/>
                    <a:pt x="191" y="48"/>
                  </a:cubicBezTo>
                  <a:cubicBezTo>
                    <a:pt x="201" y="48"/>
                    <a:pt x="207" y="54"/>
                    <a:pt x="213" y="59"/>
                  </a:cubicBezTo>
                  <a:cubicBezTo>
                    <a:pt x="217" y="62"/>
                    <a:pt x="221" y="65"/>
                    <a:pt x="224" y="65"/>
                  </a:cubicBezTo>
                  <a:cubicBezTo>
                    <a:pt x="251" y="69"/>
                    <a:pt x="266" y="79"/>
                    <a:pt x="281" y="89"/>
                  </a:cubicBezTo>
                  <a:cubicBezTo>
                    <a:pt x="293" y="97"/>
                    <a:pt x="305" y="105"/>
                    <a:pt x="325" y="109"/>
                  </a:cubicBezTo>
                  <a:cubicBezTo>
                    <a:pt x="346" y="114"/>
                    <a:pt x="346" y="114"/>
                    <a:pt x="346" y="114"/>
                  </a:cubicBezTo>
                  <a:cubicBezTo>
                    <a:pt x="328" y="126"/>
                    <a:pt x="328" y="126"/>
                    <a:pt x="328" y="126"/>
                  </a:cubicBezTo>
                  <a:cubicBezTo>
                    <a:pt x="325" y="128"/>
                    <a:pt x="322" y="131"/>
                    <a:pt x="319" y="134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1298" y="2361"/>
              <a:ext cx="12" cy="8"/>
            </a:xfrm>
            <a:custGeom>
              <a:avLst/>
              <a:gdLst>
                <a:gd name="T0" fmla="*/ 25 w 38"/>
                <a:gd name="T1" fmla="*/ 10 h 25"/>
                <a:gd name="T2" fmla="*/ 38 w 38"/>
                <a:gd name="T3" fmla="*/ 25 h 25"/>
                <a:gd name="T4" fmla="*/ 0 w 38"/>
                <a:gd name="T5" fmla="*/ 0 h 25"/>
                <a:gd name="T6" fmla="*/ 25 w 38"/>
                <a:gd name="T7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25">
                  <a:moveTo>
                    <a:pt x="25" y="10"/>
                  </a:moveTo>
                  <a:cubicBezTo>
                    <a:pt x="32" y="16"/>
                    <a:pt x="38" y="14"/>
                    <a:pt x="38" y="25"/>
                  </a:cubicBezTo>
                  <a:cubicBezTo>
                    <a:pt x="24" y="21"/>
                    <a:pt x="13" y="10"/>
                    <a:pt x="0" y="0"/>
                  </a:cubicBezTo>
                  <a:cubicBezTo>
                    <a:pt x="8" y="4"/>
                    <a:pt x="17" y="6"/>
                    <a:pt x="25" y="1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36"/>
            <p:cNvSpPr>
              <a:spLocks/>
            </p:cNvSpPr>
            <p:nvPr/>
          </p:nvSpPr>
          <p:spPr bwMode="auto">
            <a:xfrm>
              <a:off x="1281" y="2352"/>
              <a:ext cx="32" cy="20"/>
            </a:xfrm>
            <a:custGeom>
              <a:avLst/>
              <a:gdLst>
                <a:gd name="T0" fmla="*/ 103 w 105"/>
                <a:gd name="T1" fmla="*/ 69 h 69"/>
                <a:gd name="T2" fmla="*/ 92 w 105"/>
                <a:gd name="T3" fmla="*/ 66 h 69"/>
                <a:gd name="T4" fmla="*/ 59 w 105"/>
                <a:gd name="T5" fmla="*/ 45 h 69"/>
                <a:gd name="T6" fmla="*/ 0 w 105"/>
                <a:gd name="T7" fmla="*/ 0 h 69"/>
                <a:gd name="T8" fmla="*/ 69 w 105"/>
                <a:gd name="T9" fmla="*/ 27 h 69"/>
                <a:gd name="T10" fmla="*/ 85 w 105"/>
                <a:gd name="T11" fmla="*/ 34 h 69"/>
                <a:gd name="T12" fmla="*/ 88 w 105"/>
                <a:gd name="T13" fmla="*/ 35 h 69"/>
                <a:gd name="T14" fmla="*/ 92 w 105"/>
                <a:gd name="T15" fmla="*/ 38 h 69"/>
                <a:gd name="T16" fmla="*/ 104 w 105"/>
                <a:gd name="T17" fmla="*/ 57 h 69"/>
                <a:gd name="T18" fmla="*/ 103 w 105"/>
                <a:gd name="T1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69">
                  <a:moveTo>
                    <a:pt x="103" y="69"/>
                  </a:moveTo>
                  <a:cubicBezTo>
                    <a:pt x="92" y="66"/>
                    <a:pt x="92" y="66"/>
                    <a:pt x="92" y="66"/>
                  </a:cubicBezTo>
                  <a:cubicBezTo>
                    <a:pt x="79" y="62"/>
                    <a:pt x="69" y="54"/>
                    <a:pt x="59" y="4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7"/>
                    <a:pt x="69" y="27"/>
                    <a:pt x="69" y="27"/>
                  </a:cubicBezTo>
                  <a:cubicBezTo>
                    <a:pt x="75" y="29"/>
                    <a:pt x="80" y="31"/>
                    <a:pt x="85" y="34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89" y="36"/>
                    <a:pt x="91" y="37"/>
                    <a:pt x="92" y="38"/>
                  </a:cubicBezTo>
                  <a:cubicBezTo>
                    <a:pt x="97" y="40"/>
                    <a:pt x="105" y="44"/>
                    <a:pt x="104" y="57"/>
                  </a:cubicBezTo>
                  <a:lnTo>
                    <a:pt x="103" y="69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Freeform 37"/>
            <p:cNvSpPr>
              <a:spLocks/>
            </p:cNvSpPr>
            <p:nvPr/>
          </p:nvSpPr>
          <p:spPr bwMode="auto">
            <a:xfrm>
              <a:off x="1250" y="2369"/>
              <a:ext cx="5" cy="5"/>
            </a:xfrm>
            <a:custGeom>
              <a:avLst/>
              <a:gdLst>
                <a:gd name="T0" fmla="*/ 13 w 17"/>
                <a:gd name="T1" fmla="*/ 0 h 16"/>
                <a:gd name="T2" fmla="*/ 17 w 17"/>
                <a:gd name="T3" fmla="*/ 15 h 16"/>
                <a:gd name="T4" fmla="*/ 0 w 17"/>
                <a:gd name="T5" fmla="*/ 16 h 16"/>
                <a:gd name="T6" fmla="*/ 13 w 17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6">
                  <a:moveTo>
                    <a:pt x="13" y="0"/>
                  </a:moveTo>
                  <a:cubicBezTo>
                    <a:pt x="14" y="5"/>
                    <a:pt x="15" y="9"/>
                    <a:pt x="17" y="15"/>
                  </a:cubicBezTo>
                  <a:cubicBezTo>
                    <a:pt x="11" y="15"/>
                    <a:pt x="5" y="16"/>
                    <a:pt x="0" y="16"/>
                  </a:cubicBezTo>
                  <a:cubicBezTo>
                    <a:pt x="0" y="3"/>
                    <a:pt x="6" y="4"/>
                    <a:pt x="13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Freeform 38"/>
            <p:cNvSpPr>
              <a:spLocks/>
            </p:cNvSpPr>
            <p:nvPr/>
          </p:nvSpPr>
          <p:spPr bwMode="auto">
            <a:xfrm>
              <a:off x="1247" y="2365"/>
              <a:ext cx="11" cy="12"/>
            </a:xfrm>
            <a:custGeom>
              <a:avLst/>
              <a:gdLst>
                <a:gd name="T0" fmla="*/ 0 w 38"/>
                <a:gd name="T1" fmla="*/ 41 h 41"/>
                <a:gd name="T2" fmla="*/ 1 w 38"/>
                <a:gd name="T3" fmla="*/ 31 h 41"/>
                <a:gd name="T4" fmla="*/ 15 w 38"/>
                <a:gd name="T5" fmla="*/ 8 h 41"/>
                <a:gd name="T6" fmla="*/ 18 w 38"/>
                <a:gd name="T7" fmla="*/ 7 h 41"/>
                <a:gd name="T8" fmla="*/ 28 w 38"/>
                <a:gd name="T9" fmla="*/ 0 h 41"/>
                <a:gd name="T10" fmla="*/ 32 w 38"/>
                <a:gd name="T11" fmla="*/ 12 h 41"/>
                <a:gd name="T12" fmla="*/ 36 w 38"/>
                <a:gd name="T13" fmla="*/ 28 h 41"/>
                <a:gd name="T14" fmla="*/ 38 w 38"/>
                <a:gd name="T15" fmla="*/ 37 h 41"/>
                <a:gd name="T16" fmla="*/ 28 w 38"/>
                <a:gd name="T17" fmla="*/ 39 h 41"/>
                <a:gd name="T18" fmla="*/ 14 w 38"/>
                <a:gd name="T19" fmla="*/ 40 h 41"/>
                <a:gd name="T20" fmla="*/ 0 w 38"/>
                <a:gd name="T21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41">
                  <a:moveTo>
                    <a:pt x="0" y="4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1" y="16"/>
                    <a:pt x="8" y="12"/>
                    <a:pt x="15" y="8"/>
                  </a:cubicBezTo>
                  <a:cubicBezTo>
                    <a:pt x="16" y="8"/>
                    <a:pt x="17" y="8"/>
                    <a:pt x="18" y="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3" y="17"/>
                    <a:pt x="34" y="22"/>
                    <a:pt x="36" y="28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3" y="39"/>
                    <a:pt x="18" y="40"/>
                    <a:pt x="14" y="40"/>
                  </a:cubicBezTo>
                  <a:lnTo>
                    <a:pt x="0" y="41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Freeform 39"/>
            <p:cNvSpPr>
              <a:spLocks/>
            </p:cNvSpPr>
            <p:nvPr/>
          </p:nvSpPr>
          <p:spPr bwMode="auto">
            <a:xfrm>
              <a:off x="1371" y="2392"/>
              <a:ext cx="43" cy="26"/>
            </a:xfrm>
            <a:custGeom>
              <a:avLst/>
              <a:gdLst>
                <a:gd name="T0" fmla="*/ 11 w 147"/>
                <a:gd name="T1" fmla="*/ 3 h 88"/>
                <a:gd name="T2" fmla="*/ 22 w 147"/>
                <a:gd name="T3" fmla="*/ 88 h 88"/>
                <a:gd name="T4" fmla="*/ 48 w 147"/>
                <a:gd name="T5" fmla="*/ 59 h 88"/>
                <a:gd name="T6" fmla="*/ 124 w 147"/>
                <a:gd name="T7" fmla="*/ 63 h 88"/>
                <a:gd name="T8" fmla="*/ 95 w 147"/>
                <a:gd name="T9" fmla="*/ 32 h 88"/>
                <a:gd name="T10" fmla="*/ 106 w 147"/>
                <a:gd name="T11" fmla="*/ 25 h 88"/>
                <a:gd name="T12" fmla="*/ 64 w 147"/>
                <a:gd name="T13" fmla="*/ 5 h 88"/>
                <a:gd name="T14" fmla="*/ 11 w 147"/>
                <a:gd name="T15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7" h="88">
                  <a:moveTo>
                    <a:pt x="11" y="3"/>
                  </a:moveTo>
                  <a:cubicBezTo>
                    <a:pt x="27" y="33"/>
                    <a:pt x="0" y="60"/>
                    <a:pt x="22" y="88"/>
                  </a:cubicBezTo>
                  <a:cubicBezTo>
                    <a:pt x="31" y="78"/>
                    <a:pt x="40" y="68"/>
                    <a:pt x="48" y="59"/>
                  </a:cubicBezTo>
                  <a:cubicBezTo>
                    <a:pt x="60" y="74"/>
                    <a:pt x="100" y="58"/>
                    <a:pt x="124" y="63"/>
                  </a:cubicBezTo>
                  <a:cubicBezTo>
                    <a:pt x="147" y="67"/>
                    <a:pt x="122" y="30"/>
                    <a:pt x="95" y="32"/>
                  </a:cubicBezTo>
                  <a:cubicBezTo>
                    <a:pt x="98" y="30"/>
                    <a:pt x="102" y="28"/>
                    <a:pt x="106" y="25"/>
                  </a:cubicBezTo>
                  <a:cubicBezTo>
                    <a:pt x="86" y="24"/>
                    <a:pt x="82" y="11"/>
                    <a:pt x="64" y="5"/>
                  </a:cubicBezTo>
                  <a:cubicBezTo>
                    <a:pt x="46" y="0"/>
                    <a:pt x="30" y="2"/>
                    <a:pt x="11" y="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Freeform 40"/>
            <p:cNvSpPr>
              <a:spLocks noEditPoints="1"/>
            </p:cNvSpPr>
            <p:nvPr/>
          </p:nvSpPr>
          <p:spPr bwMode="auto">
            <a:xfrm>
              <a:off x="1369" y="2389"/>
              <a:ext cx="44" cy="33"/>
            </a:xfrm>
            <a:custGeom>
              <a:avLst/>
              <a:gdLst>
                <a:gd name="T0" fmla="*/ 26 w 146"/>
                <a:gd name="T1" fmla="*/ 111 h 111"/>
                <a:gd name="T2" fmla="*/ 19 w 146"/>
                <a:gd name="T3" fmla="*/ 102 h 111"/>
                <a:gd name="T4" fmla="*/ 9 w 146"/>
                <a:gd name="T5" fmla="*/ 50 h 111"/>
                <a:gd name="T6" fmla="*/ 7 w 146"/>
                <a:gd name="T7" fmla="*/ 15 h 111"/>
                <a:gd name="T8" fmla="*/ 0 w 146"/>
                <a:gd name="T9" fmla="*/ 2 h 111"/>
                <a:gd name="T10" fmla="*/ 24 w 146"/>
                <a:gd name="T11" fmla="*/ 1 h 111"/>
                <a:gd name="T12" fmla="*/ 71 w 146"/>
                <a:gd name="T13" fmla="*/ 5 h 111"/>
                <a:gd name="T14" fmla="*/ 91 w 146"/>
                <a:gd name="T15" fmla="*/ 16 h 111"/>
                <a:gd name="T16" fmla="*/ 110 w 146"/>
                <a:gd name="T17" fmla="*/ 24 h 111"/>
                <a:gd name="T18" fmla="*/ 138 w 146"/>
                <a:gd name="T19" fmla="*/ 25 h 111"/>
                <a:gd name="T20" fmla="*/ 121 w 146"/>
                <a:gd name="T21" fmla="*/ 37 h 111"/>
                <a:gd name="T22" fmla="*/ 146 w 146"/>
                <a:gd name="T23" fmla="*/ 67 h 111"/>
                <a:gd name="T24" fmla="*/ 142 w 146"/>
                <a:gd name="T25" fmla="*/ 77 h 111"/>
                <a:gd name="T26" fmla="*/ 127 w 146"/>
                <a:gd name="T27" fmla="*/ 80 h 111"/>
                <a:gd name="T28" fmla="*/ 96 w 146"/>
                <a:gd name="T29" fmla="*/ 81 h 111"/>
                <a:gd name="T30" fmla="*/ 73 w 146"/>
                <a:gd name="T31" fmla="*/ 83 h 111"/>
                <a:gd name="T32" fmla="*/ 54 w 146"/>
                <a:gd name="T33" fmla="*/ 79 h 111"/>
                <a:gd name="T34" fmla="*/ 26 w 146"/>
                <a:gd name="T35" fmla="*/ 111 h 111"/>
                <a:gd name="T36" fmla="*/ 28 w 146"/>
                <a:gd name="T37" fmla="*/ 19 h 111"/>
                <a:gd name="T38" fmla="*/ 28 w 146"/>
                <a:gd name="T39" fmla="*/ 52 h 111"/>
                <a:gd name="T40" fmla="*/ 28 w 146"/>
                <a:gd name="T41" fmla="*/ 81 h 111"/>
                <a:gd name="T42" fmla="*/ 53 w 146"/>
                <a:gd name="T43" fmla="*/ 52 h 111"/>
                <a:gd name="T44" fmla="*/ 60 w 146"/>
                <a:gd name="T45" fmla="*/ 61 h 111"/>
                <a:gd name="T46" fmla="*/ 93 w 146"/>
                <a:gd name="T47" fmla="*/ 62 h 111"/>
                <a:gd name="T48" fmla="*/ 124 w 146"/>
                <a:gd name="T49" fmla="*/ 61 h 111"/>
                <a:gd name="T50" fmla="*/ 101 w 146"/>
                <a:gd name="T51" fmla="*/ 50 h 111"/>
                <a:gd name="T52" fmla="*/ 69 w 146"/>
                <a:gd name="T53" fmla="*/ 50 h 111"/>
                <a:gd name="T54" fmla="*/ 88 w 146"/>
                <a:gd name="T55" fmla="*/ 37 h 111"/>
                <a:gd name="T56" fmla="*/ 80 w 146"/>
                <a:gd name="T57" fmla="*/ 31 h 111"/>
                <a:gd name="T58" fmla="*/ 65 w 146"/>
                <a:gd name="T59" fmla="*/ 22 h 111"/>
                <a:gd name="T60" fmla="*/ 28 w 146"/>
                <a:gd name="T61" fmla="*/ 1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6" h="111">
                  <a:moveTo>
                    <a:pt x="26" y="111"/>
                  </a:moveTo>
                  <a:cubicBezTo>
                    <a:pt x="19" y="102"/>
                    <a:pt x="19" y="102"/>
                    <a:pt x="19" y="102"/>
                  </a:cubicBezTo>
                  <a:cubicBezTo>
                    <a:pt x="4" y="84"/>
                    <a:pt x="7" y="66"/>
                    <a:pt x="9" y="50"/>
                  </a:cubicBezTo>
                  <a:cubicBezTo>
                    <a:pt x="11" y="37"/>
                    <a:pt x="13" y="26"/>
                    <a:pt x="7" y="1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42" y="0"/>
                    <a:pt x="57" y="0"/>
                    <a:pt x="71" y="5"/>
                  </a:cubicBezTo>
                  <a:cubicBezTo>
                    <a:pt x="80" y="8"/>
                    <a:pt x="86" y="12"/>
                    <a:pt x="91" y="16"/>
                  </a:cubicBezTo>
                  <a:cubicBezTo>
                    <a:pt x="97" y="20"/>
                    <a:pt x="101" y="24"/>
                    <a:pt x="110" y="24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21" y="37"/>
                    <a:pt x="121" y="37"/>
                    <a:pt x="121" y="37"/>
                  </a:cubicBezTo>
                  <a:cubicBezTo>
                    <a:pt x="135" y="44"/>
                    <a:pt x="146" y="57"/>
                    <a:pt x="146" y="67"/>
                  </a:cubicBezTo>
                  <a:cubicBezTo>
                    <a:pt x="146" y="71"/>
                    <a:pt x="145" y="74"/>
                    <a:pt x="142" y="77"/>
                  </a:cubicBezTo>
                  <a:cubicBezTo>
                    <a:pt x="139" y="79"/>
                    <a:pt x="135" y="82"/>
                    <a:pt x="127" y="80"/>
                  </a:cubicBezTo>
                  <a:cubicBezTo>
                    <a:pt x="118" y="78"/>
                    <a:pt x="106" y="80"/>
                    <a:pt x="96" y="81"/>
                  </a:cubicBezTo>
                  <a:cubicBezTo>
                    <a:pt x="88" y="82"/>
                    <a:pt x="80" y="83"/>
                    <a:pt x="73" y="83"/>
                  </a:cubicBezTo>
                  <a:cubicBezTo>
                    <a:pt x="67" y="83"/>
                    <a:pt x="60" y="82"/>
                    <a:pt x="54" y="79"/>
                  </a:cubicBezTo>
                  <a:lnTo>
                    <a:pt x="26" y="111"/>
                  </a:lnTo>
                  <a:close/>
                  <a:moveTo>
                    <a:pt x="28" y="19"/>
                  </a:moveTo>
                  <a:cubicBezTo>
                    <a:pt x="31" y="31"/>
                    <a:pt x="29" y="42"/>
                    <a:pt x="28" y="52"/>
                  </a:cubicBezTo>
                  <a:cubicBezTo>
                    <a:pt x="26" y="63"/>
                    <a:pt x="25" y="72"/>
                    <a:pt x="28" y="81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63" y="65"/>
                    <a:pt x="78" y="64"/>
                    <a:pt x="93" y="62"/>
                  </a:cubicBezTo>
                  <a:cubicBezTo>
                    <a:pt x="104" y="62"/>
                    <a:pt x="114" y="60"/>
                    <a:pt x="124" y="61"/>
                  </a:cubicBezTo>
                  <a:cubicBezTo>
                    <a:pt x="119" y="56"/>
                    <a:pt x="110" y="50"/>
                    <a:pt x="101" y="50"/>
                  </a:cubicBezTo>
                  <a:cubicBezTo>
                    <a:pt x="69" y="50"/>
                    <a:pt x="69" y="50"/>
                    <a:pt x="69" y="50"/>
                  </a:cubicBezTo>
                  <a:cubicBezTo>
                    <a:pt x="88" y="37"/>
                    <a:pt x="88" y="37"/>
                    <a:pt x="88" y="37"/>
                  </a:cubicBezTo>
                  <a:cubicBezTo>
                    <a:pt x="85" y="35"/>
                    <a:pt x="82" y="32"/>
                    <a:pt x="80" y="31"/>
                  </a:cubicBezTo>
                  <a:cubicBezTo>
                    <a:pt x="75" y="27"/>
                    <a:pt x="71" y="24"/>
                    <a:pt x="65" y="22"/>
                  </a:cubicBezTo>
                  <a:cubicBezTo>
                    <a:pt x="55" y="19"/>
                    <a:pt x="42" y="18"/>
                    <a:pt x="28" y="1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 41"/>
            <p:cNvSpPr>
              <a:spLocks/>
            </p:cNvSpPr>
            <p:nvPr/>
          </p:nvSpPr>
          <p:spPr bwMode="auto">
            <a:xfrm>
              <a:off x="1174" y="2453"/>
              <a:ext cx="34" cy="22"/>
            </a:xfrm>
            <a:custGeom>
              <a:avLst/>
              <a:gdLst>
                <a:gd name="T0" fmla="*/ 0 w 111"/>
                <a:gd name="T1" fmla="*/ 30 h 71"/>
                <a:gd name="T2" fmla="*/ 80 w 111"/>
                <a:gd name="T3" fmla="*/ 24 h 71"/>
                <a:gd name="T4" fmla="*/ 36 w 111"/>
                <a:gd name="T5" fmla="*/ 11 h 71"/>
                <a:gd name="T6" fmla="*/ 0 w 111"/>
                <a:gd name="T7" fmla="*/ 3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71">
                  <a:moveTo>
                    <a:pt x="0" y="30"/>
                  </a:moveTo>
                  <a:cubicBezTo>
                    <a:pt x="9" y="33"/>
                    <a:pt x="111" y="71"/>
                    <a:pt x="80" y="24"/>
                  </a:cubicBezTo>
                  <a:cubicBezTo>
                    <a:pt x="82" y="28"/>
                    <a:pt x="38" y="12"/>
                    <a:pt x="36" y="11"/>
                  </a:cubicBezTo>
                  <a:cubicBezTo>
                    <a:pt x="18" y="0"/>
                    <a:pt x="14" y="15"/>
                    <a:pt x="0" y="3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42"/>
            <p:cNvSpPr>
              <a:spLocks noEditPoints="1"/>
            </p:cNvSpPr>
            <p:nvPr/>
          </p:nvSpPr>
          <p:spPr bwMode="auto">
            <a:xfrm>
              <a:off x="1170" y="2453"/>
              <a:ext cx="33" cy="17"/>
            </a:xfrm>
            <a:custGeom>
              <a:avLst/>
              <a:gdLst>
                <a:gd name="T0" fmla="*/ 87 w 113"/>
                <a:gd name="T1" fmla="*/ 59 h 59"/>
                <a:gd name="T2" fmla="*/ 13 w 113"/>
                <a:gd name="T3" fmla="*/ 41 h 59"/>
                <a:gd name="T4" fmla="*/ 0 w 113"/>
                <a:gd name="T5" fmla="*/ 35 h 59"/>
                <a:gd name="T6" fmla="*/ 9 w 113"/>
                <a:gd name="T7" fmla="*/ 26 h 59"/>
                <a:gd name="T8" fmla="*/ 17 w 113"/>
                <a:gd name="T9" fmla="*/ 16 h 59"/>
                <a:gd name="T10" fmla="*/ 41 w 113"/>
                <a:gd name="T11" fmla="*/ 0 h 59"/>
                <a:gd name="T12" fmla="*/ 57 w 113"/>
                <a:gd name="T13" fmla="*/ 5 h 59"/>
                <a:gd name="T14" fmla="*/ 96 w 113"/>
                <a:gd name="T15" fmla="*/ 18 h 59"/>
                <a:gd name="T16" fmla="*/ 95 w 113"/>
                <a:gd name="T17" fmla="*/ 26 h 59"/>
                <a:gd name="T18" fmla="*/ 96 w 113"/>
                <a:gd name="T19" fmla="*/ 26 h 59"/>
                <a:gd name="T20" fmla="*/ 104 w 113"/>
                <a:gd name="T21" fmla="*/ 21 h 59"/>
                <a:gd name="T22" fmla="*/ 105 w 113"/>
                <a:gd name="T23" fmla="*/ 23 h 59"/>
                <a:gd name="T24" fmla="*/ 107 w 113"/>
                <a:gd name="T25" fmla="*/ 26 h 59"/>
                <a:gd name="T26" fmla="*/ 107 w 113"/>
                <a:gd name="T27" fmla="*/ 26 h 59"/>
                <a:gd name="T28" fmla="*/ 109 w 113"/>
                <a:gd name="T29" fmla="*/ 49 h 59"/>
                <a:gd name="T30" fmla="*/ 87 w 113"/>
                <a:gd name="T31" fmla="*/ 59 h 59"/>
                <a:gd name="T32" fmla="*/ 31 w 113"/>
                <a:gd name="T33" fmla="*/ 28 h 59"/>
                <a:gd name="T34" fmla="*/ 87 w 113"/>
                <a:gd name="T35" fmla="*/ 40 h 59"/>
                <a:gd name="T36" fmla="*/ 93 w 113"/>
                <a:gd name="T37" fmla="*/ 40 h 59"/>
                <a:gd name="T38" fmla="*/ 91 w 113"/>
                <a:gd name="T39" fmla="*/ 35 h 59"/>
                <a:gd name="T40" fmla="*/ 47 w 113"/>
                <a:gd name="T41" fmla="*/ 21 h 59"/>
                <a:gd name="T42" fmla="*/ 41 w 113"/>
                <a:gd name="T43" fmla="*/ 18 h 59"/>
                <a:gd name="T44" fmla="*/ 31 w 113"/>
                <a:gd name="T45" fmla="*/ 2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3" h="59">
                  <a:moveTo>
                    <a:pt x="87" y="59"/>
                  </a:moveTo>
                  <a:cubicBezTo>
                    <a:pt x="60" y="59"/>
                    <a:pt x="13" y="41"/>
                    <a:pt x="13" y="41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2" y="22"/>
                    <a:pt x="15" y="19"/>
                    <a:pt x="17" y="16"/>
                  </a:cubicBezTo>
                  <a:cubicBezTo>
                    <a:pt x="23" y="8"/>
                    <a:pt x="30" y="0"/>
                    <a:pt x="41" y="0"/>
                  </a:cubicBezTo>
                  <a:cubicBezTo>
                    <a:pt x="46" y="0"/>
                    <a:pt x="51" y="2"/>
                    <a:pt x="57" y="5"/>
                  </a:cubicBezTo>
                  <a:cubicBezTo>
                    <a:pt x="61" y="7"/>
                    <a:pt x="91" y="17"/>
                    <a:pt x="96" y="18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104" y="22"/>
                    <a:pt x="105" y="23"/>
                    <a:pt x="105" y="23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10" y="32"/>
                    <a:pt x="113" y="41"/>
                    <a:pt x="109" y="49"/>
                  </a:cubicBezTo>
                  <a:cubicBezTo>
                    <a:pt x="106" y="55"/>
                    <a:pt x="98" y="59"/>
                    <a:pt x="87" y="59"/>
                  </a:cubicBezTo>
                  <a:close/>
                  <a:moveTo>
                    <a:pt x="31" y="28"/>
                  </a:moveTo>
                  <a:cubicBezTo>
                    <a:pt x="47" y="33"/>
                    <a:pt x="72" y="40"/>
                    <a:pt x="87" y="40"/>
                  </a:cubicBezTo>
                  <a:cubicBezTo>
                    <a:pt x="90" y="40"/>
                    <a:pt x="92" y="40"/>
                    <a:pt x="93" y="40"/>
                  </a:cubicBezTo>
                  <a:cubicBezTo>
                    <a:pt x="93" y="39"/>
                    <a:pt x="92" y="38"/>
                    <a:pt x="91" y="35"/>
                  </a:cubicBezTo>
                  <a:cubicBezTo>
                    <a:pt x="78" y="32"/>
                    <a:pt x="50" y="23"/>
                    <a:pt x="47" y="21"/>
                  </a:cubicBezTo>
                  <a:cubicBezTo>
                    <a:pt x="44" y="19"/>
                    <a:pt x="42" y="18"/>
                    <a:pt x="41" y="18"/>
                  </a:cubicBezTo>
                  <a:cubicBezTo>
                    <a:pt x="39" y="18"/>
                    <a:pt x="35" y="23"/>
                    <a:pt x="31" y="28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43"/>
            <p:cNvSpPr>
              <a:spLocks/>
            </p:cNvSpPr>
            <p:nvPr/>
          </p:nvSpPr>
          <p:spPr bwMode="auto">
            <a:xfrm>
              <a:off x="1143" y="2412"/>
              <a:ext cx="50" cy="50"/>
            </a:xfrm>
            <a:custGeom>
              <a:avLst/>
              <a:gdLst>
                <a:gd name="T0" fmla="*/ 169 w 169"/>
                <a:gd name="T1" fmla="*/ 91 h 169"/>
                <a:gd name="T2" fmla="*/ 136 w 169"/>
                <a:gd name="T3" fmla="*/ 83 h 169"/>
                <a:gd name="T4" fmla="*/ 138 w 169"/>
                <a:gd name="T5" fmla="*/ 13 h 169"/>
                <a:gd name="T6" fmla="*/ 75 w 169"/>
                <a:gd name="T7" fmla="*/ 32 h 169"/>
                <a:gd name="T8" fmla="*/ 52 w 169"/>
                <a:gd name="T9" fmla="*/ 28 h 169"/>
                <a:gd name="T10" fmla="*/ 89 w 169"/>
                <a:gd name="T11" fmla="*/ 78 h 169"/>
                <a:gd name="T12" fmla="*/ 64 w 169"/>
                <a:gd name="T13" fmla="*/ 162 h 169"/>
                <a:gd name="T14" fmla="*/ 134 w 169"/>
                <a:gd name="T15" fmla="*/ 138 h 169"/>
                <a:gd name="T16" fmla="*/ 141 w 169"/>
                <a:gd name="T17" fmla="*/ 119 h 169"/>
                <a:gd name="T18" fmla="*/ 169 w 169"/>
                <a:gd name="T19" fmla="*/ 91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9" h="169">
                  <a:moveTo>
                    <a:pt x="169" y="91"/>
                  </a:moveTo>
                  <a:cubicBezTo>
                    <a:pt x="157" y="86"/>
                    <a:pt x="149" y="82"/>
                    <a:pt x="136" y="83"/>
                  </a:cubicBezTo>
                  <a:cubicBezTo>
                    <a:pt x="136" y="60"/>
                    <a:pt x="137" y="36"/>
                    <a:pt x="138" y="13"/>
                  </a:cubicBezTo>
                  <a:cubicBezTo>
                    <a:pt x="115" y="13"/>
                    <a:pt x="71" y="0"/>
                    <a:pt x="75" y="32"/>
                  </a:cubicBezTo>
                  <a:cubicBezTo>
                    <a:pt x="68" y="29"/>
                    <a:pt x="59" y="31"/>
                    <a:pt x="52" y="28"/>
                  </a:cubicBezTo>
                  <a:cubicBezTo>
                    <a:pt x="69" y="43"/>
                    <a:pt x="85" y="54"/>
                    <a:pt x="89" y="78"/>
                  </a:cubicBezTo>
                  <a:cubicBezTo>
                    <a:pt x="38" y="72"/>
                    <a:pt x="0" y="152"/>
                    <a:pt x="64" y="162"/>
                  </a:cubicBezTo>
                  <a:cubicBezTo>
                    <a:pt x="103" y="169"/>
                    <a:pt x="109" y="169"/>
                    <a:pt x="134" y="138"/>
                  </a:cubicBezTo>
                  <a:cubicBezTo>
                    <a:pt x="140" y="130"/>
                    <a:pt x="132" y="125"/>
                    <a:pt x="141" y="119"/>
                  </a:cubicBezTo>
                  <a:cubicBezTo>
                    <a:pt x="154" y="110"/>
                    <a:pt x="165" y="106"/>
                    <a:pt x="169" y="9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 44"/>
            <p:cNvSpPr>
              <a:spLocks noEditPoints="1"/>
            </p:cNvSpPr>
            <p:nvPr/>
          </p:nvSpPr>
          <p:spPr bwMode="auto">
            <a:xfrm>
              <a:off x="1145" y="2411"/>
              <a:ext cx="52" cy="53"/>
            </a:xfrm>
            <a:custGeom>
              <a:avLst/>
              <a:gdLst>
                <a:gd name="T0" fmla="*/ 87 w 174"/>
                <a:gd name="T1" fmla="*/ 177 h 177"/>
                <a:gd name="T2" fmla="*/ 57 w 174"/>
                <a:gd name="T3" fmla="*/ 173 h 177"/>
                <a:gd name="T4" fmla="*/ 14 w 174"/>
                <a:gd name="T5" fmla="*/ 128 h 177"/>
                <a:gd name="T6" fmla="*/ 70 w 174"/>
                <a:gd name="T7" fmla="*/ 71 h 177"/>
                <a:gd name="T8" fmla="*/ 46 w 174"/>
                <a:gd name="T9" fmla="*/ 43 h 177"/>
                <a:gd name="T10" fmla="*/ 0 w 174"/>
                <a:gd name="T11" fmla="*/ 0 h 177"/>
                <a:gd name="T12" fmla="*/ 49 w 174"/>
                <a:gd name="T13" fmla="*/ 21 h 177"/>
                <a:gd name="T14" fmla="*/ 58 w 174"/>
                <a:gd name="T15" fmla="*/ 23 h 177"/>
                <a:gd name="T16" fmla="*/ 59 w 174"/>
                <a:gd name="T17" fmla="*/ 23 h 177"/>
                <a:gd name="T18" fmla="*/ 64 w 174"/>
                <a:gd name="T19" fmla="*/ 12 h 177"/>
                <a:gd name="T20" fmla="*/ 94 w 174"/>
                <a:gd name="T21" fmla="*/ 3 h 177"/>
                <a:gd name="T22" fmla="*/ 115 w 174"/>
                <a:gd name="T23" fmla="*/ 4 h 177"/>
                <a:gd name="T24" fmla="*/ 131 w 174"/>
                <a:gd name="T25" fmla="*/ 6 h 177"/>
                <a:gd name="T26" fmla="*/ 140 w 174"/>
                <a:gd name="T27" fmla="*/ 6 h 177"/>
                <a:gd name="T28" fmla="*/ 140 w 174"/>
                <a:gd name="T29" fmla="*/ 15 h 177"/>
                <a:gd name="T30" fmla="*/ 139 w 174"/>
                <a:gd name="T31" fmla="*/ 57 h 177"/>
                <a:gd name="T32" fmla="*/ 138 w 174"/>
                <a:gd name="T33" fmla="*/ 76 h 177"/>
                <a:gd name="T34" fmla="*/ 161 w 174"/>
                <a:gd name="T35" fmla="*/ 83 h 177"/>
                <a:gd name="T36" fmla="*/ 174 w 174"/>
                <a:gd name="T37" fmla="*/ 87 h 177"/>
                <a:gd name="T38" fmla="*/ 171 w 174"/>
                <a:gd name="T39" fmla="*/ 96 h 177"/>
                <a:gd name="T40" fmla="*/ 146 w 174"/>
                <a:gd name="T41" fmla="*/ 124 h 177"/>
                <a:gd name="T42" fmla="*/ 139 w 174"/>
                <a:gd name="T43" fmla="*/ 128 h 177"/>
                <a:gd name="T44" fmla="*/ 134 w 174"/>
                <a:gd name="T45" fmla="*/ 146 h 177"/>
                <a:gd name="T46" fmla="*/ 87 w 174"/>
                <a:gd name="T47" fmla="*/ 177 h 177"/>
                <a:gd name="T48" fmla="*/ 77 w 174"/>
                <a:gd name="T49" fmla="*/ 89 h 177"/>
                <a:gd name="T50" fmla="*/ 33 w 174"/>
                <a:gd name="T51" fmla="*/ 129 h 177"/>
                <a:gd name="T52" fmla="*/ 59 w 174"/>
                <a:gd name="T53" fmla="*/ 155 h 177"/>
                <a:gd name="T54" fmla="*/ 87 w 174"/>
                <a:gd name="T55" fmla="*/ 158 h 177"/>
                <a:gd name="T56" fmla="*/ 120 w 174"/>
                <a:gd name="T57" fmla="*/ 134 h 177"/>
                <a:gd name="T58" fmla="*/ 120 w 174"/>
                <a:gd name="T59" fmla="*/ 131 h 177"/>
                <a:gd name="T60" fmla="*/ 128 w 174"/>
                <a:gd name="T61" fmla="*/ 113 h 177"/>
                <a:gd name="T62" fmla="*/ 136 w 174"/>
                <a:gd name="T63" fmla="*/ 108 h 177"/>
                <a:gd name="T64" fmla="*/ 149 w 174"/>
                <a:gd name="T65" fmla="*/ 98 h 177"/>
                <a:gd name="T66" fmla="*/ 129 w 174"/>
                <a:gd name="T67" fmla="*/ 95 h 177"/>
                <a:gd name="T68" fmla="*/ 119 w 174"/>
                <a:gd name="T69" fmla="*/ 96 h 177"/>
                <a:gd name="T70" fmla="*/ 120 w 174"/>
                <a:gd name="T71" fmla="*/ 56 h 177"/>
                <a:gd name="T72" fmla="*/ 121 w 174"/>
                <a:gd name="T73" fmla="*/ 24 h 177"/>
                <a:gd name="T74" fmla="*/ 113 w 174"/>
                <a:gd name="T75" fmla="*/ 23 h 177"/>
                <a:gd name="T76" fmla="*/ 94 w 174"/>
                <a:gd name="T77" fmla="*/ 21 h 177"/>
                <a:gd name="T78" fmla="*/ 78 w 174"/>
                <a:gd name="T79" fmla="*/ 25 h 177"/>
                <a:gd name="T80" fmla="*/ 77 w 174"/>
                <a:gd name="T81" fmla="*/ 32 h 177"/>
                <a:gd name="T82" fmla="*/ 78 w 174"/>
                <a:gd name="T83" fmla="*/ 47 h 177"/>
                <a:gd name="T84" fmla="*/ 75 w 174"/>
                <a:gd name="T85" fmla="*/ 46 h 177"/>
                <a:gd name="T86" fmla="*/ 91 w 174"/>
                <a:gd name="T87" fmla="*/ 78 h 177"/>
                <a:gd name="T88" fmla="*/ 94 w 174"/>
                <a:gd name="T89" fmla="*/ 91 h 177"/>
                <a:gd name="T90" fmla="*/ 81 w 174"/>
                <a:gd name="T91" fmla="*/ 89 h 177"/>
                <a:gd name="T92" fmla="*/ 77 w 174"/>
                <a:gd name="T93" fmla="*/ 89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4" h="177">
                  <a:moveTo>
                    <a:pt x="87" y="177"/>
                  </a:moveTo>
                  <a:cubicBezTo>
                    <a:pt x="79" y="177"/>
                    <a:pt x="70" y="176"/>
                    <a:pt x="57" y="173"/>
                  </a:cubicBezTo>
                  <a:cubicBezTo>
                    <a:pt x="23" y="168"/>
                    <a:pt x="13" y="146"/>
                    <a:pt x="14" y="128"/>
                  </a:cubicBezTo>
                  <a:cubicBezTo>
                    <a:pt x="16" y="102"/>
                    <a:pt x="39" y="74"/>
                    <a:pt x="70" y="71"/>
                  </a:cubicBezTo>
                  <a:cubicBezTo>
                    <a:pt x="65" y="60"/>
                    <a:pt x="56" y="52"/>
                    <a:pt x="46" y="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51" y="22"/>
                    <a:pt x="54" y="23"/>
                    <a:pt x="58" y="23"/>
                  </a:cubicBezTo>
                  <a:cubicBezTo>
                    <a:pt x="58" y="23"/>
                    <a:pt x="59" y="23"/>
                    <a:pt x="59" y="23"/>
                  </a:cubicBezTo>
                  <a:cubicBezTo>
                    <a:pt x="60" y="19"/>
                    <a:pt x="62" y="15"/>
                    <a:pt x="64" y="12"/>
                  </a:cubicBezTo>
                  <a:cubicBezTo>
                    <a:pt x="72" y="4"/>
                    <a:pt x="85" y="3"/>
                    <a:pt x="94" y="3"/>
                  </a:cubicBezTo>
                  <a:cubicBezTo>
                    <a:pt x="100" y="3"/>
                    <a:pt x="108" y="4"/>
                    <a:pt x="115" y="4"/>
                  </a:cubicBezTo>
                  <a:cubicBezTo>
                    <a:pt x="121" y="5"/>
                    <a:pt x="126" y="6"/>
                    <a:pt x="131" y="6"/>
                  </a:cubicBezTo>
                  <a:cubicBezTo>
                    <a:pt x="140" y="6"/>
                    <a:pt x="140" y="6"/>
                    <a:pt x="140" y="6"/>
                  </a:cubicBezTo>
                  <a:cubicBezTo>
                    <a:pt x="140" y="15"/>
                    <a:pt x="140" y="15"/>
                    <a:pt x="140" y="15"/>
                  </a:cubicBezTo>
                  <a:cubicBezTo>
                    <a:pt x="140" y="29"/>
                    <a:pt x="139" y="43"/>
                    <a:pt x="139" y="57"/>
                  </a:cubicBezTo>
                  <a:cubicBezTo>
                    <a:pt x="138" y="76"/>
                    <a:pt x="138" y="76"/>
                    <a:pt x="138" y="76"/>
                  </a:cubicBezTo>
                  <a:cubicBezTo>
                    <a:pt x="147" y="77"/>
                    <a:pt x="154" y="80"/>
                    <a:pt x="161" y="83"/>
                  </a:cubicBezTo>
                  <a:cubicBezTo>
                    <a:pt x="174" y="87"/>
                    <a:pt x="174" y="87"/>
                    <a:pt x="174" y="87"/>
                  </a:cubicBezTo>
                  <a:cubicBezTo>
                    <a:pt x="171" y="96"/>
                    <a:pt x="171" y="96"/>
                    <a:pt x="171" y="96"/>
                  </a:cubicBezTo>
                  <a:cubicBezTo>
                    <a:pt x="166" y="110"/>
                    <a:pt x="156" y="117"/>
                    <a:pt x="146" y="124"/>
                  </a:cubicBezTo>
                  <a:cubicBezTo>
                    <a:pt x="144" y="125"/>
                    <a:pt x="141" y="127"/>
                    <a:pt x="139" y="128"/>
                  </a:cubicBezTo>
                  <a:cubicBezTo>
                    <a:pt x="139" y="133"/>
                    <a:pt x="139" y="139"/>
                    <a:pt x="134" y="146"/>
                  </a:cubicBezTo>
                  <a:cubicBezTo>
                    <a:pt x="117" y="168"/>
                    <a:pt x="106" y="177"/>
                    <a:pt x="87" y="177"/>
                  </a:cubicBezTo>
                  <a:close/>
                  <a:moveTo>
                    <a:pt x="77" y="89"/>
                  </a:moveTo>
                  <a:cubicBezTo>
                    <a:pt x="53" y="89"/>
                    <a:pt x="34" y="110"/>
                    <a:pt x="33" y="129"/>
                  </a:cubicBezTo>
                  <a:cubicBezTo>
                    <a:pt x="32" y="143"/>
                    <a:pt x="41" y="152"/>
                    <a:pt x="59" y="155"/>
                  </a:cubicBezTo>
                  <a:cubicBezTo>
                    <a:pt x="72" y="157"/>
                    <a:pt x="80" y="158"/>
                    <a:pt x="87" y="158"/>
                  </a:cubicBezTo>
                  <a:cubicBezTo>
                    <a:pt x="97" y="158"/>
                    <a:pt x="103" y="155"/>
                    <a:pt x="120" y="134"/>
                  </a:cubicBezTo>
                  <a:cubicBezTo>
                    <a:pt x="120" y="133"/>
                    <a:pt x="120" y="133"/>
                    <a:pt x="120" y="131"/>
                  </a:cubicBezTo>
                  <a:cubicBezTo>
                    <a:pt x="120" y="127"/>
                    <a:pt x="120" y="120"/>
                    <a:pt x="128" y="113"/>
                  </a:cubicBezTo>
                  <a:cubicBezTo>
                    <a:pt x="131" y="111"/>
                    <a:pt x="134" y="110"/>
                    <a:pt x="136" y="108"/>
                  </a:cubicBezTo>
                  <a:cubicBezTo>
                    <a:pt x="142" y="104"/>
                    <a:pt x="146" y="101"/>
                    <a:pt x="149" y="98"/>
                  </a:cubicBezTo>
                  <a:cubicBezTo>
                    <a:pt x="143" y="96"/>
                    <a:pt x="137" y="94"/>
                    <a:pt x="129" y="95"/>
                  </a:cubicBezTo>
                  <a:cubicBezTo>
                    <a:pt x="119" y="96"/>
                    <a:pt x="119" y="96"/>
                    <a:pt x="119" y="96"/>
                  </a:cubicBezTo>
                  <a:cubicBezTo>
                    <a:pt x="120" y="56"/>
                    <a:pt x="120" y="56"/>
                    <a:pt x="120" y="56"/>
                  </a:cubicBezTo>
                  <a:cubicBezTo>
                    <a:pt x="121" y="45"/>
                    <a:pt x="121" y="34"/>
                    <a:pt x="121" y="24"/>
                  </a:cubicBezTo>
                  <a:cubicBezTo>
                    <a:pt x="119" y="23"/>
                    <a:pt x="116" y="23"/>
                    <a:pt x="113" y="23"/>
                  </a:cubicBezTo>
                  <a:cubicBezTo>
                    <a:pt x="107" y="22"/>
                    <a:pt x="100" y="21"/>
                    <a:pt x="94" y="21"/>
                  </a:cubicBezTo>
                  <a:cubicBezTo>
                    <a:pt x="83" y="21"/>
                    <a:pt x="79" y="24"/>
                    <a:pt x="78" y="25"/>
                  </a:cubicBezTo>
                  <a:cubicBezTo>
                    <a:pt x="77" y="26"/>
                    <a:pt x="76" y="29"/>
                    <a:pt x="77" y="32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83" y="54"/>
                    <a:pt x="89" y="64"/>
                    <a:pt x="91" y="78"/>
                  </a:cubicBezTo>
                  <a:cubicBezTo>
                    <a:pt x="94" y="91"/>
                    <a:pt x="94" y="91"/>
                    <a:pt x="94" y="91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80" y="89"/>
                    <a:pt x="78" y="89"/>
                    <a:pt x="77" y="8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Freeform 45"/>
            <p:cNvSpPr>
              <a:spLocks/>
            </p:cNvSpPr>
            <p:nvPr/>
          </p:nvSpPr>
          <p:spPr bwMode="auto">
            <a:xfrm>
              <a:off x="1358" y="2403"/>
              <a:ext cx="5" cy="3"/>
            </a:xfrm>
            <a:custGeom>
              <a:avLst/>
              <a:gdLst>
                <a:gd name="T0" fmla="*/ 9 w 17"/>
                <a:gd name="T1" fmla="*/ 0 h 9"/>
                <a:gd name="T2" fmla="*/ 17 w 17"/>
                <a:gd name="T3" fmla="*/ 9 h 9"/>
                <a:gd name="T4" fmla="*/ 0 w 17"/>
                <a:gd name="T5" fmla="*/ 0 h 9"/>
                <a:gd name="T6" fmla="*/ 9 w 17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9">
                  <a:moveTo>
                    <a:pt x="9" y="0"/>
                  </a:moveTo>
                  <a:cubicBezTo>
                    <a:pt x="12" y="3"/>
                    <a:pt x="14" y="6"/>
                    <a:pt x="17" y="9"/>
                  </a:cubicBezTo>
                  <a:cubicBezTo>
                    <a:pt x="8" y="7"/>
                    <a:pt x="6" y="5"/>
                    <a:pt x="0" y="0"/>
                  </a:cubicBezTo>
                  <a:cubicBezTo>
                    <a:pt x="3" y="0"/>
                    <a:pt x="6" y="0"/>
                    <a:pt x="9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 46"/>
            <p:cNvSpPr>
              <a:spLocks/>
            </p:cNvSpPr>
            <p:nvPr/>
          </p:nvSpPr>
          <p:spPr bwMode="auto">
            <a:xfrm>
              <a:off x="1351" y="2400"/>
              <a:ext cx="19" cy="10"/>
            </a:xfrm>
            <a:custGeom>
              <a:avLst/>
              <a:gdLst>
                <a:gd name="T0" fmla="*/ 64 w 64"/>
                <a:gd name="T1" fmla="*/ 33 h 33"/>
                <a:gd name="T2" fmla="*/ 38 w 64"/>
                <a:gd name="T3" fmla="*/ 27 h 33"/>
                <a:gd name="T4" fmla="*/ 19 w 64"/>
                <a:gd name="T5" fmla="*/ 16 h 33"/>
                <a:gd name="T6" fmla="*/ 0 w 64"/>
                <a:gd name="T7" fmla="*/ 0 h 33"/>
                <a:gd name="T8" fmla="*/ 38 w 64"/>
                <a:gd name="T9" fmla="*/ 0 h 33"/>
                <a:gd name="T10" fmla="*/ 41 w 64"/>
                <a:gd name="T11" fmla="*/ 3 h 33"/>
                <a:gd name="T12" fmla="*/ 47 w 64"/>
                <a:gd name="T13" fmla="*/ 12 h 33"/>
                <a:gd name="T14" fmla="*/ 64 w 64"/>
                <a:gd name="T1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33">
                  <a:moveTo>
                    <a:pt x="64" y="33"/>
                  </a:moveTo>
                  <a:cubicBezTo>
                    <a:pt x="38" y="27"/>
                    <a:pt x="38" y="27"/>
                    <a:pt x="38" y="27"/>
                  </a:cubicBezTo>
                  <a:cubicBezTo>
                    <a:pt x="28" y="25"/>
                    <a:pt x="25" y="22"/>
                    <a:pt x="19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3" y="6"/>
                    <a:pt x="45" y="9"/>
                    <a:pt x="47" y="12"/>
                  </a:cubicBezTo>
                  <a:lnTo>
                    <a:pt x="64" y="33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47"/>
            <p:cNvSpPr>
              <a:spLocks/>
            </p:cNvSpPr>
            <p:nvPr/>
          </p:nvSpPr>
          <p:spPr bwMode="auto">
            <a:xfrm>
              <a:off x="1363" y="2390"/>
              <a:ext cx="2" cy="3"/>
            </a:xfrm>
            <a:custGeom>
              <a:avLst/>
              <a:gdLst>
                <a:gd name="T0" fmla="*/ 0 w 8"/>
                <a:gd name="T1" fmla="*/ 0 h 9"/>
                <a:gd name="T2" fmla="*/ 0 w 8"/>
                <a:gd name="T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" h="9">
                  <a:moveTo>
                    <a:pt x="0" y="0"/>
                  </a:moveTo>
                  <a:cubicBezTo>
                    <a:pt x="8" y="9"/>
                    <a:pt x="0" y="0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 48"/>
            <p:cNvSpPr>
              <a:spLocks/>
            </p:cNvSpPr>
            <p:nvPr/>
          </p:nvSpPr>
          <p:spPr bwMode="auto">
            <a:xfrm>
              <a:off x="1352" y="2383"/>
              <a:ext cx="15" cy="11"/>
            </a:xfrm>
            <a:custGeom>
              <a:avLst/>
              <a:gdLst>
                <a:gd name="T0" fmla="*/ 47 w 50"/>
                <a:gd name="T1" fmla="*/ 38 h 38"/>
                <a:gd name="T2" fmla="*/ 39 w 50"/>
                <a:gd name="T3" fmla="*/ 37 h 38"/>
                <a:gd name="T4" fmla="*/ 33 w 50"/>
                <a:gd name="T5" fmla="*/ 34 h 38"/>
                <a:gd name="T6" fmla="*/ 33 w 50"/>
                <a:gd name="T7" fmla="*/ 34 h 38"/>
                <a:gd name="T8" fmla="*/ 32 w 50"/>
                <a:gd name="T9" fmla="*/ 34 h 38"/>
                <a:gd name="T10" fmla="*/ 29 w 50"/>
                <a:gd name="T11" fmla="*/ 31 h 38"/>
                <a:gd name="T12" fmla="*/ 0 w 50"/>
                <a:gd name="T13" fmla="*/ 0 h 38"/>
                <a:gd name="T14" fmla="*/ 39 w 50"/>
                <a:gd name="T15" fmla="*/ 16 h 38"/>
                <a:gd name="T16" fmla="*/ 43 w 50"/>
                <a:gd name="T17" fmla="*/ 18 h 38"/>
                <a:gd name="T18" fmla="*/ 43 w 50"/>
                <a:gd name="T19" fmla="*/ 18 h 38"/>
                <a:gd name="T20" fmla="*/ 49 w 50"/>
                <a:gd name="T21" fmla="*/ 30 h 38"/>
                <a:gd name="T22" fmla="*/ 47 w 50"/>
                <a:gd name="T2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38">
                  <a:moveTo>
                    <a:pt x="47" y="38"/>
                  </a:moveTo>
                  <a:cubicBezTo>
                    <a:pt x="39" y="37"/>
                    <a:pt x="39" y="37"/>
                    <a:pt x="39" y="37"/>
                  </a:cubicBezTo>
                  <a:cubicBezTo>
                    <a:pt x="37" y="37"/>
                    <a:pt x="35" y="37"/>
                    <a:pt x="33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3" y="34"/>
                    <a:pt x="32" y="34"/>
                  </a:cubicBezTo>
                  <a:cubicBezTo>
                    <a:pt x="32" y="33"/>
                    <a:pt x="30" y="32"/>
                    <a:pt x="29" y="3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6"/>
                    <a:pt x="41" y="17"/>
                    <a:pt x="43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6" y="21"/>
                    <a:pt x="50" y="25"/>
                    <a:pt x="49" y="30"/>
                  </a:cubicBezTo>
                  <a:lnTo>
                    <a:pt x="47" y="38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 49"/>
            <p:cNvSpPr>
              <a:spLocks/>
            </p:cNvSpPr>
            <p:nvPr/>
          </p:nvSpPr>
          <p:spPr bwMode="auto">
            <a:xfrm>
              <a:off x="1346" y="2389"/>
              <a:ext cx="32" cy="29"/>
            </a:xfrm>
            <a:custGeom>
              <a:avLst/>
              <a:gdLst>
                <a:gd name="T0" fmla="*/ 93 w 107"/>
                <a:gd name="T1" fmla="*/ 13 h 99"/>
                <a:gd name="T2" fmla="*/ 95 w 107"/>
                <a:gd name="T3" fmla="*/ 83 h 99"/>
                <a:gd name="T4" fmla="*/ 0 w 107"/>
                <a:gd name="T5" fmla="*/ 63 h 99"/>
                <a:gd name="T6" fmla="*/ 71 w 107"/>
                <a:gd name="T7" fmla="*/ 65 h 99"/>
                <a:gd name="T8" fmla="*/ 34 w 107"/>
                <a:gd name="T9" fmla="*/ 18 h 99"/>
                <a:gd name="T10" fmla="*/ 93 w 107"/>
                <a:gd name="T11" fmla="*/ 1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99">
                  <a:moveTo>
                    <a:pt x="93" y="13"/>
                  </a:moveTo>
                  <a:cubicBezTo>
                    <a:pt x="107" y="38"/>
                    <a:pt x="89" y="58"/>
                    <a:pt x="95" y="83"/>
                  </a:cubicBezTo>
                  <a:cubicBezTo>
                    <a:pt x="66" y="63"/>
                    <a:pt x="14" y="99"/>
                    <a:pt x="0" y="63"/>
                  </a:cubicBezTo>
                  <a:cubicBezTo>
                    <a:pt x="24" y="64"/>
                    <a:pt x="47" y="64"/>
                    <a:pt x="71" y="65"/>
                  </a:cubicBezTo>
                  <a:cubicBezTo>
                    <a:pt x="61" y="51"/>
                    <a:pt x="60" y="19"/>
                    <a:pt x="34" y="18"/>
                  </a:cubicBezTo>
                  <a:cubicBezTo>
                    <a:pt x="55" y="0"/>
                    <a:pt x="70" y="25"/>
                    <a:pt x="93" y="1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 50"/>
            <p:cNvSpPr>
              <a:spLocks noEditPoints="1"/>
            </p:cNvSpPr>
            <p:nvPr/>
          </p:nvSpPr>
          <p:spPr bwMode="auto">
            <a:xfrm>
              <a:off x="1342" y="2389"/>
              <a:ext cx="37" cy="31"/>
            </a:xfrm>
            <a:custGeom>
              <a:avLst/>
              <a:gdLst>
                <a:gd name="T0" fmla="*/ 122 w 123"/>
                <a:gd name="T1" fmla="*/ 104 h 104"/>
                <a:gd name="T2" fmla="*/ 103 w 123"/>
                <a:gd name="T3" fmla="*/ 91 h 104"/>
                <a:gd name="T4" fmla="*/ 62 w 123"/>
                <a:gd name="T5" fmla="*/ 88 h 104"/>
                <a:gd name="T6" fmla="*/ 42 w 123"/>
                <a:gd name="T7" fmla="*/ 89 h 104"/>
                <a:gd name="T8" fmla="*/ 5 w 123"/>
                <a:gd name="T9" fmla="*/ 66 h 104"/>
                <a:gd name="T10" fmla="*/ 0 w 123"/>
                <a:gd name="T11" fmla="*/ 53 h 104"/>
                <a:gd name="T12" fmla="*/ 13 w 123"/>
                <a:gd name="T13" fmla="*/ 54 h 104"/>
                <a:gd name="T14" fmla="*/ 69 w 123"/>
                <a:gd name="T15" fmla="*/ 55 h 104"/>
                <a:gd name="T16" fmla="*/ 68 w 123"/>
                <a:gd name="T17" fmla="*/ 52 h 104"/>
                <a:gd name="T18" fmla="*/ 46 w 123"/>
                <a:gd name="T19" fmla="*/ 28 h 104"/>
                <a:gd name="T20" fmla="*/ 23 w 123"/>
                <a:gd name="T21" fmla="*/ 27 h 104"/>
                <a:gd name="T22" fmla="*/ 41 w 123"/>
                <a:gd name="T23" fmla="*/ 11 h 104"/>
                <a:gd name="T24" fmla="*/ 80 w 123"/>
                <a:gd name="T25" fmla="*/ 5 h 104"/>
                <a:gd name="T26" fmla="*/ 102 w 123"/>
                <a:gd name="T27" fmla="*/ 5 h 104"/>
                <a:gd name="T28" fmla="*/ 110 w 123"/>
                <a:gd name="T29" fmla="*/ 0 h 104"/>
                <a:gd name="T30" fmla="*/ 114 w 123"/>
                <a:gd name="T31" fmla="*/ 9 h 104"/>
                <a:gd name="T32" fmla="*/ 118 w 123"/>
                <a:gd name="T33" fmla="*/ 54 h 104"/>
                <a:gd name="T34" fmla="*/ 117 w 123"/>
                <a:gd name="T35" fmla="*/ 81 h 104"/>
                <a:gd name="T36" fmla="*/ 122 w 123"/>
                <a:gd name="T37" fmla="*/ 104 h 104"/>
                <a:gd name="T38" fmla="*/ 73 w 123"/>
                <a:gd name="T39" fmla="*/ 22 h 104"/>
                <a:gd name="T40" fmla="*/ 86 w 123"/>
                <a:gd name="T41" fmla="*/ 46 h 104"/>
                <a:gd name="T42" fmla="*/ 91 w 123"/>
                <a:gd name="T43" fmla="*/ 60 h 104"/>
                <a:gd name="T44" fmla="*/ 98 w 123"/>
                <a:gd name="T45" fmla="*/ 69 h 104"/>
                <a:gd name="T46" fmla="*/ 100 w 123"/>
                <a:gd name="T47" fmla="*/ 51 h 104"/>
                <a:gd name="T48" fmla="*/ 101 w 123"/>
                <a:gd name="T49" fmla="*/ 25 h 104"/>
                <a:gd name="T50" fmla="*/ 75 w 123"/>
                <a:gd name="T51" fmla="*/ 23 h 104"/>
                <a:gd name="T52" fmla="*/ 73 w 123"/>
                <a:gd name="T53" fmla="*/ 2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3" h="104">
                  <a:moveTo>
                    <a:pt x="122" y="104"/>
                  </a:moveTo>
                  <a:cubicBezTo>
                    <a:pt x="103" y="91"/>
                    <a:pt x="103" y="91"/>
                    <a:pt x="103" y="91"/>
                  </a:cubicBezTo>
                  <a:cubicBezTo>
                    <a:pt x="94" y="85"/>
                    <a:pt x="78" y="86"/>
                    <a:pt x="62" y="88"/>
                  </a:cubicBezTo>
                  <a:cubicBezTo>
                    <a:pt x="55" y="88"/>
                    <a:pt x="48" y="89"/>
                    <a:pt x="42" y="89"/>
                  </a:cubicBezTo>
                  <a:cubicBezTo>
                    <a:pt x="35" y="89"/>
                    <a:pt x="13" y="89"/>
                    <a:pt x="5" y="6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32" y="54"/>
                    <a:pt x="51" y="55"/>
                    <a:pt x="69" y="55"/>
                  </a:cubicBezTo>
                  <a:cubicBezTo>
                    <a:pt x="69" y="54"/>
                    <a:pt x="69" y="53"/>
                    <a:pt x="68" y="52"/>
                  </a:cubicBezTo>
                  <a:cubicBezTo>
                    <a:pt x="63" y="37"/>
                    <a:pt x="58" y="28"/>
                    <a:pt x="46" y="28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53" y="1"/>
                    <a:pt x="68" y="2"/>
                    <a:pt x="80" y="5"/>
                  </a:cubicBezTo>
                  <a:cubicBezTo>
                    <a:pt x="88" y="7"/>
                    <a:pt x="95" y="8"/>
                    <a:pt x="102" y="5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4" y="9"/>
                    <a:pt x="114" y="9"/>
                    <a:pt x="114" y="9"/>
                  </a:cubicBezTo>
                  <a:cubicBezTo>
                    <a:pt x="123" y="26"/>
                    <a:pt x="121" y="41"/>
                    <a:pt x="118" y="54"/>
                  </a:cubicBezTo>
                  <a:cubicBezTo>
                    <a:pt x="117" y="63"/>
                    <a:pt x="115" y="72"/>
                    <a:pt x="117" y="81"/>
                  </a:cubicBezTo>
                  <a:lnTo>
                    <a:pt x="122" y="104"/>
                  </a:lnTo>
                  <a:close/>
                  <a:moveTo>
                    <a:pt x="73" y="22"/>
                  </a:moveTo>
                  <a:cubicBezTo>
                    <a:pt x="79" y="30"/>
                    <a:pt x="83" y="39"/>
                    <a:pt x="86" y="46"/>
                  </a:cubicBezTo>
                  <a:cubicBezTo>
                    <a:pt x="88" y="52"/>
                    <a:pt x="89" y="57"/>
                    <a:pt x="91" y="60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62"/>
                    <a:pt x="99" y="56"/>
                    <a:pt x="100" y="51"/>
                  </a:cubicBezTo>
                  <a:cubicBezTo>
                    <a:pt x="102" y="41"/>
                    <a:pt x="103" y="33"/>
                    <a:pt x="101" y="25"/>
                  </a:cubicBezTo>
                  <a:cubicBezTo>
                    <a:pt x="92" y="27"/>
                    <a:pt x="83" y="25"/>
                    <a:pt x="75" y="23"/>
                  </a:cubicBezTo>
                  <a:cubicBezTo>
                    <a:pt x="75" y="23"/>
                    <a:pt x="74" y="22"/>
                    <a:pt x="73" y="2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 51"/>
            <p:cNvSpPr>
              <a:spLocks/>
            </p:cNvSpPr>
            <p:nvPr/>
          </p:nvSpPr>
          <p:spPr bwMode="auto">
            <a:xfrm>
              <a:off x="1182" y="2428"/>
              <a:ext cx="67" cy="42"/>
            </a:xfrm>
            <a:custGeom>
              <a:avLst/>
              <a:gdLst>
                <a:gd name="T0" fmla="*/ 225 w 225"/>
                <a:gd name="T1" fmla="*/ 67 h 141"/>
                <a:gd name="T2" fmla="*/ 0 w 225"/>
                <a:gd name="T3" fmla="*/ 88 h 141"/>
                <a:gd name="T4" fmla="*/ 34 w 225"/>
                <a:gd name="T5" fmla="*/ 108 h 141"/>
                <a:gd name="T6" fmla="*/ 50 w 225"/>
                <a:gd name="T7" fmla="*/ 108 h 141"/>
                <a:gd name="T8" fmla="*/ 60 w 225"/>
                <a:gd name="T9" fmla="*/ 127 h 141"/>
                <a:gd name="T10" fmla="*/ 82 w 225"/>
                <a:gd name="T11" fmla="*/ 140 h 141"/>
                <a:gd name="T12" fmla="*/ 99 w 225"/>
                <a:gd name="T13" fmla="*/ 114 h 141"/>
                <a:gd name="T14" fmla="*/ 160 w 225"/>
                <a:gd name="T15" fmla="*/ 87 h 141"/>
                <a:gd name="T16" fmla="*/ 225 w 225"/>
                <a:gd name="T17" fmla="*/ 67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5" h="141">
                  <a:moveTo>
                    <a:pt x="225" y="67"/>
                  </a:moveTo>
                  <a:cubicBezTo>
                    <a:pt x="167" y="20"/>
                    <a:pt x="22" y="0"/>
                    <a:pt x="0" y="88"/>
                  </a:cubicBezTo>
                  <a:cubicBezTo>
                    <a:pt x="12" y="95"/>
                    <a:pt x="23" y="101"/>
                    <a:pt x="34" y="108"/>
                  </a:cubicBezTo>
                  <a:cubicBezTo>
                    <a:pt x="39" y="108"/>
                    <a:pt x="45" y="108"/>
                    <a:pt x="50" y="108"/>
                  </a:cubicBezTo>
                  <a:cubicBezTo>
                    <a:pt x="65" y="108"/>
                    <a:pt x="51" y="122"/>
                    <a:pt x="60" y="127"/>
                  </a:cubicBezTo>
                  <a:cubicBezTo>
                    <a:pt x="65" y="130"/>
                    <a:pt x="78" y="141"/>
                    <a:pt x="82" y="140"/>
                  </a:cubicBezTo>
                  <a:cubicBezTo>
                    <a:pt x="98" y="135"/>
                    <a:pt x="91" y="120"/>
                    <a:pt x="99" y="114"/>
                  </a:cubicBezTo>
                  <a:cubicBezTo>
                    <a:pt x="117" y="100"/>
                    <a:pt x="142" y="112"/>
                    <a:pt x="160" y="87"/>
                  </a:cubicBezTo>
                  <a:cubicBezTo>
                    <a:pt x="170" y="71"/>
                    <a:pt x="202" y="76"/>
                    <a:pt x="225" y="6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Freeform 52"/>
            <p:cNvSpPr>
              <a:spLocks noEditPoints="1"/>
            </p:cNvSpPr>
            <p:nvPr/>
          </p:nvSpPr>
          <p:spPr bwMode="auto">
            <a:xfrm>
              <a:off x="1179" y="2433"/>
              <a:ext cx="75" cy="40"/>
            </a:xfrm>
            <a:custGeom>
              <a:avLst/>
              <a:gdLst>
                <a:gd name="T0" fmla="*/ 91 w 253"/>
                <a:gd name="T1" fmla="*/ 132 h 132"/>
                <a:gd name="T2" fmla="*/ 70 w 253"/>
                <a:gd name="T3" fmla="*/ 121 h 132"/>
                <a:gd name="T4" fmla="*/ 65 w 253"/>
                <a:gd name="T5" fmla="*/ 118 h 132"/>
                <a:gd name="T6" fmla="*/ 58 w 253"/>
                <a:gd name="T7" fmla="*/ 101 h 132"/>
                <a:gd name="T8" fmla="*/ 41 w 253"/>
                <a:gd name="T9" fmla="*/ 100 h 132"/>
                <a:gd name="T10" fmla="*/ 39 w 253"/>
                <a:gd name="T11" fmla="*/ 99 h 132"/>
                <a:gd name="T12" fmla="*/ 5 w 253"/>
                <a:gd name="T13" fmla="*/ 79 h 132"/>
                <a:gd name="T14" fmla="*/ 0 w 253"/>
                <a:gd name="T15" fmla="*/ 75 h 132"/>
                <a:gd name="T16" fmla="*/ 1 w 253"/>
                <a:gd name="T17" fmla="*/ 69 h 132"/>
                <a:gd name="T18" fmla="*/ 109 w 253"/>
                <a:gd name="T19" fmla="*/ 0 h 132"/>
                <a:gd name="T20" fmla="*/ 241 w 253"/>
                <a:gd name="T21" fmla="*/ 43 h 132"/>
                <a:gd name="T22" fmla="*/ 253 w 253"/>
                <a:gd name="T23" fmla="*/ 54 h 132"/>
                <a:gd name="T24" fmla="*/ 238 w 253"/>
                <a:gd name="T25" fmla="*/ 59 h 132"/>
                <a:gd name="T26" fmla="*/ 208 w 253"/>
                <a:gd name="T27" fmla="*/ 65 h 132"/>
                <a:gd name="T28" fmla="*/ 177 w 253"/>
                <a:gd name="T29" fmla="*/ 75 h 132"/>
                <a:gd name="T30" fmla="*/ 135 w 253"/>
                <a:gd name="T31" fmla="*/ 98 h 132"/>
                <a:gd name="T32" fmla="*/ 114 w 253"/>
                <a:gd name="T33" fmla="*/ 104 h 132"/>
                <a:gd name="T34" fmla="*/ 113 w 253"/>
                <a:gd name="T35" fmla="*/ 109 h 132"/>
                <a:gd name="T36" fmla="*/ 95 w 253"/>
                <a:gd name="T37" fmla="*/ 132 h 132"/>
                <a:gd name="T38" fmla="*/ 91 w 253"/>
                <a:gd name="T39" fmla="*/ 132 h 132"/>
                <a:gd name="T40" fmla="*/ 76 w 253"/>
                <a:gd name="T41" fmla="*/ 103 h 132"/>
                <a:gd name="T42" fmla="*/ 81 w 253"/>
                <a:gd name="T43" fmla="*/ 107 h 132"/>
                <a:gd name="T44" fmla="*/ 91 w 253"/>
                <a:gd name="T45" fmla="*/ 114 h 132"/>
                <a:gd name="T46" fmla="*/ 95 w 253"/>
                <a:gd name="T47" fmla="*/ 106 h 132"/>
                <a:gd name="T48" fmla="*/ 103 w 253"/>
                <a:gd name="T49" fmla="*/ 90 h 132"/>
                <a:gd name="T50" fmla="*/ 132 w 253"/>
                <a:gd name="T51" fmla="*/ 80 h 132"/>
                <a:gd name="T52" fmla="*/ 162 w 253"/>
                <a:gd name="T53" fmla="*/ 64 h 132"/>
                <a:gd name="T54" fmla="*/ 206 w 253"/>
                <a:gd name="T55" fmla="*/ 47 h 132"/>
                <a:gd name="T56" fmla="*/ 213 w 253"/>
                <a:gd name="T57" fmla="*/ 46 h 132"/>
                <a:gd name="T58" fmla="*/ 109 w 253"/>
                <a:gd name="T59" fmla="*/ 19 h 132"/>
                <a:gd name="T60" fmla="*/ 21 w 253"/>
                <a:gd name="T61" fmla="*/ 67 h 132"/>
                <a:gd name="T62" fmla="*/ 46 w 253"/>
                <a:gd name="T63" fmla="*/ 82 h 132"/>
                <a:gd name="T64" fmla="*/ 60 w 253"/>
                <a:gd name="T65" fmla="*/ 82 h 132"/>
                <a:gd name="T66" fmla="*/ 74 w 253"/>
                <a:gd name="T67" fmla="*/ 87 h 132"/>
                <a:gd name="T68" fmla="*/ 76 w 253"/>
                <a:gd name="T69" fmla="*/ 102 h 132"/>
                <a:gd name="T70" fmla="*/ 76 w 253"/>
                <a:gd name="T71" fmla="*/ 10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3" h="132">
                  <a:moveTo>
                    <a:pt x="91" y="132"/>
                  </a:moveTo>
                  <a:cubicBezTo>
                    <a:pt x="85" y="132"/>
                    <a:pt x="79" y="128"/>
                    <a:pt x="70" y="121"/>
                  </a:cubicBezTo>
                  <a:cubicBezTo>
                    <a:pt x="68" y="120"/>
                    <a:pt x="66" y="119"/>
                    <a:pt x="65" y="118"/>
                  </a:cubicBezTo>
                  <a:cubicBezTo>
                    <a:pt x="57" y="113"/>
                    <a:pt x="57" y="105"/>
                    <a:pt x="58" y="101"/>
                  </a:cubicBezTo>
                  <a:cubicBezTo>
                    <a:pt x="41" y="100"/>
                    <a:pt x="41" y="100"/>
                    <a:pt x="41" y="100"/>
                  </a:cubicBezTo>
                  <a:cubicBezTo>
                    <a:pt x="39" y="99"/>
                    <a:pt x="39" y="99"/>
                    <a:pt x="39" y="99"/>
                  </a:cubicBezTo>
                  <a:cubicBezTo>
                    <a:pt x="28" y="92"/>
                    <a:pt x="17" y="85"/>
                    <a:pt x="5" y="79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12" y="25"/>
                    <a:pt x="51" y="0"/>
                    <a:pt x="109" y="0"/>
                  </a:cubicBezTo>
                  <a:cubicBezTo>
                    <a:pt x="157" y="0"/>
                    <a:pt x="210" y="18"/>
                    <a:pt x="241" y="43"/>
                  </a:cubicBezTo>
                  <a:cubicBezTo>
                    <a:pt x="253" y="54"/>
                    <a:pt x="253" y="54"/>
                    <a:pt x="253" y="54"/>
                  </a:cubicBezTo>
                  <a:cubicBezTo>
                    <a:pt x="238" y="59"/>
                    <a:pt x="238" y="59"/>
                    <a:pt x="238" y="59"/>
                  </a:cubicBezTo>
                  <a:cubicBezTo>
                    <a:pt x="229" y="62"/>
                    <a:pt x="218" y="64"/>
                    <a:pt x="208" y="65"/>
                  </a:cubicBezTo>
                  <a:cubicBezTo>
                    <a:pt x="195" y="67"/>
                    <a:pt x="182" y="69"/>
                    <a:pt x="177" y="75"/>
                  </a:cubicBezTo>
                  <a:cubicBezTo>
                    <a:pt x="165" y="93"/>
                    <a:pt x="148" y="96"/>
                    <a:pt x="135" y="98"/>
                  </a:cubicBezTo>
                  <a:cubicBezTo>
                    <a:pt x="127" y="99"/>
                    <a:pt x="120" y="100"/>
                    <a:pt x="114" y="104"/>
                  </a:cubicBezTo>
                  <a:cubicBezTo>
                    <a:pt x="114" y="105"/>
                    <a:pt x="113" y="108"/>
                    <a:pt x="113" y="109"/>
                  </a:cubicBezTo>
                  <a:cubicBezTo>
                    <a:pt x="112" y="116"/>
                    <a:pt x="110" y="127"/>
                    <a:pt x="95" y="132"/>
                  </a:cubicBezTo>
                  <a:lnTo>
                    <a:pt x="91" y="132"/>
                  </a:lnTo>
                  <a:close/>
                  <a:moveTo>
                    <a:pt x="76" y="103"/>
                  </a:moveTo>
                  <a:cubicBezTo>
                    <a:pt x="77" y="104"/>
                    <a:pt x="79" y="105"/>
                    <a:pt x="81" y="107"/>
                  </a:cubicBezTo>
                  <a:cubicBezTo>
                    <a:pt x="83" y="108"/>
                    <a:pt x="88" y="112"/>
                    <a:pt x="91" y="114"/>
                  </a:cubicBezTo>
                  <a:cubicBezTo>
                    <a:pt x="94" y="112"/>
                    <a:pt x="94" y="110"/>
                    <a:pt x="95" y="106"/>
                  </a:cubicBezTo>
                  <a:cubicBezTo>
                    <a:pt x="96" y="101"/>
                    <a:pt x="97" y="94"/>
                    <a:pt x="103" y="90"/>
                  </a:cubicBezTo>
                  <a:cubicBezTo>
                    <a:pt x="113" y="83"/>
                    <a:pt x="123" y="81"/>
                    <a:pt x="132" y="80"/>
                  </a:cubicBezTo>
                  <a:cubicBezTo>
                    <a:pt x="144" y="78"/>
                    <a:pt x="154" y="76"/>
                    <a:pt x="162" y="64"/>
                  </a:cubicBezTo>
                  <a:cubicBezTo>
                    <a:pt x="171" y="52"/>
                    <a:pt x="189" y="49"/>
                    <a:pt x="206" y="47"/>
                  </a:cubicBezTo>
                  <a:cubicBezTo>
                    <a:pt x="208" y="47"/>
                    <a:pt x="210" y="46"/>
                    <a:pt x="213" y="46"/>
                  </a:cubicBezTo>
                  <a:cubicBezTo>
                    <a:pt x="184" y="29"/>
                    <a:pt x="145" y="19"/>
                    <a:pt x="109" y="19"/>
                  </a:cubicBezTo>
                  <a:cubicBezTo>
                    <a:pt x="82" y="19"/>
                    <a:pt x="35" y="25"/>
                    <a:pt x="21" y="67"/>
                  </a:cubicBezTo>
                  <a:cubicBezTo>
                    <a:pt x="30" y="72"/>
                    <a:pt x="38" y="77"/>
                    <a:pt x="46" y="82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3" y="82"/>
                    <a:pt x="70" y="82"/>
                    <a:pt x="74" y="87"/>
                  </a:cubicBezTo>
                  <a:cubicBezTo>
                    <a:pt x="78" y="92"/>
                    <a:pt x="77" y="98"/>
                    <a:pt x="76" y="102"/>
                  </a:cubicBezTo>
                  <a:cubicBezTo>
                    <a:pt x="76" y="102"/>
                    <a:pt x="76" y="102"/>
                    <a:pt x="76" y="10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Freeform 53"/>
            <p:cNvSpPr>
              <a:spLocks/>
            </p:cNvSpPr>
            <p:nvPr/>
          </p:nvSpPr>
          <p:spPr bwMode="auto">
            <a:xfrm>
              <a:off x="1302" y="2407"/>
              <a:ext cx="24" cy="12"/>
            </a:xfrm>
            <a:custGeom>
              <a:avLst/>
              <a:gdLst>
                <a:gd name="T0" fmla="*/ 45 w 78"/>
                <a:gd name="T1" fmla="*/ 5 h 42"/>
                <a:gd name="T2" fmla="*/ 78 w 78"/>
                <a:gd name="T3" fmla="*/ 26 h 42"/>
                <a:gd name="T4" fmla="*/ 0 w 78"/>
                <a:gd name="T5" fmla="*/ 11 h 42"/>
                <a:gd name="T6" fmla="*/ 45 w 78"/>
                <a:gd name="T7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42">
                  <a:moveTo>
                    <a:pt x="45" y="5"/>
                  </a:moveTo>
                  <a:cubicBezTo>
                    <a:pt x="60" y="7"/>
                    <a:pt x="73" y="13"/>
                    <a:pt x="78" y="26"/>
                  </a:cubicBezTo>
                  <a:cubicBezTo>
                    <a:pt x="45" y="17"/>
                    <a:pt x="31" y="42"/>
                    <a:pt x="0" y="11"/>
                  </a:cubicBezTo>
                  <a:cubicBezTo>
                    <a:pt x="13" y="1"/>
                    <a:pt x="30" y="0"/>
                    <a:pt x="45" y="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Freeform 54"/>
            <p:cNvSpPr>
              <a:spLocks noEditPoints="1"/>
            </p:cNvSpPr>
            <p:nvPr/>
          </p:nvSpPr>
          <p:spPr bwMode="auto">
            <a:xfrm>
              <a:off x="1298" y="2404"/>
              <a:ext cx="32" cy="15"/>
            </a:xfrm>
            <a:custGeom>
              <a:avLst/>
              <a:gdLst>
                <a:gd name="T0" fmla="*/ 107 w 107"/>
                <a:gd name="T1" fmla="*/ 50 h 50"/>
                <a:gd name="T2" fmla="*/ 89 w 107"/>
                <a:gd name="T3" fmla="*/ 45 h 50"/>
                <a:gd name="T4" fmla="*/ 61 w 107"/>
                <a:gd name="T5" fmla="*/ 45 h 50"/>
                <a:gd name="T6" fmla="*/ 7 w 107"/>
                <a:gd name="T7" fmla="*/ 28 h 50"/>
                <a:gd name="T8" fmla="*/ 0 w 107"/>
                <a:gd name="T9" fmla="*/ 20 h 50"/>
                <a:gd name="T10" fmla="*/ 8 w 107"/>
                <a:gd name="T11" fmla="*/ 14 h 50"/>
                <a:gd name="T12" fmla="*/ 61 w 107"/>
                <a:gd name="T13" fmla="*/ 7 h 50"/>
                <a:gd name="T14" fmla="*/ 100 w 107"/>
                <a:gd name="T15" fmla="*/ 32 h 50"/>
                <a:gd name="T16" fmla="*/ 107 w 107"/>
                <a:gd name="T17" fmla="*/ 50 h 50"/>
                <a:gd name="T18" fmla="*/ 29 w 107"/>
                <a:gd name="T19" fmla="*/ 23 h 50"/>
                <a:gd name="T20" fmla="*/ 58 w 107"/>
                <a:gd name="T21" fmla="*/ 27 h 50"/>
                <a:gd name="T22" fmla="*/ 64 w 107"/>
                <a:gd name="T23" fmla="*/ 26 h 50"/>
                <a:gd name="T24" fmla="*/ 57 w 107"/>
                <a:gd name="T25" fmla="*/ 25 h 50"/>
                <a:gd name="T26" fmla="*/ 29 w 107"/>
                <a:gd name="T27" fmla="*/ 2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" h="50">
                  <a:moveTo>
                    <a:pt x="107" y="50"/>
                  </a:moveTo>
                  <a:cubicBezTo>
                    <a:pt x="89" y="45"/>
                    <a:pt x="89" y="45"/>
                    <a:pt x="89" y="45"/>
                  </a:cubicBezTo>
                  <a:cubicBezTo>
                    <a:pt x="79" y="42"/>
                    <a:pt x="69" y="43"/>
                    <a:pt x="61" y="45"/>
                  </a:cubicBezTo>
                  <a:cubicBezTo>
                    <a:pt x="41" y="48"/>
                    <a:pt x="24" y="45"/>
                    <a:pt x="7" y="2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2" y="2"/>
                    <a:pt x="41" y="0"/>
                    <a:pt x="61" y="7"/>
                  </a:cubicBezTo>
                  <a:cubicBezTo>
                    <a:pt x="80" y="9"/>
                    <a:pt x="94" y="18"/>
                    <a:pt x="100" y="32"/>
                  </a:cubicBezTo>
                  <a:lnTo>
                    <a:pt x="107" y="50"/>
                  </a:lnTo>
                  <a:close/>
                  <a:moveTo>
                    <a:pt x="29" y="23"/>
                  </a:moveTo>
                  <a:cubicBezTo>
                    <a:pt x="42" y="31"/>
                    <a:pt x="49" y="28"/>
                    <a:pt x="58" y="27"/>
                  </a:cubicBezTo>
                  <a:cubicBezTo>
                    <a:pt x="60" y="26"/>
                    <a:pt x="62" y="26"/>
                    <a:pt x="64" y="26"/>
                  </a:cubicBezTo>
                  <a:cubicBezTo>
                    <a:pt x="62" y="25"/>
                    <a:pt x="59" y="25"/>
                    <a:pt x="57" y="25"/>
                  </a:cubicBezTo>
                  <a:cubicBezTo>
                    <a:pt x="44" y="21"/>
                    <a:pt x="37" y="21"/>
                    <a:pt x="29" y="2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Freeform 55"/>
            <p:cNvSpPr>
              <a:spLocks/>
            </p:cNvSpPr>
            <p:nvPr/>
          </p:nvSpPr>
          <p:spPr bwMode="auto">
            <a:xfrm>
              <a:off x="879" y="2237"/>
              <a:ext cx="332" cy="216"/>
            </a:xfrm>
            <a:custGeom>
              <a:avLst/>
              <a:gdLst>
                <a:gd name="T0" fmla="*/ 737 w 1113"/>
                <a:gd name="T1" fmla="*/ 286 h 723"/>
                <a:gd name="T2" fmla="*/ 662 w 1113"/>
                <a:gd name="T3" fmla="*/ 262 h 723"/>
                <a:gd name="T4" fmla="*/ 615 w 1113"/>
                <a:gd name="T5" fmla="*/ 185 h 723"/>
                <a:gd name="T6" fmla="*/ 571 w 1113"/>
                <a:gd name="T7" fmla="*/ 120 h 723"/>
                <a:gd name="T8" fmla="*/ 506 w 1113"/>
                <a:gd name="T9" fmla="*/ 157 h 723"/>
                <a:gd name="T10" fmla="*/ 408 w 1113"/>
                <a:gd name="T11" fmla="*/ 54 h 723"/>
                <a:gd name="T12" fmla="*/ 337 w 1113"/>
                <a:gd name="T13" fmla="*/ 39 h 723"/>
                <a:gd name="T14" fmla="*/ 324 w 1113"/>
                <a:gd name="T15" fmla="*/ 57 h 723"/>
                <a:gd name="T16" fmla="*/ 294 w 1113"/>
                <a:gd name="T17" fmla="*/ 58 h 723"/>
                <a:gd name="T18" fmla="*/ 142 w 1113"/>
                <a:gd name="T19" fmla="*/ 24 h 723"/>
                <a:gd name="T20" fmla="*/ 0 w 1113"/>
                <a:gd name="T21" fmla="*/ 7 h 723"/>
                <a:gd name="T22" fmla="*/ 52 w 1113"/>
                <a:gd name="T23" fmla="*/ 105 h 723"/>
                <a:gd name="T24" fmla="*/ 112 w 1113"/>
                <a:gd name="T25" fmla="*/ 209 h 723"/>
                <a:gd name="T26" fmla="*/ 82 w 1113"/>
                <a:gd name="T27" fmla="*/ 206 h 723"/>
                <a:gd name="T28" fmla="*/ 149 w 1113"/>
                <a:gd name="T29" fmla="*/ 241 h 723"/>
                <a:gd name="T30" fmla="*/ 181 w 1113"/>
                <a:gd name="T31" fmla="*/ 278 h 723"/>
                <a:gd name="T32" fmla="*/ 183 w 1113"/>
                <a:gd name="T33" fmla="*/ 332 h 723"/>
                <a:gd name="T34" fmla="*/ 266 w 1113"/>
                <a:gd name="T35" fmla="*/ 407 h 723"/>
                <a:gd name="T36" fmla="*/ 246 w 1113"/>
                <a:gd name="T37" fmla="*/ 353 h 723"/>
                <a:gd name="T38" fmla="*/ 199 w 1113"/>
                <a:gd name="T39" fmla="*/ 248 h 723"/>
                <a:gd name="T40" fmla="*/ 201 w 1113"/>
                <a:gd name="T41" fmla="*/ 260 h 723"/>
                <a:gd name="T42" fmla="*/ 134 w 1113"/>
                <a:gd name="T43" fmla="*/ 155 h 723"/>
                <a:gd name="T44" fmla="*/ 98 w 1113"/>
                <a:gd name="T45" fmla="*/ 106 h 723"/>
                <a:gd name="T46" fmla="*/ 82 w 1113"/>
                <a:gd name="T47" fmla="*/ 31 h 723"/>
                <a:gd name="T48" fmla="*/ 152 w 1113"/>
                <a:gd name="T49" fmla="*/ 81 h 723"/>
                <a:gd name="T50" fmla="*/ 197 w 1113"/>
                <a:gd name="T51" fmla="*/ 172 h 723"/>
                <a:gd name="T52" fmla="*/ 233 w 1113"/>
                <a:gd name="T53" fmla="*/ 202 h 723"/>
                <a:gd name="T54" fmla="*/ 257 w 1113"/>
                <a:gd name="T55" fmla="*/ 235 h 723"/>
                <a:gd name="T56" fmla="*/ 294 w 1113"/>
                <a:gd name="T57" fmla="*/ 271 h 723"/>
                <a:gd name="T58" fmla="*/ 303 w 1113"/>
                <a:gd name="T59" fmla="*/ 293 h 723"/>
                <a:gd name="T60" fmla="*/ 342 w 1113"/>
                <a:gd name="T61" fmla="*/ 331 h 723"/>
                <a:gd name="T62" fmla="*/ 388 w 1113"/>
                <a:gd name="T63" fmla="*/ 382 h 723"/>
                <a:gd name="T64" fmla="*/ 429 w 1113"/>
                <a:gd name="T65" fmla="*/ 431 h 723"/>
                <a:gd name="T66" fmla="*/ 441 w 1113"/>
                <a:gd name="T67" fmla="*/ 497 h 723"/>
                <a:gd name="T68" fmla="*/ 508 w 1113"/>
                <a:gd name="T69" fmla="*/ 583 h 723"/>
                <a:gd name="T70" fmla="*/ 574 w 1113"/>
                <a:gd name="T71" fmla="*/ 606 h 723"/>
                <a:gd name="T72" fmla="*/ 656 w 1113"/>
                <a:gd name="T73" fmla="*/ 644 h 723"/>
                <a:gd name="T74" fmla="*/ 783 w 1113"/>
                <a:gd name="T75" fmla="*/ 678 h 723"/>
                <a:gd name="T76" fmla="*/ 911 w 1113"/>
                <a:gd name="T77" fmla="*/ 723 h 723"/>
                <a:gd name="T78" fmla="*/ 974 w 1113"/>
                <a:gd name="T79" fmla="*/ 665 h 723"/>
                <a:gd name="T80" fmla="*/ 937 w 1113"/>
                <a:gd name="T81" fmla="*/ 615 h 723"/>
                <a:gd name="T82" fmla="*/ 960 w 1113"/>
                <a:gd name="T83" fmla="*/ 619 h 723"/>
                <a:gd name="T84" fmla="*/ 1029 w 1113"/>
                <a:gd name="T85" fmla="*/ 598 h 723"/>
                <a:gd name="T86" fmla="*/ 1066 w 1113"/>
                <a:gd name="T87" fmla="*/ 563 h 723"/>
                <a:gd name="T88" fmla="*/ 1073 w 1113"/>
                <a:gd name="T89" fmla="*/ 590 h 723"/>
                <a:gd name="T90" fmla="*/ 1080 w 1113"/>
                <a:gd name="T91" fmla="*/ 526 h 723"/>
                <a:gd name="T92" fmla="*/ 1110 w 1113"/>
                <a:gd name="T93" fmla="*/ 469 h 723"/>
                <a:gd name="T94" fmla="*/ 1075 w 1113"/>
                <a:gd name="T95" fmla="*/ 462 h 723"/>
                <a:gd name="T96" fmla="*/ 1002 w 1113"/>
                <a:gd name="T97" fmla="*/ 468 h 723"/>
                <a:gd name="T98" fmla="*/ 963 w 1113"/>
                <a:gd name="T99" fmla="*/ 544 h 723"/>
                <a:gd name="T100" fmla="*/ 910 w 1113"/>
                <a:gd name="T101" fmla="*/ 566 h 723"/>
                <a:gd name="T102" fmla="*/ 816 w 1113"/>
                <a:gd name="T103" fmla="*/ 574 h 723"/>
                <a:gd name="T104" fmla="*/ 759 w 1113"/>
                <a:gd name="T105" fmla="*/ 523 h 723"/>
                <a:gd name="T106" fmla="*/ 732 w 1113"/>
                <a:gd name="T107" fmla="*/ 483 h 723"/>
                <a:gd name="T108" fmla="*/ 722 w 1113"/>
                <a:gd name="T109" fmla="*/ 446 h 723"/>
                <a:gd name="T110" fmla="*/ 711 w 1113"/>
                <a:gd name="T111" fmla="*/ 358 h 723"/>
                <a:gd name="T112" fmla="*/ 737 w 1113"/>
                <a:gd name="T113" fmla="*/ 286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13" h="723">
                  <a:moveTo>
                    <a:pt x="737" y="286"/>
                  </a:moveTo>
                  <a:cubicBezTo>
                    <a:pt x="717" y="279"/>
                    <a:pt x="677" y="275"/>
                    <a:pt x="662" y="262"/>
                  </a:cubicBezTo>
                  <a:cubicBezTo>
                    <a:pt x="644" y="245"/>
                    <a:pt x="633" y="206"/>
                    <a:pt x="615" y="185"/>
                  </a:cubicBezTo>
                  <a:cubicBezTo>
                    <a:pt x="598" y="166"/>
                    <a:pt x="600" y="131"/>
                    <a:pt x="571" y="120"/>
                  </a:cubicBezTo>
                  <a:cubicBezTo>
                    <a:pt x="536" y="107"/>
                    <a:pt x="520" y="134"/>
                    <a:pt x="506" y="157"/>
                  </a:cubicBezTo>
                  <a:cubicBezTo>
                    <a:pt x="459" y="128"/>
                    <a:pt x="448" y="90"/>
                    <a:pt x="408" y="54"/>
                  </a:cubicBezTo>
                  <a:cubicBezTo>
                    <a:pt x="385" y="33"/>
                    <a:pt x="368" y="39"/>
                    <a:pt x="337" y="39"/>
                  </a:cubicBezTo>
                  <a:cubicBezTo>
                    <a:pt x="312" y="39"/>
                    <a:pt x="335" y="54"/>
                    <a:pt x="324" y="57"/>
                  </a:cubicBezTo>
                  <a:cubicBezTo>
                    <a:pt x="315" y="60"/>
                    <a:pt x="303" y="58"/>
                    <a:pt x="294" y="58"/>
                  </a:cubicBezTo>
                  <a:cubicBezTo>
                    <a:pt x="228" y="61"/>
                    <a:pt x="202" y="51"/>
                    <a:pt x="142" y="24"/>
                  </a:cubicBezTo>
                  <a:cubicBezTo>
                    <a:pt x="87" y="0"/>
                    <a:pt x="62" y="2"/>
                    <a:pt x="0" y="7"/>
                  </a:cubicBezTo>
                  <a:cubicBezTo>
                    <a:pt x="20" y="33"/>
                    <a:pt x="48" y="82"/>
                    <a:pt x="52" y="105"/>
                  </a:cubicBezTo>
                  <a:cubicBezTo>
                    <a:pt x="60" y="144"/>
                    <a:pt x="133" y="158"/>
                    <a:pt x="112" y="209"/>
                  </a:cubicBezTo>
                  <a:cubicBezTo>
                    <a:pt x="103" y="206"/>
                    <a:pt x="91" y="210"/>
                    <a:pt x="82" y="206"/>
                  </a:cubicBezTo>
                  <a:cubicBezTo>
                    <a:pt x="91" y="223"/>
                    <a:pt x="133" y="261"/>
                    <a:pt x="149" y="241"/>
                  </a:cubicBezTo>
                  <a:cubicBezTo>
                    <a:pt x="154" y="261"/>
                    <a:pt x="175" y="261"/>
                    <a:pt x="181" y="278"/>
                  </a:cubicBezTo>
                  <a:cubicBezTo>
                    <a:pt x="188" y="297"/>
                    <a:pt x="185" y="312"/>
                    <a:pt x="183" y="332"/>
                  </a:cubicBezTo>
                  <a:cubicBezTo>
                    <a:pt x="217" y="329"/>
                    <a:pt x="250" y="380"/>
                    <a:pt x="266" y="407"/>
                  </a:cubicBezTo>
                  <a:cubicBezTo>
                    <a:pt x="312" y="389"/>
                    <a:pt x="260" y="360"/>
                    <a:pt x="246" y="353"/>
                  </a:cubicBezTo>
                  <a:cubicBezTo>
                    <a:pt x="217" y="338"/>
                    <a:pt x="229" y="268"/>
                    <a:pt x="199" y="248"/>
                  </a:cubicBezTo>
                  <a:cubicBezTo>
                    <a:pt x="200" y="252"/>
                    <a:pt x="201" y="256"/>
                    <a:pt x="201" y="260"/>
                  </a:cubicBezTo>
                  <a:cubicBezTo>
                    <a:pt x="179" y="232"/>
                    <a:pt x="147" y="183"/>
                    <a:pt x="134" y="155"/>
                  </a:cubicBezTo>
                  <a:cubicBezTo>
                    <a:pt x="125" y="135"/>
                    <a:pt x="103" y="130"/>
                    <a:pt x="98" y="106"/>
                  </a:cubicBezTo>
                  <a:cubicBezTo>
                    <a:pt x="93" y="81"/>
                    <a:pt x="88" y="56"/>
                    <a:pt x="82" y="31"/>
                  </a:cubicBezTo>
                  <a:cubicBezTo>
                    <a:pt x="105" y="55"/>
                    <a:pt x="141" y="48"/>
                    <a:pt x="152" y="81"/>
                  </a:cubicBezTo>
                  <a:cubicBezTo>
                    <a:pt x="163" y="114"/>
                    <a:pt x="176" y="144"/>
                    <a:pt x="197" y="172"/>
                  </a:cubicBezTo>
                  <a:cubicBezTo>
                    <a:pt x="207" y="184"/>
                    <a:pt x="218" y="199"/>
                    <a:pt x="233" y="202"/>
                  </a:cubicBezTo>
                  <a:cubicBezTo>
                    <a:pt x="249" y="205"/>
                    <a:pt x="244" y="225"/>
                    <a:pt x="257" y="235"/>
                  </a:cubicBezTo>
                  <a:cubicBezTo>
                    <a:pt x="266" y="242"/>
                    <a:pt x="299" y="259"/>
                    <a:pt x="294" y="271"/>
                  </a:cubicBezTo>
                  <a:cubicBezTo>
                    <a:pt x="286" y="287"/>
                    <a:pt x="284" y="297"/>
                    <a:pt x="303" y="293"/>
                  </a:cubicBezTo>
                  <a:cubicBezTo>
                    <a:pt x="303" y="317"/>
                    <a:pt x="339" y="305"/>
                    <a:pt x="342" y="331"/>
                  </a:cubicBezTo>
                  <a:cubicBezTo>
                    <a:pt x="344" y="351"/>
                    <a:pt x="376" y="365"/>
                    <a:pt x="388" y="382"/>
                  </a:cubicBezTo>
                  <a:cubicBezTo>
                    <a:pt x="401" y="401"/>
                    <a:pt x="422" y="410"/>
                    <a:pt x="429" y="431"/>
                  </a:cubicBezTo>
                  <a:cubicBezTo>
                    <a:pt x="437" y="452"/>
                    <a:pt x="432" y="485"/>
                    <a:pt x="441" y="497"/>
                  </a:cubicBezTo>
                  <a:cubicBezTo>
                    <a:pt x="397" y="507"/>
                    <a:pt x="491" y="574"/>
                    <a:pt x="508" y="583"/>
                  </a:cubicBezTo>
                  <a:cubicBezTo>
                    <a:pt x="530" y="594"/>
                    <a:pt x="554" y="589"/>
                    <a:pt x="574" y="606"/>
                  </a:cubicBezTo>
                  <a:cubicBezTo>
                    <a:pt x="599" y="629"/>
                    <a:pt x="623" y="634"/>
                    <a:pt x="656" y="644"/>
                  </a:cubicBezTo>
                  <a:cubicBezTo>
                    <a:pt x="695" y="655"/>
                    <a:pt x="742" y="698"/>
                    <a:pt x="783" y="678"/>
                  </a:cubicBezTo>
                  <a:cubicBezTo>
                    <a:pt x="841" y="650"/>
                    <a:pt x="870" y="681"/>
                    <a:pt x="911" y="723"/>
                  </a:cubicBezTo>
                  <a:cubicBezTo>
                    <a:pt x="918" y="688"/>
                    <a:pt x="938" y="660"/>
                    <a:pt x="974" y="665"/>
                  </a:cubicBezTo>
                  <a:cubicBezTo>
                    <a:pt x="970" y="641"/>
                    <a:pt x="954" y="630"/>
                    <a:pt x="937" y="615"/>
                  </a:cubicBezTo>
                  <a:cubicBezTo>
                    <a:pt x="944" y="618"/>
                    <a:pt x="953" y="616"/>
                    <a:pt x="960" y="619"/>
                  </a:cubicBezTo>
                  <a:cubicBezTo>
                    <a:pt x="956" y="584"/>
                    <a:pt x="1006" y="605"/>
                    <a:pt x="1029" y="598"/>
                  </a:cubicBezTo>
                  <a:cubicBezTo>
                    <a:pt x="1043" y="594"/>
                    <a:pt x="1054" y="570"/>
                    <a:pt x="1066" y="563"/>
                  </a:cubicBezTo>
                  <a:cubicBezTo>
                    <a:pt x="1064" y="576"/>
                    <a:pt x="1069" y="578"/>
                    <a:pt x="1073" y="590"/>
                  </a:cubicBezTo>
                  <a:cubicBezTo>
                    <a:pt x="1077" y="572"/>
                    <a:pt x="1077" y="532"/>
                    <a:pt x="1080" y="526"/>
                  </a:cubicBezTo>
                  <a:cubicBezTo>
                    <a:pt x="1085" y="516"/>
                    <a:pt x="1113" y="479"/>
                    <a:pt x="1110" y="469"/>
                  </a:cubicBezTo>
                  <a:cubicBezTo>
                    <a:pt x="1105" y="453"/>
                    <a:pt x="1086" y="452"/>
                    <a:pt x="1075" y="462"/>
                  </a:cubicBezTo>
                  <a:cubicBezTo>
                    <a:pt x="1068" y="439"/>
                    <a:pt x="1022" y="462"/>
                    <a:pt x="1002" y="468"/>
                  </a:cubicBezTo>
                  <a:cubicBezTo>
                    <a:pt x="962" y="478"/>
                    <a:pt x="979" y="511"/>
                    <a:pt x="963" y="544"/>
                  </a:cubicBezTo>
                  <a:cubicBezTo>
                    <a:pt x="952" y="567"/>
                    <a:pt x="936" y="574"/>
                    <a:pt x="910" y="566"/>
                  </a:cubicBezTo>
                  <a:cubicBezTo>
                    <a:pt x="877" y="556"/>
                    <a:pt x="848" y="597"/>
                    <a:pt x="816" y="574"/>
                  </a:cubicBezTo>
                  <a:cubicBezTo>
                    <a:pt x="788" y="554"/>
                    <a:pt x="774" y="558"/>
                    <a:pt x="759" y="523"/>
                  </a:cubicBezTo>
                  <a:cubicBezTo>
                    <a:pt x="753" y="508"/>
                    <a:pt x="741" y="496"/>
                    <a:pt x="732" y="483"/>
                  </a:cubicBezTo>
                  <a:cubicBezTo>
                    <a:pt x="724" y="472"/>
                    <a:pt x="731" y="459"/>
                    <a:pt x="722" y="446"/>
                  </a:cubicBezTo>
                  <a:cubicBezTo>
                    <a:pt x="705" y="422"/>
                    <a:pt x="715" y="387"/>
                    <a:pt x="711" y="358"/>
                  </a:cubicBezTo>
                  <a:cubicBezTo>
                    <a:pt x="705" y="317"/>
                    <a:pt x="733" y="313"/>
                    <a:pt x="737" y="28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 56"/>
            <p:cNvSpPr>
              <a:spLocks noEditPoints="1"/>
            </p:cNvSpPr>
            <p:nvPr/>
          </p:nvSpPr>
          <p:spPr bwMode="auto">
            <a:xfrm>
              <a:off x="874" y="2235"/>
              <a:ext cx="339" cy="223"/>
            </a:xfrm>
            <a:custGeom>
              <a:avLst/>
              <a:gdLst>
                <a:gd name="T0" fmla="*/ 804 w 1139"/>
                <a:gd name="T1" fmla="*/ 692 h 748"/>
                <a:gd name="T2" fmla="*/ 659 w 1139"/>
                <a:gd name="T3" fmla="*/ 655 h 748"/>
                <a:gd name="T4" fmla="*/ 437 w 1139"/>
                <a:gd name="T5" fmla="*/ 512 h 748"/>
                <a:gd name="T6" fmla="*/ 417 w 1139"/>
                <a:gd name="T7" fmla="*/ 415 h 748"/>
                <a:gd name="T8" fmla="*/ 334 w 1139"/>
                <a:gd name="T9" fmla="*/ 326 h 748"/>
                <a:gd name="T10" fmla="*/ 278 w 1139"/>
                <a:gd name="T11" fmla="*/ 255 h 748"/>
                <a:gd name="T12" fmla="*/ 207 w 1139"/>
                <a:gd name="T13" fmla="*/ 184 h 748"/>
                <a:gd name="T14" fmla="*/ 124 w 1139"/>
                <a:gd name="T15" fmla="*/ 110 h 748"/>
                <a:gd name="T16" fmla="*/ 221 w 1139"/>
                <a:gd name="T17" fmla="*/ 247 h 748"/>
                <a:gd name="T18" fmla="*/ 287 w 1139"/>
                <a:gd name="T19" fmla="*/ 421 h 748"/>
                <a:gd name="T20" fmla="*/ 192 w 1139"/>
                <a:gd name="T21" fmla="*/ 348 h 748"/>
                <a:gd name="T22" fmla="*/ 178 w 1139"/>
                <a:gd name="T23" fmla="*/ 275 h 748"/>
                <a:gd name="T24" fmla="*/ 103 w 1139"/>
                <a:gd name="T25" fmla="*/ 203 h 748"/>
                <a:gd name="T26" fmla="*/ 10 w 1139"/>
                <a:gd name="T27" fmla="*/ 18 h 748"/>
                <a:gd name="T28" fmla="*/ 163 w 1139"/>
                <a:gd name="T29" fmla="*/ 22 h 748"/>
                <a:gd name="T30" fmla="*/ 335 w 1139"/>
                <a:gd name="T31" fmla="*/ 42 h 748"/>
                <a:gd name="T32" fmla="*/ 472 w 1139"/>
                <a:gd name="T33" fmla="*/ 100 h 748"/>
                <a:gd name="T34" fmla="*/ 627 w 1139"/>
                <a:gd name="T35" fmla="*/ 161 h 748"/>
                <a:gd name="T36" fmla="*/ 733 w 1139"/>
                <a:gd name="T37" fmla="*/ 277 h 748"/>
                <a:gd name="T38" fmla="*/ 748 w 1139"/>
                <a:gd name="T39" fmla="*/ 323 h 748"/>
                <a:gd name="T40" fmla="*/ 754 w 1139"/>
                <a:gd name="T41" fmla="*/ 471 h 748"/>
                <a:gd name="T42" fmla="*/ 816 w 1139"/>
                <a:gd name="T43" fmla="*/ 558 h 748"/>
                <a:gd name="T44" fmla="*/ 946 w 1139"/>
                <a:gd name="T45" fmla="*/ 566 h 748"/>
                <a:gd name="T46" fmla="*/ 1031 w 1139"/>
                <a:gd name="T47" fmla="*/ 460 h 748"/>
                <a:gd name="T48" fmla="*/ 1112 w 1139"/>
                <a:gd name="T49" fmla="*/ 525 h 748"/>
                <a:gd name="T50" fmla="*/ 1092 w 1139"/>
                <a:gd name="T51" fmla="*/ 629 h 748"/>
                <a:gd name="T52" fmla="*/ 1074 w 1139"/>
                <a:gd name="T53" fmla="*/ 590 h 748"/>
                <a:gd name="T54" fmla="*/ 987 w 1139"/>
                <a:gd name="T55" fmla="*/ 616 h 748"/>
                <a:gd name="T56" fmla="*/ 1000 w 1139"/>
                <a:gd name="T57" fmla="*/ 669 h 748"/>
                <a:gd name="T58" fmla="*/ 934 w 1139"/>
                <a:gd name="T59" fmla="*/ 748 h 748"/>
                <a:gd name="T60" fmla="*/ 955 w 1139"/>
                <a:gd name="T61" fmla="*/ 634 h 748"/>
                <a:gd name="T62" fmla="*/ 968 w 1139"/>
                <a:gd name="T63" fmla="*/ 614 h 748"/>
                <a:gd name="T64" fmla="*/ 1044 w 1139"/>
                <a:gd name="T65" fmla="*/ 595 h 748"/>
                <a:gd name="T66" fmla="*/ 1089 w 1139"/>
                <a:gd name="T67" fmla="*/ 528 h 748"/>
                <a:gd name="T68" fmla="*/ 1098 w 1139"/>
                <a:gd name="T69" fmla="*/ 475 h 748"/>
                <a:gd name="T70" fmla="*/ 1038 w 1139"/>
                <a:gd name="T71" fmla="*/ 477 h 748"/>
                <a:gd name="T72" fmla="*/ 925 w 1139"/>
                <a:gd name="T73" fmla="*/ 581 h 748"/>
                <a:gd name="T74" fmla="*/ 768 w 1139"/>
                <a:gd name="T75" fmla="*/ 532 h 748"/>
                <a:gd name="T76" fmla="*/ 731 w 1139"/>
                <a:gd name="T77" fmla="*/ 457 h 748"/>
                <a:gd name="T78" fmla="*/ 742 w 1139"/>
                <a:gd name="T79" fmla="*/ 298 h 748"/>
                <a:gd name="T80" fmla="*/ 625 w 1139"/>
                <a:gd name="T81" fmla="*/ 197 h 748"/>
                <a:gd name="T82" fmla="*/ 526 w 1139"/>
                <a:gd name="T83" fmla="*/ 176 h 748"/>
                <a:gd name="T84" fmla="*/ 370 w 1139"/>
                <a:gd name="T85" fmla="*/ 53 h 748"/>
                <a:gd name="T86" fmla="*/ 319 w 1139"/>
                <a:gd name="T87" fmla="*/ 74 h 748"/>
                <a:gd name="T88" fmla="*/ 96 w 1139"/>
                <a:gd name="T89" fmla="*/ 20 h 748"/>
                <a:gd name="T90" fmla="*/ 222 w 1139"/>
                <a:gd name="T91" fmla="*/ 173 h 748"/>
                <a:gd name="T92" fmla="*/ 288 w 1139"/>
                <a:gd name="T93" fmla="*/ 239 h 748"/>
                <a:gd name="T94" fmla="*/ 330 w 1139"/>
                <a:gd name="T95" fmla="*/ 288 h 748"/>
                <a:gd name="T96" fmla="*/ 390 w 1139"/>
                <a:gd name="T97" fmla="*/ 362 h 748"/>
                <a:gd name="T98" fmla="*/ 461 w 1139"/>
                <a:gd name="T99" fmla="*/ 470 h 748"/>
                <a:gd name="T100" fmla="*/ 455 w 1139"/>
                <a:gd name="T101" fmla="*/ 514 h 748"/>
                <a:gd name="T102" fmla="*/ 664 w 1139"/>
                <a:gd name="T103" fmla="*/ 638 h 748"/>
                <a:gd name="T104" fmla="*/ 841 w 1139"/>
                <a:gd name="T105" fmla="*/ 664 h 748"/>
                <a:gd name="T106" fmla="*/ 266 w 1139"/>
                <a:gd name="T107" fmla="*/ 370 h 748"/>
                <a:gd name="T108" fmla="*/ 227 w 1139"/>
                <a:gd name="T109" fmla="*/ 291 h 748"/>
                <a:gd name="T110" fmla="*/ 106 w 1139"/>
                <a:gd name="T111" fmla="*/ 114 h 748"/>
                <a:gd name="T112" fmla="*/ 106 w 1139"/>
                <a:gd name="T113" fmla="*/ 143 h 748"/>
                <a:gd name="T114" fmla="*/ 120 w 1139"/>
                <a:gd name="T115" fmla="*/ 223 h 748"/>
                <a:gd name="T116" fmla="*/ 175 w 1139"/>
                <a:gd name="T117" fmla="*/ 245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39" h="748">
                  <a:moveTo>
                    <a:pt x="934" y="748"/>
                  </a:moveTo>
                  <a:cubicBezTo>
                    <a:pt x="919" y="732"/>
                    <a:pt x="919" y="732"/>
                    <a:pt x="919" y="732"/>
                  </a:cubicBezTo>
                  <a:cubicBezTo>
                    <a:pt x="891" y="705"/>
                    <a:pt x="870" y="683"/>
                    <a:pt x="841" y="683"/>
                  </a:cubicBezTo>
                  <a:cubicBezTo>
                    <a:pt x="830" y="683"/>
                    <a:pt x="818" y="686"/>
                    <a:pt x="804" y="692"/>
                  </a:cubicBezTo>
                  <a:cubicBezTo>
                    <a:pt x="796" y="696"/>
                    <a:pt x="787" y="699"/>
                    <a:pt x="777" y="699"/>
                  </a:cubicBezTo>
                  <a:cubicBezTo>
                    <a:pt x="753" y="699"/>
                    <a:pt x="730" y="687"/>
                    <a:pt x="707" y="675"/>
                  </a:cubicBezTo>
                  <a:cubicBezTo>
                    <a:pt x="694" y="668"/>
                    <a:pt x="682" y="662"/>
                    <a:pt x="670" y="659"/>
                  </a:cubicBezTo>
                  <a:cubicBezTo>
                    <a:pt x="659" y="655"/>
                    <a:pt x="659" y="655"/>
                    <a:pt x="659" y="655"/>
                  </a:cubicBezTo>
                  <a:cubicBezTo>
                    <a:pt x="631" y="647"/>
                    <a:pt x="609" y="641"/>
                    <a:pt x="584" y="619"/>
                  </a:cubicBezTo>
                  <a:cubicBezTo>
                    <a:pt x="575" y="611"/>
                    <a:pt x="564" y="609"/>
                    <a:pt x="552" y="606"/>
                  </a:cubicBezTo>
                  <a:cubicBezTo>
                    <a:pt x="542" y="604"/>
                    <a:pt x="531" y="603"/>
                    <a:pt x="521" y="597"/>
                  </a:cubicBezTo>
                  <a:cubicBezTo>
                    <a:pt x="520" y="597"/>
                    <a:pt x="433" y="544"/>
                    <a:pt x="437" y="512"/>
                  </a:cubicBezTo>
                  <a:cubicBezTo>
                    <a:pt x="438" y="508"/>
                    <a:pt x="440" y="502"/>
                    <a:pt x="446" y="498"/>
                  </a:cubicBezTo>
                  <a:cubicBezTo>
                    <a:pt x="444" y="491"/>
                    <a:pt x="443" y="482"/>
                    <a:pt x="442" y="472"/>
                  </a:cubicBezTo>
                  <a:cubicBezTo>
                    <a:pt x="441" y="461"/>
                    <a:pt x="441" y="449"/>
                    <a:pt x="437" y="440"/>
                  </a:cubicBezTo>
                  <a:cubicBezTo>
                    <a:pt x="434" y="430"/>
                    <a:pt x="426" y="423"/>
                    <a:pt x="417" y="415"/>
                  </a:cubicBezTo>
                  <a:cubicBezTo>
                    <a:pt x="411" y="409"/>
                    <a:pt x="403" y="402"/>
                    <a:pt x="397" y="394"/>
                  </a:cubicBezTo>
                  <a:cubicBezTo>
                    <a:pt x="394" y="388"/>
                    <a:pt x="386" y="382"/>
                    <a:pt x="379" y="376"/>
                  </a:cubicBezTo>
                  <a:cubicBezTo>
                    <a:pt x="365" y="365"/>
                    <a:pt x="351" y="354"/>
                    <a:pt x="349" y="338"/>
                  </a:cubicBezTo>
                  <a:cubicBezTo>
                    <a:pt x="349" y="331"/>
                    <a:pt x="345" y="329"/>
                    <a:pt x="334" y="326"/>
                  </a:cubicBezTo>
                  <a:cubicBezTo>
                    <a:pt x="327" y="323"/>
                    <a:pt x="317" y="319"/>
                    <a:pt x="313" y="309"/>
                  </a:cubicBezTo>
                  <a:cubicBezTo>
                    <a:pt x="305" y="309"/>
                    <a:pt x="301" y="305"/>
                    <a:pt x="299" y="302"/>
                  </a:cubicBezTo>
                  <a:cubicBezTo>
                    <a:pt x="293" y="294"/>
                    <a:pt x="297" y="283"/>
                    <a:pt x="302" y="273"/>
                  </a:cubicBezTo>
                  <a:cubicBezTo>
                    <a:pt x="301" y="269"/>
                    <a:pt x="284" y="259"/>
                    <a:pt x="278" y="255"/>
                  </a:cubicBezTo>
                  <a:cubicBezTo>
                    <a:pt x="274" y="252"/>
                    <a:pt x="271" y="250"/>
                    <a:pt x="269" y="249"/>
                  </a:cubicBezTo>
                  <a:cubicBezTo>
                    <a:pt x="260" y="242"/>
                    <a:pt x="257" y="234"/>
                    <a:pt x="255" y="227"/>
                  </a:cubicBezTo>
                  <a:cubicBezTo>
                    <a:pt x="252" y="219"/>
                    <a:pt x="251" y="218"/>
                    <a:pt x="248" y="217"/>
                  </a:cubicBezTo>
                  <a:cubicBezTo>
                    <a:pt x="230" y="213"/>
                    <a:pt x="218" y="197"/>
                    <a:pt x="207" y="184"/>
                  </a:cubicBezTo>
                  <a:cubicBezTo>
                    <a:pt x="188" y="159"/>
                    <a:pt x="173" y="130"/>
                    <a:pt x="160" y="90"/>
                  </a:cubicBezTo>
                  <a:cubicBezTo>
                    <a:pt x="155" y="75"/>
                    <a:pt x="143" y="70"/>
                    <a:pt x="128" y="64"/>
                  </a:cubicBezTo>
                  <a:cubicBezTo>
                    <a:pt x="123" y="62"/>
                    <a:pt x="118" y="61"/>
                    <a:pt x="113" y="58"/>
                  </a:cubicBezTo>
                  <a:cubicBezTo>
                    <a:pt x="124" y="110"/>
                    <a:pt x="124" y="110"/>
                    <a:pt x="124" y="110"/>
                  </a:cubicBezTo>
                  <a:cubicBezTo>
                    <a:pt x="127" y="121"/>
                    <a:pt x="133" y="126"/>
                    <a:pt x="141" y="133"/>
                  </a:cubicBezTo>
                  <a:cubicBezTo>
                    <a:pt x="148" y="139"/>
                    <a:pt x="155" y="146"/>
                    <a:pt x="160" y="157"/>
                  </a:cubicBezTo>
                  <a:cubicBezTo>
                    <a:pt x="169" y="178"/>
                    <a:pt x="190" y="212"/>
                    <a:pt x="210" y="239"/>
                  </a:cubicBezTo>
                  <a:cubicBezTo>
                    <a:pt x="221" y="247"/>
                    <a:pt x="221" y="247"/>
                    <a:pt x="221" y="247"/>
                  </a:cubicBezTo>
                  <a:cubicBezTo>
                    <a:pt x="239" y="259"/>
                    <a:pt x="244" y="283"/>
                    <a:pt x="249" y="306"/>
                  </a:cubicBezTo>
                  <a:cubicBezTo>
                    <a:pt x="253" y="325"/>
                    <a:pt x="257" y="345"/>
                    <a:pt x="267" y="350"/>
                  </a:cubicBezTo>
                  <a:cubicBezTo>
                    <a:pt x="284" y="359"/>
                    <a:pt x="312" y="376"/>
                    <a:pt x="311" y="396"/>
                  </a:cubicBezTo>
                  <a:cubicBezTo>
                    <a:pt x="311" y="407"/>
                    <a:pt x="302" y="415"/>
                    <a:pt x="287" y="421"/>
                  </a:cubicBezTo>
                  <a:cubicBezTo>
                    <a:pt x="279" y="424"/>
                    <a:pt x="279" y="424"/>
                    <a:pt x="279" y="424"/>
                  </a:cubicBezTo>
                  <a:cubicBezTo>
                    <a:pt x="275" y="417"/>
                    <a:pt x="275" y="417"/>
                    <a:pt x="275" y="417"/>
                  </a:cubicBezTo>
                  <a:cubicBezTo>
                    <a:pt x="264" y="398"/>
                    <a:pt x="232" y="347"/>
                    <a:pt x="203" y="347"/>
                  </a:cubicBezTo>
                  <a:cubicBezTo>
                    <a:pt x="192" y="348"/>
                    <a:pt x="192" y="348"/>
                    <a:pt x="192" y="348"/>
                  </a:cubicBezTo>
                  <a:cubicBezTo>
                    <a:pt x="190" y="337"/>
                    <a:pt x="190" y="337"/>
                    <a:pt x="190" y="337"/>
                  </a:cubicBezTo>
                  <a:cubicBezTo>
                    <a:pt x="191" y="329"/>
                    <a:pt x="191" y="329"/>
                    <a:pt x="191" y="329"/>
                  </a:cubicBezTo>
                  <a:cubicBezTo>
                    <a:pt x="193" y="313"/>
                    <a:pt x="194" y="301"/>
                    <a:pt x="189" y="287"/>
                  </a:cubicBezTo>
                  <a:cubicBezTo>
                    <a:pt x="187" y="282"/>
                    <a:pt x="184" y="279"/>
                    <a:pt x="178" y="275"/>
                  </a:cubicBezTo>
                  <a:cubicBezTo>
                    <a:pt x="173" y="272"/>
                    <a:pt x="167" y="267"/>
                    <a:pt x="162" y="261"/>
                  </a:cubicBezTo>
                  <a:cubicBezTo>
                    <a:pt x="139" y="268"/>
                    <a:pt x="100" y="234"/>
                    <a:pt x="91" y="216"/>
                  </a:cubicBezTo>
                  <a:cubicBezTo>
                    <a:pt x="80" y="193"/>
                    <a:pt x="80" y="193"/>
                    <a:pt x="80" y="193"/>
                  </a:cubicBezTo>
                  <a:cubicBezTo>
                    <a:pt x="103" y="203"/>
                    <a:pt x="103" y="203"/>
                    <a:pt x="103" y="203"/>
                  </a:cubicBezTo>
                  <a:cubicBezTo>
                    <a:pt x="107" y="205"/>
                    <a:pt x="115" y="204"/>
                    <a:pt x="123" y="205"/>
                  </a:cubicBezTo>
                  <a:cubicBezTo>
                    <a:pt x="127" y="186"/>
                    <a:pt x="114" y="174"/>
                    <a:pt x="94" y="157"/>
                  </a:cubicBezTo>
                  <a:cubicBezTo>
                    <a:pt x="79" y="145"/>
                    <a:pt x="64" y="132"/>
                    <a:pt x="60" y="113"/>
                  </a:cubicBezTo>
                  <a:cubicBezTo>
                    <a:pt x="56" y="92"/>
                    <a:pt x="29" y="44"/>
                    <a:pt x="10" y="1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7" y="2"/>
                    <a:pt x="55" y="0"/>
                    <a:pt x="72" y="0"/>
                  </a:cubicBezTo>
                  <a:cubicBezTo>
                    <a:pt x="103" y="0"/>
                    <a:pt x="127" y="6"/>
                    <a:pt x="163" y="22"/>
                  </a:cubicBezTo>
                  <a:cubicBezTo>
                    <a:pt x="223" y="49"/>
                    <a:pt x="248" y="57"/>
                    <a:pt x="310" y="55"/>
                  </a:cubicBezTo>
                  <a:cubicBezTo>
                    <a:pt x="320" y="55"/>
                    <a:pt x="320" y="55"/>
                    <a:pt x="320" y="55"/>
                  </a:cubicBezTo>
                  <a:cubicBezTo>
                    <a:pt x="325" y="55"/>
                    <a:pt x="330" y="55"/>
                    <a:pt x="333" y="55"/>
                  </a:cubicBezTo>
                  <a:cubicBezTo>
                    <a:pt x="333" y="51"/>
                    <a:pt x="332" y="46"/>
                    <a:pt x="335" y="42"/>
                  </a:cubicBezTo>
                  <a:cubicBezTo>
                    <a:pt x="340" y="36"/>
                    <a:pt x="348" y="35"/>
                    <a:pt x="354" y="35"/>
                  </a:cubicBezTo>
                  <a:cubicBezTo>
                    <a:pt x="360" y="35"/>
                    <a:pt x="365" y="35"/>
                    <a:pt x="369" y="35"/>
                  </a:cubicBezTo>
                  <a:cubicBezTo>
                    <a:pt x="394" y="34"/>
                    <a:pt x="411" y="35"/>
                    <a:pt x="431" y="53"/>
                  </a:cubicBezTo>
                  <a:cubicBezTo>
                    <a:pt x="449" y="69"/>
                    <a:pt x="461" y="84"/>
                    <a:pt x="472" y="100"/>
                  </a:cubicBezTo>
                  <a:cubicBezTo>
                    <a:pt x="486" y="118"/>
                    <a:pt x="499" y="135"/>
                    <a:pt x="520" y="150"/>
                  </a:cubicBezTo>
                  <a:cubicBezTo>
                    <a:pt x="532" y="132"/>
                    <a:pt x="546" y="114"/>
                    <a:pt x="571" y="114"/>
                  </a:cubicBezTo>
                  <a:cubicBezTo>
                    <a:pt x="577" y="114"/>
                    <a:pt x="584" y="115"/>
                    <a:pt x="591" y="118"/>
                  </a:cubicBezTo>
                  <a:cubicBezTo>
                    <a:pt x="613" y="126"/>
                    <a:pt x="621" y="145"/>
                    <a:pt x="627" y="161"/>
                  </a:cubicBezTo>
                  <a:cubicBezTo>
                    <a:pt x="630" y="171"/>
                    <a:pt x="634" y="179"/>
                    <a:pt x="639" y="185"/>
                  </a:cubicBezTo>
                  <a:cubicBezTo>
                    <a:pt x="648" y="196"/>
                    <a:pt x="656" y="210"/>
                    <a:pt x="663" y="224"/>
                  </a:cubicBezTo>
                  <a:cubicBezTo>
                    <a:pt x="670" y="238"/>
                    <a:pt x="677" y="253"/>
                    <a:pt x="685" y="261"/>
                  </a:cubicBezTo>
                  <a:cubicBezTo>
                    <a:pt x="694" y="269"/>
                    <a:pt x="715" y="273"/>
                    <a:pt x="733" y="277"/>
                  </a:cubicBezTo>
                  <a:cubicBezTo>
                    <a:pt x="742" y="279"/>
                    <a:pt x="750" y="281"/>
                    <a:pt x="756" y="283"/>
                  </a:cubicBezTo>
                  <a:cubicBezTo>
                    <a:pt x="764" y="285"/>
                    <a:pt x="764" y="285"/>
                    <a:pt x="764" y="285"/>
                  </a:cubicBezTo>
                  <a:cubicBezTo>
                    <a:pt x="763" y="293"/>
                    <a:pt x="763" y="293"/>
                    <a:pt x="763" y="293"/>
                  </a:cubicBezTo>
                  <a:cubicBezTo>
                    <a:pt x="761" y="306"/>
                    <a:pt x="754" y="315"/>
                    <a:pt x="748" y="323"/>
                  </a:cubicBezTo>
                  <a:cubicBezTo>
                    <a:pt x="740" y="333"/>
                    <a:pt x="734" y="342"/>
                    <a:pt x="737" y="363"/>
                  </a:cubicBezTo>
                  <a:cubicBezTo>
                    <a:pt x="738" y="373"/>
                    <a:pt x="738" y="385"/>
                    <a:pt x="738" y="395"/>
                  </a:cubicBezTo>
                  <a:cubicBezTo>
                    <a:pt x="737" y="415"/>
                    <a:pt x="737" y="433"/>
                    <a:pt x="746" y="446"/>
                  </a:cubicBezTo>
                  <a:cubicBezTo>
                    <a:pt x="753" y="456"/>
                    <a:pt x="753" y="464"/>
                    <a:pt x="754" y="471"/>
                  </a:cubicBezTo>
                  <a:cubicBezTo>
                    <a:pt x="754" y="477"/>
                    <a:pt x="754" y="481"/>
                    <a:pt x="756" y="483"/>
                  </a:cubicBezTo>
                  <a:cubicBezTo>
                    <a:pt x="759" y="487"/>
                    <a:pt x="762" y="491"/>
                    <a:pt x="765" y="494"/>
                  </a:cubicBezTo>
                  <a:cubicBezTo>
                    <a:pt x="772" y="504"/>
                    <a:pt x="780" y="514"/>
                    <a:pt x="784" y="525"/>
                  </a:cubicBezTo>
                  <a:cubicBezTo>
                    <a:pt x="794" y="547"/>
                    <a:pt x="801" y="551"/>
                    <a:pt x="816" y="558"/>
                  </a:cubicBezTo>
                  <a:cubicBezTo>
                    <a:pt x="822" y="562"/>
                    <a:pt x="830" y="566"/>
                    <a:pt x="839" y="572"/>
                  </a:cubicBezTo>
                  <a:cubicBezTo>
                    <a:pt x="851" y="581"/>
                    <a:pt x="865" y="577"/>
                    <a:pt x="881" y="570"/>
                  </a:cubicBezTo>
                  <a:cubicBezTo>
                    <a:pt x="896" y="564"/>
                    <a:pt x="914" y="558"/>
                    <a:pt x="930" y="563"/>
                  </a:cubicBezTo>
                  <a:cubicBezTo>
                    <a:pt x="936" y="565"/>
                    <a:pt x="941" y="566"/>
                    <a:pt x="946" y="566"/>
                  </a:cubicBezTo>
                  <a:cubicBezTo>
                    <a:pt x="953" y="566"/>
                    <a:pt x="963" y="564"/>
                    <a:pt x="972" y="546"/>
                  </a:cubicBezTo>
                  <a:cubicBezTo>
                    <a:pt x="977" y="536"/>
                    <a:pt x="978" y="525"/>
                    <a:pt x="980" y="514"/>
                  </a:cubicBezTo>
                  <a:cubicBezTo>
                    <a:pt x="982" y="495"/>
                    <a:pt x="985" y="473"/>
                    <a:pt x="1016" y="465"/>
                  </a:cubicBezTo>
                  <a:cubicBezTo>
                    <a:pt x="1020" y="464"/>
                    <a:pt x="1026" y="462"/>
                    <a:pt x="1031" y="460"/>
                  </a:cubicBezTo>
                  <a:cubicBezTo>
                    <a:pt x="1046" y="455"/>
                    <a:pt x="1062" y="449"/>
                    <a:pt x="1075" y="449"/>
                  </a:cubicBezTo>
                  <a:cubicBezTo>
                    <a:pt x="1085" y="449"/>
                    <a:pt x="1091" y="452"/>
                    <a:pt x="1095" y="456"/>
                  </a:cubicBezTo>
                  <a:cubicBezTo>
                    <a:pt x="1111" y="448"/>
                    <a:pt x="1130" y="456"/>
                    <a:pt x="1136" y="473"/>
                  </a:cubicBezTo>
                  <a:cubicBezTo>
                    <a:pt x="1139" y="482"/>
                    <a:pt x="1131" y="496"/>
                    <a:pt x="1112" y="525"/>
                  </a:cubicBezTo>
                  <a:cubicBezTo>
                    <a:pt x="1109" y="530"/>
                    <a:pt x="1106" y="534"/>
                    <a:pt x="1105" y="536"/>
                  </a:cubicBezTo>
                  <a:cubicBezTo>
                    <a:pt x="1105" y="538"/>
                    <a:pt x="1104" y="550"/>
                    <a:pt x="1103" y="559"/>
                  </a:cubicBezTo>
                  <a:cubicBezTo>
                    <a:pt x="1102" y="573"/>
                    <a:pt x="1101" y="588"/>
                    <a:pt x="1099" y="599"/>
                  </a:cubicBezTo>
                  <a:cubicBezTo>
                    <a:pt x="1092" y="629"/>
                    <a:pt x="1092" y="629"/>
                    <a:pt x="1092" y="629"/>
                  </a:cubicBezTo>
                  <a:cubicBezTo>
                    <a:pt x="1081" y="599"/>
                    <a:pt x="1081" y="599"/>
                    <a:pt x="1081" y="599"/>
                  </a:cubicBezTo>
                  <a:cubicBezTo>
                    <a:pt x="1080" y="596"/>
                    <a:pt x="1079" y="593"/>
                    <a:pt x="1078" y="591"/>
                  </a:cubicBezTo>
                  <a:cubicBezTo>
                    <a:pt x="1077" y="590"/>
                    <a:pt x="1077" y="589"/>
                    <a:pt x="1076" y="588"/>
                  </a:cubicBezTo>
                  <a:cubicBezTo>
                    <a:pt x="1076" y="589"/>
                    <a:pt x="1075" y="590"/>
                    <a:pt x="1074" y="590"/>
                  </a:cubicBezTo>
                  <a:cubicBezTo>
                    <a:pt x="1067" y="600"/>
                    <a:pt x="1059" y="610"/>
                    <a:pt x="1049" y="613"/>
                  </a:cubicBezTo>
                  <a:cubicBezTo>
                    <a:pt x="1041" y="615"/>
                    <a:pt x="1029" y="615"/>
                    <a:pt x="1016" y="614"/>
                  </a:cubicBezTo>
                  <a:cubicBezTo>
                    <a:pt x="1011" y="613"/>
                    <a:pt x="1006" y="613"/>
                    <a:pt x="1001" y="613"/>
                  </a:cubicBezTo>
                  <a:cubicBezTo>
                    <a:pt x="992" y="613"/>
                    <a:pt x="988" y="615"/>
                    <a:pt x="987" y="616"/>
                  </a:cubicBezTo>
                  <a:cubicBezTo>
                    <a:pt x="985" y="617"/>
                    <a:pt x="986" y="621"/>
                    <a:pt x="986" y="623"/>
                  </a:cubicBezTo>
                  <a:cubicBezTo>
                    <a:pt x="987" y="638"/>
                    <a:pt x="987" y="638"/>
                    <a:pt x="987" y="638"/>
                  </a:cubicBezTo>
                  <a:cubicBezTo>
                    <a:pt x="984" y="637"/>
                    <a:pt x="984" y="637"/>
                    <a:pt x="984" y="637"/>
                  </a:cubicBezTo>
                  <a:cubicBezTo>
                    <a:pt x="992" y="645"/>
                    <a:pt x="998" y="655"/>
                    <a:pt x="1000" y="669"/>
                  </a:cubicBezTo>
                  <a:cubicBezTo>
                    <a:pt x="1003" y="682"/>
                    <a:pt x="1003" y="682"/>
                    <a:pt x="1003" y="682"/>
                  </a:cubicBezTo>
                  <a:cubicBezTo>
                    <a:pt x="990" y="680"/>
                    <a:pt x="990" y="680"/>
                    <a:pt x="990" y="680"/>
                  </a:cubicBezTo>
                  <a:cubicBezTo>
                    <a:pt x="952" y="676"/>
                    <a:pt x="940" y="714"/>
                    <a:pt x="937" y="730"/>
                  </a:cubicBezTo>
                  <a:lnTo>
                    <a:pt x="934" y="748"/>
                  </a:lnTo>
                  <a:close/>
                  <a:moveTo>
                    <a:pt x="841" y="664"/>
                  </a:moveTo>
                  <a:cubicBezTo>
                    <a:pt x="874" y="664"/>
                    <a:pt x="898" y="685"/>
                    <a:pt x="923" y="711"/>
                  </a:cubicBezTo>
                  <a:cubicBezTo>
                    <a:pt x="933" y="681"/>
                    <a:pt x="953" y="664"/>
                    <a:pt x="979" y="661"/>
                  </a:cubicBezTo>
                  <a:cubicBezTo>
                    <a:pt x="974" y="651"/>
                    <a:pt x="965" y="643"/>
                    <a:pt x="955" y="634"/>
                  </a:cubicBezTo>
                  <a:cubicBezTo>
                    <a:pt x="909" y="591"/>
                    <a:pt x="909" y="591"/>
                    <a:pt x="909" y="591"/>
                  </a:cubicBezTo>
                  <a:cubicBezTo>
                    <a:pt x="958" y="612"/>
                    <a:pt x="958" y="612"/>
                    <a:pt x="958" y="612"/>
                  </a:cubicBezTo>
                  <a:cubicBezTo>
                    <a:pt x="960" y="613"/>
                    <a:pt x="963" y="614"/>
                    <a:pt x="967" y="614"/>
                  </a:cubicBezTo>
                  <a:cubicBezTo>
                    <a:pt x="967" y="614"/>
                    <a:pt x="968" y="614"/>
                    <a:pt x="968" y="614"/>
                  </a:cubicBezTo>
                  <a:cubicBezTo>
                    <a:pt x="969" y="610"/>
                    <a:pt x="971" y="606"/>
                    <a:pt x="973" y="603"/>
                  </a:cubicBezTo>
                  <a:cubicBezTo>
                    <a:pt x="980" y="595"/>
                    <a:pt x="992" y="594"/>
                    <a:pt x="1001" y="594"/>
                  </a:cubicBezTo>
                  <a:cubicBezTo>
                    <a:pt x="1006" y="594"/>
                    <a:pt x="1012" y="595"/>
                    <a:pt x="1018" y="595"/>
                  </a:cubicBezTo>
                  <a:cubicBezTo>
                    <a:pt x="1028" y="596"/>
                    <a:pt x="1038" y="597"/>
                    <a:pt x="1044" y="595"/>
                  </a:cubicBezTo>
                  <a:cubicBezTo>
                    <a:pt x="1049" y="594"/>
                    <a:pt x="1055" y="586"/>
                    <a:pt x="1060" y="579"/>
                  </a:cubicBezTo>
                  <a:cubicBezTo>
                    <a:pt x="1066" y="572"/>
                    <a:pt x="1071" y="565"/>
                    <a:pt x="1078" y="561"/>
                  </a:cubicBezTo>
                  <a:cubicBezTo>
                    <a:pt x="1085" y="557"/>
                    <a:pt x="1085" y="557"/>
                    <a:pt x="1085" y="557"/>
                  </a:cubicBezTo>
                  <a:cubicBezTo>
                    <a:pt x="1086" y="540"/>
                    <a:pt x="1087" y="532"/>
                    <a:pt x="1089" y="528"/>
                  </a:cubicBezTo>
                  <a:cubicBezTo>
                    <a:pt x="1090" y="525"/>
                    <a:pt x="1093" y="520"/>
                    <a:pt x="1097" y="515"/>
                  </a:cubicBezTo>
                  <a:cubicBezTo>
                    <a:pt x="1103" y="506"/>
                    <a:pt x="1118" y="483"/>
                    <a:pt x="1118" y="477"/>
                  </a:cubicBezTo>
                  <a:cubicBezTo>
                    <a:pt x="1116" y="472"/>
                    <a:pt x="1112" y="471"/>
                    <a:pt x="1108" y="471"/>
                  </a:cubicBezTo>
                  <a:cubicBezTo>
                    <a:pt x="1105" y="471"/>
                    <a:pt x="1101" y="472"/>
                    <a:pt x="1098" y="475"/>
                  </a:cubicBezTo>
                  <a:cubicBezTo>
                    <a:pt x="1087" y="485"/>
                    <a:pt x="1087" y="485"/>
                    <a:pt x="1087" y="485"/>
                  </a:cubicBezTo>
                  <a:cubicBezTo>
                    <a:pt x="1083" y="471"/>
                    <a:pt x="1083" y="471"/>
                    <a:pt x="1083" y="471"/>
                  </a:cubicBezTo>
                  <a:cubicBezTo>
                    <a:pt x="1083" y="469"/>
                    <a:pt x="1082" y="467"/>
                    <a:pt x="1075" y="467"/>
                  </a:cubicBezTo>
                  <a:cubicBezTo>
                    <a:pt x="1065" y="467"/>
                    <a:pt x="1050" y="472"/>
                    <a:pt x="1038" y="477"/>
                  </a:cubicBezTo>
                  <a:cubicBezTo>
                    <a:pt x="1031" y="479"/>
                    <a:pt x="1026" y="481"/>
                    <a:pt x="1021" y="482"/>
                  </a:cubicBezTo>
                  <a:cubicBezTo>
                    <a:pt x="1002" y="488"/>
                    <a:pt x="1000" y="498"/>
                    <a:pt x="998" y="517"/>
                  </a:cubicBezTo>
                  <a:cubicBezTo>
                    <a:pt x="997" y="528"/>
                    <a:pt x="995" y="541"/>
                    <a:pt x="989" y="554"/>
                  </a:cubicBezTo>
                  <a:cubicBezTo>
                    <a:pt x="975" y="581"/>
                    <a:pt x="954" y="590"/>
                    <a:pt x="925" y="581"/>
                  </a:cubicBezTo>
                  <a:cubicBezTo>
                    <a:pt x="914" y="577"/>
                    <a:pt x="901" y="582"/>
                    <a:pt x="888" y="587"/>
                  </a:cubicBezTo>
                  <a:cubicBezTo>
                    <a:pt x="869" y="595"/>
                    <a:pt x="846" y="601"/>
                    <a:pt x="828" y="587"/>
                  </a:cubicBezTo>
                  <a:cubicBezTo>
                    <a:pt x="820" y="581"/>
                    <a:pt x="813" y="578"/>
                    <a:pt x="807" y="575"/>
                  </a:cubicBezTo>
                  <a:cubicBezTo>
                    <a:pt x="792" y="566"/>
                    <a:pt x="780" y="560"/>
                    <a:pt x="768" y="532"/>
                  </a:cubicBezTo>
                  <a:cubicBezTo>
                    <a:pt x="764" y="523"/>
                    <a:pt x="757" y="514"/>
                    <a:pt x="750" y="506"/>
                  </a:cubicBezTo>
                  <a:cubicBezTo>
                    <a:pt x="747" y="502"/>
                    <a:pt x="744" y="498"/>
                    <a:pt x="741" y="494"/>
                  </a:cubicBezTo>
                  <a:cubicBezTo>
                    <a:pt x="736" y="487"/>
                    <a:pt x="736" y="479"/>
                    <a:pt x="735" y="472"/>
                  </a:cubicBezTo>
                  <a:cubicBezTo>
                    <a:pt x="735" y="467"/>
                    <a:pt x="735" y="462"/>
                    <a:pt x="731" y="457"/>
                  </a:cubicBezTo>
                  <a:cubicBezTo>
                    <a:pt x="718" y="439"/>
                    <a:pt x="719" y="417"/>
                    <a:pt x="719" y="395"/>
                  </a:cubicBezTo>
                  <a:cubicBezTo>
                    <a:pt x="720" y="384"/>
                    <a:pt x="720" y="375"/>
                    <a:pt x="718" y="366"/>
                  </a:cubicBezTo>
                  <a:cubicBezTo>
                    <a:pt x="714" y="337"/>
                    <a:pt x="725" y="323"/>
                    <a:pt x="734" y="312"/>
                  </a:cubicBezTo>
                  <a:cubicBezTo>
                    <a:pt x="737" y="307"/>
                    <a:pt x="740" y="303"/>
                    <a:pt x="742" y="298"/>
                  </a:cubicBezTo>
                  <a:cubicBezTo>
                    <a:pt x="738" y="297"/>
                    <a:pt x="734" y="296"/>
                    <a:pt x="729" y="295"/>
                  </a:cubicBezTo>
                  <a:cubicBezTo>
                    <a:pt x="708" y="291"/>
                    <a:pt x="685" y="285"/>
                    <a:pt x="673" y="274"/>
                  </a:cubicBezTo>
                  <a:cubicBezTo>
                    <a:pt x="662" y="264"/>
                    <a:pt x="654" y="248"/>
                    <a:pt x="646" y="232"/>
                  </a:cubicBezTo>
                  <a:cubicBezTo>
                    <a:pt x="640" y="219"/>
                    <a:pt x="633" y="206"/>
                    <a:pt x="625" y="197"/>
                  </a:cubicBezTo>
                  <a:cubicBezTo>
                    <a:pt x="618" y="189"/>
                    <a:pt x="614" y="178"/>
                    <a:pt x="610" y="168"/>
                  </a:cubicBezTo>
                  <a:cubicBezTo>
                    <a:pt x="604" y="153"/>
                    <a:pt x="599" y="140"/>
                    <a:pt x="585" y="135"/>
                  </a:cubicBezTo>
                  <a:cubicBezTo>
                    <a:pt x="559" y="125"/>
                    <a:pt x="544" y="146"/>
                    <a:pt x="531" y="168"/>
                  </a:cubicBezTo>
                  <a:cubicBezTo>
                    <a:pt x="526" y="176"/>
                    <a:pt x="526" y="176"/>
                    <a:pt x="526" y="176"/>
                  </a:cubicBezTo>
                  <a:cubicBezTo>
                    <a:pt x="518" y="171"/>
                    <a:pt x="518" y="171"/>
                    <a:pt x="518" y="171"/>
                  </a:cubicBezTo>
                  <a:cubicBezTo>
                    <a:pt x="490" y="153"/>
                    <a:pt x="473" y="132"/>
                    <a:pt x="458" y="111"/>
                  </a:cubicBezTo>
                  <a:cubicBezTo>
                    <a:pt x="446" y="96"/>
                    <a:pt x="435" y="81"/>
                    <a:pt x="419" y="67"/>
                  </a:cubicBezTo>
                  <a:cubicBezTo>
                    <a:pt x="403" y="52"/>
                    <a:pt x="390" y="53"/>
                    <a:pt x="370" y="53"/>
                  </a:cubicBezTo>
                  <a:cubicBezTo>
                    <a:pt x="365" y="54"/>
                    <a:pt x="357" y="54"/>
                    <a:pt x="352" y="54"/>
                  </a:cubicBezTo>
                  <a:cubicBezTo>
                    <a:pt x="353" y="58"/>
                    <a:pt x="354" y="62"/>
                    <a:pt x="352" y="65"/>
                  </a:cubicBezTo>
                  <a:cubicBezTo>
                    <a:pt x="351" y="68"/>
                    <a:pt x="348" y="71"/>
                    <a:pt x="343" y="72"/>
                  </a:cubicBezTo>
                  <a:cubicBezTo>
                    <a:pt x="338" y="74"/>
                    <a:pt x="329" y="74"/>
                    <a:pt x="319" y="74"/>
                  </a:cubicBezTo>
                  <a:cubicBezTo>
                    <a:pt x="313" y="73"/>
                    <a:pt x="313" y="73"/>
                    <a:pt x="313" y="73"/>
                  </a:cubicBezTo>
                  <a:cubicBezTo>
                    <a:pt x="304" y="74"/>
                    <a:pt x="298" y="74"/>
                    <a:pt x="292" y="74"/>
                  </a:cubicBezTo>
                  <a:cubicBezTo>
                    <a:pt x="239" y="74"/>
                    <a:pt x="211" y="64"/>
                    <a:pt x="155" y="39"/>
                  </a:cubicBezTo>
                  <a:cubicBezTo>
                    <a:pt x="132" y="28"/>
                    <a:pt x="114" y="23"/>
                    <a:pt x="96" y="20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14" y="39"/>
                    <a:pt x="124" y="43"/>
                    <a:pt x="135" y="47"/>
                  </a:cubicBezTo>
                  <a:cubicBezTo>
                    <a:pt x="151" y="54"/>
                    <a:pt x="170" y="61"/>
                    <a:pt x="178" y="84"/>
                  </a:cubicBezTo>
                  <a:cubicBezTo>
                    <a:pt x="190" y="122"/>
                    <a:pt x="204" y="149"/>
                    <a:pt x="222" y="173"/>
                  </a:cubicBezTo>
                  <a:cubicBezTo>
                    <a:pt x="230" y="184"/>
                    <a:pt x="240" y="197"/>
                    <a:pt x="252" y="199"/>
                  </a:cubicBezTo>
                  <a:cubicBezTo>
                    <a:pt x="266" y="202"/>
                    <a:pt x="270" y="213"/>
                    <a:pt x="272" y="221"/>
                  </a:cubicBezTo>
                  <a:cubicBezTo>
                    <a:pt x="274" y="226"/>
                    <a:pt x="276" y="231"/>
                    <a:pt x="280" y="234"/>
                  </a:cubicBezTo>
                  <a:cubicBezTo>
                    <a:pt x="282" y="236"/>
                    <a:pt x="285" y="237"/>
                    <a:pt x="288" y="239"/>
                  </a:cubicBezTo>
                  <a:cubicBezTo>
                    <a:pt x="305" y="251"/>
                    <a:pt x="326" y="264"/>
                    <a:pt x="319" y="280"/>
                  </a:cubicBezTo>
                  <a:cubicBezTo>
                    <a:pt x="317" y="285"/>
                    <a:pt x="315" y="289"/>
                    <a:pt x="315" y="291"/>
                  </a:cubicBezTo>
                  <a:cubicBezTo>
                    <a:pt x="316" y="291"/>
                    <a:pt x="318" y="290"/>
                    <a:pt x="319" y="290"/>
                  </a:cubicBezTo>
                  <a:cubicBezTo>
                    <a:pt x="330" y="288"/>
                    <a:pt x="330" y="288"/>
                    <a:pt x="330" y="288"/>
                  </a:cubicBezTo>
                  <a:cubicBezTo>
                    <a:pt x="330" y="299"/>
                    <a:pt x="330" y="299"/>
                    <a:pt x="330" y="299"/>
                  </a:cubicBezTo>
                  <a:cubicBezTo>
                    <a:pt x="330" y="303"/>
                    <a:pt x="330" y="305"/>
                    <a:pt x="341" y="308"/>
                  </a:cubicBezTo>
                  <a:cubicBezTo>
                    <a:pt x="351" y="312"/>
                    <a:pt x="366" y="317"/>
                    <a:pt x="368" y="336"/>
                  </a:cubicBezTo>
                  <a:cubicBezTo>
                    <a:pt x="369" y="344"/>
                    <a:pt x="380" y="353"/>
                    <a:pt x="390" y="362"/>
                  </a:cubicBezTo>
                  <a:cubicBezTo>
                    <a:pt x="398" y="368"/>
                    <a:pt x="407" y="375"/>
                    <a:pt x="413" y="383"/>
                  </a:cubicBezTo>
                  <a:cubicBezTo>
                    <a:pt x="417" y="390"/>
                    <a:pt x="423" y="395"/>
                    <a:pt x="430" y="401"/>
                  </a:cubicBezTo>
                  <a:cubicBezTo>
                    <a:pt x="440" y="410"/>
                    <a:pt x="450" y="419"/>
                    <a:pt x="455" y="434"/>
                  </a:cubicBezTo>
                  <a:cubicBezTo>
                    <a:pt x="459" y="445"/>
                    <a:pt x="460" y="459"/>
                    <a:pt x="461" y="470"/>
                  </a:cubicBezTo>
                  <a:cubicBezTo>
                    <a:pt x="461" y="482"/>
                    <a:pt x="462" y="494"/>
                    <a:pt x="466" y="498"/>
                  </a:cubicBezTo>
                  <a:cubicBezTo>
                    <a:pt x="474" y="509"/>
                    <a:pt x="474" y="509"/>
                    <a:pt x="474" y="509"/>
                  </a:cubicBezTo>
                  <a:cubicBezTo>
                    <a:pt x="460" y="512"/>
                    <a:pt x="460" y="512"/>
                    <a:pt x="460" y="512"/>
                  </a:cubicBezTo>
                  <a:cubicBezTo>
                    <a:pt x="456" y="513"/>
                    <a:pt x="455" y="514"/>
                    <a:pt x="455" y="514"/>
                  </a:cubicBezTo>
                  <a:cubicBezTo>
                    <a:pt x="453" y="526"/>
                    <a:pt x="508" y="570"/>
                    <a:pt x="529" y="581"/>
                  </a:cubicBezTo>
                  <a:cubicBezTo>
                    <a:pt x="537" y="585"/>
                    <a:pt x="546" y="587"/>
                    <a:pt x="555" y="588"/>
                  </a:cubicBezTo>
                  <a:cubicBezTo>
                    <a:pt x="569" y="591"/>
                    <a:pt x="583" y="594"/>
                    <a:pt x="597" y="606"/>
                  </a:cubicBezTo>
                  <a:cubicBezTo>
                    <a:pt x="618" y="624"/>
                    <a:pt x="637" y="630"/>
                    <a:pt x="664" y="638"/>
                  </a:cubicBezTo>
                  <a:cubicBezTo>
                    <a:pt x="675" y="641"/>
                    <a:pt x="675" y="641"/>
                    <a:pt x="675" y="641"/>
                  </a:cubicBezTo>
                  <a:cubicBezTo>
                    <a:pt x="689" y="645"/>
                    <a:pt x="702" y="652"/>
                    <a:pt x="716" y="659"/>
                  </a:cubicBezTo>
                  <a:cubicBezTo>
                    <a:pt x="744" y="673"/>
                    <a:pt x="774" y="687"/>
                    <a:pt x="796" y="676"/>
                  </a:cubicBezTo>
                  <a:cubicBezTo>
                    <a:pt x="812" y="668"/>
                    <a:pt x="827" y="664"/>
                    <a:pt x="841" y="664"/>
                  </a:cubicBezTo>
                  <a:close/>
                  <a:moveTo>
                    <a:pt x="266" y="370"/>
                  </a:moveTo>
                  <a:cubicBezTo>
                    <a:pt x="273" y="380"/>
                    <a:pt x="280" y="390"/>
                    <a:pt x="287" y="401"/>
                  </a:cubicBezTo>
                  <a:cubicBezTo>
                    <a:pt x="291" y="398"/>
                    <a:pt x="293" y="396"/>
                    <a:pt x="293" y="395"/>
                  </a:cubicBezTo>
                  <a:cubicBezTo>
                    <a:pt x="293" y="390"/>
                    <a:pt x="283" y="380"/>
                    <a:pt x="266" y="370"/>
                  </a:cubicBezTo>
                  <a:close/>
                  <a:moveTo>
                    <a:pt x="210" y="329"/>
                  </a:moveTo>
                  <a:cubicBezTo>
                    <a:pt x="220" y="331"/>
                    <a:pt x="230" y="336"/>
                    <a:pt x="239" y="343"/>
                  </a:cubicBezTo>
                  <a:cubicBezTo>
                    <a:pt x="235" y="333"/>
                    <a:pt x="233" y="321"/>
                    <a:pt x="231" y="310"/>
                  </a:cubicBezTo>
                  <a:cubicBezTo>
                    <a:pt x="230" y="304"/>
                    <a:pt x="228" y="297"/>
                    <a:pt x="227" y="291"/>
                  </a:cubicBezTo>
                  <a:cubicBezTo>
                    <a:pt x="211" y="272"/>
                    <a:pt x="211" y="272"/>
                    <a:pt x="211" y="272"/>
                  </a:cubicBezTo>
                  <a:cubicBezTo>
                    <a:pt x="188" y="243"/>
                    <a:pt x="156" y="193"/>
                    <a:pt x="143" y="164"/>
                  </a:cubicBezTo>
                  <a:cubicBezTo>
                    <a:pt x="140" y="157"/>
                    <a:pt x="134" y="152"/>
                    <a:pt x="128" y="147"/>
                  </a:cubicBezTo>
                  <a:cubicBezTo>
                    <a:pt x="120" y="139"/>
                    <a:pt x="110" y="130"/>
                    <a:pt x="106" y="114"/>
                  </a:cubicBezTo>
                  <a:cubicBezTo>
                    <a:pt x="86" y="19"/>
                    <a:pt x="86" y="19"/>
                    <a:pt x="86" y="19"/>
                  </a:cubicBezTo>
                  <a:cubicBezTo>
                    <a:pt x="71" y="18"/>
                    <a:pt x="54" y="19"/>
                    <a:pt x="34" y="21"/>
                  </a:cubicBezTo>
                  <a:cubicBezTo>
                    <a:pt x="52" y="48"/>
                    <a:pt x="74" y="88"/>
                    <a:pt x="78" y="109"/>
                  </a:cubicBezTo>
                  <a:cubicBezTo>
                    <a:pt x="81" y="122"/>
                    <a:pt x="93" y="132"/>
                    <a:pt x="106" y="143"/>
                  </a:cubicBezTo>
                  <a:cubicBezTo>
                    <a:pt x="127" y="160"/>
                    <a:pt x="153" y="182"/>
                    <a:pt x="138" y="219"/>
                  </a:cubicBezTo>
                  <a:cubicBezTo>
                    <a:pt x="134" y="227"/>
                    <a:pt x="134" y="227"/>
                    <a:pt x="134" y="227"/>
                  </a:cubicBezTo>
                  <a:cubicBezTo>
                    <a:pt x="126" y="224"/>
                    <a:pt x="126" y="224"/>
                    <a:pt x="126" y="224"/>
                  </a:cubicBezTo>
                  <a:cubicBezTo>
                    <a:pt x="124" y="224"/>
                    <a:pt x="122" y="223"/>
                    <a:pt x="120" y="223"/>
                  </a:cubicBezTo>
                  <a:cubicBezTo>
                    <a:pt x="130" y="233"/>
                    <a:pt x="145" y="244"/>
                    <a:pt x="154" y="244"/>
                  </a:cubicBezTo>
                  <a:cubicBezTo>
                    <a:pt x="157" y="244"/>
                    <a:pt x="158" y="242"/>
                    <a:pt x="159" y="241"/>
                  </a:cubicBezTo>
                  <a:cubicBezTo>
                    <a:pt x="171" y="227"/>
                    <a:pt x="171" y="227"/>
                    <a:pt x="171" y="227"/>
                  </a:cubicBezTo>
                  <a:cubicBezTo>
                    <a:pt x="175" y="245"/>
                    <a:pt x="175" y="245"/>
                    <a:pt x="175" y="245"/>
                  </a:cubicBezTo>
                  <a:cubicBezTo>
                    <a:pt x="177" y="252"/>
                    <a:pt x="182" y="256"/>
                    <a:pt x="188" y="260"/>
                  </a:cubicBezTo>
                  <a:cubicBezTo>
                    <a:pt x="195" y="265"/>
                    <a:pt x="203" y="270"/>
                    <a:pt x="207" y="281"/>
                  </a:cubicBezTo>
                  <a:cubicBezTo>
                    <a:pt x="213" y="299"/>
                    <a:pt x="212" y="313"/>
                    <a:pt x="210" y="32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57"/>
            <p:cNvSpPr>
              <a:spLocks/>
            </p:cNvSpPr>
            <p:nvPr/>
          </p:nvSpPr>
          <p:spPr bwMode="auto">
            <a:xfrm>
              <a:off x="900" y="2292"/>
              <a:ext cx="1" cy="4"/>
            </a:xfrm>
            <a:custGeom>
              <a:avLst/>
              <a:gdLst>
                <a:gd name="T0" fmla="*/ 6 w 6"/>
                <a:gd name="T1" fmla="*/ 13 h 13"/>
                <a:gd name="T2" fmla="*/ 6 w 6"/>
                <a:gd name="T3" fmla="*/ 0 h 13"/>
                <a:gd name="T4" fmla="*/ 6 w 6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3">
                  <a:moveTo>
                    <a:pt x="6" y="13"/>
                  </a:moveTo>
                  <a:cubicBezTo>
                    <a:pt x="5" y="8"/>
                    <a:pt x="0" y="7"/>
                    <a:pt x="6" y="0"/>
                  </a:cubicBezTo>
                  <a:cubicBezTo>
                    <a:pt x="6" y="5"/>
                    <a:pt x="6" y="9"/>
                    <a:pt x="6" y="1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58"/>
            <p:cNvSpPr>
              <a:spLocks/>
            </p:cNvSpPr>
            <p:nvPr/>
          </p:nvSpPr>
          <p:spPr bwMode="auto">
            <a:xfrm>
              <a:off x="897" y="2284"/>
              <a:ext cx="7" cy="13"/>
            </a:xfrm>
            <a:custGeom>
              <a:avLst/>
              <a:gdLst>
                <a:gd name="T0" fmla="*/ 5 w 23"/>
                <a:gd name="T1" fmla="*/ 41 h 41"/>
                <a:gd name="T2" fmla="*/ 7 w 23"/>
                <a:gd name="T3" fmla="*/ 21 h 41"/>
                <a:gd name="T4" fmla="*/ 23 w 23"/>
                <a:gd name="T5" fmla="*/ 0 h 41"/>
                <a:gd name="T6" fmla="*/ 23 w 23"/>
                <a:gd name="T7" fmla="*/ 39 h 41"/>
                <a:gd name="T8" fmla="*/ 5 w 23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1">
                  <a:moveTo>
                    <a:pt x="5" y="41"/>
                  </a:moveTo>
                  <a:cubicBezTo>
                    <a:pt x="2" y="35"/>
                    <a:pt x="0" y="29"/>
                    <a:pt x="7" y="21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39"/>
                    <a:pt x="23" y="39"/>
                    <a:pt x="23" y="39"/>
                  </a:cubicBezTo>
                  <a:lnTo>
                    <a:pt x="5" y="41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59"/>
            <p:cNvSpPr>
              <a:spLocks/>
            </p:cNvSpPr>
            <p:nvPr/>
          </p:nvSpPr>
          <p:spPr bwMode="auto">
            <a:xfrm>
              <a:off x="866" y="2282"/>
              <a:ext cx="3" cy="6"/>
            </a:xfrm>
            <a:custGeom>
              <a:avLst/>
              <a:gdLst>
                <a:gd name="T0" fmla="*/ 4 w 12"/>
                <a:gd name="T1" fmla="*/ 6 h 21"/>
                <a:gd name="T2" fmla="*/ 4 w 12"/>
                <a:gd name="T3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" h="21">
                  <a:moveTo>
                    <a:pt x="4" y="6"/>
                  </a:moveTo>
                  <a:cubicBezTo>
                    <a:pt x="0" y="0"/>
                    <a:pt x="12" y="21"/>
                    <a:pt x="4" y="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Freeform 60"/>
            <p:cNvSpPr>
              <a:spLocks/>
            </p:cNvSpPr>
            <p:nvPr/>
          </p:nvSpPr>
          <p:spPr bwMode="auto">
            <a:xfrm>
              <a:off x="864" y="2282"/>
              <a:ext cx="6" cy="6"/>
            </a:xfrm>
            <a:custGeom>
              <a:avLst/>
              <a:gdLst>
                <a:gd name="T0" fmla="*/ 13 w 21"/>
                <a:gd name="T1" fmla="*/ 20 h 20"/>
                <a:gd name="T2" fmla="*/ 0 w 21"/>
                <a:gd name="T3" fmla="*/ 5 h 20"/>
                <a:gd name="T4" fmla="*/ 9 w 21"/>
                <a:gd name="T5" fmla="*/ 4 h 20"/>
                <a:gd name="T6" fmla="*/ 13 w 21"/>
                <a:gd name="T7" fmla="*/ 2 h 20"/>
                <a:gd name="T8" fmla="*/ 13 w 21"/>
                <a:gd name="T9" fmla="*/ 2 h 20"/>
                <a:gd name="T10" fmla="*/ 17 w 21"/>
                <a:gd name="T11" fmla="*/ 0 h 20"/>
                <a:gd name="T12" fmla="*/ 21 w 21"/>
                <a:gd name="T13" fmla="*/ 6 h 20"/>
                <a:gd name="T14" fmla="*/ 13 w 21"/>
                <a:gd name="T15" fmla="*/ 11 h 20"/>
                <a:gd name="T16" fmla="*/ 13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13" y="20"/>
                  </a:moveTo>
                  <a:cubicBezTo>
                    <a:pt x="4" y="20"/>
                    <a:pt x="0" y="6"/>
                    <a:pt x="0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"/>
                    <a:pt x="20" y="5"/>
                    <a:pt x="21" y="6"/>
                  </a:cubicBezTo>
                  <a:cubicBezTo>
                    <a:pt x="13" y="11"/>
                    <a:pt x="13" y="11"/>
                    <a:pt x="13" y="11"/>
                  </a:cubicBezTo>
                  <a:lnTo>
                    <a:pt x="13" y="20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Freeform 61"/>
            <p:cNvSpPr>
              <a:spLocks/>
            </p:cNvSpPr>
            <p:nvPr/>
          </p:nvSpPr>
          <p:spPr bwMode="auto">
            <a:xfrm>
              <a:off x="930" y="2282"/>
              <a:ext cx="4" cy="5"/>
            </a:xfrm>
            <a:custGeom>
              <a:avLst/>
              <a:gdLst>
                <a:gd name="T0" fmla="*/ 2 w 12"/>
                <a:gd name="T1" fmla="*/ 7 h 18"/>
                <a:gd name="T2" fmla="*/ 10 w 12"/>
                <a:gd name="T3" fmla="*/ 0 h 18"/>
                <a:gd name="T4" fmla="*/ 12 w 12"/>
                <a:gd name="T5" fmla="*/ 17 h 18"/>
                <a:gd name="T6" fmla="*/ 2 w 12"/>
                <a:gd name="T7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8">
                  <a:moveTo>
                    <a:pt x="2" y="7"/>
                  </a:moveTo>
                  <a:cubicBezTo>
                    <a:pt x="5" y="5"/>
                    <a:pt x="7" y="2"/>
                    <a:pt x="10" y="0"/>
                  </a:cubicBezTo>
                  <a:cubicBezTo>
                    <a:pt x="10" y="6"/>
                    <a:pt x="11" y="11"/>
                    <a:pt x="12" y="17"/>
                  </a:cubicBezTo>
                  <a:cubicBezTo>
                    <a:pt x="0" y="18"/>
                    <a:pt x="6" y="12"/>
                    <a:pt x="2" y="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 62"/>
            <p:cNvSpPr>
              <a:spLocks/>
            </p:cNvSpPr>
            <p:nvPr/>
          </p:nvSpPr>
          <p:spPr bwMode="auto">
            <a:xfrm>
              <a:off x="927" y="2276"/>
              <a:ext cx="10" cy="13"/>
            </a:xfrm>
            <a:custGeom>
              <a:avLst/>
              <a:gdLst>
                <a:gd name="T0" fmla="*/ 20 w 33"/>
                <a:gd name="T1" fmla="*/ 46 h 46"/>
                <a:gd name="T2" fmla="*/ 6 w 33"/>
                <a:gd name="T3" fmla="*/ 33 h 46"/>
                <a:gd name="T4" fmla="*/ 0 w 33"/>
                <a:gd name="T5" fmla="*/ 26 h 46"/>
                <a:gd name="T6" fmla="*/ 7 w 33"/>
                <a:gd name="T7" fmla="*/ 21 h 46"/>
                <a:gd name="T8" fmla="*/ 15 w 33"/>
                <a:gd name="T9" fmla="*/ 13 h 46"/>
                <a:gd name="T10" fmla="*/ 28 w 33"/>
                <a:gd name="T11" fmla="*/ 0 h 46"/>
                <a:gd name="T12" fmla="*/ 30 w 33"/>
                <a:gd name="T13" fmla="*/ 22 h 46"/>
                <a:gd name="T14" fmla="*/ 32 w 33"/>
                <a:gd name="T15" fmla="*/ 36 h 46"/>
                <a:gd name="T16" fmla="*/ 33 w 33"/>
                <a:gd name="T17" fmla="*/ 45 h 46"/>
                <a:gd name="T18" fmla="*/ 23 w 33"/>
                <a:gd name="T19" fmla="*/ 46 h 46"/>
                <a:gd name="T20" fmla="*/ 20 w 33"/>
                <a:gd name="T2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46">
                  <a:moveTo>
                    <a:pt x="20" y="46"/>
                  </a:moveTo>
                  <a:cubicBezTo>
                    <a:pt x="15" y="46"/>
                    <a:pt x="6" y="44"/>
                    <a:pt x="6" y="3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0" y="18"/>
                    <a:pt x="12" y="15"/>
                    <a:pt x="15" y="1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1" y="26"/>
                    <a:pt x="31" y="31"/>
                    <a:pt x="32" y="36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2" y="46"/>
                    <a:pt x="21" y="46"/>
                    <a:pt x="20" y="4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 63"/>
            <p:cNvSpPr>
              <a:spLocks/>
            </p:cNvSpPr>
            <p:nvPr/>
          </p:nvSpPr>
          <p:spPr bwMode="auto">
            <a:xfrm>
              <a:off x="1202" y="2448"/>
              <a:ext cx="47" cy="47"/>
            </a:xfrm>
            <a:custGeom>
              <a:avLst/>
              <a:gdLst>
                <a:gd name="T0" fmla="*/ 141 w 156"/>
                <a:gd name="T1" fmla="*/ 151 h 157"/>
                <a:gd name="T2" fmla="*/ 156 w 156"/>
                <a:gd name="T3" fmla="*/ 0 h 157"/>
                <a:gd name="T4" fmla="*/ 105 w 156"/>
                <a:gd name="T5" fmla="*/ 8 h 157"/>
                <a:gd name="T6" fmla="*/ 65 w 156"/>
                <a:gd name="T7" fmla="*/ 40 h 157"/>
                <a:gd name="T8" fmla="*/ 29 w 156"/>
                <a:gd name="T9" fmla="*/ 54 h 157"/>
                <a:gd name="T10" fmla="*/ 0 w 156"/>
                <a:gd name="T11" fmla="*/ 75 h 157"/>
                <a:gd name="T12" fmla="*/ 63 w 156"/>
                <a:gd name="T13" fmla="*/ 143 h 157"/>
                <a:gd name="T14" fmla="*/ 141 w 156"/>
                <a:gd name="T15" fmla="*/ 15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157">
                  <a:moveTo>
                    <a:pt x="141" y="151"/>
                  </a:moveTo>
                  <a:cubicBezTo>
                    <a:pt x="122" y="112"/>
                    <a:pt x="150" y="41"/>
                    <a:pt x="156" y="0"/>
                  </a:cubicBezTo>
                  <a:cubicBezTo>
                    <a:pt x="137" y="7"/>
                    <a:pt x="124" y="16"/>
                    <a:pt x="105" y="8"/>
                  </a:cubicBezTo>
                  <a:cubicBezTo>
                    <a:pt x="100" y="6"/>
                    <a:pt x="74" y="34"/>
                    <a:pt x="65" y="40"/>
                  </a:cubicBezTo>
                  <a:cubicBezTo>
                    <a:pt x="58" y="43"/>
                    <a:pt x="31" y="38"/>
                    <a:pt x="29" y="54"/>
                  </a:cubicBezTo>
                  <a:cubicBezTo>
                    <a:pt x="27" y="69"/>
                    <a:pt x="14" y="76"/>
                    <a:pt x="0" y="75"/>
                  </a:cubicBezTo>
                  <a:cubicBezTo>
                    <a:pt x="12" y="100"/>
                    <a:pt x="43" y="123"/>
                    <a:pt x="63" y="143"/>
                  </a:cubicBezTo>
                  <a:cubicBezTo>
                    <a:pt x="71" y="152"/>
                    <a:pt x="133" y="157"/>
                    <a:pt x="141" y="15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Freeform 64"/>
            <p:cNvSpPr>
              <a:spLocks noEditPoints="1"/>
            </p:cNvSpPr>
            <p:nvPr/>
          </p:nvSpPr>
          <p:spPr bwMode="auto">
            <a:xfrm>
              <a:off x="1198" y="2444"/>
              <a:ext cx="54" cy="53"/>
            </a:xfrm>
            <a:custGeom>
              <a:avLst/>
              <a:gdLst>
                <a:gd name="T0" fmla="*/ 138 w 183"/>
                <a:gd name="T1" fmla="*/ 177 h 177"/>
                <a:gd name="T2" fmla="*/ 138 w 183"/>
                <a:gd name="T3" fmla="*/ 177 h 177"/>
                <a:gd name="T4" fmla="*/ 72 w 183"/>
                <a:gd name="T5" fmla="*/ 164 h 177"/>
                <a:gd name="T6" fmla="*/ 53 w 183"/>
                <a:gd name="T7" fmla="*/ 146 h 177"/>
                <a:gd name="T8" fmla="*/ 7 w 183"/>
                <a:gd name="T9" fmla="*/ 93 h 177"/>
                <a:gd name="T10" fmla="*/ 0 w 183"/>
                <a:gd name="T11" fmla="*/ 79 h 177"/>
                <a:gd name="T12" fmla="*/ 15 w 183"/>
                <a:gd name="T13" fmla="*/ 80 h 177"/>
                <a:gd name="T14" fmla="*/ 35 w 183"/>
                <a:gd name="T15" fmla="*/ 67 h 177"/>
                <a:gd name="T16" fmla="*/ 68 w 183"/>
                <a:gd name="T17" fmla="*/ 46 h 177"/>
                <a:gd name="T18" fmla="*/ 76 w 183"/>
                <a:gd name="T19" fmla="*/ 45 h 177"/>
                <a:gd name="T20" fmla="*/ 90 w 183"/>
                <a:gd name="T21" fmla="*/ 33 h 177"/>
                <a:gd name="T22" fmla="*/ 120 w 183"/>
                <a:gd name="T23" fmla="*/ 12 h 177"/>
                <a:gd name="T24" fmla="*/ 124 w 183"/>
                <a:gd name="T25" fmla="*/ 13 h 177"/>
                <a:gd name="T26" fmla="*/ 157 w 183"/>
                <a:gd name="T27" fmla="*/ 10 h 177"/>
                <a:gd name="T28" fmla="*/ 168 w 183"/>
                <a:gd name="T29" fmla="*/ 6 h 177"/>
                <a:gd name="T30" fmla="*/ 183 w 183"/>
                <a:gd name="T31" fmla="*/ 0 h 177"/>
                <a:gd name="T32" fmla="*/ 180 w 183"/>
                <a:gd name="T33" fmla="*/ 16 h 177"/>
                <a:gd name="T34" fmla="*/ 172 w 183"/>
                <a:gd name="T35" fmla="*/ 54 h 177"/>
                <a:gd name="T36" fmla="*/ 165 w 183"/>
                <a:gd name="T37" fmla="*/ 161 h 177"/>
                <a:gd name="T38" fmla="*/ 168 w 183"/>
                <a:gd name="T39" fmla="*/ 168 h 177"/>
                <a:gd name="T40" fmla="*/ 162 w 183"/>
                <a:gd name="T41" fmla="*/ 172 h 177"/>
                <a:gd name="T42" fmla="*/ 138 w 183"/>
                <a:gd name="T43" fmla="*/ 177 h 177"/>
                <a:gd name="T44" fmla="*/ 30 w 183"/>
                <a:gd name="T45" fmla="*/ 96 h 177"/>
                <a:gd name="T46" fmla="*/ 65 w 183"/>
                <a:gd name="T47" fmla="*/ 132 h 177"/>
                <a:gd name="T48" fmla="*/ 85 w 183"/>
                <a:gd name="T49" fmla="*/ 151 h 177"/>
                <a:gd name="T50" fmla="*/ 138 w 183"/>
                <a:gd name="T51" fmla="*/ 158 h 177"/>
                <a:gd name="T52" fmla="*/ 138 w 183"/>
                <a:gd name="T53" fmla="*/ 158 h 177"/>
                <a:gd name="T54" fmla="*/ 144 w 183"/>
                <a:gd name="T55" fmla="*/ 158 h 177"/>
                <a:gd name="T56" fmla="*/ 154 w 183"/>
                <a:gd name="T57" fmla="*/ 50 h 177"/>
                <a:gd name="T58" fmla="*/ 159 w 183"/>
                <a:gd name="T59" fmla="*/ 29 h 177"/>
                <a:gd name="T60" fmla="*/ 119 w 183"/>
                <a:gd name="T61" fmla="*/ 31 h 177"/>
                <a:gd name="T62" fmla="*/ 103 w 183"/>
                <a:gd name="T63" fmla="*/ 47 h 177"/>
                <a:gd name="T64" fmla="*/ 85 w 183"/>
                <a:gd name="T65" fmla="*/ 61 h 177"/>
                <a:gd name="T66" fmla="*/ 70 w 183"/>
                <a:gd name="T67" fmla="*/ 64 h 177"/>
                <a:gd name="T68" fmla="*/ 53 w 183"/>
                <a:gd name="T69" fmla="*/ 70 h 177"/>
                <a:gd name="T70" fmla="*/ 30 w 183"/>
                <a:gd name="T71" fmla="*/ 96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3" h="177">
                  <a:moveTo>
                    <a:pt x="138" y="177"/>
                  </a:moveTo>
                  <a:cubicBezTo>
                    <a:pt x="138" y="177"/>
                    <a:pt x="138" y="177"/>
                    <a:pt x="138" y="177"/>
                  </a:cubicBezTo>
                  <a:cubicBezTo>
                    <a:pt x="127" y="177"/>
                    <a:pt x="82" y="175"/>
                    <a:pt x="72" y="164"/>
                  </a:cubicBezTo>
                  <a:cubicBezTo>
                    <a:pt x="66" y="158"/>
                    <a:pt x="59" y="152"/>
                    <a:pt x="53" y="146"/>
                  </a:cubicBezTo>
                  <a:cubicBezTo>
                    <a:pt x="35" y="129"/>
                    <a:pt x="16" y="112"/>
                    <a:pt x="7" y="93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21" y="80"/>
                    <a:pt x="33" y="79"/>
                    <a:pt x="35" y="67"/>
                  </a:cubicBezTo>
                  <a:cubicBezTo>
                    <a:pt x="37" y="48"/>
                    <a:pt x="57" y="47"/>
                    <a:pt x="68" y="46"/>
                  </a:cubicBezTo>
                  <a:cubicBezTo>
                    <a:pt x="71" y="46"/>
                    <a:pt x="75" y="46"/>
                    <a:pt x="76" y="45"/>
                  </a:cubicBezTo>
                  <a:cubicBezTo>
                    <a:pt x="78" y="44"/>
                    <a:pt x="85" y="38"/>
                    <a:pt x="90" y="33"/>
                  </a:cubicBezTo>
                  <a:cubicBezTo>
                    <a:pt x="107" y="18"/>
                    <a:pt x="113" y="12"/>
                    <a:pt x="120" y="12"/>
                  </a:cubicBezTo>
                  <a:cubicBezTo>
                    <a:pt x="124" y="13"/>
                    <a:pt x="124" y="13"/>
                    <a:pt x="124" y="13"/>
                  </a:cubicBezTo>
                  <a:cubicBezTo>
                    <a:pt x="135" y="18"/>
                    <a:pt x="144" y="15"/>
                    <a:pt x="157" y="10"/>
                  </a:cubicBezTo>
                  <a:cubicBezTo>
                    <a:pt x="161" y="8"/>
                    <a:pt x="164" y="7"/>
                    <a:pt x="168" y="6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0" y="16"/>
                    <a:pt x="180" y="16"/>
                    <a:pt x="180" y="16"/>
                  </a:cubicBezTo>
                  <a:cubicBezTo>
                    <a:pt x="179" y="27"/>
                    <a:pt x="175" y="40"/>
                    <a:pt x="172" y="54"/>
                  </a:cubicBezTo>
                  <a:cubicBezTo>
                    <a:pt x="163" y="90"/>
                    <a:pt x="152" y="135"/>
                    <a:pt x="165" y="161"/>
                  </a:cubicBezTo>
                  <a:cubicBezTo>
                    <a:pt x="168" y="168"/>
                    <a:pt x="168" y="168"/>
                    <a:pt x="168" y="168"/>
                  </a:cubicBezTo>
                  <a:cubicBezTo>
                    <a:pt x="162" y="172"/>
                    <a:pt x="162" y="172"/>
                    <a:pt x="162" y="172"/>
                  </a:cubicBezTo>
                  <a:cubicBezTo>
                    <a:pt x="159" y="175"/>
                    <a:pt x="153" y="177"/>
                    <a:pt x="138" y="177"/>
                  </a:cubicBezTo>
                  <a:close/>
                  <a:moveTo>
                    <a:pt x="30" y="96"/>
                  </a:moveTo>
                  <a:cubicBezTo>
                    <a:pt x="39" y="109"/>
                    <a:pt x="52" y="121"/>
                    <a:pt x="65" y="132"/>
                  </a:cubicBezTo>
                  <a:cubicBezTo>
                    <a:pt x="72" y="139"/>
                    <a:pt x="79" y="145"/>
                    <a:pt x="85" y="151"/>
                  </a:cubicBezTo>
                  <a:cubicBezTo>
                    <a:pt x="89" y="154"/>
                    <a:pt x="115" y="158"/>
                    <a:pt x="138" y="158"/>
                  </a:cubicBezTo>
                  <a:cubicBezTo>
                    <a:pt x="138" y="158"/>
                    <a:pt x="138" y="158"/>
                    <a:pt x="138" y="158"/>
                  </a:cubicBezTo>
                  <a:cubicBezTo>
                    <a:pt x="140" y="158"/>
                    <a:pt x="142" y="158"/>
                    <a:pt x="144" y="158"/>
                  </a:cubicBezTo>
                  <a:cubicBezTo>
                    <a:pt x="135" y="127"/>
                    <a:pt x="145" y="86"/>
                    <a:pt x="154" y="50"/>
                  </a:cubicBezTo>
                  <a:cubicBezTo>
                    <a:pt x="156" y="42"/>
                    <a:pt x="157" y="36"/>
                    <a:pt x="159" y="29"/>
                  </a:cubicBezTo>
                  <a:cubicBezTo>
                    <a:pt x="147" y="34"/>
                    <a:pt x="133" y="36"/>
                    <a:pt x="119" y="31"/>
                  </a:cubicBezTo>
                  <a:cubicBezTo>
                    <a:pt x="117" y="33"/>
                    <a:pt x="108" y="41"/>
                    <a:pt x="103" y="47"/>
                  </a:cubicBezTo>
                  <a:cubicBezTo>
                    <a:pt x="95" y="53"/>
                    <a:pt x="89" y="59"/>
                    <a:pt x="85" y="61"/>
                  </a:cubicBezTo>
                  <a:cubicBezTo>
                    <a:pt x="81" y="64"/>
                    <a:pt x="75" y="64"/>
                    <a:pt x="70" y="64"/>
                  </a:cubicBezTo>
                  <a:cubicBezTo>
                    <a:pt x="59" y="65"/>
                    <a:pt x="53" y="66"/>
                    <a:pt x="53" y="70"/>
                  </a:cubicBezTo>
                  <a:cubicBezTo>
                    <a:pt x="51" y="83"/>
                    <a:pt x="43" y="92"/>
                    <a:pt x="30" y="9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Freeform 65"/>
            <p:cNvSpPr>
              <a:spLocks/>
            </p:cNvSpPr>
            <p:nvPr/>
          </p:nvSpPr>
          <p:spPr bwMode="auto">
            <a:xfrm>
              <a:off x="1264" y="2529"/>
              <a:ext cx="2" cy="4"/>
            </a:xfrm>
            <a:custGeom>
              <a:avLst/>
              <a:gdLst>
                <a:gd name="T0" fmla="*/ 6 w 8"/>
                <a:gd name="T1" fmla="*/ 0 h 13"/>
                <a:gd name="T2" fmla="*/ 0 w 8"/>
                <a:gd name="T3" fmla="*/ 9 h 13"/>
                <a:gd name="T4" fmla="*/ 8 w 8"/>
                <a:gd name="T5" fmla="*/ 13 h 13"/>
                <a:gd name="T6" fmla="*/ 6 w 8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3">
                  <a:moveTo>
                    <a:pt x="6" y="0"/>
                  </a:moveTo>
                  <a:cubicBezTo>
                    <a:pt x="4" y="3"/>
                    <a:pt x="2" y="6"/>
                    <a:pt x="0" y="9"/>
                  </a:cubicBezTo>
                  <a:cubicBezTo>
                    <a:pt x="3" y="10"/>
                    <a:pt x="5" y="12"/>
                    <a:pt x="8" y="13"/>
                  </a:cubicBezTo>
                  <a:cubicBezTo>
                    <a:pt x="7" y="8"/>
                    <a:pt x="6" y="4"/>
                    <a:pt x="6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Freeform 66"/>
            <p:cNvSpPr>
              <a:spLocks/>
            </p:cNvSpPr>
            <p:nvPr/>
          </p:nvSpPr>
          <p:spPr bwMode="auto">
            <a:xfrm>
              <a:off x="1260" y="2521"/>
              <a:ext cx="9" cy="17"/>
            </a:xfrm>
            <a:custGeom>
              <a:avLst/>
              <a:gdLst>
                <a:gd name="T0" fmla="*/ 31 w 31"/>
                <a:gd name="T1" fmla="*/ 57 h 57"/>
                <a:gd name="T2" fmla="*/ 16 w 31"/>
                <a:gd name="T3" fmla="*/ 50 h 57"/>
                <a:gd name="T4" fmla="*/ 8 w 31"/>
                <a:gd name="T5" fmla="*/ 46 h 57"/>
                <a:gd name="T6" fmla="*/ 0 w 31"/>
                <a:gd name="T7" fmla="*/ 42 h 57"/>
                <a:gd name="T8" fmla="*/ 24 w 31"/>
                <a:gd name="T9" fmla="*/ 0 h 57"/>
                <a:gd name="T10" fmla="*/ 31 w 31"/>
                <a:gd name="T1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57">
                  <a:moveTo>
                    <a:pt x="31" y="57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3" y="49"/>
                    <a:pt x="11" y="47"/>
                    <a:pt x="8" y="46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31" y="57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Freeform 67"/>
            <p:cNvSpPr>
              <a:spLocks/>
            </p:cNvSpPr>
            <p:nvPr/>
          </p:nvSpPr>
          <p:spPr bwMode="auto">
            <a:xfrm>
              <a:off x="1250" y="2500"/>
              <a:ext cx="66" cy="37"/>
            </a:xfrm>
            <a:custGeom>
              <a:avLst/>
              <a:gdLst>
                <a:gd name="T0" fmla="*/ 212 w 221"/>
                <a:gd name="T1" fmla="*/ 65 h 124"/>
                <a:gd name="T2" fmla="*/ 193 w 221"/>
                <a:gd name="T3" fmla="*/ 113 h 124"/>
                <a:gd name="T4" fmla="*/ 188 w 221"/>
                <a:gd name="T5" fmla="*/ 74 h 124"/>
                <a:gd name="T6" fmla="*/ 133 w 221"/>
                <a:gd name="T7" fmla="*/ 59 h 124"/>
                <a:gd name="T8" fmla="*/ 111 w 221"/>
                <a:gd name="T9" fmla="*/ 107 h 124"/>
                <a:gd name="T10" fmla="*/ 80 w 221"/>
                <a:gd name="T11" fmla="*/ 98 h 124"/>
                <a:gd name="T12" fmla="*/ 9 w 221"/>
                <a:gd name="T13" fmla="*/ 83 h 124"/>
                <a:gd name="T14" fmla="*/ 31 w 221"/>
                <a:gd name="T15" fmla="*/ 35 h 124"/>
                <a:gd name="T16" fmla="*/ 42 w 221"/>
                <a:gd name="T17" fmla="*/ 52 h 124"/>
                <a:gd name="T18" fmla="*/ 72 w 221"/>
                <a:gd name="T19" fmla="*/ 57 h 124"/>
                <a:gd name="T20" fmla="*/ 119 w 221"/>
                <a:gd name="T21" fmla="*/ 48 h 124"/>
                <a:gd name="T22" fmla="*/ 212 w 221"/>
                <a:gd name="T23" fmla="*/ 6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1" h="124">
                  <a:moveTo>
                    <a:pt x="212" y="65"/>
                  </a:moveTo>
                  <a:cubicBezTo>
                    <a:pt x="221" y="94"/>
                    <a:pt x="207" y="93"/>
                    <a:pt x="193" y="113"/>
                  </a:cubicBezTo>
                  <a:cubicBezTo>
                    <a:pt x="178" y="102"/>
                    <a:pt x="173" y="87"/>
                    <a:pt x="188" y="74"/>
                  </a:cubicBezTo>
                  <a:cubicBezTo>
                    <a:pt x="165" y="71"/>
                    <a:pt x="154" y="45"/>
                    <a:pt x="133" y="59"/>
                  </a:cubicBezTo>
                  <a:cubicBezTo>
                    <a:pt x="113" y="72"/>
                    <a:pt x="83" y="84"/>
                    <a:pt x="111" y="107"/>
                  </a:cubicBezTo>
                  <a:cubicBezTo>
                    <a:pt x="96" y="123"/>
                    <a:pt x="78" y="124"/>
                    <a:pt x="80" y="98"/>
                  </a:cubicBezTo>
                  <a:cubicBezTo>
                    <a:pt x="58" y="106"/>
                    <a:pt x="36" y="56"/>
                    <a:pt x="9" y="83"/>
                  </a:cubicBezTo>
                  <a:cubicBezTo>
                    <a:pt x="0" y="56"/>
                    <a:pt x="9" y="29"/>
                    <a:pt x="31" y="35"/>
                  </a:cubicBezTo>
                  <a:cubicBezTo>
                    <a:pt x="38" y="36"/>
                    <a:pt x="32" y="51"/>
                    <a:pt x="42" y="52"/>
                  </a:cubicBezTo>
                  <a:cubicBezTo>
                    <a:pt x="51" y="54"/>
                    <a:pt x="64" y="58"/>
                    <a:pt x="72" y="57"/>
                  </a:cubicBezTo>
                  <a:cubicBezTo>
                    <a:pt x="91" y="55"/>
                    <a:pt x="101" y="37"/>
                    <a:pt x="119" y="48"/>
                  </a:cubicBezTo>
                  <a:cubicBezTo>
                    <a:pt x="128" y="0"/>
                    <a:pt x="194" y="48"/>
                    <a:pt x="212" y="6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Freeform 68"/>
            <p:cNvSpPr>
              <a:spLocks noEditPoints="1"/>
            </p:cNvSpPr>
            <p:nvPr/>
          </p:nvSpPr>
          <p:spPr bwMode="auto">
            <a:xfrm>
              <a:off x="1248" y="2505"/>
              <a:ext cx="70" cy="32"/>
            </a:xfrm>
            <a:custGeom>
              <a:avLst/>
              <a:gdLst>
                <a:gd name="T0" fmla="*/ 83 w 234"/>
                <a:gd name="T1" fmla="*/ 103 h 109"/>
                <a:gd name="T2" fmla="*/ 53 w 234"/>
                <a:gd name="T3" fmla="*/ 77 h 109"/>
                <a:gd name="T4" fmla="*/ 22 w 234"/>
                <a:gd name="T5" fmla="*/ 72 h 109"/>
                <a:gd name="T6" fmla="*/ 6 w 234"/>
                <a:gd name="T7" fmla="*/ 68 h 109"/>
                <a:gd name="T8" fmla="*/ 40 w 234"/>
                <a:gd name="T9" fmla="*/ 8 h 109"/>
                <a:gd name="T10" fmla="*/ 51 w 234"/>
                <a:gd name="T11" fmla="*/ 26 h 109"/>
                <a:gd name="T12" fmla="*/ 75 w 234"/>
                <a:gd name="T13" fmla="*/ 30 h 109"/>
                <a:gd name="T14" fmla="*/ 119 w 234"/>
                <a:gd name="T15" fmla="*/ 17 h 109"/>
                <a:gd name="T16" fmla="*/ 224 w 234"/>
                <a:gd name="T17" fmla="*/ 40 h 109"/>
                <a:gd name="T18" fmla="*/ 227 w 234"/>
                <a:gd name="T19" fmla="*/ 44 h 109"/>
                <a:gd name="T20" fmla="*/ 207 w 234"/>
                <a:gd name="T21" fmla="*/ 100 h 109"/>
                <a:gd name="T22" fmla="*/ 194 w 234"/>
                <a:gd name="T23" fmla="*/ 102 h 109"/>
                <a:gd name="T24" fmla="*/ 178 w 234"/>
                <a:gd name="T25" fmla="*/ 61 h 109"/>
                <a:gd name="T26" fmla="*/ 144 w 234"/>
                <a:gd name="T27" fmla="*/ 49 h 109"/>
                <a:gd name="T28" fmla="*/ 115 w 234"/>
                <a:gd name="T29" fmla="*/ 71 h 109"/>
                <a:gd name="T30" fmla="*/ 131 w 234"/>
                <a:gd name="T31" fmla="*/ 88 h 109"/>
                <a:gd name="T32" fmla="*/ 97 w 234"/>
                <a:gd name="T33" fmla="*/ 109 h 109"/>
                <a:gd name="T34" fmla="*/ 95 w 234"/>
                <a:gd name="T35" fmla="*/ 80 h 109"/>
                <a:gd name="T36" fmla="*/ 97 w 234"/>
                <a:gd name="T37" fmla="*/ 91 h 109"/>
                <a:gd name="T38" fmla="*/ 97 w 234"/>
                <a:gd name="T39" fmla="*/ 70 h 109"/>
                <a:gd name="T40" fmla="*/ 120 w 234"/>
                <a:gd name="T41" fmla="*/ 38 h 109"/>
                <a:gd name="T42" fmla="*/ 101 w 234"/>
                <a:gd name="T43" fmla="*/ 40 h 109"/>
                <a:gd name="T44" fmla="*/ 55 w 234"/>
                <a:gd name="T45" fmla="*/ 45 h 109"/>
                <a:gd name="T46" fmla="*/ 32 w 234"/>
                <a:gd name="T47" fmla="*/ 25 h 109"/>
                <a:gd name="T48" fmla="*/ 25 w 234"/>
                <a:gd name="T49" fmla="*/ 29 h 109"/>
                <a:gd name="T50" fmla="*/ 64 w 234"/>
                <a:gd name="T51" fmla="*/ 62 h 109"/>
                <a:gd name="T52" fmla="*/ 94 w 234"/>
                <a:gd name="T53" fmla="*/ 67 h 109"/>
                <a:gd name="T54" fmla="*/ 200 w 234"/>
                <a:gd name="T55" fmla="*/ 63 h 109"/>
                <a:gd name="T56" fmla="*/ 198 w 234"/>
                <a:gd name="T57" fmla="*/ 81 h 109"/>
                <a:gd name="T58" fmla="*/ 210 w 234"/>
                <a:gd name="T59" fmla="*/ 53 h 109"/>
                <a:gd name="T60" fmla="*/ 176 w 234"/>
                <a:gd name="T61" fmla="*/ 38 h 109"/>
                <a:gd name="T62" fmla="*/ 206 w 234"/>
                <a:gd name="T63" fmla="*/ 48 h 109"/>
                <a:gd name="T64" fmla="*/ 134 w 234"/>
                <a:gd name="T65" fmla="*/ 31 h 109"/>
                <a:gd name="T66" fmla="*/ 134 w 234"/>
                <a:gd name="T67" fmla="*/ 3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4" h="109">
                  <a:moveTo>
                    <a:pt x="97" y="109"/>
                  </a:moveTo>
                  <a:cubicBezTo>
                    <a:pt x="92" y="109"/>
                    <a:pt x="87" y="107"/>
                    <a:pt x="83" y="103"/>
                  </a:cubicBezTo>
                  <a:cubicBezTo>
                    <a:pt x="80" y="100"/>
                    <a:pt x="78" y="95"/>
                    <a:pt x="77" y="90"/>
                  </a:cubicBezTo>
                  <a:cubicBezTo>
                    <a:pt x="68" y="88"/>
                    <a:pt x="60" y="82"/>
                    <a:pt x="53" y="77"/>
                  </a:cubicBezTo>
                  <a:cubicBezTo>
                    <a:pt x="46" y="72"/>
                    <a:pt x="38" y="66"/>
                    <a:pt x="32" y="66"/>
                  </a:cubicBezTo>
                  <a:cubicBezTo>
                    <a:pt x="31" y="66"/>
                    <a:pt x="27" y="66"/>
                    <a:pt x="22" y="72"/>
                  </a:cubicBezTo>
                  <a:cubicBezTo>
                    <a:pt x="11" y="82"/>
                    <a:pt x="11" y="82"/>
                    <a:pt x="11" y="82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0" y="49"/>
                    <a:pt x="1" y="30"/>
                    <a:pt x="10" y="18"/>
                  </a:cubicBezTo>
                  <a:cubicBezTo>
                    <a:pt x="16" y="9"/>
                    <a:pt x="28" y="5"/>
                    <a:pt x="40" y="8"/>
                  </a:cubicBezTo>
                  <a:cubicBezTo>
                    <a:pt x="48" y="10"/>
                    <a:pt x="50" y="19"/>
                    <a:pt x="50" y="23"/>
                  </a:cubicBezTo>
                  <a:cubicBezTo>
                    <a:pt x="50" y="24"/>
                    <a:pt x="51" y="26"/>
                    <a:pt x="51" y="26"/>
                  </a:cubicBezTo>
                  <a:cubicBezTo>
                    <a:pt x="53" y="26"/>
                    <a:pt x="56" y="26"/>
                    <a:pt x="59" y="27"/>
                  </a:cubicBezTo>
                  <a:cubicBezTo>
                    <a:pt x="65" y="28"/>
                    <a:pt x="71" y="30"/>
                    <a:pt x="75" y="30"/>
                  </a:cubicBezTo>
                  <a:cubicBezTo>
                    <a:pt x="83" y="29"/>
                    <a:pt x="88" y="26"/>
                    <a:pt x="93" y="24"/>
                  </a:cubicBezTo>
                  <a:cubicBezTo>
                    <a:pt x="100" y="20"/>
                    <a:pt x="109" y="16"/>
                    <a:pt x="119" y="17"/>
                  </a:cubicBezTo>
                  <a:cubicBezTo>
                    <a:pt x="124" y="6"/>
                    <a:pt x="134" y="0"/>
                    <a:pt x="147" y="0"/>
                  </a:cubicBezTo>
                  <a:cubicBezTo>
                    <a:pt x="175" y="0"/>
                    <a:pt x="213" y="29"/>
                    <a:pt x="224" y="40"/>
                  </a:cubicBezTo>
                  <a:cubicBezTo>
                    <a:pt x="226" y="41"/>
                    <a:pt x="226" y="41"/>
                    <a:pt x="226" y="41"/>
                  </a:cubicBezTo>
                  <a:cubicBezTo>
                    <a:pt x="227" y="44"/>
                    <a:pt x="227" y="44"/>
                    <a:pt x="227" y="44"/>
                  </a:cubicBezTo>
                  <a:cubicBezTo>
                    <a:pt x="234" y="69"/>
                    <a:pt x="228" y="77"/>
                    <a:pt x="217" y="88"/>
                  </a:cubicBezTo>
                  <a:cubicBezTo>
                    <a:pt x="214" y="91"/>
                    <a:pt x="210" y="95"/>
                    <a:pt x="207" y="100"/>
                  </a:cubicBezTo>
                  <a:cubicBezTo>
                    <a:pt x="201" y="108"/>
                    <a:pt x="201" y="108"/>
                    <a:pt x="201" y="108"/>
                  </a:cubicBezTo>
                  <a:cubicBezTo>
                    <a:pt x="194" y="102"/>
                    <a:pt x="194" y="102"/>
                    <a:pt x="194" y="102"/>
                  </a:cubicBezTo>
                  <a:cubicBezTo>
                    <a:pt x="182" y="94"/>
                    <a:pt x="176" y="84"/>
                    <a:pt x="176" y="74"/>
                  </a:cubicBezTo>
                  <a:cubicBezTo>
                    <a:pt x="175" y="70"/>
                    <a:pt x="176" y="66"/>
                    <a:pt x="178" y="61"/>
                  </a:cubicBezTo>
                  <a:cubicBezTo>
                    <a:pt x="173" y="58"/>
                    <a:pt x="169" y="55"/>
                    <a:pt x="165" y="53"/>
                  </a:cubicBezTo>
                  <a:cubicBezTo>
                    <a:pt x="157" y="48"/>
                    <a:pt x="152" y="44"/>
                    <a:pt x="144" y="49"/>
                  </a:cubicBezTo>
                  <a:cubicBezTo>
                    <a:pt x="141" y="51"/>
                    <a:pt x="138" y="53"/>
                    <a:pt x="135" y="55"/>
                  </a:cubicBezTo>
                  <a:cubicBezTo>
                    <a:pt x="127" y="60"/>
                    <a:pt x="115" y="66"/>
                    <a:pt x="115" y="71"/>
                  </a:cubicBezTo>
                  <a:cubicBezTo>
                    <a:pt x="115" y="72"/>
                    <a:pt x="115" y="75"/>
                    <a:pt x="123" y="82"/>
                  </a:cubicBezTo>
                  <a:cubicBezTo>
                    <a:pt x="131" y="88"/>
                    <a:pt x="131" y="88"/>
                    <a:pt x="131" y="88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15" y="104"/>
                    <a:pt x="106" y="109"/>
                    <a:pt x="97" y="109"/>
                  </a:cubicBezTo>
                  <a:close/>
                  <a:moveTo>
                    <a:pt x="94" y="67"/>
                  </a:moveTo>
                  <a:cubicBezTo>
                    <a:pt x="95" y="80"/>
                    <a:pt x="95" y="80"/>
                    <a:pt x="95" y="80"/>
                  </a:cubicBezTo>
                  <a:cubicBezTo>
                    <a:pt x="95" y="87"/>
                    <a:pt x="96" y="90"/>
                    <a:pt x="96" y="91"/>
                  </a:cubicBezTo>
                  <a:cubicBezTo>
                    <a:pt x="97" y="91"/>
                    <a:pt x="97" y="91"/>
                    <a:pt x="97" y="91"/>
                  </a:cubicBezTo>
                  <a:cubicBezTo>
                    <a:pt x="99" y="91"/>
                    <a:pt x="101" y="90"/>
                    <a:pt x="104" y="88"/>
                  </a:cubicBezTo>
                  <a:cubicBezTo>
                    <a:pt x="99" y="82"/>
                    <a:pt x="96" y="76"/>
                    <a:pt x="97" y="70"/>
                  </a:cubicBezTo>
                  <a:cubicBezTo>
                    <a:pt x="98" y="56"/>
                    <a:pt x="111" y="48"/>
                    <a:pt x="124" y="40"/>
                  </a:cubicBezTo>
                  <a:cubicBezTo>
                    <a:pt x="120" y="38"/>
                    <a:pt x="120" y="38"/>
                    <a:pt x="120" y="38"/>
                  </a:cubicBezTo>
                  <a:cubicBezTo>
                    <a:pt x="117" y="36"/>
                    <a:pt x="115" y="35"/>
                    <a:pt x="114" y="35"/>
                  </a:cubicBezTo>
                  <a:cubicBezTo>
                    <a:pt x="110" y="35"/>
                    <a:pt x="106" y="38"/>
                    <a:pt x="101" y="40"/>
                  </a:cubicBezTo>
                  <a:cubicBezTo>
                    <a:pt x="95" y="43"/>
                    <a:pt x="88" y="47"/>
                    <a:pt x="79" y="48"/>
                  </a:cubicBezTo>
                  <a:cubicBezTo>
                    <a:pt x="72" y="49"/>
                    <a:pt x="63" y="47"/>
                    <a:pt x="55" y="45"/>
                  </a:cubicBezTo>
                  <a:cubicBezTo>
                    <a:pt x="52" y="45"/>
                    <a:pt x="50" y="44"/>
                    <a:pt x="47" y="43"/>
                  </a:cubicBezTo>
                  <a:cubicBezTo>
                    <a:pt x="34" y="41"/>
                    <a:pt x="32" y="30"/>
                    <a:pt x="32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29" y="25"/>
                    <a:pt x="26" y="26"/>
                    <a:pt x="25" y="29"/>
                  </a:cubicBezTo>
                  <a:cubicBezTo>
                    <a:pt x="22" y="33"/>
                    <a:pt x="20" y="40"/>
                    <a:pt x="21" y="50"/>
                  </a:cubicBezTo>
                  <a:cubicBezTo>
                    <a:pt x="36" y="44"/>
                    <a:pt x="52" y="53"/>
                    <a:pt x="64" y="62"/>
                  </a:cubicBezTo>
                  <a:cubicBezTo>
                    <a:pt x="70" y="67"/>
                    <a:pt x="77" y="72"/>
                    <a:pt x="81" y="72"/>
                  </a:cubicBezTo>
                  <a:lnTo>
                    <a:pt x="94" y="67"/>
                  </a:lnTo>
                  <a:close/>
                  <a:moveTo>
                    <a:pt x="210" y="53"/>
                  </a:moveTo>
                  <a:cubicBezTo>
                    <a:pt x="200" y="63"/>
                    <a:pt x="200" y="63"/>
                    <a:pt x="200" y="63"/>
                  </a:cubicBezTo>
                  <a:cubicBezTo>
                    <a:pt x="196" y="66"/>
                    <a:pt x="194" y="70"/>
                    <a:pt x="194" y="73"/>
                  </a:cubicBezTo>
                  <a:cubicBezTo>
                    <a:pt x="194" y="76"/>
                    <a:pt x="196" y="79"/>
                    <a:pt x="198" y="81"/>
                  </a:cubicBezTo>
                  <a:cubicBezTo>
                    <a:pt x="200" y="79"/>
                    <a:pt x="202" y="77"/>
                    <a:pt x="204" y="75"/>
                  </a:cubicBezTo>
                  <a:cubicBezTo>
                    <a:pt x="211" y="68"/>
                    <a:pt x="214" y="66"/>
                    <a:pt x="210" y="53"/>
                  </a:cubicBezTo>
                  <a:close/>
                  <a:moveTo>
                    <a:pt x="151" y="28"/>
                  </a:moveTo>
                  <a:cubicBezTo>
                    <a:pt x="161" y="28"/>
                    <a:pt x="168" y="33"/>
                    <a:pt x="176" y="38"/>
                  </a:cubicBezTo>
                  <a:cubicBezTo>
                    <a:pt x="182" y="42"/>
                    <a:pt x="188" y="46"/>
                    <a:pt x="195" y="47"/>
                  </a:cubicBezTo>
                  <a:cubicBezTo>
                    <a:pt x="206" y="48"/>
                    <a:pt x="206" y="48"/>
                    <a:pt x="206" y="48"/>
                  </a:cubicBezTo>
                  <a:cubicBezTo>
                    <a:pt x="191" y="36"/>
                    <a:pt x="164" y="18"/>
                    <a:pt x="147" y="18"/>
                  </a:cubicBezTo>
                  <a:cubicBezTo>
                    <a:pt x="142" y="18"/>
                    <a:pt x="136" y="20"/>
                    <a:pt x="134" y="31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4" y="34"/>
                    <a:pt x="134" y="34"/>
                    <a:pt x="134" y="33"/>
                  </a:cubicBezTo>
                  <a:cubicBezTo>
                    <a:pt x="140" y="30"/>
                    <a:pt x="145" y="28"/>
                    <a:pt x="151" y="28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Freeform 69"/>
            <p:cNvSpPr>
              <a:spLocks/>
            </p:cNvSpPr>
            <p:nvPr/>
          </p:nvSpPr>
          <p:spPr bwMode="auto">
            <a:xfrm>
              <a:off x="1296" y="2311"/>
              <a:ext cx="11" cy="2"/>
            </a:xfrm>
            <a:custGeom>
              <a:avLst/>
              <a:gdLst>
                <a:gd name="T0" fmla="*/ 34 w 39"/>
                <a:gd name="T1" fmla="*/ 0 h 9"/>
                <a:gd name="T2" fmla="*/ 39 w 39"/>
                <a:gd name="T3" fmla="*/ 9 h 9"/>
                <a:gd name="T4" fmla="*/ 0 w 39"/>
                <a:gd name="T5" fmla="*/ 3 h 9"/>
                <a:gd name="T6" fmla="*/ 34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4" y="0"/>
                  </a:moveTo>
                  <a:cubicBezTo>
                    <a:pt x="35" y="3"/>
                    <a:pt x="37" y="6"/>
                    <a:pt x="39" y="9"/>
                  </a:cubicBezTo>
                  <a:cubicBezTo>
                    <a:pt x="26" y="7"/>
                    <a:pt x="13" y="5"/>
                    <a:pt x="0" y="3"/>
                  </a:cubicBezTo>
                  <a:cubicBezTo>
                    <a:pt x="11" y="2"/>
                    <a:pt x="22" y="0"/>
                    <a:pt x="34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 70"/>
            <p:cNvSpPr>
              <a:spLocks/>
            </p:cNvSpPr>
            <p:nvPr/>
          </p:nvSpPr>
          <p:spPr bwMode="auto">
            <a:xfrm>
              <a:off x="1275" y="2308"/>
              <a:ext cx="38" cy="9"/>
            </a:xfrm>
            <a:custGeom>
              <a:avLst/>
              <a:gdLst>
                <a:gd name="T0" fmla="*/ 127 w 127"/>
                <a:gd name="T1" fmla="*/ 31 h 31"/>
                <a:gd name="T2" fmla="*/ 0 w 127"/>
                <a:gd name="T3" fmla="*/ 12 h 31"/>
                <a:gd name="T4" fmla="*/ 79 w 127"/>
                <a:gd name="T5" fmla="*/ 3 h 31"/>
                <a:gd name="T6" fmla="*/ 103 w 127"/>
                <a:gd name="T7" fmla="*/ 1 h 31"/>
                <a:gd name="T8" fmla="*/ 109 w 127"/>
                <a:gd name="T9" fmla="*/ 0 h 31"/>
                <a:gd name="T10" fmla="*/ 127 w 127"/>
                <a:gd name="T11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" h="31">
                  <a:moveTo>
                    <a:pt x="127" y="3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87" y="2"/>
                    <a:pt x="95" y="1"/>
                    <a:pt x="103" y="1"/>
                  </a:cubicBezTo>
                  <a:cubicBezTo>
                    <a:pt x="109" y="0"/>
                    <a:pt x="109" y="0"/>
                    <a:pt x="109" y="0"/>
                  </a:cubicBezTo>
                  <a:lnTo>
                    <a:pt x="127" y="31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71"/>
            <p:cNvSpPr>
              <a:spLocks/>
            </p:cNvSpPr>
            <p:nvPr/>
          </p:nvSpPr>
          <p:spPr bwMode="auto">
            <a:xfrm>
              <a:off x="1354" y="2375"/>
              <a:ext cx="6" cy="5"/>
            </a:xfrm>
            <a:custGeom>
              <a:avLst/>
              <a:gdLst>
                <a:gd name="T0" fmla="*/ 22 w 22"/>
                <a:gd name="T1" fmla="*/ 0 h 17"/>
                <a:gd name="T2" fmla="*/ 0 w 22"/>
                <a:gd name="T3" fmla="*/ 17 h 17"/>
                <a:gd name="T4" fmla="*/ 22 w 22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17">
                  <a:moveTo>
                    <a:pt x="22" y="0"/>
                  </a:moveTo>
                  <a:cubicBezTo>
                    <a:pt x="20" y="12"/>
                    <a:pt x="15" y="17"/>
                    <a:pt x="0" y="17"/>
                  </a:cubicBezTo>
                  <a:cubicBezTo>
                    <a:pt x="2" y="6"/>
                    <a:pt x="11" y="4"/>
                    <a:pt x="22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 72"/>
            <p:cNvSpPr>
              <a:spLocks/>
            </p:cNvSpPr>
            <p:nvPr/>
          </p:nvSpPr>
          <p:spPr bwMode="auto">
            <a:xfrm>
              <a:off x="1351" y="2371"/>
              <a:ext cx="13" cy="11"/>
            </a:xfrm>
            <a:custGeom>
              <a:avLst/>
              <a:gdLst>
                <a:gd name="T0" fmla="*/ 12 w 45"/>
                <a:gd name="T1" fmla="*/ 39 h 39"/>
                <a:gd name="T2" fmla="*/ 0 w 45"/>
                <a:gd name="T3" fmla="*/ 39 h 39"/>
                <a:gd name="T4" fmla="*/ 1 w 45"/>
                <a:gd name="T5" fmla="*/ 29 h 39"/>
                <a:gd name="T6" fmla="*/ 28 w 45"/>
                <a:gd name="T7" fmla="*/ 5 h 39"/>
                <a:gd name="T8" fmla="*/ 45 w 45"/>
                <a:gd name="T9" fmla="*/ 0 h 39"/>
                <a:gd name="T10" fmla="*/ 41 w 45"/>
                <a:gd name="T11" fmla="*/ 15 h 39"/>
                <a:gd name="T12" fmla="*/ 12 w 45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39">
                  <a:moveTo>
                    <a:pt x="12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3" y="12"/>
                    <a:pt x="16" y="8"/>
                    <a:pt x="28" y="5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27"/>
                    <a:pt x="33" y="39"/>
                    <a:pt x="12" y="3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Freeform 73"/>
            <p:cNvSpPr>
              <a:spLocks/>
            </p:cNvSpPr>
            <p:nvPr/>
          </p:nvSpPr>
          <p:spPr bwMode="auto">
            <a:xfrm>
              <a:off x="1330" y="2335"/>
              <a:ext cx="5" cy="10"/>
            </a:xfrm>
            <a:custGeom>
              <a:avLst/>
              <a:gdLst>
                <a:gd name="T0" fmla="*/ 15 w 17"/>
                <a:gd name="T1" fmla="*/ 17 h 33"/>
                <a:gd name="T2" fmla="*/ 0 w 17"/>
                <a:gd name="T3" fmla="*/ 0 h 33"/>
                <a:gd name="T4" fmla="*/ 15 w 17"/>
                <a:gd name="T5" fmla="*/ 1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33">
                  <a:moveTo>
                    <a:pt x="15" y="17"/>
                  </a:moveTo>
                  <a:cubicBezTo>
                    <a:pt x="17" y="33"/>
                    <a:pt x="5" y="9"/>
                    <a:pt x="0" y="0"/>
                  </a:cubicBezTo>
                  <a:cubicBezTo>
                    <a:pt x="5" y="6"/>
                    <a:pt x="10" y="11"/>
                    <a:pt x="15" y="1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 74"/>
            <p:cNvSpPr>
              <a:spLocks/>
            </p:cNvSpPr>
            <p:nvPr/>
          </p:nvSpPr>
          <p:spPr bwMode="auto">
            <a:xfrm>
              <a:off x="1316" y="2315"/>
              <a:ext cx="22" cy="30"/>
            </a:xfrm>
            <a:custGeom>
              <a:avLst/>
              <a:gdLst>
                <a:gd name="T0" fmla="*/ 60 w 71"/>
                <a:gd name="T1" fmla="*/ 99 h 99"/>
                <a:gd name="T2" fmla="*/ 40 w 71"/>
                <a:gd name="T3" fmla="*/ 75 h 99"/>
                <a:gd name="T4" fmla="*/ 0 w 71"/>
                <a:gd name="T5" fmla="*/ 0 h 99"/>
                <a:gd name="T6" fmla="*/ 59 w 71"/>
                <a:gd name="T7" fmla="*/ 68 h 99"/>
                <a:gd name="T8" fmla="*/ 68 w 71"/>
                <a:gd name="T9" fmla="*/ 78 h 99"/>
                <a:gd name="T10" fmla="*/ 70 w 71"/>
                <a:gd name="T11" fmla="*/ 80 h 99"/>
                <a:gd name="T12" fmla="*/ 70 w 71"/>
                <a:gd name="T13" fmla="*/ 83 h 99"/>
                <a:gd name="T14" fmla="*/ 68 w 71"/>
                <a:gd name="T15" fmla="*/ 95 h 99"/>
                <a:gd name="T16" fmla="*/ 65 w 71"/>
                <a:gd name="T17" fmla="*/ 99 h 99"/>
                <a:gd name="T18" fmla="*/ 60 w 71"/>
                <a:gd name="T1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99">
                  <a:moveTo>
                    <a:pt x="60" y="99"/>
                  </a:moveTo>
                  <a:cubicBezTo>
                    <a:pt x="53" y="99"/>
                    <a:pt x="49" y="92"/>
                    <a:pt x="40" y="7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9" y="68"/>
                    <a:pt x="59" y="68"/>
                    <a:pt x="59" y="68"/>
                  </a:cubicBezTo>
                  <a:cubicBezTo>
                    <a:pt x="62" y="71"/>
                    <a:pt x="65" y="75"/>
                    <a:pt x="68" y="78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3"/>
                    <a:pt x="70" y="83"/>
                    <a:pt x="70" y="83"/>
                  </a:cubicBezTo>
                  <a:cubicBezTo>
                    <a:pt x="71" y="88"/>
                    <a:pt x="71" y="92"/>
                    <a:pt x="68" y="95"/>
                  </a:cubicBezTo>
                  <a:cubicBezTo>
                    <a:pt x="65" y="99"/>
                    <a:pt x="65" y="99"/>
                    <a:pt x="65" y="99"/>
                  </a:cubicBezTo>
                  <a:lnTo>
                    <a:pt x="60" y="99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 75"/>
            <p:cNvSpPr>
              <a:spLocks/>
            </p:cNvSpPr>
            <p:nvPr/>
          </p:nvSpPr>
          <p:spPr bwMode="auto">
            <a:xfrm>
              <a:off x="1323" y="2330"/>
              <a:ext cx="3" cy="6"/>
            </a:xfrm>
            <a:custGeom>
              <a:avLst/>
              <a:gdLst>
                <a:gd name="T0" fmla="*/ 9 w 11"/>
                <a:gd name="T1" fmla="*/ 0 h 20"/>
                <a:gd name="T2" fmla="*/ 11 w 11"/>
                <a:gd name="T3" fmla="*/ 20 h 20"/>
                <a:gd name="T4" fmla="*/ 9 w 11"/>
                <a:gd name="T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20">
                  <a:moveTo>
                    <a:pt x="9" y="0"/>
                  </a:moveTo>
                  <a:cubicBezTo>
                    <a:pt x="10" y="6"/>
                    <a:pt x="11" y="13"/>
                    <a:pt x="11" y="20"/>
                  </a:cubicBezTo>
                  <a:cubicBezTo>
                    <a:pt x="0" y="11"/>
                    <a:pt x="8" y="10"/>
                    <a:pt x="9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76"/>
            <p:cNvSpPr>
              <a:spLocks/>
            </p:cNvSpPr>
            <p:nvPr/>
          </p:nvSpPr>
          <p:spPr bwMode="auto">
            <a:xfrm>
              <a:off x="1321" y="2330"/>
              <a:ext cx="8" cy="12"/>
            </a:xfrm>
            <a:custGeom>
              <a:avLst/>
              <a:gdLst>
                <a:gd name="T0" fmla="*/ 28 w 28"/>
                <a:gd name="T1" fmla="*/ 42 h 42"/>
                <a:gd name="T2" fmla="*/ 12 w 28"/>
                <a:gd name="T3" fmla="*/ 28 h 42"/>
                <a:gd name="T4" fmla="*/ 5 w 28"/>
                <a:gd name="T5" fmla="*/ 4 h 42"/>
                <a:gd name="T6" fmla="*/ 6 w 28"/>
                <a:gd name="T7" fmla="*/ 0 h 42"/>
                <a:gd name="T8" fmla="*/ 25 w 28"/>
                <a:gd name="T9" fmla="*/ 0 h 42"/>
                <a:gd name="T10" fmla="*/ 26 w 28"/>
                <a:gd name="T11" fmla="*/ 14 h 42"/>
                <a:gd name="T12" fmla="*/ 28 w 28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0" y="19"/>
                    <a:pt x="1" y="12"/>
                    <a:pt x="5" y="4"/>
                  </a:cubicBezTo>
                  <a:cubicBezTo>
                    <a:pt x="5" y="3"/>
                    <a:pt x="6" y="2"/>
                    <a:pt x="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10"/>
                    <a:pt x="26" y="14"/>
                  </a:cubicBezTo>
                  <a:lnTo>
                    <a:pt x="28" y="42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 77"/>
            <p:cNvSpPr>
              <a:spLocks/>
            </p:cNvSpPr>
            <p:nvPr/>
          </p:nvSpPr>
          <p:spPr bwMode="auto">
            <a:xfrm>
              <a:off x="1308" y="2342"/>
              <a:ext cx="2" cy="5"/>
            </a:xfrm>
            <a:custGeom>
              <a:avLst/>
              <a:gdLst>
                <a:gd name="T0" fmla="*/ 0 w 8"/>
                <a:gd name="T1" fmla="*/ 9 h 18"/>
                <a:gd name="T2" fmla="*/ 8 w 8"/>
                <a:gd name="T3" fmla="*/ 0 h 18"/>
                <a:gd name="T4" fmla="*/ 8 w 8"/>
                <a:gd name="T5" fmla="*/ 18 h 18"/>
                <a:gd name="T6" fmla="*/ 0 w 8"/>
                <a:gd name="T7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8">
                  <a:moveTo>
                    <a:pt x="0" y="9"/>
                  </a:moveTo>
                  <a:cubicBezTo>
                    <a:pt x="2" y="6"/>
                    <a:pt x="5" y="3"/>
                    <a:pt x="8" y="0"/>
                  </a:cubicBezTo>
                  <a:cubicBezTo>
                    <a:pt x="8" y="6"/>
                    <a:pt x="8" y="12"/>
                    <a:pt x="8" y="18"/>
                  </a:cubicBezTo>
                  <a:cubicBezTo>
                    <a:pt x="5" y="15"/>
                    <a:pt x="2" y="12"/>
                    <a:pt x="0" y="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78"/>
            <p:cNvSpPr>
              <a:spLocks/>
            </p:cNvSpPr>
            <p:nvPr/>
          </p:nvSpPr>
          <p:spPr bwMode="auto">
            <a:xfrm>
              <a:off x="1304" y="2334"/>
              <a:ext cx="9" cy="21"/>
            </a:xfrm>
            <a:custGeom>
              <a:avLst/>
              <a:gdLst>
                <a:gd name="T0" fmla="*/ 9 w 9"/>
                <a:gd name="T1" fmla="*/ 21 h 21"/>
                <a:gd name="T2" fmla="*/ 0 w 9"/>
                <a:gd name="T3" fmla="*/ 10 h 21"/>
                <a:gd name="T4" fmla="*/ 9 w 9"/>
                <a:gd name="T5" fmla="*/ 0 h 21"/>
                <a:gd name="T6" fmla="*/ 9 w 9"/>
                <a:gd name="T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1">
                  <a:moveTo>
                    <a:pt x="9" y="21"/>
                  </a:moveTo>
                  <a:lnTo>
                    <a:pt x="0" y="10"/>
                  </a:lnTo>
                  <a:lnTo>
                    <a:pt x="9" y="0"/>
                  </a:lnTo>
                  <a:lnTo>
                    <a:pt x="9" y="21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Freeform 79"/>
            <p:cNvSpPr>
              <a:spLocks/>
            </p:cNvSpPr>
            <p:nvPr/>
          </p:nvSpPr>
          <p:spPr bwMode="auto">
            <a:xfrm>
              <a:off x="1301" y="2331"/>
              <a:ext cx="8" cy="8"/>
            </a:xfrm>
            <a:custGeom>
              <a:avLst/>
              <a:gdLst>
                <a:gd name="T0" fmla="*/ 15 w 26"/>
                <a:gd name="T1" fmla="*/ 0 h 28"/>
                <a:gd name="T2" fmla="*/ 20 w 26"/>
                <a:gd name="T3" fmla="*/ 28 h 28"/>
                <a:gd name="T4" fmla="*/ 15 w 2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8">
                  <a:moveTo>
                    <a:pt x="15" y="0"/>
                  </a:moveTo>
                  <a:cubicBezTo>
                    <a:pt x="22" y="10"/>
                    <a:pt x="26" y="17"/>
                    <a:pt x="20" y="28"/>
                  </a:cubicBezTo>
                  <a:cubicBezTo>
                    <a:pt x="0" y="20"/>
                    <a:pt x="2" y="3"/>
                    <a:pt x="15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Freeform 80"/>
            <p:cNvSpPr>
              <a:spLocks/>
            </p:cNvSpPr>
            <p:nvPr/>
          </p:nvSpPr>
          <p:spPr bwMode="auto">
            <a:xfrm>
              <a:off x="1299" y="2328"/>
              <a:ext cx="13" cy="15"/>
            </a:xfrm>
            <a:custGeom>
              <a:avLst/>
              <a:gdLst>
                <a:gd name="T0" fmla="*/ 30 w 42"/>
                <a:gd name="T1" fmla="*/ 50 h 50"/>
                <a:gd name="T2" fmla="*/ 22 w 42"/>
                <a:gd name="T3" fmla="*/ 47 h 50"/>
                <a:gd name="T4" fmla="*/ 1 w 42"/>
                <a:gd name="T5" fmla="*/ 20 h 50"/>
                <a:gd name="T6" fmla="*/ 18 w 42"/>
                <a:gd name="T7" fmla="*/ 2 h 50"/>
                <a:gd name="T8" fmla="*/ 24 w 42"/>
                <a:gd name="T9" fmla="*/ 0 h 50"/>
                <a:gd name="T10" fmla="*/ 27 w 42"/>
                <a:gd name="T11" fmla="*/ 5 h 50"/>
                <a:gd name="T12" fmla="*/ 34 w 42"/>
                <a:gd name="T13" fmla="*/ 42 h 50"/>
                <a:gd name="T14" fmla="*/ 30 w 42"/>
                <a:gd name="T1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50">
                  <a:moveTo>
                    <a:pt x="30" y="50"/>
                  </a:moveTo>
                  <a:cubicBezTo>
                    <a:pt x="22" y="47"/>
                    <a:pt x="22" y="47"/>
                    <a:pt x="22" y="47"/>
                  </a:cubicBezTo>
                  <a:cubicBezTo>
                    <a:pt x="5" y="40"/>
                    <a:pt x="0" y="28"/>
                    <a:pt x="1" y="20"/>
                  </a:cubicBezTo>
                  <a:cubicBezTo>
                    <a:pt x="2" y="11"/>
                    <a:pt x="8" y="4"/>
                    <a:pt x="18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4" y="14"/>
                    <a:pt x="42" y="25"/>
                    <a:pt x="34" y="42"/>
                  </a:cubicBezTo>
                  <a:lnTo>
                    <a:pt x="30" y="50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Freeform 81"/>
            <p:cNvSpPr>
              <a:spLocks/>
            </p:cNvSpPr>
            <p:nvPr/>
          </p:nvSpPr>
          <p:spPr bwMode="auto">
            <a:xfrm>
              <a:off x="1314" y="2313"/>
              <a:ext cx="2" cy="9"/>
            </a:xfrm>
            <a:custGeom>
              <a:avLst/>
              <a:gdLst>
                <a:gd name="T0" fmla="*/ 5 w 5"/>
                <a:gd name="T1" fmla="*/ 9 h 28"/>
                <a:gd name="T2" fmla="*/ 3 w 5"/>
                <a:gd name="T3" fmla="*/ 28 h 28"/>
                <a:gd name="T4" fmla="*/ 3 w 5"/>
                <a:gd name="T5" fmla="*/ 0 h 28"/>
                <a:gd name="T6" fmla="*/ 5 w 5"/>
                <a:gd name="T7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8">
                  <a:moveTo>
                    <a:pt x="5" y="9"/>
                  </a:moveTo>
                  <a:cubicBezTo>
                    <a:pt x="4" y="16"/>
                    <a:pt x="4" y="22"/>
                    <a:pt x="3" y="28"/>
                  </a:cubicBezTo>
                  <a:cubicBezTo>
                    <a:pt x="0" y="13"/>
                    <a:pt x="0" y="13"/>
                    <a:pt x="3" y="0"/>
                  </a:cubicBezTo>
                  <a:cubicBezTo>
                    <a:pt x="4" y="3"/>
                    <a:pt x="4" y="6"/>
                    <a:pt x="5" y="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Freeform 82"/>
            <p:cNvSpPr>
              <a:spLocks/>
            </p:cNvSpPr>
            <p:nvPr/>
          </p:nvSpPr>
          <p:spPr bwMode="auto">
            <a:xfrm>
              <a:off x="1311" y="2302"/>
              <a:ext cx="7" cy="35"/>
            </a:xfrm>
            <a:custGeom>
              <a:avLst/>
              <a:gdLst>
                <a:gd name="T0" fmla="*/ 17 w 24"/>
                <a:gd name="T1" fmla="*/ 119 h 119"/>
                <a:gd name="T2" fmla="*/ 4 w 24"/>
                <a:gd name="T3" fmla="*/ 68 h 119"/>
                <a:gd name="T4" fmla="*/ 4 w 24"/>
                <a:gd name="T5" fmla="*/ 36 h 119"/>
                <a:gd name="T6" fmla="*/ 14 w 24"/>
                <a:gd name="T7" fmla="*/ 0 h 119"/>
                <a:gd name="T8" fmla="*/ 22 w 24"/>
                <a:gd name="T9" fmla="*/ 36 h 119"/>
                <a:gd name="T10" fmla="*/ 24 w 24"/>
                <a:gd name="T11" fmla="*/ 46 h 119"/>
                <a:gd name="T12" fmla="*/ 24 w 24"/>
                <a:gd name="T13" fmla="*/ 47 h 119"/>
                <a:gd name="T14" fmla="*/ 24 w 24"/>
                <a:gd name="T15" fmla="*/ 48 h 119"/>
                <a:gd name="T16" fmla="*/ 22 w 24"/>
                <a:gd name="T17" fmla="*/ 67 h 119"/>
                <a:gd name="T18" fmla="*/ 17 w 24"/>
                <a:gd name="T1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19">
                  <a:moveTo>
                    <a:pt x="17" y="119"/>
                  </a:moveTo>
                  <a:cubicBezTo>
                    <a:pt x="4" y="68"/>
                    <a:pt x="4" y="68"/>
                    <a:pt x="4" y="68"/>
                  </a:cubicBezTo>
                  <a:cubicBezTo>
                    <a:pt x="0" y="52"/>
                    <a:pt x="0" y="51"/>
                    <a:pt x="4" y="3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3" y="39"/>
                    <a:pt x="24" y="42"/>
                    <a:pt x="24" y="46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" y="54"/>
                    <a:pt x="23" y="60"/>
                    <a:pt x="22" y="67"/>
                  </a:cubicBezTo>
                  <a:lnTo>
                    <a:pt x="17" y="119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Freeform 83"/>
            <p:cNvSpPr>
              <a:spLocks/>
            </p:cNvSpPr>
            <p:nvPr/>
          </p:nvSpPr>
          <p:spPr bwMode="auto">
            <a:xfrm>
              <a:off x="1346" y="2358"/>
              <a:ext cx="5" cy="6"/>
            </a:xfrm>
            <a:custGeom>
              <a:avLst/>
              <a:gdLst>
                <a:gd name="T0" fmla="*/ 12 w 19"/>
                <a:gd name="T1" fmla="*/ 9 h 20"/>
                <a:gd name="T2" fmla="*/ 12 w 19"/>
                <a:gd name="T3" fmla="*/ 20 h 20"/>
                <a:gd name="T4" fmla="*/ 19 w 19"/>
                <a:gd name="T5" fmla="*/ 3 h 20"/>
                <a:gd name="T6" fmla="*/ 0 w 19"/>
                <a:gd name="T7" fmla="*/ 0 h 20"/>
                <a:gd name="T8" fmla="*/ 12 w 19"/>
                <a:gd name="T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2" y="9"/>
                  </a:moveTo>
                  <a:cubicBezTo>
                    <a:pt x="12" y="13"/>
                    <a:pt x="12" y="16"/>
                    <a:pt x="12" y="20"/>
                  </a:cubicBezTo>
                  <a:cubicBezTo>
                    <a:pt x="14" y="14"/>
                    <a:pt x="16" y="9"/>
                    <a:pt x="19" y="3"/>
                  </a:cubicBezTo>
                  <a:cubicBezTo>
                    <a:pt x="13" y="2"/>
                    <a:pt x="7" y="1"/>
                    <a:pt x="0" y="0"/>
                  </a:cubicBezTo>
                  <a:cubicBezTo>
                    <a:pt x="4" y="3"/>
                    <a:pt x="8" y="6"/>
                    <a:pt x="12" y="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Freeform 84"/>
            <p:cNvSpPr>
              <a:spLocks/>
            </p:cNvSpPr>
            <p:nvPr/>
          </p:nvSpPr>
          <p:spPr bwMode="auto">
            <a:xfrm>
              <a:off x="1335" y="2354"/>
              <a:ext cx="20" cy="23"/>
            </a:xfrm>
            <a:custGeom>
              <a:avLst/>
              <a:gdLst>
                <a:gd name="T0" fmla="*/ 36 w 66"/>
                <a:gd name="T1" fmla="*/ 80 h 80"/>
                <a:gd name="T2" fmla="*/ 36 w 66"/>
                <a:gd name="T3" fmla="*/ 29 h 80"/>
                <a:gd name="T4" fmla="*/ 29 w 66"/>
                <a:gd name="T5" fmla="*/ 23 h 80"/>
                <a:gd name="T6" fmla="*/ 0 w 66"/>
                <a:gd name="T7" fmla="*/ 0 h 80"/>
                <a:gd name="T8" fmla="*/ 36 w 66"/>
                <a:gd name="T9" fmla="*/ 6 h 80"/>
                <a:gd name="T10" fmla="*/ 55 w 66"/>
                <a:gd name="T11" fmla="*/ 10 h 80"/>
                <a:gd name="T12" fmla="*/ 66 w 66"/>
                <a:gd name="T13" fmla="*/ 13 h 80"/>
                <a:gd name="T14" fmla="*/ 61 w 66"/>
                <a:gd name="T15" fmla="*/ 23 h 80"/>
                <a:gd name="T16" fmla="*/ 54 w 66"/>
                <a:gd name="T17" fmla="*/ 40 h 80"/>
                <a:gd name="T18" fmla="*/ 36 w 66"/>
                <a:gd name="T1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80">
                  <a:moveTo>
                    <a:pt x="36" y="80"/>
                  </a:moveTo>
                  <a:cubicBezTo>
                    <a:pt x="36" y="29"/>
                    <a:pt x="36" y="29"/>
                    <a:pt x="36" y="29"/>
                  </a:cubicBezTo>
                  <a:cubicBezTo>
                    <a:pt x="34" y="27"/>
                    <a:pt x="31" y="25"/>
                    <a:pt x="29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42" y="8"/>
                    <a:pt x="49" y="9"/>
                    <a:pt x="55" y="10"/>
                  </a:cubicBezTo>
                  <a:cubicBezTo>
                    <a:pt x="66" y="13"/>
                    <a:pt x="66" y="13"/>
                    <a:pt x="66" y="13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9" y="29"/>
                    <a:pt x="56" y="34"/>
                    <a:pt x="54" y="40"/>
                  </a:cubicBezTo>
                  <a:lnTo>
                    <a:pt x="36" y="80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Freeform 85"/>
            <p:cNvSpPr>
              <a:spLocks/>
            </p:cNvSpPr>
            <p:nvPr/>
          </p:nvSpPr>
          <p:spPr bwMode="auto">
            <a:xfrm>
              <a:off x="1357" y="2846"/>
              <a:ext cx="219" cy="437"/>
            </a:xfrm>
            <a:custGeom>
              <a:avLst/>
              <a:gdLst>
                <a:gd name="T0" fmla="*/ 691 w 734"/>
                <a:gd name="T1" fmla="*/ 183 h 1465"/>
                <a:gd name="T2" fmla="*/ 702 w 734"/>
                <a:gd name="T3" fmla="*/ 253 h 1465"/>
                <a:gd name="T4" fmla="*/ 617 w 734"/>
                <a:gd name="T5" fmla="*/ 332 h 1465"/>
                <a:gd name="T6" fmla="*/ 567 w 734"/>
                <a:gd name="T7" fmla="*/ 406 h 1465"/>
                <a:gd name="T8" fmla="*/ 549 w 734"/>
                <a:gd name="T9" fmla="*/ 534 h 1465"/>
                <a:gd name="T10" fmla="*/ 587 w 734"/>
                <a:gd name="T11" fmla="*/ 613 h 1465"/>
                <a:gd name="T12" fmla="*/ 611 w 734"/>
                <a:gd name="T13" fmla="*/ 640 h 1465"/>
                <a:gd name="T14" fmla="*/ 592 w 734"/>
                <a:gd name="T15" fmla="*/ 697 h 1465"/>
                <a:gd name="T16" fmla="*/ 520 w 734"/>
                <a:gd name="T17" fmla="*/ 748 h 1465"/>
                <a:gd name="T18" fmla="*/ 407 w 734"/>
                <a:gd name="T19" fmla="*/ 754 h 1465"/>
                <a:gd name="T20" fmla="*/ 416 w 734"/>
                <a:gd name="T21" fmla="*/ 787 h 1465"/>
                <a:gd name="T22" fmla="*/ 403 w 734"/>
                <a:gd name="T23" fmla="*/ 820 h 1465"/>
                <a:gd name="T24" fmla="*/ 360 w 734"/>
                <a:gd name="T25" fmla="*/ 869 h 1465"/>
                <a:gd name="T26" fmla="*/ 301 w 734"/>
                <a:gd name="T27" fmla="*/ 858 h 1465"/>
                <a:gd name="T28" fmla="*/ 342 w 734"/>
                <a:gd name="T29" fmla="*/ 928 h 1465"/>
                <a:gd name="T30" fmla="*/ 334 w 734"/>
                <a:gd name="T31" fmla="*/ 919 h 1465"/>
                <a:gd name="T32" fmla="*/ 360 w 734"/>
                <a:gd name="T33" fmla="*/ 937 h 1465"/>
                <a:gd name="T34" fmla="*/ 308 w 734"/>
                <a:gd name="T35" fmla="*/ 945 h 1465"/>
                <a:gd name="T36" fmla="*/ 334 w 734"/>
                <a:gd name="T37" fmla="*/ 962 h 1465"/>
                <a:gd name="T38" fmla="*/ 301 w 734"/>
                <a:gd name="T39" fmla="*/ 1002 h 1465"/>
                <a:gd name="T40" fmla="*/ 288 w 734"/>
                <a:gd name="T41" fmla="*/ 1062 h 1465"/>
                <a:gd name="T42" fmla="*/ 214 w 734"/>
                <a:gd name="T43" fmla="*/ 1118 h 1465"/>
                <a:gd name="T44" fmla="*/ 281 w 734"/>
                <a:gd name="T45" fmla="*/ 1190 h 1465"/>
                <a:gd name="T46" fmla="*/ 218 w 734"/>
                <a:gd name="T47" fmla="*/ 1276 h 1465"/>
                <a:gd name="T48" fmla="*/ 174 w 734"/>
                <a:gd name="T49" fmla="*/ 1318 h 1465"/>
                <a:gd name="T50" fmla="*/ 146 w 734"/>
                <a:gd name="T51" fmla="*/ 1393 h 1465"/>
                <a:gd name="T52" fmla="*/ 156 w 734"/>
                <a:gd name="T53" fmla="*/ 1391 h 1465"/>
                <a:gd name="T54" fmla="*/ 148 w 734"/>
                <a:gd name="T55" fmla="*/ 1423 h 1465"/>
                <a:gd name="T56" fmla="*/ 185 w 734"/>
                <a:gd name="T57" fmla="*/ 1465 h 1465"/>
                <a:gd name="T58" fmla="*/ 70 w 734"/>
                <a:gd name="T59" fmla="*/ 1447 h 1465"/>
                <a:gd name="T60" fmla="*/ 39 w 734"/>
                <a:gd name="T61" fmla="*/ 1372 h 1465"/>
                <a:gd name="T62" fmla="*/ 3 w 734"/>
                <a:gd name="T63" fmla="*/ 1378 h 1465"/>
                <a:gd name="T64" fmla="*/ 15 w 734"/>
                <a:gd name="T65" fmla="*/ 1293 h 1465"/>
                <a:gd name="T66" fmla="*/ 37 w 734"/>
                <a:gd name="T67" fmla="*/ 1203 h 1465"/>
                <a:gd name="T68" fmla="*/ 53 w 734"/>
                <a:gd name="T69" fmla="*/ 1049 h 1465"/>
                <a:gd name="T70" fmla="*/ 76 w 734"/>
                <a:gd name="T71" fmla="*/ 1042 h 1465"/>
                <a:gd name="T72" fmla="*/ 50 w 734"/>
                <a:gd name="T73" fmla="*/ 931 h 1465"/>
                <a:gd name="T74" fmla="*/ 66 w 734"/>
                <a:gd name="T75" fmla="*/ 791 h 1465"/>
                <a:gd name="T76" fmla="*/ 83 w 734"/>
                <a:gd name="T77" fmla="*/ 727 h 1465"/>
                <a:gd name="T78" fmla="*/ 83 w 734"/>
                <a:gd name="T79" fmla="*/ 659 h 1465"/>
                <a:gd name="T80" fmla="*/ 105 w 734"/>
                <a:gd name="T81" fmla="*/ 631 h 1465"/>
                <a:gd name="T82" fmla="*/ 104 w 734"/>
                <a:gd name="T83" fmla="*/ 594 h 1465"/>
                <a:gd name="T84" fmla="*/ 125 w 734"/>
                <a:gd name="T85" fmla="*/ 516 h 1465"/>
                <a:gd name="T86" fmla="*/ 104 w 734"/>
                <a:gd name="T87" fmla="*/ 441 h 1465"/>
                <a:gd name="T88" fmla="*/ 124 w 734"/>
                <a:gd name="T89" fmla="*/ 378 h 1465"/>
                <a:gd name="T90" fmla="*/ 134 w 734"/>
                <a:gd name="T91" fmla="*/ 312 h 1465"/>
                <a:gd name="T92" fmla="*/ 163 w 734"/>
                <a:gd name="T93" fmla="*/ 255 h 1465"/>
                <a:gd name="T94" fmla="*/ 185 w 734"/>
                <a:gd name="T95" fmla="*/ 237 h 1465"/>
                <a:gd name="T96" fmla="*/ 179 w 734"/>
                <a:gd name="T97" fmla="*/ 195 h 1465"/>
                <a:gd name="T98" fmla="*/ 183 w 734"/>
                <a:gd name="T99" fmla="*/ 139 h 1465"/>
                <a:gd name="T100" fmla="*/ 231 w 734"/>
                <a:gd name="T101" fmla="*/ 95 h 1465"/>
                <a:gd name="T102" fmla="*/ 229 w 734"/>
                <a:gd name="T103" fmla="*/ 70 h 1465"/>
                <a:gd name="T104" fmla="*/ 263 w 734"/>
                <a:gd name="T105" fmla="*/ 32 h 1465"/>
                <a:gd name="T106" fmla="*/ 332 w 734"/>
                <a:gd name="T107" fmla="*/ 66 h 1465"/>
                <a:gd name="T108" fmla="*/ 435 w 734"/>
                <a:gd name="T109" fmla="*/ 92 h 1465"/>
                <a:gd name="T110" fmla="*/ 498 w 734"/>
                <a:gd name="T111" fmla="*/ 126 h 1465"/>
                <a:gd name="T112" fmla="*/ 568 w 734"/>
                <a:gd name="T113" fmla="*/ 172 h 1465"/>
                <a:gd name="T114" fmla="*/ 551 w 734"/>
                <a:gd name="T115" fmla="*/ 226 h 1465"/>
                <a:gd name="T116" fmla="*/ 591 w 734"/>
                <a:gd name="T117" fmla="*/ 253 h 1465"/>
                <a:gd name="T118" fmla="*/ 691 w 734"/>
                <a:gd name="T119" fmla="*/ 183 h 1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34" h="1465">
                  <a:moveTo>
                    <a:pt x="691" y="183"/>
                  </a:moveTo>
                  <a:cubicBezTo>
                    <a:pt x="734" y="178"/>
                    <a:pt x="731" y="238"/>
                    <a:pt x="702" y="253"/>
                  </a:cubicBezTo>
                  <a:cubicBezTo>
                    <a:pt x="668" y="270"/>
                    <a:pt x="643" y="305"/>
                    <a:pt x="617" y="332"/>
                  </a:cubicBezTo>
                  <a:cubicBezTo>
                    <a:pt x="596" y="355"/>
                    <a:pt x="570" y="374"/>
                    <a:pt x="567" y="406"/>
                  </a:cubicBezTo>
                  <a:cubicBezTo>
                    <a:pt x="563" y="450"/>
                    <a:pt x="558" y="491"/>
                    <a:pt x="549" y="534"/>
                  </a:cubicBezTo>
                  <a:cubicBezTo>
                    <a:pt x="538" y="580"/>
                    <a:pt x="599" y="574"/>
                    <a:pt x="587" y="613"/>
                  </a:cubicBezTo>
                  <a:cubicBezTo>
                    <a:pt x="580" y="636"/>
                    <a:pt x="608" y="633"/>
                    <a:pt x="611" y="640"/>
                  </a:cubicBezTo>
                  <a:cubicBezTo>
                    <a:pt x="619" y="659"/>
                    <a:pt x="602" y="683"/>
                    <a:pt x="592" y="697"/>
                  </a:cubicBezTo>
                  <a:cubicBezTo>
                    <a:pt x="567" y="732"/>
                    <a:pt x="565" y="738"/>
                    <a:pt x="520" y="748"/>
                  </a:cubicBezTo>
                  <a:cubicBezTo>
                    <a:pt x="488" y="755"/>
                    <a:pt x="436" y="776"/>
                    <a:pt x="407" y="754"/>
                  </a:cubicBezTo>
                  <a:cubicBezTo>
                    <a:pt x="403" y="769"/>
                    <a:pt x="416" y="777"/>
                    <a:pt x="416" y="787"/>
                  </a:cubicBezTo>
                  <a:cubicBezTo>
                    <a:pt x="415" y="799"/>
                    <a:pt x="402" y="807"/>
                    <a:pt x="403" y="820"/>
                  </a:cubicBezTo>
                  <a:cubicBezTo>
                    <a:pt x="407" y="854"/>
                    <a:pt x="396" y="869"/>
                    <a:pt x="360" y="869"/>
                  </a:cubicBezTo>
                  <a:cubicBezTo>
                    <a:pt x="348" y="869"/>
                    <a:pt x="297" y="829"/>
                    <a:pt x="301" y="858"/>
                  </a:cubicBezTo>
                  <a:cubicBezTo>
                    <a:pt x="304" y="883"/>
                    <a:pt x="302" y="937"/>
                    <a:pt x="342" y="928"/>
                  </a:cubicBezTo>
                  <a:cubicBezTo>
                    <a:pt x="339" y="925"/>
                    <a:pt x="337" y="922"/>
                    <a:pt x="334" y="919"/>
                  </a:cubicBezTo>
                  <a:cubicBezTo>
                    <a:pt x="348" y="909"/>
                    <a:pt x="369" y="918"/>
                    <a:pt x="360" y="937"/>
                  </a:cubicBezTo>
                  <a:cubicBezTo>
                    <a:pt x="346" y="968"/>
                    <a:pt x="329" y="925"/>
                    <a:pt x="308" y="945"/>
                  </a:cubicBezTo>
                  <a:cubicBezTo>
                    <a:pt x="317" y="949"/>
                    <a:pt x="325" y="958"/>
                    <a:pt x="334" y="962"/>
                  </a:cubicBezTo>
                  <a:cubicBezTo>
                    <a:pt x="312" y="967"/>
                    <a:pt x="301" y="980"/>
                    <a:pt x="301" y="1002"/>
                  </a:cubicBezTo>
                  <a:cubicBezTo>
                    <a:pt x="301" y="1025"/>
                    <a:pt x="283" y="1043"/>
                    <a:pt x="288" y="1062"/>
                  </a:cubicBezTo>
                  <a:cubicBezTo>
                    <a:pt x="256" y="1056"/>
                    <a:pt x="219" y="1086"/>
                    <a:pt x="214" y="1118"/>
                  </a:cubicBezTo>
                  <a:cubicBezTo>
                    <a:pt x="206" y="1165"/>
                    <a:pt x="276" y="1159"/>
                    <a:pt x="281" y="1190"/>
                  </a:cubicBezTo>
                  <a:cubicBezTo>
                    <a:pt x="287" y="1229"/>
                    <a:pt x="243" y="1253"/>
                    <a:pt x="218" y="1276"/>
                  </a:cubicBezTo>
                  <a:cubicBezTo>
                    <a:pt x="215" y="1278"/>
                    <a:pt x="190" y="1380"/>
                    <a:pt x="174" y="1318"/>
                  </a:cubicBezTo>
                  <a:cubicBezTo>
                    <a:pt x="187" y="1341"/>
                    <a:pt x="155" y="1369"/>
                    <a:pt x="146" y="1393"/>
                  </a:cubicBezTo>
                  <a:cubicBezTo>
                    <a:pt x="149" y="1392"/>
                    <a:pt x="153" y="1391"/>
                    <a:pt x="156" y="1391"/>
                  </a:cubicBezTo>
                  <a:cubicBezTo>
                    <a:pt x="163" y="1407"/>
                    <a:pt x="165" y="1419"/>
                    <a:pt x="148" y="1423"/>
                  </a:cubicBezTo>
                  <a:cubicBezTo>
                    <a:pt x="168" y="1430"/>
                    <a:pt x="174" y="1448"/>
                    <a:pt x="185" y="1465"/>
                  </a:cubicBezTo>
                  <a:cubicBezTo>
                    <a:pt x="145" y="1454"/>
                    <a:pt x="112" y="1450"/>
                    <a:pt x="70" y="1447"/>
                  </a:cubicBezTo>
                  <a:cubicBezTo>
                    <a:pt x="29" y="1446"/>
                    <a:pt x="40" y="1407"/>
                    <a:pt x="39" y="1372"/>
                  </a:cubicBezTo>
                  <a:cubicBezTo>
                    <a:pt x="27" y="1374"/>
                    <a:pt x="15" y="1376"/>
                    <a:pt x="3" y="1378"/>
                  </a:cubicBezTo>
                  <a:cubicBezTo>
                    <a:pt x="2" y="1348"/>
                    <a:pt x="0" y="1320"/>
                    <a:pt x="15" y="1293"/>
                  </a:cubicBezTo>
                  <a:cubicBezTo>
                    <a:pt x="36" y="1258"/>
                    <a:pt x="30" y="1240"/>
                    <a:pt x="37" y="1203"/>
                  </a:cubicBezTo>
                  <a:cubicBezTo>
                    <a:pt x="44" y="1168"/>
                    <a:pt x="100" y="1074"/>
                    <a:pt x="53" y="1049"/>
                  </a:cubicBezTo>
                  <a:cubicBezTo>
                    <a:pt x="61" y="1048"/>
                    <a:pt x="68" y="1042"/>
                    <a:pt x="76" y="1042"/>
                  </a:cubicBezTo>
                  <a:cubicBezTo>
                    <a:pt x="56" y="1032"/>
                    <a:pt x="38" y="958"/>
                    <a:pt x="50" y="931"/>
                  </a:cubicBezTo>
                  <a:cubicBezTo>
                    <a:pt x="68" y="890"/>
                    <a:pt x="53" y="838"/>
                    <a:pt x="66" y="791"/>
                  </a:cubicBezTo>
                  <a:cubicBezTo>
                    <a:pt x="73" y="768"/>
                    <a:pt x="86" y="750"/>
                    <a:pt x="83" y="727"/>
                  </a:cubicBezTo>
                  <a:cubicBezTo>
                    <a:pt x="81" y="707"/>
                    <a:pt x="76" y="677"/>
                    <a:pt x="83" y="659"/>
                  </a:cubicBezTo>
                  <a:cubicBezTo>
                    <a:pt x="87" y="648"/>
                    <a:pt x="102" y="642"/>
                    <a:pt x="105" y="631"/>
                  </a:cubicBezTo>
                  <a:cubicBezTo>
                    <a:pt x="109" y="620"/>
                    <a:pt x="101" y="605"/>
                    <a:pt x="104" y="594"/>
                  </a:cubicBezTo>
                  <a:cubicBezTo>
                    <a:pt x="111" y="558"/>
                    <a:pt x="131" y="554"/>
                    <a:pt x="125" y="516"/>
                  </a:cubicBezTo>
                  <a:cubicBezTo>
                    <a:pt x="121" y="490"/>
                    <a:pt x="111" y="465"/>
                    <a:pt x="104" y="441"/>
                  </a:cubicBezTo>
                  <a:cubicBezTo>
                    <a:pt x="98" y="418"/>
                    <a:pt x="119" y="398"/>
                    <a:pt x="124" y="378"/>
                  </a:cubicBezTo>
                  <a:cubicBezTo>
                    <a:pt x="130" y="357"/>
                    <a:pt x="129" y="334"/>
                    <a:pt x="134" y="312"/>
                  </a:cubicBezTo>
                  <a:cubicBezTo>
                    <a:pt x="140" y="288"/>
                    <a:pt x="154" y="277"/>
                    <a:pt x="163" y="255"/>
                  </a:cubicBezTo>
                  <a:cubicBezTo>
                    <a:pt x="167" y="246"/>
                    <a:pt x="183" y="244"/>
                    <a:pt x="185" y="237"/>
                  </a:cubicBezTo>
                  <a:cubicBezTo>
                    <a:pt x="188" y="227"/>
                    <a:pt x="180" y="205"/>
                    <a:pt x="179" y="195"/>
                  </a:cubicBezTo>
                  <a:cubicBezTo>
                    <a:pt x="176" y="183"/>
                    <a:pt x="172" y="144"/>
                    <a:pt x="183" y="139"/>
                  </a:cubicBezTo>
                  <a:cubicBezTo>
                    <a:pt x="212" y="125"/>
                    <a:pt x="223" y="126"/>
                    <a:pt x="231" y="95"/>
                  </a:cubicBezTo>
                  <a:cubicBezTo>
                    <a:pt x="233" y="86"/>
                    <a:pt x="223" y="77"/>
                    <a:pt x="229" y="70"/>
                  </a:cubicBezTo>
                  <a:cubicBezTo>
                    <a:pt x="241" y="58"/>
                    <a:pt x="252" y="45"/>
                    <a:pt x="263" y="32"/>
                  </a:cubicBezTo>
                  <a:cubicBezTo>
                    <a:pt x="282" y="57"/>
                    <a:pt x="315" y="39"/>
                    <a:pt x="332" y="66"/>
                  </a:cubicBezTo>
                  <a:cubicBezTo>
                    <a:pt x="337" y="0"/>
                    <a:pt x="419" y="73"/>
                    <a:pt x="435" y="92"/>
                  </a:cubicBezTo>
                  <a:cubicBezTo>
                    <a:pt x="458" y="117"/>
                    <a:pt x="465" y="119"/>
                    <a:pt x="498" y="126"/>
                  </a:cubicBezTo>
                  <a:cubicBezTo>
                    <a:pt x="522" y="131"/>
                    <a:pt x="548" y="159"/>
                    <a:pt x="568" y="172"/>
                  </a:cubicBezTo>
                  <a:cubicBezTo>
                    <a:pt x="585" y="184"/>
                    <a:pt x="558" y="215"/>
                    <a:pt x="551" y="226"/>
                  </a:cubicBezTo>
                  <a:cubicBezTo>
                    <a:pt x="537" y="252"/>
                    <a:pt x="576" y="245"/>
                    <a:pt x="591" y="253"/>
                  </a:cubicBezTo>
                  <a:cubicBezTo>
                    <a:pt x="646" y="280"/>
                    <a:pt x="683" y="232"/>
                    <a:pt x="691" y="18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Freeform 86"/>
            <p:cNvSpPr>
              <a:spLocks noEditPoints="1"/>
            </p:cNvSpPr>
            <p:nvPr/>
          </p:nvSpPr>
          <p:spPr bwMode="auto">
            <a:xfrm>
              <a:off x="1354" y="2851"/>
              <a:ext cx="222" cy="437"/>
            </a:xfrm>
            <a:custGeom>
              <a:avLst/>
              <a:gdLst>
                <a:gd name="T0" fmla="*/ 38 w 745"/>
                <a:gd name="T1" fmla="*/ 1374 h 1463"/>
                <a:gd name="T2" fmla="*/ 16 w 745"/>
                <a:gd name="T3" fmla="*/ 1270 h 1463"/>
                <a:gd name="T4" fmla="*/ 58 w 745"/>
                <a:gd name="T5" fmla="*/ 1039 h 1463"/>
                <a:gd name="T6" fmla="*/ 51 w 745"/>
                <a:gd name="T7" fmla="*/ 909 h 1463"/>
                <a:gd name="T8" fmla="*/ 83 w 745"/>
                <a:gd name="T9" fmla="*/ 710 h 1463"/>
                <a:gd name="T10" fmla="*/ 106 w 745"/>
                <a:gd name="T11" fmla="*/ 610 h 1463"/>
                <a:gd name="T12" fmla="*/ 125 w 745"/>
                <a:gd name="T13" fmla="*/ 499 h 1463"/>
                <a:gd name="T14" fmla="*/ 124 w 745"/>
                <a:gd name="T15" fmla="*/ 358 h 1463"/>
                <a:gd name="T16" fmla="*/ 163 w 745"/>
                <a:gd name="T17" fmla="*/ 233 h 1463"/>
                <a:gd name="T18" fmla="*/ 178 w 745"/>
                <a:gd name="T19" fmla="*/ 179 h 1463"/>
                <a:gd name="T20" fmla="*/ 229 w 745"/>
                <a:gd name="T21" fmla="*/ 68 h 1463"/>
                <a:gd name="T22" fmla="*/ 308 w 745"/>
                <a:gd name="T23" fmla="*/ 21 h 1463"/>
                <a:gd name="T24" fmla="*/ 509 w 745"/>
                <a:gd name="T25" fmla="*/ 99 h 1463"/>
                <a:gd name="T26" fmla="*/ 568 w 745"/>
                <a:gd name="T27" fmla="*/ 213 h 1463"/>
                <a:gd name="T28" fmla="*/ 631 w 745"/>
                <a:gd name="T29" fmla="*/ 234 h 1463"/>
                <a:gd name="T30" fmla="*/ 740 w 745"/>
                <a:gd name="T31" fmla="*/ 184 h 1463"/>
                <a:gd name="T32" fmla="*/ 619 w 745"/>
                <a:gd name="T33" fmla="*/ 335 h 1463"/>
                <a:gd name="T34" fmla="*/ 605 w 745"/>
                <a:gd name="T35" fmla="*/ 598 h 1463"/>
                <a:gd name="T36" fmla="*/ 604 w 745"/>
                <a:gd name="T37" fmla="*/ 690 h 1463"/>
                <a:gd name="T38" fmla="*/ 428 w 745"/>
                <a:gd name="T39" fmla="*/ 752 h 1463"/>
                <a:gd name="T40" fmla="*/ 412 w 745"/>
                <a:gd name="T41" fmla="*/ 846 h 1463"/>
                <a:gd name="T42" fmla="*/ 319 w 745"/>
                <a:gd name="T43" fmla="*/ 839 h 1463"/>
                <a:gd name="T44" fmla="*/ 377 w 745"/>
                <a:gd name="T45" fmla="*/ 899 h 1463"/>
                <a:gd name="T46" fmla="*/ 345 w 745"/>
                <a:gd name="T47" fmla="*/ 953 h 1463"/>
                <a:gd name="T48" fmla="*/ 309 w 745"/>
                <a:gd name="T49" fmla="*/ 1056 h 1463"/>
                <a:gd name="T50" fmla="*/ 299 w 745"/>
                <a:gd name="T51" fmla="*/ 1170 h 1463"/>
                <a:gd name="T52" fmla="*/ 195 w 745"/>
                <a:gd name="T53" fmla="*/ 1329 h 1463"/>
                <a:gd name="T54" fmla="*/ 171 w 745"/>
                <a:gd name="T55" fmla="*/ 1365 h 1463"/>
                <a:gd name="T56" fmla="*/ 196 w 745"/>
                <a:gd name="T57" fmla="*/ 1431 h 1463"/>
                <a:gd name="T58" fmla="*/ 57 w 745"/>
                <a:gd name="T59" fmla="*/ 1354 h 1463"/>
                <a:gd name="T60" fmla="*/ 154 w 745"/>
                <a:gd name="T61" fmla="*/ 1413 h 1463"/>
                <a:gd name="T62" fmla="*/ 159 w 745"/>
                <a:gd name="T63" fmla="*/ 1383 h 1463"/>
                <a:gd name="T64" fmla="*/ 177 w 745"/>
                <a:gd name="T65" fmla="*/ 1311 h 1463"/>
                <a:gd name="T66" fmla="*/ 195 w 745"/>
                <a:gd name="T67" fmla="*/ 1307 h 1463"/>
                <a:gd name="T68" fmla="*/ 237 w 745"/>
                <a:gd name="T69" fmla="*/ 1238 h 1463"/>
                <a:gd name="T70" fmla="*/ 287 w 745"/>
                <a:gd name="T71" fmla="*/ 1034 h 1463"/>
                <a:gd name="T72" fmla="*/ 313 w 745"/>
                <a:gd name="T73" fmla="*/ 935 h 1463"/>
                <a:gd name="T74" fmla="*/ 302 w 745"/>
                <a:gd name="T75" fmla="*/ 853 h 1463"/>
                <a:gd name="T76" fmla="*/ 353 w 745"/>
                <a:gd name="T77" fmla="*/ 834 h 1463"/>
                <a:gd name="T78" fmla="*/ 411 w 745"/>
                <a:gd name="T79" fmla="*/ 779 h 1463"/>
                <a:gd name="T80" fmla="*/ 410 w 745"/>
                <a:gd name="T81" fmla="*/ 720 h 1463"/>
                <a:gd name="T82" fmla="*/ 527 w 745"/>
                <a:gd name="T83" fmla="*/ 721 h 1463"/>
                <a:gd name="T84" fmla="*/ 608 w 745"/>
                <a:gd name="T85" fmla="*/ 626 h 1463"/>
                <a:gd name="T86" fmla="*/ 566 w 745"/>
                <a:gd name="T87" fmla="*/ 387 h 1463"/>
                <a:gd name="T88" fmla="*/ 707 w 745"/>
                <a:gd name="T89" fmla="*/ 226 h 1463"/>
                <a:gd name="T90" fmla="*/ 631 w 745"/>
                <a:gd name="T91" fmla="*/ 252 h 1463"/>
                <a:gd name="T92" fmla="*/ 552 w 745"/>
                <a:gd name="T93" fmla="*/ 204 h 1463"/>
                <a:gd name="T94" fmla="*/ 506 w 745"/>
                <a:gd name="T95" fmla="*/ 117 h 1463"/>
                <a:gd name="T96" fmla="*/ 348 w 745"/>
                <a:gd name="T97" fmla="*/ 77 h 1463"/>
                <a:gd name="T98" fmla="*/ 245 w 745"/>
                <a:gd name="T99" fmla="*/ 58 h 1463"/>
                <a:gd name="T100" fmla="*/ 196 w 745"/>
                <a:gd name="T101" fmla="*/ 129 h 1463"/>
                <a:gd name="T102" fmla="*/ 188 w 745"/>
                <a:gd name="T103" fmla="*/ 235 h 1463"/>
                <a:gd name="T104" fmla="*/ 147 w 745"/>
                <a:gd name="T105" fmla="*/ 328 h 1463"/>
                <a:gd name="T106" fmla="*/ 129 w 745"/>
                <a:gd name="T107" fmla="*/ 443 h 1463"/>
                <a:gd name="T108" fmla="*/ 123 w 745"/>
                <a:gd name="T109" fmla="*/ 592 h 1463"/>
                <a:gd name="T110" fmla="*/ 100 w 745"/>
                <a:gd name="T111" fmla="*/ 700 h 1463"/>
                <a:gd name="T112" fmla="*/ 78 w 745"/>
                <a:gd name="T113" fmla="*/ 840 h 1463"/>
                <a:gd name="T114" fmla="*/ 86 w 745"/>
                <a:gd name="T115" fmla="*/ 1033 h 1463"/>
                <a:gd name="T116" fmla="*/ 51 w 745"/>
                <a:gd name="T117" fmla="*/ 1217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5" h="1463">
                  <a:moveTo>
                    <a:pt x="216" y="1463"/>
                  </a:moveTo>
                  <a:cubicBezTo>
                    <a:pt x="192" y="1456"/>
                    <a:pt x="192" y="1456"/>
                    <a:pt x="192" y="1456"/>
                  </a:cubicBezTo>
                  <a:cubicBezTo>
                    <a:pt x="150" y="1444"/>
                    <a:pt x="117" y="1441"/>
                    <a:pt x="79" y="1439"/>
                  </a:cubicBezTo>
                  <a:cubicBezTo>
                    <a:pt x="36" y="1437"/>
                    <a:pt x="37" y="1402"/>
                    <a:pt x="38" y="1374"/>
                  </a:cubicBezTo>
                  <a:cubicBezTo>
                    <a:pt x="38" y="1371"/>
                    <a:pt x="38" y="1368"/>
                    <a:pt x="38" y="1365"/>
                  </a:cubicBezTo>
                  <a:cubicBezTo>
                    <a:pt x="4" y="1370"/>
                    <a:pt x="4" y="1370"/>
                    <a:pt x="4" y="1370"/>
                  </a:cubicBezTo>
                  <a:cubicBezTo>
                    <a:pt x="3" y="1360"/>
                    <a:pt x="3" y="1360"/>
                    <a:pt x="3" y="1360"/>
                  </a:cubicBezTo>
                  <a:cubicBezTo>
                    <a:pt x="1" y="1328"/>
                    <a:pt x="0" y="1299"/>
                    <a:pt x="16" y="1270"/>
                  </a:cubicBezTo>
                  <a:cubicBezTo>
                    <a:pt x="29" y="1248"/>
                    <a:pt x="31" y="1234"/>
                    <a:pt x="33" y="1215"/>
                  </a:cubicBezTo>
                  <a:cubicBezTo>
                    <a:pt x="33" y="1206"/>
                    <a:pt x="34" y="1196"/>
                    <a:pt x="37" y="1184"/>
                  </a:cubicBezTo>
                  <a:cubicBezTo>
                    <a:pt x="39" y="1174"/>
                    <a:pt x="44" y="1161"/>
                    <a:pt x="50" y="1145"/>
                  </a:cubicBezTo>
                  <a:cubicBezTo>
                    <a:pt x="65" y="1107"/>
                    <a:pt x="86" y="1054"/>
                    <a:pt x="58" y="1039"/>
                  </a:cubicBezTo>
                  <a:cubicBezTo>
                    <a:pt x="35" y="1027"/>
                    <a:pt x="35" y="1027"/>
                    <a:pt x="35" y="1027"/>
                  </a:cubicBezTo>
                  <a:cubicBezTo>
                    <a:pt x="61" y="1022"/>
                    <a:pt x="61" y="1022"/>
                    <a:pt x="61" y="1022"/>
                  </a:cubicBezTo>
                  <a:cubicBezTo>
                    <a:pt x="63" y="1022"/>
                    <a:pt x="65" y="1021"/>
                    <a:pt x="68" y="1019"/>
                  </a:cubicBezTo>
                  <a:cubicBezTo>
                    <a:pt x="50" y="992"/>
                    <a:pt x="39" y="934"/>
                    <a:pt x="51" y="909"/>
                  </a:cubicBezTo>
                  <a:cubicBezTo>
                    <a:pt x="60" y="889"/>
                    <a:pt x="60" y="865"/>
                    <a:pt x="60" y="840"/>
                  </a:cubicBezTo>
                  <a:cubicBezTo>
                    <a:pt x="60" y="817"/>
                    <a:pt x="60" y="793"/>
                    <a:pt x="67" y="770"/>
                  </a:cubicBezTo>
                  <a:cubicBezTo>
                    <a:pt x="69" y="763"/>
                    <a:pt x="71" y="756"/>
                    <a:pt x="74" y="749"/>
                  </a:cubicBezTo>
                  <a:cubicBezTo>
                    <a:pt x="80" y="735"/>
                    <a:pt x="84" y="723"/>
                    <a:pt x="83" y="710"/>
                  </a:cubicBezTo>
                  <a:cubicBezTo>
                    <a:pt x="82" y="701"/>
                    <a:pt x="82" y="701"/>
                    <a:pt x="82" y="701"/>
                  </a:cubicBezTo>
                  <a:cubicBezTo>
                    <a:pt x="80" y="681"/>
                    <a:pt x="77" y="655"/>
                    <a:pt x="83" y="638"/>
                  </a:cubicBezTo>
                  <a:cubicBezTo>
                    <a:pt x="86" y="630"/>
                    <a:pt x="92" y="625"/>
                    <a:pt x="97" y="620"/>
                  </a:cubicBezTo>
                  <a:cubicBezTo>
                    <a:pt x="101" y="617"/>
                    <a:pt x="105" y="613"/>
                    <a:pt x="106" y="610"/>
                  </a:cubicBezTo>
                  <a:cubicBezTo>
                    <a:pt x="107" y="606"/>
                    <a:pt x="106" y="601"/>
                    <a:pt x="105" y="595"/>
                  </a:cubicBezTo>
                  <a:cubicBezTo>
                    <a:pt x="104" y="588"/>
                    <a:pt x="102" y="581"/>
                    <a:pt x="104" y="574"/>
                  </a:cubicBezTo>
                  <a:cubicBezTo>
                    <a:pt x="107" y="558"/>
                    <a:pt x="112" y="548"/>
                    <a:pt x="117" y="540"/>
                  </a:cubicBezTo>
                  <a:cubicBezTo>
                    <a:pt x="123" y="528"/>
                    <a:pt x="128" y="519"/>
                    <a:pt x="125" y="499"/>
                  </a:cubicBezTo>
                  <a:cubicBezTo>
                    <a:pt x="122" y="482"/>
                    <a:pt x="117" y="465"/>
                    <a:pt x="112" y="449"/>
                  </a:cubicBezTo>
                  <a:cubicBezTo>
                    <a:pt x="109" y="441"/>
                    <a:pt x="107" y="433"/>
                    <a:pt x="105" y="425"/>
                  </a:cubicBezTo>
                  <a:cubicBezTo>
                    <a:pt x="100" y="407"/>
                    <a:pt x="108" y="391"/>
                    <a:pt x="115" y="377"/>
                  </a:cubicBezTo>
                  <a:cubicBezTo>
                    <a:pt x="119" y="371"/>
                    <a:pt x="123" y="364"/>
                    <a:pt x="124" y="358"/>
                  </a:cubicBezTo>
                  <a:cubicBezTo>
                    <a:pt x="127" y="348"/>
                    <a:pt x="128" y="337"/>
                    <a:pt x="129" y="326"/>
                  </a:cubicBezTo>
                  <a:cubicBezTo>
                    <a:pt x="130" y="315"/>
                    <a:pt x="131" y="303"/>
                    <a:pt x="134" y="292"/>
                  </a:cubicBezTo>
                  <a:cubicBezTo>
                    <a:pt x="138" y="277"/>
                    <a:pt x="145" y="266"/>
                    <a:pt x="151" y="256"/>
                  </a:cubicBezTo>
                  <a:cubicBezTo>
                    <a:pt x="156" y="249"/>
                    <a:pt x="160" y="242"/>
                    <a:pt x="163" y="233"/>
                  </a:cubicBezTo>
                  <a:cubicBezTo>
                    <a:pt x="167" y="225"/>
                    <a:pt x="174" y="222"/>
                    <a:pt x="180" y="219"/>
                  </a:cubicBezTo>
                  <a:cubicBezTo>
                    <a:pt x="182" y="218"/>
                    <a:pt x="185" y="216"/>
                    <a:pt x="186" y="215"/>
                  </a:cubicBezTo>
                  <a:cubicBezTo>
                    <a:pt x="187" y="212"/>
                    <a:pt x="183" y="199"/>
                    <a:pt x="181" y="191"/>
                  </a:cubicBezTo>
                  <a:cubicBezTo>
                    <a:pt x="180" y="187"/>
                    <a:pt x="179" y="182"/>
                    <a:pt x="178" y="179"/>
                  </a:cubicBezTo>
                  <a:cubicBezTo>
                    <a:pt x="175" y="157"/>
                    <a:pt x="171" y="120"/>
                    <a:pt x="188" y="112"/>
                  </a:cubicBezTo>
                  <a:cubicBezTo>
                    <a:pt x="193" y="110"/>
                    <a:pt x="197" y="108"/>
                    <a:pt x="201" y="107"/>
                  </a:cubicBezTo>
                  <a:cubicBezTo>
                    <a:pt x="220" y="98"/>
                    <a:pt x="225" y="96"/>
                    <a:pt x="231" y="74"/>
                  </a:cubicBezTo>
                  <a:cubicBezTo>
                    <a:pt x="231" y="73"/>
                    <a:pt x="230" y="70"/>
                    <a:pt x="229" y="68"/>
                  </a:cubicBezTo>
                  <a:cubicBezTo>
                    <a:pt x="227" y="63"/>
                    <a:pt x="224" y="54"/>
                    <a:pt x="231" y="46"/>
                  </a:cubicBezTo>
                  <a:cubicBezTo>
                    <a:pt x="273" y="0"/>
                    <a:pt x="273" y="0"/>
                    <a:pt x="273" y="0"/>
                  </a:cubicBezTo>
                  <a:cubicBezTo>
                    <a:pt x="280" y="9"/>
                    <a:pt x="280" y="9"/>
                    <a:pt x="280" y="9"/>
                  </a:cubicBezTo>
                  <a:cubicBezTo>
                    <a:pt x="287" y="18"/>
                    <a:pt x="296" y="19"/>
                    <a:pt x="308" y="21"/>
                  </a:cubicBezTo>
                  <a:cubicBezTo>
                    <a:pt x="316" y="22"/>
                    <a:pt x="327" y="24"/>
                    <a:pt x="336" y="30"/>
                  </a:cubicBezTo>
                  <a:cubicBezTo>
                    <a:pt x="342" y="14"/>
                    <a:pt x="354" y="12"/>
                    <a:pt x="362" y="12"/>
                  </a:cubicBezTo>
                  <a:cubicBezTo>
                    <a:pt x="395" y="12"/>
                    <a:pt x="442" y="56"/>
                    <a:pt x="451" y="68"/>
                  </a:cubicBezTo>
                  <a:cubicBezTo>
                    <a:pt x="472" y="92"/>
                    <a:pt x="477" y="92"/>
                    <a:pt x="509" y="99"/>
                  </a:cubicBezTo>
                  <a:cubicBezTo>
                    <a:pt x="528" y="103"/>
                    <a:pt x="547" y="119"/>
                    <a:pt x="564" y="132"/>
                  </a:cubicBezTo>
                  <a:cubicBezTo>
                    <a:pt x="570" y="138"/>
                    <a:pt x="576" y="143"/>
                    <a:pt x="582" y="147"/>
                  </a:cubicBezTo>
                  <a:cubicBezTo>
                    <a:pt x="603" y="161"/>
                    <a:pt x="584" y="190"/>
                    <a:pt x="573" y="206"/>
                  </a:cubicBezTo>
                  <a:cubicBezTo>
                    <a:pt x="571" y="209"/>
                    <a:pt x="569" y="211"/>
                    <a:pt x="568" y="213"/>
                  </a:cubicBezTo>
                  <a:cubicBezTo>
                    <a:pt x="566" y="216"/>
                    <a:pt x="566" y="218"/>
                    <a:pt x="566" y="218"/>
                  </a:cubicBezTo>
                  <a:cubicBezTo>
                    <a:pt x="568" y="220"/>
                    <a:pt x="578" y="221"/>
                    <a:pt x="583" y="222"/>
                  </a:cubicBezTo>
                  <a:cubicBezTo>
                    <a:pt x="591" y="223"/>
                    <a:pt x="598" y="224"/>
                    <a:pt x="604" y="226"/>
                  </a:cubicBezTo>
                  <a:cubicBezTo>
                    <a:pt x="613" y="231"/>
                    <a:pt x="622" y="234"/>
                    <a:pt x="631" y="234"/>
                  </a:cubicBezTo>
                  <a:cubicBezTo>
                    <a:pt x="663" y="234"/>
                    <a:pt x="686" y="198"/>
                    <a:pt x="691" y="164"/>
                  </a:cubicBezTo>
                  <a:cubicBezTo>
                    <a:pt x="692" y="157"/>
                    <a:pt x="692" y="157"/>
                    <a:pt x="692" y="157"/>
                  </a:cubicBezTo>
                  <a:cubicBezTo>
                    <a:pt x="699" y="156"/>
                    <a:pt x="699" y="156"/>
                    <a:pt x="699" y="156"/>
                  </a:cubicBezTo>
                  <a:cubicBezTo>
                    <a:pt x="721" y="153"/>
                    <a:pt x="736" y="164"/>
                    <a:pt x="740" y="184"/>
                  </a:cubicBezTo>
                  <a:cubicBezTo>
                    <a:pt x="745" y="203"/>
                    <a:pt x="737" y="232"/>
                    <a:pt x="715" y="243"/>
                  </a:cubicBezTo>
                  <a:cubicBezTo>
                    <a:pt x="691" y="255"/>
                    <a:pt x="672" y="277"/>
                    <a:pt x="653" y="299"/>
                  </a:cubicBezTo>
                  <a:cubicBezTo>
                    <a:pt x="646" y="306"/>
                    <a:pt x="640" y="314"/>
                    <a:pt x="633" y="321"/>
                  </a:cubicBezTo>
                  <a:cubicBezTo>
                    <a:pt x="629" y="325"/>
                    <a:pt x="624" y="330"/>
                    <a:pt x="619" y="335"/>
                  </a:cubicBezTo>
                  <a:cubicBezTo>
                    <a:pt x="602" y="352"/>
                    <a:pt x="587" y="366"/>
                    <a:pt x="585" y="389"/>
                  </a:cubicBezTo>
                  <a:cubicBezTo>
                    <a:pt x="581" y="428"/>
                    <a:pt x="577" y="473"/>
                    <a:pt x="567" y="518"/>
                  </a:cubicBezTo>
                  <a:cubicBezTo>
                    <a:pt x="563" y="535"/>
                    <a:pt x="570" y="541"/>
                    <a:pt x="584" y="552"/>
                  </a:cubicBezTo>
                  <a:cubicBezTo>
                    <a:pt x="596" y="561"/>
                    <a:pt x="612" y="573"/>
                    <a:pt x="605" y="598"/>
                  </a:cubicBezTo>
                  <a:cubicBezTo>
                    <a:pt x="603" y="604"/>
                    <a:pt x="603" y="605"/>
                    <a:pt x="614" y="608"/>
                  </a:cubicBezTo>
                  <a:cubicBezTo>
                    <a:pt x="619" y="610"/>
                    <a:pt x="626" y="612"/>
                    <a:pt x="629" y="618"/>
                  </a:cubicBezTo>
                  <a:cubicBezTo>
                    <a:pt x="638" y="643"/>
                    <a:pt x="618" y="670"/>
                    <a:pt x="608" y="685"/>
                  </a:cubicBezTo>
                  <a:cubicBezTo>
                    <a:pt x="604" y="690"/>
                    <a:pt x="604" y="690"/>
                    <a:pt x="604" y="690"/>
                  </a:cubicBezTo>
                  <a:cubicBezTo>
                    <a:pt x="581" y="722"/>
                    <a:pt x="575" y="729"/>
                    <a:pt x="531" y="739"/>
                  </a:cubicBezTo>
                  <a:cubicBezTo>
                    <a:pt x="525" y="740"/>
                    <a:pt x="519" y="742"/>
                    <a:pt x="512" y="744"/>
                  </a:cubicBezTo>
                  <a:cubicBezTo>
                    <a:pt x="485" y="751"/>
                    <a:pt x="451" y="759"/>
                    <a:pt x="428" y="752"/>
                  </a:cubicBezTo>
                  <a:cubicBezTo>
                    <a:pt x="428" y="752"/>
                    <a:pt x="428" y="752"/>
                    <a:pt x="428" y="752"/>
                  </a:cubicBezTo>
                  <a:cubicBezTo>
                    <a:pt x="431" y="757"/>
                    <a:pt x="434" y="763"/>
                    <a:pt x="434" y="770"/>
                  </a:cubicBezTo>
                  <a:cubicBezTo>
                    <a:pt x="434" y="777"/>
                    <a:pt x="430" y="783"/>
                    <a:pt x="427" y="789"/>
                  </a:cubicBezTo>
                  <a:cubicBezTo>
                    <a:pt x="424" y="793"/>
                    <a:pt x="421" y="797"/>
                    <a:pt x="422" y="801"/>
                  </a:cubicBezTo>
                  <a:cubicBezTo>
                    <a:pt x="424" y="821"/>
                    <a:pt x="421" y="836"/>
                    <a:pt x="412" y="846"/>
                  </a:cubicBezTo>
                  <a:cubicBezTo>
                    <a:pt x="404" y="855"/>
                    <a:pt x="390" y="860"/>
                    <a:pt x="369" y="860"/>
                  </a:cubicBezTo>
                  <a:cubicBezTo>
                    <a:pt x="363" y="860"/>
                    <a:pt x="356" y="857"/>
                    <a:pt x="344" y="850"/>
                  </a:cubicBezTo>
                  <a:cubicBezTo>
                    <a:pt x="337" y="846"/>
                    <a:pt x="326" y="840"/>
                    <a:pt x="319" y="839"/>
                  </a:cubicBezTo>
                  <a:cubicBezTo>
                    <a:pt x="319" y="839"/>
                    <a:pt x="319" y="839"/>
                    <a:pt x="319" y="839"/>
                  </a:cubicBezTo>
                  <a:cubicBezTo>
                    <a:pt x="320" y="843"/>
                    <a:pt x="320" y="847"/>
                    <a:pt x="320" y="851"/>
                  </a:cubicBezTo>
                  <a:cubicBezTo>
                    <a:pt x="322" y="871"/>
                    <a:pt x="324" y="889"/>
                    <a:pt x="332" y="897"/>
                  </a:cubicBezTo>
                  <a:cubicBezTo>
                    <a:pt x="338" y="893"/>
                    <a:pt x="338" y="893"/>
                    <a:pt x="338" y="893"/>
                  </a:cubicBezTo>
                  <a:cubicBezTo>
                    <a:pt x="350" y="885"/>
                    <a:pt x="370" y="887"/>
                    <a:pt x="377" y="899"/>
                  </a:cubicBezTo>
                  <a:cubicBezTo>
                    <a:pt x="380" y="903"/>
                    <a:pt x="383" y="911"/>
                    <a:pt x="378" y="923"/>
                  </a:cubicBezTo>
                  <a:cubicBezTo>
                    <a:pt x="373" y="933"/>
                    <a:pt x="367" y="939"/>
                    <a:pt x="359" y="940"/>
                  </a:cubicBezTo>
                  <a:cubicBezTo>
                    <a:pt x="374" y="946"/>
                    <a:pt x="374" y="946"/>
                    <a:pt x="374" y="946"/>
                  </a:cubicBezTo>
                  <a:cubicBezTo>
                    <a:pt x="345" y="953"/>
                    <a:pt x="345" y="953"/>
                    <a:pt x="345" y="953"/>
                  </a:cubicBezTo>
                  <a:cubicBezTo>
                    <a:pt x="327" y="957"/>
                    <a:pt x="319" y="967"/>
                    <a:pt x="319" y="984"/>
                  </a:cubicBezTo>
                  <a:cubicBezTo>
                    <a:pt x="319" y="996"/>
                    <a:pt x="315" y="1007"/>
                    <a:pt x="311" y="1016"/>
                  </a:cubicBezTo>
                  <a:cubicBezTo>
                    <a:pt x="307" y="1026"/>
                    <a:pt x="304" y="1034"/>
                    <a:pt x="306" y="1042"/>
                  </a:cubicBezTo>
                  <a:cubicBezTo>
                    <a:pt x="309" y="1056"/>
                    <a:pt x="309" y="1056"/>
                    <a:pt x="309" y="1056"/>
                  </a:cubicBezTo>
                  <a:cubicBezTo>
                    <a:pt x="295" y="1053"/>
                    <a:pt x="295" y="1053"/>
                    <a:pt x="295" y="1053"/>
                  </a:cubicBezTo>
                  <a:cubicBezTo>
                    <a:pt x="269" y="1048"/>
                    <a:pt x="237" y="1074"/>
                    <a:pt x="232" y="1101"/>
                  </a:cubicBezTo>
                  <a:cubicBezTo>
                    <a:pt x="229" y="1120"/>
                    <a:pt x="242" y="1127"/>
                    <a:pt x="263" y="1137"/>
                  </a:cubicBezTo>
                  <a:cubicBezTo>
                    <a:pt x="280" y="1145"/>
                    <a:pt x="296" y="1152"/>
                    <a:pt x="299" y="1170"/>
                  </a:cubicBezTo>
                  <a:cubicBezTo>
                    <a:pt x="305" y="1208"/>
                    <a:pt x="273" y="1233"/>
                    <a:pt x="248" y="1252"/>
                  </a:cubicBezTo>
                  <a:cubicBezTo>
                    <a:pt x="243" y="1256"/>
                    <a:pt x="238" y="1259"/>
                    <a:pt x="234" y="1263"/>
                  </a:cubicBezTo>
                  <a:cubicBezTo>
                    <a:pt x="233" y="1265"/>
                    <a:pt x="232" y="1268"/>
                    <a:pt x="231" y="1271"/>
                  </a:cubicBezTo>
                  <a:cubicBezTo>
                    <a:pt x="219" y="1310"/>
                    <a:pt x="210" y="1329"/>
                    <a:pt x="195" y="1329"/>
                  </a:cubicBezTo>
                  <a:cubicBezTo>
                    <a:pt x="195" y="1329"/>
                    <a:pt x="195" y="1329"/>
                    <a:pt x="195" y="1329"/>
                  </a:cubicBezTo>
                  <a:cubicBezTo>
                    <a:pt x="194" y="1329"/>
                    <a:pt x="193" y="1329"/>
                    <a:pt x="192" y="1329"/>
                  </a:cubicBezTo>
                  <a:cubicBezTo>
                    <a:pt x="188" y="1338"/>
                    <a:pt x="183" y="1346"/>
                    <a:pt x="177" y="1355"/>
                  </a:cubicBezTo>
                  <a:cubicBezTo>
                    <a:pt x="175" y="1358"/>
                    <a:pt x="173" y="1361"/>
                    <a:pt x="171" y="1365"/>
                  </a:cubicBezTo>
                  <a:cubicBezTo>
                    <a:pt x="173" y="1369"/>
                    <a:pt x="173" y="1369"/>
                    <a:pt x="173" y="1369"/>
                  </a:cubicBezTo>
                  <a:cubicBezTo>
                    <a:pt x="177" y="1379"/>
                    <a:pt x="182" y="1391"/>
                    <a:pt x="177" y="1401"/>
                  </a:cubicBezTo>
                  <a:cubicBezTo>
                    <a:pt x="177" y="1402"/>
                    <a:pt x="176" y="1404"/>
                    <a:pt x="175" y="1405"/>
                  </a:cubicBezTo>
                  <a:cubicBezTo>
                    <a:pt x="184" y="1412"/>
                    <a:pt x="190" y="1422"/>
                    <a:pt x="196" y="1431"/>
                  </a:cubicBezTo>
                  <a:cubicBezTo>
                    <a:pt x="198" y="1435"/>
                    <a:pt x="200" y="1439"/>
                    <a:pt x="202" y="1442"/>
                  </a:cubicBezTo>
                  <a:lnTo>
                    <a:pt x="216" y="1463"/>
                  </a:lnTo>
                  <a:close/>
                  <a:moveTo>
                    <a:pt x="56" y="1344"/>
                  </a:moveTo>
                  <a:cubicBezTo>
                    <a:pt x="57" y="1354"/>
                    <a:pt x="57" y="1354"/>
                    <a:pt x="57" y="1354"/>
                  </a:cubicBezTo>
                  <a:cubicBezTo>
                    <a:pt x="57" y="1361"/>
                    <a:pt x="57" y="1368"/>
                    <a:pt x="57" y="1375"/>
                  </a:cubicBezTo>
                  <a:cubicBezTo>
                    <a:pt x="55" y="1408"/>
                    <a:pt x="57" y="1419"/>
                    <a:pt x="80" y="1420"/>
                  </a:cubicBezTo>
                  <a:cubicBezTo>
                    <a:pt x="112" y="1422"/>
                    <a:pt x="141" y="1425"/>
                    <a:pt x="175" y="1433"/>
                  </a:cubicBezTo>
                  <a:cubicBezTo>
                    <a:pt x="169" y="1424"/>
                    <a:pt x="163" y="1417"/>
                    <a:pt x="154" y="1413"/>
                  </a:cubicBezTo>
                  <a:cubicBezTo>
                    <a:pt x="125" y="1403"/>
                    <a:pt x="125" y="1403"/>
                    <a:pt x="125" y="1403"/>
                  </a:cubicBezTo>
                  <a:cubicBezTo>
                    <a:pt x="155" y="1396"/>
                    <a:pt x="155" y="1396"/>
                    <a:pt x="155" y="1396"/>
                  </a:cubicBezTo>
                  <a:cubicBezTo>
                    <a:pt x="158" y="1395"/>
                    <a:pt x="160" y="1394"/>
                    <a:pt x="161" y="1393"/>
                  </a:cubicBezTo>
                  <a:cubicBezTo>
                    <a:pt x="161" y="1392"/>
                    <a:pt x="162" y="1390"/>
                    <a:pt x="159" y="1383"/>
                  </a:cubicBezTo>
                  <a:cubicBezTo>
                    <a:pt x="141" y="1387"/>
                    <a:pt x="141" y="1387"/>
                    <a:pt x="141" y="1387"/>
                  </a:cubicBezTo>
                  <a:cubicBezTo>
                    <a:pt x="147" y="1372"/>
                    <a:pt x="147" y="1372"/>
                    <a:pt x="147" y="1372"/>
                  </a:cubicBezTo>
                  <a:cubicBezTo>
                    <a:pt x="150" y="1363"/>
                    <a:pt x="156" y="1354"/>
                    <a:pt x="162" y="1345"/>
                  </a:cubicBezTo>
                  <a:cubicBezTo>
                    <a:pt x="169" y="1333"/>
                    <a:pt x="177" y="1321"/>
                    <a:pt x="177" y="1311"/>
                  </a:cubicBezTo>
                  <a:cubicBezTo>
                    <a:pt x="176" y="1309"/>
                    <a:pt x="175" y="1306"/>
                    <a:pt x="174" y="1303"/>
                  </a:cubicBezTo>
                  <a:cubicBezTo>
                    <a:pt x="157" y="1234"/>
                    <a:pt x="157" y="1234"/>
                    <a:pt x="157" y="1234"/>
                  </a:cubicBezTo>
                  <a:cubicBezTo>
                    <a:pt x="191" y="1296"/>
                    <a:pt x="191" y="1296"/>
                    <a:pt x="191" y="1296"/>
                  </a:cubicBezTo>
                  <a:cubicBezTo>
                    <a:pt x="193" y="1299"/>
                    <a:pt x="195" y="1303"/>
                    <a:pt x="195" y="1307"/>
                  </a:cubicBezTo>
                  <a:cubicBezTo>
                    <a:pt x="196" y="1308"/>
                    <a:pt x="196" y="1309"/>
                    <a:pt x="196" y="1310"/>
                  </a:cubicBezTo>
                  <a:cubicBezTo>
                    <a:pt x="200" y="1305"/>
                    <a:pt x="206" y="1290"/>
                    <a:pt x="214" y="1266"/>
                  </a:cubicBezTo>
                  <a:cubicBezTo>
                    <a:pt x="217" y="1255"/>
                    <a:pt x="218" y="1253"/>
                    <a:pt x="221" y="1250"/>
                  </a:cubicBezTo>
                  <a:cubicBezTo>
                    <a:pt x="225" y="1246"/>
                    <a:pt x="231" y="1242"/>
                    <a:pt x="237" y="1238"/>
                  </a:cubicBezTo>
                  <a:cubicBezTo>
                    <a:pt x="260" y="1219"/>
                    <a:pt x="285" y="1200"/>
                    <a:pt x="281" y="1173"/>
                  </a:cubicBezTo>
                  <a:cubicBezTo>
                    <a:pt x="280" y="1165"/>
                    <a:pt x="268" y="1160"/>
                    <a:pt x="256" y="1154"/>
                  </a:cubicBezTo>
                  <a:cubicBezTo>
                    <a:pt x="236" y="1145"/>
                    <a:pt x="208" y="1132"/>
                    <a:pt x="214" y="1098"/>
                  </a:cubicBezTo>
                  <a:cubicBezTo>
                    <a:pt x="220" y="1065"/>
                    <a:pt x="254" y="1035"/>
                    <a:pt x="287" y="1034"/>
                  </a:cubicBezTo>
                  <a:cubicBezTo>
                    <a:pt x="287" y="1026"/>
                    <a:pt x="291" y="1017"/>
                    <a:pt x="294" y="1010"/>
                  </a:cubicBezTo>
                  <a:cubicBezTo>
                    <a:pt x="297" y="1001"/>
                    <a:pt x="300" y="993"/>
                    <a:pt x="300" y="984"/>
                  </a:cubicBezTo>
                  <a:cubicBezTo>
                    <a:pt x="300" y="964"/>
                    <a:pt x="308" y="950"/>
                    <a:pt x="323" y="942"/>
                  </a:cubicBezTo>
                  <a:cubicBezTo>
                    <a:pt x="320" y="939"/>
                    <a:pt x="316" y="937"/>
                    <a:pt x="313" y="935"/>
                  </a:cubicBezTo>
                  <a:cubicBezTo>
                    <a:pt x="301" y="930"/>
                    <a:pt x="301" y="930"/>
                    <a:pt x="301" y="930"/>
                  </a:cubicBezTo>
                  <a:cubicBezTo>
                    <a:pt x="311" y="920"/>
                    <a:pt x="311" y="920"/>
                    <a:pt x="311" y="920"/>
                  </a:cubicBezTo>
                  <a:cubicBezTo>
                    <a:pt x="314" y="917"/>
                    <a:pt x="318" y="915"/>
                    <a:pt x="322" y="913"/>
                  </a:cubicBezTo>
                  <a:cubicBezTo>
                    <a:pt x="306" y="900"/>
                    <a:pt x="304" y="872"/>
                    <a:pt x="302" y="853"/>
                  </a:cubicBezTo>
                  <a:cubicBezTo>
                    <a:pt x="302" y="848"/>
                    <a:pt x="301" y="845"/>
                    <a:pt x="301" y="841"/>
                  </a:cubicBezTo>
                  <a:cubicBezTo>
                    <a:pt x="300" y="834"/>
                    <a:pt x="301" y="829"/>
                    <a:pt x="305" y="825"/>
                  </a:cubicBezTo>
                  <a:cubicBezTo>
                    <a:pt x="307" y="823"/>
                    <a:pt x="311" y="820"/>
                    <a:pt x="317" y="820"/>
                  </a:cubicBezTo>
                  <a:cubicBezTo>
                    <a:pt x="327" y="820"/>
                    <a:pt x="340" y="827"/>
                    <a:pt x="353" y="834"/>
                  </a:cubicBezTo>
                  <a:cubicBezTo>
                    <a:pt x="359" y="837"/>
                    <a:pt x="366" y="841"/>
                    <a:pt x="369" y="841"/>
                  </a:cubicBezTo>
                  <a:cubicBezTo>
                    <a:pt x="384" y="841"/>
                    <a:pt x="394" y="839"/>
                    <a:pt x="399" y="833"/>
                  </a:cubicBezTo>
                  <a:cubicBezTo>
                    <a:pt x="403" y="828"/>
                    <a:pt x="405" y="818"/>
                    <a:pt x="403" y="803"/>
                  </a:cubicBezTo>
                  <a:cubicBezTo>
                    <a:pt x="402" y="793"/>
                    <a:pt x="407" y="785"/>
                    <a:pt x="411" y="779"/>
                  </a:cubicBezTo>
                  <a:cubicBezTo>
                    <a:pt x="413" y="775"/>
                    <a:pt x="415" y="771"/>
                    <a:pt x="416" y="768"/>
                  </a:cubicBezTo>
                  <a:cubicBezTo>
                    <a:pt x="416" y="767"/>
                    <a:pt x="414" y="764"/>
                    <a:pt x="413" y="762"/>
                  </a:cubicBezTo>
                  <a:cubicBezTo>
                    <a:pt x="409" y="755"/>
                    <a:pt x="404" y="746"/>
                    <a:pt x="407" y="734"/>
                  </a:cubicBezTo>
                  <a:cubicBezTo>
                    <a:pt x="410" y="720"/>
                    <a:pt x="410" y="720"/>
                    <a:pt x="410" y="720"/>
                  </a:cubicBezTo>
                  <a:cubicBezTo>
                    <a:pt x="421" y="728"/>
                    <a:pt x="421" y="728"/>
                    <a:pt x="421" y="728"/>
                  </a:cubicBezTo>
                  <a:cubicBezTo>
                    <a:pt x="428" y="734"/>
                    <a:pt x="438" y="736"/>
                    <a:pt x="451" y="736"/>
                  </a:cubicBezTo>
                  <a:cubicBezTo>
                    <a:pt x="469" y="736"/>
                    <a:pt x="489" y="731"/>
                    <a:pt x="507" y="726"/>
                  </a:cubicBezTo>
                  <a:cubicBezTo>
                    <a:pt x="515" y="724"/>
                    <a:pt x="521" y="722"/>
                    <a:pt x="527" y="721"/>
                  </a:cubicBezTo>
                  <a:cubicBezTo>
                    <a:pt x="566" y="712"/>
                    <a:pt x="568" y="708"/>
                    <a:pt x="589" y="679"/>
                  </a:cubicBezTo>
                  <a:cubicBezTo>
                    <a:pt x="593" y="674"/>
                    <a:pt x="593" y="674"/>
                    <a:pt x="593" y="674"/>
                  </a:cubicBezTo>
                  <a:cubicBezTo>
                    <a:pt x="601" y="663"/>
                    <a:pt x="616" y="642"/>
                    <a:pt x="612" y="627"/>
                  </a:cubicBezTo>
                  <a:cubicBezTo>
                    <a:pt x="611" y="627"/>
                    <a:pt x="609" y="626"/>
                    <a:pt x="608" y="626"/>
                  </a:cubicBezTo>
                  <a:cubicBezTo>
                    <a:pt x="600" y="623"/>
                    <a:pt x="580" y="617"/>
                    <a:pt x="587" y="593"/>
                  </a:cubicBezTo>
                  <a:cubicBezTo>
                    <a:pt x="591" y="580"/>
                    <a:pt x="585" y="576"/>
                    <a:pt x="573" y="566"/>
                  </a:cubicBezTo>
                  <a:cubicBezTo>
                    <a:pt x="560" y="557"/>
                    <a:pt x="542" y="544"/>
                    <a:pt x="549" y="514"/>
                  </a:cubicBezTo>
                  <a:cubicBezTo>
                    <a:pt x="559" y="470"/>
                    <a:pt x="563" y="426"/>
                    <a:pt x="566" y="387"/>
                  </a:cubicBezTo>
                  <a:cubicBezTo>
                    <a:pt x="569" y="358"/>
                    <a:pt x="588" y="339"/>
                    <a:pt x="606" y="321"/>
                  </a:cubicBezTo>
                  <a:cubicBezTo>
                    <a:pt x="611" y="317"/>
                    <a:pt x="615" y="313"/>
                    <a:pt x="620" y="308"/>
                  </a:cubicBezTo>
                  <a:cubicBezTo>
                    <a:pt x="626" y="301"/>
                    <a:pt x="633" y="294"/>
                    <a:pt x="639" y="286"/>
                  </a:cubicBezTo>
                  <a:cubicBezTo>
                    <a:pt x="659" y="263"/>
                    <a:pt x="680" y="240"/>
                    <a:pt x="707" y="226"/>
                  </a:cubicBezTo>
                  <a:cubicBezTo>
                    <a:pt x="720" y="220"/>
                    <a:pt x="726" y="201"/>
                    <a:pt x="723" y="188"/>
                  </a:cubicBezTo>
                  <a:cubicBezTo>
                    <a:pt x="721" y="179"/>
                    <a:pt x="716" y="175"/>
                    <a:pt x="708" y="174"/>
                  </a:cubicBezTo>
                  <a:cubicBezTo>
                    <a:pt x="700" y="213"/>
                    <a:pt x="673" y="252"/>
                    <a:pt x="631" y="252"/>
                  </a:cubicBezTo>
                  <a:cubicBezTo>
                    <a:pt x="631" y="252"/>
                    <a:pt x="631" y="252"/>
                    <a:pt x="631" y="252"/>
                  </a:cubicBezTo>
                  <a:cubicBezTo>
                    <a:pt x="619" y="252"/>
                    <a:pt x="608" y="249"/>
                    <a:pt x="596" y="243"/>
                  </a:cubicBezTo>
                  <a:cubicBezTo>
                    <a:pt x="593" y="241"/>
                    <a:pt x="586" y="241"/>
                    <a:pt x="581" y="240"/>
                  </a:cubicBezTo>
                  <a:cubicBezTo>
                    <a:pt x="569" y="238"/>
                    <a:pt x="555" y="237"/>
                    <a:pt x="550" y="226"/>
                  </a:cubicBezTo>
                  <a:cubicBezTo>
                    <a:pt x="547" y="220"/>
                    <a:pt x="548" y="212"/>
                    <a:pt x="552" y="204"/>
                  </a:cubicBezTo>
                  <a:cubicBezTo>
                    <a:pt x="554" y="201"/>
                    <a:pt x="556" y="199"/>
                    <a:pt x="558" y="195"/>
                  </a:cubicBezTo>
                  <a:cubicBezTo>
                    <a:pt x="563" y="187"/>
                    <a:pt x="578" y="166"/>
                    <a:pt x="572" y="162"/>
                  </a:cubicBezTo>
                  <a:cubicBezTo>
                    <a:pt x="566" y="158"/>
                    <a:pt x="559" y="152"/>
                    <a:pt x="552" y="147"/>
                  </a:cubicBezTo>
                  <a:cubicBezTo>
                    <a:pt x="537" y="134"/>
                    <a:pt x="520" y="120"/>
                    <a:pt x="506" y="117"/>
                  </a:cubicBezTo>
                  <a:cubicBezTo>
                    <a:pt x="470" y="110"/>
                    <a:pt x="462" y="107"/>
                    <a:pt x="438" y="80"/>
                  </a:cubicBezTo>
                  <a:cubicBezTo>
                    <a:pt x="425" y="66"/>
                    <a:pt x="384" y="30"/>
                    <a:pt x="362" y="30"/>
                  </a:cubicBezTo>
                  <a:cubicBezTo>
                    <a:pt x="359" y="30"/>
                    <a:pt x="352" y="30"/>
                    <a:pt x="350" y="48"/>
                  </a:cubicBezTo>
                  <a:cubicBezTo>
                    <a:pt x="348" y="77"/>
                    <a:pt x="348" y="77"/>
                    <a:pt x="348" y="77"/>
                  </a:cubicBezTo>
                  <a:cubicBezTo>
                    <a:pt x="333" y="53"/>
                    <a:pt x="333" y="53"/>
                    <a:pt x="333" y="53"/>
                  </a:cubicBezTo>
                  <a:cubicBezTo>
                    <a:pt x="327" y="43"/>
                    <a:pt x="319" y="41"/>
                    <a:pt x="305" y="39"/>
                  </a:cubicBezTo>
                  <a:cubicBezTo>
                    <a:pt x="294" y="37"/>
                    <a:pt x="283" y="36"/>
                    <a:pt x="273" y="28"/>
                  </a:cubicBezTo>
                  <a:cubicBezTo>
                    <a:pt x="245" y="58"/>
                    <a:pt x="245" y="58"/>
                    <a:pt x="245" y="58"/>
                  </a:cubicBezTo>
                  <a:cubicBezTo>
                    <a:pt x="245" y="58"/>
                    <a:pt x="246" y="61"/>
                    <a:pt x="247" y="62"/>
                  </a:cubicBezTo>
                  <a:cubicBezTo>
                    <a:pt x="248" y="66"/>
                    <a:pt x="250" y="72"/>
                    <a:pt x="249" y="79"/>
                  </a:cubicBezTo>
                  <a:cubicBezTo>
                    <a:pt x="241" y="110"/>
                    <a:pt x="229" y="115"/>
                    <a:pt x="208" y="124"/>
                  </a:cubicBezTo>
                  <a:cubicBezTo>
                    <a:pt x="204" y="125"/>
                    <a:pt x="200" y="127"/>
                    <a:pt x="196" y="129"/>
                  </a:cubicBezTo>
                  <a:cubicBezTo>
                    <a:pt x="193" y="132"/>
                    <a:pt x="193" y="153"/>
                    <a:pt x="197" y="176"/>
                  </a:cubicBezTo>
                  <a:cubicBezTo>
                    <a:pt x="197" y="179"/>
                    <a:pt x="198" y="182"/>
                    <a:pt x="199" y="187"/>
                  </a:cubicBezTo>
                  <a:cubicBezTo>
                    <a:pt x="202" y="199"/>
                    <a:pt x="206" y="213"/>
                    <a:pt x="203" y="222"/>
                  </a:cubicBezTo>
                  <a:cubicBezTo>
                    <a:pt x="201" y="229"/>
                    <a:pt x="194" y="232"/>
                    <a:pt x="188" y="235"/>
                  </a:cubicBezTo>
                  <a:cubicBezTo>
                    <a:pt x="186" y="237"/>
                    <a:pt x="181" y="239"/>
                    <a:pt x="181" y="240"/>
                  </a:cubicBezTo>
                  <a:cubicBezTo>
                    <a:pt x="176" y="250"/>
                    <a:pt x="171" y="258"/>
                    <a:pt x="167" y="266"/>
                  </a:cubicBezTo>
                  <a:cubicBezTo>
                    <a:pt x="161" y="275"/>
                    <a:pt x="155" y="284"/>
                    <a:pt x="152" y="297"/>
                  </a:cubicBezTo>
                  <a:cubicBezTo>
                    <a:pt x="150" y="307"/>
                    <a:pt x="148" y="317"/>
                    <a:pt x="147" y="328"/>
                  </a:cubicBezTo>
                  <a:cubicBezTo>
                    <a:pt x="146" y="339"/>
                    <a:pt x="145" y="351"/>
                    <a:pt x="142" y="362"/>
                  </a:cubicBezTo>
                  <a:cubicBezTo>
                    <a:pt x="140" y="371"/>
                    <a:pt x="136" y="378"/>
                    <a:pt x="132" y="386"/>
                  </a:cubicBezTo>
                  <a:cubicBezTo>
                    <a:pt x="125" y="398"/>
                    <a:pt x="119" y="409"/>
                    <a:pt x="122" y="420"/>
                  </a:cubicBezTo>
                  <a:cubicBezTo>
                    <a:pt x="125" y="428"/>
                    <a:pt x="127" y="435"/>
                    <a:pt x="129" y="443"/>
                  </a:cubicBezTo>
                  <a:cubicBezTo>
                    <a:pt x="135" y="460"/>
                    <a:pt x="140" y="478"/>
                    <a:pt x="143" y="496"/>
                  </a:cubicBezTo>
                  <a:cubicBezTo>
                    <a:pt x="147" y="523"/>
                    <a:pt x="140" y="535"/>
                    <a:pt x="133" y="549"/>
                  </a:cubicBezTo>
                  <a:cubicBezTo>
                    <a:pt x="129" y="557"/>
                    <a:pt x="124" y="565"/>
                    <a:pt x="122" y="578"/>
                  </a:cubicBezTo>
                  <a:cubicBezTo>
                    <a:pt x="121" y="581"/>
                    <a:pt x="122" y="586"/>
                    <a:pt x="123" y="592"/>
                  </a:cubicBezTo>
                  <a:cubicBezTo>
                    <a:pt x="124" y="599"/>
                    <a:pt x="126" y="608"/>
                    <a:pt x="123" y="616"/>
                  </a:cubicBezTo>
                  <a:cubicBezTo>
                    <a:pt x="121" y="624"/>
                    <a:pt x="115" y="629"/>
                    <a:pt x="109" y="634"/>
                  </a:cubicBezTo>
                  <a:cubicBezTo>
                    <a:pt x="106" y="637"/>
                    <a:pt x="102" y="641"/>
                    <a:pt x="101" y="644"/>
                  </a:cubicBezTo>
                  <a:cubicBezTo>
                    <a:pt x="96" y="657"/>
                    <a:pt x="98" y="682"/>
                    <a:pt x="100" y="700"/>
                  </a:cubicBezTo>
                  <a:cubicBezTo>
                    <a:pt x="101" y="708"/>
                    <a:pt x="101" y="708"/>
                    <a:pt x="101" y="708"/>
                  </a:cubicBezTo>
                  <a:cubicBezTo>
                    <a:pt x="103" y="725"/>
                    <a:pt x="97" y="741"/>
                    <a:pt x="91" y="756"/>
                  </a:cubicBezTo>
                  <a:cubicBezTo>
                    <a:pt x="89" y="762"/>
                    <a:pt x="86" y="769"/>
                    <a:pt x="84" y="775"/>
                  </a:cubicBezTo>
                  <a:cubicBezTo>
                    <a:pt x="78" y="796"/>
                    <a:pt x="78" y="818"/>
                    <a:pt x="78" y="840"/>
                  </a:cubicBezTo>
                  <a:cubicBezTo>
                    <a:pt x="78" y="866"/>
                    <a:pt x="78" y="893"/>
                    <a:pt x="68" y="916"/>
                  </a:cubicBezTo>
                  <a:cubicBezTo>
                    <a:pt x="56" y="941"/>
                    <a:pt x="76" y="1009"/>
                    <a:pt x="89" y="1016"/>
                  </a:cubicBezTo>
                  <a:cubicBezTo>
                    <a:pt x="116" y="1029"/>
                    <a:pt x="116" y="1029"/>
                    <a:pt x="116" y="1029"/>
                  </a:cubicBezTo>
                  <a:cubicBezTo>
                    <a:pt x="86" y="1033"/>
                    <a:pt x="86" y="1033"/>
                    <a:pt x="86" y="1033"/>
                  </a:cubicBezTo>
                  <a:cubicBezTo>
                    <a:pt x="84" y="1033"/>
                    <a:pt x="82" y="1033"/>
                    <a:pt x="80" y="1034"/>
                  </a:cubicBezTo>
                  <a:cubicBezTo>
                    <a:pt x="102" y="1062"/>
                    <a:pt x="82" y="1113"/>
                    <a:pt x="67" y="1152"/>
                  </a:cubicBezTo>
                  <a:cubicBezTo>
                    <a:pt x="62" y="1166"/>
                    <a:pt x="56" y="1179"/>
                    <a:pt x="55" y="1187"/>
                  </a:cubicBezTo>
                  <a:cubicBezTo>
                    <a:pt x="53" y="1198"/>
                    <a:pt x="52" y="1208"/>
                    <a:pt x="51" y="1217"/>
                  </a:cubicBezTo>
                  <a:cubicBezTo>
                    <a:pt x="49" y="1237"/>
                    <a:pt x="47" y="1254"/>
                    <a:pt x="32" y="1280"/>
                  </a:cubicBezTo>
                  <a:cubicBezTo>
                    <a:pt x="20" y="1301"/>
                    <a:pt x="20" y="1324"/>
                    <a:pt x="21" y="1349"/>
                  </a:cubicBezTo>
                  <a:lnTo>
                    <a:pt x="56" y="1344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Freeform 87"/>
            <p:cNvSpPr>
              <a:spLocks/>
            </p:cNvSpPr>
            <p:nvPr/>
          </p:nvSpPr>
          <p:spPr bwMode="auto">
            <a:xfrm>
              <a:off x="1453" y="3328"/>
              <a:ext cx="10" cy="3"/>
            </a:xfrm>
            <a:custGeom>
              <a:avLst/>
              <a:gdLst>
                <a:gd name="T0" fmla="*/ 6 w 33"/>
                <a:gd name="T1" fmla="*/ 1 h 9"/>
                <a:gd name="T2" fmla="*/ 33 w 33"/>
                <a:gd name="T3" fmla="*/ 0 h 9"/>
                <a:gd name="T4" fmla="*/ 0 w 33"/>
                <a:gd name="T5" fmla="*/ 9 h 9"/>
                <a:gd name="T6" fmla="*/ 6 w 33"/>
                <a:gd name="T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9">
                  <a:moveTo>
                    <a:pt x="6" y="1"/>
                  </a:moveTo>
                  <a:cubicBezTo>
                    <a:pt x="15" y="1"/>
                    <a:pt x="24" y="1"/>
                    <a:pt x="33" y="0"/>
                  </a:cubicBezTo>
                  <a:cubicBezTo>
                    <a:pt x="23" y="5"/>
                    <a:pt x="11" y="7"/>
                    <a:pt x="0" y="9"/>
                  </a:cubicBezTo>
                  <a:cubicBezTo>
                    <a:pt x="2" y="7"/>
                    <a:pt x="4" y="4"/>
                    <a:pt x="6" y="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88"/>
            <p:cNvSpPr>
              <a:spLocks/>
            </p:cNvSpPr>
            <p:nvPr/>
          </p:nvSpPr>
          <p:spPr bwMode="auto">
            <a:xfrm>
              <a:off x="1447" y="3324"/>
              <a:ext cx="30" cy="11"/>
            </a:xfrm>
            <a:custGeom>
              <a:avLst/>
              <a:gdLst>
                <a:gd name="T0" fmla="*/ 0 w 101"/>
                <a:gd name="T1" fmla="*/ 35 h 35"/>
                <a:gd name="T2" fmla="*/ 15 w 101"/>
                <a:gd name="T3" fmla="*/ 15 h 35"/>
                <a:gd name="T4" fmla="*/ 20 w 101"/>
                <a:gd name="T5" fmla="*/ 9 h 35"/>
                <a:gd name="T6" fmla="*/ 22 w 101"/>
                <a:gd name="T7" fmla="*/ 6 h 35"/>
                <a:gd name="T8" fmla="*/ 26 w 101"/>
                <a:gd name="T9" fmla="*/ 5 h 35"/>
                <a:gd name="T10" fmla="*/ 44 w 101"/>
                <a:gd name="T11" fmla="*/ 4 h 35"/>
                <a:gd name="T12" fmla="*/ 55 w 101"/>
                <a:gd name="T13" fmla="*/ 3 h 35"/>
                <a:gd name="T14" fmla="*/ 101 w 101"/>
                <a:gd name="T15" fmla="*/ 0 h 35"/>
                <a:gd name="T16" fmla="*/ 59 w 101"/>
                <a:gd name="T17" fmla="*/ 21 h 35"/>
                <a:gd name="T18" fmla="*/ 24 w 101"/>
                <a:gd name="T19" fmla="*/ 31 h 35"/>
                <a:gd name="T20" fmla="*/ 0 w 101"/>
                <a:gd name="T2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1" h="35">
                  <a:moveTo>
                    <a:pt x="0" y="35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7" y="14"/>
                    <a:pt x="18" y="12"/>
                    <a:pt x="20" y="9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5"/>
                    <a:pt x="38" y="4"/>
                    <a:pt x="44" y="4"/>
                  </a:cubicBezTo>
                  <a:cubicBezTo>
                    <a:pt x="48" y="4"/>
                    <a:pt x="51" y="4"/>
                    <a:pt x="55" y="3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48" y="27"/>
                    <a:pt x="36" y="29"/>
                    <a:pt x="24" y="31"/>
                  </a:cubicBezTo>
                  <a:lnTo>
                    <a:pt x="0" y="35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 89"/>
            <p:cNvSpPr>
              <a:spLocks/>
            </p:cNvSpPr>
            <p:nvPr/>
          </p:nvSpPr>
          <p:spPr bwMode="auto">
            <a:xfrm>
              <a:off x="1409" y="3289"/>
              <a:ext cx="39" cy="53"/>
            </a:xfrm>
            <a:custGeom>
              <a:avLst/>
              <a:gdLst>
                <a:gd name="T0" fmla="*/ 0 w 130"/>
                <a:gd name="T1" fmla="*/ 0 h 177"/>
                <a:gd name="T2" fmla="*/ 2 w 130"/>
                <a:gd name="T3" fmla="*/ 139 h 177"/>
                <a:gd name="T4" fmla="*/ 130 w 130"/>
                <a:gd name="T5" fmla="*/ 128 h 177"/>
                <a:gd name="T6" fmla="*/ 6 w 130"/>
                <a:gd name="T7" fmla="*/ 31 h 177"/>
                <a:gd name="T8" fmla="*/ 19 w 130"/>
                <a:gd name="T9" fmla="*/ 28 h 177"/>
                <a:gd name="T10" fmla="*/ 0 w 130"/>
                <a:gd name="T11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177">
                  <a:moveTo>
                    <a:pt x="0" y="0"/>
                  </a:moveTo>
                  <a:cubicBezTo>
                    <a:pt x="1" y="46"/>
                    <a:pt x="1" y="93"/>
                    <a:pt x="2" y="139"/>
                  </a:cubicBezTo>
                  <a:cubicBezTo>
                    <a:pt x="42" y="117"/>
                    <a:pt x="98" y="177"/>
                    <a:pt x="130" y="128"/>
                  </a:cubicBezTo>
                  <a:cubicBezTo>
                    <a:pt x="76" y="114"/>
                    <a:pt x="37" y="77"/>
                    <a:pt x="6" y="31"/>
                  </a:cubicBezTo>
                  <a:cubicBezTo>
                    <a:pt x="10" y="30"/>
                    <a:pt x="14" y="29"/>
                    <a:pt x="19" y="28"/>
                  </a:cubicBezTo>
                  <a:cubicBezTo>
                    <a:pt x="13" y="19"/>
                    <a:pt x="8" y="7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Freeform 90"/>
            <p:cNvSpPr>
              <a:spLocks noEditPoints="1"/>
            </p:cNvSpPr>
            <p:nvPr/>
          </p:nvSpPr>
          <p:spPr bwMode="auto">
            <a:xfrm>
              <a:off x="1406" y="3282"/>
              <a:ext cx="46" cy="54"/>
            </a:xfrm>
            <a:custGeom>
              <a:avLst/>
              <a:gdLst>
                <a:gd name="T0" fmla="*/ 104 w 154"/>
                <a:gd name="T1" fmla="*/ 180 h 180"/>
                <a:gd name="T2" fmla="*/ 104 w 154"/>
                <a:gd name="T3" fmla="*/ 180 h 180"/>
                <a:gd name="T4" fmla="*/ 66 w 154"/>
                <a:gd name="T5" fmla="*/ 173 h 180"/>
                <a:gd name="T6" fmla="*/ 16 w 154"/>
                <a:gd name="T7" fmla="*/ 170 h 180"/>
                <a:gd name="T8" fmla="*/ 2 w 154"/>
                <a:gd name="T9" fmla="*/ 178 h 180"/>
                <a:gd name="T10" fmla="*/ 2 w 154"/>
                <a:gd name="T11" fmla="*/ 162 h 180"/>
                <a:gd name="T12" fmla="*/ 0 w 154"/>
                <a:gd name="T13" fmla="*/ 49 h 180"/>
                <a:gd name="T14" fmla="*/ 0 w 154"/>
                <a:gd name="T15" fmla="*/ 49 h 180"/>
                <a:gd name="T16" fmla="*/ 0 w 154"/>
                <a:gd name="T17" fmla="*/ 49 h 180"/>
                <a:gd name="T18" fmla="*/ 0 w 154"/>
                <a:gd name="T19" fmla="*/ 23 h 180"/>
                <a:gd name="T20" fmla="*/ 0 w 154"/>
                <a:gd name="T21" fmla="*/ 0 h 180"/>
                <a:gd name="T22" fmla="*/ 16 w 154"/>
                <a:gd name="T23" fmla="*/ 16 h 180"/>
                <a:gd name="T24" fmla="*/ 30 w 154"/>
                <a:gd name="T25" fmla="*/ 37 h 180"/>
                <a:gd name="T26" fmla="*/ 35 w 154"/>
                <a:gd name="T27" fmla="*/ 45 h 180"/>
                <a:gd name="T28" fmla="*/ 42 w 154"/>
                <a:gd name="T29" fmla="*/ 56 h 180"/>
                <a:gd name="T30" fmla="*/ 30 w 154"/>
                <a:gd name="T31" fmla="*/ 59 h 180"/>
                <a:gd name="T32" fmla="*/ 30 w 154"/>
                <a:gd name="T33" fmla="*/ 59 h 180"/>
                <a:gd name="T34" fmla="*/ 142 w 154"/>
                <a:gd name="T35" fmla="*/ 142 h 180"/>
                <a:gd name="T36" fmla="*/ 154 w 154"/>
                <a:gd name="T37" fmla="*/ 145 h 180"/>
                <a:gd name="T38" fmla="*/ 147 w 154"/>
                <a:gd name="T39" fmla="*/ 156 h 180"/>
                <a:gd name="T40" fmla="*/ 104 w 154"/>
                <a:gd name="T41" fmla="*/ 180 h 180"/>
                <a:gd name="T42" fmla="*/ 32 w 154"/>
                <a:gd name="T43" fmla="*/ 148 h 180"/>
                <a:gd name="T44" fmla="*/ 71 w 154"/>
                <a:gd name="T45" fmla="*/ 155 h 180"/>
                <a:gd name="T46" fmla="*/ 104 w 154"/>
                <a:gd name="T47" fmla="*/ 161 h 180"/>
                <a:gd name="T48" fmla="*/ 104 w 154"/>
                <a:gd name="T49" fmla="*/ 161 h 180"/>
                <a:gd name="T50" fmla="*/ 123 w 154"/>
                <a:gd name="T51" fmla="*/ 155 h 180"/>
                <a:gd name="T52" fmla="*/ 19 w 154"/>
                <a:gd name="T53" fmla="*/ 76 h 180"/>
                <a:gd name="T54" fmla="*/ 20 w 154"/>
                <a:gd name="T55" fmla="*/ 149 h 180"/>
                <a:gd name="T56" fmla="*/ 32 w 154"/>
                <a:gd name="T57" fmla="*/ 14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4" h="180">
                  <a:moveTo>
                    <a:pt x="104" y="180"/>
                  </a:moveTo>
                  <a:cubicBezTo>
                    <a:pt x="104" y="180"/>
                    <a:pt x="104" y="180"/>
                    <a:pt x="104" y="180"/>
                  </a:cubicBezTo>
                  <a:cubicBezTo>
                    <a:pt x="92" y="180"/>
                    <a:pt x="79" y="176"/>
                    <a:pt x="66" y="173"/>
                  </a:cubicBezTo>
                  <a:cubicBezTo>
                    <a:pt x="46" y="167"/>
                    <a:pt x="28" y="163"/>
                    <a:pt x="16" y="170"/>
                  </a:cubicBezTo>
                  <a:cubicBezTo>
                    <a:pt x="2" y="178"/>
                    <a:pt x="2" y="178"/>
                    <a:pt x="2" y="178"/>
                  </a:cubicBezTo>
                  <a:cubicBezTo>
                    <a:pt x="2" y="162"/>
                    <a:pt x="2" y="162"/>
                    <a:pt x="2" y="162"/>
                  </a:cubicBezTo>
                  <a:cubicBezTo>
                    <a:pt x="1" y="125"/>
                    <a:pt x="1" y="87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0"/>
                    <a:pt x="0" y="32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22" y="22"/>
                    <a:pt x="26" y="30"/>
                    <a:pt x="30" y="37"/>
                  </a:cubicBezTo>
                  <a:cubicBezTo>
                    <a:pt x="32" y="40"/>
                    <a:pt x="34" y="43"/>
                    <a:pt x="35" y="45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62" y="104"/>
                    <a:pt x="98" y="131"/>
                    <a:pt x="142" y="142"/>
                  </a:cubicBezTo>
                  <a:cubicBezTo>
                    <a:pt x="154" y="145"/>
                    <a:pt x="154" y="145"/>
                    <a:pt x="154" y="145"/>
                  </a:cubicBezTo>
                  <a:cubicBezTo>
                    <a:pt x="147" y="156"/>
                    <a:pt x="147" y="156"/>
                    <a:pt x="147" y="156"/>
                  </a:cubicBezTo>
                  <a:cubicBezTo>
                    <a:pt x="137" y="172"/>
                    <a:pt x="122" y="180"/>
                    <a:pt x="104" y="180"/>
                  </a:cubicBezTo>
                  <a:close/>
                  <a:moveTo>
                    <a:pt x="32" y="148"/>
                  </a:moveTo>
                  <a:cubicBezTo>
                    <a:pt x="45" y="148"/>
                    <a:pt x="58" y="151"/>
                    <a:pt x="71" y="155"/>
                  </a:cubicBezTo>
                  <a:cubicBezTo>
                    <a:pt x="83" y="158"/>
                    <a:pt x="94" y="161"/>
                    <a:pt x="104" y="161"/>
                  </a:cubicBezTo>
                  <a:cubicBezTo>
                    <a:pt x="104" y="161"/>
                    <a:pt x="104" y="161"/>
                    <a:pt x="104" y="161"/>
                  </a:cubicBezTo>
                  <a:cubicBezTo>
                    <a:pt x="112" y="161"/>
                    <a:pt x="118" y="160"/>
                    <a:pt x="123" y="155"/>
                  </a:cubicBezTo>
                  <a:cubicBezTo>
                    <a:pt x="83" y="142"/>
                    <a:pt x="49" y="116"/>
                    <a:pt x="19" y="76"/>
                  </a:cubicBezTo>
                  <a:cubicBezTo>
                    <a:pt x="19" y="101"/>
                    <a:pt x="20" y="125"/>
                    <a:pt x="20" y="149"/>
                  </a:cubicBezTo>
                  <a:cubicBezTo>
                    <a:pt x="24" y="148"/>
                    <a:pt x="28" y="148"/>
                    <a:pt x="32" y="148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91"/>
            <p:cNvSpPr>
              <a:spLocks/>
            </p:cNvSpPr>
            <p:nvPr/>
          </p:nvSpPr>
          <p:spPr bwMode="auto">
            <a:xfrm>
              <a:off x="1398" y="2717"/>
              <a:ext cx="133" cy="159"/>
            </a:xfrm>
            <a:custGeom>
              <a:avLst/>
              <a:gdLst>
                <a:gd name="T0" fmla="*/ 2 w 446"/>
                <a:gd name="T1" fmla="*/ 303 h 535"/>
                <a:gd name="T2" fmla="*/ 35 w 446"/>
                <a:gd name="T3" fmla="*/ 364 h 535"/>
                <a:gd name="T4" fmla="*/ 39 w 446"/>
                <a:gd name="T5" fmla="*/ 419 h 535"/>
                <a:gd name="T6" fmla="*/ 61 w 446"/>
                <a:gd name="T7" fmla="*/ 502 h 535"/>
                <a:gd name="T8" fmla="*/ 126 w 446"/>
                <a:gd name="T9" fmla="*/ 466 h 535"/>
                <a:gd name="T10" fmla="*/ 195 w 446"/>
                <a:gd name="T11" fmla="*/ 500 h 535"/>
                <a:gd name="T12" fmla="*/ 255 w 446"/>
                <a:gd name="T13" fmla="*/ 487 h 535"/>
                <a:gd name="T14" fmla="*/ 307 w 446"/>
                <a:gd name="T15" fmla="*/ 381 h 535"/>
                <a:gd name="T16" fmla="*/ 372 w 446"/>
                <a:gd name="T17" fmla="*/ 368 h 535"/>
                <a:gd name="T18" fmla="*/ 424 w 446"/>
                <a:gd name="T19" fmla="*/ 401 h 535"/>
                <a:gd name="T20" fmla="*/ 420 w 446"/>
                <a:gd name="T21" fmla="*/ 293 h 535"/>
                <a:gd name="T22" fmla="*/ 388 w 446"/>
                <a:gd name="T23" fmla="*/ 255 h 535"/>
                <a:gd name="T24" fmla="*/ 338 w 446"/>
                <a:gd name="T25" fmla="*/ 219 h 535"/>
                <a:gd name="T26" fmla="*/ 332 w 446"/>
                <a:gd name="T27" fmla="*/ 168 h 535"/>
                <a:gd name="T28" fmla="*/ 284 w 446"/>
                <a:gd name="T29" fmla="*/ 143 h 535"/>
                <a:gd name="T30" fmla="*/ 167 w 446"/>
                <a:gd name="T31" fmla="*/ 92 h 535"/>
                <a:gd name="T32" fmla="*/ 124 w 446"/>
                <a:gd name="T33" fmla="*/ 9 h 535"/>
                <a:gd name="T34" fmla="*/ 72 w 446"/>
                <a:gd name="T35" fmla="*/ 45 h 535"/>
                <a:gd name="T36" fmla="*/ 0 w 446"/>
                <a:gd name="T37" fmla="*/ 52 h 535"/>
                <a:gd name="T38" fmla="*/ 27 w 446"/>
                <a:gd name="T39" fmla="*/ 116 h 535"/>
                <a:gd name="T40" fmla="*/ 17 w 446"/>
                <a:gd name="T41" fmla="*/ 189 h 535"/>
                <a:gd name="T42" fmla="*/ 9 w 446"/>
                <a:gd name="T43" fmla="*/ 240 h 535"/>
                <a:gd name="T44" fmla="*/ 19 w 446"/>
                <a:gd name="T45" fmla="*/ 267 h 535"/>
                <a:gd name="T46" fmla="*/ 2 w 446"/>
                <a:gd name="T47" fmla="*/ 303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6" h="535">
                  <a:moveTo>
                    <a:pt x="2" y="303"/>
                  </a:moveTo>
                  <a:cubicBezTo>
                    <a:pt x="28" y="319"/>
                    <a:pt x="12" y="347"/>
                    <a:pt x="35" y="364"/>
                  </a:cubicBezTo>
                  <a:cubicBezTo>
                    <a:pt x="50" y="376"/>
                    <a:pt x="27" y="400"/>
                    <a:pt x="39" y="419"/>
                  </a:cubicBezTo>
                  <a:cubicBezTo>
                    <a:pt x="55" y="443"/>
                    <a:pt x="56" y="474"/>
                    <a:pt x="61" y="502"/>
                  </a:cubicBezTo>
                  <a:cubicBezTo>
                    <a:pt x="67" y="535"/>
                    <a:pt x="123" y="470"/>
                    <a:pt x="126" y="466"/>
                  </a:cubicBezTo>
                  <a:cubicBezTo>
                    <a:pt x="145" y="491"/>
                    <a:pt x="178" y="473"/>
                    <a:pt x="195" y="500"/>
                  </a:cubicBezTo>
                  <a:cubicBezTo>
                    <a:pt x="197" y="467"/>
                    <a:pt x="234" y="471"/>
                    <a:pt x="255" y="487"/>
                  </a:cubicBezTo>
                  <a:cubicBezTo>
                    <a:pt x="267" y="447"/>
                    <a:pt x="260" y="393"/>
                    <a:pt x="307" y="381"/>
                  </a:cubicBezTo>
                  <a:cubicBezTo>
                    <a:pt x="329" y="375"/>
                    <a:pt x="349" y="368"/>
                    <a:pt x="372" y="368"/>
                  </a:cubicBezTo>
                  <a:cubicBezTo>
                    <a:pt x="390" y="368"/>
                    <a:pt x="420" y="402"/>
                    <a:pt x="424" y="401"/>
                  </a:cubicBezTo>
                  <a:cubicBezTo>
                    <a:pt x="445" y="398"/>
                    <a:pt x="446" y="302"/>
                    <a:pt x="420" y="293"/>
                  </a:cubicBezTo>
                  <a:cubicBezTo>
                    <a:pt x="392" y="282"/>
                    <a:pt x="433" y="257"/>
                    <a:pt x="388" y="255"/>
                  </a:cubicBezTo>
                  <a:cubicBezTo>
                    <a:pt x="349" y="253"/>
                    <a:pt x="350" y="255"/>
                    <a:pt x="338" y="219"/>
                  </a:cubicBezTo>
                  <a:cubicBezTo>
                    <a:pt x="332" y="201"/>
                    <a:pt x="343" y="191"/>
                    <a:pt x="332" y="168"/>
                  </a:cubicBezTo>
                  <a:cubicBezTo>
                    <a:pt x="319" y="141"/>
                    <a:pt x="301" y="158"/>
                    <a:pt x="284" y="143"/>
                  </a:cubicBezTo>
                  <a:cubicBezTo>
                    <a:pt x="251" y="114"/>
                    <a:pt x="204" y="118"/>
                    <a:pt x="167" y="92"/>
                  </a:cubicBezTo>
                  <a:cubicBezTo>
                    <a:pt x="126" y="63"/>
                    <a:pt x="195" y="0"/>
                    <a:pt x="124" y="9"/>
                  </a:cubicBezTo>
                  <a:cubicBezTo>
                    <a:pt x="98" y="12"/>
                    <a:pt x="93" y="34"/>
                    <a:pt x="72" y="45"/>
                  </a:cubicBezTo>
                  <a:cubicBezTo>
                    <a:pt x="44" y="59"/>
                    <a:pt x="31" y="56"/>
                    <a:pt x="0" y="52"/>
                  </a:cubicBezTo>
                  <a:cubicBezTo>
                    <a:pt x="9" y="69"/>
                    <a:pt x="37" y="99"/>
                    <a:pt x="27" y="116"/>
                  </a:cubicBezTo>
                  <a:cubicBezTo>
                    <a:pt x="16" y="137"/>
                    <a:pt x="34" y="174"/>
                    <a:pt x="17" y="189"/>
                  </a:cubicBezTo>
                  <a:cubicBezTo>
                    <a:pt x="13" y="192"/>
                    <a:pt x="10" y="229"/>
                    <a:pt x="9" y="240"/>
                  </a:cubicBezTo>
                  <a:cubicBezTo>
                    <a:pt x="9" y="251"/>
                    <a:pt x="27" y="255"/>
                    <a:pt x="19" y="267"/>
                  </a:cubicBezTo>
                  <a:cubicBezTo>
                    <a:pt x="10" y="280"/>
                    <a:pt x="1" y="288"/>
                    <a:pt x="2" y="30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Freeform 92"/>
            <p:cNvSpPr>
              <a:spLocks noEditPoints="1"/>
            </p:cNvSpPr>
            <p:nvPr/>
          </p:nvSpPr>
          <p:spPr bwMode="auto">
            <a:xfrm>
              <a:off x="1393" y="2716"/>
              <a:ext cx="139" cy="158"/>
            </a:xfrm>
            <a:custGeom>
              <a:avLst/>
              <a:gdLst>
                <a:gd name="T0" fmla="*/ 204 w 468"/>
                <a:gd name="T1" fmla="*/ 508 h 532"/>
                <a:gd name="T2" fmla="*/ 144 w 468"/>
                <a:gd name="T3" fmla="*/ 483 h 532"/>
                <a:gd name="T4" fmla="*/ 87 w 468"/>
                <a:gd name="T5" fmla="*/ 524 h 532"/>
                <a:gd name="T6" fmla="*/ 66 w 468"/>
                <a:gd name="T7" fmla="*/ 487 h 532"/>
                <a:gd name="T8" fmla="*/ 46 w 468"/>
                <a:gd name="T9" fmla="*/ 390 h 532"/>
                <a:gd name="T10" fmla="*/ 28 w 468"/>
                <a:gd name="T11" fmla="*/ 340 h 532"/>
                <a:gd name="T12" fmla="*/ 10 w 468"/>
                <a:gd name="T13" fmla="*/ 311 h 532"/>
                <a:gd name="T14" fmla="*/ 23 w 468"/>
                <a:gd name="T15" fmla="*/ 272 h 532"/>
                <a:gd name="T16" fmla="*/ 26 w 468"/>
                <a:gd name="T17" fmla="*/ 261 h 532"/>
                <a:gd name="T18" fmla="*/ 28 w 468"/>
                <a:gd name="T19" fmla="*/ 184 h 532"/>
                <a:gd name="T20" fmla="*/ 36 w 468"/>
                <a:gd name="T21" fmla="*/ 115 h 532"/>
                <a:gd name="T22" fmla="*/ 9 w 468"/>
                <a:gd name="T23" fmla="*/ 60 h 532"/>
                <a:gd name="T24" fmla="*/ 26 w 468"/>
                <a:gd name="T25" fmla="*/ 47 h 532"/>
                <a:gd name="T26" fmla="*/ 103 w 468"/>
                <a:gd name="T27" fmla="*/ 24 h 532"/>
                <a:gd name="T28" fmla="*/ 179 w 468"/>
                <a:gd name="T29" fmla="*/ 12 h 532"/>
                <a:gd name="T30" fmla="*/ 190 w 468"/>
                <a:gd name="T31" fmla="*/ 87 h 532"/>
                <a:gd name="T32" fmla="*/ 307 w 468"/>
                <a:gd name="T33" fmla="*/ 139 h 532"/>
                <a:gd name="T34" fmla="*/ 357 w 468"/>
                <a:gd name="T35" fmla="*/ 167 h 532"/>
                <a:gd name="T36" fmla="*/ 363 w 468"/>
                <a:gd name="T37" fmla="*/ 219 h 532"/>
                <a:gd name="T38" fmla="*/ 405 w 468"/>
                <a:gd name="T39" fmla="*/ 249 h 532"/>
                <a:gd name="T40" fmla="*/ 436 w 468"/>
                <a:gd name="T41" fmla="*/ 278 h 532"/>
                <a:gd name="T42" fmla="*/ 465 w 468"/>
                <a:gd name="T43" fmla="*/ 371 h 532"/>
                <a:gd name="T44" fmla="*/ 425 w 468"/>
                <a:gd name="T45" fmla="*/ 404 h 532"/>
                <a:gd name="T46" fmla="*/ 339 w 468"/>
                <a:gd name="T47" fmla="*/ 389 h 532"/>
                <a:gd name="T48" fmla="*/ 288 w 468"/>
                <a:gd name="T49" fmla="*/ 459 h 532"/>
                <a:gd name="T50" fmla="*/ 277 w 468"/>
                <a:gd name="T51" fmla="*/ 505 h 532"/>
                <a:gd name="T52" fmla="*/ 239 w 468"/>
                <a:gd name="T53" fmla="*/ 487 h 532"/>
                <a:gd name="T54" fmla="*/ 219 w 468"/>
                <a:gd name="T55" fmla="*/ 532 h 532"/>
                <a:gd name="T56" fmla="*/ 46 w 468"/>
                <a:gd name="T57" fmla="*/ 336 h 532"/>
                <a:gd name="T58" fmla="*/ 64 w 468"/>
                <a:gd name="T59" fmla="*/ 394 h 532"/>
                <a:gd name="T60" fmla="*/ 84 w 468"/>
                <a:gd name="T61" fmla="*/ 485 h 532"/>
                <a:gd name="T62" fmla="*/ 87 w 468"/>
                <a:gd name="T63" fmla="*/ 505 h 532"/>
                <a:gd name="T64" fmla="*/ 143 w 468"/>
                <a:gd name="T65" fmla="*/ 456 h 532"/>
                <a:gd name="T66" fmla="*/ 179 w 468"/>
                <a:gd name="T67" fmla="*/ 476 h 532"/>
                <a:gd name="T68" fmla="*/ 239 w 468"/>
                <a:gd name="T69" fmla="*/ 469 h 532"/>
                <a:gd name="T70" fmla="*/ 269 w 468"/>
                <a:gd name="T71" fmla="*/ 456 h 532"/>
                <a:gd name="T72" fmla="*/ 334 w 468"/>
                <a:gd name="T73" fmla="*/ 371 h 532"/>
                <a:gd name="T74" fmla="*/ 437 w 468"/>
                <a:gd name="T75" fmla="*/ 390 h 532"/>
                <a:gd name="T76" fmla="*/ 446 w 468"/>
                <a:gd name="T77" fmla="*/ 338 h 532"/>
                <a:gd name="T78" fmla="*/ 418 w 468"/>
                <a:gd name="T79" fmla="*/ 275 h 532"/>
                <a:gd name="T80" fmla="*/ 418 w 468"/>
                <a:gd name="T81" fmla="*/ 270 h 532"/>
                <a:gd name="T82" fmla="*/ 397 w 468"/>
                <a:gd name="T83" fmla="*/ 267 h 532"/>
                <a:gd name="T84" fmla="*/ 344 w 468"/>
                <a:gd name="T85" fmla="*/ 200 h 532"/>
                <a:gd name="T86" fmla="*/ 322 w 468"/>
                <a:gd name="T87" fmla="*/ 163 h 532"/>
                <a:gd name="T88" fmla="*/ 237 w 468"/>
                <a:gd name="T89" fmla="*/ 127 h 532"/>
                <a:gd name="T90" fmla="*/ 164 w 468"/>
                <a:gd name="T91" fmla="*/ 43 h 532"/>
                <a:gd name="T92" fmla="*/ 153 w 468"/>
                <a:gd name="T93" fmla="*/ 21 h 532"/>
                <a:gd name="T94" fmla="*/ 116 w 468"/>
                <a:gd name="T95" fmla="*/ 37 h 532"/>
                <a:gd name="T96" fmla="*/ 36 w 468"/>
                <a:gd name="T97" fmla="*/ 66 h 532"/>
                <a:gd name="T98" fmla="*/ 50 w 468"/>
                <a:gd name="T99" fmla="*/ 153 h 532"/>
                <a:gd name="T100" fmla="*/ 36 w 468"/>
                <a:gd name="T101" fmla="*/ 243 h 532"/>
                <a:gd name="T102" fmla="*/ 43 w 468"/>
                <a:gd name="T103" fmla="*/ 275 h 532"/>
                <a:gd name="T104" fmla="*/ 28 w 468"/>
                <a:gd name="T105" fmla="*/ 301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68" h="532">
                  <a:moveTo>
                    <a:pt x="219" y="532"/>
                  </a:moveTo>
                  <a:cubicBezTo>
                    <a:pt x="204" y="508"/>
                    <a:pt x="204" y="508"/>
                    <a:pt x="204" y="508"/>
                  </a:cubicBezTo>
                  <a:cubicBezTo>
                    <a:pt x="198" y="498"/>
                    <a:pt x="190" y="496"/>
                    <a:pt x="176" y="494"/>
                  </a:cubicBezTo>
                  <a:cubicBezTo>
                    <a:pt x="165" y="492"/>
                    <a:pt x="154" y="491"/>
                    <a:pt x="144" y="483"/>
                  </a:cubicBezTo>
                  <a:cubicBezTo>
                    <a:pt x="106" y="524"/>
                    <a:pt x="91" y="524"/>
                    <a:pt x="87" y="524"/>
                  </a:cubicBezTo>
                  <a:cubicBezTo>
                    <a:pt x="87" y="524"/>
                    <a:pt x="87" y="524"/>
                    <a:pt x="87" y="524"/>
                  </a:cubicBezTo>
                  <a:cubicBezTo>
                    <a:pt x="77" y="524"/>
                    <a:pt x="71" y="517"/>
                    <a:pt x="69" y="507"/>
                  </a:cubicBezTo>
                  <a:cubicBezTo>
                    <a:pt x="67" y="500"/>
                    <a:pt x="67" y="494"/>
                    <a:pt x="66" y="487"/>
                  </a:cubicBezTo>
                  <a:cubicBezTo>
                    <a:pt x="63" y="465"/>
                    <a:pt x="60" y="444"/>
                    <a:pt x="48" y="427"/>
                  </a:cubicBezTo>
                  <a:cubicBezTo>
                    <a:pt x="40" y="414"/>
                    <a:pt x="43" y="401"/>
                    <a:pt x="46" y="390"/>
                  </a:cubicBezTo>
                  <a:cubicBezTo>
                    <a:pt x="48" y="380"/>
                    <a:pt x="49" y="377"/>
                    <a:pt x="46" y="375"/>
                  </a:cubicBezTo>
                  <a:cubicBezTo>
                    <a:pt x="33" y="364"/>
                    <a:pt x="30" y="351"/>
                    <a:pt x="28" y="340"/>
                  </a:cubicBezTo>
                  <a:cubicBezTo>
                    <a:pt x="26" y="329"/>
                    <a:pt x="24" y="320"/>
                    <a:pt x="14" y="314"/>
                  </a:cubicBezTo>
                  <a:cubicBezTo>
                    <a:pt x="10" y="311"/>
                    <a:pt x="10" y="311"/>
                    <a:pt x="10" y="311"/>
                  </a:cubicBezTo>
                  <a:cubicBezTo>
                    <a:pt x="10" y="307"/>
                    <a:pt x="10" y="307"/>
                    <a:pt x="10" y="307"/>
                  </a:cubicBezTo>
                  <a:cubicBezTo>
                    <a:pt x="8" y="291"/>
                    <a:pt x="15" y="282"/>
                    <a:pt x="23" y="272"/>
                  </a:cubicBezTo>
                  <a:cubicBezTo>
                    <a:pt x="25" y="269"/>
                    <a:pt x="26" y="267"/>
                    <a:pt x="28" y="265"/>
                  </a:cubicBezTo>
                  <a:cubicBezTo>
                    <a:pt x="28" y="264"/>
                    <a:pt x="27" y="262"/>
                    <a:pt x="26" y="261"/>
                  </a:cubicBezTo>
                  <a:cubicBezTo>
                    <a:pt x="22" y="257"/>
                    <a:pt x="16" y="251"/>
                    <a:pt x="17" y="242"/>
                  </a:cubicBezTo>
                  <a:cubicBezTo>
                    <a:pt x="21" y="191"/>
                    <a:pt x="25" y="187"/>
                    <a:pt x="28" y="184"/>
                  </a:cubicBezTo>
                  <a:cubicBezTo>
                    <a:pt x="34" y="180"/>
                    <a:pt x="33" y="168"/>
                    <a:pt x="32" y="155"/>
                  </a:cubicBezTo>
                  <a:cubicBezTo>
                    <a:pt x="31" y="141"/>
                    <a:pt x="29" y="126"/>
                    <a:pt x="36" y="115"/>
                  </a:cubicBezTo>
                  <a:cubicBezTo>
                    <a:pt x="41" y="106"/>
                    <a:pt x="27" y="86"/>
                    <a:pt x="18" y="74"/>
                  </a:cubicBezTo>
                  <a:cubicBezTo>
                    <a:pt x="15" y="69"/>
                    <a:pt x="11" y="64"/>
                    <a:pt x="9" y="6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49" y="49"/>
                    <a:pt x="58" y="53"/>
                    <a:pt x="84" y="40"/>
                  </a:cubicBezTo>
                  <a:cubicBezTo>
                    <a:pt x="92" y="36"/>
                    <a:pt x="97" y="31"/>
                    <a:pt x="103" y="24"/>
                  </a:cubicBezTo>
                  <a:cubicBezTo>
                    <a:pt x="111" y="15"/>
                    <a:pt x="121" y="5"/>
                    <a:pt x="140" y="3"/>
                  </a:cubicBezTo>
                  <a:cubicBezTo>
                    <a:pt x="161" y="0"/>
                    <a:pt x="172" y="3"/>
                    <a:pt x="179" y="12"/>
                  </a:cubicBezTo>
                  <a:cubicBezTo>
                    <a:pt x="187" y="21"/>
                    <a:pt x="184" y="34"/>
                    <a:pt x="182" y="47"/>
                  </a:cubicBezTo>
                  <a:cubicBezTo>
                    <a:pt x="178" y="66"/>
                    <a:pt x="177" y="79"/>
                    <a:pt x="190" y="87"/>
                  </a:cubicBezTo>
                  <a:cubicBezTo>
                    <a:pt x="206" y="98"/>
                    <a:pt x="223" y="103"/>
                    <a:pt x="242" y="109"/>
                  </a:cubicBezTo>
                  <a:cubicBezTo>
                    <a:pt x="265" y="116"/>
                    <a:pt x="288" y="122"/>
                    <a:pt x="307" y="139"/>
                  </a:cubicBezTo>
                  <a:cubicBezTo>
                    <a:pt x="312" y="144"/>
                    <a:pt x="317" y="144"/>
                    <a:pt x="323" y="145"/>
                  </a:cubicBezTo>
                  <a:cubicBezTo>
                    <a:pt x="333" y="145"/>
                    <a:pt x="347" y="146"/>
                    <a:pt x="357" y="167"/>
                  </a:cubicBezTo>
                  <a:cubicBezTo>
                    <a:pt x="364" y="182"/>
                    <a:pt x="363" y="193"/>
                    <a:pt x="362" y="202"/>
                  </a:cubicBezTo>
                  <a:cubicBezTo>
                    <a:pt x="362" y="208"/>
                    <a:pt x="361" y="213"/>
                    <a:pt x="363" y="219"/>
                  </a:cubicBezTo>
                  <a:cubicBezTo>
                    <a:pt x="373" y="247"/>
                    <a:pt x="373" y="247"/>
                    <a:pt x="398" y="248"/>
                  </a:cubicBezTo>
                  <a:cubicBezTo>
                    <a:pt x="405" y="249"/>
                    <a:pt x="405" y="249"/>
                    <a:pt x="405" y="249"/>
                  </a:cubicBezTo>
                  <a:cubicBezTo>
                    <a:pt x="420" y="250"/>
                    <a:pt x="428" y="253"/>
                    <a:pt x="433" y="259"/>
                  </a:cubicBezTo>
                  <a:cubicBezTo>
                    <a:pt x="438" y="265"/>
                    <a:pt x="437" y="272"/>
                    <a:pt x="436" y="278"/>
                  </a:cubicBezTo>
                  <a:cubicBezTo>
                    <a:pt x="435" y="285"/>
                    <a:pt x="435" y="285"/>
                    <a:pt x="440" y="287"/>
                  </a:cubicBezTo>
                  <a:cubicBezTo>
                    <a:pt x="464" y="296"/>
                    <a:pt x="468" y="342"/>
                    <a:pt x="465" y="371"/>
                  </a:cubicBezTo>
                  <a:cubicBezTo>
                    <a:pt x="463" y="389"/>
                    <a:pt x="458" y="411"/>
                    <a:pt x="442" y="413"/>
                  </a:cubicBezTo>
                  <a:cubicBezTo>
                    <a:pt x="436" y="413"/>
                    <a:pt x="433" y="411"/>
                    <a:pt x="425" y="404"/>
                  </a:cubicBezTo>
                  <a:cubicBezTo>
                    <a:pt x="416" y="396"/>
                    <a:pt x="398" y="380"/>
                    <a:pt x="389" y="380"/>
                  </a:cubicBezTo>
                  <a:cubicBezTo>
                    <a:pt x="372" y="380"/>
                    <a:pt x="356" y="384"/>
                    <a:pt x="339" y="389"/>
                  </a:cubicBezTo>
                  <a:cubicBezTo>
                    <a:pt x="327" y="392"/>
                    <a:pt x="327" y="392"/>
                    <a:pt x="327" y="392"/>
                  </a:cubicBezTo>
                  <a:cubicBezTo>
                    <a:pt x="297" y="400"/>
                    <a:pt x="293" y="427"/>
                    <a:pt x="288" y="459"/>
                  </a:cubicBezTo>
                  <a:cubicBezTo>
                    <a:pt x="286" y="470"/>
                    <a:pt x="284" y="482"/>
                    <a:pt x="281" y="492"/>
                  </a:cubicBezTo>
                  <a:cubicBezTo>
                    <a:pt x="277" y="505"/>
                    <a:pt x="277" y="505"/>
                    <a:pt x="277" y="505"/>
                  </a:cubicBezTo>
                  <a:cubicBezTo>
                    <a:pt x="266" y="497"/>
                    <a:pt x="266" y="497"/>
                    <a:pt x="266" y="497"/>
                  </a:cubicBezTo>
                  <a:cubicBezTo>
                    <a:pt x="258" y="491"/>
                    <a:pt x="247" y="487"/>
                    <a:pt x="239" y="487"/>
                  </a:cubicBezTo>
                  <a:cubicBezTo>
                    <a:pt x="228" y="487"/>
                    <a:pt x="222" y="492"/>
                    <a:pt x="221" y="503"/>
                  </a:cubicBezTo>
                  <a:lnTo>
                    <a:pt x="219" y="532"/>
                  </a:lnTo>
                  <a:close/>
                  <a:moveTo>
                    <a:pt x="28" y="301"/>
                  </a:moveTo>
                  <a:cubicBezTo>
                    <a:pt x="41" y="311"/>
                    <a:pt x="44" y="325"/>
                    <a:pt x="46" y="336"/>
                  </a:cubicBezTo>
                  <a:cubicBezTo>
                    <a:pt x="48" y="346"/>
                    <a:pt x="49" y="354"/>
                    <a:pt x="58" y="360"/>
                  </a:cubicBezTo>
                  <a:cubicBezTo>
                    <a:pt x="70" y="370"/>
                    <a:pt x="66" y="384"/>
                    <a:pt x="64" y="394"/>
                  </a:cubicBezTo>
                  <a:cubicBezTo>
                    <a:pt x="61" y="405"/>
                    <a:pt x="60" y="411"/>
                    <a:pt x="64" y="417"/>
                  </a:cubicBezTo>
                  <a:cubicBezTo>
                    <a:pt x="77" y="437"/>
                    <a:pt x="81" y="462"/>
                    <a:pt x="84" y="485"/>
                  </a:cubicBezTo>
                  <a:cubicBezTo>
                    <a:pt x="85" y="491"/>
                    <a:pt x="86" y="498"/>
                    <a:pt x="87" y="504"/>
                  </a:cubicBezTo>
                  <a:cubicBezTo>
                    <a:pt x="87" y="504"/>
                    <a:pt x="87" y="505"/>
                    <a:pt x="87" y="505"/>
                  </a:cubicBezTo>
                  <a:cubicBezTo>
                    <a:pt x="92" y="505"/>
                    <a:pt x="108" y="495"/>
                    <a:pt x="136" y="464"/>
                  </a:cubicBezTo>
                  <a:cubicBezTo>
                    <a:pt x="143" y="456"/>
                    <a:pt x="143" y="456"/>
                    <a:pt x="143" y="456"/>
                  </a:cubicBezTo>
                  <a:cubicBezTo>
                    <a:pt x="151" y="464"/>
                    <a:pt x="151" y="464"/>
                    <a:pt x="151" y="464"/>
                  </a:cubicBezTo>
                  <a:cubicBezTo>
                    <a:pt x="158" y="473"/>
                    <a:pt x="167" y="474"/>
                    <a:pt x="179" y="476"/>
                  </a:cubicBezTo>
                  <a:cubicBezTo>
                    <a:pt x="188" y="477"/>
                    <a:pt x="198" y="479"/>
                    <a:pt x="208" y="485"/>
                  </a:cubicBezTo>
                  <a:cubicBezTo>
                    <a:pt x="214" y="474"/>
                    <a:pt x="225" y="469"/>
                    <a:pt x="239" y="469"/>
                  </a:cubicBezTo>
                  <a:cubicBezTo>
                    <a:pt x="247" y="469"/>
                    <a:pt x="257" y="471"/>
                    <a:pt x="266" y="475"/>
                  </a:cubicBezTo>
                  <a:cubicBezTo>
                    <a:pt x="267" y="469"/>
                    <a:pt x="268" y="462"/>
                    <a:pt x="269" y="456"/>
                  </a:cubicBezTo>
                  <a:cubicBezTo>
                    <a:pt x="275" y="423"/>
                    <a:pt x="281" y="385"/>
                    <a:pt x="322" y="375"/>
                  </a:cubicBezTo>
                  <a:cubicBezTo>
                    <a:pt x="334" y="371"/>
                    <a:pt x="334" y="371"/>
                    <a:pt x="334" y="371"/>
                  </a:cubicBezTo>
                  <a:cubicBezTo>
                    <a:pt x="352" y="367"/>
                    <a:pt x="370" y="362"/>
                    <a:pt x="389" y="362"/>
                  </a:cubicBezTo>
                  <a:cubicBezTo>
                    <a:pt x="403" y="362"/>
                    <a:pt x="420" y="375"/>
                    <a:pt x="437" y="390"/>
                  </a:cubicBezTo>
                  <a:cubicBezTo>
                    <a:pt x="439" y="391"/>
                    <a:pt x="440" y="393"/>
                    <a:pt x="441" y="394"/>
                  </a:cubicBezTo>
                  <a:cubicBezTo>
                    <a:pt x="444" y="388"/>
                    <a:pt x="449" y="365"/>
                    <a:pt x="446" y="338"/>
                  </a:cubicBezTo>
                  <a:cubicBezTo>
                    <a:pt x="444" y="316"/>
                    <a:pt x="438" y="306"/>
                    <a:pt x="434" y="304"/>
                  </a:cubicBezTo>
                  <a:cubicBezTo>
                    <a:pt x="414" y="297"/>
                    <a:pt x="417" y="282"/>
                    <a:pt x="418" y="275"/>
                  </a:cubicBezTo>
                  <a:cubicBezTo>
                    <a:pt x="418" y="273"/>
                    <a:pt x="419" y="271"/>
                    <a:pt x="418" y="270"/>
                  </a:cubicBezTo>
                  <a:cubicBezTo>
                    <a:pt x="418" y="270"/>
                    <a:pt x="418" y="270"/>
                    <a:pt x="418" y="270"/>
                  </a:cubicBezTo>
                  <a:cubicBezTo>
                    <a:pt x="418" y="270"/>
                    <a:pt x="415" y="268"/>
                    <a:pt x="404" y="267"/>
                  </a:cubicBezTo>
                  <a:cubicBezTo>
                    <a:pt x="397" y="267"/>
                    <a:pt x="397" y="267"/>
                    <a:pt x="397" y="267"/>
                  </a:cubicBezTo>
                  <a:cubicBezTo>
                    <a:pt x="362" y="265"/>
                    <a:pt x="359" y="262"/>
                    <a:pt x="346" y="225"/>
                  </a:cubicBezTo>
                  <a:cubicBezTo>
                    <a:pt x="343" y="216"/>
                    <a:pt x="343" y="207"/>
                    <a:pt x="344" y="200"/>
                  </a:cubicBezTo>
                  <a:cubicBezTo>
                    <a:pt x="345" y="192"/>
                    <a:pt x="346" y="185"/>
                    <a:pt x="341" y="175"/>
                  </a:cubicBezTo>
                  <a:cubicBezTo>
                    <a:pt x="335" y="164"/>
                    <a:pt x="331" y="163"/>
                    <a:pt x="322" y="163"/>
                  </a:cubicBezTo>
                  <a:cubicBezTo>
                    <a:pt x="314" y="162"/>
                    <a:pt x="305" y="161"/>
                    <a:pt x="295" y="153"/>
                  </a:cubicBezTo>
                  <a:cubicBezTo>
                    <a:pt x="279" y="139"/>
                    <a:pt x="258" y="133"/>
                    <a:pt x="237" y="127"/>
                  </a:cubicBezTo>
                  <a:cubicBezTo>
                    <a:pt x="218" y="121"/>
                    <a:pt x="197" y="115"/>
                    <a:pt x="179" y="102"/>
                  </a:cubicBezTo>
                  <a:cubicBezTo>
                    <a:pt x="156" y="86"/>
                    <a:pt x="161" y="61"/>
                    <a:pt x="164" y="43"/>
                  </a:cubicBezTo>
                  <a:cubicBezTo>
                    <a:pt x="165" y="36"/>
                    <a:pt x="167" y="26"/>
                    <a:pt x="165" y="23"/>
                  </a:cubicBezTo>
                  <a:cubicBezTo>
                    <a:pt x="164" y="23"/>
                    <a:pt x="162" y="21"/>
                    <a:pt x="153" y="21"/>
                  </a:cubicBezTo>
                  <a:cubicBezTo>
                    <a:pt x="150" y="21"/>
                    <a:pt x="146" y="21"/>
                    <a:pt x="142" y="21"/>
                  </a:cubicBezTo>
                  <a:cubicBezTo>
                    <a:pt x="130" y="23"/>
                    <a:pt x="124" y="29"/>
                    <a:pt x="116" y="37"/>
                  </a:cubicBezTo>
                  <a:cubicBezTo>
                    <a:pt x="110" y="44"/>
                    <a:pt x="103" y="51"/>
                    <a:pt x="93" y="56"/>
                  </a:cubicBezTo>
                  <a:cubicBezTo>
                    <a:pt x="72" y="67"/>
                    <a:pt x="57" y="69"/>
                    <a:pt x="36" y="66"/>
                  </a:cubicBezTo>
                  <a:cubicBezTo>
                    <a:pt x="48" y="85"/>
                    <a:pt x="62" y="106"/>
                    <a:pt x="52" y="123"/>
                  </a:cubicBezTo>
                  <a:cubicBezTo>
                    <a:pt x="48" y="130"/>
                    <a:pt x="49" y="142"/>
                    <a:pt x="50" y="153"/>
                  </a:cubicBezTo>
                  <a:cubicBezTo>
                    <a:pt x="51" y="169"/>
                    <a:pt x="53" y="186"/>
                    <a:pt x="41" y="197"/>
                  </a:cubicBezTo>
                  <a:cubicBezTo>
                    <a:pt x="40" y="202"/>
                    <a:pt x="37" y="219"/>
                    <a:pt x="36" y="243"/>
                  </a:cubicBezTo>
                  <a:cubicBezTo>
                    <a:pt x="35" y="244"/>
                    <a:pt x="38" y="247"/>
                    <a:pt x="39" y="249"/>
                  </a:cubicBezTo>
                  <a:cubicBezTo>
                    <a:pt x="44" y="253"/>
                    <a:pt x="52" y="263"/>
                    <a:pt x="43" y="275"/>
                  </a:cubicBezTo>
                  <a:cubicBezTo>
                    <a:pt x="41" y="278"/>
                    <a:pt x="39" y="280"/>
                    <a:pt x="37" y="283"/>
                  </a:cubicBezTo>
                  <a:cubicBezTo>
                    <a:pt x="32" y="291"/>
                    <a:pt x="29" y="295"/>
                    <a:pt x="28" y="30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Freeform 93"/>
            <p:cNvSpPr>
              <a:spLocks/>
            </p:cNvSpPr>
            <p:nvPr/>
          </p:nvSpPr>
          <p:spPr bwMode="auto">
            <a:xfrm>
              <a:off x="1604" y="2614"/>
              <a:ext cx="27" cy="25"/>
            </a:xfrm>
            <a:custGeom>
              <a:avLst/>
              <a:gdLst>
                <a:gd name="T0" fmla="*/ 88 w 88"/>
                <a:gd name="T1" fmla="*/ 9 h 84"/>
                <a:gd name="T2" fmla="*/ 9 w 88"/>
                <a:gd name="T3" fmla="*/ 51 h 84"/>
                <a:gd name="T4" fmla="*/ 23 w 88"/>
                <a:gd name="T5" fmla="*/ 6 h 84"/>
                <a:gd name="T6" fmla="*/ 88 w 88"/>
                <a:gd name="T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4">
                  <a:moveTo>
                    <a:pt x="88" y="9"/>
                  </a:moveTo>
                  <a:cubicBezTo>
                    <a:pt x="86" y="42"/>
                    <a:pt x="11" y="84"/>
                    <a:pt x="9" y="51"/>
                  </a:cubicBezTo>
                  <a:cubicBezTo>
                    <a:pt x="9" y="35"/>
                    <a:pt x="0" y="8"/>
                    <a:pt x="23" y="6"/>
                  </a:cubicBezTo>
                  <a:cubicBezTo>
                    <a:pt x="45" y="5"/>
                    <a:pt x="67" y="0"/>
                    <a:pt x="88" y="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Freeform 94"/>
            <p:cNvSpPr>
              <a:spLocks noEditPoints="1"/>
            </p:cNvSpPr>
            <p:nvPr/>
          </p:nvSpPr>
          <p:spPr bwMode="auto">
            <a:xfrm>
              <a:off x="1603" y="2612"/>
              <a:ext cx="30" cy="23"/>
            </a:xfrm>
            <a:custGeom>
              <a:avLst/>
              <a:gdLst>
                <a:gd name="T0" fmla="*/ 27 w 101"/>
                <a:gd name="T1" fmla="*/ 79 h 79"/>
                <a:gd name="T2" fmla="*/ 4 w 101"/>
                <a:gd name="T3" fmla="*/ 58 h 79"/>
                <a:gd name="T4" fmla="*/ 3 w 101"/>
                <a:gd name="T5" fmla="*/ 49 h 79"/>
                <a:gd name="T6" fmla="*/ 8 w 101"/>
                <a:gd name="T7" fmla="*/ 13 h 79"/>
                <a:gd name="T8" fmla="*/ 26 w 101"/>
                <a:gd name="T9" fmla="*/ 4 h 79"/>
                <a:gd name="T10" fmla="*/ 40 w 101"/>
                <a:gd name="T11" fmla="*/ 3 h 79"/>
                <a:gd name="T12" fmla="*/ 95 w 101"/>
                <a:gd name="T13" fmla="*/ 7 h 79"/>
                <a:gd name="T14" fmla="*/ 101 w 101"/>
                <a:gd name="T15" fmla="*/ 9 h 79"/>
                <a:gd name="T16" fmla="*/ 101 w 101"/>
                <a:gd name="T17" fmla="*/ 16 h 79"/>
                <a:gd name="T18" fmla="*/ 27 w 101"/>
                <a:gd name="T19" fmla="*/ 79 h 79"/>
                <a:gd name="T20" fmla="*/ 64 w 101"/>
                <a:gd name="T21" fmla="*/ 20 h 79"/>
                <a:gd name="T22" fmla="*/ 41 w 101"/>
                <a:gd name="T23" fmla="*/ 21 h 79"/>
                <a:gd name="T24" fmla="*/ 27 w 101"/>
                <a:gd name="T25" fmla="*/ 23 h 79"/>
                <a:gd name="T26" fmla="*/ 22 w 101"/>
                <a:gd name="T27" fmla="*/ 24 h 79"/>
                <a:gd name="T28" fmla="*/ 22 w 101"/>
                <a:gd name="T29" fmla="*/ 47 h 79"/>
                <a:gd name="T30" fmla="*/ 23 w 101"/>
                <a:gd name="T31" fmla="*/ 57 h 79"/>
                <a:gd name="T32" fmla="*/ 27 w 101"/>
                <a:gd name="T33" fmla="*/ 60 h 79"/>
                <a:gd name="T34" fmla="*/ 81 w 101"/>
                <a:gd name="T35" fmla="*/ 21 h 79"/>
                <a:gd name="T36" fmla="*/ 64 w 101"/>
                <a:gd name="T37" fmla="*/ 2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1" h="79">
                  <a:moveTo>
                    <a:pt x="27" y="79"/>
                  </a:moveTo>
                  <a:cubicBezTo>
                    <a:pt x="13" y="79"/>
                    <a:pt x="5" y="71"/>
                    <a:pt x="4" y="58"/>
                  </a:cubicBezTo>
                  <a:cubicBezTo>
                    <a:pt x="4" y="56"/>
                    <a:pt x="4" y="52"/>
                    <a:pt x="3" y="49"/>
                  </a:cubicBezTo>
                  <a:cubicBezTo>
                    <a:pt x="2" y="37"/>
                    <a:pt x="0" y="22"/>
                    <a:pt x="8" y="13"/>
                  </a:cubicBezTo>
                  <a:cubicBezTo>
                    <a:pt x="12" y="8"/>
                    <a:pt x="18" y="5"/>
                    <a:pt x="26" y="4"/>
                  </a:cubicBezTo>
                  <a:cubicBezTo>
                    <a:pt x="31" y="4"/>
                    <a:pt x="35" y="3"/>
                    <a:pt x="40" y="3"/>
                  </a:cubicBezTo>
                  <a:cubicBezTo>
                    <a:pt x="60" y="1"/>
                    <a:pt x="80" y="0"/>
                    <a:pt x="95" y="7"/>
                  </a:cubicBezTo>
                  <a:cubicBezTo>
                    <a:pt x="101" y="9"/>
                    <a:pt x="101" y="9"/>
                    <a:pt x="101" y="9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0" y="47"/>
                    <a:pt x="53" y="79"/>
                    <a:pt x="27" y="79"/>
                  </a:cubicBezTo>
                  <a:close/>
                  <a:moveTo>
                    <a:pt x="64" y="20"/>
                  </a:moveTo>
                  <a:cubicBezTo>
                    <a:pt x="57" y="20"/>
                    <a:pt x="49" y="21"/>
                    <a:pt x="41" y="21"/>
                  </a:cubicBezTo>
                  <a:cubicBezTo>
                    <a:pt x="37" y="22"/>
                    <a:pt x="32" y="22"/>
                    <a:pt x="27" y="23"/>
                  </a:cubicBezTo>
                  <a:cubicBezTo>
                    <a:pt x="25" y="23"/>
                    <a:pt x="23" y="23"/>
                    <a:pt x="22" y="24"/>
                  </a:cubicBezTo>
                  <a:cubicBezTo>
                    <a:pt x="19" y="28"/>
                    <a:pt x="20" y="39"/>
                    <a:pt x="22" y="47"/>
                  </a:cubicBezTo>
                  <a:cubicBezTo>
                    <a:pt x="22" y="51"/>
                    <a:pt x="22" y="54"/>
                    <a:pt x="23" y="57"/>
                  </a:cubicBezTo>
                  <a:cubicBezTo>
                    <a:pt x="23" y="60"/>
                    <a:pt x="23" y="60"/>
                    <a:pt x="27" y="60"/>
                  </a:cubicBezTo>
                  <a:cubicBezTo>
                    <a:pt x="43" y="60"/>
                    <a:pt x="74" y="39"/>
                    <a:pt x="81" y="21"/>
                  </a:cubicBezTo>
                  <a:cubicBezTo>
                    <a:pt x="76" y="20"/>
                    <a:pt x="70" y="20"/>
                    <a:pt x="64" y="2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Freeform 95"/>
            <p:cNvSpPr>
              <a:spLocks/>
            </p:cNvSpPr>
            <p:nvPr/>
          </p:nvSpPr>
          <p:spPr bwMode="auto">
            <a:xfrm>
              <a:off x="1351" y="2554"/>
              <a:ext cx="427" cy="449"/>
            </a:xfrm>
            <a:custGeom>
              <a:avLst/>
              <a:gdLst>
                <a:gd name="T0" fmla="*/ 744 w 1434"/>
                <a:gd name="T1" fmla="*/ 1196 h 1505"/>
                <a:gd name="T2" fmla="*/ 599 w 1434"/>
                <a:gd name="T3" fmla="*/ 1352 h 1505"/>
                <a:gd name="T4" fmla="*/ 764 w 1434"/>
                <a:gd name="T5" fmla="*/ 1460 h 1505"/>
                <a:gd name="T6" fmla="*/ 816 w 1434"/>
                <a:gd name="T7" fmla="*/ 1424 h 1505"/>
                <a:gd name="T8" fmla="*/ 929 w 1434"/>
                <a:gd name="T9" fmla="*/ 1248 h 1505"/>
                <a:gd name="T10" fmla="*/ 1115 w 1434"/>
                <a:gd name="T11" fmla="*/ 1053 h 1505"/>
                <a:gd name="T12" fmla="*/ 1253 w 1434"/>
                <a:gd name="T13" fmla="*/ 907 h 1505"/>
                <a:gd name="T14" fmla="*/ 1284 w 1434"/>
                <a:gd name="T15" fmla="*/ 686 h 1505"/>
                <a:gd name="T16" fmla="*/ 1342 w 1434"/>
                <a:gd name="T17" fmla="*/ 611 h 1505"/>
                <a:gd name="T18" fmla="*/ 1426 w 1434"/>
                <a:gd name="T19" fmla="*/ 419 h 1505"/>
                <a:gd name="T20" fmla="*/ 1249 w 1434"/>
                <a:gd name="T21" fmla="*/ 304 h 1505"/>
                <a:gd name="T22" fmla="*/ 1083 w 1434"/>
                <a:gd name="T23" fmla="*/ 297 h 1505"/>
                <a:gd name="T24" fmla="*/ 1074 w 1434"/>
                <a:gd name="T25" fmla="*/ 276 h 1505"/>
                <a:gd name="T26" fmla="*/ 957 w 1434"/>
                <a:gd name="T27" fmla="*/ 224 h 1505"/>
                <a:gd name="T28" fmla="*/ 827 w 1434"/>
                <a:gd name="T29" fmla="*/ 273 h 1505"/>
                <a:gd name="T30" fmla="*/ 855 w 1434"/>
                <a:gd name="T31" fmla="*/ 226 h 1505"/>
                <a:gd name="T32" fmla="*/ 885 w 1434"/>
                <a:gd name="T33" fmla="*/ 139 h 1505"/>
                <a:gd name="T34" fmla="*/ 855 w 1434"/>
                <a:gd name="T35" fmla="*/ 99 h 1505"/>
                <a:gd name="T36" fmla="*/ 739 w 1434"/>
                <a:gd name="T37" fmla="*/ 123 h 1505"/>
                <a:gd name="T38" fmla="*/ 658 w 1434"/>
                <a:gd name="T39" fmla="*/ 129 h 1505"/>
                <a:gd name="T40" fmla="*/ 545 w 1434"/>
                <a:gd name="T41" fmla="*/ 144 h 1505"/>
                <a:gd name="T42" fmla="*/ 511 w 1434"/>
                <a:gd name="T43" fmla="*/ 8 h 1505"/>
                <a:gd name="T44" fmla="*/ 338 w 1434"/>
                <a:gd name="T45" fmla="*/ 40 h 1505"/>
                <a:gd name="T46" fmla="*/ 390 w 1434"/>
                <a:gd name="T47" fmla="*/ 111 h 1505"/>
                <a:gd name="T48" fmla="*/ 286 w 1434"/>
                <a:gd name="T49" fmla="*/ 169 h 1505"/>
                <a:gd name="T50" fmla="*/ 210 w 1434"/>
                <a:gd name="T51" fmla="*/ 124 h 1505"/>
                <a:gd name="T52" fmla="*/ 177 w 1434"/>
                <a:gd name="T53" fmla="*/ 176 h 1505"/>
                <a:gd name="T54" fmla="*/ 149 w 1434"/>
                <a:gd name="T55" fmla="*/ 328 h 1505"/>
                <a:gd name="T56" fmla="*/ 56 w 1434"/>
                <a:gd name="T57" fmla="*/ 382 h 1505"/>
                <a:gd name="T58" fmla="*/ 8 w 1434"/>
                <a:gd name="T59" fmla="*/ 480 h 1505"/>
                <a:gd name="T60" fmla="*/ 76 w 1434"/>
                <a:gd name="T61" fmla="*/ 560 h 1505"/>
                <a:gd name="T62" fmla="*/ 129 w 1434"/>
                <a:gd name="T63" fmla="*/ 599 h 1505"/>
                <a:gd name="T64" fmla="*/ 317 w 1434"/>
                <a:gd name="T65" fmla="*/ 572 h 1505"/>
                <a:gd name="T66" fmla="*/ 361 w 1434"/>
                <a:gd name="T67" fmla="*/ 652 h 1505"/>
                <a:gd name="T68" fmla="*/ 500 w 1434"/>
                <a:gd name="T69" fmla="*/ 743 h 1505"/>
                <a:gd name="T70" fmla="*/ 567 w 1434"/>
                <a:gd name="T71" fmla="*/ 800 h 1505"/>
                <a:gd name="T72" fmla="*/ 591 w 1434"/>
                <a:gd name="T73" fmla="*/ 853 h 1505"/>
                <a:gd name="T74" fmla="*/ 583 w 1434"/>
                <a:gd name="T75" fmla="*/ 957 h 1505"/>
                <a:gd name="T76" fmla="*/ 668 w 1434"/>
                <a:gd name="T77" fmla="*/ 1043 h 1505"/>
                <a:gd name="T78" fmla="*/ 712 w 1434"/>
                <a:gd name="T79" fmla="*/ 1161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34" h="1505">
                  <a:moveTo>
                    <a:pt x="712" y="1161"/>
                  </a:moveTo>
                  <a:cubicBezTo>
                    <a:pt x="733" y="1159"/>
                    <a:pt x="748" y="1174"/>
                    <a:pt x="744" y="1196"/>
                  </a:cubicBezTo>
                  <a:cubicBezTo>
                    <a:pt x="738" y="1232"/>
                    <a:pt x="728" y="1216"/>
                    <a:pt x="705" y="1240"/>
                  </a:cubicBezTo>
                  <a:cubicBezTo>
                    <a:pt x="670" y="1278"/>
                    <a:pt x="634" y="1315"/>
                    <a:pt x="599" y="1352"/>
                  </a:cubicBezTo>
                  <a:cubicBezTo>
                    <a:pt x="625" y="1342"/>
                    <a:pt x="653" y="1357"/>
                    <a:pt x="656" y="1386"/>
                  </a:cubicBezTo>
                  <a:cubicBezTo>
                    <a:pt x="687" y="1361"/>
                    <a:pt x="739" y="1447"/>
                    <a:pt x="764" y="1460"/>
                  </a:cubicBezTo>
                  <a:cubicBezTo>
                    <a:pt x="749" y="1471"/>
                    <a:pt x="746" y="1488"/>
                    <a:pt x="753" y="1505"/>
                  </a:cubicBezTo>
                  <a:cubicBezTo>
                    <a:pt x="777" y="1477"/>
                    <a:pt x="789" y="1446"/>
                    <a:pt x="816" y="1424"/>
                  </a:cubicBezTo>
                  <a:cubicBezTo>
                    <a:pt x="848" y="1399"/>
                    <a:pt x="865" y="1368"/>
                    <a:pt x="880" y="1331"/>
                  </a:cubicBezTo>
                  <a:cubicBezTo>
                    <a:pt x="894" y="1297"/>
                    <a:pt x="924" y="1286"/>
                    <a:pt x="929" y="1248"/>
                  </a:cubicBezTo>
                  <a:cubicBezTo>
                    <a:pt x="934" y="1216"/>
                    <a:pt x="921" y="1191"/>
                    <a:pt x="938" y="1160"/>
                  </a:cubicBezTo>
                  <a:cubicBezTo>
                    <a:pt x="966" y="1107"/>
                    <a:pt x="1064" y="1056"/>
                    <a:pt x="1115" y="1053"/>
                  </a:cubicBezTo>
                  <a:cubicBezTo>
                    <a:pt x="1146" y="1052"/>
                    <a:pt x="1192" y="1047"/>
                    <a:pt x="1203" y="1009"/>
                  </a:cubicBezTo>
                  <a:cubicBezTo>
                    <a:pt x="1213" y="972"/>
                    <a:pt x="1247" y="944"/>
                    <a:pt x="1253" y="907"/>
                  </a:cubicBezTo>
                  <a:cubicBezTo>
                    <a:pt x="1259" y="869"/>
                    <a:pt x="1274" y="841"/>
                    <a:pt x="1280" y="802"/>
                  </a:cubicBezTo>
                  <a:cubicBezTo>
                    <a:pt x="1285" y="763"/>
                    <a:pt x="1277" y="726"/>
                    <a:pt x="1284" y="686"/>
                  </a:cubicBezTo>
                  <a:cubicBezTo>
                    <a:pt x="1286" y="673"/>
                    <a:pt x="1308" y="675"/>
                    <a:pt x="1314" y="663"/>
                  </a:cubicBezTo>
                  <a:cubicBezTo>
                    <a:pt x="1323" y="647"/>
                    <a:pt x="1330" y="626"/>
                    <a:pt x="1342" y="611"/>
                  </a:cubicBezTo>
                  <a:cubicBezTo>
                    <a:pt x="1365" y="582"/>
                    <a:pt x="1402" y="563"/>
                    <a:pt x="1418" y="527"/>
                  </a:cubicBezTo>
                  <a:cubicBezTo>
                    <a:pt x="1434" y="493"/>
                    <a:pt x="1432" y="455"/>
                    <a:pt x="1426" y="419"/>
                  </a:cubicBezTo>
                  <a:cubicBezTo>
                    <a:pt x="1417" y="370"/>
                    <a:pt x="1376" y="399"/>
                    <a:pt x="1347" y="375"/>
                  </a:cubicBezTo>
                  <a:cubicBezTo>
                    <a:pt x="1318" y="352"/>
                    <a:pt x="1286" y="314"/>
                    <a:pt x="1249" y="304"/>
                  </a:cubicBezTo>
                  <a:cubicBezTo>
                    <a:pt x="1207" y="293"/>
                    <a:pt x="1172" y="303"/>
                    <a:pt x="1129" y="286"/>
                  </a:cubicBezTo>
                  <a:cubicBezTo>
                    <a:pt x="1111" y="280"/>
                    <a:pt x="1101" y="289"/>
                    <a:pt x="1083" y="297"/>
                  </a:cubicBezTo>
                  <a:cubicBezTo>
                    <a:pt x="1086" y="291"/>
                    <a:pt x="1087" y="286"/>
                    <a:pt x="1089" y="280"/>
                  </a:cubicBezTo>
                  <a:cubicBezTo>
                    <a:pt x="1084" y="279"/>
                    <a:pt x="1079" y="277"/>
                    <a:pt x="1074" y="276"/>
                  </a:cubicBezTo>
                  <a:cubicBezTo>
                    <a:pt x="1082" y="260"/>
                    <a:pt x="1069" y="246"/>
                    <a:pt x="1052" y="260"/>
                  </a:cubicBezTo>
                  <a:cubicBezTo>
                    <a:pt x="1044" y="226"/>
                    <a:pt x="985" y="222"/>
                    <a:pt x="957" y="224"/>
                  </a:cubicBezTo>
                  <a:cubicBezTo>
                    <a:pt x="950" y="225"/>
                    <a:pt x="909" y="276"/>
                    <a:pt x="905" y="287"/>
                  </a:cubicBezTo>
                  <a:cubicBezTo>
                    <a:pt x="914" y="248"/>
                    <a:pt x="845" y="259"/>
                    <a:pt x="827" y="273"/>
                  </a:cubicBezTo>
                  <a:cubicBezTo>
                    <a:pt x="831" y="250"/>
                    <a:pt x="851" y="273"/>
                    <a:pt x="857" y="262"/>
                  </a:cubicBezTo>
                  <a:cubicBezTo>
                    <a:pt x="865" y="246"/>
                    <a:pt x="849" y="240"/>
                    <a:pt x="855" y="226"/>
                  </a:cubicBezTo>
                  <a:cubicBezTo>
                    <a:pt x="849" y="232"/>
                    <a:pt x="840" y="236"/>
                    <a:pt x="833" y="241"/>
                  </a:cubicBezTo>
                  <a:cubicBezTo>
                    <a:pt x="811" y="193"/>
                    <a:pt x="889" y="182"/>
                    <a:pt x="885" y="139"/>
                  </a:cubicBezTo>
                  <a:cubicBezTo>
                    <a:pt x="885" y="135"/>
                    <a:pt x="868" y="135"/>
                    <a:pt x="866" y="131"/>
                  </a:cubicBezTo>
                  <a:cubicBezTo>
                    <a:pt x="862" y="121"/>
                    <a:pt x="859" y="109"/>
                    <a:pt x="855" y="99"/>
                  </a:cubicBezTo>
                  <a:cubicBezTo>
                    <a:pt x="854" y="94"/>
                    <a:pt x="838" y="35"/>
                    <a:pt x="826" y="47"/>
                  </a:cubicBezTo>
                  <a:cubicBezTo>
                    <a:pt x="791" y="82"/>
                    <a:pt x="795" y="117"/>
                    <a:pt x="739" y="123"/>
                  </a:cubicBezTo>
                  <a:cubicBezTo>
                    <a:pt x="726" y="125"/>
                    <a:pt x="714" y="107"/>
                    <a:pt x="699" y="105"/>
                  </a:cubicBezTo>
                  <a:cubicBezTo>
                    <a:pt x="672" y="103"/>
                    <a:pt x="667" y="130"/>
                    <a:pt x="658" y="129"/>
                  </a:cubicBezTo>
                  <a:cubicBezTo>
                    <a:pt x="640" y="128"/>
                    <a:pt x="623" y="121"/>
                    <a:pt x="606" y="129"/>
                  </a:cubicBezTo>
                  <a:cubicBezTo>
                    <a:pt x="583" y="140"/>
                    <a:pt x="570" y="152"/>
                    <a:pt x="545" y="144"/>
                  </a:cubicBezTo>
                  <a:cubicBezTo>
                    <a:pt x="495" y="129"/>
                    <a:pt x="537" y="74"/>
                    <a:pt x="530" y="50"/>
                  </a:cubicBezTo>
                  <a:cubicBezTo>
                    <a:pt x="530" y="48"/>
                    <a:pt x="507" y="7"/>
                    <a:pt x="511" y="8"/>
                  </a:cubicBezTo>
                  <a:cubicBezTo>
                    <a:pt x="483" y="0"/>
                    <a:pt x="492" y="24"/>
                    <a:pt x="475" y="30"/>
                  </a:cubicBezTo>
                  <a:cubicBezTo>
                    <a:pt x="416" y="52"/>
                    <a:pt x="399" y="56"/>
                    <a:pt x="338" y="40"/>
                  </a:cubicBezTo>
                  <a:cubicBezTo>
                    <a:pt x="344" y="58"/>
                    <a:pt x="357" y="59"/>
                    <a:pt x="355" y="79"/>
                  </a:cubicBezTo>
                  <a:cubicBezTo>
                    <a:pt x="353" y="106"/>
                    <a:pt x="363" y="116"/>
                    <a:pt x="390" y="111"/>
                  </a:cubicBezTo>
                  <a:cubicBezTo>
                    <a:pt x="380" y="126"/>
                    <a:pt x="351" y="144"/>
                    <a:pt x="331" y="155"/>
                  </a:cubicBezTo>
                  <a:cubicBezTo>
                    <a:pt x="313" y="165"/>
                    <a:pt x="307" y="169"/>
                    <a:pt x="286" y="169"/>
                  </a:cubicBezTo>
                  <a:cubicBezTo>
                    <a:pt x="269" y="169"/>
                    <a:pt x="269" y="145"/>
                    <a:pt x="253" y="155"/>
                  </a:cubicBezTo>
                  <a:cubicBezTo>
                    <a:pt x="244" y="118"/>
                    <a:pt x="233" y="133"/>
                    <a:pt x="210" y="124"/>
                  </a:cubicBezTo>
                  <a:cubicBezTo>
                    <a:pt x="202" y="142"/>
                    <a:pt x="169" y="133"/>
                    <a:pt x="151" y="133"/>
                  </a:cubicBezTo>
                  <a:cubicBezTo>
                    <a:pt x="144" y="166"/>
                    <a:pt x="172" y="150"/>
                    <a:pt x="177" y="176"/>
                  </a:cubicBezTo>
                  <a:cubicBezTo>
                    <a:pt x="104" y="163"/>
                    <a:pt x="172" y="220"/>
                    <a:pt x="167" y="245"/>
                  </a:cubicBezTo>
                  <a:cubicBezTo>
                    <a:pt x="161" y="273"/>
                    <a:pt x="155" y="300"/>
                    <a:pt x="149" y="328"/>
                  </a:cubicBezTo>
                  <a:cubicBezTo>
                    <a:pt x="144" y="353"/>
                    <a:pt x="135" y="350"/>
                    <a:pt x="109" y="357"/>
                  </a:cubicBezTo>
                  <a:cubicBezTo>
                    <a:pt x="90" y="362"/>
                    <a:pt x="71" y="369"/>
                    <a:pt x="56" y="382"/>
                  </a:cubicBezTo>
                  <a:cubicBezTo>
                    <a:pt x="35" y="401"/>
                    <a:pt x="42" y="416"/>
                    <a:pt x="32" y="436"/>
                  </a:cubicBezTo>
                  <a:cubicBezTo>
                    <a:pt x="25" y="450"/>
                    <a:pt x="0" y="458"/>
                    <a:pt x="8" y="480"/>
                  </a:cubicBezTo>
                  <a:cubicBezTo>
                    <a:pt x="16" y="503"/>
                    <a:pt x="43" y="516"/>
                    <a:pt x="37" y="540"/>
                  </a:cubicBezTo>
                  <a:cubicBezTo>
                    <a:pt x="62" y="536"/>
                    <a:pt x="57" y="558"/>
                    <a:pt x="76" y="560"/>
                  </a:cubicBezTo>
                  <a:cubicBezTo>
                    <a:pt x="94" y="562"/>
                    <a:pt x="111" y="545"/>
                    <a:pt x="126" y="536"/>
                  </a:cubicBezTo>
                  <a:cubicBezTo>
                    <a:pt x="126" y="551"/>
                    <a:pt x="119" y="589"/>
                    <a:pt x="129" y="599"/>
                  </a:cubicBezTo>
                  <a:cubicBezTo>
                    <a:pt x="130" y="600"/>
                    <a:pt x="200" y="602"/>
                    <a:pt x="205" y="602"/>
                  </a:cubicBezTo>
                  <a:cubicBezTo>
                    <a:pt x="220" y="598"/>
                    <a:pt x="326" y="505"/>
                    <a:pt x="317" y="572"/>
                  </a:cubicBezTo>
                  <a:cubicBezTo>
                    <a:pt x="314" y="601"/>
                    <a:pt x="308" y="624"/>
                    <a:pt x="334" y="641"/>
                  </a:cubicBezTo>
                  <a:cubicBezTo>
                    <a:pt x="345" y="649"/>
                    <a:pt x="348" y="650"/>
                    <a:pt x="361" y="652"/>
                  </a:cubicBezTo>
                  <a:cubicBezTo>
                    <a:pt x="383" y="656"/>
                    <a:pt x="385" y="664"/>
                    <a:pt x="400" y="670"/>
                  </a:cubicBezTo>
                  <a:cubicBezTo>
                    <a:pt x="428" y="681"/>
                    <a:pt x="517" y="693"/>
                    <a:pt x="500" y="743"/>
                  </a:cubicBezTo>
                  <a:cubicBezTo>
                    <a:pt x="493" y="762"/>
                    <a:pt x="496" y="796"/>
                    <a:pt x="520" y="797"/>
                  </a:cubicBezTo>
                  <a:cubicBezTo>
                    <a:pt x="536" y="798"/>
                    <a:pt x="551" y="799"/>
                    <a:pt x="567" y="800"/>
                  </a:cubicBezTo>
                  <a:cubicBezTo>
                    <a:pt x="577" y="801"/>
                    <a:pt x="568" y="827"/>
                    <a:pt x="571" y="834"/>
                  </a:cubicBezTo>
                  <a:cubicBezTo>
                    <a:pt x="573" y="840"/>
                    <a:pt x="586" y="842"/>
                    <a:pt x="591" y="853"/>
                  </a:cubicBezTo>
                  <a:cubicBezTo>
                    <a:pt x="597" y="868"/>
                    <a:pt x="596" y="875"/>
                    <a:pt x="594" y="891"/>
                  </a:cubicBezTo>
                  <a:cubicBezTo>
                    <a:pt x="592" y="912"/>
                    <a:pt x="581" y="940"/>
                    <a:pt x="583" y="957"/>
                  </a:cubicBezTo>
                  <a:cubicBezTo>
                    <a:pt x="587" y="994"/>
                    <a:pt x="578" y="1016"/>
                    <a:pt x="614" y="1027"/>
                  </a:cubicBezTo>
                  <a:cubicBezTo>
                    <a:pt x="634" y="1034"/>
                    <a:pt x="661" y="1012"/>
                    <a:pt x="668" y="1043"/>
                  </a:cubicBezTo>
                  <a:cubicBezTo>
                    <a:pt x="677" y="1084"/>
                    <a:pt x="671" y="1090"/>
                    <a:pt x="713" y="1092"/>
                  </a:cubicBezTo>
                  <a:cubicBezTo>
                    <a:pt x="727" y="1093"/>
                    <a:pt x="713" y="1153"/>
                    <a:pt x="712" y="116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Freeform 96"/>
            <p:cNvSpPr>
              <a:spLocks noEditPoints="1"/>
            </p:cNvSpPr>
            <p:nvPr/>
          </p:nvSpPr>
          <p:spPr bwMode="auto">
            <a:xfrm>
              <a:off x="1348" y="2552"/>
              <a:ext cx="433" cy="456"/>
            </a:xfrm>
            <a:custGeom>
              <a:avLst/>
              <a:gdLst>
                <a:gd name="T0" fmla="*/ 657 w 1451"/>
                <a:gd name="T1" fmla="*/ 1410 h 1529"/>
                <a:gd name="T2" fmla="*/ 707 w 1451"/>
                <a:gd name="T3" fmla="*/ 1241 h 1529"/>
                <a:gd name="T4" fmla="*/ 711 w 1451"/>
                <a:gd name="T5" fmla="*/ 1167 h 1529"/>
                <a:gd name="T6" fmla="*/ 647 w 1451"/>
                <a:gd name="T7" fmla="*/ 1043 h 1529"/>
                <a:gd name="T8" fmla="*/ 593 w 1451"/>
                <a:gd name="T9" fmla="*/ 894 h 1529"/>
                <a:gd name="T10" fmla="*/ 527 w 1451"/>
                <a:gd name="T11" fmla="*/ 814 h 1529"/>
                <a:gd name="T12" fmla="*/ 389 w 1451"/>
                <a:gd name="T13" fmla="*/ 677 h 1529"/>
                <a:gd name="T14" fmla="*/ 312 w 1451"/>
                <a:gd name="T15" fmla="*/ 565 h 1529"/>
                <a:gd name="T16" fmla="*/ 83 w 1451"/>
                <a:gd name="T17" fmla="*/ 576 h 1529"/>
                <a:gd name="T18" fmla="*/ 7 w 1451"/>
                <a:gd name="T19" fmla="*/ 490 h 1529"/>
                <a:gd name="T20" fmla="*/ 128 w 1451"/>
                <a:gd name="T21" fmla="*/ 352 h 1529"/>
                <a:gd name="T22" fmla="*/ 149 w 1451"/>
                <a:gd name="T23" fmla="*/ 138 h 1529"/>
                <a:gd name="T24" fmla="*/ 213 w 1451"/>
                <a:gd name="T25" fmla="*/ 119 h 1529"/>
                <a:gd name="T26" fmla="*/ 334 w 1451"/>
                <a:gd name="T27" fmla="*/ 155 h 1529"/>
                <a:gd name="T28" fmla="*/ 332 w 1451"/>
                <a:gd name="T29" fmla="*/ 34 h 1529"/>
                <a:gd name="T30" fmla="*/ 528 w 1451"/>
                <a:gd name="T31" fmla="*/ 15 h 1529"/>
                <a:gd name="T32" fmla="*/ 611 w 1451"/>
                <a:gd name="T33" fmla="*/ 128 h 1529"/>
                <a:gd name="T34" fmla="*/ 746 w 1451"/>
                <a:gd name="T35" fmla="*/ 121 h 1529"/>
                <a:gd name="T36" fmla="*/ 882 w 1451"/>
                <a:gd name="T37" fmla="*/ 132 h 1529"/>
                <a:gd name="T38" fmla="*/ 890 w 1451"/>
                <a:gd name="T39" fmla="*/ 191 h 1529"/>
                <a:gd name="T40" fmla="*/ 976 w 1451"/>
                <a:gd name="T41" fmla="*/ 221 h 1529"/>
                <a:gd name="T42" fmla="*/ 1140 w 1451"/>
                <a:gd name="T43" fmla="*/ 285 h 1529"/>
                <a:gd name="T44" fmla="*/ 1443 w 1451"/>
                <a:gd name="T45" fmla="*/ 425 h 1529"/>
                <a:gd name="T46" fmla="*/ 1310 w 1451"/>
                <a:gd name="T47" fmla="*/ 689 h 1529"/>
                <a:gd name="T48" fmla="*/ 1243 w 1451"/>
                <a:gd name="T49" fmla="*/ 973 h 1529"/>
                <a:gd name="T50" fmla="*/ 918 w 1451"/>
                <a:gd name="T51" fmla="*/ 1309 h 1529"/>
                <a:gd name="T52" fmla="*/ 676 w 1451"/>
                <a:gd name="T53" fmla="*/ 1379 h 1529"/>
                <a:gd name="T54" fmla="*/ 904 w 1451"/>
                <a:gd name="T55" fmla="*/ 1297 h 1529"/>
                <a:gd name="T56" fmla="*/ 1228 w 1451"/>
                <a:gd name="T57" fmla="*/ 963 h 1529"/>
                <a:gd name="T58" fmla="*/ 1303 w 1451"/>
                <a:gd name="T59" fmla="*/ 672 h 1529"/>
                <a:gd name="T60" fmla="*/ 1425 w 1451"/>
                <a:gd name="T61" fmla="*/ 428 h 1529"/>
                <a:gd name="T62" fmla="*/ 1134 w 1451"/>
                <a:gd name="T63" fmla="*/ 302 h 1529"/>
                <a:gd name="T64" fmla="*/ 1069 w 1451"/>
                <a:gd name="T65" fmla="*/ 290 h 1529"/>
                <a:gd name="T66" fmla="*/ 976 w 1451"/>
                <a:gd name="T67" fmla="*/ 240 h 1529"/>
                <a:gd name="T68" fmla="*/ 855 w 1451"/>
                <a:gd name="T69" fmla="*/ 281 h 1529"/>
                <a:gd name="T70" fmla="*/ 858 w 1451"/>
                <a:gd name="T71" fmla="*/ 185 h 1529"/>
                <a:gd name="T72" fmla="*/ 853 w 1451"/>
                <a:gd name="T73" fmla="*/ 105 h 1529"/>
                <a:gd name="T74" fmla="*/ 706 w 1451"/>
                <a:gd name="T75" fmla="*/ 121 h 1529"/>
                <a:gd name="T76" fmla="*/ 550 w 1451"/>
                <a:gd name="T77" fmla="*/ 160 h 1529"/>
                <a:gd name="T78" fmla="*/ 486 w 1451"/>
                <a:gd name="T79" fmla="*/ 46 h 1529"/>
                <a:gd name="T80" fmla="*/ 397 w 1451"/>
                <a:gd name="T81" fmla="*/ 109 h 1529"/>
                <a:gd name="T82" fmla="*/ 268 w 1451"/>
                <a:gd name="T83" fmla="*/ 169 h 1529"/>
                <a:gd name="T84" fmla="*/ 192 w 1451"/>
                <a:gd name="T85" fmla="*/ 151 h 1529"/>
                <a:gd name="T86" fmla="*/ 183 w 1451"/>
                <a:gd name="T87" fmla="*/ 192 h 1529"/>
                <a:gd name="T88" fmla="*/ 132 w 1451"/>
                <a:gd name="T89" fmla="*/ 370 h 1529"/>
                <a:gd name="T90" fmla="*/ 25 w 1451"/>
                <a:gd name="T91" fmla="*/ 484 h 1529"/>
                <a:gd name="T92" fmla="*/ 130 w 1451"/>
                <a:gd name="T93" fmla="*/ 536 h 1529"/>
                <a:gd name="T94" fmla="*/ 211 w 1451"/>
                <a:gd name="T95" fmla="*/ 599 h 1529"/>
                <a:gd name="T96" fmla="*/ 347 w 1451"/>
                <a:gd name="T97" fmla="*/ 641 h 1529"/>
                <a:gd name="T98" fmla="*/ 517 w 1451"/>
                <a:gd name="T99" fmla="*/ 753 h 1529"/>
                <a:gd name="T100" fmla="*/ 587 w 1451"/>
                <a:gd name="T101" fmla="*/ 838 h 1529"/>
                <a:gd name="T102" fmla="*/ 605 w 1451"/>
                <a:gd name="T103" fmla="*/ 929 h 1529"/>
                <a:gd name="T104" fmla="*/ 685 w 1451"/>
                <a:gd name="T105" fmla="*/ 1048 h 1529"/>
                <a:gd name="T106" fmla="*/ 762 w 1451"/>
                <a:gd name="T107" fmla="*/ 1204 h 1529"/>
                <a:gd name="T108" fmla="*/ 676 w 1451"/>
                <a:gd name="T109" fmla="*/ 1379 h 1529"/>
                <a:gd name="T110" fmla="*/ 855 w 1451"/>
                <a:gd name="T111" fmla="*/ 250 h 1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51" h="1529">
                  <a:moveTo>
                    <a:pt x="758" y="1529"/>
                  </a:moveTo>
                  <a:cubicBezTo>
                    <a:pt x="752" y="1515"/>
                    <a:pt x="752" y="1515"/>
                    <a:pt x="752" y="1515"/>
                  </a:cubicBezTo>
                  <a:cubicBezTo>
                    <a:pt x="745" y="1498"/>
                    <a:pt x="747" y="1481"/>
                    <a:pt x="758" y="1468"/>
                  </a:cubicBezTo>
                  <a:cubicBezTo>
                    <a:pt x="750" y="1462"/>
                    <a:pt x="742" y="1453"/>
                    <a:pt x="733" y="1443"/>
                  </a:cubicBezTo>
                  <a:cubicBezTo>
                    <a:pt x="713" y="1421"/>
                    <a:pt x="685" y="1388"/>
                    <a:pt x="670" y="1400"/>
                  </a:cubicBezTo>
                  <a:cubicBezTo>
                    <a:pt x="657" y="1410"/>
                    <a:pt x="657" y="1410"/>
                    <a:pt x="657" y="1410"/>
                  </a:cubicBezTo>
                  <a:cubicBezTo>
                    <a:pt x="655" y="1394"/>
                    <a:pt x="655" y="1394"/>
                    <a:pt x="655" y="1394"/>
                  </a:cubicBezTo>
                  <a:cubicBezTo>
                    <a:pt x="653" y="1373"/>
                    <a:pt x="630" y="1360"/>
                    <a:pt x="610" y="1368"/>
                  </a:cubicBezTo>
                  <a:cubicBezTo>
                    <a:pt x="570" y="1384"/>
                    <a:pt x="570" y="1384"/>
                    <a:pt x="570" y="1384"/>
                  </a:cubicBezTo>
                  <a:cubicBezTo>
                    <a:pt x="600" y="1353"/>
                    <a:pt x="600" y="1353"/>
                    <a:pt x="600" y="1353"/>
                  </a:cubicBezTo>
                  <a:cubicBezTo>
                    <a:pt x="627" y="1325"/>
                    <a:pt x="654" y="1296"/>
                    <a:pt x="681" y="1268"/>
                  </a:cubicBezTo>
                  <a:cubicBezTo>
                    <a:pt x="707" y="1241"/>
                    <a:pt x="707" y="1241"/>
                    <a:pt x="707" y="1241"/>
                  </a:cubicBezTo>
                  <a:cubicBezTo>
                    <a:pt x="716" y="1230"/>
                    <a:pt x="724" y="1227"/>
                    <a:pt x="730" y="1224"/>
                  </a:cubicBezTo>
                  <a:cubicBezTo>
                    <a:pt x="738" y="1220"/>
                    <a:pt x="740" y="1219"/>
                    <a:pt x="743" y="1201"/>
                  </a:cubicBezTo>
                  <a:cubicBezTo>
                    <a:pt x="745" y="1194"/>
                    <a:pt x="743" y="1188"/>
                    <a:pt x="739" y="1183"/>
                  </a:cubicBezTo>
                  <a:cubicBezTo>
                    <a:pt x="735" y="1179"/>
                    <a:pt x="729" y="1176"/>
                    <a:pt x="721" y="1177"/>
                  </a:cubicBezTo>
                  <a:cubicBezTo>
                    <a:pt x="709" y="1179"/>
                    <a:pt x="709" y="1179"/>
                    <a:pt x="709" y="1179"/>
                  </a:cubicBezTo>
                  <a:cubicBezTo>
                    <a:pt x="711" y="1167"/>
                    <a:pt x="711" y="1167"/>
                    <a:pt x="711" y="1167"/>
                  </a:cubicBezTo>
                  <a:cubicBezTo>
                    <a:pt x="711" y="1165"/>
                    <a:pt x="711" y="1163"/>
                    <a:pt x="712" y="1160"/>
                  </a:cubicBezTo>
                  <a:cubicBezTo>
                    <a:pt x="719" y="1126"/>
                    <a:pt x="719" y="1113"/>
                    <a:pt x="718" y="1108"/>
                  </a:cubicBezTo>
                  <a:cubicBezTo>
                    <a:pt x="681" y="1106"/>
                    <a:pt x="676" y="1098"/>
                    <a:pt x="670" y="1068"/>
                  </a:cubicBezTo>
                  <a:cubicBezTo>
                    <a:pt x="669" y="1063"/>
                    <a:pt x="668" y="1058"/>
                    <a:pt x="667" y="1052"/>
                  </a:cubicBezTo>
                  <a:cubicBezTo>
                    <a:pt x="665" y="1042"/>
                    <a:pt x="662" y="1042"/>
                    <a:pt x="658" y="1042"/>
                  </a:cubicBezTo>
                  <a:cubicBezTo>
                    <a:pt x="654" y="1042"/>
                    <a:pt x="650" y="1043"/>
                    <a:pt x="647" y="1043"/>
                  </a:cubicBezTo>
                  <a:cubicBezTo>
                    <a:pt x="637" y="1045"/>
                    <a:pt x="627" y="1046"/>
                    <a:pt x="620" y="1043"/>
                  </a:cubicBezTo>
                  <a:cubicBezTo>
                    <a:pt x="584" y="1032"/>
                    <a:pt x="584" y="1011"/>
                    <a:pt x="583" y="985"/>
                  </a:cubicBezTo>
                  <a:cubicBezTo>
                    <a:pt x="583" y="979"/>
                    <a:pt x="583" y="973"/>
                    <a:pt x="582" y="965"/>
                  </a:cubicBezTo>
                  <a:cubicBezTo>
                    <a:pt x="581" y="953"/>
                    <a:pt x="584" y="939"/>
                    <a:pt x="588" y="925"/>
                  </a:cubicBezTo>
                  <a:cubicBezTo>
                    <a:pt x="590" y="915"/>
                    <a:pt x="592" y="905"/>
                    <a:pt x="593" y="897"/>
                  </a:cubicBezTo>
                  <a:cubicBezTo>
                    <a:pt x="593" y="894"/>
                    <a:pt x="593" y="894"/>
                    <a:pt x="593" y="894"/>
                  </a:cubicBezTo>
                  <a:cubicBezTo>
                    <a:pt x="595" y="880"/>
                    <a:pt x="595" y="876"/>
                    <a:pt x="590" y="864"/>
                  </a:cubicBezTo>
                  <a:cubicBezTo>
                    <a:pt x="589" y="860"/>
                    <a:pt x="586" y="858"/>
                    <a:pt x="582" y="855"/>
                  </a:cubicBezTo>
                  <a:cubicBezTo>
                    <a:pt x="577" y="853"/>
                    <a:pt x="573" y="850"/>
                    <a:pt x="570" y="844"/>
                  </a:cubicBezTo>
                  <a:cubicBezTo>
                    <a:pt x="568" y="840"/>
                    <a:pt x="569" y="833"/>
                    <a:pt x="570" y="826"/>
                  </a:cubicBezTo>
                  <a:cubicBezTo>
                    <a:pt x="570" y="823"/>
                    <a:pt x="570" y="819"/>
                    <a:pt x="570" y="816"/>
                  </a:cubicBezTo>
                  <a:cubicBezTo>
                    <a:pt x="527" y="814"/>
                    <a:pt x="527" y="814"/>
                    <a:pt x="527" y="814"/>
                  </a:cubicBezTo>
                  <a:cubicBezTo>
                    <a:pt x="517" y="813"/>
                    <a:pt x="509" y="808"/>
                    <a:pt x="504" y="800"/>
                  </a:cubicBezTo>
                  <a:cubicBezTo>
                    <a:pt x="493" y="785"/>
                    <a:pt x="494" y="762"/>
                    <a:pt x="499" y="747"/>
                  </a:cubicBezTo>
                  <a:cubicBezTo>
                    <a:pt x="501" y="740"/>
                    <a:pt x="501" y="734"/>
                    <a:pt x="498" y="729"/>
                  </a:cubicBezTo>
                  <a:cubicBezTo>
                    <a:pt x="489" y="710"/>
                    <a:pt x="452" y="700"/>
                    <a:pt x="427" y="693"/>
                  </a:cubicBezTo>
                  <a:cubicBezTo>
                    <a:pt x="418" y="690"/>
                    <a:pt x="410" y="688"/>
                    <a:pt x="404" y="686"/>
                  </a:cubicBezTo>
                  <a:cubicBezTo>
                    <a:pt x="397" y="683"/>
                    <a:pt x="393" y="680"/>
                    <a:pt x="389" y="677"/>
                  </a:cubicBezTo>
                  <a:cubicBezTo>
                    <a:pt x="383" y="673"/>
                    <a:pt x="379" y="670"/>
                    <a:pt x="368" y="669"/>
                  </a:cubicBezTo>
                  <a:cubicBezTo>
                    <a:pt x="354" y="666"/>
                    <a:pt x="349" y="665"/>
                    <a:pt x="336" y="656"/>
                  </a:cubicBezTo>
                  <a:cubicBezTo>
                    <a:pt x="308" y="636"/>
                    <a:pt x="312" y="610"/>
                    <a:pt x="315" y="586"/>
                  </a:cubicBezTo>
                  <a:cubicBezTo>
                    <a:pt x="316" y="578"/>
                    <a:pt x="316" y="578"/>
                    <a:pt x="316" y="578"/>
                  </a:cubicBezTo>
                  <a:cubicBezTo>
                    <a:pt x="317" y="568"/>
                    <a:pt x="316" y="566"/>
                    <a:pt x="315" y="565"/>
                  </a:cubicBezTo>
                  <a:cubicBezTo>
                    <a:pt x="315" y="565"/>
                    <a:pt x="313" y="565"/>
                    <a:pt x="312" y="565"/>
                  </a:cubicBezTo>
                  <a:cubicBezTo>
                    <a:pt x="297" y="565"/>
                    <a:pt x="263" y="587"/>
                    <a:pt x="244" y="600"/>
                  </a:cubicBezTo>
                  <a:cubicBezTo>
                    <a:pt x="227" y="611"/>
                    <a:pt x="220" y="616"/>
                    <a:pt x="214" y="617"/>
                  </a:cubicBezTo>
                  <a:cubicBezTo>
                    <a:pt x="213" y="618"/>
                    <a:pt x="212" y="618"/>
                    <a:pt x="207" y="618"/>
                  </a:cubicBezTo>
                  <a:cubicBezTo>
                    <a:pt x="186" y="618"/>
                    <a:pt x="136" y="617"/>
                    <a:pt x="131" y="612"/>
                  </a:cubicBezTo>
                  <a:cubicBezTo>
                    <a:pt x="122" y="603"/>
                    <a:pt x="122" y="585"/>
                    <a:pt x="124" y="561"/>
                  </a:cubicBezTo>
                  <a:cubicBezTo>
                    <a:pt x="112" y="570"/>
                    <a:pt x="98" y="577"/>
                    <a:pt x="83" y="576"/>
                  </a:cubicBezTo>
                  <a:cubicBezTo>
                    <a:pt x="71" y="575"/>
                    <a:pt x="65" y="568"/>
                    <a:pt x="61" y="562"/>
                  </a:cubicBezTo>
                  <a:cubicBezTo>
                    <a:pt x="57" y="557"/>
                    <a:pt x="54" y="555"/>
                    <a:pt x="47" y="556"/>
                  </a:cubicBezTo>
                  <a:cubicBezTo>
                    <a:pt x="33" y="558"/>
                    <a:pt x="33" y="558"/>
                    <a:pt x="33" y="558"/>
                  </a:cubicBezTo>
                  <a:cubicBezTo>
                    <a:pt x="36" y="545"/>
                    <a:pt x="36" y="545"/>
                    <a:pt x="36" y="545"/>
                  </a:cubicBezTo>
                  <a:cubicBezTo>
                    <a:pt x="39" y="536"/>
                    <a:pt x="33" y="528"/>
                    <a:pt x="24" y="516"/>
                  </a:cubicBezTo>
                  <a:cubicBezTo>
                    <a:pt x="18" y="509"/>
                    <a:pt x="11" y="500"/>
                    <a:pt x="7" y="490"/>
                  </a:cubicBezTo>
                  <a:cubicBezTo>
                    <a:pt x="0" y="469"/>
                    <a:pt x="14" y="457"/>
                    <a:pt x="23" y="449"/>
                  </a:cubicBezTo>
                  <a:cubicBezTo>
                    <a:pt x="26" y="445"/>
                    <a:pt x="30" y="442"/>
                    <a:pt x="31" y="439"/>
                  </a:cubicBezTo>
                  <a:cubicBezTo>
                    <a:pt x="35" y="433"/>
                    <a:pt x="36" y="427"/>
                    <a:pt x="37" y="420"/>
                  </a:cubicBezTo>
                  <a:cubicBezTo>
                    <a:pt x="40" y="409"/>
                    <a:pt x="42" y="396"/>
                    <a:pt x="58" y="382"/>
                  </a:cubicBezTo>
                  <a:cubicBezTo>
                    <a:pt x="74" y="368"/>
                    <a:pt x="94" y="361"/>
                    <a:pt x="114" y="355"/>
                  </a:cubicBezTo>
                  <a:cubicBezTo>
                    <a:pt x="120" y="353"/>
                    <a:pt x="124" y="353"/>
                    <a:pt x="128" y="352"/>
                  </a:cubicBezTo>
                  <a:cubicBezTo>
                    <a:pt x="143" y="348"/>
                    <a:pt x="145" y="348"/>
                    <a:pt x="148" y="333"/>
                  </a:cubicBezTo>
                  <a:cubicBezTo>
                    <a:pt x="166" y="250"/>
                    <a:pt x="166" y="250"/>
                    <a:pt x="166" y="250"/>
                  </a:cubicBezTo>
                  <a:cubicBezTo>
                    <a:pt x="167" y="245"/>
                    <a:pt x="160" y="232"/>
                    <a:pt x="154" y="222"/>
                  </a:cubicBezTo>
                  <a:cubicBezTo>
                    <a:pt x="146" y="207"/>
                    <a:pt x="138" y="193"/>
                    <a:pt x="144" y="182"/>
                  </a:cubicBezTo>
                  <a:cubicBezTo>
                    <a:pt x="149" y="174"/>
                    <a:pt x="157" y="172"/>
                    <a:pt x="163" y="172"/>
                  </a:cubicBezTo>
                  <a:cubicBezTo>
                    <a:pt x="153" y="167"/>
                    <a:pt x="145" y="159"/>
                    <a:pt x="149" y="138"/>
                  </a:cubicBezTo>
                  <a:cubicBezTo>
                    <a:pt x="151" y="131"/>
                    <a:pt x="151" y="131"/>
                    <a:pt x="151" y="131"/>
                  </a:cubicBezTo>
                  <a:cubicBezTo>
                    <a:pt x="159" y="131"/>
                    <a:pt x="159" y="131"/>
                    <a:pt x="159" y="131"/>
                  </a:cubicBezTo>
                  <a:cubicBezTo>
                    <a:pt x="163" y="131"/>
                    <a:pt x="169" y="131"/>
                    <a:pt x="174" y="132"/>
                  </a:cubicBezTo>
                  <a:cubicBezTo>
                    <a:pt x="180" y="132"/>
                    <a:pt x="186" y="133"/>
                    <a:pt x="192" y="133"/>
                  </a:cubicBezTo>
                  <a:cubicBezTo>
                    <a:pt x="207" y="133"/>
                    <a:pt x="209" y="129"/>
                    <a:pt x="210" y="127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22" y="123"/>
                    <a:pt x="222" y="123"/>
                    <a:pt x="222" y="123"/>
                  </a:cubicBezTo>
                  <a:cubicBezTo>
                    <a:pt x="227" y="125"/>
                    <a:pt x="232" y="125"/>
                    <a:pt x="237" y="126"/>
                  </a:cubicBezTo>
                  <a:cubicBezTo>
                    <a:pt x="250" y="127"/>
                    <a:pt x="260" y="130"/>
                    <a:pt x="267" y="151"/>
                  </a:cubicBezTo>
                  <a:cubicBezTo>
                    <a:pt x="276" y="150"/>
                    <a:pt x="281" y="156"/>
                    <a:pt x="285" y="160"/>
                  </a:cubicBezTo>
                  <a:cubicBezTo>
                    <a:pt x="289" y="165"/>
                    <a:pt x="291" y="166"/>
                    <a:pt x="294" y="166"/>
                  </a:cubicBezTo>
                  <a:cubicBezTo>
                    <a:pt x="312" y="166"/>
                    <a:pt x="317" y="164"/>
                    <a:pt x="334" y="155"/>
                  </a:cubicBezTo>
                  <a:cubicBezTo>
                    <a:pt x="348" y="147"/>
                    <a:pt x="364" y="137"/>
                    <a:pt x="376" y="127"/>
                  </a:cubicBezTo>
                  <a:cubicBezTo>
                    <a:pt x="370" y="126"/>
                    <a:pt x="366" y="123"/>
                    <a:pt x="362" y="119"/>
                  </a:cubicBezTo>
                  <a:cubicBezTo>
                    <a:pt x="355" y="112"/>
                    <a:pt x="353" y="101"/>
                    <a:pt x="354" y="86"/>
                  </a:cubicBezTo>
                  <a:cubicBezTo>
                    <a:pt x="355" y="78"/>
                    <a:pt x="353" y="75"/>
                    <a:pt x="348" y="69"/>
                  </a:cubicBezTo>
                  <a:cubicBezTo>
                    <a:pt x="345" y="65"/>
                    <a:pt x="340" y="59"/>
                    <a:pt x="337" y="50"/>
                  </a:cubicBezTo>
                  <a:cubicBezTo>
                    <a:pt x="332" y="34"/>
                    <a:pt x="332" y="34"/>
                    <a:pt x="332" y="34"/>
                  </a:cubicBezTo>
                  <a:cubicBezTo>
                    <a:pt x="349" y="38"/>
                    <a:pt x="349" y="38"/>
                    <a:pt x="349" y="38"/>
                  </a:cubicBezTo>
                  <a:cubicBezTo>
                    <a:pt x="410" y="55"/>
                    <a:pt x="419" y="51"/>
                    <a:pt x="480" y="28"/>
                  </a:cubicBezTo>
                  <a:cubicBezTo>
                    <a:pt x="483" y="27"/>
                    <a:pt x="485" y="25"/>
                    <a:pt x="487" y="20"/>
                  </a:cubicBezTo>
                  <a:cubicBezTo>
                    <a:pt x="491" y="13"/>
                    <a:pt x="499" y="0"/>
                    <a:pt x="522" y="7"/>
                  </a:cubicBezTo>
                  <a:cubicBezTo>
                    <a:pt x="519" y="16"/>
                    <a:pt x="519" y="16"/>
                    <a:pt x="519" y="16"/>
                  </a:cubicBezTo>
                  <a:cubicBezTo>
                    <a:pt x="528" y="15"/>
                    <a:pt x="528" y="15"/>
                    <a:pt x="528" y="15"/>
                  </a:cubicBezTo>
                  <a:cubicBezTo>
                    <a:pt x="529" y="19"/>
                    <a:pt x="538" y="36"/>
                    <a:pt x="542" y="44"/>
                  </a:cubicBezTo>
                  <a:cubicBezTo>
                    <a:pt x="546" y="52"/>
                    <a:pt x="547" y="53"/>
                    <a:pt x="547" y="55"/>
                  </a:cubicBezTo>
                  <a:cubicBezTo>
                    <a:pt x="550" y="65"/>
                    <a:pt x="546" y="78"/>
                    <a:pt x="543" y="91"/>
                  </a:cubicBezTo>
                  <a:cubicBezTo>
                    <a:pt x="535" y="122"/>
                    <a:pt x="533" y="135"/>
                    <a:pt x="556" y="142"/>
                  </a:cubicBezTo>
                  <a:cubicBezTo>
                    <a:pt x="572" y="147"/>
                    <a:pt x="582" y="143"/>
                    <a:pt x="598" y="134"/>
                  </a:cubicBezTo>
                  <a:cubicBezTo>
                    <a:pt x="602" y="132"/>
                    <a:pt x="606" y="130"/>
                    <a:pt x="611" y="128"/>
                  </a:cubicBezTo>
                  <a:cubicBezTo>
                    <a:pt x="623" y="122"/>
                    <a:pt x="639" y="123"/>
                    <a:pt x="654" y="125"/>
                  </a:cubicBezTo>
                  <a:cubicBezTo>
                    <a:pt x="658" y="126"/>
                    <a:pt x="662" y="126"/>
                    <a:pt x="665" y="127"/>
                  </a:cubicBezTo>
                  <a:cubicBezTo>
                    <a:pt x="666" y="126"/>
                    <a:pt x="668" y="124"/>
                    <a:pt x="669" y="123"/>
                  </a:cubicBezTo>
                  <a:cubicBezTo>
                    <a:pt x="675" y="115"/>
                    <a:pt x="686" y="101"/>
                    <a:pt x="708" y="103"/>
                  </a:cubicBezTo>
                  <a:cubicBezTo>
                    <a:pt x="717" y="104"/>
                    <a:pt x="725" y="110"/>
                    <a:pt x="732" y="114"/>
                  </a:cubicBezTo>
                  <a:cubicBezTo>
                    <a:pt x="737" y="118"/>
                    <a:pt x="742" y="121"/>
                    <a:pt x="746" y="121"/>
                  </a:cubicBezTo>
                  <a:cubicBezTo>
                    <a:pt x="779" y="118"/>
                    <a:pt x="788" y="104"/>
                    <a:pt x="801" y="83"/>
                  </a:cubicBezTo>
                  <a:cubicBezTo>
                    <a:pt x="808" y="72"/>
                    <a:pt x="815" y="60"/>
                    <a:pt x="827" y="47"/>
                  </a:cubicBezTo>
                  <a:cubicBezTo>
                    <a:pt x="831" y="44"/>
                    <a:pt x="835" y="43"/>
                    <a:pt x="838" y="43"/>
                  </a:cubicBezTo>
                  <a:cubicBezTo>
                    <a:pt x="850" y="43"/>
                    <a:pt x="859" y="58"/>
                    <a:pt x="871" y="99"/>
                  </a:cubicBezTo>
                  <a:cubicBezTo>
                    <a:pt x="875" y="114"/>
                    <a:pt x="875" y="114"/>
                    <a:pt x="875" y="114"/>
                  </a:cubicBezTo>
                  <a:cubicBezTo>
                    <a:pt x="877" y="120"/>
                    <a:pt x="879" y="126"/>
                    <a:pt x="882" y="132"/>
                  </a:cubicBezTo>
                  <a:cubicBezTo>
                    <a:pt x="883" y="132"/>
                    <a:pt x="884" y="133"/>
                    <a:pt x="886" y="133"/>
                  </a:cubicBezTo>
                  <a:cubicBezTo>
                    <a:pt x="893" y="135"/>
                    <a:pt x="901" y="136"/>
                    <a:pt x="902" y="145"/>
                  </a:cubicBezTo>
                  <a:cubicBezTo>
                    <a:pt x="904" y="170"/>
                    <a:pt x="886" y="185"/>
                    <a:pt x="870" y="199"/>
                  </a:cubicBezTo>
                  <a:cubicBezTo>
                    <a:pt x="855" y="212"/>
                    <a:pt x="845" y="221"/>
                    <a:pt x="846" y="233"/>
                  </a:cubicBezTo>
                  <a:cubicBezTo>
                    <a:pt x="850" y="232"/>
                    <a:pt x="854" y="229"/>
                    <a:pt x="856" y="227"/>
                  </a:cubicBezTo>
                  <a:cubicBezTo>
                    <a:pt x="890" y="191"/>
                    <a:pt x="890" y="191"/>
                    <a:pt x="890" y="191"/>
                  </a:cubicBezTo>
                  <a:cubicBezTo>
                    <a:pt x="871" y="237"/>
                    <a:pt x="871" y="237"/>
                    <a:pt x="871" y="237"/>
                  </a:cubicBezTo>
                  <a:cubicBezTo>
                    <a:pt x="870" y="240"/>
                    <a:pt x="871" y="241"/>
                    <a:pt x="873" y="246"/>
                  </a:cubicBezTo>
                  <a:cubicBezTo>
                    <a:pt x="874" y="249"/>
                    <a:pt x="876" y="253"/>
                    <a:pt x="876" y="258"/>
                  </a:cubicBezTo>
                  <a:cubicBezTo>
                    <a:pt x="895" y="257"/>
                    <a:pt x="910" y="261"/>
                    <a:pt x="917" y="271"/>
                  </a:cubicBezTo>
                  <a:cubicBezTo>
                    <a:pt x="932" y="250"/>
                    <a:pt x="954" y="222"/>
                    <a:pt x="965" y="222"/>
                  </a:cubicBezTo>
                  <a:cubicBezTo>
                    <a:pt x="968" y="222"/>
                    <a:pt x="972" y="221"/>
                    <a:pt x="976" y="221"/>
                  </a:cubicBezTo>
                  <a:cubicBezTo>
                    <a:pt x="998" y="221"/>
                    <a:pt x="1048" y="225"/>
                    <a:pt x="1065" y="253"/>
                  </a:cubicBezTo>
                  <a:cubicBezTo>
                    <a:pt x="1075" y="250"/>
                    <a:pt x="1085" y="253"/>
                    <a:pt x="1090" y="261"/>
                  </a:cubicBezTo>
                  <a:cubicBezTo>
                    <a:pt x="1093" y="265"/>
                    <a:pt x="1094" y="271"/>
                    <a:pt x="1094" y="277"/>
                  </a:cubicBezTo>
                  <a:cubicBezTo>
                    <a:pt x="1109" y="280"/>
                    <a:pt x="1109" y="280"/>
                    <a:pt x="1109" y="280"/>
                  </a:cubicBezTo>
                  <a:cubicBezTo>
                    <a:pt x="1107" y="286"/>
                    <a:pt x="1107" y="286"/>
                    <a:pt x="1107" y="286"/>
                  </a:cubicBezTo>
                  <a:cubicBezTo>
                    <a:pt x="1117" y="282"/>
                    <a:pt x="1128" y="280"/>
                    <a:pt x="1140" y="285"/>
                  </a:cubicBezTo>
                  <a:cubicBezTo>
                    <a:pt x="1163" y="293"/>
                    <a:pt x="1183" y="294"/>
                    <a:pt x="1205" y="295"/>
                  </a:cubicBezTo>
                  <a:cubicBezTo>
                    <a:pt x="1222" y="296"/>
                    <a:pt x="1240" y="297"/>
                    <a:pt x="1259" y="302"/>
                  </a:cubicBezTo>
                  <a:cubicBezTo>
                    <a:pt x="1288" y="310"/>
                    <a:pt x="1314" y="333"/>
                    <a:pt x="1337" y="354"/>
                  </a:cubicBezTo>
                  <a:cubicBezTo>
                    <a:pt x="1345" y="362"/>
                    <a:pt x="1353" y="369"/>
                    <a:pt x="1361" y="375"/>
                  </a:cubicBezTo>
                  <a:cubicBezTo>
                    <a:pt x="1370" y="383"/>
                    <a:pt x="1382" y="384"/>
                    <a:pt x="1394" y="384"/>
                  </a:cubicBezTo>
                  <a:cubicBezTo>
                    <a:pt x="1413" y="386"/>
                    <a:pt x="1436" y="388"/>
                    <a:pt x="1443" y="425"/>
                  </a:cubicBezTo>
                  <a:cubicBezTo>
                    <a:pt x="1451" y="469"/>
                    <a:pt x="1448" y="507"/>
                    <a:pt x="1435" y="538"/>
                  </a:cubicBezTo>
                  <a:cubicBezTo>
                    <a:pt x="1424" y="561"/>
                    <a:pt x="1405" y="578"/>
                    <a:pt x="1387" y="594"/>
                  </a:cubicBezTo>
                  <a:cubicBezTo>
                    <a:pt x="1376" y="603"/>
                    <a:pt x="1366" y="613"/>
                    <a:pt x="1357" y="623"/>
                  </a:cubicBezTo>
                  <a:cubicBezTo>
                    <a:pt x="1350" y="633"/>
                    <a:pt x="1344" y="645"/>
                    <a:pt x="1338" y="657"/>
                  </a:cubicBezTo>
                  <a:cubicBezTo>
                    <a:pt x="1336" y="663"/>
                    <a:pt x="1333" y="669"/>
                    <a:pt x="1330" y="675"/>
                  </a:cubicBezTo>
                  <a:cubicBezTo>
                    <a:pt x="1325" y="683"/>
                    <a:pt x="1317" y="686"/>
                    <a:pt x="1310" y="689"/>
                  </a:cubicBezTo>
                  <a:cubicBezTo>
                    <a:pt x="1306" y="691"/>
                    <a:pt x="1301" y="693"/>
                    <a:pt x="1301" y="694"/>
                  </a:cubicBezTo>
                  <a:cubicBezTo>
                    <a:pt x="1298" y="715"/>
                    <a:pt x="1298" y="733"/>
                    <a:pt x="1298" y="753"/>
                  </a:cubicBezTo>
                  <a:cubicBezTo>
                    <a:pt x="1299" y="772"/>
                    <a:pt x="1299" y="791"/>
                    <a:pt x="1297" y="810"/>
                  </a:cubicBezTo>
                  <a:cubicBezTo>
                    <a:pt x="1294" y="831"/>
                    <a:pt x="1288" y="849"/>
                    <a:pt x="1283" y="866"/>
                  </a:cubicBezTo>
                  <a:cubicBezTo>
                    <a:pt x="1277" y="882"/>
                    <a:pt x="1273" y="897"/>
                    <a:pt x="1270" y="915"/>
                  </a:cubicBezTo>
                  <a:cubicBezTo>
                    <a:pt x="1267" y="937"/>
                    <a:pt x="1254" y="955"/>
                    <a:pt x="1243" y="973"/>
                  </a:cubicBezTo>
                  <a:cubicBezTo>
                    <a:pt x="1233" y="988"/>
                    <a:pt x="1224" y="1002"/>
                    <a:pt x="1219" y="1018"/>
                  </a:cubicBezTo>
                  <a:cubicBezTo>
                    <a:pt x="1207" y="1066"/>
                    <a:pt x="1146" y="1069"/>
                    <a:pt x="1123" y="1070"/>
                  </a:cubicBezTo>
                  <a:cubicBezTo>
                    <a:pt x="1074" y="1072"/>
                    <a:pt x="980" y="1123"/>
                    <a:pt x="954" y="1171"/>
                  </a:cubicBezTo>
                  <a:cubicBezTo>
                    <a:pt x="945" y="1189"/>
                    <a:pt x="946" y="1204"/>
                    <a:pt x="947" y="1222"/>
                  </a:cubicBezTo>
                  <a:cubicBezTo>
                    <a:pt x="947" y="1232"/>
                    <a:pt x="948" y="1244"/>
                    <a:pt x="946" y="1256"/>
                  </a:cubicBezTo>
                  <a:cubicBezTo>
                    <a:pt x="943" y="1281"/>
                    <a:pt x="930" y="1295"/>
                    <a:pt x="918" y="1309"/>
                  </a:cubicBezTo>
                  <a:cubicBezTo>
                    <a:pt x="910" y="1319"/>
                    <a:pt x="902" y="1328"/>
                    <a:pt x="896" y="1341"/>
                  </a:cubicBezTo>
                  <a:cubicBezTo>
                    <a:pt x="883" y="1375"/>
                    <a:pt x="866" y="1410"/>
                    <a:pt x="830" y="1438"/>
                  </a:cubicBezTo>
                  <a:cubicBezTo>
                    <a:pt x="815" y="1450"/>
                    <a:pt x="805" y="1465"/>
                    <a:pt x="794" y="1481"/>
                  </a:cubicBezTo>
                  <a:cubicBezTo>
                    <a:pt x="787" y="1493"/>
                    <a:pt x="778" y="1506"/>
                    <a:pt x="768" y="1518"/>
                  </a:cubicBezTo>
                  <a:lnTo>
                    <a:pt x="758" y="1529"/>
                  </a:lnTo>
                  <a:close/>
                  <a:moveTo>
                    <a:pt x="676" y="1379"/>
                  </a:moveTo>
                  <a:cubicBezTo>
                    <a:pt x="700" y="1379"/>
                    <a:pt x="725" y="1407"/>
                    <a:pt x="747" y="1431"/>
                  </a:cubicBezTo>
                  <a:cubicBezTo>
                    <a:pt x="758" y="1443"/>
                    <a:pt x="769" y="1456"/>
                    <a:pt x="776" y="1459"/>
                  </a:cubicBezTo>
                  <a:cubicBezTo>
                    <a:pt x="784" y="1463"/>
                    <a:pt x="784" y="1463"/>
                    <a:pt x="784" y="1463"/>
                  </a:cubicBezTo>
                  <a:cubicBezTo>
                    <a:pt x="794" y="1449"/>
                    <a:pt x="804" y="1435"/>
                    <a:pt x="818" y="1424"/>
                  </a:cubicBezTo>
                  <a:cubicBezTo>
                    <a:pt x="849" y="1399"/>
                    <a:pt x="865" y="1370"/>
                    <a:pt x="879" y="1335"/>
                  </a:cubicBezTo>
                  <a:cubicBezTo>
                    <a:pt x="886" y="1319"/>
                    <a:pt x="895" y="1308"/>
                    <a:pt x="904" y="1297"/>
                  </a:cubicBezTo>
                  <a:cubicBezTo>
                    <a:pt x="916" y="1284"/>
                    <a:pt x="926" y="1273"/>
                    <a:pt x="928" y="1253"/>
                  </a:cubicBezTo>
                  <a:cubicBezTo>
                    <a:pt x="930" y="1243"/>
                    <a:pt x="929" y="1233"/>
                    <a:pt x="928" y="1223"/>
                  </a:cubicBezTo>
                  <a:cubicBezTo>
                    <a:pt x="927" y="1204"/>
                    <a:pt x="926" y="1185"/>
                    <a:pt x="938" y="1162"/>
                  </a:cubicBezTo>
                  <a:cubicBezTo>
                    <a:pt x="967" y="1108"/>
                    <a:pt x="1066" y="1054"/>
                    <a:pt x="1122" y="1051"/>
                  </a:cubicBezTo>
                  <a:cubicBezTo>
                    <a:pt x="1155" y="1050"/>
                    <a:pt x="1193" y="1044"/>
                    <a:pt x="1202" y="1013"/>
                  </a:cubicBezTo>
                  <a:cubicBezTo>
                    <a:pt x="1207" y="995"/>
                    <a:pt x="1217" y="979"/>
                    <a:pt x="1228" y="963"/>
                  </a:cubicBezTo>
                  <a:cubicBezTo>
                    <a:pt x="1238" y="946"/>
                    <a:pt x="1249" y="930"/>
                    <a:pt x="1252" y="913"/>
                  </a:cubicBezTo>
                  <a:cubicBezTo>
                    <a:pt x="1255" y="893"/>
                    <a:pt x="1260" y="876"/>
                    <a:pt x="1265" y="860"/>
                  </a:cubicBezTo>
                  <a:cubicBezTo>
                    <a:pt x="1271" y="843"/>
                    <a:pt x="1276" y="827"/>
                    <a:pt x="1278" y="807"/>
                  </a:cubicBezTo>
                  <a:cubicBezTo>
                    <a:pt x="1281" y="790"/>
                    <a:pt x="1280" y="772"/>
                    <a:pt x="1280" y="754"/>
                  </a:cubicBezTo>
                  <a:cubicBezTo>
                    <a:pt x="1279" y="734"/>
                    <a:pt x="1279" y="713"/>
                    <a:pt x="1282" y="692"/>
                  </a:cubicBezTo>
                  <a:cubicBezTo>
                    <a:pt x="1284" y="680"/>
                    <a:pt x="1295" y="675"/>
                    <a:pt x="1303" y="672"/>
                  </a:cubicBezTo>
                  <a:cubicBezTo>
                    <a:pt x="1308" y="670"/>
                    <a:pt x="1313" y="669"/>
                    <a:pt x="1314" y="666"/>
                  </a:cubicBezTo>
                  <a:cubicBezTo>
                    <a:pt x="1316" y="661"/>
                    <a:pt x="1319" y="655"/>
                    <a:pt x="1322" y="649"/>
                  </a:cubicBezTo>
                  <a:cubicBezTo>
                    <a:pt x="1328" y="636"/>
                    <a:pt x="1334" y="623"/>
                    <a:pt x="1343" y="612"/>
                  </a:cubicBezTo>
                  <a:cubicBezTo>
                    <a:pt x="1352" y="600"/>
                    <a:pt x="1364" y="590"/>
                    <a:pt x="1375" y="580"/>
                  </a:cubicBezTo>
                  <a:cubicBezTo>
                    <a:pt x="1392" y="564"/>
                    <a:pt x="1409" y="550"/>
                    <a:pt x="1418" y="530"/>
                  </a:cubicBezTo>
                  <a:cubicBezTo>
                    <a:pt x="1430" y="503"/>
                    <a:pt x="1433" y="469"/>
                    <a:pt x="1425" y="428"/>
                  </a:cubicBezTo>
                  <a:cubicBezTo>
                    <a:pt x="1421" y="405"/>
                    <a:pt x="1411" y="404"/>
                    <a:pt x="1392" y="403"/>
                  </a:cubicBezTo>
                  <a:cubicBezTo>
                    <a:pt x="1379" y="402"/>
                    <a:pt x="1363" y="401"/>
                    <a:pt x="1349" y="389"/>
                  </a:cubicBezTo>
                  <a:cubicBezTo>
                    <a:pt x="1341" y="383"/>
                    <a:pt x="1333" y="376"/>
                    <a:pt x="1325" y="368"/>
                  </a:cubicBezTo>
                  <a:cubicBezTo>
                    <a:pt x="1302" y="348"/>
                    <a:pt x="1279" y="327"/>
                    <a:pt x="1255" y="320"/>
                  </a:cubicBezTo>
                  <a:cubicBezTo>
                    <a:pt x="1237" y="316"/>
                    <a:pt x="1221" y="315"/>
                    <a:pt x="1204" y="314"/>
                  </a:cubicBezTo>
                  <a:cubicBezTo>
                    <a:pt x="1182" y="313"/>
                    <a:pt x="1159" y="312"/>
                    <a:pt x="1134" y="302"/>
                  </a:cubicBezTo>
                  <a:cubicBezTo>
                    <a:pt x="1124" y="298"/>
                    <a:pt x="1116" y="302"/>
                    <a:pt x="1105" y="307"/>
                  </a:cubicBezTo>
                  <a:cubicBezTo>
                    <a:pt x="1102" y="309"/>
                    <a:pt x="1099" y="311"/>
                    <a:pt x="1095" y="312"/>
                  </a:cubicBezTo>
                  <a:cubicBezTo>
                    <a:pt x="1076" y="321"/>
                    <a:pt x="1076" y="321"/>
                    <a:pt x="1076" y="321"/>
                  </a:cubicBezTo>
                  <a:cubicBezTo>
                    <a:pt x="1083" y="301"/>
                    <a:pt x="1083" y="301"/>
                    <a:pt x="1083" y="301"/>
                  </a:cubicBezTo>
                  <a:cubicBezTo>
                    <a:pt x="1084" y="298"/>
                    <a:pt x="1085" y="296"/>
                    <a:pt x="1085" y="293"/>
                  </a:cubicBezTo>
                  <a:cubicBezTo>
                    <a:pt x="1069" y="290"/>
                    <a:pt x="1069" y="290"/>
                    <a:pt x="1069" y="290"/>
                  </a:cubicBezTo>
                  <a:cubicBezTo>
                    <a:pt x="1074" y="280"/>
                    <a:pt x="1074" y="280"/>
                    <a:pt x="1074" y="280"/>
                  </a:cubicBezTo>
                  <a:cubicBezTo>
                    <a:pt x="1076" y="275"/>
                    <a:pt x="1076" y="272"/>
                    <a:pt x="1075" y="271"/>
                  </a:cubicBezTo>
                  <a:cubicBezTo>
                    <a:pt x="1073" y="270"/>
                    <a:pt x="1070" y="270"/>
                    <a:pt x="1066" y="274"/>
                  </a:cubicBezTo>
                  <a:cubicBezTo>
                    <a:pt x="1054" y="283"/>
                    <a:pt x="1054" y="283"/>
                    <a:pt x="1054" y="283"/>
                  </a:cubicBezTo>
                  <a:cubicBezTo>
                    <a:pt x="1051" y="269"/>
                    <a:pt x="1051" y="269"/>
                    <a:pt x="1051" y="269"/>
                  </a:cubicBezTo>
                  <a:cubicBezTo>
                    <a:pt x="1046" y="247"/>
                    <a:pt x="1008" y="240"/>
                    <a:pt x="976" y="240"/>
                  </a:cubicBezTo>
                  <a:cubicBezTo>
                    <a:pt x="972" y="240"/>
                    <a:pt x="969" y="240"/>
                    <a:pt x="966" y="240"/>
                  </a:cubicBezTo>
                  <a:cubicBezTo>
                    <a:pt x="960" y="244"/>
                    <a:pt x="925" y="288"/>
                    <a:pt x="922" y="298"/>
                  </a:cubicBezTo>
                  <a:cubicBezTo>
                    <a:pt x="904" y="293"/>
                    <a:pt x="904" y="293"/>
                    <a:pt x="904" y="293"/>
                  </a:cubicBezTo>
                  <a:cubicBezTo>
                    <a:pt x="906" y="286"/>
                    <a:pt x="904" y="283"/>
                    <a:pt x="903" y="282"/>
                  </a:cubicBezTo>
                  <a:cubicBezTo>
                    <a:pt x="899" y="277"/>
                    <a:pt x="884" y="275"/>
                    <a:pt x="870" y="277"/>
                  </a:cubicBezTo>
                  <a:cubicBezTo>
                    <a:pt x="866" y="281"/>
                    <a:pt x="860" y="281"/>
                    <a:pt x="855" y="281"/>
                  </a:cubicBezTo>
                  <a:cubicBezTo>
                    <a:pt x="848" y="282"/>
                    <a:pt x="843" y="285"/>
                    <a:pt x="841" y="287"/>
                  </a:cubicBezTo>
                  <a:cubicBezTo>
                    <a:pt x="822" y="301"/>
                    <a:pt x="822" y="301"/>
                    <a:pt x="822" y="301"/>
                  </a:cubicBezTo>
                  <a:cubicBezTo>
                    <a:pt x="826" y="278"/>
                    <a:pt x="826" y="278"/>
                    <a:pt x="826" y="278"/>
                  </a:cubicBezTo>
                  <a:cubicBezTo>
                    <a:pt x="828" y="268"/>
                    <a:pt x="832" y="264"/>
                    <a:pt x="837" y="262"/>
                  </a:cubicBezTo>
                  <a:cubicBezTo>
                    <a:pt x="832" y="252"/>
                    <a:pt x="832" y="252"/>
                    <a:pt x="832" y="252"/>
                  </a:cubicBezTo>
                  <a:cubicBezTo>
                    <a:pt x="818" y="220"/>
                    <a:pt x="840" y="200"/>
                    <a:pt x="858" y="185"/>
                  </a:cubicBezTo>
                  <a:cubicBezTo>
                    <a:pt x="871" y="174"/>
                    <a:pt x="882" y="164"/>
                    <a:pt x="884" y="151"/>
                  </a:cubicBezTo>
                  <a:cubicBezTo>
                    <a:pt x="883" y="151"/>
                    <a:pt x="882" y="151"/>
                    <a:pt x="882" y="151"/>
                  </a:cubicBezTo>
                  <a:cubicBezTo>
                    <a:pt x="875" y="149"/>
                    <a:pt x="868" y="148"/>
                    <a:pt x="866" y="142"/>
                  </a:cubicBezTo>
                  <a:cubicBezTo>
                    <a:pt x="863" y="135"/>
                    <a:pt x="860" y="127"/>
                    <a:pt x="858" y="119"/>
                  </a:cubicBezTo>
                  <a:cubicBezTo>
                    <a:pt x="855" y="109"/>
                    <a:pt x="855" y="109"/>
                    <a:pt x="855" y="109"/>
                  </a:cubicBezTo>
                  <a:cubicBezTo>
                    <a:pt x="854" y="108"/>
                    <a:pt x="854" y="107"/>
                    <a:pt x="853" y="105"/>
                  </a:cubicBezTo>
                  <a:cubicBezTo>
                    <a:pt x="846" y="78"/>
                    <a:pt x="840" y="68"/>
                    <a:pt x="838" y="63"/>
                  </a:cubicBezTo>
                  <a:cubicBezTo>
                    <a:pt x="829" y="73"/>
                    <a:pt x="822" y="83"/>
                    <a:pt x="816" y="93"/>
                  </a:cubicBezTo>
                  <a:cubicBezTo>
                    <a:pt x="803" y="114"/>
                    <a:pt x="790" y="135"/>
                    <a:pt x="749" y="140"/>
                  </a:cubicBezTo>
                  <a:cubicBezTo>
                    <a:pt x="746" y="140"/>
                    <a:pt x="746" y="140"/>
                    <a:pt x="746" y="140"/>
                  </a:cubicBezTo>
                  <a:cubicBezTo>
                    <a:pt x="736" y="140"/>
                    <a:pt x="728" y="134"/>
                    <a:pt x="721" y="129"/>
                  </a:cubicBezTo>
                  <a:cubicBezTo>
                    <a:pt x="716" y="125"/>
                    <a:pt x="711" y="122"/>
                    <a:pt x="706" y="121"/>
                  </a:cubicBezTo>
                  <a:cubicBezTo>
                    <a:pt x="696" y="121"/>
                    <a:pt x="689" y="127"/>
                    <a:pt x="683" y="134"/>
                  </a:cubicBezTo>
                  <a:cubicBezTo>
                    <a:pt x="679" y="139"/>
                    <a:pt x="674" y="145"/>
                    <a:pt x="667" y="145"/>
                  </a:cubicBezTo>
                  <a:cubicBezTo>
                    <a:pt x="661" y="145"/>
                    <a:pt x="656" y="144"/>
                    <a:pt x="651" y="143"/>
                  </a:cubicBezTo>
                  <a:cubicBezTo>
                    <a:pt x="639" y="141"/>
                    <a:pt x="627" y="140"/>
                    <a:pt x="618" y="144"/>
                  </a:cubicBezTo>
                  <a:cubicBezTo>
                    <a:pt x="614" y="147"/>
                    <a:pt x="610" y="148"/>
                    <a:pt x="606" y="150"/>
                  </a:cubicBezTo>
                  <a:cubicBezTo>
                    <a:pt x="589" y="160"/>
                    <a:pt x="573" y="167"/>
                    <a:pt x="550" y="160"/>
                  </a:cubicBezTo>
                  <a:cubicBezTo>
                    <a:pt x="508" y="147"/>
                    <a:pt x="518" y="111"/>
                    <a:pt x="525" y="86"/>
                  </a:cubicBezTo>
                  <a:cubicBezTo>
                    <a:pt x="528" y="76"/>
                    <a:pt x="531" y="65"/>
                    <a:pt x="529" y="59"/>
                  </a:cubicBezTo>
                  <a:cubicBezTo>
                    <a:pt x="529" y="59"/>
                    <a:pt x="527" y="56"/>
                    <a:pt x="525" y="52"/>
                  </a:cubicBezTo>
                  <a:cubicBezTo>
                    <a:pt x="518" y="38"/>
                    <a:pt x="513" y="29"/>
                    <a:pt x="511" y="23"/>
                  </a:cubicBezTo>
                  <a:cubicBezTo>
                    <a:pt x="506" y="22"/>
                    <a:pt x="507" y="21"/>
                    <a:pt x="503" y="28"/>
                  </a:cubicBezTo>
                  <a:cubicBezTo>
                    <a:pt x="501" y="34"/>
                    <a:pt x="497" y="42"/>
                    <a:pt x="486" y="46"/>
                  </a:cubicBezTo>
                  <a:cubicBezTo>
                    <a:pt x="452" y="58"/>
                    <a:pt x="429" y="66"/>
                    <a:pt x="404" y="66"/>
                  </a:cubicBezTo>
                  <a:cubicBezTo>
                    <a:pt x="393" y="66"/>
                    <a:pt x="381" y="65"/>
                    <a:pt x="366" y="62"/>
                  </a:cubicBezTo>
                  <a:cubicBezTo>
                    <a:pt x="370" y="67"/>
                    <a:pt x="374" y="74"/>
                    <a:pt x="373" y="87"/>
                  </a:cubicBezTo>
                  <a:cubicBezTo>
                    <a:pt x="372" y="97"/>
                    <a:pt x="373" y="104"/>
                    <a:pt x="376" y="107"/>
                  </a:cubicBezTo>
                  <a:cubicBezTo>
                    <a:pt x="376" y="108"/>
                    <a:pt x="378" y="110"/>
                    <a:pt x="386" y="110"/>
                  </a:cubicBezTo>
                  <a:cubicBezTo>
                    <a:pt x="389" y="110"/>
                    <a:pt x="393" y="110"/>
                    <a:pt x="397" y="109"/>
                  </a:cubicBezTo>
                  <a:cubicBezTo>
                    <a:pt x="419" y="105"/>
                    <a:pt x="419" y="105"/>
                    <a:pt x="419" y="105"/>
                  </a:cubicBezTo>
                  <a:cubicBezTo>
                    <a:pt x="406" y="123"/>
                    <a:pt x="406" y="123"/>
                    <a:pt x="406" y="123"/>
                  </a:cubicBezTo>
                  <a:cubicBezTo>
                    <a:pt x="394" y="140"/>
                    <a:pt x="365" y="159"/>
                    <a:pt x="343" y="171"/>
                  </a:cubicBezTo>
                  <a:cubicBezTo>
                    <a:pt x="324" y="181"/>
                    <a:pt x="317" y="185"/>
                    <a:pt x="294" y="185"/>
                  </a:cubicBezTo>
                  <a:cubicBezTo>
                    <a:pt x="282" y="185"/>
                    <a:pt x="276" y="177"/>
                    <a:pt x="271" y="173"/>
                  </a:cubicBezTo>
                  <a:cubicBezTo>
                    <a:pt x="270" y="171"/>
                    <a:pt x="269" y="170"/>
                    <a:pt x="268" y="169"/>
                  </a:cubicBezTo>
                  <a:cubicBezTo>
                    <a:pt x="268" y="169"/>
                    <a:pt x="267" y="170"/>
                    <a:pt x="266" y="170"/>
                  </a:cubicBezTo>
                  <a:cubicBezTo>
                    <a:pt x="255" y="177"/>
                    <a:pt x="255" y="177"/>
                    <a:pt x="255" y="177"/>
                  </a:cubicBezTo>
                  <a:cubicBezTo>
                    <a:pt x="252" y="165"/>
                    <a:pt x="252" y="165"/>
                    <a:pt x="252" y="165"/>
                  </a:cubicBezTo>
                  <a:cubicBezTo>
                    <a:pt x="247" y="145"/>
                    <a:pt x="244" y="145"/>
                    <a:pt x="235" y="144"/>
                  </a:cubicBezTo>
                  <a:cubicBezTo>
                    <a:pt x="231" y="144"/>
                    <a:pt x="227" y="143"/>
                    <a:pt x="222" y="142"/>
                  </a:cubicBezTo>
                  <a:cubicBezTo>
                    <a:pt x="212" y="151"/>
                    <a:pt x="197" y="151"/>
                    <a:pt x="192" y="151"/>
                  </a:cubicBezTo>
                  <a:cubicBezTo>
                    <a:pt x="186" y="151"/>
                    <a:pt x="179" y="151"/>
                    <a:pt x="173" y="150"/>
                  </a:cubicBezTo>
                  <a:cubicBezTo>
                    <a:pt x="171" y="150"/>
                    <a:pt x="168" y="150"/>
                    <a:pt x="167" y="150"/>
                  </a:cubicBezTo>
                  <a:cubicBezTo>
                    <a:pt x="167" y="153"/>
                    <a:pt x="169" y="154"/>
                    <a:pt x="173" y="157"/>
                  </a:cubicBezTo>
                  <a:cubicBezTo>
                    <a:pt x="180" y="160"/>
                    <a:pt x="191" y="165"/>
                    <a:pt x="194" y="181"/>
                  </a:cubicBezTo>
                  <a:cubicBezTo>
                    <a:pt x="196" y="194"/>
                    <a:pt x="196" y="194"/>
                    <a:pt x="196" y="194"/>
                  </a:cubicBezTo>
                  <a:cubicBezTo>
                    <a:pt x="183" y="192"/>
                    <a:pt x="183" y="192"/>
                    <a:pt x="183" y="192"/>
                  </a:cubicBezTo>
                  <a:cubicBezTo>
                    <a:pt x="177" y="191"/>
                    <a:pt x="171" y="190"/>
                    <a:pt x="167" y="190"/>
                  </a:cubicBezTo>
                  <a:cubicBezTo>
                    <a:pt x="161" y="190"/>
                    <a:pt x="160" y="191"/>
                    <a:pt x="160" y="191"/>
                  </a:cubicBezTo>
                  <a:cubicBezTo>
                    <a:pt x="160" y="194"/>
                    <a:pt x="166" y="206"/>
                    <a:pt x="170" y="213"/>
                  </a:cubicBezTo>
                  <a:cubicBezTo>
                    <a:pt x="178" y="227"/>
                    <a:pt x="186" y="242"/>
                    <a:pt x="184" y="254"/>
                  </a:cubicBezTo>
                  <a:cubicBezTo>
                    <a:pt x="166" y="337"/>
                    <a:pt x="166" y="337"/>
                    <a:pt x="166" y="337"/>
                  </a:cubicBezTo>
                  <a:cubicBezTo>
                    <a:pt x="161" y="362"/>
                    <a:pt x="151" y="366"/>
                    <a:pt x="132" y="370"/>
                  </a:cubicBezTo>
                  <a:cubicBezTo>
                    <a:pt x="128" y="371"/>
                    <a:pt x="124" y="371"/>
                    <a:pt x="119" y="373"/>
                  </a:cubicBezTo>
                  <a:cubicBezTo>
                    <a:pt x="101" y="378"/>
                    <a:pt x="83" y="384"/>
                    <a:pt x="70" y="396"/>
                  </a:cubicBezTo>
                  <a:cubicBezTo>
                    <a:pt x="59" y="406"/>
                    <a:pt x="58" y="414"/>
                    <a:pt x="55" y="424"/>
                  </a:cubicBezTo>
                  <a:cubicBezTo>
                    <a:pt x="54" y="431"/>
                    <a:pt x="52" y="439"/>
                    <a:pt x="48" y="447"/>
                  </a:cubicBezTo>
                  <a:cubicBezTo>
                    <a:pt x="45" y="453"/>
                    <a:pt x="40" y="458"/>
                    <a:pt x="35" y="462"/>
                  </a:cubicBezTo>
                  <a:cubicBezTo>
                    <a:pt x="25" y="471"/>
                    <a:pt x="22" y="475"/>
                    <a:pt x="25" y="484"/>
                  </a:cubicBezTo>
                  <a:cubicBezTo>
                    <a:pt x="27" y="491"/>
                    <a:pt x="33" y="498"/>
                    <a:pt x="38" y="505"/>
                  </a:cubicBezTo>
                  <a:cubicBezTo>
                    <a:pt x="46" y="514"/>
                    <a:pt x="54" y="525"/>
                    <a:pt x="55" y="538"/>
                  </a:cubicBezTo>
                  <a:cubicBezTo>
                    <a:pt x="66" y="539"/>
                    <a:pt x="72" y="546"/>
                    <a:pt x="75" y="551"/>
                  </a:cubicBezTo>
                  <a:cubicBezTo>
                    <a:pt x="79" y="555"/>
                    <a:pt x="81" y="557"/>
                    <a:pt x="85" y="558"/>
                  </a:cubicBezTo>
                  <a:cubicBezTo>
                    <a:pt x="97" y="557"/>
                    <a:pt x="108" y="550"/>
                    <a:pt x="118" y="543"/>
                  </a:cubicBezTo>
                  <a:cubicBezTo>
                    <a:pt x="122" y="540"/>
                    <a:pt x="126" y="538"/>
                    <a:pt x="130" y="536"/>
                  </a:cubicBezTo>
                  <a:cubicBezTo>
                    <a:pt x="144" y="527"/>
                    <a:pt x="144" y="527"/>
                    <a:pt x="144" y="527"/>
                  </a:cubicBezTo>
                  <a:cubicBezTo>
                    <a:pt x="144" y="543"/>
                    <a:pt x="144" y="543"/>
                    <a:pt x="144" y="543"/>
                  </a:cubicBezTo>
                  <a:cubicBezTo>
                    <a:pt x="144" y="547"/>
                    <a:pt x="143" y="553"/>
                    <a:pt x="143" y="559"/>
                  </a:cubicBezTo>
                  <a:cubicBezTo>
                    <a:pt x="142" y="568"/>
                    <a:pt x="140" y="590"/>
                    <a:pt x="143" y="597"/>
                  </a:cubicBezTo>
                  <a:cubicBezTo>
                    <a:pt x="154" y="598"/>
                    <a:pt x="191" y="599"/>
                    <a:pt x="207" y="599"/>
                  </a:cubicBezTo>
                  <a:cubicBezTo>
                    <a:pt x="209" y="599"/>
                    <a:pt x="210" y="599"/>
                    <a:pt x="211" y="599"/>
                  </a:cubicBezTo>
                  <a:cubicBezTo>
                    <a:pt x="213" y="598"/>
                    <a:pt x="224" y="591"/>
                    <a:pt x="233" y="585"/>
                  </a:cubicBezTo>
                  <a:cubicBezTo>
                    <a:pt x="265" y="564"/>
                    <a:pt x="293" y="546"/>
                    <a:pt x="312" y="546"/>
                  </a:cubicBezTo>
                  <a:cubicBezTo>
                    <a:pt x="321" y="546"/>
                    <a:pt x="326" y="550"/>
                    <a:pt x="329" y="553"/>
                  </a:cubicBezTo>
                  <a:cubicBezTo>
                    <a:pt x="334" y="559"/>
                    <a:pt x="336" y="568"/>
                    <a:pt x="334" y="581"/>
                  </a:cubicBezTo>
                  <a:cubicBezTo>
                    <a:pt x="333" y="588"/>
                    <a:pt x="333" y="588"/>
                    <a:pt x="333" y="588"/>
                  </a:cubicBezTo>
                  <a:cubicBezTo>
                    <a:pt x="330" y="615"/>
                    <a:pt x="329" y="628"/>
                    <a:pt x="347" y="641"/>
                  </a:cubicBezTo>
                  <a:cubicBezTo>
                    <a:pt x="357" y="648"/>
                    <a:pt x="359" y="648"/>
                    <a:pt x="371" y="650"/>
                  </a:cubicBezTo>
                  <a:cubicBezTo>
                    <a:pt x="386" y="653"/>
                    <a:pt x="393" y="658"/>
                    <a:pt x="400" y="662"/>
                  </a:cubicBezTo>
                  <a:cubicBezTo>
                    <a:pt x="403" y="665"/>
                    <a:pt x="406" y="667"/>
                    <a:pt x="411" y="669"/>
                  </a:cubicBezTo>
                  <a:cubicBezTo>
                    <a:pt x="416" y="671"/>
                    <a:pt x="424" y="673"/>
                    <a:pt x="432" y="675"/>
                  </a:cubicBezTo>
                  <a:cubicBezTo>
                    <a:pt x="461" y="683"/>
                    <a:pt x="501" y="694"/>
                    <a:pt x="515" y="720"/>
                  </a:cubicBezTo>
                  <a:cubicBezTo>
                    <a:pt x="520" y="730"/>
                    <a:pt x="521" y="741"/>
                    <a:pt x="517" y="753"/>
                  </a:cubicBezTo>
                  <a:cubicBezTo>
                    <a:pt x="513" y="764"/>
                    <a:pt x="513" y="781"/>
                    <a:pt x="519" y="790"/>
                  </a:cubicBezTo>
                  <a:cubicBezTo>
                    <a:pt x="521" y="793"/>
                    <a:pt x="524" y="795"/>
                    <a:pt x="529" y="795"/>
                  </a:cubicBezTo>
                  <a:cubicBezTo>
                    <a:pt x="576" y="798"/>
                    <a:pt x="576" y="798"/>
                    <a:pt x="576" y="798"/>
                  </a:cubicBezTo>
                  <a:cubicBezTo>
                    <a:pt x="579" y="798"/>
                    <a:pt x="583" y="800"/>
                    <a:pt x="585" y="803"/>
                  </a:cubicBezTo>
                  <a:cubicBezTo>
                    <a:pt x="590" y="809"/>
                    <a:pt x="589" y="818"/>
                    <a:pt x="588" y="828"/>
                  </a:cubicBezTo>
                  <a:cubicBezTo>
                    <a:pt x="587" y="831"/>
                    <a:pt x="587" y="836"/>
                    <a:pt x="587" y="838"/>
                  </a:cubicBezTo>
                  <a:cubicBezTo>
                    <a:pt x="587" y="838"/>
                    <a:pt x="587" y="838"/>
                    <a:pt x="587" y="838"/>
                  </a:cubicBezTo>
                  <a:cubicBezTo>
                    <a:pt x="588" y="838"/>
                    <a:pt x="590" y="839"/>
                    <a:pt x="591" y="840"/>
                  </a:cubicBezTo>
                  <a:cubicBezTo>
                    <a:pt x="596" y="843"/>
                    <a:pt x="604" y="847"/>
                    <a:pt x="608" y="857"/>
                  </a:cubicBezTo>
                  <a:cubicBezTo>
                    <a:pt x="614" y="873"/>
                    <a:pt x="613" y="881"/>
                    <a:pt x="612" y="896"/>
                  </a:cubicBezTo>
                  <a:cubicBezTo>
                    <a:pt x="611" y="899"/>
                    <a:pt x="611" y="899"/>
                    <a:pt x="611" y="899"/>
                  </a:cubicBezTo>
                  <a:cubicBezTo>
                    <a:pt x="611" y="908"/>
                    <a:pt x="608" y="919"/>
                    <a:pt x="605" y="929"/>
                  </a:cubicBezTo>
                  <a:cubicBezTo>
                    <a:pt x="602" y="941"/>
                    <a:pt x="599" y="955"/>
                    <a:pt x="600" y="963"/>
                  </a:cubicBezTo>
                  <a:cubicBezTo>
                    <a:pt x="601" y="971"/>
                    <a:pt x="601" y="979"/>
                    <a:pt x="601" y="985"/>
                  </a:cubicBezTo>
                  <a:cubicBezTo>
                    <a:pt x="602" y="1010"/>
                    <a:pt x="602" y="1019"/>
                    <a:pt x="625" y="1026"/>
                  </a:cubicBezTo>
                  <a:cubicBezTo>
                    <a:pt x="630" y="1027"/>
                    <a:pt x="637" y="1026"/>
                    <a:pt x="643" y="1025"/>
                  </a:cubicBezTo>
                  <a:cubicBezTo>
                    <a:pt x="648" y="1024"/>
                    <a:pt x="653" y="1023"/>
                    <a:pt x="658" y="1023"/>
                  </a:cubicBezTo>
                  <a:cubicBezTo>
                    <a:pt x="672" y="1023"/>
                    <a:pt x="681" y="1032"/>
                    <a:pt x="685" y="1048"/>
                  </a:cubicBezTo>
                  <a:cubicBezTo>
                    <a:pt x="686" y="1054"/>
                    <a:pt x="687" y="1059"/>
                    <a:pt x="688" y="1064"/>
                  </a:cubicBezTo>
                  <a:cubicBezTo>
                    <a:pt x="693" y="1088"/>
                    <a:pt x="693" y="1088"/>
                    <a:pt x="722" y="1090"/>
                  </a:cubicBezTo>
                  <a:cubicBezTo>
                    <a:pt x="726" y="1090"/>
                    <a:pt x="729" y="1092"/>
                    <a:pt x="732" y="1095"/>
                  </a:cubicBezTo>
                  <a:cubicBezTo>
                    <a:pt x="739" y="1105"/>
                    <a:pt x="737" y="1127"/>
                    <a:pt x="731" y="1159"/>
                  </a:cubicBezTo>
                  <a:cubicBezTo>
                    <a:pt x="740" y="1160"/>
                    <a:pt x="748" y="1165"/>
                    <a:pt x="754" y="1171"/>
                  </a:cubicBezTo>
                  <a:cubicBezTo>
                    <a:pt x="761" y="1180"/>
                    <a:pt x="764" y="1192"/>
                    <a:pt x="762" y="1204"/>
                  </a:cubicBezTo>
                  <a:cubicBezTo>
                    <a:pt x="757" y="1229"/>
                    <a:pt x="750" y="1235"/>
                    <a:pt x="738" y="1240"/>
                  </a:cubicBezTo>
                  <a:cubicBezTo>
                    <a:pt x="733" y="1243"/>
                    <a:pt x="727" y="1245"/>
                    <a:pt x="720" y="1253"/>
                  </a:cubicBezTo>
                  <a:cubicBezTo>
                    <a:pt x="694" y="1281"/>
                    <a:pt x="694" y="1281"/>
                    <a:pt x="694" y="1281"/>
                  </a:cubicBezTo>
                  <a:cubicBezTo>
                    <a:pt x="673" y="1303"/>
                    <a:pt x="652" y="1325"/>
                    <a:pt x="631" y="1347"/>
                  </a:cubicBezTo>
                  <a:cubicBezTo>
                    <a:pt x="649" y="1350"/>
                    <a:pt x="664" y="1362"/>
                    <a:pt x="671" y="1380"/>
                  </a:cubicBezTo>
                  <a:cubicBezTo>
                    <a:pt x="672" y="1379"/>
                    <a:pt x="674" y="1379"/>
                    <a:pt x="676" y="1379"/>
                  </a:cubicBezTo>
                  <a:close/>
                  <a:moveTo>
                    <a:pt x="844" y="260"/>
                  </a:moveTo>
                  <a:cubicBezTo>
                    <a:pt x="848" y="260"/>
                    <a:pt x="851" y="261"/>
                    <a:pt x="854" y="262"/>
                  </a:cubicBezTo>
                  <a:cubicBezTo>
                    <a:pt x="855" y="261"/>
                    <a:pt x="857" y="261"/>
                    <a:pt x="858" y="261"/>
                  </a:cubicBezTo>
                  <a:cubicBezTo>
                    <a:pt x="858" y="258"/>
                    <a:pt x="857" y="257"/>
                    <a:pt x="856" y="253"/>
                  </a:cubicBezTo>
                  <a:cubicBezTo>
                    <a:pt x="856" y="252"/>
                    <a:pt x="855" y="251"/>
                    <a:pt x="855" y="250"/>
                  </a:cubicBezTo>
                  <a:cubicBezTo>
                    <a:pt x="855" y="250"/>
                    <a:pt x="855" y="250"/>
                    <a:pt x="855" y="250"/>
                  </a:cubicBezTo>
                  <a:cubicBezTo>
                    <a:pt x="852" y="252"/>
                    <a:pt x="849" y="253"/>
                    <a:pt x="846" y="255"/>
                  </a:cubicBezTo>
                  <a:cubicBezTo>
                    <a:pt x="839" y="261"/>
                    <a:pt x="839" y="261"/>
                    <a:pt x="839" y="261"/>
                  </a:cubicBezTo>
                  <a:cubicBezTo>
                    <a:pt x="841" y="260"/>
                    <a:pt x="843" y="260"/>
                    <a:pt x="844" y="26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Freeform 97"/>
            <p:cNvSpPr>
              <a:spLocks/>
            </p:cNvSpPr>
            <p:nvPr/>
          </p:nvSpPr>
          <p:spPr bwMode="auto">
            <a:xfrm>
              <a:off x="1600" y="2614"/>
              <a:ext cx="7" cy="7"/>
            </a:xfrm>
            <a:custGeom>
              <a:avLst/>
              <a:gdLst>
                <a:gd name="T0" fmla="*/ 21 w 21"/>
                <a:gd name="T1" fmla="*/ 10 h 26"/>
                <a:gd name="T2" fmla="*/ 4 w 21"/>
                <a:gd name="T3" fmla="*/ 26 h 26"/>
                <a:gd name="T4" fmla="*/ 21 w 21"/>
                <a:gd name="T5" fmla="*/ 0 h 26"/>
                <a:gd name="T6" fmla="*/ 21 w 21"/>
                <a:gd name="T7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6">
                  <a:moveTo>
                    <a:pt x="21" y="10"/>
                  </a:moveTo>
                  <a:cubicBezTo>
                    <a:pt x="16" y="15"/>
                    <a:pt x="9" y="21"/>
                    <a:pt x="4" y="26"/>
                  </a:cubicBezTo>
                  <a:cubicBezTo>
                    <a:pt x="0" y="13"/>
                    <a:pt x="7" y="4"/>
                    <a:pt x="21" y="0"/>
                  </a:cubicBezTo>
                  <a:cubicBezTo>
                    <a:pt x="8" y="9"/>
                    <a:pt x="20" y="6"/>
                    <a:pt x="21" y="1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Freeform 98"/>
            <p:cNvSpPr>
              <a:spLocks/>
            </p:cNvSpPr>
            <p:nvPr/>
          </p:nvSpPr>
          <p:spPr bwMode="auto">
            <a:xfrm>
              <a:off x="1598" y="2605"/>
              <a:ext cx="26" cy="21"/>
            </a:xfrm>
            <a:custGeom>
              <a:avLst/>
              <a:gdLst>
                <a:gd name="T0" fmla="*/ 8 w 88"/>
                <a:gd name="T1" fmla="*/ 71 h 71"/>
                <a:gd name="T2" fmla="*/ 3 w 88"/>
                <a:gd name="T3" fmla="*/ 57 h 71"/>
                <a:gd name="T4" fmla="*/ 4 w 88"/>
                <a:gd name="T5" fmla="*/ 36 h 71"/>
                <a:gd name="T6" fmla="*/ 26 w 88"/>
                <a:gd name="T7" fmla="*/ 19 h 71"/>
                <a:gd name="T8" fmla="*/ 88 w 88"/>
                <a:gd name="T9" fmla="*/ 0 h 71"/>
                <a:gd name="T10" fmla="*/ 37 w 88"/>
                <a:gd name="T11" fmla="*/ 34 h 71"/>
                <a:gd name="T12" fmla="*/ 38 w 88"/>
                <a:gd name="T13" fmla="*/ 36 h 71"/>
                <a:gd name="T14" fmla="*/ 38 w 88"/>
                <a:gd name="T15" fmla="*/ 41 h 71"/>
                <a:gd name="T16" fmla="*/ 36 w 88"/>
                <a:gd name="T17" fmla="*/ 43 h 71"/>
                <a:gd name="T18" fmla="*/ 25 w 88"/>
                <a:gd name="T19" fmla="*/ 55 h 71"/>
                <a:gd name="T20" fmla="*/ 19 w 88"/>
                <a:gd name="T21" fmla="*/ 61 h 71"/>
                <a:gd name="T22" fmla="*/ 8 w 88"/>
                <a:gd name="T2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" h="71">
                  <a:moveTo>
                    <a:pt x="8" y="71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0" y="47"/>
                    <a:pt x="2" y="40"/>
                    <a:pt x="4" y="36"/>
                  </a:cubicBezTo>
                  <a:cubicBezTo>
                    <a:pt x="8" y="28"/>
                    <a:pt x="15" y="23"/>
                    <a:pt x="26" y="19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35"/>
                    <a:pt x="38" y="35"/>
                    <a:pt x="38" y="36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2" y="48"/>
                    <a:pt x="28" y="51"/>
                    <a:pt x="25" y="55"/>
                  </a:cubicBezTo>
                  <a:cubicBezTo>
                    <a:pt x="23" y="57"/>
                    <a:pt x="21" y="59"/>
                    <a:pt x="19" y="61"/>
                  </a:cubicBezTo>
                  <a:lnTo>
                    <a:pt x="8" y="71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Freeform 99"/>
            <p:cNvSpPr>
              <a:spLocks/>
            </p:cNvSpPr>
            <p:nvPr/>
          </p:nvSpPr>
          <p:spPr bwMode="auto">
            <a:xfrm>
              <a:off x="1617" y="2611"/>
              <a:ext cx="2" cy="4"/>
            </a:xfrm>
            <a:custGeom>
              <a:avLst/>
              <a:gdLst>
                <a:gd name="T0" fmla="*/ 9 w 9"/>
                <a:gd name="T1" fmla="*/ 9 h 13"/>
                <a:gd name="T2" fmla="*/ 0 w 9"/>
                <a:gd name="T3" fmla="*/ 13 h 13"/>
                <a:gd name="T4" fmla="*/ 9 w 9"/>
                <a:gd name="T5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3">
                  <a:moveTo>
                    <a:pt x="9" y="9"/>
                  </a:moveTo>
                  <a:cubicBezTo>
                    <a:pt x="6" y="11"/>
                    <a:pt x="3" y="12"/>
                    <a:pt x="0" y="13"/>
                  </a:cubicBezTo>
                  <a:cubicBezTo>
                    <a:pt x="4" y="0"/>
                    <a:pt x="5" y="9"/>
                    <a:pt x="9" y="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Freeform 100"/>
            <p:cNvSpPr>
              <a:spLocks/>
            </p:cNvSpPr>
            <p:nvPr/>
          </p:nvSpPr>
          <p:spPr bwMode="auto">
            <a:xfrm>
              <a:off x="1612" y="2610"/>
              <a:ext cx="20" cy="9"/>
            </a:xfrm>
            <a:custGeom>
              <a:avLst/>
              <a:gdLst>
                <a:gd name="T0" fmla="*/ 0 w 66"/>
                <a:gd name="T1" fmla="*/ 31 h 31"/>
                <a:gd name="T2" fmla="*/ 5 w 66"/>
                <a:gd name="T3" fmla="*/ 13 h 31"/>
                <a:gd name="T4" fmla="*/ 18 w 66"/>
                <a:gd name="T5" fmla="*/ 0 h 31"/>
                <a:gd name="T6" fmla="*/ 26 w 66"/>
                <a:gd name="T7" fmla="*/ 3 h 31"/>
                <a:gd name="T8" fmla="*/ 66 w 66"/>
                <a:gd name="T9" fmla="*/ 8 h 31"/>
                <a:gd name="T10" fmla="*/ 26 w 66"/>
                <a:gd name="T11" fmla="*/ 21 h 31"/>
                <a:gd name="T12" fmla="*/ 21 w 66"/>
                <a:gd name="T13" fmla="*/ 23 h 31"/>
                <a:gd name="T14" fmla="*/ 0 w 66"/>
                <a:gd name="T1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31">
                  <a:moveTo>
                    <a:pt x="0" y="31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7" y="8"/>
                    <a:pt x="10" y="0"/>
                    <a:pt x="18" y="0"/>
                  </a:cubicBezTo>
                  <a:cubicBezTo>
                    <a:pt x="22" y="0"/>
                    <a:pt x="25" y="2"/>
                    <a:pt x="26" y="3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2"/>
                    <a:pt x="23" y="22"/>
                    <a:pt x="21" y="23"/>
                  </a:cubicBezTo>
                  <a:lnTo>
                    <a:pt x="0" y="31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Freeform 101"/>
            <p:cNvSpPr>
              <a:spLocks/>
            </p:cNvSpPr>
            <p:nvPr/>
          </p:nvSpPr>
          <p:spPr bwMode="auto">
            <a:xfrm>
              <a:off x="1608" y="2608"/>
              <a:ext cx="7" cy="5"/>
            </a:xfrm>
            <a:custGeom>
              <a:avLst/>
              <a:gdLst>
                <a:gd name="T0" fmla="*/ 12 w 25"/>
                <a:gd name="T1" fmla="*/ 0 h 16"/>
                <a:gd name="T2" fmla="*/ 25 w 25"/>
                <a:gd name="T3" fmla="*/ 16 h 16"/>
                <a:gd name="T4" fmla="*/ 12 w 25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6">
                  <a:moveTo>
                    <a:pt x="12" y="0"/>
                  </a:moveTo>
                  <a:cubicBezTo>
                    <a:pt x="0" y="12"/>
                    <a:pt x="8" y="16"/>
                    <a:pt x="25" y="16"/>
                  </a:cubicBezTo>
                  <a:cubicBezTo>
                    <a:pt x="20" y="11"/>
                    <a:pt x="17" y="4"/>
                    <a:pt x="12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Freeform 102"/>
            <p:cNvSpPr>
              <a:spLocks/>
            </p:cNvSpPr>
            <p:nvPr/>
          </p:nvSpPr>
          <p:spPr bwMode="auto">
            <a:xfrm>
              <a:off x="1606" y="2604"/>
              <a:ext cx="15" cy="12"/>
            </a:xfrm>
            <a:custGeom>
              <a:avLst/>
              <a:gdLst>
                <a:gd name="T0" fmla="*/ 49 w 49"/>
                <a:gd name="T1" fmla="*/ 40 h 40"/>
                <a:gd name="T2" fmla="*/ 30 w 49"/>
                <a:gd name="T3" fmla="*/ 40 h 40"/>
                <a:gd name="T4" fmla="*/ 3 w 49"/>
                <a:gd name="T5" fmla="*/ 29 h 40"/>
                <a:gd name="T6" fmla="*/ 10 w 49"/>
                <a:gd name="T7" fmla="*/ 7 h 40"/>
                <a:gd name="T8" fmla="*/ 16 w 49"/>
                <a:gd name="T9" fmla="*/ 0 h 40"/>
                <a:gd name="T10" fmla="*/ 23 w 49"/>
                <a:gd name="T11" fmla="*/ 7 h 40"/>
                <a:gd name="T12" fmla="*/ 33 w 49"/>
                <a:gd name="T13" fmla="*/ 19 h 40"/>
                <a:gd name="T14" fmla="*/ 37 w 49"/>
                <a:gd name="T15" fmla="*/ 24 h 40"/>
                <a:gd name="T16" fmla="*/ 49 w 49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40">
                  <a:moveTo>
                    <a:pt x="49" y="4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20" y="40"/>
                    <a:pt x="7" y="38"/>
                    <a:pt x="3" y="29"/>
                  </a:cubicBezTo>
                  <a:cubicBezTo>
                    <a:pt x="0" y="22"/>
                    <a:pt x="3" y="15"/>
                    <a:pt x="10" y="7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7" y="10"/>
                    <a:pt x="30" y="15"/>
                    <a:pt x="33" y="19"/>
                  </a:cubicBezTo>
                  <a:cubicBezTo>
                    <a:pt x="34" y="21"/>
                    <a:pt x="35" y="23"/>
                    <a:pt x="37" y="24"/>
                  </a:cubicBezTo>
                  <a:lnTo>
                    <a:pt x="49" y="40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 103"/>
            <p:cNvSpPr>
              <a:spLocks/>
            </p:cNvSpPr>
            <p:nvPr/>
          </p:nvSpPr>
          <p:spPr bwMode="auto">
            <a:xfrm>
              <a:off x="1327" y="2807"/>
              <a:ext cx="104" cy="502"/>
            </a:xfrm>
            <a:custGeom>
              <a:avLst/>
              <a:gdLst>
                <a:gd name="T0" fmla="*/ 206 w 349"/>
                <a:gd name="T1" fmla="*/ 218 h 1685"/>
                <a:gd name="T2" fmla="*/ 183 w 349"/>
                <a:gd name="T3" fmla="*/ 407 h 1685"/>
                <a:gd name="T4" fmla="*/ 172 w 349"/>
                <a:gd name="T5" fmla="*/ 496 h 1685"/>
                <a:gd name="T6" fmla="*/ 108 w 349"/>
                <a:gd name="T7" fmla="*/ 788 h 1685"/>
                <a:gd name="T8" fmla="*/ 93 w 349"/>
                <a:gd name="T9" fmla="*/ 860 h 1685"/>
                <a:gd name="T10" fmla="*/ 84 w 349"/>
                <a:gd name="T11" fmla="*/ 1011 h 1685"/>
                <a:gd name="T12" fmla="*/ 123 w 349"/>
                <a:gd name="T13" fmla="*/ 1039 h 1685"/>
                <a:gd name="T14" fmla="*/ 132 w 349"/>
                <a:gd name="T15" fmla="*/ 1055 h 1685"/>
                <a:gd name="T16" fmla="*/ 111 w 349"/>
                <a:gd name="T17" fmla="*/ 1143 h 1685"/>
                <a:gd name="T18" fmla="*/ 112 w 349"/>
                <a:gd name="T19" fmla="*/ 1212 h 1685"/>
                <a:gd name="T20" fmla="*/ 110 w 349"/>
                <a:gd name="T21" fmla="*/ 1219 h 1685"/>
                <a:gd name="T22" fmla="*/ 108 w 349"/>
                <a:gd name="T23" fmla="*/ 1230 h 1685"/>
                <a:gd name="T24" fmla="*/ 104 w 349"/>
                <a:gd name="T25" fmla="*/ 1243 h 1685"/>
                <a:gd name="T26" fmla="*/ 86 w 349"/>
                <a:gd name="T27" fmla="*/ 1256 h 1685"/>
                <a:gd name="T28" fmla="*/ 73 w 349"/>
                <a:gd name="T29" fmla="*/ 1262 h 1685"/>
                <a:gd name="T30" fmla="*/ 30 w 349"/>
                <a:gd name="T31" fmla="*/ 1293 h 1685"/>
                <a:gd name="T32" fmla="*/ 63 w 349"/>
                <a:gd name="T33" fmla="*/ 1319 h 1685"/>
                <a:gd name="T34" fmla="*/ 102 w 349"/>
                <a:gd name="T35" fmla="*/ 1360 h 1685"/>
                <a:gd name="T36" fmla="*/ 73 w 349"/>
                <a:gd name="T37" fmla="*/ 1364 h 1685"/>
                <a:gd name="T38" fmla="*/ 89 w 349"/>
                <a:gd name="T39" fmla="*/ 1383 h 1685"/>
                <a:gd name="T40" fmla="*/ 71 w 349"/>
                <a:gd name="T41" fmla="*/ 1429 h 1685"/>
                <a:gd name="T42" fmla="*/ 86 w 349"/>
                <a:gd name="T43" fmla="*/ 1440 h 1685"/>
                <a:gd name="T44" fmla="*/ 91 w 349"/>
                <a:gd name="T45" fmla="*/ 1509 h 1685"/>
                <a:gd name="T46" fmla="*/ 104 w 349"/>
                <a:gd name="T47" fmla="*/ 1581 h 1685"/>
                <a:gd name="T48" fmla="*/ 112 w 349"/>
                <a:gd name="T49" fmla="*/ 1579 h 1685"/>
                <a:gd name="T50" fmla="*/ 128 w 349"/>
                <a:gd name="T51" fmla="*/ 1565 h 1685"/>
                <a:gd name="T52" fmla="*/ 127 w 349"/>
                <a:gd name="T53" fmla="*/ 1613 h 1685"/>
                <a:gd name="T54" fmla="*/ 147 w 349"/>
                <a:gd name="T55" fmla="*/ 1656 h 1685"/>
                <a:gd name="T56" fmla="*/ 171 w 349"/>
                <a:gd name="T57" fmla="*/ 1685 h 1685"/>
                <a:gd name="T58" fmla="*/ 286 w 349"/>
                <a:gd name="T59" fmla="*/ 1596 h 1685"/>
                <a:gd name="T60" fmla="*/ 140 w 349"/>
                <a:gd name="T61" fmla="*/ 1503 h 1685"/>
                <a:gd name="T62" fmla="*/ 116 w 349"/>
                <a:gd name="T63" fmla="*/ 1424 h 1685"/>
                <a:gd name="T64" fmla="*/ 154 w 349"/>
                <a:gd name="T65" fmla="*/ 1180 h 1685"/>
                <a:gd name="T66" fmla="*/ 157 w 349"/>
                <a:gd name="T67" fmla="*/ 1125 h 1685"/>
                <a:gd name="T68" fmla="*/ 164 w 349"/>
                <a:gd name="T69" fmla="*/ 1033 h 1685"/>
                <a:gd name="T70" fmla="*/ 160 w 349"/>
                <a:gd name="T71" fmla="*/ 948 h 1685"/>
                <a:gd name="T72" fmla="*/ 184 w 349"/>
                <a:gd name="T73" fmla="*/ 790 h 1685"/>
                <a:gd name="T74" fmla="*/ 211 w 349"/>
                <a:gd name="T75" fmla="*/ 712 h 1685"/>
                <a:gd name="T76" fmla="*/ 213 w 349"/>
                <a:gd name="T77" fmla="*/ 536 h 1685"/>
                <a:gd name="T78" fmla="*/ 264 w 349"/>
                <a:gd name="T79" fmla="*/ 386 h 1685"/>
                <a:gd name="T80" fmla="*/ 277 w 349"/>
                <a:gd name="T81" fmla="*/ 312 h 1685"/>
                <a:gd name="T82" fmla="*/ 307 w 349"/>
                <a:gd name="T83" fmla="*/ 203 h 1685"/>
                <a:gd name="T84" fmla="*/ 277 w 349"/>
                <a:gd name="T85" fmla="*/ 65 h 1685"/>
                <a:gd name="T86" fmla="*/ 240 w 349"/>
                <a:gd name="T87" fmla="*/ 0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9" h="1685">
                  <a:moveTo>
                    <a:pt x="205" y="24"/>
                  </a:moveTo>
                  <a:cubicBezTo>
                    <a:pt x="213" y="78"/>
                    <a:pt x="239" y="169"/>
                    <a:pt x="206" y="218"/>
                  </a:cubicBezTo>
                  <a:cubicBezTo>
                    <a:pt x="191" y="241"/>
                    <a:pt x="215" y="281"/>
                    <a:pt x="204" y="307"/>
                  </a:cubicBezTo>
                  <a:cubicBezTo>
                    <a:pt x="191" y="338"/>
                    <a:pt x="194" y="374"/>
                    <a:pt x="183" y="407"/>
                  </a:cubicBezTo>
                  <a:cubicBezTo>
                    <a:pt x="179" y="420"/>
                    <a:pt x="170" y="436"/>
                    <a:pt x="169" y="450"/>
                  </a:cubicBezTo>
                  <a:cubicBezTo>
                    <a:pt x="168" y="464"/>
                    <a:pt x="180" y="484"/>
                    <a:pt x="172" y="496"/>
                  </a:cubicBezTo>
                  <a:cubicBezTo>
                    <a:pt x="152" y="527"/>
                    <a:pt x="165" y="565"/>
                    <a:pt x="169" y="599"/>
                  </a:cubicBezTo>
                  <a:cubicBezTo>
                    <a:pt x="174" y="639"/>
                    <a:pt x="141" y="780"/>
                    <a:pt x="108" y="788"/>
                  </a:cubicBezTo>
                  <a:cubicBezTo>
                    <a:pt x="112" y="800"/>
                    <a:pt x="112" y="809"/>
                    <a:pt x="101" y="814"/>
                  </a:cubicBezTo>
                  <a:cubicBezTo>
                    <a:pt x="86" y="821"/>
                    <a:pt x="93" y="845"/>
                    <a:pt x="93" y="860"/>
                  </a:cubicBezTo>
                  <a:cubicBezTo>
                    <a:pt x="93" y="886"/>
                    <a:pt x="108" y="910"/>
                    <a:pt x="94" y="934"/>
                  </a:cubicBezTo>
                  <a:cubicBezTo>
                    <a:pt x="87" y="946"/>
                    <a:pt x="78" y="998"/>
                    <a:pt x="84" y="1011"/>
                  </a:cubicBezTo>
                  <a:cubicBezTo>
                    <a:pt x="99" y="1043"/>
                    <a:pt x="115" y="1011"/>
                    <a:pt x="141" y="1022"/>
                  </a:cubicBezTo>
                  <a:cubicBezTo>
                    <a:pt x="134" y="1026"/>
                    <a:pt x="130" y="1034"/>
                    <a:pt x="123" y="1039"/>
                  </a:cubicBezTo>
                  <a:cubicBezTo>
                    <a:pt x="137" y="1039"/>
                    <a:pt x="141" y="1048"/>
                    <a:pt x="138" y="1063"/>
                  </a:cubicBezTo>
                  <a:cubicBezTo>
                    <a:pt x="136" y="1060"/>
                    <a:pt x="134" y="1058"/>
                    <a:pt x="132" y="1055"/>
                  </a:cubicBezTo>
                  <a:cubicBezTo>
                    <a:pt x="130" y="1057"/>
                    <a:pt x="128" y="1058"/>
                    <a:pt x="127" y="1059"/>
                  </a:cubicBezTo>
                  <a:cubicBezTo>
                    <a:pt x="129" y="1076"/>
                    <a:pt x="123" y="1127"/>
                    <a:pt x="111" y="1143"/>
                  </a:cubicBezTo>
                  <a:cubicBezTo>
                    <a:pt x="105" y="1152"/>
                    <a:pt x="132" y="1162"/>
                    <a:pt x="128" y="1180"/>
                  </a:cubicBezTo>
                  <a:cubicBezTo>
                    <a:pt x="125" y="1195"/>
                    <a:pt x="83" y="1189"/>
                    <a:pt x="112" y="1212"/>
                  </a:cubicBezTo>
                  <a:cubicBezTo>
                    <a:pt x="104" y="1215"/>
                    <a:pt x="100" y="1222"/>
                    <a:pt x="95" y="1225"/>
                  </a:cubicBezTo>
                  <a:cubicBezTo>
                    <a:pt x="100" y="1223"/>
                    <a:pt x="105" y="1221"/>
                    <a:pt x="110" y="1219"/>
                  </a:cubicBezTo>
                  <a:cubicBezTo>
                    <a:pt x="107" y="1222"/>
                    <a:pt x="104" y="1225"/>
                    <a:pt x="101" y="1228"/>
                  </a:cubicBezTo>
                  <a:cubicBezTo>
                    <a:pt x="103" y="1229"/>
                    <a:pt x="105" y="1229"/>
                    <a:pt x="108" y="1230"/>
                  </a:cubicBezTo>
                  <a:cubicBezTo>
                    <a:pt x="95" y="1240"/>
                    <a:pt x="96" y="1238"/>
                    <a:pt x="93" y="1254"/>
                  </a:cubicBezTo>
                  <a:cubicBezTo>
                    <a:pt x="97" y="1250"/>
                    <a:pt x="101" y="1247"/>
                    <a:pt x="104" y="1243"/>
                  </a:cubicBezTo>
                  <a:cubicBezTo>
                    <a:pt x="100" y="1256"/>
                    <a:pt x="96" y="1261"/>
                    <a:pt x="86" y="1271"/>
                  </a:cubicBezTo>
                  <a:cubicBezTo>
                    <a:pt x="86" y="1266"/>
                    <a:pt x="86" y="1261"/>
                    <a:pt x="86" y="1256"/>
                  </a:cubicBezTo>
                  <a:cubicBezTo>
                    <a:pt x="84" y="1259"/>
                    <a:pt x="82" y="1262"/>
                    <a:pt x="80" y="1265"/>
                  </a:cubicBezTo>
                  <a:cubicBezTo>
                    <a:pt x="78" y="1264"/>
                    <a:pt x="75" y="1263"/>
                    <a:pt x="73" y="1262"/>
                  </a:cubicBezTo>
                  <a:cubicBezTo>
                    <a:pt x="80" y="1240"/>
                    <a:pt x="65" y="1231"/>
                    <a:pt x="43" y="1238"/>
                  </a:cubicBezTo>
                  <a:cubicBezTo>
                    <a:pt x="71" y="1267"/>
                    <a:pt x="0" y="1266"/>
                    <a:pt x="30" y="1293"/>
                  </a:cubicBezTo>
                  <a:cubicBezTo>
                    <a:pt x="26" y="1261"/>
                    <a:pt x="80" y="1288"/>
                    <a:pt x="80" y="1308"/>
                  </a:cubicBezTo>
                  <a:cubicBezTo>
                    <a:pt x="74" y="1311"/>
                    <a:pt x="69" y="1316"/>
                    <a:pt x="63" y="1319"/>
                  </a:cubicBezTo>
                  <a:cubicBezTo>
                    <a:pt x="80" y="1328"/>
                    <a:pt x="77" y="1323"/>
                    <a:pt x="76" y="1338"/>
                  </a:cubicBezTo>
                  <a:cubicBezTo>
                    <a:pt x="90" y="1333"/>
                    <a:pt x="97" y="1346"/>
                    <a:pt x="102" y="1360"/>
                  </a:cubicBezTo>
                  <a:cubicBezTo>
                    <a:pt x="94" y="1355"/>
                    <a:pt x="83" y="1357"/>
                    <a:pt x="75" y="1353"/>
                  </a:cubicBezTo>
                  <a:cubicBezTo>
                    <a:pt x="74" y="1357"/>
                    <a:pt x="73" y="1360"/>
                    <a:pt x="73" y="1364"/>
                  </a:cubicBezTo>
                  <a:cubicBezTo>
                    <a:pt x="69" y="1359"/>
                    <a:pt x="65" y="1354"/>
                    <a:pt x="62" y="1349"/>
                  </a:cubicBezTo>
                  <a:cubicBezTo>
                    <a:pt x="58" y="1377"/>
                    <a:pt x="77" y="1368"/>
                    <a:pt x="89" y="1383"/>
                  </a:cubicBezTo>
                  <a:cubicBezTo>
                    <a:pt x="83" y="1381"/>
                    <a:pt x="77" y="1379"/>
                    <a:pt x="71" y="1377"/>
                  </a:cubicBezTo>
                  <a:cubicBezTo>
                    <a:pt x="71" y="1395"/>
                    <a:pt x="71" y="1412"/>
                    <a:pt x="71" y="1429"/>
                  </a:cubicBezTo>
                  <a:cubicBezTo>
                    <a:pt x="75" y="1423"/>
                    <a:pt x="82" y="1419"/>
                    <a:pt x="86" y="1412"/>
                  </a:cubicBezTo>
                  <a:cubicBezTo>
                    <a:pt x="86" y="1420"/>
                    <a:pt x="86" y="1433"/>
                    <a:pt x="86" y="1440"/>
                  </a:cubicBezTo>
                  <a:cubicBezTo>
                    <a:pt x="52" y="1447"/>
                    <a:pt x="56" y="1478"/>
                    <a:pt x="84" y="1490"/>
                  </a:cubicBezTo>
                  <a:cubicBezTo>
                    <a:pt x="69" y="1501"/>
                    <a:pt x="80" y="1506"/>
                    <a:pt x="91" y="1509"/>
                  </a:cubicBezTo>
                  <a:cubicBezTo>
                    <a:pt x="69" y="1515"/>
                    <a:pt x="75" y="1524"/>
                    <a:pt x="89" y="1538"/>
                  </a:cubicBezTo>
                  <a:cubicBezTo>
                    <a:pt x="101" y="1550"/>
                    <a:pt x="92" y="1571"/>
                    <a:pt x="104" y="1581"/>
                  </a:cubicBezTo>
                  <a:cubicBezTo>
                    <a:pt x="102" y="1572"/>
                    <a:pt x="102" y="1563"/>
                    <a:pt x="101" y="1554"/>
                  </a:cubicBezTo>
                  <a:cubicBezTo>
                    <a:pt x="102" y="1563"/>
                    <a:pt x="109" y="1571"/>
                    <a:pt x="112" y="1579"/>
                  </a:cubicBezTo>
                  <a:cubicBezTo>
                    <a:pt x="111" y="1571"/>
                    <a:pt x="114" y="1571"/>
                    <a:pt x="112" y="1561"/>
                  </a:cubicBezTo>
                  <a:cubicBezTo>
                    <a:pt x="117" y="1562"/>
                    <a:pt x="123" y="1564"/>
                    <a:pt x="128" y="1565"/>
                  </a:cubicBezTo>
                  <a:cubicBezTo>
                    <a:pt x="125" y="1560"/>
                    <a:pt x="121" y="1556"/>
                    <a:pt x="117" y="1552"/>
                  </a:cubicBezTo>
                  <a:cubicBezTo>
                    <a:pt x="138" y="1559"/>
                    <a:pt x="143" y="1597"/>
                    <a:pt x="127" y="1613"/>
                  </a:cubicBezTo>
                  <a:cubicBezTo>
                    <a:pt x="174" y="1613"/>
                    <a:pt x="209" y="1637"/>
                    <a:pt x="149" y="1665"/>
                  </a:cubicBezTo>
                  <a:cubicBezTo>
                    <a:pt x="148" y="1662"/>
                    <a:pt x="148" y="1659"/>
                    <a:pt x="147" y="1656"/>
                  </a:cubicBezTo>
                  <a:cubicBezTo>
                    <a:pt x="145" y="1656"/>
                    <a:pt x="143" y="1657"/>
                    <a:pt x="141" y="1657"/>
                  </a:cubicBezTo>
                  <a:cubicBezTo>
                    <a:pt x="143" y="1672"/>
                    <a:pt x="155" y="1685"/>
                    <a:pt x="171" y="1685"/>
                  </a:cubicBezTo>
                  <a:cubicBezTo>
                    <a:pt x="197" y="1685"/>
                    <a:pt x="190" y="1659"/>
                    <a:pt x="193" y="1637"/>
                  </a:cubicBezTo>
                  <a:cubicBezTo>
                    <a:pt x="199" y="1602"/>
                    <a:pt x="257" y="1588"/>
                    <a:pt x="286" y="1596"/>
                  </a:cubicBezTo>
                  <a:cubicBezTo>
                    <a:pt x="246" y="1585"/>
                    <a:pt x="213" y="1581"/>
                    <a:pt x="171" y="1578"/>
                  </a:cubicBezTo>
                  <a:cubicBezTo>
                    <a:pt x="130" y="1577"/>
                    <a:pt x="141" y="1538"/>
                    <a:pt x="140" y="1503"/>
                  </a:cubicBezTo>
                  <a:cubicBezTo>
                    <a:pt x="128" y="1505"/>
                    <a:pt x="116" y="1507"/>
                    <a:pt x="104" y="1509"/>
                  </a:cubicBezTo>
                  <a:cubicBezTo>
                    <a:pt x="103" y="1479"/>
                    <a:pt x="101" y="1451"/>
                    <a:pt x="116" y="1424"/>
                  </a:cubicBezTo>
                  <a:cubicBezTo>
                    <a:pt x="137" y="1389"/>
                    <a:pt x="131" y="1371"/>
                    <a:pt x="138" y="1334"/>
                  </a:cubicBezTo>
                  <a:cubicBezTo>
                    <a:pt x="145" y="1299"/>
                    <a:pt x="201" y="1205"/>
                    <a:pt x="154" y="1180"/>
                  </a:cubicBezTo>
                  <a:cubicBezTo>
                    <a:pt x="162" y="1179"/>
                    <a:pt x="169" y="1173"/>
                    <a:pt x="177" y="1173"/>
                  </a:cubicBezTo>
                  <a:cubicBezTo>
                    <a:pt x="155" y="1161"/>
                    <a:pt x="160" y="1149"/>
                    <a:pt x="157" y="1125"/>
                  </a:cubicBezTo>
                  <a:cubicBezTo>
                    <a:pt x="154" y="1106"/>
                    <a:pt x="152" y="1088"/>
                    <a:pt x="149" y="1070"/>
                  </a:cubicBezTo>
                  <a:cubicBezTo>
                    <a:pt x="148" y="1057"/>
                    <a:pt x="162" y="1045"/>
                    <a:pt x="164" y="1033"/>
                  </a:cubicBezTo>
                  <a:cubicBezTo>
                    <a:pt x="165" y="1021"/>
                    <a:pt x="154" y="1009"/>
                    <a:pt x="155" y="995"/>
                  </a:cubicBezTo>
                  <a:cubicBezTo>
                    <a:pt x="157" y="980"/>
                    <a:pt x="157" y="963"/>
                    <a:pt x="160" y="948"/>
                  </a:cubicBezTo>
                  <a:cubicBezTo>
                    <a:pt x="164" y="926"/>
                    <a:pt x="187" y="890"/>
                    <a:pt x="185" y="870"/>
                  </a:cubicBezTo>
                  <a:cubicBezTo>
                    <a:pt x="183" y="847"/>
                    <a:pt x="176" y="811"/>
                    <a:pt x="184" y="790"/>
                  </a:cubicBezTo>
                  <a:cubicBezTo>
                    <a:pt x="189" y="777"/>
                    <a:pt x="207" y="771"/>
                    <a:pt x="206" y="756"/>
                  </a:cubicBezTo>
                  <a:cubicBezTo>
                    <a:pt x="205" y="738"/>
                    <a:pt x="203" y="728"/>
                    <a:pt x="211" y="712"/>
                  </a:cubicBezTo>
                  <a:cubicBezTo>
                    <a:pt x="229" y="680"/>
                    <a:pt x="232" y="666"/>
                    <a:pt x="222" y="630"/>
                  </a:cubicBezTo>
                  <a:cubicBezTo>
                    <a:pt x="212" y="596"/>
                    <a:pt x="198" y="568"/>
                    <a:pt x="213" y="536"/>
                  </a:cubicBezTo>
                  <a:cubicBezTo>
                    <a:pt x="224" y="510"/>
                    <a:pt x="223" y="490"/>
                    <a:pt x="230" y="465"/>
                  </a:cubicBezTo>
                  <a:cubicBezTo>
                    <a:pt x="238" y="432"/>
                    <a:pt x="252" y="414"/>
                    <a:pt x="264" y="386"/>
                  </a:cubicBezTo>
                  <a:cubicBezTo>
                    <a:pt x="268" y="376"/>
                    <a:pt x="287" y="374"/>
                    <a:pt x="286" y="364"/>
                  </a:cubicBezTo>
                  <a:cubicBezTo>
                    <a:pt x="283" y="347"/>
                    <a:pt x="278" y="329"/>
                    <a:pt x="277" y="312"/>
                  </a:cubicBezTo>
                  <a:cubicBezTo>
                    <a:pt x="276" y="270"/>
                    <a:pt x="286" y="268"/>
                    <a:pt x="322" y="253"/>
                  </a:cubicBezTo>
                  <a:cubicBezTo>
                    <a:pt x="349" y="240"/>
                    <a:pt x="328" y="204"/>
                    <a:pt x="307" y="203"/>
                  </a:cubicBezTo>
                  <a:cubicBezTo>
                    <a:pt x="287" y="202"/>
                    <a:pt x="294" y="142"/>
                    <a:pt x="284" y="126"/>
                  </a:cubicBezTo>
                  <a:cubicBezTo>
                    <a:pt x="262" y="93"/>
                    <a:pt x="281" y="97"/>
                    <a:pt x="277" y="65"/>
                  </a:cubicBezTo>
                  <a:cubicBezTo>
                    <a:pt x="276" y="55"/>
                    <a:pt x="260" y="50"/>
                    <a:pt x="258" y="34"/>
                  </a:cubicBezTo>
                  <a:cubicBezTo>
                    <a:pt x="257" y="19"/>
                    <a:pt x="254" y="9"/>
                    <a:pt x="240" y="0"/>
                  </a:cubicBezTo>
                  <a:cubicBezTo>
                    <a:pt x="235" y="16"/>
                    <a:pt x="221" y="23"/>
                    <a:pt x="205" y="24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Freeform 104"/>
            <p:cNvSpPr>
              <a:spLocks noEditPoints="1"/>
            </p:cNvSpPr>
            <p:nvPr/>
          </p:nvSpPr>
          <p:spPr bwMode="auto">
            <a:xfrm>
              <a:off x="1331" y="2803"/>
              <a:ext cx="99" cy="509"/>
            </a:xfrm>
            <a:custGeom>
              <a:avLst/>
              <a:gdLst>
                <a:gd name="T0" fmla="*/ 142 w 333"/>
                <a:gd name="T1" fmla="*/ 1665 h 1709"/>
                <a:gd name="T2" fmla="*/ 104 w 333"/>
                <a:gd name="T3" fmla="*/ 1636 h 1709"/>
                <a:gd name="T4" fmla="*/ 74 w 333"/>
                <a:gd name="T5" fmla="*/ 1575 h 1709"/>
                <a:gd name="T6" fmla="*/ 56 w 333"/>
                <a:gd name="T7" fmla="*/ 1507 h 1709"/>
                <a:gd name="T8" fmla="*/ 42 w 333"/>
                <a:gd name="T9" fmla="*/ 1339 h 1709"/>
                <a:gd name="T10" fmla="*/ 28 w 333"/>
                <a:gd name="T11" fmla="*/ 1301 h 1709"/>
                <a:gd name="T12" fmla="*/ 18 w 333"/>
                <a:gd name="T13" fmla="*/ 1273 h 1709"/>
                <a:gd name="T14" fmla="*/ 66 w 333"/>
                <a:gd name="T15" fmla="*/ 1251 h 1709"/>
                <a:gd name="T16" fmla="*/ 77 w 333"/>
                <a:gd name="T17" fmla="*/ 1231 h 1709"/>
                <a:gd name="T18" fmla="*/ 106 w 333"/>
                <a:gd name="T19" fmla="*/ 1192 h 1709"/>
                <a:gd name="T20" fmla="*/ 113 w 333"/>
                <a:gd name="T21" fmla="*/ 1062 h 1709"/>
                <a:gd name="T22" fmla="*/ 88 w 333"/>
                <a:gd name="T23" fmla="*/ 1049 h 1709"/>
                <a:gd name="T24" fmla="*/ 71 w 333"/>
                <a:gd name="T25" fmla="*/ 874 h 1709"/>
                <a:gd name="T26" fmla="*/ 93 w 333"/>
                <a:gd name="T27" fmla="*/ 793 h 1709"/>
                <a:gd name="T28" fmla="*/ 147 w 333"/>
                <a:gd name="T29" fmla="*/ 463 h 1709"/>
                <a:gd name="T30" fmla="*/ 182 w 333"/>
                <a:gd name="T31" fmla="*/ 280 h 1709"/>
                <a:gd name="T32" fmla="*/ 191 w 333"/>
                <a:gd name="T33" fmla="*/ 29 h 1709"/>
                <a:gd name="T34" fmla="*/ 263 w 333"/>
                <a:gd name="T35" fmla="*/ 61 h 1709"/>
                <a:gd name="T36" fmla="*/ 294 w 333"/>
                <a:gd name="T37" fmla="*/ 208 h 1709"/>
                <a:gd name="T38" fmla="*/ 278 w 333"/>
                <a:gd name="T39" fmla="*/ 358 h 1709"/>
                <a:gd name="T40" fmla="*/ 226 w 333"/>
                <a:gd name="T41" fmla="*/ 481 h 1709"/>
                <a:gd name="T42" fmla="*/ 206 w 333"/>
                <a:gd name="T43" fmla="*/ 730 h 1709"/>
                <a:gd name="T44" fmla="*/ 180 w 333"/>
                <a:gd name="T45" fmla="*/ 869 h 1709"/>
                <a:gd name="T46" fmla="*/ 152 w 333"/>
                <a:gd name="T47" fmla="*/ 1010 h 1709"/>
                <a:gd name="T48" fmla="*/ 153 w 333"/>
                <a:gd name="T49" fmla="*/ 1137 h 1709"/>
                <a:gd name="T50" fmla="*/ 159 w 333"/>
                <a:gd name="T51" fmla="*/ 1197 h 1709"/>
                <a:gd name="T52" fmla="*/ 100 w 333"/>
                <a:gd name="T53" fmla="*/ 1512 h 1709"/>
                <a:gd name="T54" fmla="*/ 276 w 333"/>
                <a:gd name="T55" fmla="*/ 1601 h 1709"/>
                <a:gd name="T56" fmla="*/ 271 w 333"/>
                <a:gd name="T57" fmla="*/ 1619 h 1709"/>
                <a:gd name="T58" fmla="*/ 190 w 333"/>
                <a:gd name="T59" fmla="*/ 1652 h 1709"/>
                <a:gd name="T60" fmla="*/ 170 w 333"/>
                <a:gd name="T61" fmla="*/ 1667 h 1709"/>
                <a:gd name="T62" fmla="*/ 158 w 333"/>
                <a:gd name="T63" fmla="*/ 1602 h 1709"/>
                <a:gd name="T64" fmla="*/ 108 w 333"/>
                <a:gd name="T65" fmla="*/ 1593 h 1709"/>
                <a:gd name="T66" fmla="*/ 86 w 333"/>
                <a:gd name="T67" fmla="*/ 1550 h 1709"/>
                <a:gd name="T68" fmla="*/ 83 w 333"/>
                <a:gd name="T69" fmla="*/ 1533 h 1709"/>
                <a:gd name="T70" fmla="*/ 86 w 333"/>
                <a:gd name="T71" fmla="*/ 1550 h 1709"/>
                <a:gd name="T72" fmla="*/ 74 w 333"/>
                <a:gd name="T73" fmla="*/ 1463 h 1709"/>
                <a:gd name="T74" fmla="*/ 105 w 333"/>
                <a:gd name="T75" fmla="*/ 1415 h 1709"/>
                <a:gd name="T76" fmla="*/ 74 w 333"/>
                <a:gd name="T77" fmla="*/ 1405 h 1709"/>
                <a:gd name="T78" fmla="*/ 112 w 333"/>
                <a:gd name="T79" fmla="*/ 1378 h 1709"/>
                <a:gd name="T80" fmla="*/ 124 w 333"/>
                <a:gd name="T81" fmla="*/ 1196 h 1709"/>
                <a:gd name="T82" fmla="*/ 132 w 333"/>
                <a:gd name="T83" fmla="*/ 1210 h 1709"/>
                <a:gd name="T84" fmla="*/ 100 w 333"/>
                <a:gd name="T85" fmla="*/ 1260 h 1709"/>
                <a:gd name="T86" fmla="*/ 71 w 333"/>
                <a:gd name="T87" fmla="*/ 1331 h 1709"/>
                <a:gd name="T88" fmla="*/ 85 w 333"/>
                <a:gd name="T89" fmla="*/ 1382 h 1709"/>
                <a:gd name="T90" fmla="*/ 54 w 333"/>
                <a:gd name="T91" fmla="*/ 1355 h 1709"/>
                <a:gd name="T92" fmla="*/ 34 w 333"/>
                <a:gd name="T93" fmla="*/ 1283 h 1709"/>
                <a:gd name="T94" fmla="*/ 51 w 333"/>
                <a:gd name="T95" fmla="*/ 1262 h 1709"/>
                <a:gd name="T96" fmla="*/ 111 w 333"/>
                <a:gd name="T97" fmla="*/ 1164 h 1709"/>
                <a:gd name="T98" fmla="*/ 134 w 333"/>
                <a:gd name="T99" fmla="*/ 1140 h 1709"/>
                <a:gd name="T100" fmla="*/ 130 w 333"/>
                <a:gd name="T101" fmla="*/ 1052 h 1709"/>
                <a:gd name="T102" fmla="*/ 133 w 333"/>
                <a:gd name="T103" fmla="*/ 1044 h 1709"/>
                <a:gd name="T104" fmla="*/ 89 w 333"/>
                <a:gd name="T105" fmla="*/ 874 h 1709"/>
                <a:gd name="T106" fmla="*/ 97 w 333"/>
                <a:gd name="T107" fmla="*/ 1028 h 1709"/>
                <a:gd name="T108" fmla="*/ 138 w 333"/>
                <a:gd name="T109" fmla="*/ 960 h 1709"/>
                <a:gd name="T110" fmla="*/ 175 w 333"/>
                <a:gd name="T111" fmla="*/ 783 h 1709"/>
                <a:gd name="T112" fmla="*/ 195 w 333"/>
                <a:gd name="T113" fmla="*/ 629 h 1709"/>
                <a:gd name="T114" fmla="*/ 242 w 333"/>
                <a:gd name="T115" fmla="*/ 396 h 1709"/>
                <a:gd name="T116" fmla="*/ 298 w 333"/>
                <a:gd name="T117" fmla="*/ 261 h 1709"/>
                <a:gd name="T118" fmla="*/ 263 w 333"/>
                <a:gd name="T119" fmla="*/ 145 h 1709"/>
                <a:gd name="T120" fmla="*/ 230 w 333"/>
                <a:gd name="T121" fmla="*/ 28 h 1709"/>
                <a:gd name="T122" fmla="*/ 200 w 333"/>
                <a:gd name="T123" fmla="*/ 324 h 1709"/>
                <a:gd name="T124" fmla="*/ 168 w 333"/>
                <a:gd name="T125" fmla="*/ 480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3" h="1709">
                  <a:moveTo>
                    <a:pt x="158" y="1709"/>
                  </a:moveTo>
                  <a:cubicBezTo>
                    <a:pt x="138" y="1709"/>
                    <a:pt x="122" y="1693"/>
                    <a:pt x="119" y="1673"/>
                  </a:cubicBezTo>
                  <a:cubicBezTo>
                    <a:pt x="118" y="1665"/>
                    <a:pt x="118" y="1665"/>
                    <a:pt x="118" y="1665"/>
                  </a:cubicBezTo>
                  <a:cubicBezTo>
                    <a:pt x="141" y="1658"/>
                    <a:pt x="141" y="1658"/>
                    <a:pt x="141" y="1658"/>
                  </a:cubicBezTo>
                  <a:cubicBezTo>
                    <a:pt x="142" y="1665"/>
                    <a:pt x="142" y="1665"/>
                    <a:pt x="142" y="1665"/>
                  </a:cubicBezTo>
                  <a:cubicBezTo>
                    <a:pt x="156" y="1657"/>
                    <a:pt x="159" y="1652"/>
                    <a:pt x="159" y="1650"/>
                  </a:cubicBezTo>
                  <a:cubicBezTo>
                    <a:pt x="158" y="1645"/>
                    <a:pt x="142" y="1636"/>
                    <a:pt x="114" y="1636"/>
                  </a:cubicBezTo>
                  <a:cubicBezTo>
                    <a:pt x="110" y="1636"/>
                    <a:pt x="110" y="1636"/>
                    <a:pt x="110" y="1636"/>
                  </a:cubicBezTo>
                  <a:cubicBezTo>
                    <a:pt x="111" y="1653"/>
                    <a:pt x="111" y="1653"/>
                    <a:pt x="111" y="1653"/>
                  </a:cubicBezTo>
                  <a:cubicBezTo>
                    <a:pt x="104" y="1636"/>
                    <a:pt x="104" y="1636"/>
                    <a:pt x="104" y="1636"/>
                  </a:cubicBezTo>
                  <a:cubicBezTo>
                    <a:pt x="91" y="1636"/>
                    <a:pt x="91" y="1636"/>
                    <a:pt x="91" y="1636"/>
                  </a:cubicBezTo>
                  <a:cubicBezTo>
                    <a:pt x="101" y="1627"/>
                    <a:pt x="101" y="1627"/>
                    <a:pt x="101" y="1627"/>
                  </a:cubicBezTo>
                  <a:cubicBezTo>
                    <a:pt x="95" y="1611"/>
                    <a:pt x="95" y="1611"/>
                    <a:pt x="95" y="1611"/>
                  </a:cubicBezTo>
                  <a:cubicBezTo>
                    <a:pt x="85" y="1602"/>
                    <a:pt x="85" y="1602"/>
                    <a:pt x="85" y="1602"/>
                  </a:cubicBezTo>
                  <a:cubicBezTo>
                    <a:pt x="76" y="1595"/>
                    <a:pt x="75" y="1584"/>
                    <a:pt x="74" y="1575"/>
                  </a:cubicBezTo>
                  <a:cubicBezTo>
                    <a:pt x="74" y="1568"/>
                    <a:pt x="73" y="1562"/>
                    <a:pt x="69" y="1559"/>
                  </a:cubicBezTo>
                  <a:cubicBezTo>
                    <a:pt x="60" y="1550"/>
                    <a:pt x="52" y="1540"/>
                    <a:pt x="55" y="1530"/>
                  </a:cubicBezTo>
                  <a:cubicBezTo>
                    <a:pt x="55" y="1527"/>
                    <a:pt x="57" y="1525"/>
                    <a:pt x="58" y="1523"/>
                  </a:cubicBezTo>
                  <a:cubicBezTo>
                    <a:pt x="57" y="1521"/>
                    <a:pt x="55" y="1519"/>
                    <a:pt x="55" y="1516"/>
                  </a:cubicBezTo>
                  <a:cubicBezTo>
                    <a:pt x="54" y="1512"/>
                    <a:pt x="55" y="1509"/>
                    <a:pt x="56" y="1507"/>
                  </a:cubicBezTo>
                  <a:cubicBezTo>
                    <a:pt x="45" y="1498"/>
                    <a:pt x="38" y="1485"/>
                    <a:pt x="40" y="1473"/>
                  </a:cubicBezTo>
                  <a:cubicBezTo>
                    <a:pt x="40" y="1466"/>
                    <a:pt x="44" y="1460"/>
                    <a:pt x="49" y="1456"/>
                  </a:cubicBezTo>
                  <a:cubicBezTo>
                    <a:pt x="49" y="1391"/>
                    <a:pt x="49" y="1391"/>
                    <a:pt x="49" y="1391"/>
                  </a:cubicBezTo>
                  <a:cubicBezTo>
                    <a:pt x="42" y="1386"/>
                    <a:pt x="37" y="1378"/>
                    <a:pt x="39" y="1362"/>
                  </a:cubicBezTo>
                  <a:cubicBezTo>
                    <a:pt x="42" y="1339"/>
                    <a:pt x="42" y="1339"/>
                    <a:pt x="42" y="1339"/>
                  </a:cubicBezTo>
                  <a:cubicBezTo>
                    <a:pt x="31" y="1333"/>
                    <a:pt x="31" y="1333"/>
                    <a:pt x="31" y="1333"/>
                  </a:cubicBezTo>
                  <a:cubicBezTo>
                    <a:pt x="46" y="1325"/>
                    <a:pt x="46" y="1325"/>
                    <a:pt x="46" y="1325"/>
                  </a:cubicBezTo>
                  <a:cubicBezTo>
                    <a:pt x="48" y="1324"/>
                    <a:pt x="50" y="1322"/>
                    <a:pt x="52" y="1321"/>
                  </a:cubicBezTo>
                  <a:cubicBezTo>
                    <a:pt x="53" y="1320"/>
                    <a:pt x="55" y="1319"/>
                    <a:pt x="56" y="1318"/>
                  </a:cubicBezTo>
                  <a:cubicBezTo>
                    <a:pt x="52" y="1311"/>
                    <a:pt x="38" y="1301"/>
                    <a:pt x="28" y="1301"/>
                  </a:cubicBezTo>
                  <a:cubicBezTo>
                    <a:pt x="26" y="1301"/>
                    <a:pt x="26" y="1303"/>
                    <a:pt x="26" y="1306"/>
                  </a:cubicBezTo>
                  <a:cubicBezTo>
                    <a:pt x="29" y="1331"/>
                    <a:pt x="29" y="1331"/>
                    <a:pt x="29" y="1331"/>
                  </a:cubicBezTo>
                  <a:cubicBezTo>
                    <a:pt x="11" y="1314"/>
                    <a:pt x="11" y="1314"/>
                    <a:pt x="11" y="1314"/>
                  </a:cubicBezTo>
                  <a:cubicBezTo>
                    <a:pt x="3" y="1307"/>
                    <a:pt x="0" y="1300"/>
                    <a:pt x="0" y="1294"/>
                  </a:cubicBezTo>
                  <a:cubicBezTo>
                    <a:pt x="1" y="1283"/>
                    <a:pt x="10" y="1277"/>
                    <a:pt x="18" y="1273"/>
                  </a:cubicBezTo>
                  <a:cubicBezTo>
                    <a:pt x="21" y="1270"/>
                    <a:pt x="27" y="1266"/>
                    <a:pt x="27" y="1264"/>
                  </a:cubicBezTo>
                  <a:cubicBezTo>
                    <a:pt x="28" y="1264"/>
                    <a:pt x="27" y="1262"/>
                    <a:pt x="23" y="1258"/>
                  </a:cubicBezTo>
                  <a:cubicBezTo>
                    <a:pt x="12" y="1247"/>
                    <a:pt x="12" y="1247"/>
                    <a:pt x="12" y="1247"/>
                  </a:cubicBezTo>
                  <a:cubicBezTo>
                    <a:pt x="27" y="1243"/>
                    <a:pt x="27" y="1243"/>
                    <a:pt x="27" y="1243"/>
                  </a:cubicBezTo>
                  <a:cubicBezTo>
                    <a:pt x="45" y="1238"/>
                    <a:pt x="59" y="1241"/>
                    <a:pt x="66" y="1251"/>
                  </a:cubicBezTo>
                  <a:cubicBezTo>
                    <a:pt x="67" y="1252"/>
                    <a:pt x="69" y="1255"/>
                    <a:pt x="69" y="1258"/>
                  </a:cubicBezTo>
                  <a:cubicBezTo>
                    <a:pt x="75" y="1249"/>
                    <a:pt x="75" y="1249"/>
                    <a:pt x="75" y="1249"/>
                  </a:cubicBezTo>
                  <a:cubicBezTo>
                    <a:pt x="69" y="1248"/>
                    <a:pt x="69" y="1248"/>
                    <a:pt x="69" y="1248"/>
                  </a:cubicBezTo>
                  <a:cubicBezTo>
                    <a:pt x="80" y="1237"/>
                    <a:pt x="80" y="1237"/>
                    <a:pt x="80" y="1237"/>
                  </a:cubicBezTo>
                  <a:cubicBezTo>
                    <a:pt x="77" y="1231"/>
                    <a:pt x="77" y="1231"/>
                    <a:pt x="77" y="1231"/>
                  </a:cubicBezTo>
                  <a:cubicBezTo>
                    <a:pt x="79" y="1230"/>
                    <a:pt x="81" y="1228"/>
                    <a:pt x="82" y="1227"/>
                  </a:cubicBezTo>
                  <a:cubicBezTo>
                    <a:pt x="83" y="1226"/>
                    <a:pt x="84" y="1225"/>
                    <a:pt x="84" y="1225"/>
                  </a:cubicBezTo>
                  <a:cubicBezTo>
                    <a:pt x="81" y="1221"/>
                    <a:pt x="79" y="1216"/>
                    <a:pt x="80" y="1211"/>
                  </a:cubicBezTo>
                  <a:cubicBezTo>
                    <a:pt x="81" y="1203"/>
                    <a:pt x="90" y="1199"/>
                    <a:pt x="97" y="1197"/>
                  </a:cubicBezTo>
                  <a:cubicBezTo>
                    <a:pt x="100" y="1196"/>
                    <a:pt x="105" y="1193"/>
                    <a:pt x="106" y="1192"/>
                  </a:cubicBezTo>
                  <a:cubicBezTo>
                    <a:pt x="108" y="1187"/>
                    <a:pt x="104" y="1183"/>
                    <a:pt x="98" y="1177"/>
                  </a:cubicBezTo>
                  <a:cubicBezTo>
                    <a:pt x="92" y="1171"/>
                    <a:pt x="84" y="1162"/>
                    <a:pt x="91" y="1152"/>
                  </a:cubicBezTo>
                  <a:cubicBezTo>
                    <a:pt x="101" y="1138"/>
                    <a:pt x="106" y="1090"/>
                    <a:pt x="104" y="1074"/>
                  </a:cubicBezTo>
                  <a:cubicBezTo>
                    <a:pt x="104" y="1069"/>
                    <a:pt x="104" y="1069"/>
                    <a:pt x="104" y="1069"/>
                  </a:cubicBezTo>
                  <a:cubicBezTo>
                    <a:pt x="113" y="1062"/>
                    <a:pt x="113" y="1062"/>
                    <a:pt x="113" y="1062"/>
                  </a:cubicBezTo>
                  <a:cubicBezTo>
                    <a:pt x="112" y="1062"/>
                    <a:pt x="111" y="1062"/>
                    <a:pt x="110" y="1062"/>
                  </a:cubicBezTo>
                  <a:cubicBezTo>
                    <a:pt x="77" y="1062"/>
                    <a:pt x="77" y="1062"/>
                    <a:pt x="77" y="1062"/>
                  </a:cubicBezTo>
                  <a:cubicBezTo>
                    <a:pt x="104" y="1045"/>
                    <a:pt x="104" y="1045"/>
                    <a:pt x="104" y="1045"/>
                  </a:cubicBezTo>
                  <a:cubicBezTo>
                    <a:pt x="104" y="1045"/>
                    <a:pt x="103" y="1045"/>
                    <a:pt x="103" y="1046"/>
                  </a:cubicBezTo>
                  <a:cubicBezTo>
                    <a:pt x="98" y="1047"/>
                    <a:pt x="93" y="1049"/>
                    <a:pt x="88" y="1049"/>
                  </a:cubicBezTo>
                  <a:cubicBezTo>
                    <a:pt x="88" y="1049"/>
                    <a:pt x="88" y="1049"/>
                    <a:pt x="88" y="1049"/>
                  </a:cubicBezTo>
                  <a:cubicBezTo>
                    <a:pt x="72" y="1049"/>
                    <a:pt x="65" y="1034"/>
                    <a:pt x="62" y="1029"/>
                  </a:cubicBezTo>
                  <a:cubicBezTo>
                    <a:pt x="55" y="1012"/>
                    <a:pt x="65" y="956"/>
                    <a:pt x="73" y="943"/>
                  </a:cubicBezTo>
                  <a:cubicBezTo>
                    <a:pt x="80" y="931"/>
                    <a:pt x="78" y="918"/>
                    <a:pt x="75" y="903"/>
                  </a:cubicBezTo>
                  <a:cubicBezTo>
                    <a:pt x="73" y="894"/>
                    <a:pt x="71" y="884"/>
                    <a:pt x="71" y="874"/>
                  </a:cubicBezTo>
                  <a:cubicBezTo>
                    <a:pt x="71" y="871"/>
                    <a:pt x="71" y="867"/>
                    <a:pt x="70" y="863"/>
                  </a:cubicBezTo>
                  <a:cubicBezTo>
                    <a:pt x="69" y="848"/>
                    <a:pt x="67" y="827"/>
                    <a:pt x="85" y="819"/>
                  </a:cubicBezTo>
                  <a:cubicBezTo>
                    <a:pt x="87" y="818"/>
                    <a:pt x="91" y="817"/>
                    <a:pt x="86" y="805"/>
                  </a:cubicBezTo>
                  <a:cubicBezTo>
                    <a:pt x="83" y="795"/>
                    <a:pt x="83" y="795"/>
                    <a:pt x="83" y="795"/>
                  </a:cubicBezTo>
                  <a:cubicBezTo>
                    <a:pt x="93" y="793"/>
                    <a:pt x="93" y="793"/>
                    <a:pt x="93" y="793"/>
                  </a:cubicBezTo>
                  <a:cubicBezTo>
                    <a:pt x="116" y="788"/>
                    <a:pt x="152" y="657"/>
                    <a:pt x="147" y="615"/>
                  </a:cubicBezTo>
                  <a:cubicBezTo>
                    <a:pt x="146" y="607"/>
                    <a:pt x="145" y="600"/>
                    <a:pt x="143" y="592"/>
                  </a:cubicBezTo>
                  <a:cubicBezTo>
                    <a:pt x="138" y="563"/>
                    <a:pt x="133" y="533"/>
                    <a:pt x="151" y="505"/>
                  </a:cubicBezTo>
                  <a:cubicBezTo>
                    <a:pt x="154" y="501"/>
                    <a:pt x="152" y="493"/>
                    <a:pt x="150" y="485"/>
                  </a:cubicBezTo>
                  <a:cubicBezTo>
                    <a:pt x="148" y="477"/>
                    <a:pt x="147" y="470"/>
                    <a:pt x="147" y="463"/>
                  </a:cubicBezTo>
                  <a:cubicBezTo>
                    <a:pt x="148" y="452"/>
                    <a:pt x="153" y="441"/>
                    <a:pt x="157" y="431"/>
                  </a:cubicBezTo>
                  <a:cubicBezTo>
                    <a:pt x="159" y="426"/>
                    <a:pt x="160" y="422"/>
                    <a:pt x="162" y="418"/>
                  </a:cubicBezTo>
                  <a:cubicBezTo>
                    <a:pt x="166" y="403"/>
                    <a:pt x="168" y="388"/>
                    <a:pt x="170" y="373"/>
                  </a:cubicBezTo>
                  <a:cubicBezTo>
                    <a:pt x="173" y="354"/>
                    <a:pt x="175" y="335"/>
                    <a:pt x="183" y="317"/>
                  </a:cubicBezTo>
                  <a:cubicBezTo>
                    <a:pt x="187" y="308"/>
                    <a:pt x="184" y="293"/>
                    <a:pt x="182" y="280"/>
                  </a:cubicBezTo>
                  <a:cubicBezTo>
                    <a:pt x="178" y="261"/>
                    <a:pt x="175" y="242"/>
                    <a:pt x="185" y="227"/>
                  </a:cubicBezTo>
                  <a:cubicBezTo>
                    <a:pt x="211" y="189"/>
                    <a:pt x="197" y="119"/>
                    <a:pt x="188" y="68"/>
                  </a:cubicBezTo>
                  <a:cubicBezTo>
                    <a:pt x="186" y="58"/>
                    <a:pt x="184" y="48"/>
                    <a:pt x="183" y="40"/>
                  </a:cubicBezTo>
                  <a:cubicBezTo>
                    <a:pt x="181" y="29"/>
                    <a:pt x="181" y="29"/>
                    <a:pt x="181" y="29"/>
                  </a:cubicBezTo>
                  <a:cubicBezTo>
                    <a:pt x="191" y="29"/>
                    <a:pt x="191" y="29"/>
                    <a:pt x="191" y="29"/>
                  </a:cubicBezTo>
                  <a:cubicBezTo>
                    <a:pt x="199" y="29"/>
                    <a:pt x="214" y="26"/>
                    <a:pt x="218" y="11"/>
                  </a:cubicBezTo>
                  <a:cubicBezTo>
                    <a:pt x="222" y="0"/>
                    <a:pt x="222" y="0"/>
                    <a:pt x="222" y="0"/>
                  </a:cubicBezTo>
                  <a:cubicBezTo>
                    <a:pt x="232" y="6"/>
                    <a:pt x="232" y="6"/>
                    <a:pt x="232" y="6"/>
                  </a:cubicBezTo>
                  <a:cubicBezTo>
                    <a:pt x="250" y="18"/>
                    <a:pt x="253" y="31"/>
                    <a:pt x="255" y="47"/>
                  </a:cubicBezTo>
                  <a:cubicBezTo>
                    <a:pt x="255" y="53"/>
                    <a:pt x="259" y="57"/>
                    <a:pt x="263" y="61"/>
                  </a:cubicBezTo>
                  <a:cubicBezTo>
                    <a:pt x="267" y="65"/>
                    <a:pt x="272" y="70"/>
                    <a:pt x="273" y="78"/>
                  </a:cubicBezTo>
                  <a:cubicBezTo>
                    <a:pt x="275" y="92"/>
                    <a:pt x="273" y="101"/>
                    <a:pt x="271" y="107"/>
                  </a:cubicBezTo>
                  <a:cubicBezTo>
                    <a:pt x="269" y="115"/>
                    <a:pt x="267" y="118"/>
                    <a:pt x="278" y="134"/>
                  </a:cubicBezTo>
                  <a:cubicBezTo>
                    <a:pt x="284" y="143"/>
                    <a:pt x="285" y="158"/>
                    <a:pt x="287" y="173"/>
                  </a:cubicBezTo>
                  <a:cubicBezTo>
                    <a:pt x="288" y="184"/>
                    <a:pt x="290" y="205"/>
                    <a:pt x="294" y="208"/>
                  </a:cubicBezTo>
                  <a:cubicBezTo>
                    <a:pt x="311" y="209"/>
                    <a:pt x="327" y="225"/>
                    <a:pt x="331" y="242"/>
                  </a:cubicBezTo>
                  <a:cubicBezTo>
                    <a:pt x="333" y="256"/>
                    <a:pt x="327" y="268"/>
                    <a:pt x="313" y="275"/>
                  </a:cubicBezTo>
                  <a:cubicBezTo>
                    <a:pt x="305" y="278"/>
                    <a:pt x="305" y="278"/>
                    <a:pt x="305" y="278"/>
                  </a:cubicBezTo>
                  <a:cubicBezTo>
                    <a:pt x="277" y="291"/>
                    <a:pt x="272" y="293"/>
                    <a:pt x="273" y="326"/>
                  </a:cubicBezTo>
                  <a:cubicBezTo>
                    <a:pt x="274" y="336"/>
                    <a:pt x="276" y="347"/>
                    <a:pt x="278" y="358"/>
                  </a:cubicBezTo>
                  <a:cubicBezTo>
                    <a:pt x="279" y="364"/>
                    <a:pt x="281" y="370"/>
                    <a:pt x="282" y="376"/>
                  </a:cubicBezTo>
                  <a:cubicBezTo>
                    <a:pt x="284" y="388"/>
                    <a:pt x="273" y="394"/>
                    <a:pt x="267" y="398"/>
                  </a:cubicBezTo>
                  <a:cubicBezTo>
                    <a:pt x="264" y="399"/>
                    <a:pt x="260" y="401"/>
                    <a:pt x="260" y="403"/>
                  </a:cubicBezTo>
                  <a:cubicBezTo>
                    <a:pt x="255" y="414"/>
                    <a:pt x="250" y="424"/>
                    <a:pt x="245" y="434"/>
                  </a:cubicBezTo>
                  <a:cubicBezTo>
                    <a:pt x="238" y="448"/>
                    <a:pt x="230" y="462"/>
                    <a:pt x="226" y="481"/>
                  </a:cubicBezTo>
                  <a:cubicBezTo>
                    <a:pt x="223" y="490"/>
                    <a:pt x="222" y="499"/>
                    <a:pt x="221" y="507"/>
                  </a:cubicBezTo>
                  <a:cubicBezTo>
                    <a:pt x="218" y="522"/>
                    <a:pt x="216" y="536"/>
                    <a:pt x="208" y="553"/>
                  </a:cubicBezTo>
                  <a:cubicBezTo>
                    <a:pt x="198" y="577"/>
                    <a:pt x="204" y="599"/>
                    <a:pt x="212" y="624"/>
                  </a:cubicBezTo>
                  <a:cubicBezTo>
                    <a:pt x="214" y="630"/>
                    <a:pt x="216" y="635"/>
                    <a:pt x="218" y="641"/>
                  </a:cubicBezTo>
                  <a:cubicBezTo>
                    <a:pt x="229" y="680"/>
                    <a:pt x="225" y="697"/>
                    <a:pt x="206" y="730"/>
                  </a:cubicBezTo>
                  <a:cubicBezTo>
                    <a:pt x="201" y="741"/>
                    <a:pt x="201" y="749"/>
                    <a:pt x="202" y="762"/>
                  </a:cubicBezTo>
                  <a:cubicBezTo>
                    <a:pt x="202" y="770"/>
                    <a:pt x="202" y="770"/>
                    <a:pt x="202" y="770"/>
                  </a:cubicBezTo>
                  <a:cubicBezTo>
                    <a:pt x="203" y="782"/>
                    <a:pt x="195" y="790"/>
                    <a:pt x="188" y="797"/>
                  </a:cubicBezTo>
                  <a:cubicBezTo>
                    <a:pt x="184" y="800"/>
                    <a:pt x="181" y="803"/>
                    <a:pt x="180" y="807"/>
                  </a:cubicBezTo>
                  <a:cubicBezTo>
                    <a:pt x="174" y="822"/>
                    <a:pt x="177" y="848"/>
                    <a:pt x="180" y="869"/>
                  </a:cubicBezTo>
                  <a:cubicBezTo>
                    <a:pt x="181" y="874"/>
                    <a:pt x="181" y="878"/>
                    <a:pt x="182" y="883"/>
                  </a:cubicBezTo>
                  <a:cubicBezTo>
                    <a:pt x="183" y="897"/>
                    <a:pt x="175" y="915"/>
                    <a:pt x="167" y="933"/>
                  </a:cubicBezTo>
                  <a:cubicBezTo>
                    <a:pt x="162" y="944"/>
                    <a:pt x="158" y="956"/>
                    <a:pt x="156" y="963"/>
                  </a:cubicBezTo>
                  <a:cubicBezTo>
                    <a:pt x="154" y="973"/>
                    <a:pt x="154" y="983"/>
                    <a:pt x="153" y="993"/>
                  </a:cubicBezTo>
                  <a:cubicBezTo>
                    <a:pt x="153" y="999"/>
                    <a:pt x="152" y="1005"/>
                    <a:pt x="152" y="1010"/>
                  </a:cubicBezTo>
                  <a:cubicBezTo>
                    <a:pt x="151" y="1015"/>
                    <a:pt x="153" y="1021"/>
                    <a:pt x="155" y="1026"/>
                  </a:cubicBezTo>
                  <a:cubicBezTo>
                    <a:pt x="158" y="1033"/>
                    <a:pt x="161" y="1040"/>
                    <a:pt x="160" y="1048"/>
                  </a:cubicBezTo>
                  <a:cubicBezTo>
                    <a:pt x="159" y="1056"/>
                    <a:pt x="155" y="1062"/>
                    <a:pt x="151" y="1068"/>
                  </a:cubicBezTo>
                  <a:cubicBezTo>
                    <a:pt x="148" y="1073"/>
                    <a:pt x="145" y="1079"/>
                    <a:pt x="145" y="1082"/>
                  </a:cubicBezTo>
                  <a:cubicBezTo>
                    <a:pt x="148" y="1101"/>
                    <a:pt x="150" y="1119"/>
                    <a:pt x="153" y="1137"/>
                  </a:cubicBezTo>
                  <a:cubicBezTo>
                    <a:pt x="153" y="1143"/>
                    <a:pt x="154" y="1148"/>
                    <a:pt x="154" y="1153"/>
                  </a:cubicBezTo>
                  <a:cubicBezTo>
                    <a:pt x="155" y="1167"/>
                    <a:pt x="156" y="1172"/>
                    <a:pt x="168" y="1178"/>
                  </a:cubicBezTo>
                  <a:cubicBezTo>
                    <a:pt x="196" y="1192"/>
                    <a:pt x="196" y="1192"/>
                    <a:pt x="196" y="1192"/>
                  </a:cubicBezTo>
                  <a:cubicBezTo>
                    <a:pt x="165" y="1196"/>
                    <a:pt x="165" y="1196"/>
                    <a:pt x="165" y="1196"/>
                  </a:cubicBezTo>
                  <a:cubicBezTo>
                    <a:pt x="163" y="1196"/>
                    <a:pt x="161" y="1196"/>
                    <a:pt x="159" y="1197"/>
                  </a:cubicBezTo>
                  <a:cubicBezTo>
                    <a:pt x="181" y="1225"/>
                    <a:pt x="161" y="1276"/>
                    <a:pt x="146" y="1315"/>
                  </a:cubicBezTo>
                  <a:cubicBezTo>
                    <a:pt x="141" y="1329"/>
                    <a:pt x="135" y="1342"/>
                    <a:pt x="134" y="1350"/>
                  </a:cubicBezTo>
                  <a:cubicBezTo>
                    <a:pt x="132" y="1361"/>
                    <a:pt x="131" y="1371"/>
                    <a:pt x="130" y="1380"/>
                  </a:cubicBezTo>
                  <a:cubicBezTo>
                    <a:pt x="128" y="1400"/>
                    <a:pt x="126" y="1417"/>
                    <a:pt x="111" y="1443"/>
                  </a:cubicBezTo>
                  <a:cubicBezTo>
                    <a:pt x="99" y="1464"/>
                    <a:pt x="99" y="1487"/>
                    <a:pt x="100" y="1512"/>
                  </a:cubicBezTo>
                  <a:cubicBezTo>
                    <a:pt x="135" y="1507"/>
                    <a:pt x="135" y="1507"/>
                    <a:pt x="135" y="1507"/>
                  </a:cubicBezTo>
                  <a:cubicBezTo>
                    <a:pt x="136" y="1517"/>
                    <a:pt x="136" y="1517"/>
                    <a:pt x="136" y="1517"/>
                  </a:cubicBezTo>
                  <a:cubicBezTo>
                    <a:pt x="136" y="1524"/>
                    <a:pt x="136" y="1531"/>
                    <a:pt x="136" y="1538"/>
                  </a:cubicBezTo>
                  <a:cubicBezTo>
                    <a:pt x="134" y="1571"/>
                    <a:pt x="136" y="1582"/>
                    <a:pt x="159" y="1583"/>
                  </a:cubicBezTo>
                  <a:cubicBezTo>
                    <a:pt x="198" y="1585"/>
                    <a:pt x="232" y="1589"/>
                    <a:pt x="276" y="1601"/>
                  </a:cubicBezTo>
                  <a:cubicBezTo>
                    <a:pt x="271" y="1619"/>
                    <a:pt x="271" y="1619"/>
                    <a:pt x="271" y="1619"/>
                  </a:cubicBezTo>
                  <a:cubicBezTo>
                    <a:pt x="273" y="1610"/>
                    <a:pt x="273" y="1610"/>
                    <a:pt x="273" y="1610"/>
                  </a:cubicBezTo>
                  <a:cubicBezTo>
                    <a:pt x="271" y="1619"/>
                    <a:pt x="271" y="1619"/>
                    <a:pt x="271" y="1619"/>
                  </a:cubicBezTo>
                  <a:cubicBezTo>
                    <a:pt x="273" y="1610"/>
                    <a:pt x="273" y="1610"/>
                    <a:pt x="273" y="1610"/>
                  </a:cubicBezTo>
                  <a:cubicBezTo>
                    <a:pt x="271" y="1619"/>
                    <a:pt x="271" y="1619"/>
                    <a:pt x="271" y="1619"/>
                  </a:cubicBezTo>
                  <a:cubicBezTo>
                    <a:pt x="271" y="1619"/>
                    <a:pt x="271" y="1619"/>
                    <a:pt x="271" y="1619"/>
                  </a:cubicBezTo>
                  <a:cubicBezTo>
                    <a:pt x="271" y="1619"/>
                    <a:pt x="271" y="1619"/>
                    <a:pt x="271" y="1619"/>
                  </a:cubicBezTo>
                  <a:cubicBezTo>
                    <a:pt x="271" y="1619"/>
                    <a:pt x="271" y="1619"/>
                    <a:pt x="271" y="1619"/>
                  </a:cubicBezTo>
                  <a:cubicBezTo>
                    <a:pt x="266" y="1618"/>
                    <a:pt x="260" y="1617"/>
                    <a:pt x="254" y="1617"/>
                  </a:cubicBezTo>
                  <a:cubicBezTo>
                    <a:pt x="226" y="1617"/>
                    <a:pt x="193" y="1630"/>
                    <a:pt x="190" y="1652"/>
                  </a:cubicBezTo>
                  <a:cubicBezTo>
                    <a:pt x="189" y="1657"/>
                    <a:pt x="189" y="1662"/>
                    <a:pt x="188" y="1667"/>
                  </a:cubicBezTo>
                  <a:cubicBezTo>
                    <a:pt x="187" y="1683"/>
                    <a:pt x="186" y="1709"/>
                    <a:pt x="158" y="1709"/>
                  </a:cubicBezTo>
                  <a:close/>
                  <a:moveTo>
                    <a:pt x="145" y="1685"/>
                  </a:moveTo>
                  <a:cubicBezTo>
                    <a:pt x="148" y="1688"/>
                    <a:pt x="153" y="1690"/>
                    <a:pt x="158" y="1690"/>
                  </a:cubicBezTo>
                  <a:cubicBezTo>
                    <a:pt x="167" y="1690"/>
                    <a:pt x="169" y="1687"/>
                    <a:pt x="170" y="1667"/>
                  </a:cubicBezTo>
                  <a:cubicBezTo>
                    <a:pt x="165" y="1673"/>
                    <a:pt x="156" y="1679"/>
                    <a:pt x="145" y="1685"/>
                  </a:cubicBezTo>
                  <a:close/>
                  <a:moveTo>
                    <a:pt x="129" y="1618"/>
                  </a:moveTo>
                  <a:cubicBezTo>
                    <a:pt x="148" y="1621"/>
                    <a:pt x="167" y="1627"/>
                    <a:pt x="174" y="1639"/>
                  </a:cubicBezTo>
                  <a:cubicBezTo>
                    <a:pt x="180" y="1624"/>
                    <a:pt x="195" y="1613"/>
                    <a:pt x="212" y="1606"/>
                  </a:cubicBezTo>
                  <a:cubicBezTo>
                    <a:pt x="194" y="1604"/>
                    <a:pt x="176" y="1603"/>
                    <a:pt x="158" y="1602"/>
                  </a:cubicBezTo>
                  <a:cubicBezTo>
                    <a:pt x="146" y="1601"/>
                    <a:pt x="138" y="1598"/>
                    <a:pt x="132" y="1594"/>
                  </a:cubicBezTo>
                  <a:cubicBezTo>
                    <a:pt x="133" y="1603"/>
                    <a:pt x="132" y="1611"/>
                    <a:pt x="129" y="1618"/>
                  </a:cubicBezTo>
                  <a:close/>
                  <a:moveTo>
                    <a:pt x="108" y="1587"/>
                  </a:moveTo>
                  <a:cubicBezTo>
                    <a:pt x="108" y="1587"/>
                    <a:pt x="108" y="1587"/>
                    <a:pt x="108" y="1588"/>
                  </a:cubicBezTo>
                  <a:cubicBezTo>
                    <a:pt x="108" y="1589"/>
                    <a:pt x="108" y="1591"/>
                    <a:pt x="108" y="1593"/>
                  </a:cubicBezTo>
                  <a:cubicBezTo>
                    <a:pt x="109" y="1618"/>
                    <a:pt x="109" y="1618"/>
                    <a:pt x="109" y="1618"/>
                  </a:cubicBezTo>
                  <a:cubicBezTo>
                    <a:pt x="113" y="1612"/>
                    <a:pt x="115" y="1601"/>
                    <a:pt x="113" y="1591"/>
                  </a:cubicBezTo>
                  <a:cubicBezTo>
                    <a:pt x="112" y="1590"/>
                    <a:pt x="112" y="1589"/>
                    <a:pt x="112" y="1587"/>
                  </a:cubicBezTo>
                  <a:cubicBezTo>
                    <a:pt x="111" y="1587"/>
                    <a:pt x="110" y="1587"/>
                    <a:pt x="108" y="1587"/>
                  </a:cubicBezTo>
                  <a:close/>
                  <a:moveTo>
                    <a:pt x="86" y="1550"/>
                  </a:moveTo>
                  <a:cubicBezTo>
                    <a:pt x="107" y="1557"/>
                    <a:pt x="107" y="1557"/>
                    <a:pt x="107" y="1557"/>
                  </a:cubicBezTo>
                  <a:cubicBezTo>
                    <a:pt x="111" y="1558"/>
                    <a:pt x="114" y="1560"/>
                    <a:pt x="117" y="1563"/>
                  </a:cubicBezTo>
                  <a:cubicBezTo>
                    <a:pt x="117" y="1554"/>
                    <a:pt x="117" y="1545"/>
                    <a:pt x="117" y="1537"/>
                  </a:cubicBezTo>
                  <a:cubicBezTo>
                    <a:pt x="117" y="1534"/>
                    <a:pt x="117" y="1531"/>
                    <a:pt x="117" y="1528"/>
                  </a:cubicBezTo>
                  <a:cubicBezTo>
                    <a:pt x="83" y="1533"/>
                    <a:pt x="83" y="1533"/>
                    <a:pt x="83" y="1533"/>
                  </a:cubicBezTo>
                  <a:cubicBezTo>
                    <a:pt x="82" y="1531"/>
                    <a:pt x="82" y="1531"/>
                    <a:pt x="82" y="1531"/>
                  </a:cubicBezTo>
                  <a:cubicBezTo>
                    <a:pt x="81" y="1532"/>
                    <a:pt x="81" y="1532"/>
                    <a:pt x="81" y="1532"/>
                  </a:cubicBezTo>
                  <a:cubicBezTo>
                    <a:pt x="74" y="1533"/>
                    <a:pt x="73" y="1535"/>
                    <a:pt x="72" y="1535"/>
                  </a:cubicBezTo>
                  <a:cubicBezTo>
                    <a:pt x="73" y="1535"/>
                    <a:pt x="74" y="1538"/>
                    <a:pt x="82" y="1545"/>
                  </a:cubicBezTo>
                  <a:cubicBezTo>
                    <a:pt x="84" y="1547"/>
                    <a:pt x="85" y="1548"/>
                    <a:pt x="86" y="1550"/>
                  </a:cubicBezTo>
                  <a:close/>
                  <a:moveTo>
                    <a:pt x="81" y="1408"/>
                  </a:moveTo>
                  <a:cubicBezTo>
                    <a:pt x="82" y="1426"/>
                    <a:pt x="82" y="1426"/>
                    <a:pt x="82" y="1426"/>
                  </a:cubicBezTo>
                  <a:cubicBezTo>
                    <a:pt x="82" y="1433"/>
                    <a:pt x="82" y="1447"/>
                    <a:pt x="82" y="1455"/>
                  </a:cubicBezTo>
                  <a:cubicBezTo>
                    <a:pt x="81" y="1462"/>
                    <a:pt x="81" y="1462"/>
                    <a:pt x="81" y="1462"/>
                  </a:cubicBezTo>
                  <a:cubicBezTo>
                    <a:pt x="74" y="1463"/>
                    <a:pt x="74" y="1463"/>
                    <a:pt x="74" y="1463"/>
                  </a:cubicBezTo>
                  <a:cubicBezTo>
                    <a:pt x="65" y="1465"/>
                    <a:pt x="59" y="1470"/>
                    <a:pt x="58" y="1475"/>
                  </a:cubicBezTo>
                  <a:cubicBezTo>
                    <a:pt x="57" y="1481"/>
                    <a:pt x="62" y="1490"/>
                    <a:pt x="75" y="1496"/>
                  </a:cubicBezTo>
                  <a:cubicBezTo>
                    <a:pt x="81" y="1499"/>
                    <a:pt x="81" y="1499"/>
                    <a:pt x="81" y="1499"/>
                  </a:cubicBezTo>
                  <a:cubicBezTo>
                    <a:pt x="81" y="1476"/>
                    <a:pt x="83" y="1454"/>
                    <a:pt x="95" y="1433"/>
                  </a:cubicBezTo>
                  <a:cubicBezTo>
                    <a:pt x="99" y="1426"/>
                    <a:pt x="102" y="1421"/>
                    <a:pt x="105" y="1415"/>
                  </a:cubicBezTo>
                  <a:lnTo>
                    <a:pt x="81" y="1408"/>
                  </a:lnTo>
                  <a:close/>
                  <a:moveTo>
                    <a:pt x="67" y="1403"/>
                  </a:moveTo>
                  <a:cubicBezTo>
                    <a:pt x="67" y="1418"/>
                    <a:pt x="67" y="1418"/>
                    <a:pt x="67" y="1418"/>
                  </a:cubicBezTo>
                  <a:cubicBezTo>
                    <a:pt x="75" y="1406"/>
                    <a:pt x="75" y="1406"/>
                    <a:pt x="75" y="1406"/>
                  </a:cubicBezTo>
                  <a:cubicBezTo>
                    <a:pt x="74" y="1405"/>
                    <a:pt x="74" y="1405"/>
                    <a:pt x="74" y="1405"/>
                  </a:cubicBezTo>
                  <a:cubicBezTo>
                    <a:pt x="71" y="1405"/>
                    <a:pt x="69" y="1404"/>
                    <a:pt x="67" y="1403"/>
                  </a:cubicBezTo>
                  <a:close/>
                  <a:moveTo>
                    <a:pt x="69" y="1380"/>
                  </a:moveTo>
                  <a:cubicBezTo>
                    <a:pt x="73" y="1382"/>
                    <a:pt x="78" y="1385"/>
                    <a:pt x="83" y="1390"/>
                  </a:cubicBezTo>
                  <a:cubicBezTo>
                    <a:pt x="105" y="1414"/>
                    <a:pt x="105" y="1414"/>
                    <a:pt x="105" y="1414"/>
                  </a:cubicBezTo>
                  <a:cubicBezTo>
                    <a:pt x="109" y="1401"/>
                    <a:pt x="110" y="1391"/>
                    <a:pt x="112" y="1378"/>
                  </a:cubicBezTo>
                  <a:cubicBezTo>
                    <a:pt x="112" y="1369"/>
                    <a:pt x="113" y="1359"/>
                    <a:pt x="116" y="1347"/>
                  </a:cubicBezTo>
                  <a:cubicBezTo>
                    <a:pt x="118" y="1337"/>
                    <a:pt x="123" y="1324"/>
                    <a:pt x="129" y="1308"/>
                  </a:cubicBezTo>
                  <a:cubicBezTo>
                    <a:pt x="144" y="1270"/>
                    <a:pt x="165" y="1217"/>
                    <a:pt x="137" y="1202"/>
                  </a:cubicBezTo>
                  <a:cubicBezTo>
                    <a:pt x="124" y="1195"/>
                    <a:pt x="124" y="1195"/>
                    <a:pt x="124" y="1195"/>
                  </a:cubicBezTo>
                  <a:cubicBezTo>
                    <a:pt x="124" y="1196"/>
                    <a:pt x="124" y="1196"/>
                    <a:pt x="124" y="1196"/>
                  </a:cubicBezTo>
                  <a:cubicBezTo>
                    <a:pt x="122" y="1207"/>
                    <a:pt x="111" y="1211"/>
                    <a:pt x="103" y="1214"/>
                  </a:cubicBezTo>
                  <a:cubicBezTo>
                    <a:pt x="102" y="1214"/>
                    <a:pt x="101" y="1215"/>
                    <a:pt x="100" y="1215"/>
                  </a:cubicBezTo>
                  <a:cubicBezTo>
                    <a:pt x="101" y="1216"/>
                    <a:pt x="103" y="1217"/>
                    <a:pt x="104" y="1218"/>
                  </a:cubicBezTo>
                  <a:cubicBezTo>
                    <a:pt x="106" y="1220"/>
                    <a:pt x="106" y="1220"/>
                    <a:pt x="106" y="1220"/>
                  </a:cubicBezTo>
                  <a:cubicBezTo>
                    <a:pt x="132" y="1210"/>
                    <a:pt x="132" y="1210"/>
                    <a:pt x="132" y="1210"/>
                  </a:cubicBezTo>
                  <a:cubicBezTo>
                    <a:pt x="108" y="1235"/>
                    <a:pt x="108" y="1235"/>
                    <a:pt x="108" y="1235"/>
                  </a:cubicBezTo>
                  <a:cubicBezTo>
                    <a:pt x="107" y="1238"/>
                    <a:pt x="107" y="1238"/>
                    <a:pt x="107" y="1238"/>
                  </a:cubicBezTo>
                  <a:cubicBezTo>
                    <a:pt x="115" y="1240"/>
                    <a:pt x="115" y="1240"/>
                    <a:pt x="115" y="1240"/>
                  </a:cubicBezTo>
                  <a:cubicBezTo>
                    <a:pt x="103" y="1250"/>
                    <a:pt x="103" y="1250"/>
                    <a:pt x="103" y="1250"/>
                  </a:cubicBezTo>
                  <a:cubicBezTo>
                    <a:pt x="100" y="1260"/>
                    <a:pt x="100" y="1260"/>
                    <a:pt x="100" y="1260"/>
                  </a:cubicBezTo>
                  <a:cubicBezTo>
                    <a:pt x="95" y="1275"/>
                    <a:pt x="90" y="1281"/>
                    <a:pt x="79" y="1292"/>
                  </a:cubicBezTo>
                  <a:cubicBezTo>
                    <a:pt x="68" y="1303"/>
                    <a:pt x="68" y="1303"/>
                    <a:pt x="68" y="1303"/>
                  </a:cubicBezTo>
                  <a:cubicBezTo>
                    <a:pt x="73" y="1309"/>
                    <a:pt x="76" y="1315"/>
                    <a:pt x="76" y="1322"/>
                  </a:cubicBezTo>
                  <a:cubicBezTo>
                    <a:pt x="76" y="1328"/>
                    <a:pt x="76" y="1328"/>
                    <a:pt x="76" y="1328"/>
                  </a:cubicBezTo>
                  <a:cubicBezTo>
                    <a:pt x="71" y="1331"/>
                    <a:pt x="71" y="1331"/>
                    <a:pt x="71" y="1331"/>
                  </a:cubicBezTo>
                  <a:cubicBezTo>
                    <a:pt x="70" y="1331"/>
                    <a:pt x="69" y="1331"/>
                    <a:pt x="68" y="1332"/>
                  </a:cubicBezTo>
                  <a:cubicBezTo>
                    <a:pt x="71" y="1335"/>
                    <a:pt x="73" y="1337"/>
                    <a:pt x="73" y="1342"/>
                  </a:cubicBezTo>
                  <a:cubicBezTo>
                    <a:pt x="88" y="1345"/>
                    <a:pt x="95" y="1363"/>
                    <a:pt x="98" y="1371"/>
                  </a:cubicBezTo>
                  <a:cubicBezTo>
                    <a:pt x="107" y="1396"/>
                    <a:pt x="107" y="1396"/>
                    <a:pt x="107" y="1396"/>
                  </a:cubicBezTo>
                  <a:cubicBezTo>
                    <a:pt x="85" y="1382"/>
                    <a:pt x="85" y="1382"/>
                    <a:pt x="85" y="1382"/>
                  </a:cubicBezTo>
                  <a:cubicBezTo>
                    <a:pt x="82" y="1381"/>
                    <a:pt x="78" y="1380"/>
                    <a:pt x="73" y="1379"/>
                  </a:cubicBezTo>
                  <a:cubicBezTo>
                    <a:pt x="72" y="1379"/>
                    <a:pt x="70" y="1379"/>
                    <a:pt x="69" y="1378"/>
                  </a:cubicBezTo>
                  <a:lnTo>
                    <a:pt x="69" y="1380"/>
                  </a:lnTo>
                  <a:close/>
                  <a:moveTo>
                    <a:pt x="43" y="1339"/>
                  </a:moveTo>
                  <a:cubicBezTo>
                    <a:pt x="54" y="1355"/>
                    <a:pt x="54" y="1355"/>
                    <a:pt x="54" y="1355"/>
                  </a:cubicBezTo>
                  <a:cubicBezTo>
                    <a:pt x="54" y="1352"/>
                    <a:pt x="54" y="1352"/>
                    <a:pt x="54" y="1352"/>
                  </a:cubicBezTo>
                  <a:cubicBezTo>
                    <a:pt x="54" y="1349"/>
                    <a:pt x="54" y="1347"/>
                    <a:pt x="54" y="1346"/>
                  </a:cubicBezTo>
                  <a:cubicBezTo>
                    <a:pt x="52" y="1345"/>
                    <a:pt x="50" y="1343"/>
                    <a:pt x="46" y="1341"/>
                  </a:cubicBezTo>
                  <a:lnTo>
                    <a:pt x="43" y="1339"/>
                  </a:lnTo>
                  <a:close/>
                  <a:moveTo>
                    <a:pt x="34" y="1283"/>
                  </a:moveTo>
                  <a:cubicBezTo>
                    <a:pt x="44" y="1285"/>
                    <a:pt x="55" y="1291"/>
                    <a:pt x="63" y="1299"/>
                  </a:cubicBezTo>
                  <a:cubicBezTo>
                    <a:pt x="63" y="1288"/>
                    <a:pt x="63" y="1288"/>
                    <a:pt x="63" y="1288"/>
                  </a:cubicBezTo>
                  <a:cubicBezTo>
                    <a:pt x="48" y="1280"/>
                    <a:pt x="48" y="1280"/>
                    <a:pt x="48" y="1280"/>
                  </a:cubicBezTo>
                  <a:cubicBezTo>
                    <a:pt x="51" y="1273"/>
                    <a:pt x="51" y="1273"/>
                    <a:pt x="51" y="1273"/>
                  </a:cubicBezTo>
                  <a:cubicBezTo>
                    <a:pt x="53" y="1268"/>
                    <a:pt x="53" y="1264"/>
                    <a:pt x="51" y="1262"/>
                  </a:cubicBezTo>
                  <a:cubicBezTo>
                    <a:pt x="50" y="1260"/>
                    <a:pt x="48" y="1259"/>
                    <a:pt x="45" y="1259"/>
                  </a:cubicBezTo>
                  <a:cubicBezTo>
                    <a:pt x="46" y="1262"/>
                    <a:pt x="46" y="1264"/>
                    <a:pt x="46" y="1266"/>
                  </a:cubicBezTo>
                  <a:cubicBezTo>
                    <a:pt x="45" y="1274"/>
                    <a:pt x="40" y="1279"/>
                    <a:pt x="34" y="1283"/>
                  </a:cubicBezTo>
                  <a:close/>
                  <a:moveTo>
                    <a:pt x="108" y="1160"/>
                  </a:moveTo>
                  <a:cubicBezTo>
                    <a:pt x="109" y="1161"/>
                    <a:pt x="110" y="1163"/>
                    <a:pt x="111" y="1164"/>
                  </a:cubicBezTo>
                  <a:cubicBezTo>
                    <a:pt x="116" y="1169"/>
                    <a:pt x="124" y="1177"/>
                    <a:pt x="125" y="1188"/>
                  </a:cubicBezTo>
                  <a:cubicBezTo>
                    <a:pt x="140" y="1185"/>
                    <a:pt x="140" y="1185"/>
                    <a:pt x="140" y="1185"/>
                  </a:cubicBezTo>
                  <a:cubicBezTo>
                    <a:pt x="141" y="1185"/>
                    <a:pt x="143" y="1184"/>
                    <a:pt x="144" y="1183"/>
                  </a:cubicBezTo>
                  <a:cubicBezTo>
                    <a:pt x="137" y="1175"/>
                    <a:pt x="137" y="1165"/>
                    <a:pt x="136" y="1154"/>
                  </a:cubicBezTo>
                  <a:cubicBezTo>
                    <a:pt x="136" y="1150"/>
                    <a:pt x="135" y="1145"/>
                    <a:pt x="134" y="1140"/>
                  </a:cubicBezTo>
                  <a:cubicBezTo>
                    <a:pt x="133" y="1126"/>
                    <a:pt x="131" y="1112"/>
                    <a:pt x="129" y="1098"/>
                  </a:cubicBezTo>
                  <a:cubicBezTo>
                    <a:pt x="123" y="1090"/>
                    <a:pt x="123" y="1090"/>
                    <a:pt x="123" y="1090"/>
                  </a:cubicBezTo>
                  <a:cubicBezTo>
                    <a:pt x="122" y="1112"/>
                    <a:pt x="117" y="1144"/>
                    <a:pt x="108" y="1160"/>
                  </a:cubicBezTo>
                  <a:close/>
                  <a:moveTo>
                    <a:pt x="127" y="1049"/>
                  </a:moveTo>
                  <a:cubicBezTo>
                    <a:pt x="128" y="1050"/>
                    <a:pt x="129" y="1051"/>
                    <a:pt x="130" y="1052"/>
                  </a:cubicBezTo>
                  <a:cubicBezTo>
                    <a:pt x="132" y="1055"/>
                    <a:pt x="133" y="1057"/>
                    <a:pt x="134" y="1061"/>
                  </a:cubicBezTo>
                  <a:cubicBezTo>
                    <a:pt x="135" y="1060"/>
                    <a:pt x="135" y="1059"/>
                    <a:pt x="136" y="1058"/>
                  </a:cubicBezTo>
                  <a:cubicBezTo>
                    <a:pt x="138" y="1054"/>
                    <a:pt x="141" y="1050"/>
                    <a:pt x="141" y="1046"/>
                  </a:cubicBezTo>
                  <a:cubicBezTo>
                    <a:pt x="142" y="1044"/>
                    <a:pt x="141" y="1042"/>
                    <a:pt x="141" y="1039"/>
                  </a:cubicBezTo>
                  <a:cubicBezTo>
                    <a:pt x="133" y="1044"/>
                    <a:pt x="133" y="1044"/>
                    <a:pt x="133" y="1044"/>
                  </a:cubicBezTo>
                  <a:cubicBezTo>
                    <a:pt x="131" y="1045"/>
                    <a:pt x="129" y="1047"/>
                    <a:pt x="127" y="1049"/>
                  </a:cubicBezTo>
                  <a:close/>
                  <a:moveTo>
                    <a:pt x="106" y="807"/>
                  </a:moveTo>
                  <a:cubicBezTo>
                    <a:pt x="110" y="825"/>
                    <a:pt x="99" y="833"/>
                    <a:pt x="92" y="836"/>
                  </a:cubicBezTo>
                  <a:cubicBezTo>
                    <a:pt x="87" y="838"/>
                    <a:pt x="87" y="849"/>
                    <a:pt x="88" y="862"/>
                  </a:cubicBezTo>
                  <a:cubicBezTo>
                    <a:pt x="89" y="866"/>
                    <a:pt x="89" y="871"/>
                    <a:pt x="89" y="874"/>
                  </a:cubicBezTo>
                  <a:cubicBezTo>
                    <a:pt x="89" y="883"/>
                    <a:pt x="91" y="891"/>
                    <a:pt x="93" y="899"/>
                  </a:cubicBezTo>
                  <a:cubicBezTo>
                    <a:pt x="96" y="916"/>
                    <a:pt x="100" y="934"/>
                    <a:pt x="89" y="952"/>
                  </a:cubicBezTo>
                  <a:cubicBezTo>
                    <a:pt x="82" y="963"/>
                    <a:pt x="75" y="1013"/>
                    <a:pt x="79" y="1021"/>
                  </a:cubicBezTo>
                  <a:cubicBezTo>
                    <a:pt x="84" y="1031"/>
                    <a:pt x="86" y="1031"/>
                    <a:pt x="88" y="1031"/>
                  </a:cubicBezTo>
                  <a:cubicBezTo>
                    <a:pt x="90" y="1031"/>
                    <a:pt x="93" y="1029"/>
                    <a:pt x="97" y="1028"/>
                  </a:cubicBezTo>
                  <a:cubicBezTo>
                    <a:pt x="106" y="1025"/>
                    <a:pt x="120" y="1022"/>
                    <a:pt x="132" y="1028"/>
                  </a:cubicBezTo>
                  <a:cubicBezTo>
                    <a:pt x="137" y="1030"/>
                    <a:pt x="137" y="1030"/>
                    <a:pt x="137" y="1030"/>
                  </a:cubicBezTo>
                  <a:cubicBezTo>
                    <a:pt x="135" y="1023"/>
                    <a:pt x="133" y="1016"/>
                    <a:pt x="133" y="1009"/>
                  </a:cubicBezTo>
                  <a:cubicBezTo>
                    <a:pt x="134" y="1003"/>
                    <a:pt x="134" y="997"/>
                    <a:pt x="135" y="992"/>
                  </a:cubicBezTo>
                  <a:cubicBezTo>
                    <a:pt x="135" y="982"/>
                    <a:pt x="136" y="971"/>
                    <a:pt x="138" y="960"/>
                  </a:cubicBezTo>
                  <a:cubicBezTo>
                    <a:pt x="140" y="950"/>
                    <a:pt x="145" y="938"/>
                    <a:pt x="150" y="926"/>
                  </a:cubicBezTo>
                  <a:cubicBezTo>
                    <a:pt x="157" y="911"/>
                    <a:pt x="164" y="894"/>
                    <a:pt x="163" y="885"/>
                  </a:cubicBezTo>
                  <a:cubicBezTo>
                    <a:pt x="163" y="881"/>
                    <a:pt x="162" y="876"/>
                    <a:pt x="162" y="871"/>
                  </a:cubicBezTo>
                  <a:cubicBezTo>
                    <a:pt x="159" y="848"/>
                    <a:pt x="155" y="820"/>
                    <a:pt x="162" y="801"/>
                  </a:cubicBezTo>
                  <a:cubicBezTo>
                    <a:pt x="165" y="793"/>
                    <a:pt x="171" y="788"/>
                    <a:pt x="175" y="783"/>
                  </a:cubicBezTo>
                  <a:cubicBezTo>
                    <a:pt x="181" y="778"/>
                    <a:pt x="184" y="775"/>
                    <a:pt x="184" y="771"/>
                  </a:cubicBezTo>
                  <a:cubicBezTo>
                    <a:pt x="184" y="763"/>
                    <a:pt x="184" y="763"/>
                    <a:pt x="184" y="763"/>
                  </a:cubicBezTo>
                  <a:cubicBezTo>
                    <a:pt x="183" y="749"/>
                    <a:pt x="182" y="737"/>
                    <a:pt x="190" y="722"/>
                  </a:cubicBezTo>
                  <a:cubicBezTo>
                    <a:pt x="207" y="692"/>
                    <a:pt x="210" y="680"/>
                    <a:pt x="200" y="646"/>
                  </a:cubicBezTo>
                  <a:cubicBezTo>
                    <a:pt x="198" y="641"/>
                    <a:pt x="196" y="635"/>
                    <a:pt x="195" y="629"/>
                  </a:cubicBezTo>
                  <a:cubicBezTo>
                    <a:pt x="186" y="602"/>
                    <a:pt x="178" y="576"/>
                    <a:pt x="192" y="546"/>
                  </a:cubicBezTo>
                  <a:cubicBezTo>
                    <a:pt x="198" y="531"/>
                    <a:pt x="200" y="518"/>
                    <a:pt x="202" y="504"/>
                  </a:cubicBezTo>
                  <a:cubicBezTo>
                    <a:pt x="204" y="496"/>
                    <a:pt x="205" y="486"/>
                    <a:pt x="208" y="476"/>
                  </a:cubicBezTo>
                  <a:cubicBezTo>
                    <a:pt x="213" y="455"/>
                    <a:pt x="221" y="440"/>
                    <a:pt x="229" y="425"/>
                  </a:cubicBezTo>
                  <a:cubicBezTo>
                    <a:pt x="233" y="416"/>
                    <a:pt x="238" y="407"/>
                    <a:pt x="242" y="396"/>
                  </a:cubicBezTo>
                  <a:cubicBezTo>
                    <a:pt x="245" y="389"/>
                    <a:pt x="252" y="385"/>
                    <a:pt x="258" y="382"/>
                  </a:cubicBezTo>
                  <a:cubicBezTo>
                    <a:pt x="260" y="380"/>
                    <a:pt x="263" y="378"/>
                    <a:pt x="264" y="377"/>
                  </a:cubicBezTo>
                  <a:cubicBezTo>
                    <a:pt x="263" y="374"/>
                    <a:pt x="262" y="368"/>
                    <a:pt x="260" y="362"/>
                  </a:cubicBezTo>
                  <a:cubicBezTo>
                    <a:pt x="258" y="350"/>
                    <a:pt x="255" y="338"/>
                    <a:pt x="255" y="327"/>
                  </a:cubicBezTo>
                  <a:cubicBezTo>
                    <a:pt x="254" y="283"/>
                    <a:pt x="265" y="276"/>
                    <a:pt x="298" y="261"/>
                  </a:cubicBezTo>
                  <a:cubicBezTo>
                    <a:pt x="305" y="258"/>
                    <a:pt x="305" y="258"/>
                    <a:pt x="305" y="258"/>
                  </a:cubicBezTo>
                  <a:cubicBezTo>
                    <a:pt x="311" y="255"/>
                    <a:pt x="314" y="251"/>
                    <a:pt x="312" y="245"/>
                  </a:cubicBezTo>
                  <a:cubicBezTo>
                    <a:pt x="311" y="236"/>
                    <a:pt x="301" y="227"/>
                    <a:pt x="293" y="226"/>
                  </a:cubicBezTo>
                  <a:cubicBezTo>
                    <a:pt x="274" y="225"/>
                    <a:pt x="271" y="200"/>
                    <a:pt x="269" y="175"/>
                  </a:cubicBezTo>
                  <a:cubicBezTo>
                    <a:pt x="267" y="164"/>
                    <a:pt x="266" y="149"/>
                    <a:pt x="263" y="145"/>
                  </a:cubicBezTo>
                  <a:cubicBezTo>
                    <a:pt x="248" y="123"/>
                    <a:pt x="250" y="113"/>
                    <a:pt x="253" y="102"/>
                  </a:cubicBezTo>
                  <a:cubicBezTo>
                    <a:pt x="255" y="97"/>
                    <a:pt x="256" y="91"/>
                    <a:pt x="255" y="80"/>
                  </a:cubicBezTo>
                  <a:cubicBezTo>
                    <a:pt x="255" y="79"/>
                    <a:pt x="252" y="76"/>
                    <a:pt x="250" y="74"/>
                  </a:cubicBezTo>
                  <a:cubicBezTo>
                    <a:pt x="245" y="69"/>
                    <a:pt x="238" y="61"/>
                    <a:pt x="236" y="49"/>
                  </a:cubicBezTo>
                  <a:cubicBezTo>
                    <a:pt x="235" y="40"/>
                    <a:pt x="234" y="33"/>
                    <a:pt x="230" y="28"/>
                  </a:cubicBezTo>
                  <a:cubicBezTo>
                    <a:pt x="224" y="37"/>
                    <a:pt x="214" y="43"/>
                    <a:pt x="202" y="46"/>
                  </a:cubicBezTo>
                  <a:cubicBezTo>
                    <a:pt x="203" y="52"/>
                    <a:pt x="205" y="58"/>
                    <a:pt x="206" y="64"/>
                  </a:cubicBezTo>
                  <a:cubicBezTo>
                    <a:pt x="216" y="119"/>
                    <a:pt x="230" y="193"/>
                    <a:pt x="200" y="238"/>
                  </a:cubicBezTo>
                  <a:cubicBezTo>
                    <a:pt x="194" y="246"/>
                    <a:pt x="197" y="261"/>
                    <a:pt x="200" y="277"/>
                  </a:cubicBezTo>
                  <a:cubicBezTo>
                    <a:pt x="203" y="293"/>
                    <a:pt x="206" y="310"/>
                    <a:pt x="200" y="324"/>
                  </a:cubicBezTo>
                  <a:cubicBezTo>
                    <a:pt x="193" y="340"/>
                    <a:pt x="191" y="357"/>
                    <a:pt x="188" y="375"/>
                  </a:cubicBezTo>
                  <a:cubicBezTo>
                    <a:pt x="186" y="391"/>
                    <a:pt x="184" y="408"/>
                    <a:pt x="179" y="424"/>
                  </a:cubicBezTo>
                  <a:cubicBezTo>
                    <a:pt x="178" y="428"/>
                    <a:pt x="176" y="433"/>
                    <a:pt x="174" y="437"/>
                  </a:cubicBezTo>
                  <a:cubicBezTo>
                    <a:pt x="170" y="447"/>
                    <a:pt x="166" y="456"/>
                    <a:pt x="165" y="464"/>
                  </a:cubicBezTo>
                  <a:cubicBezTo>
                    <a:pt x="165" y="469"/>
                    <a:pt x="167" y="474"/>
                    <a:pt x="168" y="480"/>
                  </a:cubicBezTo>
                  <a:cubicBezTo>
                    <a:pt x="171" y="492"/>
                    <a:pt x="174" y="505"/>
                    <a:pt x="167" y="516"/>
                  </a:cubicBezTo>
                  <a:cubicBezTo>
                    <a:pt x="153" y="537"/>
                    <a:pt x="157" y="562"/>
                    <a:pt x="162" y="589"/>
                  </a:cubicBezTo>
                  <a:cubicBezTo>
                    <a:pt x="163" y="597"/>
                    <a:pt x="164" y="605"/>
                    <a:pt x="165" y="612"/>
                  </a:cubicBezTo>
                  <a:cubicBezTo>
                    <a:pt x="169" y="646"/>
                    <a:pt x="144" y="780"/>
                    <a:pt x="106" y="80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Freeform 105"/>
            <p:cNvSpPr>
              <a:spLocks/>
            </p:cNvSpPr>
            <p:nvPr/>
          </p:nvSpPr>
          <p:spPr bwMode="auto">
            <a:xfrm>
              <a:off x="1375" y="3286"/>
              <a:ext cx="34" cy="50"/>
            </a:xfrm>
            <a:custGeom>
              <a:avLst/>
              <a:gdLst>
                <a:gd name="T0" fmla="*/ 112 w 114"/>
                <a:gd name="T1" fmla="*/ 12 h 170"/>
                <a:gd name="T2" fmla="*/ 84 w 114"/>
                <a:gd name="T3" fmla="*/ 0 h 170"/>
                <a:gd name="T4" fmla="*/ 47 w 114"/>
                <a:gd name="T5" fmla="*/ 19 h 170"/>
                <a:gd name="T6" fmla="*/ 58 w 114"/>
                <a:gd name="T7" fmla="*/ 28 h 170"/>
                <a:gd name="T8" fmla="*/ 88 w 114"/>
                <a:gd name="T9" fmla="*/ 58 h 170"/>
                <a:gd name="T10" fmla="*/ 86 w 114"/>
                <a:gd name="T11" fmla="*/ 116 h 170"/>
                <a:gd name="T12" fmla="*/ 58 w 114"/>
                <a:gd name="T13" fmla="*/ 108 h 170"/>
                <a:gd name="T14" fmla="*/ 62 w 114"/>
                <a:gd name="T15" fmla="*/ 118 h 170"/>
                <a:gd name="T16" fmla="*/ 56 w 114"/>
                <a:gd name="T17" fmla="*/ 123 h 170"/>
                <a:gd name="T18" fmla="*/ 29 w 114"/>
                <a:gd name="T19" fmla="*/ 99 h 170"/>
                <a:gd name="T20" fmla="*/ 38 w 114"/>
                <a:gd name="T21" fmla="*/ 116 h 170"/>
                <a:gd name="T22" fmla="*/ 32 w 114"/>
                <a:gd name="T23" fmla="*/ 136 h 170"/>
                <a:gd name="T24" fmla="*/ 30 w 114"/>
                <a:gd name="T25" fmla="*/ 145 h 170"/>
                <a:gd name="T26" fmla="*/ 114 w 114"/>
                <a:gd name="T27" fmla="*/ 137 h 170"/>
                <a:gd name="T28" fmla="*/ 112 w 114"/>
                <a:gd name="T29" fmla="*/ 1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170">
                  <a:moveTo>
                    <a:pt x="112" y="12"/>
                  </a:moveTo>
                  <a:cubicBezTo>
                    <a:pt x="98" y="10"/>
                    <a:pt x="90" y="14"/>
                    <a:pt x="84" y="0"/>
                  </a:cubicBezTo>
                  <a:cubicBezTo>
                    <a:pt x="77" y="14"/>
                    <a:pt x="63" y="21"/>
                    <a:pt x="47" y="19"/>
                  </a:cubicBezTo>
                  <a:cubicBezTo>
                    <a:pt x="51" y="22"/>
                    <a:pt x="55" y="25"/>
                    <a:pt x="58" y="28"/>
                  </a:cubicBezTo>
                  <a:cubicBezTo>
                    <a:pt x="18" y="44"/>
                    <a:pt x="72" y="56"/>
                    <a:pt x="88" y="58"/>
                  </a:cubicBezTo>
                  <a:cubicBezTo>
                    <a:pt x="65" y="74"/>
                    <a:pt x="38" y="108"/>
                    <a:pt x="86" y="116"/>
                  </a:cubicBezTo>
                  <a:cubicBezTo>
                    <a:pt x="78" y="112"/>
                    <a:pt x="67" y="111"/>
                    <a:pt x="58" y="108"/>
                  </a:cubicBezTo>
                  <a:cubicBezTo>
                    <a:pt x="60" y="115"/>
                    <a:pt x="58" y="111"/>
                    <a:pt x="62" y="118"/>
                  </a:cubicBezTo>
                  <a:cubicBezTo>
                    <a:pt x="60" y="119"/>
                    <a:pt x="58" y="121"/>
                    <a:pt x="56" y="123"/>
                  </a:cubicBezTo>
                  <a:cubicBezTo>
                    <a:pt x="47" y="115"/>
                    <a:pt x="38" y="107"/>
                    <a:pt x="29" y="99"/>
                  </a:cubicBezTo>
                  <a:cubicBezTo>
                    <a:pt x="32" y="105"/>
                    <a:pt x="35" y="110"/>
                    <a:pt x="38" y="116"/>
                  </a:cubicBezTo>
                  <a:cubicBezTo>
                    <a:pt x="14" y="117"/>
                    <a:pt x="0" y="138"/>
                    <a:pt x="32" y="136"/>
                  </a:cubicBezTo>
                  <a:cubicBezTo>
                    <a:pt x="32" y="139"/>
                    <a:pt x="31" y="143"/>
                    <a:pt x="30" y="145"/>
                  </a:cubicBezTo>
                  <a:cubicBezTo>
                    <a:pt x="53" y="149"/>
                    <a:pt x="114" y="170"/>
                    <a:pt x="114" y="137"/>
                  </a:cubicBezTo>
                  <a:cubicBezTo>
                    <a:pt x="113" y="95"/>
                    <a:pt x="113" y="53"/>
                    <a:pt x="112" y="1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Freeform 106"/>
            <p:cNvSpPr>
              <a:spLocks noEditPoints="1"/>
            </p:cNvSpPr>
            <p:nvPr/>
          </p:nvSpPr>
          <p:spPr bwMode="auto">
            <a:xfrm>
              <a:off x="1374" y="3279"/>
              <a:ext cx="46" cy="56"/>
            </a:xfrm>
            <a:custGeom>
              <a:avLst/>
              <a:gdLst>
                <a:gd name="T0" fmla="*/ 94 w 155"/>
                <a:gd name="T1" fmla="*/ 186 h 186"/>
                <a:gd name="T2" fmla="*/ 94 w 155"/>
                <a:gd name="T3" fmla="*/ 186 h 186"/>
                <a:gd name="T4" fmla="*/ 50 w 155"/>
                <a:gd name="T5" fmla="*/ 179 h 186"/>
                <a:gd name="T6" fmla="*/ 34 w 155"/>
                <a:gd name="T7" fmla="*/ 176 h 186"/>
                <a:gd name="T8" fmla="*/ 24 w 155"/>
                <a:gd name="T9" fmla="*/ 174 h 186"/>
                <a:gd name="T10" fmla="*/ 26 w 155"/>
                <a:gd name="T11" fmla="*/ 166 h 186"/>
                <a:gd name="T12" fmla="*/ 9 w 155"/>
                <a:gd name="T13" fmla="*/ 151 h 186"/>
                <a:gd name="T14" fmla="*/ 29 w 155"/>
                <a:gd name="T15" fmla="*/ 130 h 186"/>
                <a:gd name="T16" fmla="*/ 0 w 155"/>
                <a:gd name="T17" fmla="*/ 79 h 186"/>
                <a:gd name="T18" fmla="*/ 53 w 155"/>
                <a:gd name="T19" fmla="*/ 124 h 186"/>
                <a:gd name="T20" fmla="*/ 51 w 155"/>
                <a:gd name="T21" fmla="*/ 116 h 186"/>
                <a:gd name="T22" fmla="*/ 55 w 155"/>
                <a:gd name="T23" fmla="*/ 117 h 186"/>
                <a:gd name="T24" fmla="*/ 72 w 155"/>
                <a:gd name="T25" fmla="*/ 85 h 186"/>
                <a:gd name="T26" fmla="*/ 40 w 155"/>
                <a:gd name="T27" fmla="*/ 62 h 186"/>
                <a:gd name="T28" fmla="*/ 47 w 155"/>
                <a:gd name="T29" fmla="*/ 48 h 186"/>
                <a:gd name="T30" fmla="*/ 23 w 155"/>
                <a:gd name="T31" fmla="*/ 28 h 186"/>
                <a:gd name="T32" fmla="*/ 53 w 155"/>
                <a:gd name="T33" fmla="*/ 31 h 186"/>
                <a:gd name="T34" fmla="*/ 81 w 155"/>
                <a:gd name="T35" fmla="*/ 17 h 186"/>
                <a:gd name="T36" fmla="*/ 91 w 155"/>
                <a:gd name="T37" fmla="*/ 0 h 186"/>
                <a:gd name="T38" fmla="*/ 98 w 155"/>
                <a:gd name="T39" fmla="*/ 18 h 186"/>
                <a:gd name="T40" fmla="*/ 108 w 155"/>
                <a:gd name="T41" fmla="*/ 23 h 186"/>
                <a:gd name="T42" fmla="*/ 118 w 155"/>
                <a:gd name="T43" fmla="*/ 23 h 186"/>
                <a:gd name="T44" fmla="*/ 126 w 155"/>
                <a:gd name="T45" fmla="*/ 24 h 186"/>
                <a:gd name="T46" fmla="*/ 128 w 155"/>
                <a:gd name="T47" fmla="*/ 144 h 186"/>
                <a:gd name="T48" fmla="*/ 155 w 155"/>
                <a:gd name="T49" fmla="*/ 156 h 186"/>
                <a:gd name="T50" fmla="*/ 128 w 155"/>
                <a:gd name="T51" fmla="*/ 152 h 186"/>
                <a:gd name="T52" fmla="*/ 128 w 155"/>
                <a:gd name="T53" fmla="*/ 158 h 186"/>
                <a:gd name="T54" fmla="*/ 121 w 155"/>
                <a:gd name="T55" fmla="*/ 177 h 186"/>
                <a:gd name="T56" fmla="*/ 94 w 155"/>
                <a:gd name="T57" fmla="*/ 186 h 186"/>
                <a:gd name="T58" fmla="*/ 46 w 155"/>
                <a:gd name="T59" fmla="*/ 159 h 186"/>
                <a:gd name="T60" fmla="*/ 54 w 155"/>
                <a:gd name="T61" fmla="*/ 161 h 186"/>
                <a:gd name="T62" fmla="*/ 94 w 155"/>
                <a:gd name="T63" fmla="*/ 167 h 186"/>
                <a:gd name="T64" fmla="*/ 94 w 155"/>
                <a:gd name="T65" fmla="*/ 167 h 186"/>
                <a:gd name="T66" fmla="*/ 108 w 155"/>
                <a:gd name="T67" fmla="*/ 164 h 186"/>
                <a:gd name="T68" fmla="*/ 110 w 155"/>
                <a:gd name="T69" fmla="*/ 158 h 186"/>
                <a:gd name="T70" fmla="*/ 110 w 155"/>
                <a:gd name="T71" fmla="*/ 149 h 186"/>
                <a:gd name="T72" fmla="*/ 90 w 155"/>
                <a:gd name="T73" fmla="*/ 146 h 186"/>
                <a:gd name="T74" fmla="*/ 75 w 155"/>
                <a:gd name="T75" fmla="*/ 142 h 186"/>
                <a:gd name="T76" fmla="*/ 68 w 155"/>
                <a:gd name="T77" fmla="*/ 151 h 186"/>
                <a:gd name="T78" fmla="*/ 62 w 155"/>
                <a:gd name="T79" fmla="*/ 157 h 186"/>
                <a:gd name="T80" fmla="*/ 49 w 155"/>
                <a:gd name="T81" fmla="*/ 146 h 186"/>
                <a:gd name="T82" fmla="*/ 43 w 155"/>
                <a:gd name="T83" fmla="*/ 146 h 186"/>
                <a:gd name="T84" fmla="*/ 33 w 155"/>
                <a:gd name="T85" fmla="*/ 148 h 186"/>
                <a:gd name="T86" fmla="*/ 37 w 155"/>
                <a:gd name="T87" fmla="*/ 148 h 186"/>
                <a:gd name="T88" fmla="*/ 48 w 155"/>
                <a:gd name="T89" fmla="*/ 147 h 186"/>
                <a:gd name="T90" fmla="*/ 46 w 155"/>
                <a:gd name="T91" fmla="*/ 159 h 186"/>
                <a:gd name="T92" fmla="*/ 78 w 155"/>
                <a:gd name="T93" fmla="*/ 123 h 186"/>
                <a:gd name="T94" fmla="*/ 95 w 155"/>
                <a:gd name="T95" fmla="*/ 128 h 186"/>
                <a:gd name="T96" fmla="*/ 109 w 155"/>
                <a:gd name="T97" fmla="*/ 135 h 186"/>
                <a:gd name="T98" fmla="*/ 109 w 155"/>
                <a:gd name="T99" fmla="*/ 79 h 186"/>
                <a:gd name="T100" fmla="*/ 98 w 155"/>
                <a:gd name="T101" fmla="*/ 87 h 186"/>
                <a:gd name="T102" fmla="*/ 74 w 155"/>
                <a:gd name="T103" fmla="*/ 118 h 186"/>
                <a:gd name="T104" fmla="*/ 78 w 155"/>
                <a:gd name="T105" fmla="*/ 123 h 186"/>
                <a:gd name="T106" fmla="*/ 61 w 155"/>
                <a:gd name="T107" fmla="*/ 61 h 186"/>
                <a:gd name="T108" fmla="*/ 94 w 155"/>
                <a:gd name="T109" fmla="*/ 70 h 186"/>
                <a:gd name="T110" fmla="*/ 109 w 155"/>
                <a:gd name="T111" fmla="*/ 72 h 186"/>
                <a:gd name="T112" fmla="*/ 108 w 155"/>
                <a:gd name="T113" fmla="*/ 42 h 186"/>
                <a:gd name="T114" fmla="*/ 89 w 155"/>
                <a:gd name="T115" fmla="*/ 37 h 186"/>
                <a:gd name="T116" fmla="*/ 74 w 155"/>
                <a:gd name="T117" fmla="*/ 46 h 186"/>
                <a:gd name="T118" fmla="*/ 81 w 155"/>
                <a:gd name="T119" fmla="*/ 53 h 186"/>
                <a:gd name="T120" fmla="*/ 67 w 155"/>
                <a:gd name="T121" fmla="*/ 58 h 186"/>
                <a:gd name="T122" fmla="*/ 61 w 155"/>
                <a:gd name="T123" fmla="*/ 6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5" h="186">
                  <a:moveTo>
                    <a:pt x="94" y="186"/>
                  </a:moveTo>
                  <a:cubicBezTo>
                    <a:pt x="94" y="186"/>
                    <a:pt x="94" y="186"/>
                    <a:pt x="94" y="186"/>
                  </a:cubicBezTo>
                  <a:cubicBezTo>
                    <a:pt x="80" y="186"/>
                    <a:pt x="63" y="182"/>
                    <a:pt x="50" y="179"/>
                  </a:cubicBezTo>
                  <a:cubicBezTo>
                    <a:pt x="44" y="177"/>
                    <a:pt x="38" y="176"/>
                    <a:pt x="34" y="176"/>
                  </a:cubicBezTo>
                  <a:cubicBezTo>
                    <a:pt x="24" y="174"/>
                    <a:pt x="24" y="174"/>
                    <a:pt x="24" y="174"/>
                  </a:cubicBezTo>
                  <a:cubicBezTo>
                    <a:pt x="26" y="166"/>
                    <a:pt x="26" y="166"/>
                    <a:pt x="26" y="166"/>
                  </a:cubicBezTo>
                  <a:cubicBezTo>
                    <a:pt x="11" y="164"/>
                    <a:pt x="9" y="154"/>
                    <a:pt x="9" y="151"/>
                  </a:cubicBezTo>
                  <a:cubicBezTo>
                    <a:pt x="9" y="142"/>
                    <a:pt x="17" y="134"/>
                    <a:pt x="29" y="130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53" y="124"/>
                    <a:pt x="53" y="124"/>
                    <a:pt x="53" y="124"/>
                  </a:cubicBezTo>
                  <a:cubicBezTo>
                    <a:pt x="51" y="116"/>
                    <a:pt x="51" y="116"/>
                    <a:pt x="51" y="116"/>
                  </a:cubicBezTo>
                  <a:cubicBezTo>
                    <a:pt x="55" y="117"/>
                    <a:pt x="55" y="117"/>
                    <a:pt x="55" y="117"/>
                  </a:cubicBezTo>
                  <a:cubicBezTo>
                    <a:pt x="55" y="106"/>
                    <a:pt x="63" y="94"/>
                    <a:pt x="72" y="85"/>
                  </a:cubicBezTo>
                  <a:cubicBezTo>
                    <a:pt x="58" y="81"/>
                    <a:pt x="41" y="74"/>
                    <a:pt x="40" y="62"/>
                  </a:cubicBezTo>
                  <a:cubicBezTo>
                    <a:pt x="39" y="56"/>
                    <a:pt x="42" y="51"/>
                    <a:pt x="47" y="4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65" y="32"/>
                    <a:pt x="76" y="27"/>
                    <a:pt x="81" y="17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8" y="18"/>
                    <a:pt x="98" y="18"/>
                    <a:pt x="98" y="18"/>
                  </a:cubicBezTo>
                  <a:cubicBezTo>
                    <a:pt x="100" y="23"/>
                    <a:pt x="100" y="23"/>
                    <a:pt x="108" y="23"/>
                  </a:cubicBezTo>
                  <a:cubicBezTo>
                    <a:pt x="111" y="23"/>
                    <a:pt x="115" y="23"/>
                    <a:pt x="118" y="23"/>
                  </a:cubicBezTo>
                  <a:cubicBezTo>
                    <a:pt x="126" y="24"/>
                    <a:pt x="126" y="24"/>
                    <a:pt x="126" y="24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55" y="156"/>
                    <a:pt x="155" y="156"/>
                    <a:pt x="155" y="156"/>
                  </a:cubicBezTo>
                  <a:cubicBezTo>
                    <a:pt x="128" y="152"/>
                    <a:pt x="128" y="152"/>
                    <a:pt x="128" y="152"/>
                  </a:cubicBezTo>
                  <a:cubicBezTo>
                    <a:pt x="128" y="158"/>
                    <a:pt x="128" y="158"/>
                    <a:pt x="128" y="158"/>
                  </a:cubicBezTo>
                  <a:cubicBezTo>
                    <a:pt x="128" y="165"/>
                    <a:pt x="126" y="172"/>
                    <a:pt x="121" y="177"/>
                  </a:cubicBezTo>
                  <a:cubicBezTo>
                    <a:pt x="115" y="183"/>
                    <a:pt x="106" y="186"/>
                    <a:pt x="94" y="186"/>
                  </a:cubicBezTo>
                  <a:close/>
                  <a:moveTo>
                    <a:pt x="46" y="159"/>
                  </a:moveTo>
                  <a:cubicBezTo>
                    <a:pt x="49" y="160"/>
                    <a:pt x="51" y="160"/>
                    <a:pt x="54" y="161"/>
                  </a:cubicBezTo>
                  <a:cubicBezTo>
                    <a:pt x="67" y="164"/>
                    <a:pt x="82" y="167"/>
                    <a:pt x="94" y="167"/>
                  </a:cubicBezTo>
                  <a:cubicBezTo>
                    <a:pt x="94" y="167"/>
                    <a:pt x="94" y="167"/>
                    <a:pt x="94" y="167"/>
                  </a:cubicBezTo>
                  <a:cubicBezTo>
                    <a:pt x="103" y="167"/>
                    <a:pt x="107" y="165"/>
                    <a:pt x="108" y="164"/>
                  </a:cubicBezTo>
                  <a:cubicBezTo>
                    <a:pt x="108" y="163"/>
                    <a:pt x="110" y="162"/>
                    <a:pt x="110" y="158"/>
                  </a:cubicBezTo>
                  <a:cubicBezTo>
                    <a:pt x="110" y="149"/>
                    <a:pt x="110" y="149"/>
                    <a:pt x="110" y="149"/>
                  </a:cubicBezTo>
                  <a:cubicBezTo>
                    <a:pt x="90" y="146"/>
                    <a:pt x="90" y="146"/>
                    <a:pt x="90" y="146"/>
                  </a:cubicBezTo>
                  <a:cubicBezTo>
                    <a:pt x="84" y="145"/>
                    <a:pt x="79" y="144"/>
                    <a:pt x="75" y="142"/>
                  </a:cubicBezTo>
                  <a:cubicBezTo>
                    <a:pt x="68" y="151"/>
                    <a:pt x="68" y="151"/>
                    <a:pt x="68" y="151"/>
                  </a:cubicBezTo>
                  <a:cubicBezTo>
                    <a:pt x="62" y="157"/>
                    <a:pt x="62" y="157"/>
                    <a:pt x="62" y="157"/>
                  </a:cubicBezTo>
                  <a:cubicBezTo>
                    <a:pt x="49" y="146"/>
                    <a:pt x="49" y="146"/>
                    <a:pt x="49" y="146"/>
                  </a:cubicBezTo>
                  <a:cubicBezTo>
                    <a:pt x="43" y="146"/>
                    <a:pt x="43" y="146"/>
                    <a:pt x="43" y="146"/>
                  </a:cubicBezTo>
                  <a:cubicBezTo>
                    <a:pt x="39" y="146"/>
                    <a:pt x="36" y="147"/>
                    <a:pt x="33" y="148"/>
                  </a:cubicBezTo>
                  <a:cubicBezTo>
                    <a:pt x="34" y="148"/>
                    <a:pt x="35" y="148"/>
                    <a:pt x="37" y="148"/>
                  </a:cubicBezTo>
                  <a:cubicBezTo>
                    <a:pt x="48" y="147"/>
                    <a:pt x="48" y="147"/>
                    <a:pt x="48" y="147"/>
                  </a:cubicBezTo>
                  <a:cubicBezTo>
                    <a:pt x="46" y="159"/>
                    <a:pt x="46" y="159"/>
                    <a:pt x="46" y="159"/>
                  </a:cubicBezTo>
                  <a:close/>
                  <a:moveTo>
                    <a:pt x="78" y="123"/>
                  </a:moveTo>
                  <a:cubicBezTo>
                    <a:pt x="84" y="125"/>
                    <a:pt x="90" y="126"/>
                    <a:pt x="95" y="128"/>
                  </a:cubicBezTo>
                  <a:cubicBezTo>
                    <a:pt x="109" y="135"/>
                    <a:pt x="109" y="135"/>
                    <a:pt x="109" y="135"/>
                  </a:cubicBezTo>
                  <a:cubicBezTo>
                    <a:pt x="109" y="79"/>
                    <a:pt x="109" y="79"/>
                    <a:pt x="109" y="79"/>
                  </a:cubicBezTo>
                  <a:cubicBezTo>
                    <a:pt x="98" y="87"/>
                    <a:pt x="98" y="87"/>
                    <a:pt x="98" y="87"/>
                  </a:cubicBezTo>
                  <a:cubicBezTo>
                    <a:pt x="84" y="97"/>
                    <a:pt x="73" y="110"/>
                    <a:pt x="74" y="118"/>
                  </a:cubicBezTo>
                  <a:cubicBezTo>
                    <a:pt x="74" y="119"/>
                    <a:pt x="74" y="121"/>
                    <a:pt x="78" y="123"/>
                  </a:cubicBezTo>
                  <a:close/>
                  <a:moveTo>
                    <a:pt x="61" y="61"/>
                  </a:moveTo>
                  <a:cubicBezTo>
                    <a:pt x="67" y="64"/>
                    <a:pt x="82" y="68"/>
                    <a:pt x="94" y="70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2" y="42"/>
                    <a:pt x="95" y="41"/>
                    <a:pt x="89" y="37"/>
                  </a:cubicBezTo>
                  <a:cubicBezTo>
                    <a:pt x="85" y="41"/>
                    <a:pt x="80" y="44"/>
                    <a:pt x="74" y="46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4" y="59"/>
                    <a:pt x="62" y="60"/>
                    <a:pt x="61" y="6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Freeform 107"/>
            <p:cNvSpPr>
              <a:spLocks/>
            </p:cNvSpPr>
            <p:nvPr/>
          </p:nvSpPr>
          <p:spPr bwMode="auto">
            <a:xfrm>
              <a:off x="1384" y="3306"/>
              <a:ext cx="6" cy="12"/>
            </a:xfrm>
            <a:custGeom>
              <a:avLst/>
              <a:gdLst>
                <a:gd name="T0" fmla="*/ 13 w 20"/>
                <a:gd name="T1" fmla="*/ 0 h 40"/>
                <a:gd name="T2" fmla="*/ 20 w 20"/>
                <a:gd name="T3" fmla="*/ 30 h 40"/>
                <a:gd name="T4" fmla="*/ 11 w 20"/>
                <a:gd name="T5" fmla="*/ 32 h 40"/>
                <a:gd name="T6" fmla="*/ 18 w 20"/>
                <a:gd name="T7" fmla="*/ 40 h 40"/>
                <a:gd name="T8" fmla="*/ 13 w 20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0">
                  <a:moveTo>
                    <a:pt x="13" y="0"/>
                  </a:moveTo>
                  <a:cubicBezTo>
                    <a:pt x="17" y="9"/>
                    <a:pt x="18" y="21"/>
                    <a:pt x="20" y="30"/>
                  </a:cubicBezTo>
                  <a:cubicBezTo>
                    <a:pt x="17" y="31"/>
                    <a:pt x="14" y="31"/>
                    <a:pt x="11" y="32"/>
                  </a:cubicBezTo>
                  <a:cubicBezTo>
                    <a:pt x="13" y="34"/>
                    <a:pt x="16" y="37"/>
                    <a:pt x="18" y="40"/>
                  </a:cubicBezTo>
                  <a:cubicBezTo>
                    <a:pt x="0" y="32"/>
                    <a:pt x="2" y="17"/>
                    <a:pt x="13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Freeform 108"/>
            <p:cNvSpPr>
              <a:spLocks/>
            </p:cNvSpPr>
            <p:nvPr/>
          </p:nvSpPr>
          <p:spPr bwMode="auto">
            <a:xfrm>
              <a:off x="1382" y="3300"/>
              <a:ext cx="20" cy="25"/>
            </a:xfrm>
            <a:custGeom>
              <a:avLst/>
              <a:gdLst>
                <a:gd name="T0" fmla="*/ 68 w 68"/>
                <a:gd name="T1" fmla="*/ 85 h 85"/>
                <a:gd name="T2" fmla="*/ 23 w 68"/>
                <a:gd name="T3" fmla="*/ 67 h 85"/>
                <a:gd name="T4" fmla="*/ 5 w 68"/>
                <a:gd name="T5" fmla="*/ 51 h 85"/>
                <a:gd name="T6" fmla="*/ 0 w 68"/>
                <a:gd name="T7" fmla="*/ 46 h 85"/>
                <a:gd name="T8" fmla="*/ 4 w 68"/>
                <a:gd name="T9" fmla="*/ 45 h 85"/>
                <a:gd name="T10" fmla="*/ 13 w 68"/>
                <a:gd name="T11" fmla="*/ 15 h 85"/>
                <a:gd name="T12" fmla="*/ 22 w 68"/>
                <a:gd name="T13" fmla="*/ 0 h 85"/>
                <a:gd name="T14" fmla="*/ 29 w 68"/>
                <a:gd name="T15" fmla="*/ 16 h 85"/>
                <a:gd name="T16" fmla="*/ 35 w 68"/>
                <a:gd name="T17" fmla="*/ 38 h 85"/>
                <a:gd name="T18" fmla="*/ 37 w 68"/>
                <a:gd name="T19" fmla="*/ 47 h 85"/>
                <a:gd name="T20" fmla="*/ 39 w 68"/>
                <a:gd name="T21" fmla="*/ 56 h 85"/>
                <a:gd name="T22" fmla="*/ 37 w 68"/>
                <a:gd name="T23" fmla="*/ 57 h 85"/>
                <a:gd name="T24" fmla="*/ 68 w 68"/>
                <a:gd name="T2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85">
                  <a:moveTo>
                    <a:pt x="68" y="85"/>
                  </a:moveTo>
                  <a:cubicBezTo>
                    <a:pt x="23" y="67"/>
                    <a:pt x="23" y="67"/>
                    <a:pt x="23" y="67"/>
                  </a:cubicBezTo>
                  <a:cubicBezTo>
                    <a:pt x="14" y="63"/>
                    <a:pt x="8" y="58"/>
                    <a:pt x="5" y="5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36"/>
                    <a:pt x="6" y="26"/>
                    <a:pt x="13" y="15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2" y="22"/>
                    <a:pt x="34" y="30"/>
                    <a:pt x="35" y="38"/>
                  </a:cubicBezTo>
                  <a:cubicBezTo>
                    <a:pt x="36" y="41"/>
                    <a:pt x="36" y="44"/>
                    <a:pt x="37" y="47"/>
                  </a:cubicBezTo>
                  <a:cubicBezTo>
                    <a:pt x="39" y="56"/>
                    <a:pt x="39" y="56"/>
                    <a:pt x="39" y="56"/>
                  </a:cubicBezTo>
                  <a:cubicBezTo>
                    <a:pt x="37" y="57"/>
                    <a:pt x="37" y="57"/>
                    <a:pt x="37" y="57"/>
                  </a:cubicBezTo>
                  <a:lnTo>
                    <a:pt x="68" y="85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Freeform 109"/>
            <p:cNvSpPr>
              <a:spLocks/>
            </p:cNvSpPr>
            <p:nvPr/>
          </p:nvSpPr>
          <p:spPr bwMode="auto">
            <a:xfrm>
              <a:off x="1365" y="3311"/>
              <a:ext cx="18" cy="8"/>
            </a:xfrm>
            <a:custGeom>
              <a:avLst/>
              <a:gdLst>
                <a:gd name="T0" fmla="*/ 27 w 59"/>
                <a:gd name="T1" fmla="*/ 0 h 26"/>
                <a:gd name="T2" fmla="*/ 59 w 59"/>
                <a:gd name="T3" fmla="*/ 26 h 26"/>
                <a:gd name="T4" fmla="*/ 27 w 5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6">
                  <a:moveTo>
                    <a:pt x="27" y="0"/>
                  </a:moveTo>
                  <a:cubicBezTo>
                    <a:pt x="38" y="9"/>
                    <a:pt x="48" y="17"/>
                    <a:pt x="59" y="26"/>
                  </a:cubicBezTo>
                  <a:cubicBezTo>
                    <a:pt x="42" y="23"/>
                    <a:pt x="0" y="20"/>
                    <a:pt x="27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Freeform 110"/>
            <p:cNvSpPr>
              <a:spLocks/>
            </p:cNvSpPr>
            <p:nvPr/>
          </p:nvSpPr>
          <p:spPr bwMode="auto">
            <a:xfrm>
              <a:off x="1367" y="3308"/>
              <a:ext cx="26" cy="16"/>
            </a:xfrm>
            <a:custGeom>
              <a:avLst/>
              <a:gdLst>
                <a:gd name="T0" fmla="*/ 85 w 85"/>
                <a:gd name="T1" fmla="*/ 53 h 53"/>
                <a:gd name="T2" fmla="*/ 43 w 85"/>
                <a:gd name="T3" fmla="*/ 45 h 53"/>
                <a:gd name="T4" fmla="*/ 3 w 85"/>
                <a:gd name="T5" fmla="*/ 26 h 53"/>
                <a:gd name="T6" fmla="*/ 15 w 85"/>
                <a:gd name="T7" fmla="*/ 4 h 53"/>
                <a:gd name="T8" fmla="*/ 21 w 85"/>
                <a:gd name="T9" fmla="*/ 0 h 53"/>
                <a:gd name="T10" fmla="*/ 26 w 85"/>
                <a:gd name="T11" fmla="*/ 4 h 53"/>
                <a:gd name="T12" fmla="*/ 48 w 85"/>
                <a:gd name="T13" fmla="*/ 22 h 53"/>
                <a:gd name="T14" fmla="*/ 85 w 85"/>
                <a:gd name="T1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53">
                  <a:moveTo>
                    <a:pt x="85" y="53"/>
                  </a:moveTo>
                  <a:cubicBezTo>
                    <a:pt x="43" y="45"/>
                    <a:pt x="43" y="45"/>
                    <a:pt x="43" y="45"/>
                  </a:cubicBezTo>
                  <a:cubicBezTo>
                    <a:pt x="25" y="42"/>
                    <a:pt x="6" y="39"/>
                    <a:pt x="3" y="26"/>
                  </a:cubicBezTo>
                  <a:cubicBezTo>
                    <a:pt x="0" y="14"/>
                    <a:pt x="11" y="7"/>
                    <a:pt x="15" y="4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33" y="10"/>
                    <a:pt x="41" y="16"/>
                    <a:pt x="48" y="22"/>
                  </a:cubicBezTo>
                  <a:lnTo>
                    <a:pt x="85" y="53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Freeform 111"/>
            <p:cNvSpPr>
              <a:spLocks/>
            </p:cNvSpPr>
            <p:nvPr/>
          </p:nvSpPr>
          <p:spPr bwMode="auto">
            <a:xfrm>
              <a:off x="1355" y="3302"/>
              <a:ext cx="17" cy="23"/>
            </a:xfrm>
            <a:custGeom>
              <a:avLst/>
              <a:gdLst>
                <a:gd name="T0" fmla="*/ 0 w 59"/>
                <a:gd name="T1" fmla="*/ 1 h 78"/>
                <a:gd name="T2" fmla="*/ 48 w 59"/>
                <a:gd name="T3" fmla="*/ 37 h 78"/>
                <a:gd name="T4" fmla="*/ 0 w 59"/>
                <a:gd name="T5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78">
                  <a:moveTo>
                    <a:pt x="0" y="1"/>
                  </a:moveTo>
                  <a:cubicBezTo>
                    <a:pt x="17" y="0"/>
                    <a:pt x="59" y="16"/>
                    <a:pt x="48" y="37"/>
                  </a:cubicBezTo>
                  <a:cubicBezTo>
                    <a:pt x="28" y="78"/>
                    <a:pt x="4" y="16"/>
                    <a:pt x="0" y="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 112"/>
            <p:cNvSpPr>
              <a:spLocks noEditPoints="1"/>
            </p:cNvSpPr>
            <p:nvPr/>
          </p:nvSpPr>
          <p:spPr bwMode="auto">
            <a:xfrm>
              <a:off x="1351" y="3299"/>
              <a:ext cx="22" cy="21"/>
            </a:xfrm>
            <a:custGeom>
              <a:avLst/>
              <a:gdLst>
                <a:gd name="T0" fmla="*/ 45 w 73"/>
                <a:gd name="T1" fmla="*/ 69 h 69"/>
                <a:gd name="T2" fmla="*/ 3 w 73"/>
                <a:gd name="T3" fmla="*/ 13 h 69"/>
                <a:gd name="T4" fmla="*/ 0 w 73"/>
                <a:gd name="T5" fmla="*/ 2 h 69"/>
                <a:gd name="T6" fmla="*/ 11 w 73"/>
                <a:gd name="T7" fmla="*/ 1 h 69"/>
                <a:gd name="T8" fmla="*/ 67 w 73"/>
                <a:gd name="T9" fmla="*/ 26 h 69"/>
                <a:gd name="T10" fmla="*/ 69 w 73"/>
                <a:gd name="T11" fmla="*/ 50 h 69"/>
                <a:gd name="T12" fmla="*/ 45 w 73"/>
                <a:gd name="T13" fmla="*/ 69 h 69"/>
                <a:gd name="T14" fmla="*/ 26 w 73"/>
                <a:gd name="T15" fmla="*/ 21 h 69"/>
                <a:gd name="T16" fmla="*/ 45 w 73"/>
                <a:gd name="T17" fmla="*/ 50 h 69"/>
                <a:gd name="T18" fmla="*/ 52 w 73"/>
                <a:gd name="T19" fmla="*/ 42 h 69"/>
                <a:gd name="T20" fmla="*/ 52 w 73"/>
                <a:gd name="T21" fmla="*/ 36 h 69"/>
                <a:gd name="T22" fmla="*/ 26 w 73"/>
                <a:gd name="T23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" h="69">
                  <a:moveTo>
                    <a:pt x="45" y="69"/>
                  </a:moveTo>
                  <a:cubicBezTo>
                    <a:pt x="21" y="69"/>
                    <a:pt x="5" y="19"/>
                    <a:pt x="3" y="1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26" y="0"/>
                    <a:pt x="57" y="9"/>
                    <a:pt x="67" y="26"/>
                  </a:cubicBezTo>
                  <a:cubicBezTo>
                    <a:pt x="72" y="34"/>
                    <a:pt x="73" y="42"/>
                    <a:pt x="69" y="50"/>
                  </a:cubicBezTo>
                  <a:cubicBezTo>
                    <a:pt x="62" y="62"/>
                    <a:pt x="55" y="69"/>
                    <a:pt x="45" y="69"/>
                  </a:cubicBezTo>
                  <a:close/>
                  <a:moveTo>
                    <a:pt x="26" y="21"/>
                  </a:moveTo>
                  <a:cubicBezTo>
                    <a:pt x="32" y="37"/>
                    <a:pt x="41" y="50"/>
                    <a:pt x="45" y="50"/>
                  </a:cubicBezTo>
                  <a:cubicBezTo>
                    <a:pt x="46" y="50"/>
                    <a:pt x="49" y="49"/>
                    <a:pt x="52" y="42"/>
                  </a:cubicBezTo>
                  <a:cubicBezTo>
                    <a:pt x="53" y="40"/>
                    <a:pt x="53" y="38"/>
                    <a:pt x="52" y="36"/>
                  </a:cubicBezTo>
                  <a:cubicBezTo>
                    <a:pt x="48" y="30"/>
                    <a:pt x="36" y="24"/>
                    <a:pt x="26" y="2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Freeform 113"/>
            <p:cNvSpPr>
              <a:spLocks/>
            </p:cNvSpPr>
            <p:nvPr/>
          </p:nvSpPr>
          <p:spPr bwMode="auto">
            <a:xfrm>
              <a:off x="1343" y="3291"/>
              <a:ext cx="17" cy="11"/>
            </a:xfrm>
            <a:custGeom>
              <a:avLst/>
              <a:gdLst>
                <a:gd name="T0" fmla="*/ 0 w 58"/>
                <a:gd name="T1" fmla="*/ 0 h 37"/>
                <a:gd name="T2" fmla="*/ 58 w 58"/>
                <a:gd name="T3" fmla="*/ 37 h 37"/>
                <a:gd name="T4" fmla="*/ 0 w 58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37">
                  <a:moveTo>
                    <a:pt x="0" y="0"/>
                  </a:moveTo>
                  <a:cubicBezTo>
                    <a:pt x="19" y="13"/>
                    <a:pt x="38" y="25"/>
                    <a:pt x="58" y="37"/>
                  </a:cubicBezTo>
                  <a:cubicBezTo>
                    <a:pt x="37" y="27"/>
                    <a:pt x="11" y="21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 114"/>
            <p:cNvSpPr>
              <a:spLocks/>
            </p:cNvSpPr>
            <p:nvPr/>
          </p:nvSpPr>
          <p:spPr bwMode="auto">
            <a:xfrm>
              <a:off x="1336" y="3284"/>
              <a:ext cx="26" cy="21"/>
            </a:xfrm>
            <a:custGeom>
              <a:avLst/>
              <a:gdLst>
                <a:gd name="T0" fmla="*/ 77 w 86"/>
                <a:gd name="T1" fmla="*/ 71 h 71"/>
                <a:gd name="T2" fmla="*/ 63 w 86"/>
                <a:gd name="T3" fmla="*/ 64 h 71"/>
                <a:gd name="T4" fmla="*/ 15 w 86"/>
                <a:gd name="T5" fmla="*/ 29 h 71"/>
                <a:gd name="T6" fmla="*/ 0 w 86"/>
                <a:gd name="T7" fmla="*/ 0 h 71"/>
                <a:gd name="T8" fmla="*/ 28 w 86"/>
                <a:gd name="T9" fmla="*/ 17 h 71"/>
                <a:gd name="T10" fmla="*/ 76 w 86"/>
                <a:gd name="T11" fmla="*/ 48 h 71"/>
                <a:gd name="T12" fmla="*/ 86 w 86"/>
                <a:gd name="T13" fmla="*/ 54 h 71"/>
                <a:gd name="T14" fmla="*/ 77 w 86"/>
                <a:gd name="T1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71">
                  <a:moveTo>
                    <a:pt x="77" y="71"/>
                  </a:moveTo>
                  <a:cubicBezTo>
                    <a:pt x="72" y="69"/>
                    <a:pt x="68" y="66"/>
                    <a:pt x="63" y="64"/>
                  </a:cubicBezTo>
                  <a:cubicBezTo>
                    <a:pt x="45" y="57"/>
                    <a:pt x="24" y="49"/>
                    <a:pt x="15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44" y="27"/>
                    <a:pt x="60" y="38"/>
                    <a:pt x="76" y="48"/>
                  </a:cubicBezTo>
                  <a:cubicBezTo>
                    <a:pt x="86" y="54"/>
                    <a:pt x="86" y="54"/>
                    <a:pt x="86" y="54"/>
                  </a:cubicBezTo>
                  <a:lnTo>
                    <a:pt x="77" y="71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Freeform 115"/>
            <p:cNvSpPr>
              <a:spLocks/>
            </p:cNvSpPr>
            <p:nvPr/>
          </p:nvSpPr>
          <p:spPr bwMode="auto">
            <a:xfrm>
              <a:off x="1350" y="3286"/>
              <a:ext cx="3" cy="4"/>
            </a:xfrm>
            <a:custGeom>
              <a:avLst/>
              <a:gdLst>
                <a:gd name="T0" fmla="*/ 11 w 11"/>
                <a:gd name="T1" fmla="*/ 0 h 14"/>
                <a:gd name="T2" fmla="*/ 6 w 11"/>
                <a:gd name="T3" fmla="*/ 14 h 14"/>
                <a:gd name="T4" fmla="*/ 11 w 11"/>
                <a:gd name="T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0"/>
                  </a:moveTo>
                  <a:cubicBezTo>
                    <a:pt x="9" y="5"/>
                    <a:pt x="8" y="9"/>
                    <a:pt x="6" y="14"/>
                  </a:cubicBezTo>
                  <a:cubicBezTo>
                    <a:pt x="0" y="2"/>
                    <a:pt x="7" y="6"/>
                    <a:pt x="11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 116"/>
            <p:cNvSpPr>
              <a:spLocks/>
            </p:cNvSpPr>
            <p:nvPr/>
          </p:nvSpPr>
          <p:spPr bwMode="auto">
            <a:xfrm>
              <a:off x="1348" y="3268"/>
              <a:ext cx="15" cy="29"/>
            </a:xfrm>
            <a:custGeom>
              <a:avLst/>
              <a:gdLst>
                <a:gd name="T0" fmla="*/ 14 w 52"/>
                <a:gd name="T1" fmla="*/ 96 h 96"/>
                <a:gd name="T2" fmla="*/ 4 w 52"/>
                <a:gd name="T3" fmla="*/ 77 h 96"/>
                <a:gd name="T4" fmla="*/ 2 w 52"/>
                <a:gd name="T5" fmla="*/ 62 h 96"/>
                <a:gd name="T6" fmla="*/ 10 w 52"/>
                <a:gd name="T7" fmla="*/ 54 h 96"/>
                <a:gd name="T8" fmla="*/ 52 w 52"/>
                <a:gd name="T9" fmla="*/ 0 h 96"/>
                <a:gd name="T10" fmla="*/ 25 w 52"/>
                <a:gd name="T11" fmla="*/ 68 h 96"/>
                <a:gd name="T12" fmla="*/ 21 w 52"/>
                <a:gd name="T13" fmla="*/ 76 h 96"/>
                <a:gd name="T14" fmla="*/ 14 w 52"/>
                <a:gd name="T1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96">
                  <a:moveTo>
                    <a:pt x="14" y="96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2" y="72"/>
                    <a:pt x="0" y="67"/>
                    <a:pt x="2" y="62"/>
                  </a:cubicBezTo>
                  <a:cubicBezTo>
                    <a:pt x="4" y="56"/>
                    <a:pt x="8" y="55"/>
                    <a:pt x="10" y="54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3" y="71"/>
                    <a:pt x="22" y="73"/>
                    <a:pt x="21" y="76"/>
                  </a:cubicBezTo>
                  <a:lnTo>
                    <a:pt x="14" y="96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 117"/>
            <p:cNvSpPr>
              <a:spLocks/>
            </p:cNvSpPr>
            <p:nvPr/>
          </p:nvSpPr>
          <p:spPr bwMode="auto">
            <a:xfrm>
              <a:off x="1352" y="3278"/>
              <a:ext cx="35" cy="26"/>
            </a:xfrm>
            <a:custGeom>
              <a:avLst/>
              <a:gdLst>
                <a:gd name="T0" fmla="*/ 12 w 118"/>
                <a:gd name="T1" fmla="*/ 12 h 88"/>
                <a:gd name="T2" fmla="*/ 34 w 118"/>
                <a:gd name="T3" fmla="*/ 19 h 88"/>
                <a:gd name="T4" fmla="*/ 40 w 118"/>
                <a:gd name="T5" fmla="*/ 0 h 88"/>
                <a:gd name="T6" fmla="*/ 36 w 118"/>
                <a:gd name="T7" fmla="*/ 38 h 88"/>
                <a:gd name="T8" fmla="*/ 68 w 118"/>
                <a:gd name="T9" fmla="*/ 40 h 88"/>
                <a:gd name="T10" fmla="*/ 53 w 118"/>
                <a:gd name="T11" fmla="*/ 88 h 88"/>
                <a:gd name="T12" fmla="*/ 29 w 118"/>
                <a:gd name="T13" fmla="*/ 69 h 88"/>
                <a:gd name="T14" fmla="*/ 44 w 118"/>
                <a:gd name="T15" fmla="*/ 69 h 88"/>
                <a:gd name="T16" fmla="*/ 12 w 118"/>
                <a:gd name="T17" fmla="*/ 12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88">
                  <a:moveTo>
                    <a:pt x="12" y="12"/>
                  </a:moveTo>
                  <a:cubicBezTo>
                    <a:pt x="24" y="13"/>
                    <a:pt x="29" y="2"/>
                    <a:pt x="34" y="19"/>
                  </a:cubicBezTo>
                  <a:cubicBezTo>
                    <a:pt x="36" y="13"/>
                    <a:pt x="38" y="7"/>
                    <a:pt x="40" y="0"/>
                  </a:cubicBezTo>
                  <a:cubicBezTo>
                    <a:pt x="52" y="16"/>
                    <a:pt x="32" y="31"/>
                    <a:pt x="36" y="38"/>
                  </a:cubicBezTo>
                  <a:cubicBezTo>
                    <a:pt x="56" y="70"/>
                    <a:pt x="54" y="35"/>
                    <a:pt x="68" y="40"/>
                  </a:cubicBezTo>
                  <a:cubicBezTo>
                    <a:pt x="118" y="58"/>
                    <a:pt x="50" y="52"/>
                    <a:pt x="53" y="88"/>
                  </a:cubicBezTo>
                  <a:cubicBezTo>
                    <a:pt x="44" y="84"/>
                    <a:pt x="35" y="78"/>
                    <a:pt x="29" y="69"/>
                  </a:cubicBezTo>
                  <a:cubicBezTo>
                    <a:pt x="34" y="69"/>
                    <a:pt x="39" y="69"/>
                    <a:pt x="44" y="69"/>
                  </a:cubicBezTo>
                  <a:cubicBezTo>
                    <a:pt x="30" y="47"/>
                    <a:pt x="0" y="57"/>
                    <a:pt x="12" y="1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 118"/>
            <p:cNvSpPr>
              <a:spLocks noEditPoints="1"/>
            </p:cNvSpPr>
            <p:nvPr/>
          </p:nvSpPr>
          <p:spPr bwMode="auto">
            <a:xfrm>
              <a:off x="1350" y="3272"/>
              <a:ext cx="30" cy="37"/>
            </a:xfrm>
            <a:custGeom>
              <a:avLst/>
              <a:gdLst>
                <a:gd name="T0" fmla="*/ 69 w 101"/>
                <a:gd name="T1" fmla="*/ 122 h 122"/>
                <a:gd name="T2" fmla="*/ 54 w 101"/>
                <a:gd name="T3" fmla="*/ 115 h 122"/>
                <a:gd name="T4" fmla="*/ 26 w 101"/>
                <a:gd name="T5" fmla="*/ 94 h 122"/>
                <a:gd name="T6" fmla="*/ 15 w 101"/>
                <a:gd name="T7" fmla="*/ 79 h 122"/>
                <a:gd name="T8" fmla="*/ 22 w 101"/>
                <a:gd name="T9" fmla="*/ 79 h 122"/>
                <a:gd name="T10" fmla="*/ 8 w 101"/>
                <a:gd name="T11" fmla="*/ 28 h 122"/>
                <a:gd name="T12" fmla="*/ 10 w 101"/>
                <a:gd name="T13" fmla="*/ 20 h 122"/>
                <a:gd name="T14" fmla="*/ 18 w 101"/>
                <a:gd name="T15" fmla="*/ 22 h 122"/>
                <a:gd name="T16" fmla="*/ 25 w 101"/>
                <a:gd name="T17" fmla="*/ 20 h 122"/>
                <a:gd name="T18" fmla="*/ 35 w 101"/>
                <a:gd name="T19" fmla="*/ 20 h 122"/>
                <a:gd name="T20" fmla="*/ 41 w 101"/>
                <a:gd name="T21" fmla="*/ 0 h 122"/>
                <a:gd name="T22" fmla="*/ 52 w 101"/>
                <a:gd name="T23" fmla="*/ 14 h 122"/>
                <a:gd name="T24" fmla="*/ 52 w 101"/>
                <a:gd name="T25" fmla="*/ 50 h 122"/>
                <a:gd name="T26" fmla="*/ 50 w 101"/>
                <a:gd name="T27" fmla="*/ 54 h 122"/>
                <a:gd name="T28" fmla="*/ 54 w 101"/>
                <a:gd name="T29" fmla="*/ 59 h 122"/>
                <a:gd name="T30" fmla="*/ 55 w 101"/>
                <a:gd name="T31" fmla="*/ 59 h 122"/>
                <a:gd name="T32" fmla="*/ 76 w 101"/>
                <a:gd name="T33" fmla="*/ 50 h 122"/>
                <a:gd name="T34" fmla="*/ 100 w 101"/>
                <a:gd name="T35" fmla="*/ 69 h 122"/>
                <a:gd name="T36" fmla="*/ 86 w 101"/>
                <a:gd name="T37" fmla="*/ 85 h 122"/>
                <a:gd name="T38" fmla="*/ 67 w 101"/>
                <a:gd name="T39" fmla="*/ 106 h 122"/>
                <a:gd name="T40" fmla="*/ 69 w 101"/>
                <a:gd name="T41" fmla="*/ 122 h 122"/>
                <a:gd name="T42" fmla="*/ 53 w 101"/>
                <a:gd name="T43" fmla="*/ 79 h 122"/>
                <a:gd name="T44" fmla="*/ 56 w 101"/>
                <a:gd name="T45" fmla="*/ 83 h 122"/>
                <a:gd name="T46" fmla="*/ 56 w 101"/>
                <a:gd name="T47" fmla="*/ 83 h 122"/>
                <a:gd name="T48" fmla="*/ 76 w 101"/>
                <a:gd name="T49" fmla="*/ 70 h 122"/>
                <a:gd name="T50" fmla="*/ 70 w 101"/>
                <a:gd name="T51" fmla="*/ 67 h 122"/>
                <a:gd name="T52" fmla="*/ 69 w 101"/>
                <a:gd name="T53" fmla="*/ 70 h 122"/>
                <a:gd name="T54" fmla="*/ 53 w 101"/>
                <a:gd name="T55" fmla="*/ 79 h 122"/>
                <a:gd name="T56" fmla="*/ 24 w 101"/>
                <a:gd name="T57" fmla="*/ 40 h 122"/>
                <a:gd name="T58" fmla="*/ 36 w 101"/>
                <a:gd name="T59" fmla="*/ 66 h 122"/>
                <a:gd name="T60" fmla="*/ 36 w 101"/>
                <a:gd name="T61" fmla="*/ 66 h 122"/>
                <a:gd name="T62" fmla="*/ 33 w 101"/>
                <a:gd name="T63" fmla="*/ 61 h 122"/>
                <a:gd name="T64" fmla="*/ 33 w 101"/>
                <a:gd name="T65" fmla="*/ 48 h 122"/>
                <a:gd name="T66" fmla="*/ 30 w 101"/>
                <a:gd name="T67" fmla="*/ 41 h 122"/>
                <a:gd name="T68" fmla="*/ 30 w 101"/>
                <a:gd name="T69" fmla="*/ 38 h 122"/>
                <a:gd name="T70" fmla="*/ 24 w 101"/>
                <a:gd name="T71" fmla="*/ 4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1" h="122">
                  <a:moveTo>
                    <a:pt x="69" y="122"/>
                  </a:moveTo>
                  <a:cubicBezTo>
                    <a:pt x="54" y="115"/>
                    <a:pt x="54" y="115"/>
                    <a:pt x="54" y="115"/>
                  </a:cubicBezTo>
                  <a:cubicBezTo>
                    <a:pt x="42" y="109"/>
                    <a:pt x="33" y="102"/>
                    <a:pt x="26" y="94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9" y="70"/>
                    <a:pt x="0" y="59"/>
                    <a:pt x="8" y="28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2" y="22"/>
                    <a:pt x="23" y="21"/>
                    <a:pt x="25" y="20"/>
                  </a:cubicBezTo>
                  <a:cubicBezTo>
                    <a:pt x="28" y="20"/>
                    <a:pt x="32" y="19"/>
                    <a:pt x="35" y="2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63" y="28"/>
                    <a:pt x="56" y="42"/>
                    <a:pt x="52" y="50"/>
                  </a:cubicBezTo>
                  <a:cubicBezTo>
                    <a:pt x="51" y="51"/>
                    <a:pt x="51" y="53"/>
                    <a:pt x="50" y="54"/>
                  </a:cubicBezTo>
                  <a:cubicBezTo>
                    <a:pt x="52" y="56"/>
                    <a:pt x="53" y="58"/>
                    <a:pt x="54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8" y="54"/>
                    <a:pt x="66" y="46"/>
                    <a:pt x="76" y="50"/>
                  </a:cubicBezTo>
                  <a:cubicBezTo>
                    <a:pt x="92" y="56"/>
                    <a:pt x="100" y="61"/>
                    <a:pt x="100" y="69"/>
                  </a:cubicBezTo>
                  <a:cubicBezTo>
                    <a:pt x="101" y="78"/>
                    <a:pt x="93" y="81"/>
                    <a:pt x="86" y="85"/>
                  </a:cubicBezTo>
                  <a:cubicBezTo>
                    <a:pt x="74" y="91"/>
                    <a:pt x="66" y="96"/>
                    <a:pt x="67" y="106"/>
                  </a:cubicBezTo>
                  <a:lnTo>
                    <a:pt x="69" y="122"/>
                  </a:lnTo>
                  <a:close/>
                  <a:moveTo>
                    <a:pt x="53" y="79"/>
                  </a:moveTo>
                  <a:cubicBezTo>
                    <a:pt x="54" y="81"/>
                    <a:pt x="55" y="82"/>
                    <a:pt x="56" y="83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62" y="77"/>
                    <a:pt x="70" y="73"/>
                    <a:pt x="76" y="70"/>
                  </a:cubicBezTo>
                  <a:cubicBezTo>
                    <a:pt x="74" y="69"/>
                    <a:pt x="72" y="68"/>
                    <a:pt x="70" y="67"/>
                  </a:cubicBezTo>
                  <a:cubicBezTo>
                    <a:pt x="71" y="68"/>
                    <a:pt x="70" y="69"/>
                    <a:pt x="69" y="70"/>
                  </a:cubicBezTo>
                  <a:cubicBezTo>
                    <a:pt x="66" y="74"/>
                    <a:pt x="61" y="80"/>
                    <a:pt x="53" y="79"/>
                  </a:cubicBezTo>
                  <a:close/>
                  <a:moveTo>
                    <a:pt x="24" y="40"/>
                  </a:moveTo>
                  <a:cubicBezTo>
                    <a:pt x="21" y="57"/>
                    <a:pt x="26" y="60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5" y="64"/>
                    <a:pt x="34" y="63"/>
                    <a:pt x="33" y="61"/>
                  </a:cubicBezTo>
                  <a:cubicBezTo>
                    <a:pt x="30" y="57"/>
                    <a:pt x="31" y="52"/>
                    <a:pt x="33" y="48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0"/>
                    <a:pt x="30" y="39"/>
                    <a:pt x="30" y="38"/>
                  </a:cubicBezTo>
                  <a:cubicBezTo>
                    <a:pt x="28" y="39"/>
                    <a:pt x="26" y="39"/>
                    <a:pt x="24" y="4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 119"/>
            <p:cNvSpPr>
              <a:spLocks/>
            </p:cNvSpPr>
            <p:nvPr/>
          </p:nvSpPr>
          <p:spPr bwMode="auto">
            <a:xfrm>
              <a:off x="1352" y="3267"/>
              <a:ext cx="2" cy="6"/>
            </a:xfrm>
            <a:custGeom>
              <a:avLst/>
              <a:gdLst>
                <a:gd name="T0" fmla="*/ 5 w 7"/>
                <a:gd name="T1" fmla="*/ 8 h 19"/>
                <a:gd name="T2" fmla="*/ 7 w 7"/>
                <a:gd name="T3" fmla="*/ 19 h 19"/>
                <a:gd name="T4" fmla="*/ 0 w 7"/>
                <a:gd name="T5" fmla="*/ 0 h 19"/>
                <a:gd name="T6" fmla="*/ 5 w 7"/>
                <a:gd name="T7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9">
                  <a:moveTo>
                    <a:pt x="5" y="8"/>
                  </a:moveTo>
                  <a:cubicBezTo>
                    <a:pt x="6" y="12"/>
                    <a:pt x="7" y="15"/>
                    <a:pt x="7" y="19"/>
                  </a:cubicBezTo>
                  <a:cubicBezTo>
                    <a:pt x="4" y="13"/>
                    <a:pt x="2" y="7"/>
                    <a:pt x="0" y="0"/>
                  </a:cubicBezTo>
                  <a:cubicBezTo>
                    <a:pt x="2" y="3"/>
                    <a:pt x="3" y="5"/>
                    <a:pt x="5" y="8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 120"/>
            <p:cNvSpPr>
              <a:spLocks/>
            </p:cNvSpPr>
            <p:nvPr/>
          </p:nvSpPr>
          <p:spPr bwMode="auto">
            <a:xfrm>
              <a:off x="1343" y="3248"/>
              <a:ext cx="17" cy="44"/>
            </a:xfrm>
            <a:custGeom>
              <a:avLst/>
              <a:gdLst>
                <a:gd name="T0" fmla="*/ 57 w 57"/>
                <a:gd name="T1" fmla="*/ 145 h 145"/>
                <a:gd name="T2" fmla="*/ 29 w 57"/>
                <a:gd name="T3" fmla="*/ 85 h 145"/>
                <a:gd name="T4" fmla="*/ 21 w 57"/>
                <a:gd name="T5" fmla="*/ 65 h 145"/>
                <a:gd name="T6" fmla="*/ 0 w 57"/>
                <a:gd name="T7" fmla="*/ 0 h 145"/>
                <a:gd name="T8" fmla="*/ 38 w 57"/>
                <a:gd name="T9" fmla="*/ 57 h 145"/>
                <a:gd name="T10" fmla="*/ 41 w 57"/>
                <a:gd name="T11" fmla="*/ 61 h 145"/>
                <a:gd name="T12" fmla="*/ 44 w 57"/>
                <a:gd name="T13" fmla="*/ 68 h 145"/>
                <a:gd name="T14" fmla="*/ 57 w 57"/>
                <a:gd name="T15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145">
                  <a:moveTo>
                    <a:pt x="57" y="145"/>
                  </a:moveTo>
                  <a:cubicBezTo>
                    <a:pt x="29" y="85"/>
                    <a:pt x="29" y="85"/>
                    <a:pt x="29" y="85"/>
                  </a:cubicBezTo>
                  <a:cubicBezTo>
                    <a:pt x="26" y="79"/>
                    <a:pt x="23" y="72"/>
                    <a:pt x="21" y="6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9" y="59"/>
                    <a:pt x="40" y="60"/>
                    <a:pt x="41" y="61"/>
                  </a:cubicBezTo>
                  <a:cubicBezTo>
                    <a:pt x="44" y="68"/>
                    <a:pt x="44" y="68"/>
                    <a:pt x="44" y="68"/>
                  </a:cubicBezTo>
                  <a:lnTo>
                    <a:pt x="57" y="145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 121"/>
            <p:cNvSpPr>
              <a:spLocks/>
            </p:cNvSpPr>
            <p:nvPr/>
          </p:nvSpPr>
          <p:spPr bwMode="auto">
            <a:xfrm>
              <a:off x="1348" y="3272"/>
              <a:ext cx="4" cy="3"/>
            </a:xfrm>
            <a:custGeom>
              <a:avLst/>
              <a:gdLst>
                <a:gd name="T0" fmla="*/ 5 w 13"/>
                <a:gd name="T1" fmla="*/ 1 h 12"/>
                <a:gd name="T2" fmla="*/ 13 w 13"/>
                <a:gd name="T3" fmla="*/ 12 h 12"/>
                <a:gd name="T4" fmla="*/ 5 w 13"/>
                <a:gd name="T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2">
                  <a:moveTo>
                    <a:pt x="5" y="1"/>
                  </a:moveTo>
                  <a:cubicBezTo>
                    <a:pt x="8" y="5"/>
                    <a:pt x="10" y="8"/>
                    <a:pt x="13" y="12"/>
                  </a:cubicBezTo>
                  <a:cubicBezTo>
                    <a:pt x="0" y="1"/>
                    <a:pt x="6" y="0"/>
                    <a:pt x="5" y="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 122"/>
            <p:cNvSpPr>
              <a:spLocks/>
            </p:cNvSpPr>
            <p:nvPr/>
          </p:nvSpPr>
          <p:spPr bwMode="auto">
            <a:xfrm>
              <a:off x="1346" y="3269"/>
              <a:ext cx="22" cy="25"/>
            </a:xfrm>
            <a:custGeom>
              <a:avLst/>
              <a:gdLst>
                <a:gd name="T0" fmla="*/ 73 w 73"/>
                <a:gd name="T1" fmla="*/ 84 h 84"/>
                <a:gd name="T2" fmla="*/ 12 w 73"/>
                <a:gd name="T3" fmla="*/ 28 h 84"/>
                <a:gd name="T4" fmla="*/ 0 w 73"/>
                <a:gd name="T5" fmla="*/ 12 h 84"/>
                <a:gd name="T6" fmla="*/ 0 w 73"/>
                <a:gd name="T7" fmla="*/ 11 h 84"/>
                <a:gd name="T8" fmla="*/ 0 w 73"/>
                <a:gd name="T9" fmla="*/ 10 h 84"/>
                <a:gd name="T10" fmla="*/ 1 w 73"/>
                <a:gd name="T11" fmla="*/ 7 h 84"/>
                <a:gd name="T12" fmla="*/ 3 w 73"/>
                <a:gd name="T13" fmla="*/ 1 h 84"/>
                <a:gd name="T14" fmla="*/ 15 w 73"/>
                <a:gd name="T15" fmla="*/ 0 h 84"/>
                <a:gd name="T16" fmla="*/ 21 w 73"/>
                <a:gd name="T17" fmla="*/ 9 h 84"/>
                <a:gd name="T18" fmla="*/ 21 w 73"/>
                <a:gd name="T19" fmla="*/ 9 h 84"/>
                <a:gd name="T20" fmla="*/ 25 w 73"/>
                <a:gd name="T21" fmla="*/ 16 h 84"/>
                <a:gd name="T22" fmla="*/ 73 w 73"/>
                <a:gd name="T2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" h="84">
                  <a:moveTo>
                    <a:pt x="73" y="84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6" y="23"/>
                    <a:pt x="1" y="18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9"/>
                    <a:pt x="1" y="8"/>
                    <a:pt x="1" y="7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5" y="16"/>
                    <a:pt x="25" y="16"/>
                    <a:pt x="25" y="16"/>
                  </a:cubicBezTo>
                  <a:lnTo>
                    <a:pt x="73" y="84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Freeform 123"/>
            <p:cNvSpPr>
              <a:spLocks/>
            </p:cNvSpPr>
            <p:nvPr/>
          </p:nvSpPr>
          <p:spPr bwMode="auto">
            <a:xfrm>
              <a:off x="1341" y="3263"/>
              <a:ext cx="5" cy="4"/>
            </a:xfrm>
            <a:custGeom>
              <a:avLst/>
              <a:gdLst>
                <a:gd name="T0" fmla="*/ 0 w 16"/>
                <a:gd name="T1" fmla="*/ 16 h 16"/>
                <a:gd name="T2" fmla="*/ 9 w 16"/>
                <a:gd name="T3" fmla="*/ 0 h 16"/>
                <a:gd name="T4" fmla="*/ 0 w 16"/>
                <a:gd name="T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cubicBezTo>
                    <a:pt x="3" y="11"/>
                    <a:pt x="6" y="5"/>
                    <a:pt x="9" y="0"/>
                  </a:cubicBezTo>
                  <a:cubicBezTo>
                    <a:pt x="16" y="15"/>
                    <a:pt x="8" y="11"/>
                    <a:pt x="0" y="1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 124"/>
            <p:cNvSpPr>
              <a:spLocks/>
            </p:cNvSpPr>
            <p:nvPr/>
          </p:nvSpPr>
          <p:spPr bwMode="auto">
            <a:xfrm>
              <a:off x="1332" y="3256"/>
              <a:ext cx="15" cy="20"/>
            </a:xfrm>
            <a:custGeom>
              <a:avLst/>
              <a:gdLst>
                <a:gd name="T0" fmla="*/ 0 w 50"/>
                <a:gd name="T1" fmla="*/ 67 h 67"/>
                <a:gd name="T2" fmla="*/ 20 w 50"/>
                <a:gd name="T3" fmla="*/ 34 h 67"/>
                <a:gd name="T4" fmla="*/ 27 w 50"/>
                <a:gd name="T5" fmla="*/ 20 h 67"/>
                <a:gd name="T6" fmla="*/ 38 w 50"/>
                <a:gd name="T7" fmla="*/ 0 h 67"/>
                <a:gd name="T8" fmla="*/ 45 w 50"/>
                <a:gd name="T9" fmla="*/ 18 h 67"/>
                <a:gd name="T10" fmla="*/ 47 w 50"/>
                <a:gd name="T11" fmla="*/ 36 h 67"/>
                <a:gd name="T12" fmla="*/ 37 w 50"/>
                <a:gd name="T13" fmla="*/ 44 h 67"/>
                <a:gd name="T14" fmla="*/ 33 w 50"/>
                <a:gd name="T15" fmla="*/ 46 h 67"/>
                <a:gd name="T16" fmla="*/ 0 w 50"/>
                <a:gd name="T1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67">
                  <a:moveTo>
                    <a:pt x="0" y="67"/>
                  </a:moveTo>
                  <a:cubicBezTo>
                    <a:pt x="20" y="34"/>
                    <a:pt x="20" y="34"/>
                    <a:pt x="20" y="34"/>
                  </a:cubicBezTo>
                  <a:cubicBezTo>
                    <a:pt x="22" y="29"/>
                    <a:pt x="25" y="24"/>
                    <a:pt x="27" y="2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8" y="25"/>
                    <a:pt x="50" y="31"/>
                    <a:pt x="47" y="36"/>
                  </a:cubicBezTo>
                  <a:cubicBezTo>
                    <a:pt x="45" y="42"/>
                    <a:pt x="40" y="43"/>
                    <a:pt x="37" y="44"/>
                  </a:cubicBezTo>
                  <a:cubicBezTo>
                    <a:pt x="35" y="45"/>
                    <a:pt x="34" y="45"/>
                    <a:pt x="33" y="46"/>
                  </a:cubicBezTo>
                  <a:lnTo>
                    <a:pt x="0" y="67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 125"/>
            <p:cNvSpPr>
              <a:spLocks/>
            </p:cNvSpPr>
            <p:nvPr/>
          </p:nvSpPr>
          <p:spPr bwMode="auto">
            <a:xfrm>
              <a:off x="1341" y="3254"/>
              <a:ext cx="5" cy="9"/>
            </a:xfrm>
            <a:custGeom>
              <a:avLst/>
              <a:gdLst>
                <a:gd name="T0" fmla="*/ 15 w 15"/>
                <a:gd name="T1" fmla="*/ 19 h 30"/>
                <a:gd name="T2" fmla="*/ 14 w 15"/>
                <a:gd name="T3" fmla="*/ 30 h 30"/>
                <a:gd name="T4" fmla="*/ 0 w 15"/>
                <a:gd name="T5" fmla="*/ 0 h 30"/>
                <a:gd name="T6" fmla="*/ 15 w 15"/>
                <a:gd name="T7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0">
                  <a:moveTo>
                    <a:pt x="15" y="19"/>
                  </a:moveTo>
                  <a:cubicBezTo>
                    <a:pt x="15" y="22"/>
                    <a:pt x="14" y="26"/>
                    <a:pt x="14" y="30"/>
                  </a:cubicBezTo>
                  <a:cubicBezTo>
                    <a:pt x="5" y="25"/>
                    <a:pt x="1" y="12"/>
                    <a:pt x="0" y="0"/>
                  </a:cubicBezTo>
                  <a:cubicBezTo>
                    <a:pt x="5" y="6"/>
                    <a:pt x="11" y="12"/>
                    <a:pt x="15" y="1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 126"/>
            <p:cNvSpPr>
              <a:spLocks/>
            </p:cNvSpPr>
            <p:nvPr/>
          </p:nvSpPr>
          <p:spPr bwMode="auto">
            <a:xfrm>
              <a:off x="1338" y="3246"/>
              <a:ext cx="11" cy="21"/>
            </a:xfrm>
            <a:custGeom>
              <a:avLst/>
              <a:gdLst>
                <a:gd name="T0" fmla="*/ 29 w 34"/>
                <a:gd name="T1" fmla="*/ 70 h 70"/>
                <a:gd name="T2" fmla="*/ 18 w 34"/>
                <a:gd name="T3" fmla="*/ 65 h 70"/>
                <a:gd name="T4" fmla="*/ 0 w 34"/>
                <a:gd name="T5" fmla="*/ 27 h 70"/>
                <a:gd name="T6" fmla="*/ 0 w 34"/>
                <a:gd name="T7" fmla="*/ 0 h 70"/>
                <a:gd name="T8" fmla="*/ 17 w 34"/>
                <a:gd name="T9" fmla="*/ 21 h 70"/>
                <a:gd name="T10" fmla="*/ 22 w 34"/>
                <a:gd name="T11" fmla="*/ 27 h 70"/>
                <a:gd name="T12" fmla="*/ 32 w 34"/>
                <a:gd name="T13" fmla="*/ 40 h 70"/>
                <a:gd name="T14" fmla="*/ 34 w 34"/>
                <a:gd name="T15" fmla="*/ 43 h 70"/>
                <a:gd name="T16" fmla="*/ 29 w 34"/>
                <a:gd name="T1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0">
                  <a:moveTo>
                    <a:pt x="29" y="70"/>
                  </a:moveTo>
                  <a:cubicBezTo>
                    <a:pt x="18" y="65"/>
                    <a:pt x="18" y="65"/>
                    <a:pt x="18" y="65"/>
                  </a:cubicBezTo>
                  <a:cubicBezTo>
                    <a:pt x="7" y="59"/>
                    <a:pt x="0" y="44"/>
                    <a:pt x="0" y="2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8" y="23"/>
                    <a:pt x="20" y="25"/>
                    <a:pt x="22" y="27"/>
                  </a:cubicBezTo>
                  <a:cubicBezTo>
                    <a:pt x="26" y="32"/>
                    <a:pt x="29" y="36"/>
                    <a:pt x="32" y="40"/>
                  </a:cubicBezTo>
                  <a:cubicBezTo>
                    <a:pt x="34" y="43"/>
                    <a:pt x="34" y="43"/>
                    <a:pt x="34" y="43"/>
                  </a:cubicBezTo>
                  <a:lnTo>
                    <a:pt x="29" y="70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 127"/>
            <p:cNvSpPr>
              <a:spLocks/>
            </p:cNvSpPr>
            <p:nvPr/>
          </p:nvSpPr>
          <p:spPr bwMode="auto">
            <a:xfrm>
              <a:off x="1343" y="3250"/>
              <a:ext cx="6" cy="6"/>
            </a:xfrm>
            <a:custGeom>
              <a:avLst/>
              <a:gdLst>
                <a:gd name="T0" fmla="*/ 9 w 21"/>
                <a:gd name="T1" fmla="*/ 17 h 22"/>
                <a:gd name="T2" fmla="*/ 0 w 21"/>
                <a:gd name="T3" fmla="*/ 0 h 22"/>
                <a:gd name="T4" fmla="*/ 21 w 21"/>
                <a:gd name="T5" fmla="*/ 22 h 22"/>
                <a:gd name="T6" fmla="*/ 9 w 21"/>
                <a:gd name="T7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9" y="17"/>
                  </a:moveTo>
                  <a:cubicBezTo>
                    <a:pt x="6" y="11"/>
                    <a:pt x="3" y="5"/>
                    <a:pt x="0" y="0"/>
                  </a:cubicBezTo>
                  <a:cubicBezTo>
                    <a:pt x="11" y="7"/>
                    <a:pt x="15" y="12"/>
                    <a:pt x="21" y="22"/>
                  </a:cubicBezTo>
                  <a:cubicBezTo>
                    <a:pt x="17" y="20"/>
                    <a:pt x="13" y="18"/>
                    <a:pt x="9" y="1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 128"/>
            <p:cNvSpPr>
              <a:spLocks/>
            </p:cNvSpPr>
            <p:nvPr/>
          </p:nvSpPr>
          <p:spPr bwMode="auto">
            <a:xfrm>
              <a:off x="1335" y="3241"/>
              <a:ext cx="21" cy="22"/>
            </a:xfrm>
            <a:custGeom>
              <a:avLst/>
              <a:gdLst>
                <a:gd name="T0" fmla="*/ 72 w 72"/>
                <a:gd name="T1" fmla="*/ 73 h 73"/>
                <a:gd name="T2" fmla="*/ 44 w 72"/>
                <a:gd name="T3" fmla="*/ 60 h 73"/>
                <a:gd name="T4" fmla="*/ 32 w 72"/>
                <a:gd name="T5" fmla="*/ 54 h 73"/>
                <a:gd name="T6" fmla="*/ 30 w 72"/>
                <a:gd name="T7" fmla="*/ 52 h 73"/>
                <a:gd name="T8" fmla="*/ 0 w 72"/>
                <a:gd name="T9" fmla="*/ 0 h 73"/>
                <a:gd name="T10" fmla="*/ 32 w 72"/>
                <a:gd name="T11" fmla="*/ 21 h 73"/>
                <a:gd name="T12" fmla="*/ 55 w 72"/>
                <a:gd name="T13" fmla="*/ 46 h 73"/>
                <a:gd name="T14" fmla="*/ 72 w 72"/>
                <a:gd name="T15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73">
                  <a:moveTo>
                    <a:pt x="72" y="73"/>
                  </a:moveTo>
                  <a:cubicBezTo>
                    <a:pt x="44" y="60"/>
                    <a:pt x="44" y="60"/>
                    <a:pt x="44" y="60"/>
                  </a:cubicBezTo>
                  <a:cubicBezTo>
                    <a:pt x="40" y="58"/>
                    <a:pt x="36" y="55"/>
                    <a:pt x="32" y="5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45" y="29"/>
                    <a:pt x="49" y="36"/>
                    <a:pt x="55" y="46"/>
                  </a:cubicBezTo>
                  <a:lnTo>
                    <a:pt x="72" y="73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 129"/>
            <p:cNvSpPr>
              <a:spLocks/>
            </p:cNvSpPr>
            <p:nvPr/>
          </p:nvSpPr>
          <p:spPr bwMode="auto">
            <a:xfrm>
              <a:off x="1335" y="3247"/>
              <a:ext cx="6" cy="4"/>
            </a:xfrm>
            <a:custGeom>
              <a:avLst/>
              <a:gdLst>
                <a:gd name="T0" fmla="*/ 0 w 20"/>
                <a:gd name="T1" fmla="*/ 1 h 13"/>
                <a:gd name="T2" fmla="*/ 20 w 20"/>
                <a:gd name="T3" fmla="*/ 0 h 13"/>
                <a:gd name="T4" fmla="*/ 17 w 20"/>
                <a:gd name="T5" fmla="*/ 13 h 13"/>
                <a:gd name="T6" fmla="*/ 0 w 20"/>
                <a:gd name="T7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3">
                  <a:moveTo>
                    <a:pt x="0" y="1"/>
                  </a:moveTo>
                  <a:cubicBezTo>
                    <a:pt x="7" y="1"/>
                    <a:pt x="14" y="0"/>
                    <a:pt x="20" y="0"/>
                  </a:cubicBezTo>
                  <a:cubicBezTo>
                    <a:pt x="19" y="4"/>
                    <a:pt x="18" y="8"/>
                    <a:pt x="17" y="13"/>
                  </a:cubicBezTo>
                  <a:cubicBezTo>
                    <a:pt x="11" y="9"/>
                    <a:pt x="6" y="5"/>
                    <a:pt x="0" y="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Freeform 130"/>
            <p:cNvSpPr>
              <a:spLocks/>
            </p:cNvSpPr>
            <p:nvPr/>
          </p:nvSpPr>
          <p:spPr bwMode="auto">
            <a:xfrm>
              <a:off x="1327" y="3244"/>
              <a:ext cx="18" cy="11"/>
            </a:xfrm>
            <a:custGeom>
              <a:avLst/>
              <a:gdLst>
                <a:gd name="T0" fmla="*/ 49 w 60"/>
                <a:gd name="T1" fmla="*/ 38 h 38"/>
                <a:gd name="T2" fmla="*/ 0 w 60"/>
                <a:gd name="T3" fmla="*/ 5 h 38"/>
                <a:gd name="T4" fmla="*/ 60 w 60"/>
                <a:gd name="T5" fmla="*/ 0 h 38"/>
                <a:gd name="T6" fmla="*/ 56 w 60"/>
                <a:gd name="T7" fmla="*/ 13 h 38"/>
                <a:gd name="T8" fmla="*/ 53 w 60"/>
                <a:gd name="T9" fmla="*/ 26 h 38"/>
                <a:gd name="T10" fmla="*/ 49 w 60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8">
                  <a:moveTo>
                    <a:pt x="49" y="38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5" y="17"/>
                    <a:pt x="54" y="22"/>
                    <a:pt x="53" y="26"/>
                  </a:cubicBezTo>
                  <a:lnTo>
                    <a:pt x="49" y="38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Freeform 131"/>
            <p:cNvSpPr>
              <a:spLocks/>
            </p:cNvSpPr>
            <p:nvPr/>
          </p:nvSpPr>
          <p:spPr bwMode="auto">
            <a:xfrm>
              <a:off x="1334" y="3236"/>
              <a:ext cx="3" cy="4"/>
            </a:xfrm>
            <a:custGeom>
              <a:avLst/>
              <a:gdLst>
                <a:gd name="T0" fmla="*/ 0 w 11"/>
                <a:gd name="T1" fmla="*/ 9 h 14"/>
                <a:gd name="T2" fmla="*/ 11 w 11"/>
                <a:gd name="T3" fmla="*/ 14 h 14"/>
                <a:gd name="T4" fmla="*/ 0 w 11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0" y="9"/>
                  </a:moveTo>
                  <a:cubicBezTo>
                    <a:pt x="4" y="9"/>
                    <a:pt x="6" y="0"/>
                    <a:pt x="11" y="14"/>
                  </a:cubicBezTo>
                  <a:cubicBezTo>
                    <a:pt x="8" y="12"/>
                    <a:pt x="4" y="10"/>
                    <a:pt x="0" y="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Freeform 132"/>
            <p:cNvSpPr>
              <a:spLocks/>
            </p:cNvSpPr>
            <p:nvPr/>
          </p:nvSpPr>
          <p:spPr bwMode="auto">
            <a:xfrm>
              <a:off x="1319" y="3234"/>
              <a:ext cx="23" cy="11"/>
            </a:xfrm>
            <a:custGeom>
              <a:avLst/>
              <a:gdLst>
                <a:gd name="T0" fmla="*/ 79 w 79"/>
                <a:gd name="T1" fmla="*/ 39 h 39"/>
                <a:gd name="T2" fmla="*/ 0 w 79"/>
                <a:gd name="T3" fmla="*/ 0 h 39"/>
                <a:gd name="T4" fmla="*/ 50 w 79"/>
                <a:gd name="T5" fmla="*/ 5 h 39"/>
                <a:gd name="T6" fmla="*/ 57 w 79"/>
                <a:gd name="T7" fmla="*/ 3 h 39"/>
                <a:gd name="T8" fmla="*/ 71 w 79"/>
                <a:gd name="T9" fmla="*/ 17 h 39"/>
                <a:gd name="T10" fmla="*/ 79 w 79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39">
                  <a:moveTo>
                    <a:pt x="79" y="39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2" y="4"/>
                    <a:pt x="54" y="3"/>
                    <a:pt x="57" y="3"/>
                  </a:cubicBezTo>
                  <a:cubicBezTo>
                    <a:pt x="66" y="3"/>
                    <a:pt x="69" y="13"/>
                    <a:pt x="71" y="17"/>
                  </a:cubicBezTo>
                  <a:lnTo>
                    <a:pt x="79" y="39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Freeform 133"/>
            <p:cNvSpPr>
              <a:spLocks/>
            </p:cNvSpPr>
            <p:nvPr/>
          </p:nvSpPr>
          <p:spPr bwMode="auto">
            <a:xfrm>
              <a:off x="1336" y="3220"/>
              <a:ext cx="12" cy="24"/>
            </a:xfrm>
            <a:custGeom>
              <a:avLst/>
              <a:gdLst>
                <a:gd name="T0" fmla="*/ 11 w 39"/>
                <a:gd name="T1" fmla="*/ 17 h 78"/>
                <a:gd name="T2" fmla="*/ 16 w 39"/>
                <a:gd name="T3" fmla="*/ 0 h 78"/>
                <a:gd name="T4" fmla="*/ 26 w 39"/>
                <a:gd name="T5" fmla="*/ 78 h 78"/>
                <a:gd name="T6" fmla="*/ 2 w 39"/>
                <a:gd name="T7" fmla="*/ 35 h 78"/>
                <a:gd name="T8" fmla="*/ 11 w 39"/>
                <a:gd name="T9" fmla="*/ 37 h 78"/>
                <a:gd name="T10" fmla="*/ 11 w 39"/>
                <a:gd name="T11" fmla="*/ 1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78">
                  <a:moveTo>
                    <a:pt x="11" y="17"/>
                  </a:moveTo>
                  <a:cubicBezTo>
                    <a:pt x="13" y="11"/>
                    <a:pt x="15" y="6"/>
                    <a:pt x="16" y="0"/>
                  </a:cubicBezTo>
                  <a:cubicBezTo>
                    <a:pt x="39" y="18"/>
                    <a:pt x="27" y="53"/>
                    <a:pt x="26" y="78"/>
                  </a:cubicBezTo>
                  <a:cubicBezTo>
                    <a:pt x="8" y="66"/>
                    <a:pt x="25" y="46"/>
                    <a:pt x="2" y="35"/>
                  </a:cubicBezTo>
                  <a:cubicBezTo>
                    <a:pt x="5" y="36"/>
                    <a:pt x="8" y="37"/>
                    <a:pt x="11" y="37"/>
                  </a:cubicBezTo>
                  <a:cubicBezTo>
                    <a:pt x="0" y="28"/>
                    <a:pt x="7" y="26"/>
                    <a:pt x="11" y="1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Freeform 134"/>
            <p:cNvSpPr>
              <a:spLocks/>
            </p:cNvSpPr>
            <p:nvPr/>
          </p:nvSpPr>
          <p:spPr bwMode="auto">
            <a:xfrm>
              <a:off x="1315" y="3216"/>
              <a:ext cx="35" cy="33"/>
            </a:xfrm>
            <a:custGeom>
              <a:avLst/>
              <a:gdLst>
                <a:gd name="T0" fmla="*/ 104 w 115"/>
                <a:gd name="T1" fmla="*/ 110 h 110"/>
                <a:gd name="T2" fmla="*/ 90 w 115"/>
                <a:gd name="T3" fmla="*/ 101 h 110"/>
                <a:gd name="T4" fmla="*/ 77 w 115"/>
                <a:gd name="T5" fmla="*/ 74 h 110"/>
                <a:gd name="T6" fmla="*/ 68 w 115"/>
                <a:gd name="T7" fmla="*/ 59 h 110"/>
                <a:gd name="T8" fmla="*/ 0 w 115"/>
                <a:gd name="T9" fmla="*/ 30 h 110"/>
                <a:gd name="T10" fmla="*/ 66 w 115"/>
                <a:gd name="T11" fmla="*/ 40 h 110"/>
                <a:gd name="T12" fmla="*/ 70 w 115"/>
                <a:gd name="T13" fmla="*/ 33 h 110"/>
                <a:gd name="T14" fmla="*/ 73 w 115"/>
                <a:gd name="T15" fmla="*/ 28 h 110"/>
                <a:gd name="T16" fmla="*/ 82 w 115"/>
                <a:gd name="T17" fmla="*/ 0 h 110"/>
                <a:gd name="T18" fmla="*/ 92 w 115"/>
                <a:gd name="T19" fmla="*/ 8 h 110"/>
                <a:gd name="T20" fmla="*/ 108 w 115"/>
                <a:gd name="T21" fmla="*/ 64 h 110"/>
                <a:gd name="T22" fmla="*/ 115 w 115"/>
                <a:gd name="T23" fmla="*/ 70 h 110"/>
                <a:gd name="T24" fmla="*/ 108 w 115"/>
                <a:gd name="T25" fmla="*/ 69 h 110"/>
                <a:gd name="T26" fmla="*/ 107 w 115"/>
                <a:gd name="T27" fmla="*/ 77 h 110"/>
                <a:gd name="T28" fmla="*/ 105 w 115"/>
                <a:gd name="T29" fmla="*/ 94 h 110"/>
                <a:gd name="T30" fmla="*/ 104 w 115"/>
                <a:gd name="T31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5" h="110">
                  <a:moveTo>
                    <a:pt x="104" y="110"/>
                  </a:moveTo>
                  <a:cubicBezTo>
                    <a:pt x="90" y="101"/>
                    <a:pt x="90" y="101"/>
                    <a:pt x="90" y="101"/>
                  </a:cubicBezTo>
                  <a:cubicBezTo>
                    <a:pt x="79" y="93"/>
                    <a:pt x="78" y="82"/>
                    <a:pt x="77" y="74"/>
                  </a:cubicBezTo>
                  <a:cubicBezTo>
                    <a:pt x="76" y="66"/>
                    <a:pt x="76" y="62"/>
                    <a:pt x="68" y="5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66" y="40"/>
                    <a:pt x="66" y="40"/>
                    <a:pt x="66" y="40"/>
                  </a:cubicBezTo>
                  <a:cubicBezTo>
                    <a:pt x="67" y="38"/>
                    <a:pt x="68" y="35"/>
                    <a:pt x="70" y="33"/>
                  </a:cubicBezTo>
                  <a:cubicBezTo>
                    <a:pt x="71" y="31"/>
                    <a:pt x="72" y="30"/>
                    <a:pt x="73" y="28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92" y="8"/>
                    <a:pt x="92" y="8"/>
                    <a:pt x="92" y="8"/>
                  </a:cubicBezTo>
                  <a:cubicBezTo>
                    <a:pt x="110" y="23"/>
                    <a:pt x="111" y="44"/>
                    <a:pt x="108" y="64"/>
                  </a:cubicBezTo>
                  <a:cubicBezTo>
                    <a:pt x="115" y="70"/>
                    <a:pt x="115" y="70"/>
                    <a:pt x="115" y="70"/>
                  </a:cubicBezTo>
                  <a:cubicBezTo>
                    <a:pt x="108" y="69"/>
                    <a:pt x="108" y="69"/>
                    <a:pt x="108" y="69"/>
                  </a:cubicBezTo>
                  <a:cubicBezTo>
                    <a:pt x="108" y="71"/>
                    <a:pt x="107" y="74"/>
                    <a:pt x="107" y="77"/>
                  </a:cubicBezTo>
                  <a:cubicBezTo>
                    <a:pt x="106" y="83"/>
                    <a:pt x="105" y="88"/>
                    <a:pt x="105" y="94"/>
                  </a:cubicBezTo>
                  <a:lnTo>
                    <a:pt x="104" y="110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Freeform 135"/>
            <p:cNvSpPr>
              <a:spLocks/>
            </p:cNvSpPr>
            <p:nvPr/>
          </p:nvSpPr>
          <p:spPr bwMode="auto">
            <a:xfrm>
              <a:off x="1335" y="3217"/>
              <a:ext cx="3" cy="5"/>
            </a:xfrm>
            <a:custGeom>
              <a:avLst/>
              <a:gdLst>
                <a:gd name="T0" fmla="*/ 0 w 10"/>
                <a:gd name="T1" fmla="*/ 9 h 18"/>
                <a:gd name="T2" fmla="*/ 0 w 10"/>
                <a:gd name="T3" fmla="*/ 18 h 18"/>
                <a:gd name="T4" fmla="*/ 0 w 10"/>
                <a:gd name="T5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8">
                  <a:moveTo>
                    <a:pt x="0" y="9"/>
                  </a:moveTo>
                  <a:cubicBezTo>
                    <a:pt x="1" y="9"/>
                    <a:pt x="10" y="0"/>
                    <a:pt x="0" y="18"/>
                  </a:cubicBezTo>
                  <a:cubicBezTo>
                    <a:pt x="0" y="15"/>
                    <a:pt x="0" y="11"/>
                    <a:pt x="0" y="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Freeform 136"/>
            <p:cNvSpPr>
              <a:spLocks/>
            </p:cNvSpPr>
            <p:nvPr/>
          </p:nvSpPr>
          <p:spPr bwMode="auto">
            <a:xfrm>
              <a:off x="1332" y="3214"/>
              <a:ext cx="7" cy="19"/>
            </a:xfrm>
            <a:custGeom>
              <a:avLst/>
              <a:gdLst>
                <a:gd name="T0" fmla="*/ 0 w 25"/>
                <a:gd name="T1" fmla="*/ 63 h 63"/>
                <a:gd name="T2" fmla="*/ 0 w 25"/>
                <a:gd name="T3" fmla="*/ 0 h 63"/>
                <a:gd name="T4" fmla="*/ 10 w 25"/>
                <a:gd name="T5" fmla="*/ 7 h 63"/>
                <a:gd name="T6" fmla="*/ 13 w 25"/>
                <a:gd name="T7" fmla="*/ 6 h 63"/>
                <a:gd name="T8" fmla="*/ 18 w 25"/>
                <a:gd name="T9" fmla="*/ 6 h 63"/>
                <a:gd name="T10" fmla="*/ 21 w 25"/>
                <a:gd name="T11" fmla="*/ 11 h 63"/>
                <a:gd name="T12" fmla="*/ 17 w 25"/>
                <a:gd name="T13" fmla="*/ 31 h 63"/>
                <a:gd name="T14" fmla="*/ 0 w 25"/>
                <a:gd name="T1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63">
                  <a:moveTo>
                    <a:pt x="0" y="6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2" y="6"/>
                    <a:pt x="13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5" y="17"/>
                    <a:pt x="22" y="23"/>
                    <a:pt x="17" y="31"/>
                  </a:cubicBezTo>
                  <a:lnTo>
                    <a:pt x="0" y="63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Freeform 137"/>
            <p:cNvSpPr>
              <a:spLocks/>
            </p:cNvSpPr>
            <p:nvPr/>
          </p:nvSpPr>
          <p:spPr bwMode="auto">
            <a:xfrm>
              <a:off x="1335" y="3210"/>
              <a:ext cx="3" cy="9"/>
            </a:xfrm>
            <a:custGeom>
              <a:avLst/>
              <a:gdLst>
                <a:gd name="T0" fmla="*/ 0 w 13"/>
                <a:gd name="T1" fmla="*/ 6 h 30"/>
                <a:gd name="T2" fmla="*/ 13 w 13"/>
                <a:gd name="T3" fmla="*/ 30 h 30"/>
                <a:gd name="T4" fmla="*/ 0 w 13"/>
                <a:gd name="T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0">
                  <a:moveTo>
                    <a:pt x="0" y="6"/>
                  </a:moveTo>
                  <a:cubicBezTo>
                    <a:pt x="9" y="0"/>
                    <a:pt x="11" y="16"/>
                    <a:pt x="13" y="30"/>
                  </a:cubicBezTo>
                  <a:cubicBezTo>
                    <a:pt x="9" y="21"/>
                    <a:pt x="4" y="14"/>
                    <a:pt x="0" y="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Freeform 138"/>
            <p:cNvSpPr>
              <a:spLocks/>
            </p:cNvSpPr>
            <p:nvPr/>
          </p:nvSpPr>
          <p:spPr bwMode="auto">
            <a:xfrm>
              <a:off x="1331" y="3209"/>
              <a:ext cx="12" cy="25"/>
            </a:xfrm>
            <a:custGeom>
              <a:avLst/>
              <a:gdLst>
                <a:gd name="T0" fmla="*/ 41 w 41"/>
                <a:gd name="T1" fmla="*/ 84 h 84"/>
                <a:gd name="T2" fmla="*/ 13 w 41"/>
                <a:gd name="T3" fmla="*/ 31 h 84"/>
                <a:gd name="T4" fmla="*/ 4 w 41"/>
                <a:gd name="T5" fmla="*/ 14 h 84"/>
                <a:gd name="T6" fmla="*/ 0 w 41"/>
                <a:gd name="T7" fmla="*/ 7 h 84"/>
                <a:gd name="T8" fmla="*/ 8 w 41"/>
                <a:gd name="T9" fmla="*/ 2 h 84"/>
                <a:gd name="T10" fmla="*/ 15 w 41"/>
                <a:gd name="T11" fmla="*/ 0 h 84"/>
                <a:gd name="T12" fmla="*/ 34 w 41"/>
                <a:gd name="T13" fmla="*/ 33 h 84"/>
                <a:gd name="T14" fmla="*/ 41 w 41"/>
                <a:gd name="T1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84">
                  <a:moveTo>
                    <a:pt x="41" y="84"/>
                  </a:moveTo>
                  <a:cubicBezTo>
                    <a:pt x="13" y="31"/>
                    <a:pt x="13" y="31"/>
                    <a:pt x="13" y="31"/>
                  </a:cubicBezTo>
                  <a:cubicBezTo>
                    <a:pt x="10" y="25"/>
                    <a:pt x="7" y="20"/>
                    <a:pt x="4" y="1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0" y="1"/>
                    <a:pt x="13" y="0"/>
                    <a:pt x="15" y="0"/>
                  </a:cubicBezTo>
                  <a:cubicBezTo>
                    <a:pt x="30" y="0"/>
                    <a:pt x="32" y="19"/>
                    <a:pt x="34" y="33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Freeform 139"/>
            <p:cNvSpPr>
              <a:spLocks/>
            </p:cNvSpPr>
            <p:nvPr/>
          </p:nvSpPr>
          <p:spPr bwMode="auto">
            <a:xfrm>
              <a:off x="1343" y="3203"/>
              <a:ext cx="4" cy="3"/>
            </a:xfrm>
            <a:custGeom>
              <a:avLst/>
              <a:gdLst>
                <a:gd name="T0" fmla="*/ 11 w 11"/>
                <a:gd name="T1" fmla="*/ 11 h 11"/>
                <a:gd name="T2" fmla="*/ 0 w 11"/>
                <a:gd name="T3" fmla="*/ 4 h 11"/>
                <a:gd name="T4" fmla="*/ 6 w 11"/>
                <a:gd name="T5" fmla="*/ 0 h 11"/>
                <a:gd name="T6" fmla="*/ 11 w 11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1">
                  <a:moveTo>
                    <a:pt x="11" y="11"/>
                  </a:moveTo>
                  <a:cubicBezTo>
                    <a:pt x="7" y="8"/>
                    <a:pt x="4" y="6"/>
                    <a:pt x="0" y="4"/>
                  </a:cubicBezTo>
                  <a:cubicBezTo>
                    <a:pt x="2" y="2"/>
                    <a:pt x="4" y="1"/>
                    <a:pt x="6" y="0"/>
                  </a:cubicBezTo>
                  <a:cubicBezTo>
                    <a:pt x="7" y="4"/>
                    <a:pt x="9" y="7"/>
                    <a:pt x="11" y="1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Freeform 140"/>
            <p:cNvSpPr>
              <a:spLocks/>
            </p:cNvSpPr>
            <p:nvPr/>
          </p:nvSpPr>
          <p:spPr bwMode="auto">
            <a:xfrm>
              <a:off x="1338" y="3199"/>
              <a:ext cx="16" cy="15"/>
            </a:xfrm>
            <a:custGeom>
              <a:avLst/>
              <a:gdLst>
                <a:gd name="T0" fmla="*/ 52 w 52"/>
                <a:gd name="T1" fmla="*/ 53 h 53"/>
                <a:gd name="T2" fmla="*/ 23 w 52"/>
                <a:gd name="T3" fmla="*/ 33 h 53"/>
                <a:gd name="T4" fmla="*/ 12 w 52"/>
                <a:gd name="T5" fmla="*/ 25 h 53"/>
                <a:gd name="T6" fmla="*/ 0 w 52"/>
                <a:gd name="T7" fmla="*/ 18 h 53"/>
                <a:gd name="T8" fmla="*/ 26 w 52"/>
                <a:gd name="T9" fmla="*/ 0 h 53"/>
                <a:gd name="T10" fmla="*/ 31 w 52"/>
                <a:gd name="T11" fmla="*/ 10 h 53"/>
                <a:gd name="T12" fmla="*/ 36 w 52"/>
                <a:gd name="T13" fmla="*/ 21 h 53"/>
                <a:gd name="T14" fmla="*/ 52 w 52"/>
                <a:gd name="T15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53">
                  <a:moveTo>
                    <a:pt x="52" y="53"/>
                  </a:moveTo>
                  <a:cubicBezTo>
                    <a:pt x="23" y="33"/>
                    <a:pt x="23" y="33"/>
                    <a:pt x="23" y="33"/>
                  </a:cubicBezTo>
                  <a:cubicBezTo>
                    <a:pt x="19" y="30"/>
                    <a:pt x="16" y="28"/>
                    <a:pt x="12" y="2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3" y="14"/>
                    <a:pt x="35" y="17"/>
                    <a:pt x="36" y="21"/>
                  </a:cubicBezTo>
                  <a:lnTo>
                    <a:pt x="52" y="53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Freeform 141"/>
            <p:cNvSpPr>
              <a:spLocks/>
            </p:cNvSpPr>
            <p:nvPr/>
          </p:nvSpPr>
          <p:spPr bwMode="auto">
            <a:xfrm>
              <a:off x="1349" y="3162"/>
              <a:ext cx="4" cy="5"/>
            </a:xfrm>
            <a:custGeom>
              <a:avLst/>
              <a:gdLst>
                <a:gd name="T0" fmla="*/ 0 w 16"/>
                <a:gd name="T1" fmla="*/ 8 h 17"/>
                <a:gd name="T2" fmla="*/ 16 w 16"/>
                <a:gd name="T3" fmla="*/ 17 h 17"/>
                <a:gd name="T4" fmla="*/ 0 w 16"/>
                <a:gd name="T5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7">
                  <a:moveTo>
                    <a:pt x="0" y="8"/>
                  </a:moveTo>
                  <a:cubicBezTo>
                    <a:pt x="11" y="8"/>
                    <a:pt x="16" y="0"/>
                    <a:pt x="16" y="17"/>
                  </a:cubicBezTo>
                  <a:cubicBezTo>
                    <a:pt x="11" y="14"/>
                    <a:pt x="5" y="11"/>
                    <a:pt x="0" y="8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Freeform 142"/>
            <p:cNvSpPr>
              <a:spLocks/>
            </p:cNvSpPr>
            <p:nvPr/>
          </p:nvSpPr>
          <p:spPr bwMode="auto">
            <a:xfrm>
              <a:off x="1337" y="3161"/>
              <a:ext cx="19" cy="10"/>
            </a:xfrm>
            <a:custGeom>
              <a:avLst/>
              <a:gdLst>
                <a:gd name="T0" fmla="*/ 64 w 64"/>
                <a:gd name="T1" fmla="*/ 36 h 36"/>
                <a:gd name="T2" fmla="*/ 50 w 64"/>
                <a:gd name="T3" fmla="*/ 28 h 36"/>
                <a:gd name="T4" fmla="*/ 54 w 64"/>
                <a:gd name="T5" fmla="*/ 20 h 36"/>
                <a:gd name="T6" fmla="*/ 49 w 64"/>
                <a:gd name="T7" fmla="*/ 27 h 36"/>
                <a:gd name="T8" fmla="*/ 0 w 64"/>
                <a:gd name="T9" fmla="*/ 0 h 36"/>
                <a:gd name="T10" fmla="*/ 38 w 64"/>
                <a:gd name="T11" fmla="*/ 2 h 36"/>
                <a:gd name="T12" fmla="*/ 38 w 64"/>
                <a:gd name="T13" fmla="*/ 2 h 36"/>
                <a:gd name="T14" fmla="*/ 44 w 64"/>
                <a:gd name="T15" fmla="*/ 1 h 36"/>
                <a:gd name="T16" fmla="*/ 50 w 64"/>
                <a:gd name="T17" fmla="*/ 0 h 36"/>
                <a:gd name="T18" fmla="*/ 64 w 64"/>
                <a:gd name="T19" fmla="*/ 20 h 36"/>
                <a:gd name="T20" fmla="*/ 64 w 64"/>
                <a:gd name="T2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" h="36">
                  <a:moveTo>
                    <a:pt x="64" y="36"/>
                  </a:moveTo>
                  <a:cubicBezTo>
                    <a:pt x="50" y="28"/>
                    <a:pt x="50" y="28"/>
                    <a:pt x="50" y="28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40" y="2"/>
                    <a:pt x="42" y="1"/>
                    <a:pt x="44" y="1"/>
                  </a:cubicBezTo>
                  <a:cubicBezTo>
                    <a:pt x="46" y="0"/>
                    <a:pt x="47" y="0"/>
                    <a:pt x="50" y="0"/>
                  </a:cubicBezTo>
                  <a:cubicBezTo>
                    <a:pt x="63" y="0"/>
                    <a:pt x="63" y="15"/>
                    <a:pt x="64" y="20"/>
                  </a:cubicBezTo>
                  <a:lnTo>
                    <a:pt x="64" y="36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Freeform 143"/>
            <p:cNvSpPr>
              <a:spLocks/>
            </p:cNvSpPr>
            <p:nvPr/>
          </p:nvSpPr>
          <p:spPr bwMode="auto">
            <a:xfrm>
              <a:off x="1344" y="3153"/>
              <a:ext cx="28" cy="11"/>
            </a:xfrm>
            <a:custGeom>
              <a:avLst/>
              <a:gdLst>
                <a:gd name="T0" fmla="*/ 55 w 95"/>
                <a:gd name="T1" fmla="*/ 0 h 37"/>
                <a:gd name="T2" fmla="*/ 55 w 95"/>
                <a:gd name="T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5" h="37">
                  <a:moveTo>
                    <a:pt x="55" y="0"/>
                  </a:moveTo>
                  <a:cubicBezTo>
                    <a:pt x="95" y="37"/>
                    <a:pt x="0" y="15"/>
                    <a:pt x="55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Freeform 144"/>
            <p:cNvSpPr>
              <a:spLocks/>
            </p:cNvSpPr>
            <p:nvPr/>
          </p:nvSpPr>
          <p:spPr bwMode="auto">
            <a:xfrm>
              <a:off x="1352" y="3150"/>
              <a:ext cx="15" cy="12"/>
            </a:xfrm>
            <a:custGeom>
              <a:avLst/>
              <a:gdLst>
                <a:gd name="T0" fmla="*/ 30 w 51"/>
                <a:gd name="T1" fmla="*/ 40 h 40"/>
                <a:gd name="T2" fmla="*/ 2 w 51"/>
                <a:gd name="T3" fmla="*/ 23 h 40"/>
                <a:gd name="T4" fmla="*/ 26 w 51"/>
                <a:gd name="T5" fmla="*/ 2 h 40"/>
                <a:gd name="T6" fmla="*/ 31 w 51"/>
                <a:gd name="T7" fmla="*/ 0 h 40"/>
                <a:gd name="T8" fmla="*/ 35 w 51"/>
                <a:gd name="T9" fmla="*/ 4 h 40"/>
                <a:gd name="T10" fmla="*/ 47 w 51"/>
                <a:gd name="T11" fmla="*/ 30 h 40"/>
                <a:gd name="T12" fmla="*/ 30 w 51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40">
                  <a:moveTo>
                    <a:pt x="30" y="40"/>
                  </a:moveTo>
                  <a:cubicBezTo>
                    <a:pt x="19" y="40"/>
                    <a:pt x="4" y="34"/>
                    <a:pt x="2" y="23"/>
                  </a:cubicBezTo>
                  <a:cubicBezTo>
                    <a:pt x="0" y="8"/>
                    <a:pt x="20" y="3"/>
                    <a:pt x="26" y="2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42" y="10"/>
                    <a:pt x="51" y="20"/>
                    <a:pt x="47" y="30"/>
                  </a:cubicBezTo>
                  <a:cubicBezTo>
                    <a:pt x="46" y="33"/>
                    <a:pt x="42" y="40"/>
                    <a:pt x="30" y="4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Freeform 145"/>
            <p:cNvSpPr>
              <a:spLocks/>
            </p:cNvSpPr>
            <p:nvPr/>
          </p:nvSpPr>
          <p:spPr bwMode="auto">
            <a:xfrm>
              <a:off x="1344" y="3113"/>
              <a:ext cx="14" cy="34"/>
            </a:xfrm>
            <a:custGeom>
              <a:avLst/>
              <a:gdLst>
                <a:gd name="T0" fmla="*/ 26 w 47"/>
                <a:gd name="T1" fmla="*/ 0 h 113"/>
                <a:gd name="T2" fmla="*/ 31 w 47"/>
                <a:gd name="T3" fmla="*/ 72 h 113"/>
                <a:gd name="T4" fmla="*/ 26 w 47"/>
                <a:gd name="T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113">
                  <a:moveTo>
                    <a:pt x="26" y="0"/>
                  </a:moveTo>
                  <a:cubicBezTo>
                    <a:pt x="47" y="16"/>
                    <a:pt x="38" y="63"/>
                    <a:pt x="31" y="72"/>
                  </a:cubicBezTo>
                  <a:cubicBezTo>
                    <a:pt x="0" y="113"/>
                    <a:pt x="7" y="21"/>
                    <a:pt x="26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Freeform 146"/>
            <p:cNvSpPr>
              <a:spLocks noEditPoints="1"/>
            </p:cNvSpPr>
            <p:nvPr/>
          </p:nvSpPr>
          <p:spPr bwMode="auto">
            <a:xfrm>
              <a:off x="1343" y="3109"/>
              <a:ext cx="16" cy="31"/>
            </a:xfrm>
            <a:custGeom>
              <a:avLst/>
              <a:gdLst>
                <a:gd name="T0" fmla="*/ 23 w 55"/>
                <a:gd name="T1" fmla="*/ 105 h 105"/>
                <a:gd name="T2" fmla="*/ 9 w 55"/>
                <a:gd name="T3" fmla="*/ 95 h 105"/>
                <a:gd name="T4" fmla="*/ 24 w 55"/>
                <a:gd name="T5" fmla="*/ 7 h 105"/>
                <a:gd name="T6" fmla="*/ 29 w 55"/>
                <a:gd name="T7" fmla="*/ 0 h 105"/>
                <a:gd name="T8" fmla="*/ 36 w 55"/>
                <a:gd name="T9" fmla="*/ 6 h 105"/>
                <a:gd name="T10" fmla="*/ 53 w 55"/>
                <a:gd name="T11" fmla="*/ 38 h 105"/>
                <a:gd name="T12" fmla="*/ 44 w 55"/>
                <a:gd name="T13" fmla="*/ 91 h 105"/>
                <a:gd name="T14" fmla="*/ 23 w 55"/>
                <a:gd name="T15" fmla="*/ 105 h 105"/>
                <a:gd name="T16" fmla="*/ 32 w 55"/>
                <a:gd name="T17" fmla="*/ 29 h 105"/>
                <a:gd name="T18" fmla="*/ 25 w 55"/>
                <a:gd name="T19" fmla="*/ 85 h 105"/>
                <a:gd name="T20" fmla="*/ 29 w 55"/>
                <a:gd name="T21" fmla="*/ 79 h 105"/>
                <a:gd name="T22" fmla="*/ 32 w 55"/>
                <a:gd name="T23" fmla="*/ 2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" h="105">
                  <a:moveTo>
                    <a:pt x="23" y="105"/>
                  </a:moveTo>
                  <a:cubicBezTo>
                    <a:pt x="20" y="105"/>
                    <a:pt x="13" y="104"/>
                    <a:pt x="9" y="95"/>
                  </a:cubicBezTo>
                  <a:cubicBezTo>
                    <a:pt x="0" y="76"/>
                    <a:pt x="9" y="24"/>
                    <a:pt x="24" y="7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45" y="12"/>
                    <a:pt x="51" y="23"/>
                    <a:pt x="53" y="38"/>
                  </a:cubicBezTo>
                  <a:cubicBezTo>
                    <a:pt x="55" y="58"/>
                    <a:pt x="50" y="83"/>
                    <a:pt x="44" y="91"/>
                  </a:cubicBezTo>
                  <a:cubicBezTo>
                    <a:pt x="36" y="100"/>
                    <a:pt x="30" y="105"/>
                    <a:pt x="23" y="105"/>
                  </a:cubicBezTo>
                  <a:close/>
                  <a:moveTo>
                    <a:pt x="32" y="29"/>
                  </a:moveTo>
                  <a:cubicBezTo>
                    <a:pt x="25" y="46"/>
                    <a:pt x="22" y="74"/>
                    <a:pt x="25" y="85"/>
                  </a:cubicBezTo>
                  <a:cubicBezTo>
                    <a:pt x="26" y="84"/>
                    <a:pt x="27" y="82"/>
                    <a:pt x="29" y="79"/>
                  </a:cubicBezTo>
                  <a:cubicBezTo>
                    <a:pt x="33" y="74"/>
                    <a:pt x="39" y="46"/>
                    <a:pt x="32" y="2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Freeform 147"/>
            <p:cNvSpPr>
              <a:spLocks/>
            </p:cNvSpPr>
            <p:nvPr/>
          </p:nvSpPr>
          <p:spPr bwMode="auto">
            <a:xfrm>
              <a:off x="1270" y="2597"/>
              <a:ext cx="67" cy="74"/>
            </a:xfrm>
            <a:custGeom>
              <a:avLst/>
              <a:gdLst>
                <a:gd name="T0" fmla="*/ 221 w 226"/>
                <a:gd name="T1" fmla="*/ 58 h 248"/>
                <a:gd name="T2" fmla="*/ 147 w 226"/>
                <a:gd name="T3" fmla="*/ 40 h 248"/>
                <a:gd name="T4" fmla="*/ 69 w 226"/>
                <a:gd name="T5" fmla="*/ 15 h 248"/>
                <a:gd name="T6" fmla="*/ 28 w 226"/>
                <a:gd name="T7" fmla="*/ 86 h 248"/>
                <a:gd name="T8" fmla="*/ 52 w 226"/>
                <a:gd name="T9" fmla="*/ 134 h 248"/>
                <a:gd name="T10" fmla="*/ 40 w 226"/>
                <a:gd name="T11" fmla="*/ 177 h 248"/>
                <a:gd name="T12" fmla="*/ 31 w 226"/>
                <a:gd name="T13" fmla="*/ 220 h 248"/>
                <a:gd name="T14" fmla="*/ 90 w 226"/>
                <a:gd name="T15" fmla="*/ 230 h 248"/>
                <a:gd name="T16" fmla="*/ 98 w 226"/>
                <a:gd name="T17" fmla="*/ 197 h 248"/>
                <a:gd name="T18" fmla="*/ 119 w 226"/>
                <a:gd name="T19" fmla="*/ 176 h 248"/>
                <a:gd name="T20" fmla="*/ 184 w 226"/>
                <a:gd name="T21" fmla="*/ 136 h 248"/>
                <a:gd name="T22" fmla="*/ 226 w 226"/>
                <a:gd name="T23" fmla="*/ 89 h 248"/>
                <a:gd name="T24" fmla="*/ 221 w 226"/>
                <a:gd name="T25" fmla="*/ 5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6" h="248">
                  <a:moveTo>
                    <a:pt x="221" y="58"/>
                  </a:moveTo>
                  <a:cubicBezTo>
                    <a:pt x="201" y="41"/>
                    <a:pt x="158" y="54"/>
                    <a:pt x="147" y="40"/>
                  </a:cubicBezTo>
                  <a:cubicBezTo>
                    <a:pt x="125" y="14"/>
                    <a:pt x="99" y="0"/>
                    <a:pt x="69" y="15"/>
                  </a:cubicBezTo>
                  <a:cubicBezTo>
                    <a:pt x="34" y="33"/>
                    <a:pt x="57" y="63"/>
                    <a:pt x="28" y="86"/>
                  </a:cubicBezTo>
                  <a:cubicBezTo>
                    <a:pt x="0" y="106"/>
                    <a:pt x="34" y="178"/>
                    <a:pt x="52" y="134"/>
                  </a:cubicBezTo>
                  <a:cubicBezTo>
                    <a:pt x="63" y="152"/>
                    <a:pt x="54" y="165"/>
                    <a:pt x="40" y="177"/>
                  </a:cubicBezTo>
                  <a:cubicBezTo>
                    <a:pt x="34" y="181"/>
                    <a:pt x="30" y="209"/>
                    <a:pt x="31" y="220"/>
                  </a:cubicBezTo>
                  <a:cubicBezTo>
                    <a:pt x="64" y="205"/>
                    <a:pt x="65" y="248"/>
                    <a:pt x="90" y="230"/>
                  </a:cubicBezTo>
                  <a:cubicBezTo>
                    <a:pt x="102" y="221"/>
                    <a:pt x="92" y="210"/>
                    <a:pt x="98" y="197"/>
                  </a:cubicBezTo>
                  <a:cubicBezTo>
                    <a:pt x="104" y="185"/>
                    <a:pt x="116" y="185"/>
                    <a:pt x="119" y="176"/>
                  </a:cubicBezTo>
                  <a:cubicBezTo>
                    <a:pt x="124" y="158"/>
                    <a:pt x="168" y="151"/>
                    <a:pt x="184" y="136"/>
                  </a:cubicBezTo>
                  <a:cubicBezTo>
                    <a:pt x="197" y="124"/>
                    <a:pt x="214" y="95"/>
                    <a:pt x="226" y="89"/>
                  </a:cubicBezTo>
                  <a:cubicBezTo>
                    <a:pt x="216" y="78"/>
                    <a:pt x="207" y="66"/>
                    <a:pt x="221" y="58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Freeform 148"/>
            <p:cNvSpPr>
              <a:spLocks noEditPoints="1"/>
            </p:cNvSpPr>
            <p:nvPr/>
          </p:nvSpPr>
          <p:spPr bwMode="auto">
            <a:xfrm>
              <a:off x="1272" y="2595"/>
              <a:ext cx="70" cy="75"/>
            </a:xfrm>
            <a:custGeom>
              <a:avLst/>
              <a:gdLst>
                <a:gd name="T0" fmla="*/ 72 w 236"/>
                <a:gd name="T1" fmla="*/ 253 h 253"/>
                <a:gd name="T2" fmla="*/ 72 w 236"/>
                <a:gd name="T3" fmla="*/ 253 h 253"/>
                <a:gd name="T4" fmla="*/ 51 w 236"/>
                <a:gd name="T5" fmla="*/ 242 h 253"/>
                <a:gd name="T6" fmla="*/ 29 w 236"/>
                <a:gd name="T7" fmla="*/ 237 h 253"/>
                <a:gd name="T8" fmla="*/ 18 w 236"/>
                <a:gd name="T9" fmla="*/ 242 h 253"/>
                <a:gd name="T10" fmla="*/ 16 w 236"/>
                <a:gd name="T11" fmla="*/ 230 h 253"/>
                <a:gd name="T12" fmla="*/ 28 w 236"/>
                <a:gd name="T13" fmla="*/ 178 h 253"/>
                <a:gd name="T14" fmla="*/ 41 w 236"/>
                <a:gd name="T15" fmla="*/ 164 h 253"/>
                <a:gd name="T16" fmla="*/ 32 w 236"/>
                <a:gd name="T17" fmla="*/ 166 h 253"/>
                <a:gd name="T18" fmla="*/ 5 w 236"/>
                <a:gd name="T19" fmla="*/ 139 h 253"/>
                <a:gd name="T20" fmla="*/ 16 w 236"/>
                <a:gd name="T21" fmla="*/ 88 h 253"/>
                <a:gd name="T22" fmla="*/ 31 w 236"/>
                <a:gd name="T23" fmla="*/ 58 h 253"/>
                <a:gd name="T24" fmla="*/ 58 w 236"/>
                <a:gd name="T25" fmla="*/ 16 h 253"/>
                <a:gd name="T26" fmla="*/ 148 w 236"/>
                <a:gd name="T27" fmla="*/ 43 h 253"/>
                <a:gd name="T28" fmla="*/ 173 w 236"/>
                <a:gd name="T29" fmla="*/ 48 h 253"/>
                <a:gd name="T30" fmla="*/ 221 w 236"/>
                <a:gd name="T31" fmla="*/ 60 h 253"/>
                <a:gd name="T32" fmla="*/ 231 w 236"/>
                <a:gd name="T33" fmla="*/ 68 h 253"/>
                <a:gd name="T34" fmla="*/ 220 w 236"/>
                <a:gd name="T35" fmla="*/ 75 h 253"/>
                <a:gd name="T36" fmla="*/ 217 w 236"/>
                <a:gd name="T37" fmla="*/ 77 h 253"/>
                <a:gd name="T38" fmla="*/ 227 w 236"/>
                <a:gd name="T39" fmla="*/ 92 h 253"/>
                <a:gd name="T40" fmla="*/ 236 w 236"/>
                <a:gd name="T41" fmla="*/ 102 h 253"/>
                <a:gd name="T42" fmla="*/ 224 w 236"/>
                <a:gd name="T43" fmla="*/ 107 h 253"/>
                <a:gd name="T44" fmla="*/ 202 w 236"/>
                <a:gd name="T45" fmla="*/ 131 h 253"/>
                <a:gd name="T46" fmla="*/ 185 w 236"/>
                <a:gd name="T47" fmla="*/ 152 h 253"/>
                <a:gd name="T48" fmla="*/ 152 w 236"/>
                <a:gd name="T49" fmla="*/ 169 h 253"/>
                <a:gd name="T50" fmla="*/ 122 w 236"/>
                <a:gd name="T51" fmla="*/ 188 h 253"/>
                <a:gd name="T52" fmla="*/ 109 w 236"/>
                <a:gd name="T53" fmla="*/ 202 h 253"/>
                <a:gd name="T54" fmla="*/ 100 w 236"/>
                <a:gd name="T55" fmla="*/ 211 h 253"/>
                <a:gd name="T56" fmla="*/ 100 w 236"/>
                <a:gd name="T57" fmla="*/ 220 h 253"/>
                <a:gd name="T58" fmla="*/ 89 w 236"/>
                <a:gd name="T59" fmla="*/ 246 h 253"/>
                <a:gd name="T60" fmla="*/ 72 w 236"/>
                <a:gd name="T61" fmla="*/ 253 h 253"/>
                <a:gd name="T62" fmla="*/ 38 w 236"/>
                <a:gd name="T63" fmla="*/ 216 h 253"/>
                <a:gd name="T64" fmla="*/ 64 w 236"/>
                <a:gd name="T65" fmla="*/ 229 h 253"/>
                <a:gd name="T66" fmla="*/ 78 w 236"/>
                <a:gd name="T67" fmla="*/ 231 h 253"/>
                <a:gd name="T68" fmla="*/ 81 w 236"/>
                <a:gd name="T69" fmla="*/ 222 h 253"/>
                <a:gd name="T70" fmla="*/ 84 w 236"/>
                <a:gd name="T71" fmla="*/ 202 h 253"/>
                <a:gd name="T72" fmla="*/ 99 w 236"/>
                <a:gd name="T73" fmla="*/ 187 h 253"/>
                <a:gd name="T74" fmla="*/ 104 w 236"/>
                <a:gd name="T75" fmla="*/ 182 h 253"/>
                <a:gd name="T76" fmla="*/ 145 w 236"/>
                <a:gd name="T77" fmla="*/ 152 h 253"/>
                <a:gd name="T78" fmla="*/ 172 w 236"/>
                <a:gd name="T79" fmla="*/ 138 h 253"/>
                <a:gd name="T80" fmla="*/ 187 w 236"/>
                <a:gd name="T81" fmla="*/ 120 h 253"/>
                <a:gd name="T82" fmla="*/ 207 w 236"/>
                <a:gd name="T83" fmla="*/ 97 h 253"/>
                <a:gd name="T84" fmla="*/ 199 w 236"/>
                <a:gd name="T85" fmla="*/ 74 h 253"/>
                <a:gd name="T86" fmla="*/ 200 w 236"/>
                <a:gd name="T87" fmla="*/ 70 h 253"/>
                <a:gd name="T88" fmla="*/ 172 w 236"/>
                <a:gd name="T89" fmla="*/ 66 h 253"/>
                <a:gd name="T90" fmla="*/ 133 w 236"/>
                <a:gd name="T91" fmla="*/ 55 h 253"/>
                <a:gd name="T92" fmla="*/ 67 w 236"/>
                <a:gd name="T93" fmla="*/ 32 h 253"/>
                <a:gd name="T94" fmla="*/ 49 w 236"/>
                <a:gd name="T95" fmla="*/ 61 h 253"/>
                <a:gd name="T96" fmla="*/ 27 w 236"/>
                <a:gd name="T97" fmla="*/ 102 h 253"/>
                <a:gd name="T98" fmla="*/ 22 w 236"/>
                <a:gd name="T99" fmla="*/ 130 h 253"/>
                <a:gd name="T100" fmla="*/ 32 w 236"/>
                <a:gd name="T101" fmla="*/ 148 h 253"/>
                <a:gd name="T102" fmla="*/ 37 w 236"/>
                <a:gd name="T103" fmla="*/ 140 h 253"/>
                <a:gd name="T104" fmla="*/ 44 w 236"/>
                <a:gd name="T105" fmla="*/ 123 h 253"/>
                <a:gd name="T106" fmla="*/ 54 w 236"/>
                <a:gd name="T107" fmla="*/ 139 h 253"/>
                <a:gd name="T108" fmla="*/ 40 w 236"/>
                <a:gd name="T109" fmla="*/ 193 h 253"/>
                <a:gd name="T110" fmla="*/ 35 w 236"/>
                <a:gd name="T111" fmla="*/ 217 h 253"/>
                <a:gd name="T112" fmla="*/ 38 w 236"/>
                <a:gd name="T113" fmla="*/ 216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6" h="253">
                  <a:moveTo>
                    <a:pt x="72" y="253"/>
                  </a:moveTo>
                  <a:cubicBezTo>
                    <a:pt x="72" y="253"/>
                    <a:pt x="72" y="253"/>
                    <a:pt x="72" y="253"/>
                  </a:cubicBezTo>
                  <a:cubicBezTo>
                    <a:pt x="63" y="253"/>
                    <a:pt x="57" y="247"/>
                    <a:pt x="51" y="242"/>
                  </a:cubicBezTo>
                  <a:cubicBezTo>
                    <a:pt x="44" y="235"/>
                    <a:pt x="39" y="233"/>
                    <a:pt x="29" y="237"/>
                  </a:cubicBezTo>
                  <a:cubicBezTo>
                    <a:pt x="18" y="242"/>
                    <a:pt x="18" y="242"/>
                    <a:pt x="18" y="242"/>
                  </a:cubicBezTo>
                  <a:cubicBezTo>
                    <a:pt x="16" y="230"/>
                    <a:pt x="16" y="230"/>
                    <a:pt x="16" y="230"/>
                  </a:cubicBezTo>
                  <a:cubicBezTo>
                    <a:pt x="15" y="221"/>
                    <a:pt x="17" y="187"/>
                    <a:pt x="28" y="178"/>
                  </a:cubicBezTo>
                  <a:cubicBezTo>
                    <a:pt x="35" y="173"/>
                    <a:pt x="39" y="168"/>
                    <a:pt x="41" y="164"/>
                  </a:cubicBezTo>
                  <a:cubicBezTo>
                    <a:pt x="38" y="166"/>
                    <a:pt x="35" y="166"/>
                    <a:pt x="32" y="166"/>
                  </a:cubicBezTo>
                  <a:cubicBezTo>
                    <a:pt x="21" y="166"/>
                    <a:pt x="11" y="156"/>
                    <a:pt x="5" y="139"/>
                  </a:cubicBezTo>
                  <a:cubicBezTo>
                    <a:pt x="0" y="123"/>
                    <a:pt x="0" y="100"/>
                    <a:pt x="16" y="88"/>
                  </a:cubicBezTo>
                  <a:cubicBezTo>
                    <a:pt x="27" y="79"/>
                    <a:pt x="29" y="70"/>
                    <a:pt x="31" y="58"/>
                  </a:cubicBezTo>
                  <a:cubicBezTo>
                    <a:pt x="33" y="44"/>
                    <a:pt x="36" y="27"/>
                    <a:pt x="58" y="16"/>
                  </a:cubicBezTo>
                  <a:cubicBezTo>
                    <a:pt x="89" y="0"/>
                    <a:pt x="121" y="11"/>
                    <a:pt x="148" y="43"/>
                  </a:cubicBezTo>
                  <a:cubicBezTo>
                    <a:pt x="151" y="47"/>
                    <a:pt x="163" y="47"/>
                    <a:pt x="173" y="48"/>
                  </a:cubicBezTo>
                  <a:cubicBezTo>
                    <a:pt x="189" y="48"/>
                    <a:pt x="208" y="49"/>
                    <a:pt x="221" y="60"/>
                  </a:cubicBezTo>
                  <a:cubicBezTo>
                    <a:pt x="231" y="68"/>
                    <a:pt x="231" y="68"/>
                    <a:pt x="231" y="68"/>
                  </a:cubicBezTo>
                  <a:cubicBezTo>
                    <a:pt x="220" y="75"/>
                    <a:pt x="220" y="75"/>
                    <a:pt x="220" y="75"/>
                  </a:cubicBezTo>
                  <a:cubicBezTo>
                    <a:pt x="218" y="76"/>
                    <a:pt x="217" y="77"/>
                    <a:pt x="217" y="77"/>
                  </a:cubicBezTo>
                  <a:cubicBezTo>
                    <a:pt x="217" y="78"/>
                    <a:pt x="217" y="81"/>
                    <a:pt x="227" y="92"/>
                  </a:cubicBezTo>
                  <a:cubicBezTo>
                    <a:pt x="236" y="102"/>
                    <a:pt x="236" y="102"/>
                    <a:pt x="236" y="102"/>
                  </a:cubicBezTo>
                  <a:cubicBezTo>
                    <a:pt x="224" y="107"/>
                    <a:pt x="224" y="107"/>
                    <a:pt x="224" y="107"/>
                  </a:cubicBezTo>
                  <a:cubicBezTo>
                    <a:pt x="219" y="109"/>
                    <a:pt x="209" y="122"/>
                    <a:pt x="202" y="131"/>
                  </a:cubicBezTo>
                  <a:cubicBezTo>
                    <a:pt x="196" y="139"/>
                    <a:pt x="190" y="147"/>
                    <a:pt x="185" y="152"/>
                  </a:cubicBezTo>
                  <a:cubicBezTo>
                    <a:pt x="177" y="159"/>
                    <a:pt x="164" y="164"/>
                    <a:pt x="152" y="169"/>
                  </a:cubicBezTo>
                  <a:cubicBezTo>
                    <a:pt x="140" y="175"/>
                    <a:pt x="123" y="181"/>
                    <a:pt x="122" y="188"/>
                  </a:cubicBezTo>
                  <a:cubicBezTo>
                    <a:pt x="119" y="195"/>
                    <a:pt x="114" y="199"/>
                    <a:pt x="109" y="202"/>
                  </a:cubicBezTo>
                  <a:cubicBezTo>
                    <a:pt x="106" y="204"/>
                    <a:pt x="102" y="206"/>
                    <a:pt x="100" y="211"/>
                  </a:cubicBezTo>
                  <a:cubicBezTo>
                    <a:pt x="99" y="213"/>
                    <a:pt x="99" y="216"/>
                    <a:pt x="100" y="220"/>
                  </a:cubicBezTo>
                  <a:cubicBezTo>
                    <a:pt x="100" y="227"/>
                    <a:pt x="101" y="238"/>
                    <a:pt x="89" y="246"/>
                  </a:cubicBezTo>
                  <a:cubicBezTo>
                    <a:pt x="83" y="250"/>
                    <a:pt x="78" y="253"/>
                    <a:pt x="72" y="253"/>
                  </a:cubicBezTo>
                  <a:close/>
                  <a:moveTo>
                    <a:pt x="38" y="216"/>
                  </a:moveTo>
                  <a:cubicBezTo>
                    <a:pt x="50" y="216"/>
                    <a:pt x="58" y="224"/>
                    <a:pt x="64" y="229"/>
                  </a:cubicBezTo>
                  <a:cubicBezTo>
                    <a:pt x="69" y="234"/>
                    <a:pt x="72" y="236"/>
                    <a:pt x="78" y="231"/>
                  </a:cubicBezTo>
                  <a:cubicBezTo>
                    <a:pt x="81" y="229"/>
                    <a:pt x="82" y="228"/>
                    <a:pt x="81" y="222"/>
                  </a:cubicBezTo>
                  <a:cubicBezTo>
                    <a:pt x="81" y="217"/>
                    <a:pt x="80" y="210"/>
                    <a:pt x="84" y="202"/>
                  </a:cubicBezTo>
                  <a:cubicBezTo>
                    <a:pt x="88" y="194"/>
                    <a:pt x="95" y="189"/>
                    <a:pt x="99" y="187"/>
                  </a:cubicBezTo>
                  <a:cubicBezTo>
                    <a:pt x="102" y="185"/>
                    <a:pt x="104" y="183"/>
                    <a:pt x="104" y="182"/>
                  </a:cubicBezTo>
                  <a:cubicBezTo>
                    <a:pt x="108" y="167"/>
                    <a:pt x="127" y="160"/>
                    <a:pt x="145" y="152"/>
                  </a:cubicBezTo>
                  <a:cubicBezTo>
                    <a:pt x="155" y="148"/>
                    <a:pt x="167" y="144"/>
                    <a:pt x="172" y="138"/>
                  </a:cubicBezTo>
                  <a:cubicBezTo>
                    <a:pt x="176" y="134"/>
                    <a:pt x="182" y="127"/>
                    <a:pt x="187" y="120"/>
                  </a:cubicBezTo>
                  <a:cubicBezTo>
                    <a:pt x="194" y="111"/>
                    <a:pt x="200" y="103"/>
                    <a:pt x="207" y="97"/>
                  </a:cubicBezTo>
                  <a:cubicBezTo>
                    <a:pt x="202" y="90"/>
                    <a:pt x="198" y="82"/>
                    <a:pt x="199" y="74"/>
                  </a:cubicBezTo>
                  <a:cubicBezTo>
                    <a:pt x="199" y="73"/>
                    <a:pt x="200" y="71"/>
                    <a:pt x="200" y="70"/>
                  </a:cubicBezTo>
                  <a:cubicBezTo>
                    <a:pt x="192" y="67"/>
                    <a:pt x="182" y="66"/>
                    <a:pt x="172" y="66"/>
                  </a:cubicBezTo>
                  <a:cubicBezTo>
                    <a:pt x="156" y="66"/>
                    <a:pt x="142" y="65"/>
                    <a:pt x="133" y="55"/>
                  </a:cubicBezTo>
                  <a:cubicBezTo>
                    <a:pt x="112" y="29"/>
                    <a:pt x="90" y="21"/>
                    <a:pt x="67" y="32"/>
                  </a:cubicBezTo>
                  <a:cubicBezTo>
                    <a:pt x="52" y="40"/>
                    <a:pt x="51" y="48"/>
                    <a:pt x="49" y="61"/>
                  </a:cubicBezTo>
                  <a:cubicBezTo>
                    <a:pt x="47" y="74"/>
                    <a:pt x="44" y="89"/>
                    <a:pt x="27" y="102"/>
                  </a:cubicBezTo>
                  <a:cubicBezTo>
                    <a:pt x="20" y="108"/>
                    <a:pt x="20" y="121"/>
                    <a:pt x="22" y="130"/>
                  </a:cubicBezTo>
                  <a:cubicBezTo>
                    <a:pt x="25" y="142"/>
                    <a:pt x="31" y="148"/>
                    <a:pt x="32" y="148"/>
                  </a:cubicBezTo>
                  <a:cubicBezTo>
                    <a:pt x="33" y="148"/>
                    <a:pt x="35" y="146"/>
                    <a:pt x="37" y="140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54" y="139"/>
                    <a:pt x="54" y="139"/>
                    <a:pt x="54" y="139"/>
                  </a:cubicBezTo>
                  <a:cubicBezTo>
                    <a:pt x="71" y="168"/>
                    <a:pt x="48" y="187"/>
                    <a:pt x="40" y="193"/>
                  </a:cubicBezTo>
                  <a:cubicBezTo>
                    <a:pt x="38" y="195"/>
                    <a:pt x="35" y="207"/>
                    <a:pt x="35" y="217"/>
                  </a:cubicBezTo>
                  <a:cubicBezTo>
                    <a:pt x="36" y="217"/>
                    <a:pt x="37" y="216"/>
                    <a:pt x="38" y="21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Freeform 149"/>
            <p:cNvSpPr>
              <a:spLocks/>
            </p:cNvSpPr>
            <p:nvPr/>
          </p:nvSpPr>
          <p:spPr bwMode="auto">
            <a:xfrm>
              <a:off x="1555" y="2540"/>
              <a:ext cx="43" cy="56"/>
            </a:xfrm>
            <a:custGeom>
              <a:avLst/>
              <a:gdLst>
                <a:gd name="T0" fmla="*/ 34 w 147"/>
                <a:gd name="T1" fmla="*/ 163 h 188"/>
                <a:gd name="T2" fmla="*/ 100 w 147"/>
                <a:gd name="T3" fmla="*/ 61 h 188"/>
                <a:gd name="T4" fmla="*/ 113 w 147"/>
                <a:gd name="T5" fmla="*/ 143 h 188"/>
                <a:gd name="T6" fmla="*/ 34 w 147"/>
                <a:gd name="T7" fmla="*/ 163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" h="188">
                  <a:moveTo>
                    <a:pt x="34" y="163"/>
                  </a:moveTo>
                  <a:cubicBezTo>
                    <a:pt x="70" y="129"/>
                    <a:pt x="0" y="0"/>
                    <a:pt x="100" y="61"/>
                  </a:cubicBezTo>
                  <a:cubicBezTo>
                    <a:pt x="147" y="89"/>
                    <a:pt x="137" y="103"/>
                    <a:pt x="113" y="143"/>
                  </a:cubicBezTo>
                  <a:cubicBezTo>
                    <a:pt x="97" y="167"/>
                    <a:pt x="58" y="188"/>
                    <a:pt x="34" y="16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Freeform 150"/>
            <p:cNvSpPr>
              <a:spLocks noEditPoints="1"/>
            </p:cNvSpPr>
            <p:nvPr/>
          </p:nvSpPr>
          <p:spPr bwMode="auto">
            <a:xfrm>
              <a:off x="1561" y="2550"/>
              <a:ext cx="37" cy="44"/>
            </a:xfrm>
            <a:custGeom>
              <a:avLst/>
              <a:gdLst>
                <a:gd name="T0" fmla="*/ 40 w 126"/>
                <a:gd name="T1" fmla="*/ 149 h 149"/>
                <a:gd name="T2" fmla="*/ 7 w 126"/>
                <a:gd name="T3" fmla="*/ 134 h 149"/>
                <a:gd name="T4" fmla="*/ 0 w 126"/>
                <a:gd name="T5" fmla="*/ 127 h 149"/>
                <a:gd name="T6" fmla="*/ 7 w 126"/>
                <a:gd name="T7" fmla="*/ 121 h 149"/>
                <a:gd name="T8" fmla="*/ 15 w 126"/>
                <a:gd name="T9" fmla="*/ 63 h 149"/>
                <a:gd name="T10" fmla="*/ 22 w 126"/>
                <a:gd name="T11" fmla="*/ 8 h 149"/>
                <a:gd name="T12" fmla="*/ 40 w 126"/>
                <a:gd name="T13" fmla="*/ 0 h 149"/>
                <a:gd name="T14" fmla="*/ 85 w 126"/>
                <a:gd name="T15" fmla="*/ 18 h 149"/>
                <a:gd name="T16" fmla="*/ 122 w 126"/>
                <a:gd name="T17" fmla="*/ 55 h 149"/>
                <a:gd name="T18" fmla="*/ 101 w 126"/>
                <a:gd name="T19" fmla="*/ 112 h 149"/>
                <a:gd name="T20" fmla="*/ 40 w 126"/>
                <a:gd name="T21" fmla="*/ 149 h 149"/>
                <a:gd name="T22" fmla="*/ 26 w 126"/>
                <a:gd name="T23" fmla="*/ 126 h 149"/>
                <a:gd name="T24" fmla="*/ 40 w 126"/>
                <a:gd name="T25" fmla="*/ 130 h 149"/>
                <a:gd name="T26" fmla="*/ 85 w 126"/>
                <a:gd name="T27" fmla="*/ 103 h 149"/>
                <a:gd name="T28" fmla="*/ 104 w 126"/>
                <a:gd name="T29" fmla="*/ 59 h 149"/>
                <a:gd name="T30" fmla="*/ 76 w 126"/>
                <a:gd name="T31" fmla="*/ 34 h 149"/>
                <a:gd name="T32" fmla="*/ 36 w 126"/>
                <a:gd name="T33" fmla="*/ 20 h 149"/>
                <a:gd name="T34" fmla="*/ 33 w 126"/>
                <a:gd name="T35" fmla="*/ 61 h 149"/>
                <a:gd name="T36" fmla="*/ 26 w 126"/>
                <a:gd name="T37" fmla="*/ 126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6" h="149">
                  <a:moveTo>
                    <a:pt x="40" y="149"/>
                  </a:moveTo>
                  <a:cubicBezTo>
                    <a:pt x="27" y="149"/>
                    <a:pt x="16" y="143"/>
                    <a:pt x="7" y="134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18" y="111"/>
                    <a:pt x="16" y="85"/>
                    <a:pt x="15" y="63"/>
                  </a:cubicBezTo>
                  <a:cubicBezTo>
                    <a:pt x="13" y="39"/>
                    <a:pt x="12" y="19"/>
                    <a:pt x="22" y="8"/>
                  </a:cubicBezTo>
                  <a:cubicBezTo>
                    <a:pt x="25" y="4"/>
                    <a:pt x="31" y="0"/>
                    <a:pt x="40" y="0"/>
                  </a:cubicBezTo>
                  <a:cubicBezTo>
                    <a:pt x="51" y="0"/>
                    <a:pt x="66" y="6"/>
                    <a:pt x="85" y="18"/>
                  </a:cubicBezTo>
                  <a:cubicBezTo>
                    <a:pt x="108" y="31"/>
                    <a:pt x="118" y="43"/>
                    <a:pt x="122" y="55"/>
                  </a:cubicBezTo>
                  <a:cubicBezTo>
                    <a:pt x="126" y="72"/>
                    <a:pt x="116" y="88"/>
                    <a:pt x="101" y="112"/>
                  </a:cubicBezTo>
                  <a:cubicBezTo>
                    <a:pt x="89" y="131"/>
                    <a:pt x="65" y="149"/>
                    <a:pt x="40" y="149"/>
                  </a:cubicBezTo>
                  <a:close/>
                  <a:moveTo>
                    <a:pt x="26" y="126"/>
                  </a:moveTo>
                  <a:cubicBezTo>
                    <a:pt x="31" y="129"/>
                    <a:pt x="35" y="130"/>
                    <a:pt x="40" y="130"/>
                  </a:cubicBezTo>
                  <a:cubicBezTo>
                    <a:pt x="58" y="130"/>
                    <a:pt x="77" y="116"/>
                    <a:pt x="85" y="103"/>
                  </a:cubicBezTo>
                  <a:cubicBezTo>
                    <a:pt x="98" y="82"/>
                    <a:pt x="106" y="69"/>
                    <a:pt x="104" y="59"/>
                  </a:cubicBezTo>
                  <a:cubicBezTo>
                    <a:pt x="102" y="52"/>
                    <a:pt x="93" y="44"/>
                    <a:pt x="76" y="34"/>
                  </a:cubicBezTo>
                  <a:cubicBezTo>
                    <a:pt x="43" y="14"/>
                    <a:pt x="37" y="19"/>
                    <a:pt x="36" y="20"/>
                  </a:cubicBezTo>
                  <a:cubicBezTo>
                    <a:pt x="31" y="26"/>
                    <a:pt x="32" y="46"/>
                    <a:pt x="33" y="61"/>
                  </a:cubicBezTo>
                  <a:cubicBezTo>
                    <a:pt x="35" y="84"/>
                    <a:pt x="37" y="109"/>
                    <a:pt x="26" y="12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Freeform 151"/>
            <p:cNvSpPr>
              <a:spLocks/>
            </p:cNvSpPr>
            <p:nvPr/>
          </p:nvSpPr>
          <p:spPr bwMode="auto">
            <a:xfrm>
              <a:off x="1486" y="2522"/>
              <a:ext cx="57" cy="81"/>
            </a:xfrm>
            <a:custGeom>
              <a:avLst/>
              <a:gdLst>
                <a:gd name="T0" fmla="*/ 35 w 192"/>
                <a:gd name="T1" fmla="*/ 116 h 271"/>
                <a:gd name="T2" fmla="*/ 42 w 192"/>
                <a:gd name="T3" fmla="*/ 46 h 271"/>
                <a:gd name="T4" fmla="*/ 76 w 192"/>
                <a:gd name="T5" fmla="*/ 3 h 271"/>
                <a:gd name="T6" fmla="*/ 109 w 192"/>
                <a:gd name="T7" fmla="*/ 35 h 271"/>
                <a:gd name="T8" fmla="*/ 152 w 192"/>
                <a:gd name="T9" fmla="*/ 73 h 271"/>
                <a:gd name="T10" fmla="*/ 128 w 192"/>
                <a:gd name="T11" fmla="*/ 156 h 271"/>
                <a:gd name="T12" fmla="*/ 159 w 192"/>
                <a:gd name="T13" fmla="*/ 185 h 271"/>
                <a:gd name="T14" fmla="*/ 189 w 192"/>
                <a:gd name="T15" fmla="*/ 236 h 271"/>
                <a:gd name="T16" fmla="*/ 112 w 192"/>
                <a:gd name="T17" fmla="*/ 257 h 271"/>
                <a:gd name="T18" fmla="*/ 67 w 192"/>
                <a:gd name="T19" fmla="*/ 218 h 271"/>
                <a:gd name="T20" fmla="*/ 76 w 192"/>
                <a:gd name="T21" fmla="*/ 158 h 271"/>
                <a:gd name="T22" fmla="*/ 35 w 192"/>
                <a:gd name="T23" fmla="*/ 11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271">
                  <a:moveTo>
                    <a:pt x="35" y="116"/>
                  </a:moveTo>
                  <a:cubicBezTo>
                    <a:pt x="18" y="90"/>
                    <a:pt x="0" y="62"/>
                    <a:pt x="42" y="46"/>
                  </a:cubicBezTo>
                  <a:cubicBezTo>
                    <a:pt x="7" y="39"/>
                    <a:pt x="59" y="0"/>
                    <a:pt x="76" y="3"/>
                  </a:cubicBezTo>
                  <a:cubicBezTo>
                    <a:pt x="86" y="5"/>
                    <a:pt x="106" y="25"/>
                    <a:pt x="109" y="35"/>
                  </a:cubicBezTo>
                  <a:cubicBezTo>
                    <a:pt x="117" y="64"/>
                    <a:pt x="134" y="53"/>
                    <a:pt x="152" y="73"/>
                  </a:cubicBezTo>
                  <a:cubicBezTo>
                    <a:pt x="192" y="119"/>
                    <a:pt x="122" y="114"/>
                    <a:pt x="128" y="156"/>
                  </a:cubicBezTo>
                  <a:cubicBezTo>
                    <a:pt x="130" y="175"/>
                    <a:pt x="152" y="176"/>
                    <a:pt x="159" y="185"/>
                  </a:cubicBezTo>
                  <a:cubicBezTo>
                    <a:pt x="172" y="203"/>
                    <a:pt x="172" y="221"/>
                    <a:pt x="189" y="236"/>
                  </a:cubicBezTo>
                  <a:cubicBezTo>
                    <a:pt x="161" y="225"/>
                    <a:pt x="136" y="245"/>
                    <a:pt x="112" y="257"/>
                  </a:cubicBezTo>
                  <a:cubicBezTo>
                    <a:pt x="82" y="271"/>
                    <a:pt x="77" y="227"/>
                    <a:pt x="67" y="218"/>
                  </a:cubicBezTo>
                  <a:cubicBezTo>
                    <a:pt x="50" y="200"/>
                    <a:pt x="80" y="172"/>
                    <a:pt x="76" y="158"/>
                  </a:cubicBezTo>
                  <a:cubicBezTo>
                    <a:pt x="71" y="140"/>
                    <a:pt x="56" y="111"/>
                    <a:pt x="35" y="11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Freeform 152"/>
            <p:cNvSpPr>
              <a:spLocks noEditPoints="1"/>
            </p:cNvSpPr>
            <p:nvPr/>
          </p:nvSpPr>
          <p:spPr bwMode="auto">
            <a:xfrm>
              <a:off x="1487" y="2521"/>
              <a:ext cx="69" cy="82"/>
            </a:xfrm>
            <a:custGeom>
              <a:avLst/>
              <a:gdLst>
                <a:gd name="T0" fmla="*/ 99 w 234"/>
                <a:gd name="T1" fmla="*/ 275 h 275"/>
                <a:gd name="T2" fmla="*/ 64 w 234"/>
                <a:gd name="T3" fmla="*/ 241 h 275"/>
                <a:gd name="T4" fmla="*/ 59 w 234"/>
                <a:gd name="T5" fmla="*/ 230 h 275"/>
                <a:gd name="T6" fmla="*/ 60 w 234"/>
                <a:gd name="T7" fmla="*/ 181 h 275"/>
                <a:gd name="T8" fmla="*/ 65 w 234"/>
                <a:gd name="T9" fmla="*/ 166 h 275"/>
                <a:gd name="T10" fmla="*/ 35 w 234"/>
                <a:gd name="T11" fmla="*/ 132 h 275"/>
                <a:gd name="T12" fmla="*/ 29 w 234"/>
                <a:gd name="T13" fmla="*/ 133 h 275"/>
                <a:gd name="T14" fmla="*/ 25 w 234"/>
                <a:gd name="T15" fmla="*/ 128 h 275"/>
                <a:gd name="T16" fmla="*/ 6 w 234"/>
                <a:gd name="T17" fmla="*/ 70 h 275"/>
                <a:gd name="T18" fmla="*/ 22 w 234"/>
                <a:gd name="T19" fmla="*/ 51 h 275"/>
                <a:gd name="T20" fmla="*/ 19 w 234"/>
                <a:gd name="T21" fmla="*/ 40 h 275"/>
                <a:gd name="T22" fmla="*/ 72 w 234"/>
                <a:gd name="T23" fmla="*/ 0 h 275"/>
                <a:gd name="T24" fmla="*/ 75 w 234"/>
                <a:gd name="T25" fmla="*/ 0 h 275"/>
                <a:gd name="T26" fmla="*/ 116 w 234"/>
                <a:gd name="T27" fmla="*/ 38 h 275"/>
                <a:gd name="T28" fmla="*/ 132 w 234"/>
                <a:gd name="T29" fmla="*/ 57 h 275"/>
                <a:gd name="T30" fmla="*/ 157 w 234"/>
                <a:gd name="T31" fmla="*/ 73 h 275"/>
                <a:gd name="T32" fmla="*/ 171 w 234"/>
                <a:gd name="T33" fmla="*/ 106 h 275"/>
                <a:gd name="T34" fmla="*/ 152 w 234"/>
                <a:gd name="T35" fmla="*/ 133 h 275"/>
                <a:gd name="T36" fmla="*/ 135 w 234"/>
                <a:gd name="T37" fmla="*/ 161 h 275"/>
                <a:gd name="T38" fmla="*/ 150 w 234"/>
                <a:gd name="T39" fmla="*/ 175 h 275"/>
                <a:gd name="T40" fmla="*/ 165 w 234"/>
                <a:gd name="T41" fmla="*/ 186 h 275"/>
                <a:gd name="T42" fmla="*/ 177 w 234"/>
                <a:gd name="T43" fmla="*/ 209 h 275"/>
                <a:gd name="T44" fmla="*/ 193 w 234"/>
                <a:gd name="T45" fmla="*/ 235 h 275"/>
                <a:gd name="T46" fmla="*/ 234 w 234"/>
                <a:gd name="T47" fmla="*/ 270 h 275"/>
                <a:gd name="T48" fmla="*/ 184 w 234"/>
                <a:gd name="T49" fmla="*/ 250 h 275"/>
                <a:gd name="T50" fmla="*/ 129 w 234"/>
                <a:gd name="T51" fmla="*/ 263 h 275"/>
                <a:gd name="T52" fmla="*/ 114 w 234"/>
                <a:gd name="T53" fmla="*/ 271 h 275"/>
                <a:gd name="T54" fmla="*/ 99 w 234"/>
                <a:gd name="T55" fmla="*/ 275 h 275"/>
                <a:gd name="T56" fmla="*/ 38 w 234"/>
                <a:gd name="T57" fmla="*/ 113 h 275"/>
                <a:gd name="T58" fmla="*/ 83 w 234"/>
                <a:gd name="T59" fmla="*/ 161 h 275"/>
                <a:gd name="T60" fmla="*/ 76 w 234"/>
                <a:gd name="T61" fmla="*/ 189 h 275"/>
                <a:gd name="T62" fmla="*/ 72 w 234"/>
                <a:gd name="T63" fmla="*/ 218 h 275"/>
                <a:gd name="T64" fmla="*/ 81 w 234"/>
                <a:gd name="T65" fmla="*/ 234 h 275"/>
                <a:gd name="T66" fmla="*/ 106 w 234"/>
                <a:gd name="T67" fmla="*/ 254 h 275"/>
                <a:gd name="T68" fmla="*/ 120 w 234"/>
                <a:gd name="T69" fmla="*/ 247 h 275"/>
                <a:gd name="T70" fmla="*/ 166 w 234"/>
                <a:gd name="T71" fmla="*/ 230 h 275"/>
                <a:gd name="T72" fmla="*/ 160 w 234"/>
                <a:gd name="T73" fmla="*/ 216 h 275"/>
                <a:gd name="T74" fmla="*/ 150 w 234"/>
                <a:gd name="T75" fmla="*/ 197 h 275"/>
                <a:gd name="T76" fmla="*/ 141 w 234"/>
                <a:gd name="T77" fmla="*/ 191 h 275"/>
                <a:gd name="T78" fmla="*/ 117 w 234"/>
                <a:gd name="T79" fmla="*/ 163 h 275"/>
                <a:gd name="T80" fmla="*/ 140 w 234"/>
                <a:gd name="T81" fmla="*/ 119 h 275"/>
                <a:gd name="T82" fmla="*/ 153 w 234"/>
                <a:gd name="T83" fmla="*/ 105 h 275"/>
                <a:gd name="T84" fmla="*/ 143 w 234"/>
                <a:gd name="T85" fmla="*/ 85 h 275"/>
                <a:gd name="T86" fmla="*/ 125 w 234"/>
                <a:gd name="T87" fmla="*/ 73 h 275"/>
                <a:gd name="T88" fmla="*/ 98 w 234"/>
                <a:gd name="T89" fmla="*/ 43 h 275"/>
                <a:gd name="T90" fmla="*/ 72 w 234"/>
                <a:gd name="T91" fmla="*/ 18 h 275"/>
                <a:gd name="T92" fmla="*/ 38 w 234"/>
                <a:gd name="T93" fmla="*/ 42 h 275"/>
                <a:gd name="T94" fmla="*/ 38 w 234"/>
                <a:gd name="T95" fmla="*/ 42 h 275"/>
                <a:gd name="T96" fmla="*/ 42 w 234"/>
                <a:gd name="T97" fmla="*/ 43 h 275"/>
                <a:gd name="T98" fmla="*/ 73 w 234"/>
                <a:gd name="T99" fmla="*/ 49 h 275"/>
                <a:gd name="T100" fmla="*/ 44 w 234"/>
                <a:gd name="T101" fmla="*/ 60 h 275"/>
                <a:gd name="T102" fmla="*/ 24 w 234"/>
                <a:gd name="T103" fmla="*/ 76 h 275"/>
                <a:gd name="T104" fmla="*/ 37 w 234"/>
                <a:gd name="T105" fmla="*/ 113 h 275"/>
                <a:gd name="T106" fmla="*/ 38 w 234"/>
                <a:gd name="T107" fmla="*/ 113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4" h="275">
                  <a:moveTo>
                    <a:pt x="99" y="275"/>
                  </a:moveTo>
                  <a:cubicBezTo>
                    <a:pt x="79" y="275"/>
                    <a:pt x="70" y="254"/>
                    <a:pt x="64" y="241"/>
                  </a:cubicBezTo>
                  <a:cubicBezTo>
                    <a:pt x="63" y="237"/>
                    <a:pt x="60" y="232"/>
                    <a:pt x="59" y="230"/>
                  </a:cubicBezTo>
                  <a:cubicBezTo>
                    <a:pt x="44" y="215"/>
                    <a:pt x="53" y="195"/>
                    <a:pt x="60" y="181"/>
                  </a:cubicBezTo>
                  <a:cubicBezTo>
                    <a:pt x="62" y="177"/>
                    <a:pt x="66" y="169"/>
                    <a:pt x="65" y="166"/>
                  </a:cubicBezTo>
                  <a:cubicBezTo>
                    <a:pt x="61" y="150"/>
                    <a:pt x="48" y="128"/>
                    <a:pt x="35" y="132"/>
                  </a:cubicBezTo>
                  <a:cubicBezTo>
                    <a:pt x="29" y="133"/>
                    <a:pt x="29" y="133"/>
                    <a:pt x="29" y="133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13" y="108"/>
                    <a:pt x="0" y="89"/>
                    <a:pt x="6" y="70"/>
                  </a:cubicBezTo>
                  <a:cubicBezTo>
                    <a:pt x="9" y="62"/>
                    <a:pt x="14" y="56"/>
                    <a:pt x="22" y="51"/>
                  </a:cubicBezTo>
                  <a:cubicBezTo>
                    <a:pt x="19" y="47"/>
                    <a:pt x="19" y="42"/>
                    <a:pt x="19" y="40"/>
                  </a:cubicBezTo>
                  <a:cubicBezTo>
                    <a:pt x="21" y="21"/>
                    <a:pt x="55" y="0"/>
                    <a:pt x="72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9" y="3"/>
                    <a:pt x="112" y="24"/>
                    <a:pt x="116" y="38"/>
                  </a:cubicBezTo>
                  <a:cubicBezTo>
                    <a:pt x="120" y="51"/>
                    <a:pt x="124" y="53"/>
                    <a:pt x="132" y="57"/>
                  </a:cubicBezTo>
                  <a:cubicBezTo>
                    <a:pt x="139" y="60"/>
                    <a:pt x="148" y="63"/>
                    <a:pt x="157" y="73"/>
                  </a:cubicBezTo>
                  <a:cubicBezTo>
                    <a:pt x="168" y="86"/>
                    <a:pt x="172" y="96"/>
                    <a:pt x="171" y="106"/>
                  </a:cubicBezTo>
                  <a:cubicBezTo>
                    <a:pt x="170" y="119"/>
                    <a:pt x="160" y="127"/>
                    <a:pt x="152" y="133"/>
                  </a:cubicBezTo>
                  <a:cubicBezTo>
                    <a:pt x="140" y="142"/>
                    <a:pt x="133" y="148"/>
                    <a:pt x="135" y="161"/>
                  </a:cubicBezTo>
                  <a:cubicBezTo>
                    <a:pt x="136" y="168"/>
                    <a:pt x="141" y="170"/>
                    <a:pt x="150" y="175"/>
                  </a:cubicBezTo>
                  <a:cubicBezTo>
                    <a:pt x="155" y="178"/>
                    <a:pt x="161" y="181"/>
                    <a:pt x="165" y="186"/>
                  </a:cubicBezTo>
                  <a:cubicBezTo>
                    <a:pt x="171" y="194"/>
                    <a:pt x="174" y="202"/>
                    <a:pt x="177" y="209"/>
                  </a:cubicBezTo>
                  <a:cubicBezTo>
                    <a:pt x="181" y="219"/>
                    <a:pt x="185" y="227"/>
                    <a:pt x="193" y="235"/>
                  </a:cubicBezTo>
                  <a:cubicBezTo>
                    <a:pt x="234" y="270"/>
                    <a:pt x="234" y="270"/>
                    <a:pt x="234" y="270"/>
                  </a:cubicBezTo>
                  <a:cubicBezTo>
                    <a:pt x="184" y="250"/>
                    <a:pt x="184" y="250"/>
                    <a:pt x="184" y="250"/>
                  </a:cubicBezTo>
                  <a:cubicBezTo>
                    <a:pt x="166" y="243"/>
                    <a:pt x="147" y="253"/>
                    <a:pt x="129" y="263"/>
                  </a:cubicBezTo>
                  <a:cubicBezTo>
                    <a:pt x="124" y="266"/>
                    <a:pt x="119" y="268"/>
                    <a:pt x="114" y="271"/>
                  </a:cubicBezTo>
                  <a:cubicBezTo>
                    <a:pt x="109" y="273"/>
                    <a:pt x="104" y="275"/>
                    <a:pt x="99" y="275"/>
                  </a:cubicBezTo>
                  <a:close/>
                  <a:moveTo>
                    <a:pt x="38" y="113"/>
                  </a:moveTo>
                  <a:cubicBezTo>
                    <a:pt x="63" y="113"/>
                    <a:pt x="78" y="145"/>
                    <a:pt x="83" y="161"/>
                  </a:cubicBezTo>
                  <a:cubicBezTo>
                    <a:pt x="85" y="170"/>
                    <a:pt x="81" y="179"/>
                    <a:pt x="76" y="189"/>
                  </a:cubicBezTo>
                  <a:cubicBezTo>
                    <a:pt x="70" y="203"/>
                    <a:pt x="66" y="212"/>
                    <a:pt x="72" y="218"/>
                  </a:cubicBezTo>
                  <a:cubicBezTo>
                    <a:pt x="76" y="221"/>
                    <a:pt x="78" y="227"/>
                    <a:pt x="81" y="234"/>
                  </a:cubicBezTo>
                  <a:cubicBezTo>
                    <a:pt x="88" y="250"/>
                    <a:pt x="94" y="260"/>
                    <a:pt x="106" y="254"/>
                  </a:cubicBezTo>
                  <a:cubicBezTo>
                    <a:pt x="111" y="252"/>
                    <a:pt x="115" y="250"/>
                    <a:pt x="120" y="247"/>
                  </a:cubicBezTo>
                  <a:cubicBezTo>
                    <a:pt x="134" y="239"/>
                    <a:pt x="149" y="231"/>
                    <a:pt x="166" y="230"/>
                  </a:cubicBezTo>
                  <a:cubicBezTo>
                    <a:pt x="164" y="225"/>
                    <a:pt x="162" y="221"/>
                    <a:pt x="160" y="216"/>
                  </a:cubicBezTo>
                  <a:cubicBezTo>
                    <a:pt x="157" y="209"/>
                    <a:pt x="154" y="203"/>
                    <a:pt x="150" y="197"/>
                  </a:cubicBezTo>
                  <a:cubicBezTo>
                    <a:pt x="149" y="195"/>
                    <a:pt x="145" y="193"/>
                    <a:pt x="141" y="191"/>
                  </a:cubicBezTo>
                  <a:cubicBezTo>
                    <a:pt x="132" y="187"/>
                    <a:pt x="119" y="180"/>
                    <a:pt x="117" y="163"/>
                  </a:cubicBezTo>
                  <a:cubicBezTo>
                    <a:pt x="113" y="140"/>
                    <a:pt x="129" y="128"/>
                    <a:pt x="140" y="119"/>
                  </a:cubicBezTo>
                  <a:cubicBezTo>
                    <a:pt x="147" y="114"/>
                    <a:pt x="153" y="109"/>
                    <a:pt x="153" y="105"/>
                  </a:cubicBezTo>
                  <a:cubicBezTo>
                    <a:pt x="153" y="101"/>
                    <a:pt x="152" y="96"/>
                    <a:pt x="143" y="85"/>
                  </a:cubicBezTo>
                  <a:cubicBezTo>
                    <a:pt x="137" y="78"/>
                    <a:pt x="131" y="76"/>
                    <a:pt x="125" y="73"/>
                  </a:cubicBezTo>
                  <a:cubicBezTo>
                    <a:pt x="115" y="69"/>
                    <a:pt x="104" y="65"/>
                    <a:pt x="98" y="43"/>
                  </a:cubicBezTo>
                  <a:cubicBezTo>
                    <a:pt x="97" y="36"/>
                    <a:pt x="79" y="20"/>
                    <a:pt x="72" y="18"/>
                  </a:cubicBezTo>
                  <a:cubicBezTo>
                    <a:pt x="61" y="18"/>
                    <a:pt x="39" y="35"/>
                    <a:pt x="38" y="42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9" y="42"/>
                    <a:pt x="42" y="43"/>
                  </a:cubicBezTo>
                  <a:cubicBezTo>
                    <a:pt x="73" y="49"/>
                    <a:pt x="73" y="49"/>
                    <a:pt x="73" y="49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32" y="65"/>
                    <a:pt x="26" y="70"/>
                    <a:pt x="24" y="76"/>
                  </a:cubicBezTo>
                  <a:cubicBezTo>
                    <a:pt x="21" y="85"/>
                    <a:pt x="29" y="99"/>
                    <a:pt x="37" y="113"/>
                  </a:cubicBezTo>
                  <a:cubicBezTo>
                    <a:pt x="38" y="113"/>
                    <a:pt x="38" y="113"/>
                    <a:pt x="38" y="11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Freeform 153"/>
            <p:cNvSpPr>
              <a:spLocks/>
            </p:cNvSpPr>
            <p:nvPr/>
          </p:nvSpPr>
          <p:spPr bwMode="auto">
            <a:xfrm>
              <a:off x="1474" y="2822"/>
              <a:ext cx="93" cy="103"/>
            </a:xfrm>
            <a:custGeom>
              <a:avLst/>
              <a:gdLst>
                <a:gd name="T0" fmla="*/ 169 w 312"/>
                <a:gd name="T1" fmla="*/ 49 h 345"/>
                <a:gd name="T2" fmla="*/ 52 w 312"/>
                <a:gd name="T3" fmla="*/ 29 h 345"/>
                <a:gd name="T4" fmla="*/ 0 w 312"/>
                <a:gd name="T5" fmla="*/ 135 h 345"/>
                <a:gd name="T6" fmla="*/ 67 w 312"/>
                <a:gd name="T7" fmla="*/ 200 h 345"/>
                <a:gd name="T8" fmla="*/ 113 w 312"/>
                <a:gd name="T9" fmla="*/ 211 h 345"/>
                <a:gd name="T10" fmla="*/ 170 w 312"/>
                <a:gd name="T11" fmla="*/ 250 h 345"/>
                <a:gd name="T12" fmla="*/ 158 w 312"/>
                <a:gd name="T13" fmla="*/ 326 h 345"/>
                <a:gd name="T14" fmla="*/ 258 w 312"/>
                <a:gd name="T15" fmla="*/ 338 h 345"/>
                <a:gd name="T16" fmla="*/ 301 w 312"/>
                <a:gd name="T17" fmla="*/ 249 h 345"/>
                <a:gd name="T18" fmla="*/ 305 w 312"/>
                <a:gd name="T19" fmla="*/ 196 h 345"/>
                <a:gd name="T20" fmla="*/ 265 w 312"/>
                <a:gd name="T21" fmla="*/ 191 h 345"/>
                <a:gd name="T22" fmla="*/ 252 w 312"/>
                <a:gd name="T23" fmla="*/ 135 h 345"/>
                <a:gd name="T24" fmla="*/ 206 w 312"/>
                <a:gd name="T25" fmla="*/ 133 h 345"/>
                <a:gd name="T26" fmla="*/ 169 w 312"/>
                <a:gd name="T27" fmla="*/ 49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345">
                  <a:moveTo>
                    <a:pt x="169" y="49"/>
                  </a:moveTo>
                  <a:cubicBezTo>
                    <a:pt x="142" y="0"/>
                    <a:pt x="97" y="17"/>
                    <a:pt x="52" y="29"/>
                  </a:cubicBezTo>
                  <a:cubicBezTo>
                    <a:pt x="5" y="41"/>
                    <a:pt x="12" y="95"/>
                    <a:pt x="0" y="135"/>
                  </a:cubicBezTo>
                  <a:cubicBezTo>
                    <a:pt x="31" y="143"/>
                    <a:pt x="40" y="184"/>
                    <a:pt x="67" y="200"/>
                  </a:cubicBezTo>
                  <a:cubicBezTo>
                    <a:pt x="80" y="208"/>
                    <a:pt x="101" y="202"/>
                    <a:pt x="113" y="211"/>
                  </a:cubicBezTo>
                  <a:cubicBezTo>
                    <a:pt x="132" y="224"/>
                    <a:pt x="151" y="237"/>
                    <a:pt x="170" y="250"/>
                  </a:cubicBezTo>
                  <a:cubicBezTo>
                    <a:pt x="205" y="274"/>
                    <a:pt x="140" y="301"/>
                    <a:pt x="158" y="326"/>
                  </a:cubicBezTo>
                  <a:cubicBezTo>
                    <a:pt x="167" y="340"/>
                    <a:pt x="243" y="345"/>
                    <a:pt x="258" y="338"/>
                  </a:cubicBezTo>
                  <a:cubicBezTo>
                    <a:pt x="294" y="320"/>
                    <a:pt x="296" y="283"/>
                    <a:pt x="301" y="249"/>
                  </a:cubicBezTo>
                  <a:cubicBezTo>
                    <a:pt x="303" y="240"/>
                    <a:pt x="312" y="204"/>
                    <a:pt x="305" y="196"/>
                  </a:cubicBezTo>
                  <a:cubicBezTo>
                    <a:pt x="298" y="189"/>
                    <a:pt x="267" y="203"/>
                    <a:pt x="265" y="191"/>
                  </a:cubicBezTo>
                  <a:cubicBezTo>
                    <a:pt x="262" y="179"/>
                    <a:pt x="261" y="143"/>
                    <a:pt x="252" y="135"/>
                  </a:cubicBezTo>
                  <a:cubicBezTo>
                    <a:pt x="237" y="120"/>
                    <a:pt x="221" y="137"/>
                    <a:pt x="206" y="133"/>
                  </a:cubicBezTo>
                  <a:cubicBezTo>
                    <a:pt x="163" y="120"/>
                    <a:pt x="173" y="92"/>
                    <a:pt x="169" y="4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Freeform 154"/>
            <p:cNvSpPr>
              <a:spLocks noEditPoints="1"/>
            </p:cNvSpPr>
            <p:nvPr/>
          </p:nvSpPr>
          <p:spPr bwMode="auto">
            <a:xfrm>
              <a:off x="1470" y="2824"/>
              <a:ext cx="99" cy="102"/>
            </a:xfrm>
            <a:custGeom>
              <a:avLst/>
              <a:gdLst>
                <a:gd name="T0" fmla="*/ 242 w 332"/>
                <a:gd name="T1" fmla="*/ 343 h 343"/>
                <a:gd name="T2" fmla="*/ 162 w 332"/>
                <a:gd name="T3" fmla="*/ 324 h 343"/>
                <a:gd name="T4" fmla="*/ 172 w 332"/>
                <a:gd name="T5" fmla="*/ 279 h 343"/>
                <a:gd name="T6" fmla="*/ 183 w 332"/>
                <a:gd name="T7" fmla="*/ 258 h 343"/>
                <a:gd name="T8" fmla="*/ 176 w 332"/>
                <a:gd name="T9" fmla="*/ 250 h 343"/>
                <a:gd name="T10" fmla="*/ 120 w 332"/>
                <a:gd name="T11" fmla="*/ 211 h 343"/>
                <a:gd name="T12" fmla="*/ 101 w 332"/>
                <a:gd name="T13" fmla="*/ 207 h 343"/>
                <a:gd name="T14" fmla="*/ 74 w 332"/>
                <a:gd name="T15" fmla="*/ 201 h 343"/>
                <a:gd name="T16" fmla="*/ 43 w 332"/>
                <a:gd name="T17" fmla="*/ 168 h 343"/>
                <a:gd name="T18" fmla="*/ 10 w 332"/>
                <a:gd name="T19" fmla="*/ 137 h 343"/>
                <a:gd name="T20" fmla="*/ 0 w 332"/>
                <a:gd name="T21" fmla="*/ 135 h 343"/>
                <a:gd name="T22" fmla="*/ 3 w 332"/>
                <a:gd name="T23" fmla="*/ 125 h 343"/>
                <a:gd name="T24" fmla="*/ 9 w 332"/>
                <a:gd name="T25" fmla="*/ 94 h 343"/>
                <a:gd name="T26" fmla="*/ 62 w 332"/>
                <a:gd name="T27" fmla="*/ 13 h 343"/>
                <a:gd name="T28" fmla="*/ 73 w 332"/>
                <a:gd name="T29" fmla="*/ 10 h 343"/>
                <a:gd name="T30" fmla="*/ 127 w 332"/>
                <a:gd name="T31" fmla="*/ 0 h 343"/>
                <a:gd name="T32" fmla="*/ 189 w 332"/>
                <a:gd name="T33" fmla="*/ 38 h 343"/>
                <a:gd name="T34" fmla="*/ 190 w 332"/>
                <a:gd name="T35" fmla="*/ 41 h 343"/>
                <a:gd name="T36" fmla="*/ 191 w 332"/>
                <a:gd name="T37" fmla="*/ 67 h 343"/>
                <a:gd name="T38" fmla="*/ 220 w 332"/>
                <a:gd name="T39" fmla="*/ 117 h 343"/>
                <a:gd name="T40" fmla="*/ 234 w 332"/>
                <a:gd name="T41" fmla="*/ 115 h 343"/>
                <a:gd name="T42" fmla="*/ 271 w 332"/>
                <a:gd name="T43" fmla="*/ 121 h 343"/>
                <a:gd name="T44" fmla="*/ 284 w 332"/>
                <a:gd name="T45" fmla="*/ 168 h 343"/>
                <a:gd name="T46" fmla="*/ 285 w 332"/>
                <a:gd name="T47" fmla="*/ 180 h 343"/>
                <a:gd name="T48" fmla="*/ 297 w 332"/>
                <a:gd name="T49" fmla="*/ 179 h 343"/>
                <a:gd name="T50" fmla="*/ 309 w 332"/>
                <a:gd name="T51" fmla="*/ 178 h 343"/>
                <a:gd name="T52" fmla="*/ 323 w 332"/>
                <a:gd name="T53" fmla="*/ 183 h 343"/>
                <a:gd name="T54" fmla="*/ 324 w 332"/>
                <a:gd name="T55" fmla="*/ 237 h 343"/>
                <a:gd name="T56" fmla="*/ 323 w 332"/>
                <a:gd name="T57" fmla="*/ 244 h 343"/>
                <a:gd name="T58" fmla="*/ 321 w 332"/>
                <a:gd name="T59" fmla="*/ 254 h 343"/>
                <a:gd name="T60" fmla="*/ 274 w 332"/>
                <a:gd name="T61" fmla="*/ 339 h 343"/>
                <a:gd name="T62" fmla="*/ 242 w 332"/>
                <a:gd name="T63" fmla="*/ 343 h 343"/>
                <a:gd name="T64" fmla="*/ 23 w 332"/>
                <a:gd name="T65" fmla="*/ 122 h 343"/>
                <a:gd name="T66" fmla="*/ 58 w 332"/>
                <a:gd name="T67" fmla="*/ 157 h 343"/>
                <a:gd name="T68" fmla="*/ 83 w 332"/>
                <a:gd name="T69" fmla="*/ 185 h 343"/>
                <a:gd name="T70" fmla="*/ 102 w 332"/>
                <a:gd name="T71" fmla="*/ 189 h 343"/>
                <a:gd name="T72" fmla="*/ 131 w 332"/>
                <a:gd name="T73" fmla="*/ 196 h 343"/>
                <a:gd name="T74" fmla="*/ 187 w 332"/>
                <a:gd name="T75" fmla="*/ 235 h 343"/>
                <a:gd name="T76" fmla="*/ 201 w 332"/>
                <a:gd name="T77" fmla="*/ 255 h 343"/>
                <a:gd name="T78" fmla="*/ 187 w 332"/>
                <a:gd name="T79" fmla="*/ 290 h 343"/>
                <a:gd name="T80" fmla="*/ 177 w 332"/>
                <a:gd name="T81" fmla="*/ 314 h 343"/>
                <a:gd name="T82" fmla="*/ 242 w 332"/>
                <a:gd name="T83" fmla="*/ 325 h 343"/>
                <a:gd name="T84" fmla="*/ 266 w 332"/>
                <a:gd name="T85" fmla="*/ 322 h 343"/>
                <a:gd name="T86" fmla="*/ 303 w 332"/>
                <a:gd name="T87" fmla="*/ 251 h 343"/>
                <a:gd name="T88" fmla="*/ 304 w 332"/>
                <a:gd name="T89" fmla="*/ 241 h 343"/>
                <a:gd name="T90" fmla="*/ 306 w 332"/>
                <a:gd name="T91" fmla="*/ 234 h 343"/>
                <a:gd name="T92" fmla="*/ 310 w 332"/>
                <a:gd name="T93" fmla="*/ 196 h 343"/>
                <a:gd name="T94" fmla="*/ 309 w 332"/>
                <a:gd name="T95" fmla="*/ 196 h 343"/>
                <a:gd name="T96" fmla="*/ 299 w 332"/>
                <a:gd name="T97" fmla="*/ 197 h 343"/>
                <a:gd name="T98" fmla="*/ 287 w 332"/>
                <a:gd name="T99" fmla="*/ 198 h 343"/>
                <a:gd name="T100" fmla="*/ 268 w 332"/>
                <a:gd name="T101" fmla="*/ 186 h 343"/>
                <a:gd name="T102" fmla="*/ 265 w 332"/>
                <a:gd name="T103" fmla="*/ 170 h 343"/>
                <a:gd name="T104" fmla="*/ 258 w 332"/>
                <a:gd name="T105" fmla="*/ 135 h 343"/>
                <a:gd name="T106" fmla="*/ 239 w 332"/>
                <a:gd name="T107" fmla="*/ 133 h 343"/>
                <a:gd name="T108" fmla="*/ 215 w 332"/>
                <a:gd name="T109" fmla="*/ 135 h 343"/>
                <a:gd name="T110" fmla="*/ 173 w 332"/>
                <a:gd name="T111" fmla="*/ 68 h 343"/>
                <a:gd name="T112" fmla="*/ 172 w 332"/>
                <a:gd name="T113" fmla="*/ 45 h 343"/>
                <a:gd name="T114" fmla="*/ 127 w 332"/>
                <a:gd name="T115" fmla="*/ 18 h 343"/>
                <a:gd name="T116" fmla="*/ 77 w 332"/>
                <a:gd name="T117" fmla="*/ 28 h 343"/>
                <a:gd name="T118" fmla="*/ 67 w 332"/>
                <a:gd name="T119" fmla="*/ 30 h 343"/>
                <a:gd name="T120" fmla="*/ 28 w 332"/>
                <a:gd name="T121" fmla="*/ 97 h 343"/>
                <a:gd name="T122" fmla="*/ 23 w 332"/>
                <a:gd name="T123" fmla="*/ 12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2" h="343">
                  <a:moveTo>
                    <a:pt x="242" y="343"/>
                  </a:moveTo>
                  <a:cubicBezTo>
                    <a:pt x="239" y="343"/>
                    <a:pt x="175" y="343"/>
                    <a:pt x="162" y="324"/>
                  </a:cubicBezTo>
                  <a:cubicBezTo>
                    <a:pt x="150" y="307"/>
                    <a:pt x="163" y="291"/>
                    <a:pt x="172" y="279"/>
                  </a:cubicBezTo>
                  <a:cubicBezTo>
                    <a:pt x="178" y="272"/>
                    <a:pt x="184" y="264"/>
                    <a:pt x="183" y="258"/>
                  </a:cubicBezTo>
                  <a:cubicBezTo>
                    <a:pt x="183" y="256"/>
                    <a:pt x="180" y="253"/>
                    <a:pt x="176" y="250"/>
                  </a:cubicBezTo>
                  <a:cubicBezTo>
                    <a:pt x="158" y="237"/>
                    <a:pt x="139" y="224"/>
                    <a:pt x="120" y="211"/>
                  </a:cubicBezTo>
                  <a:cubicBezTo>
                    <a:pt x="116" y="208"/>
                    <a:pt x="108" y="208"/>
                    <a:pt x="101" y="207"/>
                  </a:cubicBezTo>
                  <a:cubicBezTo>
                    <a:pt x="91" y="206"/>
                    <a:pt x="82" y="206"/>
                    <a:pt x="74" y="201"/>
                  </a:cubicBezTo>
                  <a:cubicBezTo>
                    <a:pt x="61" y="193"/>
                    <a:pt x="52" y="180"/>
                    <a:pt x="43" y="168"/>
                  </a:cubicBezTo>
                  <a:cubicBezTo>
                    <a:pt x="33" y="154"/>
                    <a:pt x="24" y="140"/>
                    <a:pt x="10" y="137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6" y="115"/>
                    <a:pt x="8" y="104"/>
                    <a:pt x="9" y="94"/>
                  </a:cubicBezTo>
                  <a:cubicBezTo>
                    <a:pt x="15" y="61"/>
                    <a:pt x="21" y="23"/>
                    <a:pt x="62" y="13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91" y="5"/>
                    <a:pt x="109" y="0"/>
                    <a:pt x="127" y="0"/>
                  </a:cubicBezTo>
                  <a:cubicBezTo>
                    <a:pt x="154" y="0"/>
                    <a:pt x="175" y="13"/>
                    <a:pt x="189" y="38"/>
                  </a:cubicBezTo>
                  <a:cubicBezTo>
                    <a:pt x="190" y="41"/>
                    <a:pt x="190" y="41"/>
                    <a:pt x="190" y="41"/>
                  </a:cubicBezTo>
                  <a:cubicBezTo>
                    <a:pt x="191" y="51"/>
                    <a:pt x="191" y="59"/>
                    <a:pt x="191" y="67"/>
                  </a:cubicBezTo>
                  <a:cubicBezTo>
                    <a:pt x="192" y="96"/>
                    <a:pt x="193" y="109"/>
                    <a:pt x="220" y="117"/>
                  </a:cubicBezTo>
                  <a:cubicBezTo>
                    <a:pt x="224" y="118"/>
                    <a:pt x="229" y="117"/>
                    <a:pt x="234" y="115"/>
                  </a:cubicBezTo>
                  <a:cubicBezTo>
                    <a:pt x="245" y="112"/>
                    <a:pt x="260" y="111"/>
                    <a:pt x="271" y="121"/>
                  </a:cubicBezTo>
                  <a:cubicBezTo>
                    <a:pt x="279" y="129"/>
                    <a:pt x="281" y="146"/>
                    <a:pt x="284" y="168"/>
                  </a:cubicBezTo>
                  <a:cubicBezTo>
                    <a:pt x="284" y="173"/>
                    <a:pt x="285" y="177"/>
                    <a:pt x="285" y="180"/>
                  </a:cubicBezTo>
                  <a:cubicBezTo>
                    <a:pt x="288" y="180"/>
                    <a:pt x="293" y="179"/>
                    <a:pt x="297" y="179"/>
                  </a:cubicBezTo>
                  <a:cubicBezTo>
                    <a:pt x="301" y="178"/>
                    <a:pt x="305" y="178"/>
                    <a:pt x="309" y="178"/>
                  </a:cubicBezTo>
                  <a:cubicBezTo>
                    <a:pt x="311" y="178"/>
                    <a:pt x="318" y="178"/>
                    <a:pt x="323" y="183"/>
                  </a:cubicBezTo>
                  <a:cubicBezTo>
                    <a:pt x="332" y="192"/>
                    <a:pt x="329" y="214"/>
                    <a:pt x="324" y="237"/>
                  </a:cubicBezTo>
                  <a:cubicBezTo>
                    <a:pt x="323" y="240"/>
                    <a:pt x="323" y="242"/>
                    <a:pt x="323" y="244"/>
                  </a:cubicBezTo>
                  <a:cubicBezTo>
                    <a:pt x="321" y="254"/>
                    <a:pt x="321" y="254"/>
                    <a:pt x="321" y="254"/>
                  </a:cubicBezTo>
                  <a:cubicBezTo>
                    <a:pt x="316" y="285"/>
                    <a:pt x="311" y="320"/>
                    <a:pt x="274" y="339"/>
                  </a:cubicBezTo>
                  <a:cubicBezTo>
                    <a:pt x="268" y="342"/>
                    <a:pt x="257" y="343"/>
                    <a:pt x="242" y="343"/>
                  </a:cubicBezTo>
                  <a:close/>
                  <a:moveTo>
                    <a:pt x="23" y="122"/>
                  </a:moveTo>
                  <a:cubicBezTo>
                    <a:pt x="39" y="129"/>
                    <a:pt x="49" y="143"/>
                    <a:pt x="58" y="157"/>
                  </a:cubicBezTo>
                  <a:cubicBezTo>
                    <a:pt x="66" y="168"/>
                    <a:pt x="73" y="179"/>
                    <a:pt x="83" y="185"/>
                  </a:cubicBezTo>
                  <a:cubicBezTo>
                    <a:pt x="88" y="188"/>
                    <a:pt x="95" y="188"/>
                    <a:pt x="102" y="189"/>
                  </a:cubicBezTo>
                  <a:cubicBezTo>
                    <a:pt x="111" y="189"/>
                    <a:pt x="122" y="190"/>
                    <a:pt x="131" y="196"/>
                  </a:cubicBezTo>
                  <a:cubicBezTo>
                    <a:pt x="150" y="209"/>
                    <a:pt x="168" y="222"/>
                    <a:pt x="187" y="235"/>
                  </a:cubicBezTo>
                  <a:cubicBezTo>
                    <a:pt x="195" y="241"/>
                    <a:pt x="200" y="248"/>
                    <a:pt x="201" y="255"/>
                  </a:cubicBezTo>
                  <a:cubicBezTo>
                    <a:pt x="203" y="268"/>
                    <a:pt x="195" y="280"/>
                    <a:pt x="187" y="290"/>
                  </a:cubicBezTo>
                  <a:cubicBezTo>
                    <a:pt x="178" y="302"/>
                    <a:pt x="174" y="309"/>
                    <a:pt x="177" y="314"/>
                  </a:cubicBezTo>
                  <a:cubicBezTo>
                    <a:pt x="181" y="318"/>
                    <a:pt x="209" y="325"/>
                    <a:pt x="242" y="325"/>
                  </a:cubicBezTo>
                  <a:cubicBezTo>
                    <a:pt x="257" y="325"/>
                    <a:pt x="264" y="323"/>
                    <a:pt x="266" y="322"/>
                  </a:cubicBezTo>
                  <a:cubicBezTo>
                    <a:pt x="294" y="308"/>
                    <a:pt x="298" y="282"/>
                    <a:pt x="303" y="251"/>
                  </a:cubicBezTo>
                  <a:cubicBezTo>
                    <a:pt x="304" y="241"/>
                    <a:pt x="304" y="241"/>
                    <a:pt x="304" y="241"/>
                  </a:cubicBezTo>
                  <a:cubicBezTo>
                    <a:pt x="305" y="239"/>
                    <a:pt x="305" y="236"/>
                    <a:pt x="306" y="234"/>
                  </a:cubicBezTo>
                  <a:cubicBezTo>
                    <a:pt x="310" y="213"/>
                    <a:pt x="311" y="201"/>
                    <a:pt x="310" y="196"/>
                  </a:cubicBezTo>
                  <a:cubicBezTo>
                    <a:pt x="310" y="196"/>
                    <a:pt x="309" y="196"/>
                    <a:pt x="309" y="196"/>
                  </a:cubicBezTo>
                  <a:cubicBezTo>
                    <a:pt x="306" y="196"/>
                    <a:pt x="302" y="197"/>
                    <a:pt x="299" y="197"/>
                  </a:cubicBezTo>
                  <a:cubicBezTo>
                    <a:pt x="295" y="198"/>
                    <a:pt x="290" y="198"/>
                    <a:pt x="287" y="198"/>
                  </a:cubicBezTo>
                  <a:cubicBezTo>
                    <a:pt x="272" y="198"/>
                    <a:pt x="269" y="191"/>
                    <a:pt x="268" y="186"/>
                  </a:cubicBezTo>
                  <a:cubicBezTo>
                    <a:pt x="267" y="182"/>
                    <a:pt x="266" y="177"/>
                    <a:pt x="265" y="170"/>
                  </a:cubicBezTo>
                  <a:cubicBezTo>
                    <a:pt x="264" y="161"/>
                    <a:pt x="262" y="138"/>
                    <a:pt x="258" y="135"/>
                  </a:cubicBezTo>
                  <a:cubicBezTo>
                    <a:pt x="250" y="127"/>
                    <a:pt x="246" y="131"/>
                    <a:pt x="239" y="133"/>
                  </a:cubicBezTo>
                  <a:cubicBezTo>
                    <a:pt x="232" y="135"/>
                    <a:pt x="223" y="137"/>
                    <a:pt x="215" y="135"/>
                  </a:cubicBezTo>
                  <a:cubicBezTo>
                    <a:pt x="175" y="123"/>
                    <a:pt x="174" y="97"/>
                    <a:pt x="173" y="68"/>
                  </a:cubicBezTo>
                  <a:cubicBezTo>
                    <a:pt x="173" y="61"/>
                    <a:pt x="173" y="53"/>
                    <a:pt x="172" y="45"/>
                  </a:cubicBezTo>
                  <a:cubicBezTo>
                    <a:pt x="161" y="27"/>
                    <a:pt x="147" y="18"/>
                    <a:pt x="127" y="18"/>
                  </a:cubicBezTo>
                  <a:cubicBezTo>
                    <a:pt x="112" y="18"/>
                    <a:pt x="95" y="23"/>
                    <a:pt x="77" y="28"/>
                  </a:cubicBezTo>
                  <a:cubicBezTo>
                    <a:pt x="67" y="30"/>
                    <a:pt x="67" y="30"/>
                    <a:pt x="67" y="30"/>
                  </a:cubicBezTo>
                  <a:cubicBezTo>
                    <a:pt x="37" y="38"/>
                    <a:pt x="33" y="65"/>
                    <a:pt x="28" y="97"/>
                  </a:cubicBezTo>
                  <a:cubicBezTo>
                    <a:pt x="26" y="105"/>
                    <a:pt x="25" y="113"/>
                    <a:pt x="23" y="12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Freeform 155"/>
            <p:cNvSpPr>
              <a:spLocks/>
            </p:cNvSpPr>
            <p:nvPr/>
          </p:nvSpPr>
          <p:spPr bwMode="auto">
            <a:xfrm>
              <a:off x="1270" y="2612"/>
              <a:ext cx="138" cy="209"/>
            </a:xfrm>
            <a:custGeom>
              <a:avLst/>
              <a:gdLst>
                <a:gd name="T0" fmla="*/ 430 w 463"/>
                <a:gd name="T1" fmla="*/ 655 h 701"/>
                <a:gd name="T2" fmla="*/ 357 w 463"/>
                <a:gd name="T3" fmla="*/ 648 h 701"/>
                <a:gd name="T4" fmla="*/ 273 w 463"/>
                <a:gd name="T5" fmla="*/ 603 h 701"/>
                <a:gd name="T6" fmla="*/ 191 w 463"/>
                <a:gd name="T7" fmla="*/ 538 h 701"/>
                <a:gd name="T8" fmla="*/ 181 w 463"/>
                <a:gd name="T9" fmla="*/ 499 h 701"/>
                <a:gd name="T10" fmla="*/ 154 w 463"/>
                <a:gd name="T11" fmla="*/ 453 h 701"/>
                <a:gd name="T12" fmla="*/ 110 w 463"/>
                <a:gd name="T13" fmla="*/ 360 h 701"/>
                <a:gd name="T14" fmla="*/ 63 w 463"/>
                <a:gd name="T15" fmla="*/ 277 h 701"/>
                <a:gd name="T16" fmla="*/ 40 w 463"/>
                <a:gd name="T17" fmla="*/ 245 h 701"/>
                <a:gd name="T18" fmla="*/ 11 w 463"/>
                <a:gd name="T19" fmla="*/ 222 h 701"/>
                <a:gd name="T20" fmla="*/ 15 w 463"/>
                <a:gd name="T21" fmla="*/ 207 h 701"/>
                <a:gd name="T22" fmla="*/ 34 w 463"/>
                <a:gd name="T23" fmla="*/ 133 h 701"/>
                <a:gd name="T24" fmla="*/ 30 w 463"/>
                <a:gd name="T25" fmla="*/ 172 h 701"/>
                <a:gd name="T26" fmla="*/ 89 w 463"/>
                <a:gd name="T27" fmla="*/ 182 h 701"/>
                <a:gd name="T28" fmla="*/ 97 w 463"/>
                <a:gd name="T29" fmla="*/ 149 h 701"/>
                <a:gd name="T30" fmla="*/ 118 w 463"/>
                <a:gd name="T31" fmla="*/ 128 h 701"/>
                <a:gd name="T32" fmla="*/ 183 w 463"/>
                <a:gd name="T33" fmla="*/ 88 h 701"/>
                <a:gd name="T34" fmla="*/ 225 w 463"/>
                <a:gd name="T35" fmla="*/ 41 h 701"/>
                <a:gd name="T36" fmla="*/ 248 w 463"/>
                <a:gd name="T37" fmla="*/ 24 h 701"/>
                <a:gd name="T38" fmla="*/ 299 w 463"/>
                <a:gd name="T39" fmla="*/ 78 h 701"/>
                <a:gd name="T40" fmla="*/ 393 w 463"/>
                <a:gd name="T41" fmla="*/ 144 h 701"/>
                <a:gd name="T42" fmla="*/ 415 w 463"/>
                <a:gd name="T43" fmla="*/ 155 h 701"/>
                <a:gd name="T44" fmla="*/ 303 w 463"/>
                <a:gd name="T45" fmla="*/ 226 h 701"/>
                <a:gd name="T46" fmla="*/ 276 w 463"/>
                <a:gd name="T47" fmla="*/ 281 h 701"/>
                <a:gd name="T48" fmla="*/ 307 w 463"/>
                <a:gd name="T49" fmla="*/ 348 h 701"/>
                <a:gd name="T50" fmla="*/ 346 w 463"/>
                <a:gd name="T51" fmla="*/ 368 h 701"/>
                <a:gd name="T52" fmla="*/ 396 w 463"/>
                <a:gd name="T53" fmla="*/ 344 h 701"/>
                <a:gd name="T54" fmla="*/ 421 w 463"/>
                <a:gd name="T55" fmla="*/ 405 h 701"/>
                <a:gd name="T56" fmla="*/ 453 w 463"/>
                <a:gd name="T57" fmla="*/ 449 h 701"/>
                <a:gd name="T58" fmla="*/ 450 w 463"/>
                <a:gd name="T59" fmla="*/ 488 h 701"/>
                <a:gd name="T60" fmla="*/ 450 w 463"/>
                <a:gd name="T61" fmla="*/ 536 h 701"/>
                <a:gd name="T62" fmla="*/ 441 w 463"/>
                <a:gd name="T63" fmla="*/ 550 h 701"/>
                <a:gd name="T64" fmla="*/ 442 w 463"/>
                <a:gd name="T65" fmla="*/ 570 h 701"/>
                <a:gd name="T66" fmla="*/ 450 w 463"/>
                <a:gd name="T67" fmla="*/ 614 h 701"/>
                <a:gd name="T68" fmla="*/ 430 w 463"/>
                <a:gd name="T69" fmla="*/ 655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3" h="701">
                  <a:moveTo>
                    <a:pt x="430" y="655"/>
                  </a:moveTo>
                  <a:cubicBezTo>
                    <a:pt x="415" y="701"/>
                    <a:pt x="377" y="665"/>
                    <a:pt x="357" y="648"/>
                  </a:cubicBezTo>
                  <a:cubicBezTo>
                    <a:pt x="330" y="625"/>
                    <a:pt x="301" y="622"/>
                    <a:pt x="273" y="603"/>
                  </a:cubicBezTo>
                  <a:cubicBezTo>
                    <a:pt x="243" y="583"/>
                    <a:pt x="217" y="564"/>
                    <a:pt x="191" y="538"/>
                  </a:cubicBezTo>
                  <a:cubicBezTo>
                    <a:pt x="179" y="527"/>
                    <a:pt x="182" y="516"/>
                    <a:pt x="181" y="499"/>
                  </a:cubicBezTo>
                  <a:cubicBezTo>
                    <a:pt x="180" y="483"/>
                    <a:pt x="162" y="466"/>
                    <a:pt x="154" y="453"/>
                  </a:cubicBezTo>
                  <a:cubicBezTo>
                    <a:pt x="134" y="423"/>
                    <a:pt x="123" y="394"/>
                    <a:pt x="110" y="360"/>
                  </a:cubicBezTo>
                  <a:cubicBezTo>
                    <a:pt x="96" y="326"/>
                    <a:pt x="78" y="308"/>
                    <a:pt x="63" y="277"/>
                  </a:cubicBezTo>
                  <a:cubicBezTo>
                    <a:pt x="55" y="263"/>
                    <a:pt x="52" y="254"/>
                    <a:pt x="40" y="245"/>
                  </a:cubicBezTo>
                  <a:cubicBezTo>
                    <a:pt x="30" y="237"/>
                    <a:pt x="21" y="230"/>
                    <a:pt x="11" y="222"/>
                  </a:cubicBezTo>
                  <a:cubicBezTo>
                    <a:pt x="2" y="215"/>
                    <a:pt x="18" y="214"/>
                    <a:pt x="15" y="207"/>
                  </a:cubicBezTo>
                  <a:cubicBezTo>
                    <a:pt x="0" y="167"/>
                    <a:pt x="3" y="164"/>
                    <a:pt x="34" y="133"/>
                  </a:cubicBezTo>
                  <a:cubicBezTo>
                    <a:pt x="39" y="152"/>
                    <a:pt x="28" y="150"/>
                    <a:pt x="30" y="172"/>
                  </a:cubicBezTo>
                  <a:cubicBezTo>
                    <a:pt x="63" y="157"/>
                    <a:pt x="64" y="200"/>
                    <a:pt x="89" y="182"/>
                  </a:cubicBezTo>
                  <a:cubicBezTo>
                    <a:pt x="101" y="173"/>
                    <a:pt x="91" y="162"/>
                    <a:pt x="97" y="149"/>
                  </a:cubicBezTo>
                  <a:cubicBezTo>
                    <a:pt x="103" y="137"/>
                    <a:pt x="115" y="137"/>
                    <a:pt x="118" y="128"/>
                  </a:cubicBezTo>
                  <a:cubicBezTo>
                    <a:pt x="123" y="110"/>
                    <a:pt x="167" y="103"/>
                    <a:pt x="183" y="88"/>
                  </a:cubicBezTo>
                  <a:cubicBezTo>
                    <a:pt x="196" y="76"/>
                    <a:pt x="213" y="47"/>
                    <a:pt x="225" y="41"/>
                  </a:cubicBezTo>
                  <a:cubicBezTo>
                    <a:pt x="198" y="11"/>
                    <a:pt x="227" y="0"/>
                    <a:pt x="248" y="24"/>
                  </a:cubicBezTo>
                  <a:cubicBezTo>
                    <a:pt x="262" y="41"/>
                    <a:pt x="296" y="62"/>
                    <a:pt x="299" y="78"/>
                  </a:cubicBezTo>
                  <a:cubicBezTo>
                    <a:pt x="310" y="124"/>
                    <a:pt x="453" y="51"/>
                    <a:pt x="393" y="144"/>
                  </a:cubicBezTo>
                  <a:cubicBezTo>
                    <a:pt x="400" y="146"/>
                    <a:pt x="407" y="153"/>
                    <a:pt x="415" y="155"/>
                  </a:cubicBezTo>
                  <a:cubicBezTo>
                    <a:pt x="380" y="165"/>
                    <a:pt x="307" y="178"/>
                    <a:pt x="303" y="226"/>
                  </a:cubicBezTo>
                  <a:cubicBezTo>
                    <a:pt x="301" y="250"/>
                    <a:pt x="276" y="256"/>
                    <a:pt x="276" y="281"/>
                  </a:cubicBezTo>
                  <a:cubicBezTo>
                    <a:pt x="275" y="312"/>
                    <a:pt x="314" y="319"/>
                    <a:pt x="307" y="348"/>
                  </a:cubicBezTo>
                  <a:cubicBezTo>
                    <a:pt x="332" y="344"/>
                    <a:pt x="327" y="366"/>
                    <a:pt x="346" y="368"/>
                  </a:cubicBezTo>
                  <a:cubicBezTo>
                    <a:pt x="364" y="370"/>
                    <a:pt x="381" y="353"/>
                    <a:pt x="396" y="344"/>
                  </a:cubicBezTo>
                  <a:cubicBezTo>
                    <a:pt x="396" y="375"/>
                    <a:pt x="382" y="414"/>
                    <a:pt x="421" y="405"/>
                  </a:cubicBezTo>
                  <a:cubicBezTo>
                    <a:pt x="435" y="402"/>
                    <a:pt x="447" y="437"/>
                    <a:pt x="453" y="449"/>
                  </a:cubicBezTo>
                  <a:cubicBezTo>
                    <a:pt x="463" y="465"/>
                    <a:pt x="450" y="471"/>
                    <a:pt x="450" y="488"/>
                  </a:cubicBezTo>
                  <a:cubicBezTo>
                    <a:pt x="450" y="504"/>
                    <a:pt x="452" y="520"/>
                    <a:pt x="450" y="536"/>
                  </a:cubicBezTo>
                  <a:cubicBezTo>
                    <a:pt x="449" y="544"/>
                    <a:pt x="437" y="538"/>
                    <a:pt x="441" y="550"/>
                  </a:cubicBezTo>
                  <a:cubicBezTo>
                    <a:pt x="445" y="560"/>
                    <a:pt x="448" y="561"/>
                    <a:pt x="442" y="570"/>
                  </a:cubicBezTo>
                  <a:cubicBezTo>
                    <a:pt x="427" y="591"/>
                    <a:pt x="453" y="597"/>
                    <a:pt x="450" y="614"/>
                  </a:cubicBezTo>
                  <a:cubicBezTo>
                    <a:pt x="448" y="631"/>
                    <a:pt x="428" y="636"/>
                    <a:pt x="430" y="65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Freeform 156"/>
            <p:cNvSpPr>
              <a:spLocks noEditPoints="1"/>
            </p:cNvSpPr>
            <p:nvPr/>
          </p:nvSpPr>
          <p:spPr bwMode="auto">
            <a:xfrm>
              <a:off x="1267" y="2611"/>
              <a:ext cx="143" cy="206"/>
            </a:xfrm>
            <a:custGeom>
              <a:avLst/>
              <a:gdLst>
                <a:gd name="T0" fmla="*/ 360 w 478"/>
                <a:gd name="T1" fmla="*/ 657 h 689"/>
                <a:gd name="T2" fmla="*/ 194 w 478"/>
                <a:gd name="T3" fmla="*/ 547 h 689"/>
                <a:gd name="T4" fmla="*/ 164 w 478"/>
                <a:gd name="T5" fmla="*/ 472 h 689"/>
                <a:gd name="T6" fmla="*/ 110 w 478"/>
                <a:gd name="T7" fmla="*/ 366 h 689"/>
                <a:gd name="T8" fmla="*/ 61 w 478"/>
                <a:gd name="T9" fmla="*/ 279 h 689"/>
                <a:gd name="T10" fmla="*/ 8 w 478"/>
                <a:gd name="T11" fmla="*/ 220 h 689"/>
                <a:gd name="T12" fmla="*/ 48 w 478"/>
                <a:gd name="T13" fmla="*/ 117 h 689"/>
                <a:gd name="T14" fmla="*/ 49 w 478"/>
                <a:gd name="T15" fmla="*/ 162 h 689"/>
                <a:gd name="T16" fmla="*/ 95 w 478"/>
                <a:gd name="T17" fmla="*/ 167 h 689"/>
                <a:gd name="T18" fmla="*/ 118 w 478"/>
                <a:gd name="T19" fmla="*/ 127 h 689"/>
                <a:gd name="T20" fmla="*/ 201 w 478"/>
                <a:gd name="T21" fmla="*/ 65 h 689"/>
                <a:gd name="T22" fmla="*/ 264 w 478"/>
                <a:gd name="T23" fmla="*/ 20 h 689"/>
                <a:gd name="T24" fmla="*/ 346 w 478"/>
                <a:gd name="T25" fmla="*/ 87 h 689"/>
                <a:gd name="T26" fmla="*/ 423 w 478"/>
                <a:gd name="T27" fmla="*/ 100 h 689"/>
                <a:gd name="T28" fmla="*/ 426 w 478"/>
                <a:gd name="T29" fmla="*/ 148 h 689"/>
                <a:gd name="T30" fmla="*/ 414 w 478"/>
                <a:gd name="T31" fmla="*/ 169 h 689"/>
                <a:gd name="T32" fmla="*/ 294 w 478"/>
                <a:gd name="T33" fmla="*/ 284 h 689"/>
                <a:gd name="T34" fmla="*/ 346 w 478"/>
                <a:gd name="T35" fmla="*/ 354 h 689"/>
                <a:gd name="T36" fmla="*/ 401 w 478"/>
                <a:gd name="T37" fmla="*/ 339 h 689"/>
                <a:gd name="T38" fmla="*/ 413 w 478"/>
                <a:gd name="T39" fmla="*/ 368 h 689"/>
                <a:gd name="T40" fmla="*/ 432 w 478"/>
                <a:gd name="T41" fmla="*/ 398 h 689"/>
                <a:gd name="T42" fmla="*/ 472 w 478"/>
                <a:gd name="T43" fmla="*/ 477 h 689"/>
                <a:gd name="T44" fmla="*/ 468 w 478"/>
                <a:gd name="T45" fmla="*/ 539 h 689"/>
                <a:gd name="T46" fmla="*/ 459 w 478"/>
                <a:gd name="T47" fmla="*/ 578 h 689"/>
                <a:gd name="T48" fmla="*/ 456 w 478"/>
                <a:gd name="T49" fmla="*/ 640 h 689"/>
                <a:gd name="T50" fmla="*/ 448 w 478"/>
                <a:gd name="T51" fmla="*/ 659 h 689"/>
                <a:gd name="T52" fmla="*/ 54 w 478"/>
                <a:gd name="T53" fmla="*/ 240 h 689"/>
                <a:gd name="T54" fmla="*/ 99 w 478"/>
                <a:gd name="T55" fmla="*/ 308 h 689"/>
                <a:gd name="T56" fmla="*/ 171 w 478"/>
                <a:gd name="T57" fmla="*/ 450 h 689"/>
                <a:gd name="T58" fmla="*/ 200 w 478"/>
                <a:gd name="T59" fmla="*/ 510 h 689"/>
                <a:gd name="T60" fmla="*/ 323 w 478"/>
                <a:gd name="T61" fmla="*/ 615 h 689"/>
                <a:gd name="T62" fmla="*/ 416 w 478"/>
                <a:gd name="T63" fmla="*/ 670 h 689"/>
                <a:gd name="T64" fmla="*/ 450 w 478"/>
                <a:gd name="T65" fmla="*/ 615 h 689"/>
                <a:gd name="T66" fmla="*/ 445 w 478"/>
                <a:gd name="T67" fmla="*/ 564 h 689"/>
                <a:gd name="T68" fmla="*/ 441 w 478"/>
                <a:gd name="T69" fmla="*/ 543 h 689"/>
                <a:gd name="T70" fmla="*/ 450 w 478"/>
                <a:gd name="T71" fmla="*/ 490 h 689"/>
                <a:gd name="T72" fmla="*/ 449 w 478"/>
                <a:gd name="T73" fmla="*/ 444 h 689"/>
                <a:gd name="T74" fmla="*/ 395 w 478"/>
                <a:gd name="T75" fmla="*/ 366 h 689"/>
                <a:gd name="T76" fmla="*/ 332 w 478"/>
                <a:gd name="T77" fmla="*/ 365 h 689"/>
                <a:gd name="T78" fmla="*/ 307 w 478"/>
                <a:gd name="T79" fmla="*/ 348 h 689"/>
                <a:gd name="T80" fmla="*/ 292 w 478"/>
                <a:gd name="T81" fmla="*/ 248 h 689"/>
                <a:gd name="T82" fmla="*/ 387 w 478"/>
                <a:gd name="T83" fmla="*/ 151 h 689"/>
                <a:gd name="T84" fmla="*/ 386 w 478"/>
                <a:gd name="T85" fmla="*/ 104 h 689"/>
                <a:gd name="T86" fmla="*/ 299 w 478"/>
                <a:gd name="T87" fmla="*/ 82 h 689"/>
                <a:gd name="T88" fmla="*/ 233 w 478"/>
                <a:gd name="T89" fmla="*/ 23 h 689"/>
                <a:gd name="T90" fmla="*/ 238 w 478"/>
                <a:gd name="T91" fmla="*/ 52 h 689"/>
                <a:gd name="T92" fmla="*/ 166 w 478"/>
                <a:gd name="T93" fmla="*/ 114 h 689"/>
                <a:gd name="T94" fmla="*/ 114 w 478"/>
                <a:gd name="T95" fmla="*/ 156 h 689"/>
                <a:gd name="T96" fmla="*/ 86 w 478"/>
                <a:gd name="T97" fmla="*/ 198 h 689"/>
                <a:gd name="T98" fmla="*/ 32 w 478"/>
                <a:gd name="T99" fmla="*/ 187 h 689"/>
                <a:gd name="T100" fmla="*/ 33 w 478"/>
                <a:gd name="T101" fmla="*/ 205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78" h="689">
                  <a:moveTo>
                    <a:pt x="416" y="689"/>
                  </a:moveTo>
                  <a:cubicBezTo>
                    <a:pt x="398" y="689"/>
                    <a:pt x="378" y="673"/>
                    <a:pt x="364" y="661"/>
                  </a:cubicBezTo>
                  <a:cubicBezTo>
                    <a:pt x="360" y="657"/>
                    <a:pt x="360" y="657"/>
                    <a:pt x="360" y="657"/>
                  </a:cubicBezTo>
                  <a:cubicBezTo>
                    <a:pt x="346" y="645"/>
                    <a:pt x="331" y="639"/>
                    <a:pt x="316" y="632"/>
                  </a:cubicBezTo>
                  <a:cubicBezTo>
                    <a:pt x="303" y="627"/>
                    <a:pt x="290" y="621"/>
                    <a:pt x="277" y="612"/>
                  </a:cubicBezTo>
                  <a:cubicBezTo>
                    <a:pt x="243" y="590"/>
                    <a:pt x="218" y="570"/>
                    <a:pt x="194" y="547"/>
                  </a:cubicBezTo>
                  <a:cubicBezTo>
                    <a:pt x="181" y="535"/>
                    <a:pt x="181" y="523"/>
                    <a:pt x="181" y="510"/>
                  </a:cubicBezTo>
                  <a:cubicBezTo>
                    <a:pt x="181" y="508"/>
                    <a:pt x="181" y="505"/>
                    <a:pt x="181" y="501"/>
                  </a:cubicBezTo>
                  <a:cubicBezTo>
                    <a:pt x="181" y="493"/>
                    <a:pt x="171" y="482"/>
                    <a:pt x="164" y="472"/>
                  </a:cubicBezTo>
                  <a:cubicBezTo>
                    <a:pt x="161" y="468"/>
                    <a:pt x="158" y="464"/>
                    <a:pt x="155" y="460"/>
                  </a:cubicBezTo>
                  <a:cubicBezTo>
                    <a:pt x="136" y="431"/>
                    <a:pt x="125" y="404"/>
                    <a:pt x="112" y="372"/>
                  </a:cubicBezTo>
                  <a:cubicBezTo>
                    <a:pt x="110" y="366"/>
                    <a:pt x="110" y="366"/>
                    <a:pt x="110" y="366"/>
                  </a:cubicBezTo>
                  <a:cubicBezTo>
                    <a:pt x="103" y="347"/>
                    <a:pt x="94" y="333"/>
                    <a:pt x="84" y="318"/>
                  </a:cubicBezTo>
                  <a:cubicBezTo>
                    <a:pt x="77" y="308"/>
                    <a:pt x="70" y="297"/>
                    <a:pt x="64" y="284"/>
                  </a:cubicBezTo>
                  <a:cubicBezTo>
                    <a:pt x="61" y="279"/>
                    <a:pt x="61" y="279"/>
                    <a:pt x="61" y="279"/>
                  </a:cubicBezTo>
                  <a:cubicBezTo>
                    <a:pt x="56" y="268"/>
                    <a:pt x="53" y="261"/>
                    <a:pt x="43" y="254"/>
                  </a:cubicBezTo>
                  <a:cubicBezTo>
                    <a:pt x="14" y="232"/>
                    <a:pt x="14" y="232"/>
                    <a:pt x="14" y="232"/>
                  </a:cubicBezTo>
                  <a:cubicBezTo>
                    <a:pt x="10" y="228"/>
                    <a:pt x="8" y="225"/>
                    <a:pt x="8" y="220"/>
                  </a:cubicBezTo>
                  <a:cubicBezTo>
                    <a:pt x="8" y="215"/>
                    <a:pt x="12" y="211"/>
                    <a:pt x="15" y="209"/>
                  </a:cubicBezTo>
                  <a:cubicBezTo>
                    <a:pt x="0" y="169"/>
                    <a:pt x="4" y="161"/>
                    <a:pt x="37" y="128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52" y="133"/>
                    <a:pt x="52" y="133"/>
                    <a:pt x="52" y="133"/>
                  </a:cubicBezTo>
                  <a:cubicBezTo>
                    <a:pt x="55" y="145"/>
                    <a:pt x="53" y="152"/>
                    <a:pt x="50" y="157"/>
                  </a:cubicBezTo>
                  <a:cubicBezTo>
                    <a:pt x="50" y="159"/>
                    <a:pt x="49" y="160"/>
                    <a:pt x="49" y="162"/>
                  </a:cubicBezTo>
                  <a:cubicBezTo>
                    <a:pt x="62" y="160"/>
                    <a:pt x="71" y="168"/>
                    <a:pt x="78" y="174"/>
                  </a:cubicBezTo>
                  <a:cubicBezTo>
                    <a:pt x="83" y="179"/>
                    <a:pt x="86" y="181"/>
                    <a:pt x="92" y="176"/>
                  </a:cubicBezTo>
                  <a:cubicBezTo>
                    <a:pt x="95" y="174"/>
                    <a:pt x="96" y="173"/>
                    <a:pt x="95" y="167"/>
                  </a:cubicBezTo>
                  <a:cubicBezTo>
                    <a:pt x="95" y="162"/>
                    <a:pt x="94" y="155"/>
                    <a:pt x="98" y="147"/>
                  </a:cubicBezTo>
                  <a:cubicBezTo>
                    <a:pt x="102" y="139"/>
                    <a:pt x="109" y="134"/>
                    <a:pt x="113" y="132"/>
                  </a:cubicBezTo>
                  <a:cubicBezTo>
                    <a:pt x="116" y="130"/>
                    <a:pt x="118" y="128"/>
                    <a:pt x="118" y="127"/>
                  </a:cubicBezTo>
                  <a:cubicBezTo>
                    <a:pt x="122" y="112"/>
                    <a:pt x="141" y="105"/>
                    <a:pt x="159" y="97"/>
                  </a:cubicBezTo>
                  <a:cubicBezTo>
                    <a:pt x="169" y="93"/>
                    <a:pt x="181" y="89"/>
                    <a:pt x="186" y="83"/>
                  </a:cubicBezTo>
                  <a:cubicBezTo>
                    <a:pt x="190" y="79"/>
                    <a:pt x="196" y="72"/>
                    <a:pt x="201" y="65"/>
                  </a:cubicBezTo>
                  <a:cubicBezTo>
                    <a:pt x="208" y="56"/>
                    <a:pt x="214" y="47"/>
                    <a:pt x="221" y="42"/>
                  </a:cubicBezTo>
                  <a:cubicBezTo>
                    <a:pt x="212" y="28"/>
                    <a:pt x="214" y="19"/>
                    <a:pt x="216" y="15"/>
                  </a:cubicBezTo>
                  <a:cubicBezTo>
                    <a:pt x="222" y="0"/>
                    <a:pt x="248" y="2"/>
                    <a:pt x="264" y="20"/>
                  </a:cubicBezTo>
                  <a:cubicBezTo>
                    <a:pt x="269" y="26"/>
                    <a:pt x="277" y="33"/>
                    <a:pt x="284" y="39"/>
                  </a:cubicBezTo>
                  <a:cubicBezTo>
                    <a:pt x="300" y="52"/>
                    <a:pt x="314" y="65"/>
                    <a:pt x="317" y="77"/>
                  </a:cubicBezTo>
                  <a:cubicBezTo>
                    <a:pt x="318" y="82"/>
                    <a:pt x="323" y="87"/>
                    <a:pt x="346" y="87"/>
                  </a:cubicBezTo>
                  <a:cubicBezTo>
                    <a:pt x="353" y="87"/>
                    <a:pt x="359" y="87"/>
                    <a:pt x="366" y="87"/>
                  </a:cubicBezTo>
                  <a:cubicBezTo>
                    <a:pt x="373" y="86"/>
                    <a:pt x="380" y="86"/>
                    <a:pt x="386" y="86"/>
                  </a:cubicBezTo>
                  <a:cubicBezTo>
                    <a:pt x="401" y="86"/>
                    <a:pt x="416" y="88"/>
                    <a:pt x="423" y="100"/>
                  </a:cubicBezTo>
                  <a:cubicBezTo>
                    <a:pt x="428" y="110"/>
                    <a:pt x="426" y="123"/>
                    <a:pt x="415" y="142"/>
                  </a:cubicBezTo>
                  <a:cubicBezTo>
                    <a:pt x="416" y="143"/>
                    <a:pt x="416" y="143"/>
                    <a:pt x="417" y="143"/>
                  </a:cubicBezTo>
                  <a:cubicBezTo>
                    <a:pt x="420" y="145"/>
                    <a:pt x="423" y="147"/>
                    <a:pt x="426" y="148"/>
                  </a:cubicBezTo>
                  <a:cubicBezTo>
                    <a:pt x="464" y="155"/>
                    <a:pt x="464" y="155"/>
                    <a:pt x="464" y="155"/>
                  </a:cubicBezTo>
                  <a:cubicBezTo>
                    <a:pt x="427" y="166"/>
                    <a:pt x="427" y="166"/>
                    <a:pt x="427" y="166"/>
                  </a:cubicBezTo>
                  <a:cubicBezTo>
                    <a:pt x="423" y="167"/>
                    <a:pt x="418" y="168"/>
                    <a:pt x="414" y="169"/>
                  </a:cubicBezTo>
                  <a:cubicBezTo>
                    <a:pt x="378" y="179"/>
                    <a:pt x="324" y="193"/>
                    <a:pt x="321" y="229"/>
                  </a:cubicBezTo>
                  <a:cubicBezTo>
                    <a:pt x="320" y="243"/>
                    <a:pt x="312" y="253"/>
                    <a:pt x="306" y="260"/>
                  </a:cubicBezTo>
                  <a:cubicBezTo>
                    <a:pt x="299" y="268"/>
                    <a:pt x="294" y="274"/>
                    <a:pt x="294" y="284"/>
                  </a:cubicBezTo>
                  <a:cubicBezTo>
                    <a:pt x="293" y="294"/>
                    <a:pt x="300" y="302"/>
                    <a:pt x="308" y="310"/>
                  </a:cubicBezTo>
                  <a:cubicBezTo>
                    <a:pt x="316" y="318"/>
                    <a:pt x="325" y="327"/>
                    <a:pt x="326" y="341"/>
                  </a:cubicBezTo>
                  <a:cubicBezTo>
                    <a:pt x="337" y="342"/>
                    <a:pt x="343" y="349"/>
                    <a:pt x="346" y="354"/>
                  </a:cubicBezTo>
                  <a:cubicBezTo>
                    <a:pt x="350" y="358"/>
                    <a:pt x="352" y="360"/>
                    <a:pt x="356" y="361"/>
                  </a:cubicBezTo>
                  <a:cubicBezTo>
                    <a:pt x="368" y="360"/>
                    <a:pt x="379" y="353"/>
                    <a:pt x="389" y="346"/>
                  </a:cubicBezTo>
                  <a:cubicBezTo>
                    <a:pt x="393" y="343"/>
                    <a:pt x="397" y="341"/>
                    <a:pt x="401" y="339"/>
                  </a:cubicBezTo>
                  <a:cubicBezTo>
                    <a:pt x="415" y="330"/>
                    <a:pt x="415" y="330"/>
                    <a:pt x="415" y="330"/>
                  </a:cubicBezTo>
                  <a:cubicBezTo>
                    <a:pt x="415" y="346"/>
                    <a:pt x="415" y="346"/>
                    <a:pt x="415" y="346"/>
                  </a:cubicBezTo>
                  <a:cubicBezTo>
                    <a:pt x="415" y="353"/>
                    <a:pt x="414" y="361"/>
                    <a:pt x="413" y="368"/>
                  </a:cubicBezTo>
                  <a:cubicBezTo>
                    <a:pt x="412" y="379"/>
                    <a:pt x="411" y="394"/>
                    <a:pt x="415" y="398"/>
                  </a:cubicBezTo>
                  <a:cubicBezTo>
                    <a:pt x="416" y="400"/>
                    <a:pt x="421" y="400"/>
                    <a:pt x="428" y="399"/>
                  </a:cubicBezTo>
                  <a:cubicBezTo>
                    <a:pt x="432" y="398"/>
                    <a:pt x="432" y="398"/>
                    <a:pt x="432" y="398"/>
                  </a:cubicBezTo>
                  <a:cubicBezTo>
                    <a:pt x="448" y="398"/>
                    <a:pt x="458" y="419"/>
                    <a:pt x="466" y="436"/>
                  </a:cubicBezTo>
                  <a:cubicBezTo>
                    <a:pt x="468" y="440"/>
                    <a:pt x="469" y="444"/>
                    <a:pt x="470" y="446"/>
                  </a:cubicBezTo>
                  <a:cubicBezTo>
                    <a:pt x="478" y="460"/>
                    <a:pt x="475" y="469"/>
                    <a:pt x="472" y="477"/>
                  </a:cubicBezTo>
                  <a:cubicBezTo>
                    <a:pt x="470" y="481"/>
                    <a:pt x="468" y="485"/>
                    <a:pt x="468" y="490"/>
                  </a:cubicBezTo>
                  <a:cubicBezTo>
                    <a:pt x="468" y="495"/>
                    <a:pt x="469" y="500"/>
                    <a:pt x="469" y="506"/>
                  </a:cubicBezTo>
                  <a:cubicBezTo>
                    <a:pt x="469" y="517"/>
                    <a:pt x="470" y="528"/>
                    <a:pt x="468" y="539"/>
                  </a:cubicBezTo>
                  <a:cubicBezTo>
                    <a:pt x="468" y="546"/>
                    <a:pt x="463" y="549"/>
                    <a:pt x="460" y="551"/>
                  </a:cubicBezTo>
                  <a:cubicBezTo>
                    <a:pt x="460" y="552"/>
                    <a:pt x="460" y="553"/>
                    <a:pt x="461" y="553"/>
                  </a:cubicBezTo>
                  <a:cubicBezTo>
                    <a:pt x="464" y="561"/>
                    <a:pt x="466" y="567"/>
                    <a:pt x="459" y="578"/>
                  </a:cubicBezTo>
                  <a:cubicBezTo>
                    <a:pt x="454" y="584"/>
                    <a:pt x="455" y="586"/>
                    <a:pt x="460" y="593"/>
                  </a:cubicBezTo>
                  <a:cubicBezTo>
                    <a:pt x="464" y="599"/>
                    <a:pt x="470" y="606"/>
                    <a:pt x="468" y="618"/>
                  </a:cubicBezTo>
                  <a:cubicBezTo>
                    <a:pt x="467" y="628"/>
                    <a:pt x="461" y="635"/>
                    <a:pt x="456" y="640"/>
                  </a:cubicBezTo>
                  <a:cubicBezTo>
                    <a:pt x="450" y="646"/>
                    <a:pt x="448" y="650"/>
                    <a:pt x="448" y="656"/>
                  </a:cubicBezTo>
                  <a:cubicBezTo>
                    <a:pt x="448" y="658"/>
                    <a:pt x="448" y="658"/>
                    <a:pt x="448" y="658"/>
                  </a:cubicBezTo>
                  <a:cubicBezTo>
                    <a:pt x="448" y="659"/>
                    <a:pt x="448" y="659"/>
                    <a:pt x="448" y="659"/>
                  </a:cubicBezTo>
                  <a:cubicBezTo>
                    <a:pt x="440" y="684"/>
                    <a:pt x="426" y="689"/>
                    <a:pt x="416" y="689"/>
                  </a:cubicBezTo>
                  <a:close/>
                  <a:moveTo>
                    <a:pt x="30" y="220"/>
                  </a:moveTo>
                  <a:cubicBezTo>
                    <a:pt x="54" y="240"/>
                    <a:pt x="54" y="240"/>
                    <a:pt x="54" y="240"/>
                  </a:cubicBezTo>
                  <a:cubicBezTo>
                    <a:pt x="67" y="249"/>
                    <a:pt x="72" y="259"/>
                    <a:pt x="78" y="271"/>
                  </a:cubicBezTo>
                  <a:cubicBezTo>
                    <a:pt x="80" y="275"/>
                    <a:pt x="80" y="275"/>
                    <a:pt x="80" y="275"/>
                  </a:cubicBezTo>
                  <a:cubicBezTo>
                    <a:pt x="86" y="288"/>
                    <a:pt x="92" y="297"/>
                    <a:pt x="99" y="308"/>
                  </a:cubicBezTo>
                  <a:cubicBezTo>
                    <a:pt x="109" y="323"/>
                    <a:pt x="119" y="338"/>
                    <a:pt x="127" y="359"/>
                  </a:cubicBezTo>
                  <a:cubicBezTo>
                    <a:pt x="130" y="365"/>
                    <a:pt x="130" y="365"/>
                    <a:pt x="130" y="365"/>
                  </a:cubicBezTo>
                  <a:cubicBezTo>
                    <a:pt x="142" y="396"/>
                    <a:pt x="152" y="423"/>
                    <a:pt x="171" y="450"/>
                  </a:cubicBezTo>
                  <a:cubicBezTo>
                    <a:pt x="173" y="453"/>
                    <a:pt x="176" y="457"/>
                    <a:pt x="179" y="461"/>
                  </a:cubicBezTo>
                  <a:cubicBezTo>
                    <a:pt x="188" y="473"/>
                    <a:pt x="199" y="486"/>
                    <a:pt x="199" y="500"/>
                  </a:cubicBezTo>
                  <a:cubicBezTo>
                    <a:pt x="199" y="504"/>
                    <a:pt x="200" y="507"/>
                    <a:pt x="200" y="510"/>
                  </a:cubicBezTo>
                  <a:cubicBezTo>
                    <a:pt x="200" y="522"/>
                    <a:pt x="200" y="527"/>
                    <a:pt x="207" y="534"/>
                  </a:cubicBezTo>
                  <a:cubicBezTo>
                    <a:pt x="230" y="557"/>
                    <a:pt x="254" y="575"/>
                    <a:pt x="287" y="597"/>
                  </a:cubicBezTo>
                  <a:cubicBezTo>
                    <a:pt x="299" y="605"/>
                    <a:pt x="310" y="610"/>
                    <a:pt x="323" y="615"/>
                  </a:cubicBezTo>
                  <a:cubicBezTo>
                    <a:pt x="339" y="622"/>
                    <a:pt x="356" y="629"/>
                    <a:pt x="371" y="643"/>
                  </a:cubicBezTo>
                  <a:cubicBezTo>
                    <a:pt x="376" y="647"/>
                    <a:pt x="376" y="647"/>
                    <a:pt x="376" y="647"/>
                  </a:cubicBezTo>
                  <a:cubicBezTo>
                    <a:pt x="388" y="656"/>
                    <a:pt x="404" y="670"/>
                    <a:pt x="416" y="670"/>
                  </a:cubicBezTo>
                  <a:cubicBezTo>
                    <a:pt x="418" y="670"/>
                    <a:pt x="425" y="670"/>
                    <a:pt x="430" y="655"/>
                  </a:cubicBezTo>
                  <a:cubicBezTo>
                    <a:pt x="429" y="643"/>
                    <a:pt x="436" y="635"/>
                    <a:pt x="442" y="628"/>
                  </a:cubicBezTo>
                  <a:cubicBezTo>
                    <a:pt x="446" y="624"/>
                    <a:pt x="450" y="619"/>
                    <a:pt x="450" y="615"/>
                  </a:cubicBezTo>
                  <a:cubicBezTo>
                    <a:pt x="451" y="611"/>
                    <a:pt x="449" y="609"/>
                    <a:pt x="445" y="604"/>
                  </a:cubicBezTo>
                  <a:cubicBezTo>
                    <a:pt x="440" y="597"/>
                    <a:pt x="431" y="585"/>
                    <a:pt x="443" y="567"/>
                  </a:cubicBezTo>
                  <a:cubicBezTo>
                    <a:pt x="445" y="564"/>
                    <a:pt x="445" y="564"/>
                    <a:pt x="445" y="564"/>
                  </a:cubicBezTo>
                  <a:cubicBezTo>
                    <a:pt x="445" y="564"/>
                    <a:pt x="445" y="563"/>
                    <a:pt x="444" y="561"/>
                  </a:cubicBezTo>
                  <a:cubicBezTo>
                    <a:pt x="443" y="560"/>
                    <a:pt x="442" y="558"/>
                    <a:pt x="442" y="556"/>
                  </a:cubicBezTo>
                  <a:cubicBezTo>
                    <a:pt x="441" y="554"/>
                    <a:pt x="439" y="548"/>
                    <a:pt x="441" y="543"/>
                  </a:cubicBezTo>
                  <a:cubicBezTo>
                    <a:pt x="443" y="537"/>
                    <a:pt x="448" y="536"/>
                    <a:pt x="450" y="535"/>
                  </a:cubicBezTo>
                  <a:cubicBezTo>
                    <a:pt x="451" y="526"/>
                    <a:pt x="451" y="516"/>
                    <a:pt x="451" y="506"/>
                  </a:cubicBezTo>
                  <a:cubicBezTo>
                    <a:pt x="450" y="501"/>
                    <a:pt x="450" y="496"/>
                    <a:pt x="450" y="490"/>
                  </a:cubicBezTo>
                  <a:cubicBezTo>
                    <a:pt x="450" y="482"/>
                    <a:pt x="453" y="475"/>
                    <a:pt x="454" y="470"/>
                  </a:cubicBezTo>
                  <a:cubicBezTo>
                    <a:pt x="457" y="464"/>
                    <a:pt x="458" y="461"/>
                    <a:pt x="454" y="455"/>
                  </a:cubicBezTo>
                  <a:cubicBezTo>
                    <a:pt x="453" y="452"/>
                    <a:pt x="451" y="448"/>
                    <a:pt x="449" y="444"/>
                  </a:cubicBezTo>
                  <a:cubicBezTo>
                    <a:pt x="446" y="438"/>
                    <a:pt x="437" y="418"/>
                    <a:pt x="432" y="416"/>
                  </a:cubicBezTo>
                  <a:cubicBezTo>
                    <a:pt x="418" y="420"/>
                    <a:pt x="408" y="417"/>
                    <a:pt x="401" y="410"/>
                  </a:cubicBezTo>
                  <a:cubicBezTo>
                    <a:pt x="392" y="400"/>
                    <a:pt x="393" y="383"/>
                    <a:pt x="395" y="366"/>
                  </a:cubicBezTo>
                  <a:cubicBezTo>
                    <a:pt x="395" y="365"/>
                    <a:pt x="395" y="365"/>
                    <a:pt x="395" y="364"/>
                  </a:cubicBezTo>
                  <a:cubicBezTo>
                    <a:pt x="383" y="372"/>
                    <a:pt x="369" y="380"/>
                    <a:pt x="354" y="379"/>
                  </a:cubicBezTo>
                  <a:cubicBezTo>
                    <a:pt x="342" y="378"/>
                    <a:pt x="336" y="371"/>
                    <a:pt x="332" y="365"/>
                  </a:cubicBezTo>
                  <a:cubicBezTo>
                    <a:pt x="328" y="360"/>
                    <a:pt x="325" y="358"/>
                    <a:pt x="318" y="359"/>
                  </a:cubicBezTo>
                  <a:cubicBezTo>
                    <a:pt x="304" y="361"/>
                    <a:pt x="304" y="361"/>
                    <a:pt x="304" y="361"/>
                  </a:cubicBezTo>
                  <a:cubicBezTo>
                    <a:pt x="307" y="348"/>
                    <a:pt x="307" y="348"/>
                    <a:pt x="307" y="348"/>
                  </a:cubicBezTo>
                  <a:cubicBezTo>
                    <a:pt x="310" y="338"/>
                    <a:pt x="305" y="333"/>
                    <a:pt x="295" y="323"/>
                  </a:cubicBezTo>
                  <a:cubicBezTo>
                    <a:pt x="286" y="313"/>
                    <a:pt x="275" y="302"/>
                    <a:pt x="275" y="283"/>
                  </a:cubicBezTo>
                  <a:cubicBezTo>
                    <a:pt x="276" y="266"/>
                    <a:pt x="285" y="256"/>
                    <a:pt x="292" y="248"/>
                  </a:cubicBezTo>
                  <a:cubicBezTo>
                    <a:pt x="298" y="242"/>
                    <a:pt x="302" y="236"/>
                    <a:pt x="303" y="228"/>
                  </a:cubicBezTo>
                  <a:cubicBezTo>
                    <a:pt x="306" y="183"/>
                    <a:pt x="359" y="165"/>
                    <a:pt x="398" y="154"/>
                  </a:cubicBezTo>
                  <a:cubicBezTo>
                    <a:pt x="387" y="151"/>
                    <a:pt x="387" y="151"/>
                    <a:pt x="387" y="151"/>
                  </a:cubicBezTo>
                  <a:cubicBezTo>
                    <a:pt x="394" y="141"/>
                    <a:pt x="394" y="141"/>
                    <a:pt x="394" y="141"/>
                  </a:cubicBezTo>
                  <a:cubicBezTo>
                    <a:pt x="410" y="117"/>
                    <a:pt x="407" y="110"/>
                    <a:pt x="407" y="108"/>
                  </a:cubicBezTo>
                  <a:cubicBezTo>
                    <a:pt x="406" y="107"/>
                    <a:pt x="403" y="104"/>
                    <a:pt x="386" y="104"/>
                  </a:cubicBezTo>
                  <a:cubicBezTo>
                    <a:pt x="380" y="104"/>
                    <a:pt x="374" y="105"/>
                    <a:pt x="367" y="105"/>
                  </a:cubicBezTo>
                  <a:cubicBezTo>
                    <a:pt x="360" y="106"/>
                    <a:pt x="353" y="106"/>
                    <a:pt x="346" y="106"/>
                  </a:cubicBezTo>
                  <a:cubicBezTo>
                    <a:pt x="335" y="106"/>
                    <a:pt x="305" y="106"/>
                    <a:pt x="299" y="82"/>
                  </a:cubicBezTo>
                  <a:cubicBezTo>
                    <a:pt x="298" y="75"/>
                    <a:pt x="283" y="62"/>
                    <a:pt x="272" y="53"/>
                  </a:cubicBezTo>
                  <a:cubicBezTo>
                    <a:pt x="264" y="46"/>
                    <a:pt x="256" y="39"/>
                    <a:pt x="250" y="32"/>
                  </a:cubicBezTo>
                  <a:cubicBezTo>
                    <a:pt x="243" y="25"/>
                    <a:pt x="237" y="23"/>
                    <a:pt x="233" y="23"/>
                  </a:cubicBezTo>
                  <a:cubicBezTo>
                    <a:pt x="232" y="23"/>
                    <a:pt x="233" y="28"/>
                    <a:pt x="241" y="37"/>
                  </a:cubicBezTo>
                  <a:cubicBezTo>
                    <a:pt x="250" y="47"/>
                    <a:pt x="250" y="47"/>
                    <a:pt x="250" y="47"/>
                  </a:cubicBezTo>
                  <a:cubicBezTo>
                    <a:pt x="238" y="52"/>
                    <a:pt x="238" y="52"/>
                    <a:pt x="238" y="52"/>
                  </a:cubicBezTo>
                  <a:cubicBezTo>
                    <a:pt x="233" y="54"/>
                    <a:pt x="223" y="67"/>
                    <a:pt x="216" y="76"/>
                  </a:cubicBezTo>
                  <a:cubicBezTo>
                    <a:pt x="210" y="84"/>
                    <a:pt x="204" y="92"/>
                    <a:pt x="199" y="97"/>
                  </a:cubicBezTo>
                  <a:cubicBezTo>
                    <a:pt x="191" y="104"/>
                    <a:pt x="178" y="109"/>
                    <a:pt x="166" y="114"/>
                  </a:cubicBezTo>
                  <a:cubicBezTo>
                    <a:pt x="154" y="120"/>
                    <a:pt x="137" y="126"/>
                    <a:pt x="136" y="133"/>
                  </a:cubicBezTo>
                  <a:cubicBezTo>
                    <a:pt x="133" y="140"/>
                    <a:pt x="128" y="144"/>
                    <a:pt x="123" y="147"/>
                  </a:cubicBezTo>
                  <a:cubicBezTo>
                    <a:pt x="120" y="149"/>
                    <a:pt x="116" y="151"/>
                    <a:pt x="114" y="156"/>
                  </a:cubicBezTo>
                  <a:cubicBezTo>
                    <a:pt x="113" y="158"/>
                    <a:pt x="113" y="161"/>
                    <a:pt x="114" y="165"/>
                  </a:cubicBezTo>
                  <a:cubicBezTo>
                    <a:pt x="114" y="172"/>
                    <a:pt x="115" y="183"/>
                    <a:pt x="103" y="191"/>
                  </a:cubicBezTo>
                  <a:cubicBezTo>
                    <a:pt x="97" y="195"/>
                    <a:pt x="92" y="198"/>
                    <a:pt x="86" y="198"/>
                  </a:cubicBezTo>
                  <a:cubicBezTo>
                    <a:pt x="77" y="198"/>
                    <a:pt x="71" y="192"/>
                    <a:pt x="65" y="187"/>
                  </a:cubicBezTo>
                  <a:cubicBezTo>
                    <a:pt x="58" y="180"/>
                    <a:pt x="53" y="178"/>
                    <a:pt x="43" y="182"/>
                  </a:cubicBezTo>
                  <a:cubicBezTo>
                    <a:pt x="32" y="187"/>
                    <a:pt x="32" y="187"/>
                    <a:pt x="32" y="187"/>
                  </a:cubicBezTo>
                  <a:cubicBezTo>
                    <a:pt x="30" y="175"/>
                    <a:pt x="30" y="175"/>
                    <a:pt x="30" y="175"/>
                  </a:cubicBezTo>
                  <a:cubicBezTo>
                    <a:pt x="30" y="169"/>
                    <a:pt x="30" y="165"/>
                    <a:pt x="30" y="162"/>
                  </a:cubicBezTo>
                  <a:cubicBezTo>
                    <a:pt x="21" y="174"/>
                    <a:pt x="24" y="181"/>
                    <a:pt x="33" y="205"/>
                  </a:cubicBezTo>
                  <a:cubicBezTo>
                    <a:pt x="36" y="212"/>
                    <a:pt x="33" y="217"/>
                    <a:pt x="30" y="22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Freeform 157"/>
            <p:cNvSpPr>
              <a:spLocks/>
            </p:cNvSpPr>
            <p:nvPr/>
          </p:nvSpPr>
          <p:spPr bwMode="auto">
            <a:xfrm>
              <a:off x="1523" y="2548"/>
              <a:ext cx="52" cy="48"/>
            </a:xfrm>
            <a:custGeom>
              <a:avLst/>
              <a:gdLst>
                <a:gd name="T0" fmla="*/ 64 w 175"/>
                <a:gd name="T1" fmla="*/ 149 h 159"/>
                <a:gd name="T2" fmla="*/ 28 w 175"/>
                <a:gd name="T3" fmla="*/ 97 h 159"/>
                <a:gd name="T4" fmla="*/ 10 w 175"/>
                <a:gd name="T5" fmla="*/ 41 h 159"/>
                <a:gd name="T6" fmla="*/ 36 w 175"/>
                <a:gd name="T7" fmla="*/ 21 h 159"/>
                <a:gd name="T8" fmla="*/ 56 w 175"/>
                <a:gd name="T9" fmla="*/ 5 h 159"/>
                <a:gd name="T10" fmla="*/ 137 w 175"/>
                <a:gd name="T11" fmla="*/ 5 h 159"/>
                <a:gd name="T12" fmla="*/ 141 w 175"/>
                <a:gd name="T13" fmla="*/ 43 h 159"/>
                <a:gd name="T14" fmla="*/ 150 w 175"/>
                <a:gd name="T15" fmla="*/ 117 h 159"/>
                <a:gd name="T16" fmla="*/ 105 w 175"/>
                <a:gd name="T17" fmla="*/ 128 h 159"/>
                <a:gd name="T18" fmla="*/ 64 w 175"/>
                <a:gd name="T19" fmla="*/ 14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5" h="159">
                  <a:moveTo>
                    <a:pt x="64" y="149"/>
                  </a:moveTo>
                  <a:cubicBezTo>
                    <a:pt x="50" y="137"/>
                    <a:pt x="42" y="101"/>
                    <a:pt x="28" y="97"/>
                  </a:cubicBezTo>
                  <a:cubicBezTo>
                    <a:pt x="4" y="90"/>
                    <a:pt x="0" y="60"/>
                    <a:pt x="10" y="41"/>
                  </a:cubicBezTo>
                  <a:cubicBezTo>
                    <a:pt x="14" y="34"/>
                    <a:pt x="30" y="36"/>
                    <a:pt x="36" y="21"/>
                  </a:cubicBezTo>
                  <a:cubicBezTo>
                    <a:pt x="43" y="7"/>
                    <a:pt x="41" y="6"/>
                    <a:pt x="56" y="5"/>
                  </a:cubicBezTo>
                  <a:cubicBezTo>
                    <a:pt x="83" y="3"/>
                    <a:pt x="110" y="0"/>
                    <a:pt x="137" y="5"/>
                  </a:cubicBezTo>
                  <a:cubicBezTo>
                    <a:pt x="175" y="13"/>
                    <a:pt x="139" y="21"/>
                    <a:pt x="141" y="43"/>
                  </a:cubicBezTo>
                  <a:cubicBezTo>
                    <a:pt x="143" y="73"/>
                    <a:pt x="155" y="86"/>
                    <a:pt x="150" y="117"/>
                  </a:cubicBezTo>
                  <a:cubicBezTo>
                    <a:pt x="147" y="142"/>
                    <a:pt x="122" y="126"/>
                    <a:pt x="105" y="128"/>
                  </a:cubicBezTo>
                  <a:cubicBezTo>
                    <a:pt x="81" y="131"/>
                    <a:pt x="92" y="159"/>
                    <a:pt x="64" y="14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Freeform 158"/>
            <p:cNvSpPr>
              <a:spLocks noEditPoints="1"/>
            </p:cNvSpPr>
            <p:nvPr/>
          </p:nvSpPr>
          <p:spPr bwMode="auto">
            <a:xfrm>
              <a:off x="1521" y="2546"/>
              <a:ext cx="52" cy="50"/>
            </a:xfrm>
            <a:custGeom>
              <a:avLst/>
              <a:gdLst>
                <a:gd name="T0" fmla="*/ 81 w 172"/>
                <a:gd name="T1" fmla="*/ 168 h 168"/>
                <a:gd name="T2" fmla="*/ 67 w 172"/>
                <a:gd name="T3" fmla="*/ 165 h 168"/>
                <a:gd name="T4" fmla="*/ 64 w 172"/>
                <a:gd name="T5" fmla="*/ 164 h 168"/>
                <a:gd name="T6" fmla="*/ 46 w 172"/>
                <a:gd name="T7" fmla="*/ 135 h 168"/>
                <a:gd name="T8" fmla="*/ 32 w 172"/>
                <a:gd name="T9" fmla="*/ 113 h 168"/>
                <a:gd name="T10" fmla="*/ 6 w 172"/>
                <a:gd name="T11" fmla="*/ 91 h 168"/>
                <a:gd name="T12" fmla="*/ 8 w 172"/>
                <a:gd name="T13" fmla="*/ 45 h 168"/>
                <a:gd name="T14" fmla="*/ 22 w 172"/>
                <a:gd name="T15" fmla="*/ 35 h 168"/>
                <a:gd name="T16" fmla="*/ 34 w 172"/>
                <a:gd name="T17" fmla="*/ 25 h 168"/>
                <a:gd name="T18" fmla="*/ 36 w 172"/>
                <a:gd name="T19" fmla="*/ 20 h 168"/>
                <a:gd name="T20" fmla="*/ 61 w 172"/>
                <a:gd name="T21" fmla="*/ 4 h 168"/>
                <a:gd name="T22" fmla="*/ 77 w 172"/>
                <a:gd name="T23" fmla="*/ 3 h 168"/>
                <a:gd name="T24" fmla="*/ 145 w 172"/>
                <a:gd name="T25" fmla="*/ 5 h 168"/>
                <a:gd name="T26" fmla="*/ 169 w 172"/>
                <a:gd name="T27" fmla="*/ 18 h 168"/>
                <a:gd name="T28" fmla="*/ 163 w 172"/>
                <a:gd name="T29" fmla="*/ 36 h 168"/>
                <a:gd name="T30" fmla="*/ 156 w 172"/>
                <a:gd name="T31" fmla="*/ 51 h 168"/>
                <a:gd name="T32" fmla="*/ 161 w 172"/>
                <a:gd name="T33" fmla="*/ 78 h 168"/>
                <a:gd name="T34" fmla="*/ 166 w 172"/>
                <a:gd name="T35" fmla="*/ 126 h 168"/>
                <a:gd name="T36" fmla="*/ 141 w 172"/>
                <a:gd name="T37" fmla="*/ 148 h 168"/>
                <a:gd name="T38" fmla="*/ 127 w 172"/>
                <a:gd name="T39" fmla="*/ 147 h 168"/>
                <a:gd name="T40" fmla="*/ 112 w 172"/>
                <a:gd name="T41" fmla="*/ 145 h 168"/>
                <a:gd name="T42" fmla="*/ 101 w 172"/>
                <a:gd name="T43" fmla="*/ 154 h 168"/>
                <a:gd name="T44" fmla="*/ 81 w 172"/>
                <a:gd name="T45" fmla="*/ 168 h 168"/>
                <a:gd name="T46" fmla="*/ 75 w 172"/>
                <a:gd name="T47" fmla="*/ 149 h 168"/>
                <a:gd name="T48" fmla="*/ 81 w 172"/>
                <a:gd name="T49" fmla="*/ 150 h 168"/>
                <a:gd name="T50" fmla="*/ 85 w 172"/>
                <a:gd name="T51" fmla="*/ 145 h 168"/>
                <a:gd name="T52" fmla="*/ 110 w 172"/>
                <a:gd name="T53" fmla="*/ 127 h 168"/>
                <a:gd name="T54" fmla="*/ 130 w 172"/>
                <a:gd name="T55" fmla="*/ 129 h 168"/>
                <a:gd name="T56" fmla="*/ 141 w 172"/>
                <a:gd name="T57" fmla="*/ 130 h 168"/>
                <a:gd name="T58" fmla="*/ 147 w 172"/>
                <a:gd name="T59" fmla="*/ 123 h 168"/>
                <a:gd name="T60" fmla="*/ 144 w 172"/>
                <a:gd name="T61" fmla="*/ 83 h 168"/>
                <a:gd name="T62" fmla="*/ 138 w 172"/>
                <a:gd name="T63" fmla="*/ 52 h 168"/>
                <a:gd name="T64" fmla="*/ 149 w 172"/>
                <a:gd name="T65" fmla="*/ 24 h 168"/>
                <a:gd name="T66" fmla="*/ 149 w 172"/>
                <a:gd name="T67" fmla="*/ 24 h 168"/>
                <a:gd name="T68" fmla="*/ 142 w 172"/>
                <a:gd name="T69" fmla="*/ 23 h 168"/>
                <a:gd name="T70" fmla="*/ 79 w 172"/>
                <a:gd name="T71" fmla="*/ 21 h 168"/>
                <a:gd name="T72" fmla="*/ 62 w 172"/>
                <a:gd name="T73" fmla="*/ 22 h 168"/>
                <a:gd name="T74" fmla="*/ 55 w 172"/>
                <a:gd name="T75" fmla="*/ 23 h 168"/>
                <a:gd name="T76" fmla="*/ 55 w 172"/>
                <a:gd name="T77" fmla="*/ 23 h 168"/>
                <a:gd name="T78" fmla="*/ 53 w 172"/>
                <a:gd name="T79" fmla="*/ 27 h 168"/>
                <a:gd name="T80" fmla="*/ 51 w 172"/>
                <a:gd name="T81" fmla="*/ 33 h 168"/>
                <a:gd name="T82" fmla="*/ 29 w 172"/>
                <a:gd name="T83" fmla="*/ 51 h 168"/>
                <a:gd name="T84" fmla="*/ 24 w 172"/>
                <a:gd name="T85" fmla="*/ 54 h 168"/>
                <a:gd name="T86" fmla="*/ 23 w 172"/>
                <a:gd name="T87" fmla="*/ 84 h 168"/>
                <a:gd name="T88" fmla="*/ 36 w 172"/>
                <a:gd name="T89" fmla="*/ 96 h 168"/>
                <a:gd name="T90" fmla="*/ 62 w 172"/>
                <a:gd name="T91" fmla="*/ 127 h 168"/>
                <a:gd name="T92" fmla="*/ 75 w 172"/>
                <a:gd name="T93" fmla="*/ 14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72" h="168">
                  <a:moveTo>
                    <a:pt x="81" y="168"/>
                  </a:moveTo>
                  <a:cubicBezTo>
                    <a:pt x="77" y="168"/>
                    <a:pt x="72" y="167"/>
                    <a:pt x="67" y="165"/>
                  </a:cubicBezTo>
                  <a:cubicBezTo>
                    <a:pt x="64" y="164"/>
                    <a:pt x="64" y="164"/>
                    <a:pt x="64" y="164"/>
                  </a:cubicBezTo>
                  <a:cubicBezTo>
                    <a:pt x="56" y="157"/>
                    <a:pt x="51" y="146"/>
                    <a:pt x="46" y="135"/>
                  </a:cubicBezTo>
                  <a:cubicBezTo>
                    <a:pt x="42" y="127"/>
                    <a:pt x="36" y="115"/>
                    <a:pt x="32" y="113"/>
                  </a:cubicBezTo>
                  <a:cubicBezTo>
                    <a:pt x="20" y="110"/>
                    <a:pt x="11" y="102"/>
                    <a:pt x="6" y="91"/>
                  </a:cubicBezTo>
                  <a:cubicBezTo>
                    <a:pt x="0" y="77"/>
                    <a:pt x="1" y="59"/>
                    <a:pt x="8" y="45"/>
                  </a:cubicBezTo>
                  <a:cubicBezTo>
                    <a:pt x="11" y="39"/>
                    <a:pt x="17" y="36"/>
                    <a:pt x="22" y="35"/>
                  </a:cubicBezTo>
                  <a:cubicBezTo>
                    <a:pt x="28" y="32"/>
                    <a:pt x="32" y="30"/>
                    <a:pt x="34" y="25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42" y="7"/>
                    <a:pt x="46" y="5"/>
                    <a:pt x="61" y="4"/>
                  </a:cubicBezTo>
                  <a:cubicBezTo>
                    <a:pt x="67" y="4"/>
                    <a:pt x="72" y="3"/>
                    <a:pt x="77" y="3"/>
                  </a:cubicBezTo>
                  <a:cubicBezTo>
                    <a:pt x="102" y="1"/>
                    <a:pt x="126" y="0"/>
                    <a:pt x="145" y="5"/>
                  </a:cubicBezTo>
                  <a:cubicBezTo>
                    <a:pt x="158" y="7"/>
                    <a:pt x="166" y="11"/>
                    <a:pt x="169" y="18"/>
                  </a:cubicBezTo>
                  <a:cubicBezTo>
                    <a:pt x="172" y="25"/>
                    <a:pt x="167" y="32"/>
                    <a:pt x="163" y="36"/>
                  </a:cubicBezTo>
                  <a:cubicBezTo>
                    <a:pt x="159" y="41"/>
                    <a:pt x="155" y="45"/>
                    <a:pt x="156" y="51"/>
                  </a:cubicBezTo>
                  <a:cubicBezTo>
                    <a:pt x="157" y="61"/>
                    <a:pt x="159" y="70"/>
                    <a:pt x="161" y="78"/>
                  </a:cubicBezTo>
                  <a:cubicBezTo>
                    <a:pt x="165" y="92"/>
                    <a:pt x="169" y="105"/>
                    <a:pt x="166" y="126"/>
                  </a:cubicBezTo>
                  <a:cubicBezTo>
                    <a:pt x="163" y="141"/>
                    <a:pt x="155" y="148"/>
                    <a:pt x="141" y="148"/>
                  </a:cubicBezTo>
                  <a:cubicBezTo>
                    <a:pt x="137" y="148"/>
                    <a:pt x="132" y="148"/>
                    <a:pt x="127" y="147"/>
                  </a:cubicBezTo>
                  <a:cubicBezTo>
                    <a:pt x="122" y="146"/>
                    <a:pt x="117" y="145"/>
                    <a:pt x="112" y="145"/>
                  </a:cubicBezTo>
                  <a:cubicBezTo>
                    <a:pt x="106" y="146"/>
                    <a:pt x="105" y="149"/>
                    <a:pt x="101" y="154"/>
                  </a:cubicBezTo>
                  <a:cubicBezTo>
                    <a:pt x="98" y="160"/>
                    <a:pt x="93" y="168"/>
                    <a:pt x="81" y="168"/>
                  </a:cubicBezTo>
                  <a:close/>
                  <a:moveTo>
                    <a:pt x="75" y="149"/>
                  </a:moveTo>
                  <a:cubicBezTo>
                    <a:pt x="78" y="150"/>
                    <a:pt x="80" y="150"/>
                    <a:pt x="81" y="150"/>
                  </a:cubicBezTo>
                  <a:cubicBezTo>
                    <a:pt x="82" y="150"/>
                    <a:pt x="82" y="150"/>
                    <a:pt x="85" y="145"/>
                  </a:cubicBezTo>
                  <a:cubicBezTo>
                    <a:pt x="89" y="138"/>
                    <a:pt x="95" y="129"/>
                    <a:pt x="110" y="127"/>
                  </a:cubicBezTo>
                  <a:cubicBezTo>
                    <a:pt x="116" y="126"/>
                    <a:pt x="123" y="127"/>
                    <a:pt x="130" y="129"/>
                  </a:cubicBezTo>
                  <a:cubicBezTo>
                    <a:pt x="134" y="129"/>
                    <a:pt x="138" y="130"/>
                    <a:pt x="141" y="130"/>
                  </a:cubicBezTo>
                  <a:cubicBezTo>
                    <a:pt x="145" y="130"/>
                    <a:pt x="146" y="130"/>
                    <a:pt x="147" y="123"/>
                  </a:cubicBezTo>
                  <a:cubicBezTo>
                    <a:pt x="150" y="107"/>
                    <a:pt x="147" y="96"/>
                    <a:pt x="144" y="83"/>
                  </a:cubicBezTo>
                  <a:cubicBezTo>
                    <a:pt x="141" y="74"/>
                    <a:pt x="139" y="65"/>
                    <a:pt x="138" y="52"/>
                  </a:cubicBezTo>
                  <a:cubicBezTo>
                    <a:pt x="137" y="39"/>
                    <a:pt x="144" y="30"/>
                    <a:pt x="149" y="24"/>
                  </a:cubicBezTo>
                  <a:cubicBezTo>
                    <a:pt x="149" y="24"/>
                    <a:pt x="149" y="24"/>
                    <a:pt x="149" y="24"/>
                  </a:cubicBezTo>
                  <a:cubicBezTo>
                    <a:pt x="147" y="24"/>
                    <a:pt x="145" y="23"/>
                    <a:pt x="142" y="23"/>
                  </a:cubicBezTo>
                  <a:cubicBezTo>
                    <a:pt x="124" y="19"/>
                    <a:pt x="101" y="20"/>
                    <a:pt x="79" y="21"/>
                  </a:cubicBezTo>
                  <a:cubicBezTo>
                    <a:pt x="73" y="22"/>
                    <a:pt x="68" y="22"/>
                    <a:pt x="62" y="22"/>
                  </a:cubicBezTo>
                  <a:cubicBezTo>
                    <a:pt x="58" y="23"/>
                    <a:pt x="56" y="23"/>
                    <a:pt x="55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3"/>
                    <a:pt x="54" y="25"/>
                    <a:pt x="53" y="27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45" y="45"/>
                    <a:pt x="35" y="49"/>
                    <a:pt x="29" y="51"/>
                  </a:cubicBezTo>
                  <a:cubicBezTo>
                    <a:pt x="27" y="52"/>
                    <a:pt x="24" y="53"/>
                    <a:pt x="24" y="54"/>
                  </a:cubicBezTo>
                  <a:cubicBezTo>
                    <a:pt x="20" y="63"/>
                    <a:pt x="19" y="75"/>
                    <a:pt x="23" y="84"/>
                  </a:cubicBezTo>
                  <a:cubicBezTo>
                    <a:pt x="25" y="90"/>
                    <a:pt x="30" y="94"/>
                    <a:pt x="36" y="96"/>
                  </a:cubicBezTo>
                  <a:cubicBezTo>
                    <a:pt x="48" y="99"/>
                    <a:pt x="55" y="113"/>
                    <a:pt x="62" y="127"/>
                  </a:cubicBezTo>
                  <a:cubicBezTo>
                    <a:pt x="66" y="135"/>
                    <a:pt x="70" y="144"/>
                    <a:pt x="75" y="14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Freeform 159"/>
            <p:cNvSpPr>
              <a:spLocks/>
            </p:cNvSpPr>
            <p:nvPr/>
          </p:nvSpPr>
          <p:spPr bwMode="auto">
            <a:xfrm>
              <a:off x="1482" y="2495"/>
              <a:ext cx="11" cy="10"/>
            </a:xfrm>
            <a:custGeom>
              <a:avLst/>
              <a:gdLst>
                <a:gd name="T0" fmla="*/ 36 w 36"/>
                <a:gd name="T1" fmla="*/ 2 h 32"/>
                <a:gd name="T2" fmla="*/ 0 w 36"/>
                <a:gd name="T3" fmla="*/ 28 h 32"/>
                <a:gd name="T4" fmla="*/ 10 w 36"/>
                <a:gd name="T5" fmla="*/ 2 h 32"/>
                <a:gd name="T6" fmla="*/ 36 w 36"/>
                <a:gd name="T7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2">
                  <a:moveTo>
                    <a:pt x="36" y="2"/>
                  </a:moveTo>
                  <a:cubicBezTo>
                    <a:pt x="35" y="22"/>
                    <a:pt x="21" y="32"/>
                    <a:pt x="0" y="28"/>
                  </a:cubicBezTo>
                  <a:cubicBezTo>
                    <a:pt x="16" y="12"/>
                    <a:pt x="10" y="21"/>
                    <a:pt x="10" y="2"/>
                  </a:cubicBezTo>
                  <a:cubicBezTo>
                    <a:pt x="18" y="2"/>
                    <a:pt x="28" y="0"/>
                    <a:pt x="36" y="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Freeform 160"/>
            <p:cNvSpPr>
              <a:spLocks/>
            </p:cNvSpPr>
            <p:nvPr/>
          </p:nvSpPr>
          <p:spPr bwMode="auto">
            <a:xfrm>
              <a:off x="1477" y="2493"/>
              <a:ext cx="19" cy="14"/>
            </a:xfrm>
            <a:custGeom>
              <a:avLst/>
              <a:gdLst>
                <a:gd name="T0" fmla="*/ 26 w 63"/>
                <a:gd name="T1" fmla="*/ 46 h 46"/>
                <a:gd name="T2" fmla="*/ 17 w 63"/>
                <a:gd name="T3" fmla="*/ 45 h 46"/>
                <a:gd name="T4" fmla="*/ 0 w 63"/>
                <a:gd name="T5" fmla="*/ 42 h 46"/>
                <a:gd name="T6" fmla="*/ 17 w 63"/>
                <a:gd name="T7" fmla="*/ 25 h 46"/>
                <a:gd name="T8" fmla="*/ 20 w 63"/>
                <a:gd name="T9" fmla="*/ 22 h 46"/>
                <a:gd name="T10" fmla="*/ 18 w 63"/>
                <a:gd name="T11" fmla="*/ 11 h 46"/>
                <a:gd name="T12" fmla="*/ 18 w 63"/>
                <a:gd name="T13" fmla="*/ 1 h 46"/>
                <a:gd name="T14" fmla="*/ 28 w 63"/>
                <a:gd name="T15" fmla="*/ 1 h 46"/>
                <a:gd name="T16" fmla="*/ 35 w 63"/>
                <a:gd name="T17" fmla="*/ 1 h 46"/>
                <a:gd name="T18" fmla="*/ 56 w 63"/>
                <a:gd name="T19" fmla="*/ 2 h 46"/>
                <a:gd name="T20" fmla="*/ 63 w 63"/>
                <a:gd name="T21" fmla="*/ 4 h 46"/>
                <a:gd name="T22" fmla="*/ 63 w 63"/>
                <a:gd name="T23" fmla="*/ 11 h 46"/>
                <a:gd name="T24" fmla="*/ 26 w 63"/>
                <a:gd name="T2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" h="46">
                  <a:moveTo>
                    <a:pt x="26" y="46"/>
                  </a:moveTo>
                  <a:cubicBezTo>
                    <a:pt x="23" y="46"/>
                    <a:pt x="20" y="46"/>
                    <a:pt x="17" y="4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24"/>
                    <a:pt x="19" y="23"/>
                    <a:pt x="20" y="22"/>
                  </a:cubicBezTo>
                  <a:cubicBezTo>
                    <a:pt x="19" y="19"/>
                    <a:pt x="18" y="16"/>
                    <a:pt x="18" y="1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30" y="1"/>
                    <a:pt x="33" y="1"/>
                    <a:pt x="35" y="1"/>
                  </a:cubicBezTo>
                  <a:cubicBezTo>
                    <a:pt x="43" y="0"/>
                    <a:pt x="51" y="0"/>
                    <a:pt x="56" y="2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2" y="33"/>
                    <a:pt x="48" y="46"/>
                    <a:pt x="26" y="4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Freeform 161"/>
            <p:cNvSpPr>
              <a:spLocks/>
            </p:cNvSpPr>
            <p:nvPr/>
          </p:nvSpPr>
          <p:spPr bwMode="auto">
            <a:xfrm>
              <a:off x="1519" y="2955"/>
              <a:ext cx="59" cy="66"/>
            </a:xfrm>
            <a:custGeom>
              <a:avLst/>
              <a:gdLst>
                <a:gd name="T0" fmla="*/ 33 w 198"/>
                <a:gd name="T1" fmla="*/ 10 h 222"/>
                <a:gd name="T2" fmla="*/ 90 w 198"/>
                <a:gd name="T3" fmla="*/ 44 h 222"/>
                <a:gd name="T4" fmla="*/ 198 w 198"/>
                <a:gd name="T5" fmla="*/ 118 h 222"/>
                <a:gd name="T6" fmla="*/ 156 w 198"/>
                <a:gd name="T7" fmla="*/ 204 h 222"/>
                <a:gd name="T8" fmla="*/ 47 w 198"/>
                <a:gd name="T9" fmla="*/ 195 h 222"/>
                <a:gd name="T10" fmla="*/ 14 w 198"/>
                <a:gd name="T11" fmla="*/ 126 h 222"/>
                <a:gd name="T12" fmla="*/ 33 w 198"/>
                <a:gd name="T13" fmla="*/ 1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" h="222">
                  <a:moveTo>
                    <a:pt x="33" y="10"/>
                  </a:moveTo>
                  <a:cubicBezTo>
                    <a:pt x="59" y="0"/>
                    <a:pt x="87" y="15"/>
                    <a:pt x="90" y="44"/>
                  </a:cubicBezTo>
                  <a:cubicBezTo>
                    <a:pt x="121" y="19"/>
                    <a:pt x="173" y="105"/>
                    <a:pt x="198" y="118"/>
                  </a:cubicBezTo>
                  <a:cubicBezTo>
                    <a:pt x="170" y="139"/>
                    <a:pt x="196" y="185"/>
                    <a:pt x="156" y="204"/>
                  </a:cubicBezTo>
                  <a:cubicBezTo>
                    <a:pt x="116" y="222"/>
                    <a:pt x="86" y="210"/>
                    <a:pt x="47" y="195"/>
                  </a:cubicBezTo>
                  <a:cubicBezTo>
                    <a:pt x="0" y="175"/>
                    <a:pt x="5" y="180"/>
                    <a:pt x="14" y="126"/>
                  </a:cubicBezTo>
                  <a:cubicBezTo>
                    <a:pt x="20" y="90"/>
                    <a:pt x="9" y="39"/>
                    <a:pt x="33" y="1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Freeform 162"/>
            <p:cNvSpPr>
              <a:spLocks noEditPoints="1"/>
            </p:cNvSpPr>
            <p:nvPr/>
          </p:nvSpPr>
          <p:spPr bwMode="auto">
            <a:xfrm>
              <a:off x="1518" y="2954"/>
              <a:ext cx="65" cy="67"/>
            </a:xfrm>
            <a:custGeom>
              <a:avLst/>
              <a:gdLst>
                <a:gd name="T0" fmla="*/ 122 w 220"/>
                <a:gd name="T1" fmla="*/ 224 h 224"/>
                <a:gd name="T2" fmla="*/ 50 w 220"/>
                <a:gd name="T3" fmla="*/ 206 h 224"/>
                <a:gd name="T4" fmla="*/ 42 w 220"/>
                <a:gd name="T5" fmla="*/ 202 h 224"/>
                <a:gd name="T6" fmla="*/ 7 w 220"/>
                <a:gd name="T7" fmla="*/ 142 h 224"/>
                <a:gd name="T8" fmla="*/ 10 w 220"/>
                <a:gd name="T9" fmla="*/ 126 h 224"/>
                <a:gd name="T10" fmla="*/ 12 w 220"/>
                <a:gd name="T11" fmla="*/ 89 h 224"/>
                <a:gd name="T12" fmla="*/ 30 w 220"/>
                <a:gd name="T13" fmla="*/ 6 h 224"/>
                <a:gd name="T14" fmla="*/ 32 w 220"/>
                <a:gd name="T15" fmla="*/ 5 h 224"/>
                <a:gd name="T16" fmla="*/ 34 w 220"/>
                <a:gd name="T17" fmla="*/ 4 h 224"/>
                <a:gd name="T18" fmla="*/ 54 w 220"/>
                <a:gd name="T19" fmla="*/ 0 h 224"/>
                <a:gd name="T20" fmla="*/ 102 w 220"/>
                <a:gd name="T21" fmla="*/ 33 h 224"/>
                <a:gd name="T22" fmla="*/ 178 w 220"/>
                <a:gd name="T23" fmla="*/ 84 h 224"/>
                <a:gd name="T24" fmla="*/ 207 w 220"/>
                <a:gd name="T25" fmla="*/ 112 h 224"/>
                <a:gd name="T26" fmla="*/ 220 w 220"/>
                <a:gd name="T27" fmla="*/ 119 h 224"/>
                <a:gd name="T28" fmla="*/ 209 w 220"/>
                <a:gd name="T29" fmla="*/ 128 h 224"/>
                <a:gd name="T30" fmla="*/ 197 w 220"/>
                <a:gd name="T31" fmla="*/ 160 h 224"/>
                <a:gd name="T32" fmla="*/ 165 w 220"/>
                <a:gd name="T33" fmla="*/ 214 h 224"/>
                <a:gd name="T34" fmla="*/ 122 w 220"/>
                <a:gd name="T35" fmla="*/ 224 h 224"/>
                <a:gd name="T36" fmla="*/ 43 w 220"/>
                <a:gd name="T37" fmla="*/ 20 h 224"/>
                <a:gd name="T38" fmla="*/ 30 w 220"/>
                <a:gd name="T39" fmla="*/ 89 h 224"/>
                <a:gd name="T40" fmla="*/ 28 w 220"/>
                <a:gd name="T41" fmla="*/ 129 h 224"/>
                <a:gd name="T42" fmla="*/ 25 w 220"/>
                <a:gd name="T43" fmla="*/ 145 h 224"/>
                <a:gd name="T44" fmla="*/ 49 w 220"/>
                <a:gd name="T45" fmla="*/ 185 h 224"/>
                <a:gd name="T46" fmla="*/ 56 w 220"/>
                <a:gd name="T47" fmla="*/ 188 h 224"/>
                <a:gd name="T48" fmla="*/ 157 w 220"/>
                <a:gd name="T49" fmla="*/ 197 h 224"/>
                <a:gd name="T50" fmla="*/ 178 w 220"/>
                <a:gd name="T51" fmla="*/ 158 h 224"/>
                <a:gd name="T52" fmla="*/ 189 w 220"/>
                <a:gd name="T53" fmla="*/ 122 h 224"/>
                <a:gd name="T54" fmla="*/ 164 w 220"/>
                <a:gd name="T55" fmla="*/ 96 h 224"/>
                <a:gd name="T56" fmla="*/ 101 w 220"/>
                <a:gd name="T57" fmla="*/ 53 h 224"/>
                <a:gd name="T58" fmla="*/ 88 w 220"/>
                <a:gd name="T59" fmla="*/ 63 h 224"/>
                <a:gd name="T60" fmla="*/ 86 w 220"/>
                <a:gd name="T61" fmla="*/ 47 h 224"/>
                <a:gd name="T62" fmla="*/ 43 w 220"/>
                <a:gd name="T63" fmla="*/ 2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0" h="224">
                  <a:moveTo>
                    <a:pt x="122" y="224"/>
                  </a:moveTo>
                  <a:cubicBezTo>
                    <a:pt x="97" y="224"/>
                    <a:pt x="76" y="216"/>
                    <a:pt x="50" y="206"/>
                  </a:cubicBezTo>
                  <a:cubicBezTo>
                    <a:pt x="42" y="202"/>
                    <a:pt x="42" y="202"/>
                    <a:pt x="42" y="202"/>
                  </a:cubicBezTo>
                  <a:cubicBezTo>
                    <a:pt x="2" y="186"/>
                    <a:pt x="0" y="182"/>
                    <a:pt x="7" y="142"/>
                  </a:cubicBezTo>
                  <a:cubicBezTo>
                    <a:pt x="10" y="126"/>
                    <a:pt x="10" y="126"/>
                    <a:pt x="10" y="126"/>
                  </a:cubicBezTo>
                  <a:cubicBezTo>
                    <a:pt x="12" y="115"/>
                    <a:pt x="12" y="102"/>
                    <a:pt x="12" y="89"/>
                  </a:cubicBezTo>
                  <a:cubicBezTo>
                    <a:pt x="12" y="59"/>
                    <a:pt x="13" y="28"/>
                    <a:pt x="30" y="6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41" y="1"/>
                    <a:pt x="48" y="0"/>
                    <a:pt x="54" y="0"/>
                  </a:cubicBezTo>
                  <a:cubicBezTo>
                    <a:pt x="76" y="0"/>
                    <a:pt x="95" y="13"/>
                    <a:pt x="102" y="33"/>
                  </a:cubicBezTo>
                  <a:cubicBezTo>
                    <a:pt x="125" y="28"/>
                    <a:pt x="154" y="58"/>
                    <a:pt x="178" y="84"/>
                  </a:cubicBezTo>
                  <a:cubicBezTo>
                    <a:pt x="189" y="96"/>
                    <a:pt x="200" y="109"/>
                    <a:pt x="207" y="112"/>
                  </a:cubicBezTo>
                  <a:cubicBezTo>
                    <a:pt x="220" y="119"/>
                    <a:pt x="220" y="119"/>
                    <a:pt x="220" y="119"/>
                  </a:cubicBezTo>
                  <a:cubicBezTo>
                    <a:pt x="209" y="128"/>
                    <a:pt x="209" y="128"/>
                    <a:pt x="209" y="128"/>
                  </a:cubicBezTo>
                  <a:cubicBezTo>
                    <a:pt x="199" y="135"/>
                    <a:pt x="198" y="146"/>
                    <a:pt x="197" y="160"/>
                  </a:cubicBezTo>
                  <a:cubicBezTo>
                    <a:pt x="194" y="179"/>
                    <a:pt x="192" y="202"/>
                    <a:pt x="165" y="214"/>
                  </a:cubicBezTo>
                  <a:cubicBezTo>
                    <a:pt x="151" y="221"/>
                    <a:pt x="136" y="224"/>
                    <a:pt x="122" y="224"/>
                  </a:cubicBezTo>
                  <a:close/>
                  <a:moveTo>
                    <a:pt x="43" y="20"/>
                  </a:moveTo>
                  <a:cubicBezTo>
                    <a:pt x="31" y="37"/>
                    <a:pt x="31" y="64"/>
                    <a:pt x="30" y="89"/>
                  </a:cubicBezTo>
                  <a:cubicBezTo>
                    <a:pt x="30" y="103"/>
                    <a:pt x="30" y="117"/>
                    <a:pt x="28" y="129"/>
                  </a:cubicBezTo>
                  <a:cubicBezTo>
                    <a:pt x="25" y="145"/>
                    <a:pt x="25" y="145"/>
                    <a:pt x="25" y="145"/>
                  </a:cubicBezTo>
                  <a:cubicBezTo>
                    <a:pt x="20" y="174"/>
                    <a:pt x="20" y="174"/>
                    <a:pt x="49" y="185"/>
                  </a:cubicBezTo>
                  <a:cubicBezTo>
                    <a:pt x="56" y="188"/>
                    <a:pt x="56" y="188"/>
                    <a:pt x="56" y="188"/>
                  </a:cubicBezTo>
                  <a:cubicBezTo>
                    <a:pt x="95" y="204"/>
                    <a:pt x="124" y="213"/>
                    <a:pt x="157" y="197"/>
                  </a:cubicBezTo>
                  <a:cubicBezTo>
                    <a:pt x="174" y="190"/>
                    <a:pt x="176" y="178"/>
                    <a:pt x="178" y="158"/>
                  </a:cubicBezTo>
                  <a:cubicBezTo>
                    <a:pt x="179" y="146"/>
                    <a:pt x="181" y="132"/>
                    <a:pt x="189" y="122"/>
                  </a:cubicBezTo>
                  <a:cubicBezTo>
                    <a:pt x="182" y="115"/>
                    <a:pt x="173" y="106"/>
                    <a:pt x="164" y="96"/>
                  </a:cubicBezTo>
                  <a:cubicBezTo>
                    <a:pt x="144" y="74"/>
                    <a:pt x="116" y="41"/>
                    <a:pt x="101" y="53"/>
                  </a:cubicBezTo>
                  <a:cubicBezTo>
                    <a:pt x="88" y="63"/>
                    <a:pt x="88" y="63"/>
                    <a:pt x="88" y="63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4" y="27"/>
                    <a:pt x="63" y="13"/>
                    <a:pt x="43" y="2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Freeform 163"/>
            <p:cNvSpPr>
              <a:spLocks/>
            </p:cNvSpPr>
            <p:nvPr/>
          </p:nvSpPr>
          <p:spPr bwMode="auto">
            <a:xfrm>
              <a:off x="1357" y="2480"/>
              <a:ext cx="164" cy="128"/>
            </a:xfrm>
            <a:custGeom>
              <a:avLst/>
              <a:gdLst>
                <a:gd name="T0" fmla="*/ 75 w 549"/>
                <a:gd name="T1" fmla="*/ 13 h 432"/>
                <a:gd name="T2" fmla="*/ 0 w 549"/>
                <a:gd name="T3" fmla="*/ 113 h 432"/>
                <a:gd name="T4" fmla="*/ 88 w 549"/>
                <a:gd name="T5" fmla="*/ 190 h 432"/>
                <a:gd name="T6" fmla="*/ 145 w 549"/>
                <a:gd name="T7" fmla="*/ 223 h 432"/>
                <a:gd name="T8" fmla="*/ 216 w 549"/>
                <a:gd name="T9" fmla="*/ 222 h 432"/>
                <a:gd name="T10" fmla="*/ 209 w 549"/>
                <a:gd name="T11" fmla="*/ 305 h 432"/>
                <a:gd name="T12" fmla="*/ 210 w 549"/>
                <a:gd name="T13" fmla="*/ 342 h 432"/>
                <a:gd name="T14" fmla="*/ 227 w 549"/>
                <a:gd name="T15" fmla="*/ 377 h 432"/>
                <a:gd name="T16" fmla="*/ 297 w 549"/>
                <a:gd name="T17" fmla="*/ 413 h 432"/>
                <a:gd name="T18" fmla="*/ 368 w 549"/>
                <a:gd name="T19" fmla="*/ 362 h 432"/>
                <a:gd name="T20" fmla="*/ 333 w 549"/>
                <a:gd name="T21" fmla="*/ 336 h 432"/>
                <a:gd name="T22" fmla="*/ 331 w 549"/>
                <a:gd name="T23" fmla="*/ 313 h 432"/>
                <a:gd name="T24" fmla="*/ 316 w 549"/>
                <a:gd name="T25" fmla="*/ 291 h 432"/>
                <a:gd name="T26" fmla="*/ 453 w 549"/>
                <a:gd name="T27" fmla="*/ 281 h 432"/>
                <a:gd name="T28" fmla="*/ 474 w 549"/>
                <a:gd name="T29" fmla="*/ 189 h 432"/>
                <a:gd name="T30" fmla="*/ 456 w 549"/>
                <a:gd name="T31" fmla="*/ 139 h 432"/>
                <a:gd name="T32" fmla="*/ 432 w 549"/>
                <a:gd name="T33" fmla="*/ 93 h 432"/>
                <a:gd name="T34" fmla="*/ 406 w 549"/>
                <a:gd name="T35" fmla="*/ 91 h 432"/>
                <a:gd name="T36" fmla="*/ 383 w 549"/>
                <a:gd name="T37" fmla="*/ 68 h 432"/>
                <a:gd name="T38" fmla="*/ 417 w 549"/>
                <a:gd name="T39" fmla="*/ 57 h 432"/>
                <a:gd name="T40" fmla="*/ 335 w 549"/>
                <a:gd name="T41" fmla="*/ 59 h 432"/>
                <a:gd name="T42" fmla="*/ 352 w 549"/>
                <a:gd name="T43" fmla="*/ 64 h 432"/>
                <a:gd name="T44" fmla="*/ 285 w 549"/>
                <a:gd name="T45" fmla="*/ 76 h 432"/>
                <a:gd name="T46" fmla="*/ 263 w 549"/>
                <a:gd name="T47" fmla="*/ 59 h 432"/>
                <a:gd name="T48" fmla="*/ 219 w 549"/>
                <a:gd name="T49" fmla="*/ 63 h 432"/>
                <a:gd name="T50" fmla="*/ 180 w 549"/>
                <a:gd name="T51" fmla="*/ 36 h 432"/>
                <a:gd name="T52" fmla="*/ 127 w 549"/>
                <a:gd name="T53" fmla="*/ 0 h 432"/>
                <a:gd name="T54" fmla="*/ 114 w 549"/>
                <a:gd name="T55" fmla="*/ 18 h 432"/>
                <a:gd name="T56" fmla="*/ 132 w 549"/>
                <a:gd name="T57" fmla="*/ 27 h 432"/>
                <a:gd name="T58" fmla="*/ 71 w 549"/>
                <a:gd name="T59" fmla="*/ 61 h 432"/>
                <a:gd name="T60" fmla="*/ 65 w 549"/>
                <a:gd name="T61" fmla="*/ 118 h 432"/>
                <a:gd name="T62" fmla="*/ 62 w 549"/>
                <a:gd name="T63" fmla="*/ 62 h 432"/>
                <a:gd name="T64" fmla="*/ 75 w 549"/>
                <a:gd name="T65" fmla="*/ 13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9" h="432">
                  <a:moveTo>
                    <a:pt x="75" y="13"/>
                  </a:moveTo>
                  <a:cubicBezTo>
                    <a:pt x="30" y="21"/>
                    <a:pt x="16" y="77"/>
                    <a:pt x="0" y="113"/>
                  </a:cubicBezTo>
                  <a:cubicBezTo>
                    <a:pt x="50" y="103"/>
                    <a:pt x="18" y="203"/>
                    <a:pt x="88" y="190"/>
                  </a:cubicBezTo>
                  <a:cubicBezTo>
                    <a:pt x="117" y="184"/>
                    <a:pt x="127" y="202"/>
                    <a:pt x="145" y="223"/>
                  </a:cubicBezTo>
                  <a:cubicBezTo>
                    <a:pt x="154" y="234"/>
                    <a:pt x="201" y="223"/>
                    <a:pt x="216" y="222"/>
                  </a:cubicBezTo>
                  <a:cubicBezTo>
                    <a:pt x="209" y="249"/>
                    <a:pt x="193" y="280"/>
                    <a:pt x="209" y="305"/>
                  </a:cubicBezTo>
                  <a:cubicBezTo>
                    <a:pt x="222" y="325"/>
                    <a:pt x="226" y="324"/>
                    <a:pt x="210" y="342"/>
                  </a:cubicBezTo>
                  <a:cubicBezTo>
                    <a:pt x="202" y="350"/>
                    <a:pt x="222" y="365"/>
                    <a:pt x="227" y="377"/>
                  </a:cubicBezTo>
                  <a:cubicBezTo>
                    <a:pt x="242" y="409"/>
                    <a:pt x="261" y="432"/>
                    <a:pt x="297" y="413"/>
                  </a:cubicBezTo>
                  <a:cubicBezTo>
                    <a:pt x="321" y="400"/>
                    <a:pt x="355" y="380"/>
                    <a:pt x="368" y="362"/>
                  </a:cubicBezTo>
                  <a:cubicBezTo>
                    <a:pt x="334" y="368"/>
                    <a:pt x="344" y="356"/>
                    <a:pt x="333" y="336"/>
                  </a:cubicBezTo>
                  <a:cubicBezTo>
                    <a:pt x="329" y="328"/>
                    <a:pt x="340" y="319"/>
                    <a:pt x="331" y="313"/>
                  </a:cubicBezTo>
                  <a:cubicBezTo>
                    <a:pt x="318" y="304"/>
                    <a:pt x="320" y="305"/>
                    <a:pt x="316" y="291"/>
                  </a:cubicBezTo>
                  <a:cubicBezTo>
                    <a:pt x="377" y="307"/>
                    <a:pt x="394" y="303"/>
                    <a:pt x="453" y="281"/>
                  </a:cubicBezTo>
                  <a:cubicBezTo>
                    <a:pt x="493" y="267"/>
                    <a:pt x="412" y="213"/>
                    <a:pt x="474" y="189"/>
                  </a:cubicBezTo>
                  <a:cubicBezTo>
                    <a:pt x="432" y="180"/>
                    <a:pt x="549" y="139"/>
                    <a:pt x="456" y="139"/>
                  </a:cubicBezTo>
                  <a:cubicBezTo>
                    <a:pt x="474" y="118"/>
                    <a:pt x="450" y="102"/>
                    <a:pt x="432" y="93"/>
                  </a:cubicBezTo>
                  <a:cubicBezTo>
                    <a:pt x="424" y="88"/>
                    <a:pt x="412" y="95"/>
                    <a:pt x="406" y="91"/>
                  </a:cubicBezTo>
                  <a:cubicBezTo>
                    <a:pt x="398" y="86"/>
                    <a:pt x="393" y="74"/>
                    <a:pt x="383" y="68"/>
                  </a:cubicBezTo>
                  <a:cubicBezTo>
                    <a:pt x="394" y="64"/>
                    <a:pt x="406" y="61"/>
                    <a:pt x="417" y="57"/>
                  </a:cubicBezTo>
                  <a:cubicBezTo>
                    <a:pt x="390" y="57"/>
                    <a:pt x="361" y="54"/>
                    <a:pt x="335" y="59"/>
                  </a:cubicBezTo>
                  <a:cubicBezTo>
                    <a:pt x="341" y="61"/>
                    <a:pt x="346" y="63"/>
                    <a:pt x="352" y="64"/>
                  </a:cubicBezTo>
                  <a:cubicBezTo>
                    <a:pt x="331" y="69"/>
                    <a:pt x="306" y="80"/>
                    <a:pt x="285" y="76"/>
                  </a:cubicBezTo>
                  <a:cubicBezTo>
                    <a:pt x="277" y="74"/>
                    <a:pt x="272" y="59"/>
                    <a:pt x="263" y="59"/>
                  </a:cubicBezTo>
                  <a:cubicBezTo>
                    <a:pt x="249" y="60"/>
                    <a:pt x="234" y="62"/>
                    <a:pt x="219" y="63"/>
                  </a:cubicBezTo>
                  <a:cubicBezTo>
                    <a:pt x="184" y="66"/>
                    <a:pt x="204" y="41"/>
                    <a:pt x="180" y="36"/>
                  </a:cubicBezTo>
                  <a:cubicBezTo>
                    <a:pt x="151" y="30"/>
                    <a:pt x="135" y="31"/>
                    <a:pt x="127" y="0"/>
                  </a:cubicBezTo>
                  <a:cubicBezTo>
                    <a:pt x="122" y="4"/>
                    <a:pt x="116" y="12"/>
                    <a:pt x="114" y="18"/>
                  </a:cubicBezTo>
                  <a:cubicBezTo>
                    <a:pt x="122" y="20"/>
                    <a:pt x="129" y="26"/>
                    <a:pt x="132" y="27"/>
                  </a:cubicBezTo>
                  <a:cubicBezTo>
                    <a:pt x="115" y="32"/>
                    <a:pt x="71" y="36"/>
                    <a:pt x="71" y="61"/>
                  </a:cubicBezTo>
                  <a:cubicBezTo>
                    <a:pt x="71" y="84"/>
                    <a:pt x="105" y="107"/>
                    <a:pt x="65" y="118"/>
                  </a:cubicBezTo>
                  <a:cubicBezTo>
                    <a:pt x="49" y="98"/>
                    <a:pt x="51" y="84"/>
                    <a:pt x="62" y="62"/>
                  </a:cubicBezTo>
                  <a:cubicBezTo>
                    <a:pt x="72" y="42"/>
                    <a:pt x="40" y="19"/>
                    <a:pt x="75" y="1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Freeform 164"/>
            <p:cNvSpPr>
              <a:spLocks noEditPoints="1"/>
            </p:cNvSpPr>
            <p:nvPr/>
          </p:nvSpPr>
          <p:spPr bwMode="auto">
            <a:xfrm>
              <a:off x="1353" y="2475"/>
              <a:ext cx="155" cy="133"/>
            </a:xfrm>
            <a:custGeom>
              <a:avLst/>
              <a:gdLst>
                <a:gd name="T0" fmla="*/ 226 w 522"/>
                <a:gd name="T1" fmla="*/ 386 h 446"/>
                <a:gd name="T2" fmla="*/ 222 w 522"/>
                <a:gd name="T3" fmla="*/ 334 h 446"/>
                <a:gd name="T4" fmla="*/ 218 w 522"/>
                <a:gd name="T5" fmla="*/ 250 h 446"/>
                <a:gd name="T6" fmla="*/ 152 w 522"/>
                <a:gd name="T7" fmla="*/ 246 h 446"/>
                <a:gd name="T8" fmla="*/ 41 w 522"/>
                <a:gd name="T9" fmla="*/ 167 h 446"/>
                <a:gd name="T10" fmla="*/ 7 w 522"/>
                <a:gd name="T11" fmla="*/ 126 h 446"/>
                <a:gd name="T12" fmla="*/ 87 w 522"/>
                <a:gd name="T13" fmla="*/ 21 h 446"/>
                <a:gd name="T14" fmla="*/ 91 w 522"/>
                <a:gd name="T15" fmla="*/ 39 h 446"/>
                <a:gd name="T16" fmla="*/ 82 w 522"/>
                <a:gd name="T17" fmla="*/ 42 h 446"/>
                <a:gd name="T18" fmla="*/ 116 w 522"/>
                <a:gd name="T19" fmla="*/ 42 h 446"/>
                <a:gd name="T20" fmla="*/ 136 w 522"/>
                <a:gd name="T21" fmla="*/ 9 h 446"/>
                <a:gd name="T22" fmla="*/ 186 w 522"/>
                <a:gd name="T23" fmla="*/ 42 h 446"/>
                <a:gd name="T24" fmla="*/ 233 w 522"/>
                <a:gd name="T25" fmla="*/ 71 h 446"/>
                <a:gd name="T26" fmla="*/ 297 w 522"/>
                <a:gd name="T27" fmla="*/ 79 h 446"/>
                <a:gd name="T28" fmla="*/ 313 w 522"/>
                <a:gd name="T29" fmla="*/ 74 h 446"/>
                <a:gd name="T30" fmla="*/ 410 w 522"/>
                <a:gd name="T31" fmla="*/ 64 h 446"/>
                <a:gd name="T32" fmla="*/ 435 w 522"/>
                <a:gd name="T33" fmla="*/ 83 h 446"/>
                <a:gd name="T34" fmla="*/ 425 w 522"/>
                <a:gd name="T35" fmla="*/ 100 h 446"/>
                <a:gd name="T36" fmla="*/ 486 w 522"/>
                <a:gd name="T37" fmla="*/ 136 h 446"/>
                <a:gd name="T38" fmla="*/ 500 w 522"/>
                <a:gd name="T39" fmla="*/ 189 h 446"/>
                <a:gd name="T40" fmla="*/ 493 w 522"/>
                <a:gd name="T41" fmla="*/ 214 h 446"/>
                <a:gd name="T42" fmla="*/ 487 w 522"/>
                <a:gd name="T43" fmla="*/ 293 h 446"/>
                <a:gd name="T44" fmla="*/ 352 w 522"/>
                <a:gd name="T45" fmla="*/ 323 h 446"/>
                <a:gd name="T46" fmla="*/ 362 w 522"/>
                <a:gd name="T47" fmla="*/ 365 h 446"/>
                <a:gd name="T48" fmla="*/ 382 w 522"/>
                <a:gd name="T49" fmla="*/ 370 h 446"/>
                <a:gd name="T50" fmla="*/ 317 w 522"/>
                <a:gd name="T51" fmla="*/ 438 h 446"/>
                <a:gd name="T52" fmla="*/ 240 w 522"/>
                <a:gd name="T53" fmla="*/ 375 h 446"/>
                <a:gd name="T54" fmla="*/ 361 w 522"/>
                <a:gd name="T55" fmla="*/ 389 h 446"/>
                <a:gd name="T56" fmla="*/ 340 w 522"/>
                <a:gd name="T57" fmla="*/ 339 h 446"/>
                <a:gd name="T58" fmla="*/ 322 w 522"/>
                <a:gd name="T59" fmla="*/ 311 h 446"/>
                <a:gd name="T60" fmla="*/ 465 w 522"/>
                <a:gd name="T61" fmla="*/ 289 h 446"/>
                <a:gd name="T62" fmla="*/ 458 w 522"/>
                <a:gd name="T63" fmla="*/ 220 h 446"/>
                <a:gd name="T64" fmla="*/ 487 w 522"/>
                <a:gd name="T65" fmla="*/ 176 h 446"/>
                <a:gd name="T66" fmla="*/ 450 w 522"/>
                <a:gd name="T67" fmla="*/ 165 h 446"/>
                <a:gd name="T68" fmla="*/ 443 w 522"/>
                <a:gd name="T69" fmla="*/ 118 h 446"/>
                <a:gd name="T70" fmla="*/ 403 w 522"/>
                <a:gd name="T71" fmla="*/ 103 h 446"/>
                <a:gd name="T72" fmla="*/ 369 w 522"/>
                <a:gd name="T73" fmla="*/ 91 h 446"/>
                <a:gd name="T74" fmla="*/ 283 w 522"/>
                <a:gd name="T75" fmla="*/ 90 h 446"/>
                <a:gd name="T76" fmla="*/ 201 w 522"/>
                <a:gd name="T77" fmla="*/ 70 h 446"/>
                <a:gd name="T78" fmla="*/ 155 w 522"/>
                <a:gd name="T79" fmla="*/ 52 h 446"/>
                <a:gd name="T80" fmla="*/ 95 w 522"/>
                <a:gd name="T81" fmla="*/ 78 h 446"/>
                <a:gd name="T82" fmla="*/ 83 w 522"/>
                <a:gd name="T83" fmla="*/ 144 h 446"/>
                <a:gd name="T84" fmla="*/ 69 w 522"/>
                <a:gd name="T85" fmla="*/ 75 h 446"/>
                <a:gd name="T86" fmla="*/ 31 w 522"/>
                <a:gd name="T87" fmla="*/ 115 h 446"/>
                <a:gd name="T88" fmla="*/ 101 w 522"/>
                <a:gd name="T89" fmla="*/ 198 h 446"/>
                <a:gd name="T90" fmla="*/ 167 w 522"/>
                <a:gd name="T91" fmla="*/ 234 h 446"/>
                <a:gd name="T92" fmla="*/ 231 w 522"/>
                <a:gd name="T93" fmla="*/ 230 h 446"/>
                <a:gd name="T94" fmla="*/ 235 w 522"/>
                <a:gd name="T95" fmla="*/ 259 h 446"/>
                <a:gd name="T96" fmla="*/ 233 w 522"/>
                <a:gd name="T97" fmla="*/ 364 h 446"/>
                <a:gd name="T98" fmla="*/ 90 w 522"/>
                <a:gd name="T99" fmla="*/ 12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22" h="446">
                  <a:moveTo>
                    <a:pt x="288" y="446"/>
                  </a:moveTo>
                  <a:cubicBezTo>
                    <a:pt x="260" y="446"/>
                    <a:pt x="244" y="420"/>
                    <a:pt x="234" y="398"/>
                  </a:cubicBezTo>
                  <a:cubicBezTo>
                    <a:pt x="233" y="395"/>
                    <a:pt x="229" y="390"/>
                    <a:pt x="226" y="386"/>
                  </a:cubicBezTo>
                  <a:cubicBezTo>
                    <a:pt x="218" y="377"/>
                    <a:pt x="208" y="364"/>
                    <a:pt x="218" y="353"/>
                  </a:cubicBezTo>
                  <a:cubicBezTo>
                    <a:pt x="220" y="350"/>
                    <a:pt x="226" y="344"/>
                    <a:pt x="226" y="342"/>
                  </a:cubicBezTo>
                  <a:cubicBezTo>
                    <a:pt x="226" y="341"/>
                    <a:pt x="224" y="337"/>
                    <a:pt x="222" y="334"/>
                  </a:cubicBezTo>
                  <a:cubicBezTo>
                    <a:pt x="220" y="332"/>
                    <a:pt x="218" y="330"/>
                    <a:pt x="217" y="327"/>
                  </a:cubicBezTo>
                  <a:cubicBezTo>
                    <a:pt x="201" y="303"/>
                    <a:pt x="210" y="277"/>
                    <a:pt x="217" y="253"/>
                  </a:cubicBezTo>
                  <a:cubicBezTo>
                    <a:pt x="217" y="252"/>
                    <a:pt x="218" y="251"/>
                    <a:pt x="218" y="250"/>
                  </a:cubicBezTo>
                  <a:cubicBezTo>
                    <a:pt x="218" y="250"/>
                    <a:pt x="217" y="250"/>
                    <a:pt x="217" y="250"/>
                  </a:cubicBezTo>
                  <a:cubicBezTo>
                    <a:pt x="205" y="252"/>
                    <a:pt x="191" y="254"/>
                    <a:pt x="179" y="254"/>
                  </a:cubicBezTo>
                  <a:cubicBezTo>
                    <a:pt x="165" y="254"/>
                    <a:pt x="157" y="251"/>
                    <a:pt x="152" y="246"/>
                  </a:cubicBezTo>
                  <a:cubicBezTo>
                    <a:pt x="147" y="239"/>
                    <a:pt x="147" y="239"/>
                    <a:pt x="147" y="239"/>
                  </a:cubicBezTo>
                  <a:cubicBezTo>
                    <a:pt x="132" y="220"/>
                    <a:pt x="124" y="213"/>
                    <a:pt x="104" y="216"/>
                  </a:cubicBezTo>
                  <a:cubicBezTo>
                    <a:pt x="58" y="225"/>
                    <a:pt x="48" y="191"/>
                    <a:pt x="41" y="167"/>
                  </a:cubicBezTo>
                  <a:cubicBezTo>
                    <a:pt x="34" y="144"/>
                    <a:pt x="30" y="136"/>
                    <a:pt x="17" y="139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9" y="120"/>
                    <a:pt x="12" y="114"/>
                    <a:pt x="14" y="108"/>
                  </a:cubicBezTo>
                  <a:cubicBezTo>
                    <a:pt x="27" y="74"/>
                    <a:pt x="44" y="32"/>
                    <a:pt x="84" y="21"/>
                  </a:cubicBezTo>
                  <a:cubicBezTo>
                    <a:pt x="85" y="21"/>
                    <a:pt x="86" y="21"/>
                    <a:pt x="87" y="21"/>
                  </a:cubicBezTo>
                  <a:cubicBezTo>
                    <a:pt x="88" y="21"/>
                    <a:pt x="88" y="20"/>
                    <a:pt x="88" y="20"/>
                  </a:cubicBezTo>
                  <a:cubicBezTo>
                    <a:pt x="91" y="39"/>
                    <a:pt x="91" y="39"/>
                    <a:pt x="91" y="39"/>
                  </a:cubicBezTo>
                  <a:cubicBezTo>
                    <a:pt x="91" y="39"/>
                    <a:pt x="91" y="39"/>
                    <a:pt x="91" y="39"/>
                  </a:cubicBezTo>
                  <a:cubicBezTo>
                    <a:pt x="91" y="39"/>
                    <a:pt x="91" y="39"/>
                    <a:pt x="91" y="39"/>
                  </a:cubicBezTo>
                  <a:cubicBezTo>
                    <a:pt x="91" y="39"/>
                    <a:pt x="91" y="39"/>
                    <a:pt x="91" y="39"/>
                  </a:cubicBezTo>
                  <a:cubicBezTo>
                    <a:pt x="84" y="40"/>
                    <a:pt x="82" y="42"/>
                    <a:pt x="82" y="42"/>
                  </a:cubicBezTo>
                  <a:cubicBezTo>
                    <a:pt x="82" y="43"/>
                    <a:pt x="84" y="49"/>
                    <a:pt x="85" y="52"/>
                  </a:cubicBezTo>
                  <a:cubicBezTo>
                    <a:pt x="85" y="53"/>
                    <a:pt x="86" y="55"/>
                    <a:pt x="86" y="57"/>
                  </a:cubicBezTo>
                  <a:cubicBezTo>
                    <a:pt x="94" y="50"/>
                    <a:pt x="105" y="45"/>
                    <a:pt x="116" y="42"/>
                  </a:cubicBezTo>
                  <a:cubicBezTo>
                    <a:pt x="116" y="42"/>
                    <a:pt x="116" y="42"/>
                    <a:pt x="116" y="42"/>
                  </a:cubicBezTo>
                  <a:cubicBezTo>
                    <a:pt x="120" y="31"/>
                    <a:pt x="120" y="31"/>
                    <a:pt x="120" y="31"/>
                  </a:cubicBezTo>
                  <a:cubicBezTo>
                    <a:pt x="123" y="25"/>
                    <a:pt x="130" y="15"/>
                    <a:pt x="136" y="9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56" y="36"/>
                    <a:pt x="164" y="37"/>
                    <a:pt x="186" y="42"/>
                  </a:cubicBezTo>
                  <a:cubicBezTo>
                    <a:pt x="189" y="42"/>
                    <a:pt x="193" y="43"/>
                    <a:pt x="197" y="43"/>
                  </a:cubicBezTo>
                  <a:cubicBezTo>
                    <a:pt x="213" y="47"/>
                    <a:pt x="216" y="57"/>
                    <a:pt x="218" y="64"/>
                  </a:cubicBezTo>
                  <a:cubicBezTo>
                    <a:pt x="221" y="71"/>
                    <a:pt x="222" y="72"/>
                    <a:pt x="233" y="71"/>
                  </a:cubicBezTo>
                  <a:cubicBezTo>
                    <a:pt x="277" y="67"/>
                    <a:pt x="277" y="67"/>
                    <a:pt x="277" y="67"/>
                  </a:cubicBezTo>
                  <a:cubicBezTo>
                    <a:pt x="278" y="67"/>
                    <a:pt x="278" y="67"/>
                    <a:pt x="278" y="67"/>
                  </a:cubicBezTo>
                  <a:cubicBezTo>
                    <a:pt x="288" y="67"/>
                    <a:pt x="293" y="74"/>
                    <a:pt x="297" y="79"/>
                  </a:cubicBezTo>
                  <a:cubicBezTo>
                    <a:pt x="299" y="80"/>
                    <a:pt x="301" y="83"/>
                    <a:pt x="302" y="84"/>
                  </a:cubicBezTo>
                  <a:cubicBezTo>
                    <a:pt x="310" y="85"/>
                    <a:pt x="323" y="84"/>
                    <a:pt x="335" y="81"/>
                  </a:cubicBezTo>
                  <a:cubicBezTo>
                    <a:pt x="313" y="74"/>
                    <a:pt x="313" y="74"/>
                    <a:pt x="313" y="74"/>
                  </a:cubicBezTo>
                  <a:cubicBezTo>
                    <a:pt x="348" y="67"/>
                    <a:pt x="348" y="67"/>
                    <a:pt x="348" y="67"/>
                  </a:cubicBezTo>
                  <a:cubicBezTo>
                    <a:pt x="359" y="65"/>
                    <a:pt x="372" y="64"/>
                    <a:pt x="387" y="64"/>
                  </a:cubicBezTo>
                  <a:cubicBezTo>
                    <a:pt x="395" y="64"/>
                    <a:pt x="402" y="64"/>
                    <a:pt x="410" y="64"/>
                  </a:cubicBezTo>
                  <a:cubicBezTo>
                    <a:pt x="417" y="65"/>
                    <a:pt x="424" y="65"/>
                    <a:pt x="432" y="65"/>
                  </a:cubicBezTo>
                  <a:cubicBezTo>
                    <a:pt x="486" y="65"/>
                    <a:pt x="486" y="65"/>
                    <a:pt x="486" y="65"/>
                  </a:cubicBezTo>
                  <a:cubicBezTo>
                    <a:pt x="435" y="83"/>
                    <a:pt x="435" y="83"/>
                    <a:pt x="435" y="83"/>
                  </a:cubicBezTo>
                  <a:cubicBezTo>
                    <a:pt x="428" y="85"/>
                    <a:pt x="422" y="87"/>
                    <a:pt x="416" y="89"/>
                  </a:cubicBezTo>
                  <a:cubicBezTo>
                    <a:pt x="416" y="90"/>
                    <a:pt x="417" y="91"/>
                    <a:pt x="418" y="92"/>
                  </a:cubicBezTo>
                  <a:cubicBezTo>
                    <a:pt x="420" y="95"/>
                    <a:pt x="423" y="98"/>
                    <a:pt x="425" y="100"/>
                  </a:cubicBezTo>
                  <a:cubicBezTo>
                    <a:pt x="429" y="100"/>
                    <a:pt x="430" y="100"/>
                    <a:pt x="432" y="99"/>
                  </a:cubicBezTo>
                  <a:cubicBezTo>
                    <a:pt x="439" y="99"/>
                    <a:pt x="447" y="99"/>
                    <a:pt x="452" y="102"/>
                  </a:cubicBezTo>
                  <a:cubicBezTo>
                    <a:pt x="467" y="110"/>
                    <a:pt x="483" y="121"/>
                    <a:pt x="486" y="136"/>
                  </a:cubicBezTo>
                  <a:cubicBezTo>
                    <a:pt x="487" y="140"/>
                    <a:pt x="487" y="144"/>
                    <a:pt x="486" y="147"/>
                  </a:cubicBezTo>
                  <a:cubicBezTo>
                    <a:pt x="504" y="149"/>
                    <a:pt x="513" y="153"/>
                    <a:pt x="516" y="160"/>
                  </a:cubicBezTo>
                  <a:cubicBezTo>
                    <a:pt x="520" y="171"/>
                    <a:pt x="510" y="181"/>
                    <a:pt x="500" y="189"/>
                  </a:cubicBezTo>
                  <a:cubicBezTo>
                    <a:pt x="497" y="192"/>
                    <a:pt x="494" y="195"/>
                    <a:pt x="492" y="197"/>
                  </a:cubicBezTo>
                  <a:cubicBezTo>
                    <a:pt x="522" y="203"/>
                    <a:pt x="522" y="203"/>
                    <a:pt x="522" y="203"/>
                  </a:cubicBezTo>
                  <a:cubicBezTo>
                    <a:pt x="493" y="214"/>
                    <a:pt x="493" y="214"/>
                    <a:pt x="493" y="214"/>
                  </a:cubicBezTo>
                  <a:cubicBezTo>
                    <a:pt x="483" y="218"/>
                    <a:pt x="477" y="223"/>
                    <a:pt x="475" y="228"/>
                  </a:cubicBezTo>
                  <a:cubicBezTo>
                    <a:pt x="472" y="236"/>
                    <a:pt x="477" y="247"/>
                    <a:pt x="481" y="258"/>
                  </a:cubicBezTo>
                  <a:cubicBezTo>
                    <a:pt x="486" y="270"/>
                    <a:pt x="492" y="282"/>
                    <a:pt x="487" y="293"/>
                  </a:cubicBezTo>
                  <a:cubicBezTo>
                    <a:pt x="484" y="299"/>
                    <a:pt x="479" y="304"/>
                    <a:pt x="471" y="307"/>
                  </a:cubicBezTo>
                  <a:cubicBezTo>
                    <a:pt x="437" y="319"/>
                    <a:pt x="414" y="327"/>
                    <a:pt x="389" y="327"/>
                  </a:cubicBezTo>
                  <a:cubicBezTo>
                    <a:pt x="378" y="327"/>
                    <a:pt x="366" y="326"/>
                    <a:pt x="352" y="323"/>
                  </a:cubicBezTo>
                  <a:cubicBezTo>
                    <a:pt x="362" y="330"/>
                    <a:pt x="359" y="340"/>
                    <a:pt x="357" y="345"/>
                  </a:cubicBezTo>
                  <a:cubicBezTo>
                    <a:pt x="357" y="346"/>
                    <a:pt x="356" y="348"/>
                    <a:pt x="356" y="348"/>
                  </a:cubicBezTo>
                  <a:cubicBezTo>
                    <a:pt x="360" y="355"/>
                    <a:pt x="361" y="360"/>
                    <a:pt x="362" y="365"/>
                  </a:cubicBezTo>
                  <a:cubicBezTo>
                    <a:pt x="363" y="367"/>
                    <a:pt x="364" y="370"/>
                    <a:pt x="365" y="371"/>
                  </a:cubicBezTo>
                  <a:cubicBezTo>
                    <a:pt x="365" y="371"/>
                    <a:pt x="365" y="371"/>
                    <a:pt x="365" y="371"/>
                  </a:cubicBezTo>
                  <a:cubicBezTo>
                    <a:pt x="365" y="371"/>
                    <a:pt x="371" y="372"/>
                    <a:pt x="382" y="370"/>
                  </a:cubicBezTo>
                  <a:cubicBezTo>
                    <a:pt x="404" y="366"/>
                    <a:pt x="404" y="366"/>
                    <a:pt x="404" y="366"/>
                  </a:cubicBezTo>
                  <a:cubicBezTo>
                    <a:pt x="391" y="384"/>
                    <a:pt x="391" y="384"/>
                    <a:pt x="391" y="384"/>
                  </a:cubicBezTo>
                  <a:cubicBezTo>
                    <a:pt x="377" y="403"/>
                    <a:pt x="346" y="422"/>
                    <a:pt x="317" y="438"/>
                  </a:cubicBezTo>
                  <a:cubicBezTo>
                    <a:pt x="306" y="443"/>
                    <a:pt x="297" y="446"/>
                    <a:pt x="288" y="446"/>
                  </a:cubicBezTo>
                  <a:close/>
                  <a:moveTo>
                    <a:pt x="233" y="364"/>
                  </a:moveTo>
                  <a:cubicBezTo>
                    <a:pt x="234" y="366"/>
                    <a:pt x="238" y="372"/>
                    <a:pt x="240" y="375"/>
                  </a:cubicBezTo>
                  <a:cubicBezTo>
                    <a:pt x="244" y="380"/>
                    <a:pt x="249" y="385"/>
                    <a:pt x="251" y="390"/>
                  </a:cubicBezTo>
                  <a:cubicBezTo>
                    <a:pt x="268" y="428"/>
                    <a:pt x="283" y="435"/>
                    <a:pt x="308" y="422"/>
                  </a:cubicBezTo>
                  <a:cubicBezTo>
                    <a:pt x="320" y="415"/>
                    <a:pt x="344" y="402"/>
                    <a:pt x="361" y="389"/>
                  </a:cubicBezTo>
                  <a:cubicBezTo>
                    <a:pt x="350" y="386"/>
                    <a:pt x="347" y="377"/>
                    <a:pt x="345" y="370"/>
                  </a:cubicBezTo>
                  <a:cubicBezTo>
                    <a:pt x="344" y="366"/>
                    <a:pt x="342" y="362"/>
                    <a:pt x="340" y="357"/>
                  </a:cubicBezTo>
                  <a:cubicBezTo>
                    <a:pt x="336" y="350"/>
                    <a:pt x="338" y="343"/>
                    <a:pt x="340" y="339"/>
                  </a:cubicBezTo>
                  <a:cubicBezTo>
                    <a:pt x="340" y="338"/>
                    <a:pt x="340" y="337"/>
                    <a:pt x="340" y="336"/>
                  </a:cubicBezTo>
                  <a:cubicBezTo>
                    <a:pt x="329" y="330"/>
                    <a:pt x="327" y="327"/>
                    <a:pt x="324" y="317"/>
                  </a:cubicBezTo>
                  <a:cubicBezTo>
                    <a:pt x="324" y="315"/>
                    <a:pt x="323" y="313"/>
                    <a:pt x="322" y="311"/>
                  </a:cubicBezTo>
                  <a:cubicBezTo>
                    <a:pt x="317" y="295"/>
                    <a:pt x="317" y="295"/>
                    <a:pt x="317" y="295"/>
                  </a:cubicBezTo>
                  <a:cubicBezTo>
                    <a:pt x="334" y="299"/>
                    <a:pt x="334" y="299"/>
                    <a:pt x="334" y="299"/>
                  </a:cubicBezTo>
                  <a:cubicBezTo>
                    <a:pt x="395" y="316"/>
                    <a:pt x="404" y="312"/>
                    <a:pt x="465" y="289"/>
                  </a:cubicBezTo>
                  <a:cubicBezTo>
                    <a:pt x="467" y="288"/>
                    <a:pt x="469" y="287"/>
                    <a:pt x="470" y="286"/>
                  </a:cubicBezTo>
                  <a:cubicBezTo>
                    <a:pt x="471" y="282"/>
                    <a:pt x="468" y="273"/>
                    <a:pt x="464" y="265"/>
                  </a:cubicBezTo>
                  <a:cubicBezTo>
                    <a:pt x="459" y="252"/>
                    <a:pt x="452" y="236"/>
                    <a:pt x="458" y="220"/>
                  </a:cubicBezTo>
                  <a:cubicBezTo>
                    <a:pt x="461" y="214"/>
                    <a:pt x="465" y="209"/>
                    <a:pt x="472" y="205"/>
                  </a:cubicBezTo>
                  <a:cubicBezTo>
                    <a:pt x="471" y="204"/>
                    <a:pt x="471" y="203"/>
                    <a:pt x="471" y="203"/>
                  </a:cubicBezTo>
                  <a:cubicBezTo>
                    <a:pt x="468" y="192"/>
                    <a:pt x="478" y="184"/>
                    <a:pt x="487" y="176"/>
                  </a:cubicBezTo>
                  <a:cubicBezTo>
                    <a:pt x="490" y="173"/>
                    <a:pt x="494" y="170"/>
                    <a:pt x="496" y="167"/>
                  </a:cubicBezTo>
                  <a:cubicBezTo>
                    <a:pt x="493" y="166"/>
                    <a:pt x="485" y="165"/>
                    <a:pt x="471" y="165"/>
                  </a:cubicBezTo>
                  <a:cubicBezTo>
                    <a:pt x="450" y="165"/>
                    <a:pt x="450" y="165"/>
                    <a:pt x="450" y="165"/>
                  </a:cubicBezTo>
                  <a:cubicBezTo>
                    <a:pt x="464" y="150"/>
                    <a:pt x="464" y="150"/>
                    <a:pt x="464" y="150"/>
                  </a:cubicBezTo>
                  <a:cubicBezTo>
                    <a:pt x="469" y="144"/>
                    <a:pt x="468" y="141"/>
                    <a:pt x="468" y="140"/>
                  </a:cubicBezTo>
                  <a:cubicBezTo>
                    <a:pt x="466" y="130"/>
                    <a:pt x="449" y="121"/>
                    <a:pt x="443" y="118"/>
                  </a:cubicBezTo>
                  <a:cubicBezTo>
                    <a:pt x="441" y="117"/>
                    <a:pt x="437" y="117"/>
                    <a:pt x="434" y="118"/>
                  </a:cubicBezTo>
                  <a:cubicBezTo>
                    <a:pt x="427" y="118"/>
                    <a:pt x="420" y="118"/>
                    <a:pt x="416" y="116"/>
                  </a:cubicBezTo>
                  <a:cubicBezTo>
                    <a:pt x="411" y="112"/>
                    <a:pt x="407" y="108"/>
                    <a:pt x="403" y="103"/>
                  </a:cubicBezTo>
                  <a:cubicBezTo>
                    <a:pt x="400" y="99"/>
                    <a:pt x="397" y="95"/>
                    <a:pt x="393" y="93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69" y="91"/>
                    <a:pt x="369" y="91"/>
                    <a:pt x="369" y="91"/>
                  </a:cubicBezTo>
                  <a:cubicBezTo>
                    <a:pt x="364" y="92"/>
                    <a:pt x="359" y="93"/>
                    <a:pt x="354" y="94"/>
                  </a:cubicBezTo>
                  <a:cubicBezTo>
                    <a:pt x="336" y="100"/>
                    <a:pt x="316" y="105"/>
                    <a:pt x="298" y="102"/>
                  </a:cubicBezTo>
                  <a:cubicBezTo>
                    <a:pt x="291" y="100"/>
                    <a:pt x="286" y="95"/>
                    <a:pt x="283" y="90"/>
                  </a:cubicBezTo>
                  <a:cubicBezTo>
                    <a:pt x="282" y="89"/>
                    <a:pt x="279" y="86"/>
                    <a:pt x="278" y="85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07" y="92"/>
                    <a:pt x="204" y="78"/>
                    <a:pt x="201" y="70"/>
                  </a:cubicBezTo>
                  <a:cubicBezTo>
                    <a:pt x="199" y="65"/>
                    <a:pt x="199" y="63"/>
                    <a:pt x="193" y="62"/>
                  </a:cubicBezTo>
                  <a:cubicBezTo>
                    <a:pt x="183" y="60"/>
                    <a:pt x="183" y="60"/>
                    <a:pt x="183" y="60"/>
                  </a:cubicBezTo>
                  <a:cubicBezTo>
                    <a:pt x="173" y="58"/>
                    <a:pt x="163" y="56"/>
                    <a:pt x="155" y="52"/>
                  </a:cubicBezTo>
                  <a:cubicBezTo>
                    <a:pt x="149" y="53"/>
                    <a:pt x="149" y="53"/>
                    <a:pt x="149" y="53"/>
                  </a:cubicBezTo>
                  <a:cubicBezTo>
                    <a:pt x="147" y="54"/>
                    <a:pt x="144" y="55"/>
                    <a:pt x="140" y="55"/>
                  </a:cubicBezTo>
                  <a:cubicBezTo>
                    <a:pt x="125" y="58"/>
                    <a:pt x="95" y="64"/>
                    <a:pt x="95" y="78"/>
                  </a:cubicBezTo>
                  <a:cubicBezTo>
                    <a:pt x="95" y="83"/>
                    <a:pt x="98" y="90"/>
                    <a:pt x="102" y="96"/>
                  </a:cubicBezTo>
                  <a:cubicBezTo>
                    <a:pt x="106" y="106"/>
                    <a:pt x="112" y="117"/>
                    <a:pt x="107" y="128"/>
                  </a:cubicBezTo>
                  <a:cubicBezTo>
                    <a:pt x="104" y="135"/>
                    <a:pt x="96" y="141"/>
                    <a:pt x="83" y="144"/>
                  </a:cubicBezTo>
                  <a:cubicBezTo>
                    <a:pt x="77" y="146"/>
                    <a:pt x="77" y="146"/>
                    <a:pt x="77" y="146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54" y="117"/>
                    <a:pt x="57" y="99"/>
                    <a:pt x="69" y="75"/>
                  </a:cubicBezTo>
                  <a:cubicBezTo>
                    <a:pt x="71" y="70"/>
                    <a:pt x="70" y="65"/>
                    <a:pt x="67" y="57"/>
                  </a:cubicBezTo>
                  <a:cubicBezTo>
                    <a:pt x="67" y="56"/>
                    <a:pt x="66" y="54"/>
                    <a:pt x="66" y="53"/>
                  </a:cubicBezTo>
                  <a:cubicBezTo>
                    <a:pt x="50" y="68"/>
                    <a:pt x="40" y="92"/>
                    <a:pt x="31" y="115"/>
                  </a:cubicBezTo>
                  <a:cubicBezTo>
                    <a:pt x="31" y="117"/>
                    <a:pt x="30" y="119"/>
                    <a:pt x="29" y="121"/>
                  </a:cubicBezTo>
                  <a:cubicBezTo>
                    <a:pt x="48" y="125"/>
                    <a:pt x="54" y="145"/>
                    <a:pt x="59" y="162"/>
                  </a:cubicBezTo>
                  <a:cubicBezTo>
                    <a:pt x="67" y="188"/>
                    <a:pt x="73" y="203"/>
                    <a:pt x="101" y="198"/>
                  </a:cubicBezTo>
                  <a:cubicBezTo>
                    <a:pt x="133" y="192"/>
                    <a:pt x="147" y="209"/>
                    <a:pt x="162" y="228"/>
                  </a:cubicBezTo>
                  <a:cubicBezTo>
                    <a:pt x="167" y="234"/>
                    <a:pt x="167" y="234"/>
                    <a:pt x="167" y="234"/>
                  </a:cubicBezTo>
                  <a:cubicBezTo>
                    <a:pt x="167" y="234"/>
                    <a:pt x="167" y="234"/>
                    <a:pt x="167" y="234"/>
                  </a:cubicBezTo>
                  <a:cubicBezTo>
                    <a:pt x="167" y="234"/>
                    <a:pt x="169" y="236"/>
                    <a:pt x="179" y="236"/>
                  </a:cubicBezTo>
                  <a:cubicBezTo>
                    <a:pt x="190" y="236"/>
                    <a:pt x="203" y="234"/>
                    <a:pt x="214" y="232"/>
                  </a:cubicBezTo>
                  <a:cubicBezTo>
                    <a:pt x="221" y="231"/>
                    <a:pt x="227" y="231"/>
                    <a:pt x="231" y="230"/>
                  </a:cubicBezTo>
                  <a:cubicBezTo>
                    <a:pt x="243" y="230"/>
                    <a:pt x="243" y="230"/>
                    <a:pt x="243" y="230"/>
                  </a:cubicBezTo>
                  <a:cubicBezTo>
                    <a:pt x="240" y="242"/>
                    <a:pt x="240" y="242"/>
                    <a:pt x="240" y="242"/>
                  </a:cubicBezTo>
                  <a:cubicBezTo>
                    <a:pt x="238" y="247"/>
                    <a:pt x="237" y="253"/>
                    <a:pt x="235" y="259"/>
                  </a:cubicBezTo>
                  <a:cubicBezTo>
                    <a:pt x="228" y="279"/>
                    <a:pt x="221" y="300"/>
                    <a:pt x="232" y="317"/>
                  </a:cubicBezTo>
                  <a:cubicBezTo>
                    <a:pt x="234" y="319"/>
                    <a:pt x="235" y="322"/>
                    <a:pt x="237" y="324"/>
                  </a:cubicBezTo>
                  <a:cubicBezTo>
                    <a:pt x="248" y="341"/>
                    <a:pt x="248" y="347"/>
                    <a:pt x="233" y="364"/>
                  </a:cubicBezTo>
                  <a:close/>
                  <a:moveTo>
                    <a:pt x="80" y="94"/>
                  </a:moveTo>
                  <a:cubicBezTo>
                    <a:pt x="76" y="106"/>
                    <a:pt x="76" y="114"/>
                    <a:pt x="84" y="125"/>
                  </a:cubicBezTo>
                  <a:cubicBezTo>
                    <a:pt x="89" y="123"/>
                    <a:pt x="90" y="121"/>
                    <a:pt x="90" y="120"/>
                  </a:cubicBezTo>
                  <a:cubicBezTo>
                    <a:pt x="91" y="117"/>
                    <a:pt x="88" y="110"/>
                    <a:pt x="85" y="104"/>
                  </a:cubicBezTo>
                  <a:cubicBezTo>
                    <a:pt x="83" y="101"/>
                    <a:pt x="82" y="98"/>
                    <a:pt x="80" y="94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Freeform 165"/>
            <p:cNvSpPr>
              <a:spLocks/>
            </p:cNvSpPr>
            <p:nvPr/>
          </p:nvSpPr>
          <p:spPr bwMode="auto">
            <a:xfrm>
              <a:off x="1456" y="2491"/>
              <a:ext cx="6" cy="3"/>
            </a:xfrm>
            <a:custGeom>
              <a:avLst/>
              <a:gdLst>
                <a:gd name="T0" fmla="*/ 15 w 21"/>
                <a:gd name="T1" fmla="*/ 0 h 11"/>
                <a:gd name="T2" fmla="*/ 21 w 21"/>
                <a:gd name="T3" fmla="*/ 8 h 11"/>
                <a:gd name="T4" fmla="*/ 0 w 21"/>
                <a:gd name="T5" fmla="*/ 6 h 11"/>
                <a:gd name="T6" fmla="*/ 15 w 21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1">
                  <a:moveTo>
                    <a:pt x="15" y="0"/>
                  </a:moveTo>
                  <a:cubicBezTo>
                    <a:pt x="17" y="3"/>
                    <a:pt x="19" y="6"/>
                    <a:pt x="21" y="8"/>
                  </a:cubicBezTo>
                  <a:cubicBezTo>
                    <a:pt x="11" y="9"/>
                    <a:pt x="11" y="11"/>
                    <a:pt x="0" y="6"/>
                  </a:cubicBezTo>
                  <a:cubicBezTo>
                    <a:pt x="5" y="4"/>
                    <a:pt x="10" y="2"/>
                    <a:pt x="15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Freeform 166"/>
            <p:cNvSpPr>
              <a:spLocks/>
            </p:cNvSpPr>
            <p:nvPr/>
          </p:nvSpPr>
          <p:spPr bwMode="auto">
            <a:xfrm>
              <a:off x="1449" y="2488"/>
              <a:ext cx="18" cy="9"/>
            </a:xfrm>
            <a:custGeom>
              <a:avLst/>
              <a:gdLst>
                <a:gd name="T0" fmla="*/ 34 w 60"/>
                <a:gd name="T1" fmla="*/ 30 h 30"/>
                <a:gd name="T2" fmla="*/ 19 w 60"/>
                <a:gd name="T3" fmla="*/ 25 h 30"/>
                <a:gd name="T4" fmla="*/ 0 w 60"/>
                <a:gd name="T5" fmla="*/ 16 h 30"/>
                <a:gd name="T6" fmla="*/ 41 w 60"/>
                <a:gd name="T7" fmla="*/ 0 h 30"/>
                <a:gd name="T8" fmla="*/ 60 w 60"/>
                <a:gd name="T9" fmla="*/ 26 h 30"/>
                <a:gd name="T10" fmla="*/ 41 w 60"/>
                <a:gd name="T11" fmla="*/ 29 h 30"/>
                <a:gd name="T12" fmla="*/ 34 w 60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30">
                  <a:moveTo>
                    <a:pt x="34" y="30"/>
                  </a:moveTo>
                  <a:cubicBezTo>
                    <a:pt x="29" y="30"/>
                    <a:pt x="25" y="28"/>
                    <a:pt x="19" y="2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38" y="29"/>
                    <a:pt x="36" y="30"/>
                    <a:pt x="34" y="3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Freeform 167"/>
            <p:cNvSpPr>
              <a:spLocks/>
            </p:cNvSpPr>
            <p:nvPr/>
          </p:nvSpPr>
          <p:spPr bwMode="auto">
            <a:xfrm>
              <a:off x="1296" y="2473"/>
              <a:ext cx="134" cy="185"/>
            </a:xfrm>
            <a:custGeom>
              <a:avLst/>
              <a:gdLst>
                <a:gd name="T0" fmla="*/ 39 w 451"/>
                <a:gd name="T1" fmla="*/ 202 h 620"/>
                <a:gd name="T2" fmla="*/ 58 w 451"/>
                <a:gd name="T3" fmla="*/ 154 h 620"/>
                <a:gd name="T4" fmla="*/ 78 w 451"/>
                <a:gd name="T5" fmla="*/ 178 h 620"/>
                <a:gd name="T6" fmla="*/ 121 w 451"/>
                <a:gd name="T7" fmla="*/ 116 h 620"/>
                <a:gd name="T8" fmla="*/ 166 w 451"/>
                <a:gd name="T9" fmla="*/ 75 h 620"/>
                <a:gd name="T10" fmla="*/ 217 w 451"/>
                <a:gd name="T11" fmla="*/ 51 h 620"/>
                <a:gd name="T12" fmla="*/ 286 w 451"/>
                <a:gd name="T13" fmla="*/ 24 h 620"/>
                <a:gd name="T14" fmla="*/ 238 w 451"/>
                <a:gd name="T15" fmla="*/ 66 h 620"/>
                <a:gd name="T16" fmla="*/ 206 w 451"/>
                <a:gd name="T17" fmla="*/ 135 h 620"/>
                <a:gd name="T18" fmla="*/ 294 w 451"/>
                <a:gd name="T19" fmla="*/ 212 h 620"/>
                <a:gd name="T20" fmla="*/ 351 w 451"/>
                <a:gd name="T21" fmla="*/ 245 h 620"/>
                <a:gd name="T22" fmla="*/ 422 w 451"/>
                <a:gd name="T23" fmla="*/ 244 h 620"/>
                <a:gd name="T24" fmla="*/ 427 w 451"/>
                <a:gd name="T25" fmla="*/ 345 h 620"/>
                <a:gd name="T26" fmla="*/ 416 w 451"/>
                <a:gd name="T27" fmla="*/ 364 h 620"/>
                <a:gd name="T28" fmla="*/ 428 w 451"/>
                <a:gd name="T29" fmla="*/ 386 h 620"/>
                <a:gd name="T30" fmla="*/ 437 w 451"/>
                <a:gd name="T31" fmla="*/ 428 h 620"/>
                <a:gd name="T32" fmla="*/ 394 w 451"/>
                <a:gd name="T33" fmla="*/ 397 h 620"/>
                <a:gd name="T34" fmla="*/ 335 w 451"/>
                <a:gd name="T35" fmla="*/ 406 h 620"/>
                <a:gd name="T36" fmla="*/ 361 w 451"/>
                <a:gd name="T37" fmla="*/ 449 h 620"/>
                <a:gd name="T38" fmla="*/ 349 w 451"/>
                <a:gd name="T39" fmla="*/ 509 h 620"/>
                <a:gd name="T40" fmla="*/ 329 w 451"/>
                <a:gd name="T41" fmla="*/ 620 h 620"/>
                <a:gd name="T42" fmla="*/ 307 w 451"/>
                <a:gd name="T43" fmla="*/ 609 h 620"/>
                <a:gd name="T44" fmla="*/ 237 w 451"/>
                <a:gd name="T45" fmla="*/ 562 h 620"/>
                <a:gd name="T46" fmla="*/ 143 w 451"/>
                <a:gd name="T47" fmla="*/ 477 h 620"/>
                <a:gd name="T48" fmla="*/ 82 w 451"/>
                <a:gd name="T49" fmla="*/ 462 h 620"/>
                <a:gd name="T50" fmla="*/ 15 w 451"/>
                <a:gd name="T51" fmla="*/ 427 h 620"/>
                <a:gd name="T52" fmla="*/ 0 w 451"/>
                <a:gd name="T53" fmla="*/ 412 h 620"/>
                <a:gd name="T54" fmla="*/ 15 w 451"/>
                <a:gd name="T55" fmla="*/ 378 h 620"/>
                <a:gd name="T56" fmla="*/ 50 w 451"/>
                <a:gd name="T57" fmla="*/ 362 h 620"/>
                <a:gd name="T58" fmla="*/ 74 w 451"/>
                <a:gd name="T59" fmla="*/ 330 h 620"/>
                <a:gd name="T60" fmla="*/ 57 w 451"/>
                <a:gd name="T61" fmla="*/ 267 h 620"/>
                <a:gd name="T62" fmla="*/ 39 w 451"/>
                <a:gd name="T63" fmla="*/ 202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51" h="620">
                  <a:moveTo>
                    <a:pt x="39" y="202"/>
                  </a:moveTo>
                  <a:cubicBezTo>
                    <a:pt x="53" y="182"/>
                    <a:pt x="67" y="183"/>
                    <a:pt x="58" y="154"/>
                  </a:cubicBezTo>
                  <a:cubicBezTo>
                    <a:pt x="63" y="162"/>
                    <a:pt x="73" y="169"/>
                    <a:pt x="78" y="178"/>
                  </a:cubicBezTo>
                  <a:cubicBezTo>
                    <a:pt x="67" y="139"/>
                    <a:pt x="120" y="145"/>
                    <a:pt x="121" y="116"/>
                  </a:cubicBezTo>
                  <a:cubicBezTo>
                    <a:pt x="122" y="97"/>
                    <a:pt x="142" y="45"/>
                    <a:pt x="166" y="75"/>
                  </a:cubicBezTo>
                  <a:cubicBezTo>
                    <a:pt x="174" y="47"/>
                    <a:pt x="196" y="60"/>
                    <a:pt x="217" y="51"/>
                  </a:cubicBezTo>
                  <a:cubicBezTo>
                    <a:pt x="229" y="46"/>
                    <a:pt x="279" y="0"/>
                    <a:pt x="286" y="24"/>
                  </a:cubicBezTo>
                  <a:cubicBezTo>
                    <a:pt x="288" y="29"/>
                    <a:pt x="244" y="60"/>
                    <a:pt x="238" y="66"/>
                  </a:cubicBezTo>
                  <a:cubicBezTo>
                    <a:pt x="222" y="83"/>
                    <a:pt x="216" y="113"/>
                    <a:pt x="206" y="135"/>
                  </a:cubicBezTo>
                  <a:cubicBezTo>
                    <a:pt x="256" y="125"/>
                    <a:pt x="224" y="225"/>
                    <a:pt x="294" y="212"/>
                  </a:cubicBezTo>
                  <a:cubicBezTo>
                    <a:pt x="323" y="206"/>
                    <a:pt x="333" y="224"/>
                    <a:pt x="351" y="245"/>
                  </a:cubicBezTo>
                  <a:cubicBezTo>
                    <a:pt x="360" y="256"/>
                    <a:pt x="407" y="245"/>
                    <a:pt x="422" y="244"/>
                  </a:cubicBezTo>
                  <a:cubicBezTo>
                    <a:pt x="411" y="287"/>
                    <a:pt x="402" y="307"/>
                    <a:pt x="427" y="345"/>
                  </a:cubicBezTo>
                  <a:cubicBezTo>
                    <a:pt x="432" y="352"/>
                    <a:pt x="421" y="358"/>
                    <a:pt x="416" y="364"/>
                  </a:cubicBezTo>
                  <a:cubicBezTo>
                    <a:pt x="405" y="375"/>
                    <a:pt x="424" y="375"/>
                    <a:pt x="428" y="386"/>
                  </a:cubicBezTo>
                  <a:cubicBezTo>
                    <a:pt x="433" y="401"/>
                    <a:pt x="451" y="417"/>
                    <a:pt x="437" y="428"/>
                  </a:cubicBezTo>
                  <a:cubicBezTo>
                    <a:pt x="428" y="391"/>
                    <a:pt x="417" y="406"/>
                    <a:pt x="394" y="397"/>
                  </a:cubicBezTo>
                  <a:cubicBezTo>
                    <a:pt x="386" y="415"/>
                    <a:pt x="353" y="406"/>
                    <a:pt x="335" y="406"/>
                  </a:cubicBezTo>
                  <a:cubicBezTo>
                    <a:pt x="328" y="439"/>
                    <a:pt x="356" y="423"/>
                    <a:pt x="361" y="449"/>
                  </a:cubicBezTo>
                  <a:cubicBezTo>
                    <a:pt x="299" y="438"/>
                    <a:pt x="342" y="484"/>
                    <a:pt x="349" y="509"/>
                  </a:cubicBezTo>
                  <a:cubicBezTo>
                    <a:pt x="358" y="539"/>
                    <a:pt x="336" y="589"/>
                    <a:pt x="329" y="620"/>
                  </a:cubicBezTo>
                  <a:cubicBezTo>
                    <a:pt x="323" y="619"/>
                    <a:pt x="312" y="613"/>
                    <a:pt x="307" y="609"/>
                  </a:cubicBezTo>
                  <a:cubicBezTo>
                    <a:pt x="353" y="537"/>
                    <a:pt x="275" y="565"/>
                    <a:pt x="237" y="562"/>
                  </a:cubicBezTo>
                  <a:cubicBezTo>
                    <a:pt x="198" y="559"/>
                    <a:pt x="191" y="486"/>
                    <a:pt x="143" y="477"/>
                  </a:cubicBezTo>
                  <a:cubicBezTo>
                    <a:pt x="116" y="471"/>
                    <a:pt x="109" y="462"/>
                    <a:pt x="82" y="462"/>
                  </a:cubicBezTo>
                  <a:cubicBezTo>
                    <a:pt x="58" y="462"/>
                    <a:pt x="39" y="438"/>
                    <a:pt x="15" y="427"/>
                  </a:cubicBezTo>
                  <a:cubicBezTo>
                    <a:pt x="7" y="422"/>
                    <a:pt x="3" y="422"/>
                    <a:pt x="0" y="412"/>
                  </a:cubicBezTo>
                  <a:cubicBezTo>
                    <a:pt x="3" y="424"/>
                    <a:pt x="21" y="373"/>
                    <a:pt x="15" y="378"/>
                  </a:cubicBezTo>
                  <a:cubicBezTo>
                    <a:pt x="25" y="368"/>
                    <a:pt x="46" y="379"/>
                    <a:pt x="50" y="362"/>
                  </a:cubicBezTo>
                  <a:cubicBezTo>
                    <a:pt x="53" y="350"/>
                    <a:pt x="65" y="338"/>
                    <a:pt x="74" y="330"/>
                  </a:cubicBezTo>
                  <a:cubicBezTo>
                    <a:pt x="43" y="335"/>
                    <a:pt x="57" y="288"/>
                    <a:pt x="57" y="267"/>
                  </a:cubicBezTo>
                  <a:cubicBezTo>
                    <a:pt x="58" y="236"/>
                    <a:pt x="55" y="228"/>
                    <a:pt x="39" y="20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Freeform 168"/>
            <p:cNvSpPr>
              <a:spLocks noEditPoints="1"/>
            </p:cNvSpPr>
            <p:nvPr/>
          </p:nvSpPr>
          <p:spPr bwMode="auto">
            <a:xfrm>
              <a:off x="1293" y="2475"/>
              <a:ext cx="139" cy="186"/>
            </a:xfrm>
            <a:custGeom>
              <a:avLst/>
              <a:gdLst>
                <a:gd name="T0" fmla="*/ 310 w 467"/>
                <a:gd name="T1" fmla="*/ 609 h 624"/>
                <a:gd name="T2" fmla="*/ 320 w 467"/>
                <a:gd name="T3" fmla="*/ 565 h 624"/>
                <a:gd name="T4" fmla="*/ 252 w 467"/>
                <a:gd name="T5" fmla="*/ 564 h 624"/>
                <a:gd name="T6" fmla="*/ 195 w 467"/>
                <a:gd name="T7" fmla="*/ 522 h 624"/>
                <a:gd name="T8" fmla="*/ 91 w 467"/>
                <a:gd name="T9" fmla="*/ 464 h 624"/>
                <a:gd name="T10" fmla="*/ 17 w 467"/>
                <a:gd name="T11" fmla="*/ 427 h 624"/>
                <a:gd name="T12" fmla="*/ 0 w 467"/>
                <a:gd name="T13" fmla="*/ 407 h 624"/>
                <a:gd name="T14" fmla="*/ 0 w 467"/>
                <a:gd name="T15" fmla="*/ 407 h 624"/>
                <a:gd name="T16" fmla="*/ 6 w 467"/>
                <a:gd name="T17" fmla="*/ 399 h 624"/>
                <a:gd name="T18" fmla="*/ 24 w 467"/>
                <a:gd name="T19" fmla="*/ 371 h 624"/>
                <a:gd name="T20" fmla="*/ 21 w 467"/>
                <a:gd name="T21" fmla="*/ 362 h 624"/>
                <a:gd name="T22" fmla="*/ 65 w 467"/>
                <a:gd name="T23" fmla="*/ 328 h 624"/>
                <a:gd name="T24" fmla="*/ 57 w 467"/>
                <a:gd name="T25" fmla="*/ 260 h 624"/>
                <a:gd name="T26" fmla="*/ 41 w 467"/>
                <a:gd name="T27" fmla="*/ 189 h 624"/>
                <a:gd name="T28" fmla="*/ 38 w 467"/>
                <a:gd name="T29" fmla="*/ 86 h 624"/>
                <a:gd name="T30" fmla="*/ 104 w 467"/>
                <a:gd name="T31" fmla="*/ 125 h 624"/>
                <a:gd name="T32" fmla="*/ 172 w 467"/>
                <a:gd name="T33" fmla="*/ 53 h 624"/>
                <a:gd name="T34" fmla="*/ 235 w 467"/>
                <a:gd name="T35" fmla="*/ 27 h 624"/>
                <a:gd name="T36" fmla="*/ 269 w 467"/>
                <a:gd name="T37" fmla="*/ 53 h 624"/>
                <a:gd name="T38" fmla="*/ 229 w 467"/>
                <a:gd name="T39" fmla="*/ 119 h 624"/>
                <a:gd name="T40" fmla="*/ 362 w 467"/>
                <a:gd name="T41" fmla="*/ 226 h 624"/>
                <a:gd name="T42" fmla="*/ 379 w 467"/>
                <a:gd name="T43" fmla="*/ 234 h 624"/>
                <a:gd name="T44" fmla="*/ 443 w 467"/>
                <a:gd name="T45" fmla="*/ 228 h 624"/>
                <a:gd name="T46" fmla="*/ 435 w 467"/>
                <a:gd name="T47" fmla="*/ 360 h 624"/>
                <a:gd name="T48" fmla="*/ 451 w 467"/>
                <a:gd name="T49" fmla="*/ 388 h 624"/>
                <a:gd name="T50" fmla="*/ 437 w 467"/>
                <a:gd name="T51" fmla="*/ 424 h 624"/>
                <a:gd name="T52" fmla="*/ 377 w 467"/>
                <a:gd name="T53" fmla="*/ 410 h 624"/>
                <a:gd name="T54" fmla="*/ 358 w 467"/>
                <a:gd name="T55" fmla="*/ 416 h 624"/>
                <a:gd name="T56" fmla="*/ 368 w 467"/>
                <a:gd name="T57" fmla="*/ 451 h 624"/>
                <a:gd name="T58" fmla="*/ 367 w 467"/>
                <a:gd name="T59" fmla="*/ 500 h 624"/>
                <a:gd name="T60" fmla="*/ 345 w 467"/>
                <a:gd name="T61" fmla="*/ 624 h 624"/>
                <a:gd name="T62" fmla="*/ 338 w 467"/>
                <a:gd name="T63" fmla="*/ 580 h 624"/>
                <a:gd name="T64" fmla="*/ 330 w 467"/>
                <a:gd name="T65" fmla="*/ 441 h 624"/>
                <a:gd name="T66" fmla="*/ 336 w 467"/>
                <a:gd name="T67" fmla="*/ 390 h 624"/>
                <a:gd name="T68" fmla="*/ 377 w 467"/>
                <a:gd name="T69" fmla="*/ 392 h 624"/>
                <a:gd name="T70" fmla="*/ 407 w 467"/>
                <a:gd name="T71" fmla="*/ 382 h 624"/>
                <a:gd name="T72" fmla="*/ 428 w 467"/>
                <a:gd name="T73" fmla="*/ 382 h 624"/>
                <a:gd name="T74" fmla="*/ 418 w 467"/>
                <a:gd name="T75" fmla="*/ 351 h 624"/>
                <a:gd name="T76" fmla="*/ 419 w 467"/>
                <a:gd name="T77" fmla="*/ 248 h 624"/>
                <a:gd name="T78" fmla="*/ 352 w 467"/>
                <a:gd name="T79" fmla="*/ 244 h 624"/>
                <a:gd name="T80" fmla="*/ 241 w 467"/>
                <a:gd name="T81" fmla="*/ 165 h 624"/>
                <a:gd name="T82" fmla="*/ 207 w 467"/>
                <a:gd name="T83" fmla="*/ 124 h 624"/>
                <a:gd name="T84" fmla="*/ 257 w 467"/>
                <a:gd name="T85" fmla="*/ 39 h 624"/>
                <a:gd name="T86" fmla="*/ 230 w 467"/>
                <a:gd name="T87" fmla="*/ 52 h 624"/>
                <a:gd name="T88" fmla="*/ 178 w 467"/>
                <a:gd name="T89" fmla="*/ 89 h 624"/>
                <a:gd name="T90" fmla="*/ 139 w 467"/>
                <a:gd name="T91" fmla="*/ 110 h 624"/>
                <a:gd name="T92" fmla="*/ 115 w 467"/>
                <a:gd name="T93" fmla="*/ 232 h 624"/>
                <a:gd name="T94" fmla="*/ 66 w 467"/>
                <a:gd name="T95" fmla="*/ 188 h 624"/>
                <a:gd name="T96" fmla="*/ 74 w 467"/>
                <a:gd name="T97" fmla="*/ 277 h 624"/>
                <a:gd name="T98" fmla="*/ 115 w 467"/>
                <a:gd name="T99" fmla="*/ 309 h 624"/>
                <a:gd name="T100" fmla="*/ 42 w 467"/>
                <a:gd name="T101" fmla="*/ 375 h 624"/>
                <a:gd name="T102" fmla="*/ 25 w 467"/>
                <a:gd name="T103" fmla="*/ 410 h 624"/>
                <a:gd name="T104" fmla="*/ 91 w 467"/>
                <a:gd name="T105" fmla="*/ 446 h 624"/>
                <a:gd name="T106" fmla="*/ 211 w 467"/>
                <a:gd name="T107" fmla="*/ 512 h 624"/>
                <a:gd name="T108" fmla="*/ 252 w 467"/>
                <a:gd name="T109" fmla="*/ 546 h 624"/>
                <a:gd name="T110" fmla="*/ 336 w 467"/>
                <a:gd name="T111" fmla="*/ 557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67" h="624">
                  <a:moveTo>
                    <a:pt x="345" y="624"/>
                  </a:moveTo>
                  <a:cubicBezTo>
                    <a:pt x="336" y="622"/>
                    <a:pt x="336" y="622"/>
                    <a:pt x="336" y="622"/>
                  </a:cubicBezTo>
                  <a:cubicBezTo>
                    <a:pt x="328" y="620"/>
                    <a:pt x="315" y="614"/>
                    <a:pt x="310" y="609"/>
                  </a:cubicBezTo>
                  <a:cubicBezTo>
                    <a:pt x="304" y="604"/>
                    <a:pt x="304" y="604"/>
                    <a:pt x="304" y="604"/>
                  </a:cubicBezTo>
                  <a:cubicBezTo>
                    <a:pt x="308" y="597"/>
                    <a:pt x="308" y="597"/>
                    <a:pt x="308" y="597"/>
                  </a:cubicBezTo>
                  <a:cubicBezTo>
                    <a:pt x="323" y="573"/>
                    <a:pt x="321" y="566"/>
                    <a:pt x="320" y="565"/>
                  </a:cubicBezTo>
                  <a:cubicBezTo>
                    <a:pt x="320" y="564"/>
                    <a:pt x="317" y="561"/>
                    <a:pt x="302" y="561"/>
                  </a:cubicBezTo>
                  <a:cubicBezTo>
                    <a:pt x="295" y="561"/>
                    <a:pt x="286" y="562"/>
                    <a:pt x="278" y="563"/>
                  </a:cubicBezTo>
                  <a:cubicBezTo>
                    <a:pt x="269" y="564"/>
                    <a:pt x="260" y="564"/>
                    <a:pt x="252" y="564"/>
                  </a:cubicBezTo>
                  <a:cubicBezTo>
                    <a:pt x="252" y="564"/>
                    <a:pt x="252" y="564"/>
                    <a:pt x="252" y="564"/>
                  </a:cubicBezTo>
                  <a:cubicBezTo>
                    <a:pt x="250" y="564"/>
                    <a:pt x="247" y="564"/>
                    <a:pt x="245" y="564"/>
                  </a:cubicBezTo>
                  <a:cubicBezTo>
                    <a:pt x="221" y="562"/>
                    <a:pt x="208" y="542"/>
                    <a:pt x="195" y="522"/>
                  </a:cubicBezTo>
                  <a:cubicBezTo>
                    <a:pt x="184" y="503"/>
                    <a:pt x="171" y="483"/>
                    <a:pt x="150" y="479"/>
                  </a:cubicBezTo>
                  <a:cubicBezTo>
                    <a:pt x="139" y="477"/>
                    <a:pt x="131" y="473"/>
                    <a:pt x="124" y="471"/>
                  </a:cubicBezTo>
                  <a:cubicBezTo>
                    <a:pt x="113" y="467"/>
                    <a:pt x="106" y="464"/>
                    <a:pt x="91" y="464"/>
                  </a:cubicBezTo>
                  <a:cubicBezTo>
                    <a:pt x="72" y="464"/>
                    <a:pt x="57" y="453"/>
                    <a:pt x="43" y="443"/>
                  </a:cubicBezTo>
                  <a:cubicBezTo>
                    <a:pt x="35" y="437"/>
                    <a:pt x="28" y="432"/>
                    <a:pt x="20" y="428"/>
                  </a:cubicBezTo>
                  <a:cubicBezTo>
                    <a:pt x="17" y="427"/>
                    <a:pt x="17" y="427"/>
                    <a:pt x="17" y="427"/>
                  </a:cubicBezTo>
                  <a:cubicBezTo>
                    <a:pt x="12" y="424"/>
                    <a:pt x="7" y="422"/>
                    <a:pt x="4" y="416"/>
                  </a:cubicBezTo>
                  <a:cubicBezTo>
                    <a:pt x="3" y="415"/>
                    <a:pt x="3" y="415"/>
                    <a:pt x="3" y="415"/>
                  </a:cubicBezTo>
                  <a:cubicBezTo>
                    <a:pt x="2" y="413"/>
                    <a:pt x="1" y="410"/>
                    <a:pt x="0" y="407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9" y="405"/>
                    <a:pt x="9" y="405"/>
                    <a:pt x="9" y="405"/>
                  </a:cubicBezTo>
                  <a:cubicBezTo>
                    <a:pt x="10" y="397"/>
                    <a:pt x="10" y="397"/>
                    <a:pt x="10" y="397"/>
                  </a:cubicBezTo>
                  <a:cubicBezTo>
                    <a:pt x="8" y="397"/>
                    <a:pt x="6" y="399"/>
                    <a:pt x="6" y="399"/>
                  </a:cubicBezTo>
                  <a:cubicBezTo>
                    <a:pt x="9" y="396"/>
                    <a:pt x="15" y="377"/>
                    <a:pt x="16" y="372"/>
                  </a:cubicBezTo>
                  <a:cubicBezTo>
                    <a:pt x="23" y="372"/>
                    <a:pt x="23" y="372"/>
                    <a:pt x="23" y="372"/>
                  </a:cubicBezTo>
                  <a:cubicBezTo>
                    <a:pt x="24" y="371"/>
                    <a:pt x="24" y="371"/>
                    <a:pt x="24" y="371"/>
                  </a:cubicBezTo>
                  <a:cubicBezTo>
                    <a:pt x="17" y="365"/>
                    <a:pt x="17" y="365"/>
                    <a:pt x="17" y="365"/>
                  </a:cubicBezTo>
                  <a:cubicBezTo>
                    <a:pt x="18" y="365"/>
                    <a:pt x="18" y="364"/>
                    <a:pt x="18" y="364"/>
                  </a:cubicBezTo>
                  <a:cubicBezTo>
                    <a:pt x="21" y="362"/>
                    <a:pt x="21" y="362"/>
                    <a:pt x="21" y="362"/>
                  </a:cubicBezTo>
                  <a:cubicBezTo>
                    <a:pt x="27" y="357"/>
                    <a:pt x="34" y="357"/>
                    <a:pt x="40" y="357"/>
                  </a:cubicBezTo>
                  <a:cubicBezTo>
                    <a:pt x="49" y="356"/>
                    <a:pt x="50" y="355"/>
                    <a:pt x="50" y="352"/>
                  </a:cubicBezTo>
                  <a:cubicBezTo>
                    <a:pt x="53" y="343"/>
                    <a:pt x="58" y="335"/>
                    <a:pt x="65" y="328"/>
                  </a:cubicBezTo>
                  <a:cubicBezTo>
                    <a:pt x="63" y="327"/>
                    <a:pt x="62" y="326"/>
                    <a:pt x="61" y="325"/>
                  </a:cubicBezTo>
                  <a:cubicBezTo>
                    <a:pt x="51" y="313"/>
                    <a:pt x="53" y="293"/>
                    <a:pt x="55" y="274"/>
                  </a:cubicBezTo>
                  <a:cubicBezTo>
                    <a:pt x="56" y="269"/>
                    <a:pt x="57" y="264"/>
                    <a:pt x="57" y="260"/>
                  </a:cubicBezTo>
                  <a:cubicBezTo>
                    <a:pt x="58" y="231"/>
                    <a:pt x="55" y="225"/>
                    <a:pt x="40" y="199"/>
                  </a:cubicBezTo>
                  <a:cubicBezTo>
                    <a:pt x="37" y="194"/>
                    <a:pt x="37" y="194"/>
                    <a:pt x="37" y="194"/>
                  </a:cubicBezTo>
                  <a:cubicBezTo>
                    <a:pt x="41" y="189"/>
                    <a:pt x="41" y="189"/>
                    <a:pt x="41" y="189"/>
                  </a:cubicBezTo>
                  <a:cubicBezTo>
                    <a:pt x="45" y="183"/>
                    <a:pt x="49" y="179"/>
                    <a:pt x="53" y="175"/>
                  </a:cubicBezTo>
                  <a:cubicBezTo>
                    <a:pt x="61" y="167"/>
                    <a:pt x="63" y="165"/>
                    <a:pt x="58" y="149"/>
                  </a:cubicBezTo>
                  <a:cubicBezTo>
                    <a:pt x="38" y="86"/>
                    <a:pt x="38" y="86"/>
                    <a:pt x="38" y="86"/>
                  </a:cubicBezTo>
                  <a:cubicBezTo>
                    <a:pt x="74" y="141"/>
                    <a:pt x="74" y="141"/>
                    <a:pt x="74" y="141"/>
                  </a:cubicBezTo>
                  <a:cubicBezTo>
                    <a:pt x="76" y="144"/>
                    <a:pt x="77" y="146"/>
                    <a:pt x="79" y="147"/>
                  </a:cubicBezTo>
                  <a:cubicBezTo>
                    <a:pt x="84" y="136"/>
                    <a:pt x="95" y="130"/>
                    <a:pt x="104" y="125"/>
                  </a:cubicBezTo>
                  <a:cubicBezTo>
                    <a:pt x="114" y="120"/>
                    <a:pt x="121" y="116"/>
                    <a:pt x="121" y="109"/>
                  </a:cubicBezTo>
                  <a:cubicBezTo>
                    <a:pt x="122" y="92"/>
                    <a:pt x="135" y="50"/>
                    <a:pt x="160" y="50"/>
                  </a:cubicBezTo>
                  <a:cubicBezTo>
                    <a:pt x="164" y="50"/>
                    <a:pt x="168" y="51"/>
                    <a:pt x="172" y="53"/>
                  </a:cubicBezTo>
                  <a:cubicBezTo>
                    <a:pt x="180" y="41"/>
                    <a:pt x="194" y="40"/>
                    <a:pt x="204" y="39"/>
                  </a:cubicBezTo>
                  <a:cubicBezTo>
                    <a:pt x="211" y="38"/>
                    <a:pt x="217" y="38"/>
                    <a:pt x="222" y="35"/>
                  </a:cubicBezTo>
                  <a:cubicBezTo>
                    <a:pt x="224" y="35"/>
                    <a:pt x="231" y="30"/>
                    <a:pt x="235" y="27"/>
                  </a:cubicBezTo>
                  <a:cubicBezTo>
                    <a:pt x="255" y="12"/>
                    <a:pt x="273" y="0"/>
                    <a:pt x="286" y="0"/>
                  </a:cubicBezTo>
                  <a:cubicBezTo>
                    <a:pt x="295" y="0"/>
                    <a:pt x="302" y="5"/>
                    <a:pt x="304" y="14"/>
                  </a:cubicBezTo>
                  <a:cubicBezTo>
                    <a:pt x="307" y="23"/>
                    <a:pt x="300" y="29"/>
                    <a:pt x="269" y="53"/>
                  </a:cubicBezTo>
                  <a:cubicBezTo>
                    <a:pt x="263" y="58"/>
                    <a:pt x="256" y="63"/>
                    <a:pt x="254" y="65"/>
                  </a:cubicBezTo>
                  <a:cubicBezTo>
                    <a:pt x="244" y="76"/>
                    <a:pt x="238" y="93"/>
                    <a:pt x="232" y="110"/>
                  </a:cubicBezTo>
                  <a:cubicBezTo>
                    <a:pt x="231" y="114"/>
                    <a:pt x="230" y="116"/>
                    <a:pt x="229" y="119"/>
                  </a:cubicBezTo>
                  <a:cubicBezTo>
                    <a:pt x="247" y="123"/>
                    <a:pt x="254" y="143"/>
                    <a:pt x="259" y="160"/>
                  </a:cubicBezTo>
                  <a:cubicBezTo>
                    <a:pt x="267" y="186"/>
                    <a:pt x="273" y="201"/>
                    <a:pt x="301" y="196"/>
                  </a:cubicBezTo>
                  <a:cubicBezTo>
                    <a:pt x="333" y="190"/>
                    <a:pt x="347" y="207"/>
                    <a:pt x="362" y="226"/>
                  </a:cubicBezTo>
                  <a:cubicBezTo>
                    <a:pt x="367" y="232"/>
                    <a:pt x="367" y="232"/>
                    <a:pt x="367" y="232"/>
                  </a:cubicBezTo>
                  <a:cubicBezTo>
                    <a:pt x="367" y="232"/>
                    <a:pt x="367" y="232"/>
                    <a:pt x="367" y="232"/>
                  </a:cubicBezTo>
                  <a:cubicBezTo>
                    <a:pt x="367" y="232"/>
                    <a:pt x="369" y="234"/>
                    <a:pt x="379" y="234"/>
                  </a:cubicBezTo>
                  <a:cubicBezTo>
                    <a:pt x="390" y="234"/>
                    <a:pt x="403" y="232"/>
                    <a:pt x="414" y="230"/>
                  </a:cubicBezTo>
                  <a:cubicBezTo>
                    <a:pt x="421" y="229"/>
                    <a:pt x="427" y="229"/>
                    <a:pt x="431" y="228"/>
                  </a:cubicBezTo>
                  <a:cubicBezTo>
                    <a:pt x="443" y="228"/>
                    <a:pt x="443" y="228"/>
                    <a:pt x="443" y="228"/>
                  </a:cubicBezTo>
                  <a:cubicBezTo>
                    <a:pt x="437" y="251"/>
                    <a:pt x="437" y="251"/>
                    <a:pt x="437" y="251"/>
                  </a:cubicBezTo>
                  <a:cubicBezTo>
                    <a:pt x="428" y="286"/>
                    <a:pt x="423" y="301"/>
                    <a:pt x="443" y="333"/>
                  </a:cubicBezTo>
                  <a:cubicBezTo>
                    <a:pt x="452" y="345"/>
                    <a:pt x="440" y="355"/>
                    <a:pt x="435" y="360"/>
                  </a:cubicBezTo>
                  <a:cubicBezTo>
                    <a:pt x="434" y="360"/>
                    <a:pt x="433" y="361"/>
                    <a:pt x="433" y="362"/>
                  </a:cubicBezTo>
                  <a:cubicBezTo>
                    <a:pt x="437" y="364"/>
                    <a:pt x="443" y="368"/>
                    <a:pt x="445" y="376"/>
                  </a:cubicBezTo>
                  <a:cubicBezTo>
                    <a:pt x="447" y="380"/>
                    <a:pt x="449" y="384"/>
                    <a:pt x="451" y="388"/>
                  </a:cubicBezTo>
                  <a:cubicBezTo>
                    <a:pt x="458" y="399"/>
                    <a:pt x="467" y="415"/>
                    <a:pt x="452" y="429"/>
                  </a:cubicBezTo>
                  <a:cubicBezTo>
                    <a:pt x="440" y="438"/>
                    <a:pt x="440" y="438"/>
                    <a:pt x="440" y="438"/>
                  </a:cubicBezTo>
                  <a:cubicBezTo>
                    <a:pt x="437" y="424"/>
                    <a:pt x="437" y="424"/>
                    <a:pt x="437" y="424"/>
                  </a:cubicBezTo>
                  <a:cubicBezTo>
                    <a:pt x="432" y="404"/>
                    <a:pt x="429" y="404"/>
                    <a:pt x="420" y="403"/>
                  </a:cubicBezTo>
                  <a:cubicBezTo>
                    <a:pt x="416" y="403"/>
                    <a:pt x="412" y="402"/>
                    <a:pt x="407" y="401"/>
                  </a:cubicBezTo>
                  <a:cubicBezTo>
                    <a:pt x="397" y="410"/>
                    <a:pt x="382" y="410"/>
                    <a:pt x="377" y="410"/>
                  </a:cubicBezTo>
                  <a:cubicBezTo>
                    <a:pt x="371" y="410"/>
                    <a:pt x="364" y="410"/>
                    <a:pt x="358" y="409"/>
                  </a:cubicBezTo>
                  <a:cubicBezTo>
                    <a:pt x="356" y="409"/>
                    <a:pt x="353" y="409"/>
                    <a:pt x="352" y="409"/>
                  </a:cubicBezTo>
                  <a:cubicBezTo>
                    <a:pt x="352" y="412"/>
                    <a:pt x="354" y="413"/>
                    <a:pt x="358" y="416"/>
                  </a:cubicBezTo>
                  <a:cubicBezTo>
                    <a:pt x="365" y="419"/>
                    <a:pt x="376" y="424"/>
                    <a:pt x="379" y="440"/>
                  </a:cubicBezTo>
                  <a:cubicBezTo>
                    <a:pt x="381" y="453"/>
                    <a:pt x="381" y="453"/>
                    <a:pt x="381" y="453"/>
                  </a:cubicBezTo>
                  <a:cubicBezTo>
                    <a:pt x="368" y="451"/>
                    <a:pt x="368" y="451"/>
                    <a:pt x="368" y="451"/>
                  </a:cubicBezTo>
                  <a:cubicBezTo>
                    <a:pt x="353" y="448"/>
                    <a:pt x="346" y="451"/>
                    <a:pt x="346" y="451"/>
                  </a:cubicBezTo>
                  <a:cubicBezTo>
                    <a:pt x="345" y="454"/>
                    <a:pt x="352" y="468"/>
                    <a:pt x="356" y="476"/>
                  </a:cubicBezTo>
                  <a:cubicBezTo>
                    <a:pt x="361" y="484"/>
                    <a:pt x="365" y="492"/>
                    <a:pt x="367" y="500"/>
                  </a:cubicBezTo>
                  <a:cubicBezTo>
                    <a:pt x="374" y="524"/>
                    <a:pt x="364" y="557"/>
                    <a:pt x="355" y="586"/>
                  </a:cubicBezTo>
                  <a:cubicBezTo>
                    <a:pt x="352" y="596"/>
                    <a:pt x="349" y="606"/>
                    <a:pt x="347" y="615"/>
                  </a:cubicBezTo>
                  <a:lnTo>
                    <a:pt x="345" y="624"/>
                  </a:lnTo>
                  <a:close/>
                  <a:moveTo>
                    <a:pt x="328" y="599"/>
                  </a:moveTo>
                  <a:cubicBezTo>
                    <a:pt x="329" y="600"/>
                    <a:pt x="330" y="600"/>
                    <a:pt x="331" y="601"/>
                  </a:cubicBezTo>
                  <a:cubicBezTo>
                    <a:pt x="333" y="594"/>
                    <a:pt x="335" y="588"/>
                    <a:pt x="338" y="580"/>
                  </a:cubicBezTo>
                  <a:cubicBezTo>
                    <a:pt x="345" y="555"/>
                    <a:pt x="355" y="523"/>
                    <a:pt x="350" y="504"/>
                  </a:cubicBezTo>
                  <a:cubicBezTo>
                    <a:pt x="348" y="499"/>
                    <a:pt x="344" y="492"/>
                    <a:pt x="340" y="485"/>
                  </a:cubicBezTo>
                  <a:cubicBezTo>
                    <a:pt x="331" y="468"/>
                    <a:pt x="323" y="453"/>
                    <a:pt x="330" y="441"/>
                  </a:cubicBezTo>
                  <a:cubicBezTo>
                    <a:pt x="334" y="436"/>
                    <a:pt x="340" y="432"/>
                    <a:pt x="348" y="431"/>
                  </a:cubicBezTo>
                  <a:cubicBezTo>
                    <a:pt x="339" y="426"/>
                    <a:pt x="330" y="419"/>
                    <a:pt x="334" y="397"/>
                  </a:cubicBezTo>
                  <a:cubicBezTo>
                    <a:pt x="336" y="390"/>
                    <a:pt x="336" y="390"/>
                    <a:pt x="336" y="390"/>
                  </a:cubicBezTo>
                  <a:cubicBezTo>
                    <a:pt x="344" y="390"/>
                    <a:pt x="344" y="390"/>
                    <a:pt x="344" y="390"/>
                  </a:cubicBezTo>
                  <a:cubicBezTo>
                    <a:pt x="348" y="390"/>
                    <a:pt x="354" y="390"/>
                    <a:pt x="359" y="391"/>
                  </a:cubicBezTo>
                  <a:cubicBezTo>
                    <a:pt x="365" y="391"/>
                    <a:pt x="371" y="392"/>
                    <a:pt x="377" y="392"/>
                  </a:cubicBezTo>
                  <a:cubicBezTo>
                    <a:pt x="392" y="392"/>
                    <a:pt x="394" y="388"/>
                    <a:pt x="395" y="386"/>
                  </a:cubicBezTo>
                  <a:cubicBezTo>
                    <a:pt x="398" y="378"/>
                    <a:pt x="398" y="378"/>
                    <a:pt x="398" y="378"/>
                  </a:cubicBezTo>
                  <a:cubicBezTo>
                    <a:pt x="407" y="382"/>
                    <a:pt x="407" y="382"/>
                    <a:pt x="407" y="382"/>
                  </a:cubicBezTo>
                  <a:cubicBezTo>
                    <a:pt x="412" y="384"/>
                    <a:pt x="417" y="384"/>
                    <a:pt x="422" y="385"/>
                  </a:cubicBezTo>
                  <a:cubicBezTo>
                    <a:pt x="425" y="385"/>
                    <a:pt x="427" y="385"/>
                    <a:pt x="429" y="386"/>
                  </a:cubicBezTo>
                  <a:cubicBezTo>
                    <a:pt x="429" y="384"/>
                    <a:pt x="428" y="383"/>
                    <a:pt x="428" y="382"/>
                  </a:cubicBezTo>
                  <a:cubicBezTo>
                    <a:pt x="427" y="380"/>
                    <a:pt x="425" y="379"/>
                    <a:pt x="423" y="377"/>
                  </a:cubicBezTo>
                  <a:cubicBezTo>
                    <a:pt x="419" y="375"/>
                    <a:pt x="413" y="371"/>
                    <a:pt x="412" y="364"/>
                  </a:cubicBezTo>
                  <a:cubicBezTo>
                    <a:pt x="411" y="357"/>
                    <a:pt x="416" y="352"/>
                    <a:pt x="418" y="351"/>
                  </a:cubicBezTo>
                  <a:cubicBezTo>
                    <a:pt x="419" y="349"/>
                    <a:pt x="421" y="347"/>
                    <a:pt x="423" y="346"/>
                  </a:cubicBezTo>
                  <a:cubicBezTo>
                    <a:pt x="424" y="344"/>
                    <a:pt x="427" y="342"/>
                    <a:pt x="428" y="340"/>
                  </a:cubicBezTo>
                  <a:cubicBezTo>
                    <a:pt x="404" y="305"/>
                    <a:pt x="409" y="284"/>
                    <a:pt x="419" y="248"/>
                  </a:cubicBezTo>
                  <a:cubicBezTo>
                    <a:pt x="418" y="248"/>
                    <a:pt x="417" y="248"/>
                    <a:pt x="417" y="248"/>
                  </a:cubicBezTo>
                  <a:cubicBezTo>
                    <a:pt x="405" y="250"/>
                    <a:pt x="391" y="252"/>
                    <a:pt x="379" y="252"/>
                  </a:cubicBezTo>
                  <a:cubicBezTo>
                    <a:pt x="365" y="252"/>
                    <a:pt x="357" y="249"/>
                    <a:pt x="352" y="244"/>
                  </a:cubicBezTo>
                  <a:cubicBezTo>
                    <a:pt x="347" y="237"/>
                    <a:pt x="347" y="237"/>
                    <a:pt x="347" y="237"/>
                  </a:cubicBezTo>
                  <a:cubicBezTo>
                    <a:pt x="332" y="218"/>
                    <a:pt x="324" y="210"/>
                    <a:pt x="304" y="214"/>
                  </a:cubicBezTo>
                  <a:cubicBezTo>
                    <a:pt x="258" y="223"/>
                    <a:pt x="248" y="189"/>
                    <a:pt x="241" y="165"/>
                  </a:cubicBezTo>
                  <a:cubicBezTo>
                    <a:pt x="234" y="142"/>
                    <a:pt x="230" y="134"/>
                    <a:pt x="217" y="137"/>
                  </a:cubicBezTo>
                  <a:cubicBezTo>
                    <a:pt x="200" y="140"/>
                    <a:pt x="200" y="140"/>
                    <a:pt x="200" y="140"/>
                  </a:cubicBezTo>
                  <a:cubicBezTo>
                    <a:pt x="207" y="124"/>
                    <a:pt x="207" y="124"/>
                    <a:pt x="207" y="124"/>
                  </a:cubicBezTo>
                  <a:cubicBezTo>
                    <a:pt x="209" y="118"/>
                    <a:pt x="212" y="111"/>
                    <a:pt x="214" y="104"/>
                  </a:cubicBezTo>
                  <a:cubicBezTo>
                    <a:pt x="221" y="86"/>
                    <a:pt x="228" y="66"/>
                    <a:pt x="241" y="52"/>
                  </a:cubicBezTo>
                  <a:cubicBezTo>
                    <a:pt x="243" y="50"/>
                    <a:pt x="248" y="46"/>
                    <a:pt x="257" y="39"/>
                  </a:cubicBezTo>
                  <a:cubicBezTo>
                    <a:pt x="264" y="34"/>
                    <a:pt x="273" y="26"/>
                    <a:pt x="280" y="20"/>
                  </a:cubicBezTo>
                  <a:cubicBezTo>
                    <a:pt x="270" y="24"/>
                    <a:pt x="255" y="35"/>
                    <a:pt x="246" y="41"/>
                  </a:cubicBezTo>
                  <a:cubicBezTo>
                    <a:pt x="238" y="47"/>
                    <a:pt x="234" y="51"/>
                    <a:pt x="230" y="52"/>
                  </a:cubicBezTo>
                  <a:cubicBezTo>
                    <a:pt x="221" y="56"/>
                    <a:pt x="213" y="57"/>
                    <a:pt x="205" y="57"/>
                  </a:cubicBezTo>
                  <a:cubicBezTo>
                    <a:pt x="192" y="58"/>
                    <a:pt x="187" y="59"/>
                    <a:pt x="183" y="71"/>
                  </a:cubicBezTo>
                  <a:cubicBezTo>
                    <a:pt x="178" y="89"/>
                    <a:pt x="178" y="89"/>
                    <a:pt x="178" y="89"/>
                  </a:cubicBezTo>
                  <a:cubicBezTo>
                    <a:pt x="167" y="74"/>
                    <a:pt x="167" y="74"/>
                    <a:pt x="167" y="74"/>
                  </a:cubicBezTo>
                  <a:cubicBezTo>
                    <a:pt x="164" y="70"/>
                    <a:pt x="162" y="68"/>
                    <a:pt x="160" y="68"/>
                  </a:cubicBezTo>
                  <a:cubicBezTo>
                    <a:pt x="152" y="68"/>
                    <a:pt x="140" y="95"/>
                    <a:pt x="139" y="110"/>
                  </a:cubicBezTo>
                  <a:cubicBezTo>
                    <a:pt x="138" y="127"/>
                    <a:pt x="124" y="135"/>
                    <a:pt x="113" y="141"/>
                  </a:cubicBezTo>
                  <a:cubicBezTo>
                    <a:pt x="98" y="150"/>
                    <a:pt x="92" y="154"/>
                    <a:pt x="96" y="168"/>
                  </a:cubicBezTo>
                  <a:cubicBezTo>
                    <a:pt x="115" y="232"/>
                    <a:pt x="115" y="232"/>
                    <a:pt x="115" y="232"/>
                  </a:cubicBezTo>
                  <a:cubicBezTo>
                    <a:pt x="79" y="175"/>
                    <a:pt x="79" y="175"/>
                    <a:pt x="79" y="175"/>
                  </a:cubicBezTo>
                  <a:cubicBezTo>
                    <a:pt x="79" y="175"/>
                    <a:pt x="78" y="174"/>
                    <a:pt x="77" y="173"/>
                  </a:cubicBezTo>
                  <a:cubicBezTo>
                    <a:pt x="75" y="178"/>
                    <a:pt x="71" y="183"/>
                    <a:pt x="66" y="188"/>
                  </a:cubicBezTo>
                  <a:cubicBezTo>
                    <a:pt x="64" y="190"/>
                    <a:pt x="62" y="193"/>
                    <a:pt x="59" y="195"/>
                  </a:cubicBezTo>
                  <a:cubicBezTo>
                    <a:pt x="73" y="219"/>
                    <a:pt x="76" y="230"/>
                    <a:pt x="75" y="260"/>
                  </a:cubicBezTo>
                  <a:cubicBezTo>
                    <a:pt x="75" y="265"/>
                    <a:pt x="75" y="271"/>
                    <a:pt x="74" y="277"/>
                  </a:cubicBezTo>
                  <a:cubicBezTo>
                    <a:pt x="72" y="289"/>
                    <a:pt x="70" y="307"/>
                    <a:pt x="75" y="313"/>
                  </a:cubicBezTo>
                  <a:cubicBezTo>
                    <a:pt x="75" y="313"/>
                    <a:pt x="77" y="315"/>
                    <a:pt x="82" y="314"/>
                  </a:cubicBezTo>
                  <a:cubicBezTo>
                    <a:pt x="115" y="309"/>
                    <a:pt x="115" y="309"/>
                    <a:pt x="115" y="309"/>
                  </a:cubicBezTo>
                  <a:cubicBezTo>
                    <a:pt x="89" y="330"/>
                    <a:pt x="89" y="330"/>
                    <a:pt x="89" y="330"/>
                  </a:cubicBezTo>
                  <a:cubicBezTo>
                    <a:pt x="78" y="339"/>
                    <a:pt x="70" y="349"/>
                    <a:pt x="68" y="357"/>
                  </a:cubicBezTo>
                  <a:cubicBezTo>
                    <a:pt x="64" y="373"/>
                    <a:pt x="50" y="374"/>
                    <a:pt x="42" y="375"/>
                  </a:cubicBezTo>
                  <a:cubicBezTo>
                    <a:pt x="38" y="375"/>
                    <a:pt x="36" y="375"/>
                    <a:pt x="33" y="376"/>
                  </a:cubicBezTo>
                  <a:cubicBezTo>
                    <a:pt x="32" y="383"/>
                    <a:pt x="28" y="399"/>
                    <a:pt x="21" y="408"/>
                  </a:cubicBezTo>
                  <a:cubicBezTo>
                    <a:pt x="23" y="409"/>
                    <a:pt x="24" y="409"/>
                    <a:pt x="25" y="410"/>
                  </a:cubicBezTo>
                  <a:cubicBezTo>
                    <a:pt x="29" y="412"/>
                    <a:pt x="29" y="412"/>
                    <a:pt x="29" y="412"/>
                  </a:cubicBezTo>
                  <a:cubicBezTo>
                    <a:pt x="37" y="416"/>
                    <a:pt x="45" y="422"/>
                    <a:pt x="53" y="428"/>
                  </a:cubicBezTo>
                  <a:cubicBezTo>
                    <a:pt x="66" y="437"/>
                    <a:pt x="78" y="446"/>
                    <a:pt x="91" y="446"/>
                  </a:cubicBezTo>
                  <a:cubicBezTo>
                    <a:pt x="109" y="446"/>
                    <a:pt x="119" y="449"/>
                    <a:pt x="130" y="454"/>
                  </a:cubicBezTo>
                  <a:cubicBezTo>
                    <a:pt x="137" y="456"/>
                    <a:pt x="144" y="459"/>
                    <a:pt x="154" y="461"/>
                  </a:cubicBezTo>
                  <a:cubicBezTo>
                    <a:pt x="182" y="467"/>
                    <a:pt x="198" y="491"/>
                    <a:pt x="211" y="512"/>
                  </a:cubicBezTo>
                  <a:cubicBezTo>
                    <a:pt x="222" y="529"/>
                    <a:pt x="232" y="545"/>
                    <a:pt x="246" y="546"/>
                  </a:cubicBezTo>
                  <a:cubicBezTo>
                    <a:pt x="248" y="546"/>
                    <a:pt x="250" y="546"/>
                    <a:pt x="252" y="546"/>
                  </a:cubicBezTo>
                  <a:cubicBezTo>
                    <a:pt x="252" y="546"/>
                    <a:pt x="252" y="546"/>
                    <a:pt x="252" y="546"/>
                  </a:cubicBezTo>
                  <a:cubicBezTo>
                    <a:pt x="259" y="546"/>
                    <a:pt x="268" y="545"/>
                    <a:pt x="276" y="544"/>
                  </a:cubicBezTo>
                  <a:cubicBezTo>
                    <a:pt x="285" y="544"/>
                    <a:pt x="294" y="543"/>
                    <a:pt x="302" y="543"/>
                  </a:cubicBezTo>
                  <a:cubicBezTo>
                    <a:pt x="314" y="543"/>
                    <a:pt x="330" y="544"/>
                    <a:pt x="336" y="557"/>
                  </a:cubicBezTo>
                  <a:cubicBezTo>
                    <a:pt x="342" y="566"/>
                    <a:pt x="339" y="580"/>
                    <a:pt x="328" y="59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Freeform 169"/>
            <p:cNvSpPr>
              <a:spLocks/>
            </p:cNvSpPr>
            <p:nvPr/>
          </p:nvSpPr>
          <p:spPr bwMode="auto">
            <a:xfrm>
              <a:off x="756" y="1964"/>
              <a:ext cx="58" cy="50"/>
            </a:xfrm>
            <a:custGeom>
              <a:avLst/>
              <a:gdLst>
                <a:gd name="T0" fmla="*/ 30 w 193"/>
                <a:gd name="T1" fmla="*/ 40 h 167"/>
                <a:gd name="T2" fmla="*/ 0 w 193"/>
                <a:gd name="T3" fmla="*/ 23 h 167"/>
                <a:gd name="T4" fmla="*/ 81 w 193"/>
                <a:gd name="T5" fmla="*/ 35 h 167"/>
                <a:gd name="T6" fmla="*/ 130 w 193"/>
                <a:gd name="T7" fmla="*/ 90 h 167"/>
                <a:gd name="T8" fmla="*/ 184 w 193"/>
                <a:gd name="T9" fmla="*/ 148 h 167"/>
                <a:gd name="T10" fmla="*/ 134 w 193"/>
                <a:gd name="T11" fmla="*/ 129 h 167"/>
                <a:gd name="T12" fmla="*/ 119 w 193"/>
                <a:gd name="T13" fmla="*/ 129 h 167"/>
                <a:gd name="T14" fmla="*/ 125 w 193"/>
                <a:gd name="T15" fmla="*/ 120 h 167"/>
                <a:gd name="T16" fmla="*/ 95 w 193"/>
                <a:gd name="T17" fmla="*/ 114 h 167"/>
                <a:gd name="T18" fmla="*/ 104 w 193"/>
                <a:gd name="T19" fmla="*/ 114 h 167"/>
                <a:gd name="T20" fmla="*/ 67 w 193"/>
                <a:gd name="T21" fmla="*/ 86 h 167"/>
                <a:gd name="T22" fmla="*/ 85 w 193"/>
                <a:gd name="T23" fmla="*/ 83 h 167"/>
                <a:gd name="T24" fmla="*/ 39 w 193"/>
                <a:gd name="T25" fmla="*/ 53 h 167"/>
                <a:gd name="T26" fmla="*/ 17 w 193"/>
                <a:gd name="T27" fmla="*/ 38 h 167"/>
                <a:gd name="T28" fmla="*/ 30 w 193"/>
                <a:gd name="T29" fmla="*/ 4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3" h="167">
                  <a:moveTo>
                    <a:pt x="30" y="40"/>
                  </a:moveTo>
                  <a:cubicBezTo>
                    <a:pt x="31" y="23"/>
                    <a:pt x="16" y="21"/>
                    <a:pt x="0" y="23"/>
                  </a:cubicBezTo>
                  <a:cubicBezTo>
                    <a:pt x="15" y="0"/>
                    <a:pt x="60" y="29"/>
                    <a:pt x="81" y="35"/>
                  </a:cubicBezTo>
                  <a:cubicBezTo>
                    <a:pt x="111" y="45"/>
                    <a:pt x="109" y="68"/>
                    <a:pt x="130" y="90"/>
                  </a:cubicBezTo>
                  <a:cubicBezTo>
                    <a:pt x="140" y="101"/>
                    <a:pt x="193" y="123"/>
                    <a:pt x="184" y="148"/>
                  </a:cubicBezTo>
                  <a:cubicBezTo>
                    <a:pt x="177" y="167"/>
                    <a:pt x="127" y="149"/>
                    <a:pt x="134" y="129"/>
                  </a:cubicBezTo>
                  <a:cubicBezTo>
                    <a:pt x="124" y="133"/>
                    <a:pt x="130" y="130"/>
                    <a:pt x="119" y="129"/>
                  </a:cubicBezTo>
                  <a:cubicBezTo>
                    <a:pt x="121" y="126"/>
                    <a:pt x="123" y="123"/>
                    <a:pt x="125" y="120"/>
                  </a:cubicBezTo>
                  <a:cubicBezTo>
                    <a:pt x="108" y="123"/>
                    <a:pt x="107" y="120"/>
                    <a:pt x="95" y="114"/>
                  </a:cubicBezTo>
                  <a:cubicBezTo>
                    <a:pt x="98" y="114"/>
                    <a:pt x="101" y="114"/>
                    <a:pt x="104" y="114"/>
                  </a:cubicBezTo>
                  <a:cubicBezTo>
                    <a:pt x="93" y="99"/>
                    <a:pt x="74" y="103"/>
                    <a:pt x="67" y="86"/>
                  </a:cubicBezTo>
                  <a:cubicBezTo>
                    <a:pt x="73" y="85"/>
                    <a:pt x="79" y="84"/>
                    <a:pt x="85" y="83"/>
                  </a:cubicBezTo>
                  <a:cubicBezTo>
                    <a:pt x="65" y="77"/>
                    <a:pt x="45" y="77"/>
                    <a:pt x="39" y="53"/>
                  </a:cubicBezTo>
                  <a:cubicBezTo>
                    <a:pt x="28" y="61"/>
                    <a:pt x="14" y="59"/>
                    <a:pt x="17" y="38"/>
                  </a:cubicBezTo>
                  <a:cubicBezTo>
                    <a:pt x="21" y="39"/>
                    <a:pt x="25" y="39"/>
                    <a:pt x="30" y="4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Freeform 170"/>
            <p:cNvSpPr>
              <a:spLocks noEditPoints="1"/>
            </p:cNvSpPr>
            <p:nvPr/>
          </p:nvSpPr>
          <p:spPr bwMode="auto">
            <a:xfrm>
              <a:off x="750" y="1966"/>
              <a:ext cx="66" cy="48"/>
            </a:xfrm>
            <a:custGeom>
              <a:avLst/>
              <a:gdLst>
                <a:gd name="T0" fmla="*/ 188 w 221"/>
                <a:gd name="T1" fmla="*/ 160 h 160"/>
                <a:gd name="T2" fmla="*/ 148 w 221"/>
                <a:gd name="T3" fmla="*/ 142 h 160"/>
                <a:gd name="T4" fmla="*/ 144 w 221"/>
                <a:gd name="T5" fmla="*/ 135 h 160"/>
                <a:gd name="T6" fmla="*/ 141 w 221"/>
                <a:gd name="T7" fmla="*/ 134 h 160"/>
                <a:gd name="T8" fmla="*/ 137 w 221"/>
                <a:gd name="T9" fmla="*/ 133 h 160"/>
                <a:gd name="T10" fmla="*/ 122 w 221"/>
                <a:gd name="T11" fmla="*/ 132 h 160"/>
                <a:gd name="T12" fmla="*/ 127 w 221"/>
                <a:gd name="T13" fmla="*/ 124 h 160"/>
                <a:gd name="T14" fmla="*/ 115 w 221"/>
                <a:gd name="T15" fmla="*/ 120 h 160"/>
                <a:gd name="T16" fmla="*/ 110 w 221"/>
                <a:gd name="T17" fmla="*/ 118 h 160"/>
                <a:gd name="T18" fmla="*/ 70 w 221"/>
                <a:gd name="T19" fmla="*/ 100 h 160"/>
                <a:gd name="T20" fmla="*/ 91 w 221"/>
                <a:gd name="T21" fmla="*/ 100 h 160"/>
                <a:gd name="T22" fmla="*/ 77 w 221"/>
                <a:gd name="T23" fmla="*/ 85 h 160"/>
                <a:gd name="T24" fmla="*/ 75 w 221"/>
                <a:gd name="T25" fmla="*/ 79 h 160"/>
                <a:gd name="T26" fmla="*/ 53 w 221"/>
                <a:gd name="T27" fmla="*/ 61 h 160"/>
                <a:gd name="T28" fmla="*/ 31 w 221"/>
                <a:gd name="T29" fmla="*/ 55 h 160"/>
                <a:gd name="T30" fmla="*/ 27 w 221"/>
                <a:gd name="T31" fmla="*/ 32 h 160"/>
                <a:gd name="T32" fmla="*/ 27 w 221"/>
                <a:gd name="T33" fmla="*/ 27 h 160"/>
                <a:gd name="T34" fmla="*/ 20 w 221"/>
                <a:gd name="T35" fmla="*/ 27 h 160"/>
                <a:gd name="T36" fmla="*/ 0 w 221"/>
                <a:gd name="T37" fmla="*/ 30 h 160"/>
                <a:gd name="T38" fmla="*/ 11 w 221"/>
                <a:gd name="T39" fmla="*/ 13 h 160"/>
                <a:gd name="T40" fmla="*/ 38 w 221"/>
                <a:gd name="T41" fmla="*/ 0 h 160"/>
                <a:gd name="T42" fmla="*/ 87 w 221"/>
                <a:gd name="T43" fmla="*/ 15 h 160"/>
                <a:gd name="T44" fmla="*/ 103 w 221"/>
                <a:gd name="T45" fmla="*/ 22 h 160"/>
                <a:gd name="T46" fmla="*/ 140 w 221"/>
                <a:gd name="T47" fmla="*/ 56 h 160"/>
                <a:gd name="T48" fmla="*/ 156 w 221"/>
                <a:gd name="T49" fmla="*/ 79 h 160"/>
                <a:gd name="T50" fmla="*/ 169 w 221"/>
                <a:gd name="T51" fmla="*/ 88 h 160"/>
                <a:gd name="T52" fmla="*/ 212 w 221"/>
                <a:gd name="T53" fmla="*/ 146 h 160"/>
                <a:gd name="T54" fmla="*/ 188 w 221"/>
                <a:gd name="T55" fmla="*/ 160 h 160"/>
                <a:gd name="T56" fmla="*/ 168 w 221"/>
                <a:gd name="T57" fmla="*/ 109 h 160"/>
                <a:gd name="T58" fmla="*/ 161 w 221"/>
                <a:gd name="T59" fmla="*/ 127 h 160"/>
                <a:gd name="T60" fmla="*/ 163 w 221"/>
                <a:gd name="T61" fmla="*/ 131 h 160"/>
                <a:gd name="T62" fmla="*/ 188 w 221"/>
                <a:gd name="T63" fmla="*/ 142 h 160"/>
                <a:gd name="T64" fmla="*/ 194 w 221"/>
                <a:gd name="T65" fmla="*/ 140 h 160"/>
                <a:gd name="T66" fmla="*/ 168 w 221"/>
                <a:gd name="T67" fmla="*/ 109 h 160"/>
                <a:gd name="T68" fmla="*/ 132 w 221"/>
                <a:gd name="T69" fmla="*/ 107 h 160"/>
                <a:gd name="T70" fmla="*/ 142 w 221"/>
                <a:gd name="T71" fmla="*/ 106 h 160"/>
                <a:gd name="T72" fmla="*/ 158 w 221"/>
                <a:gd name="T73" fmla="*/ 103 h 160"/>
                <a:gd name="T74" fmla="*/ 142 w 221"/>
                <a:gd name="T75" fmla="*/ 92 h 160"/>
                <a:gd name="T76" fmla="*/ 133 w 221"/>
                <a:gd name="T77" fmla="*/ 81 h 160"/>
                <a:gd name="T78" fmla="*/ 106 w 221"/>
                <a:gd name="T79" fmla="*/ 87 h 160"/>
                <a:gd name="T80" fmla="*/ 105 w 221"/>
                <a:gd name="T81" fmla="*/ 87 h 160"/>
                <a:gd name="T82" fmla="*/ 108 w 221"/>
                <a:gd name="T83" fmla="*/ 88 h 160"/>
                <a:gd name="T84" fmla="*/ 130 w 221"/>
                <a:gd name="T85" fmla="*/ 104 h 160"/>
                <a:gd name="T86" fmla="*/ 132 w 221"/>
                <a:gd name="T87" fmla="*/ 107 h 160"/>
                <a:gd name="T88" fmla="*/ 64 w 221"/>
                <a:gd name="T89" fmla="*/ 32 h 160"/>
                <a:gd name="T90" fmla="*/ 67 w 221"/>
                <a:gd name="T91" fmla="*/ 46 h 160"/>
                <a:gd name="T92" fmla="*/ 96 w 221"/>
                <a:gd name="T93" fmla="*/ 66 h 160"/>
                <a:gd name="T94" fmla="*/ 107 w 221"/>
                <a:gd name="T95" fmla="*/ 69 h 160"/>
                <a:gd name="T96" fmla="*/ 130 w 221"/>
                <a:gd name="T97" fmla="*/ 76 h 160"/>
                <a:gd name="T98" fmla="*/ 124 w 221"/>
                <a:gd name="T99" fmla="*/ 65 h 160"/>
                <a:gd name="T100" fmla="*/ 97 w 221"/>
                <a:gd name="T101" fmla="*/ 39 h 160"/>
                <a:gd name="T102" fmla="*/ 80 w 221"/>
                <a:gd name="T103" fmla="*/ 32 h 160"/>
                <a:gd name="T104" fmla="*/ 56 w 221"/>
                <a:gd name="T105" fmla="*/ 22 h 160"/>
                <a:gd name="T106" fmla="*/ 58 w 221"/>
                <a:gd name="T107" fmla="*/ 36 h 160"/>
                <a:gd name="T108" fmla="*/ 58 w 221"/>
                <a:gd name="T109" fmla="*/ 36 h 160"/>
                <a:gd name="T110" fmla="*/ 64 w 221"/>
                <a:gd name="T111" fmla="*/ 3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1" h="160">
                  <a:moveTo>
                    <a:pt x="188" y="160"/>
                  </a:moveTo>
                  <a:cubicBezTo>
                    <a:pt x="172" y="160"/>
                    <a:pt x="155" y="152"/>
                    <a:pt x="148" y="142"/>
                  </a:cubicBezTo>
                  <a:cubicBezTo>
                    <a:pt x="146" y="139"/>
                    <a:pt x="145" y="137"/>
                    <a:pt x="144" y="135"/>
                  </a:cubicBezTo>
                  <a:cubicBezTo>
                    <a:pt x="141" y="134"/>
                    <a:pt x="141" y="134"/>
                    <a:pt x="141" y="134"/>
                  </a:cubicBezTo>
                  <a:cubicBezTo>
                    <a:pt x="141" y="134"/>
                    <a:pt x="140" y="133"/>
                    <a:pt x="137" y="133"/>
                  </a:cubicBezTo>
                  <a:cubicBezTo>
                    <a:pt x="122" y="132"/>
                    <a:pt x="122" y="132"/>
                    <a:pt x="122" y="132"/>
                  </a:cubicBezTo>
                  <a:cubicBezTo>
                    <a:pt x="127" y="124"/>
                    <a:pt x="127" y="124"/>
                    <a:pt x="127" y="124"/>
                  </a:cubicBezTo>
                  <a:cubicBezTo>
                    <a:pt x="122" y="124"/>
                    <a:pt x="119" y="122"/>
                    <a:pt x="115" y="120"/>
                  </a:cubicBezTo>
                  <a:cubicBezTo>
                    <a:pt x="114" y="120"/>
                    <a:pt x="112" y="119"/>
                    <a:pt x="110" y="118"/>
                  </a:cubicBezTo>
                  <a:cubicBezTo>
                    <a:pt x="70" y="100"/>
                    <a:pt x="70" y="100"/>
                    <a:pt x="70" y="100"/>
                  </a:cubicBezTo>
                  <a:cubicBezTo>
                    <a:pt x="91" y="100"/>
                    <a:pt x="91" y="100"/>
                    <a:pt x="91" y="100"/>
                  </a:cubicBezTo>
                  <a:cubicBezTo>
                    <a:pt x="85" y="97"/>
                    <a:pt x="81" y="92"/>
                    <a:pt x="77" y="85"/>
                  </a:cubicBezTo>
                  <a:cubicBezTo>
                    <a:pt x="75" y="79"/>
                    <a:pt x="75" y="79"/>
                    <a:pt x="75" y="79"/>
                  </a:cubicBezTo>
                  <a:cubicBezTo>
                    <a:pt x="66" y="75"/>
                    <a:pt x="58" y="70"/>
                    <a:pt x="53" y="61"/>
                  </a:cubicBezTo>
                  <a:cubicBezTo>
                    <a:pt x="45" y="63"/>
                    <a:pt x="36" y="61"/>
                    <a:pt x="31" y="55"/>
                  </a:cubicBezTo>
                  <a:cubicBezTo>
                    <a:pt x="27" y="50"/>
                    <a:pt x="25" y="42"/>
                    <a:pt x="27" y="32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7"/>
                    <a:pt x="22" y="27"/>
                    <a:pt x="20" y="27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5" y="7"/>
                    <a:pt x="23" y="0"/>
                    <a:pt x="38" y="0"/>
                  </a:cubicBezTo>
                  <a:cubicBezTo>
                    <a:pt x="53" y="0"/>
                    <a:pt x="72" y="8"/>
                    <a:pt x="87" y="15"/>
                  </a:cubicBezTo>
                  <a:cubicBezTo>
                    <a:pt x="93" y="18"/>
                    <a:pt x="99" y="20"/>
                    <a:pt x="103" y="22"/>
                  </a:cubicBezTo>
                  <a:cubicBezTo>
                    <a:pt x="125" y="29"/>
                    <a:pt x="133" y="43"/>
                    <a:pt x="140" y="56"/>
                  </a:cubicBezTo>
                  <a:cubicBezTo>
                    <a:pt x="144" y="64"/>
                    <a:pt x="149" y="71"/>
                    <a:pt x="156" y="79"/>
                  </a:cubicBezTo>
                  <a:cubicBezTo>
                    <a:pt x="158" y="81"/>
                    <a:pt x="163" y="84"/>
                    <a:pt x="169" y="88"/>
                  </a:cubicBezTo>
                  <a:cubicBezTo>
                    <a:pt x="190" y="101"/>
                    <a:pt x="221" y="121"/>
                    <a:pt x="212" y="146"/>
                  </a:cubicBezTo>
                  <a:cubicBezTo>
                    <a:pt x="208" y="155"/>
                    <a:pt x="199" y="160"/>
                    <a:pt x="188" y="160"/>
                  </a:cubicBezTo>
                  <a:close/>
                  <a:moveTo>
                    <a:pt x="168" y="109"/>
                  </a:moveTo>
                  <a:cubicBezTo>
                    <a:pt x="161" y="127"/>
                    <a:pt x="161" y="127"/>
                    <a:pt x="161" y="127"/>
                  </a:cubicBezTo>
                  <a:cubicBezTo>
                    <a:pt x="161" y="127"/>
                    <a:pt x="161" y="129"/>
                    <a:pt x="163" y="131"/>
                  </a:cubicBezTo>
                  <a:cubicBezTo>
                    <a:pt x="167" y="137"/>
                    <a:pt x="178" y="142"/>
                    <a:pt x="188" y="142"/>
                  </a:cubicBezTo>
                  <a:cubicBezTo>
                    <a:pt x="190" y="142"/>
                    <a:pt x="194" y="141"/>
                    <a:pt x="194" y="140"/>
                  </a:cubicBezTo>
                  <a:cubicBezTo>
                    <a:pt x="198" y="130"/>
                    <a:pt x="181" y="118"/>
                    <a:pt x="168" y="109"/>
                  </a:cubicBezTo>
                  <a:close/>
                  <a:moveTo>
                    <a:pt x="132" y="107"/>
                  </a:moveTo>
                  <a:cubicBezTo>
                    <a:pt x="135" y="107"/>
                    <a:pt x="138" y="106"/>
                    <a:pt x="142" y="106"/>
                  </a:cubicBezTo>
                  <a:cubicBezTo>
                    <a:pt x="158" y="103"/>
                    <a:pt x="158" y="103"/>
                    <a:pt x="158" y="103"/>
                  </a:cubicBezTo>
                  <a:cubicBezTo>
                    <a:pt x="151" y="99"/>
                    <a:pt x="146" y="95"/>
                    <a:pt x="142" y="92"/>
                  </a:cubicBezTo>
                  <a:cubicBezTo>
                    <a:pt x="139" y="88"/>
                    <a:pt x="136" y="84"/>
                    <a:pt x="133" y="81"/>
                  </a:cubicBezTo>
                  <a:cubicBezTo>
                    <a:pt x="106" y="87"/>
                    <a:pt x="106" y="87"/>
                    <a:pt x="106" y="87"/>
                  </a:cubicBezTo>
                  <a:cubicBezTo>
                    <a:pt x="106" y="87"/>
                    <a:pt x="106" y="87"/>
                    <a:pt x="105" y="87"/>
                  </a:cubicBezTo>
                  <a:cubicBezTo>
                    <a:pt x="106" y="87"/>
                    <a:pt x="107" y="87"/>
                    <a:pt x="108" y="88"/>
                  </a:cubicBezTo>
                  <a:cubicBezTo>
                    <a:pt x="115" y="91"/>
                    <a:pt x="124" y="95"/>
                    <a:pt x="130" y="104"/>
                  </a:cubicBezTo>
                  <a:lnTo>
                    <a:pt x="132" y="107"/>
                  </a:lnTo>
                  <a:close/>
                  <a:moveTo>
                    <a:pt x="64" y="32"/>
                  </a:moveTo>
                  <a:cubicBezTo>
                    <a:pt x="67" y="46"/>
                    <a:pt x="67" y="46"/>
                    <a:pt x="67" y="46"/>
                  </a:cubicBezTo>
                  <a:cubicBezTo>
                    <a:pt x="70" y="59"/>
                    <a:pt x="79" y="62"/>
                    <a:pt x="96" y="66"/>
                  </a:cubicBezTo>
                  <a:cubicBezTo>
                    <a:pt x="100" y="67"/>
                    <a:pt x="103" y="68"/>
                    <a:pt x="107" y="69"/>
                  </a:cubicBezTo>
                  <a:cubicBezTo>
                    <a:pt x="130" y="76"/>
                    <a:pt x="130" y="76"/>
                    <a:pt x="130" y="76"/>
                  </a:cubicBezTo>
                  <a:cubicBezTo>
                    <a:pt x="128" y="72"/>
                    <a:pt x="126" y="69"/>
                    <a:pt x="124" y="65"/>
                  </a:cubicBezTo>
                  <a:cubicBezTo>
                    <a:pt x="117" y="53"/>
                    <a:pt x="112" y="44"/>
                    <a:pt x="97" y="39"/>
                  </a:cubicBezTo>
                  <a:cubicBezTo>
                    <a:pt x="92" y="38"/>
                    <a:pt x="86" y="35"/>
                    <a:pt x="80" y="32"/>
                  </a:cubicBezTo>
                  <a:cubicBezTo>
                    <a:pt x="73" y="29"/>
                    <a:pt x="64" y="25"/>
                    <a:pt x="56" y="22"/>
                  </a:cubicBezTo>
                  <a:cubicBezTo>
                    <a:pt x="58" y="26"/>
                    <a:pt x="58" y="31"/>
                    <a:pt x="58" y="36"/>
                  </a:cubicBezTo>
                  <a:cubicBezTo>
                    <a:pt x="58" y="36"/>
                    <a:pt x="58" y="36"/>
                    <a:pt x="58" y="36"/>
                  </a:cubicBezTo>
                  <a:lnTo>
                    <a:pt x="64" y="32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Freeform 171"/>
            <p:cNvSpPr>
              <a:spLocks/>
            </p:cNvSpPr>
            <p:nvPr/>
          </p:nvSpPr>
          <p:spPr bwMode="auto">
            <a:xfrm>
              <a:off x="1035" y="1389"/>
              <a:ext cx="71" cy="103"/>
            </a:xfrm>
            <a:custGeom>
              <a:avLst/>
              <a:gdLst>
                <a:gd name="T0" fmla="*/ 107 w 241"/>
                <a:gd name="T1" fmla="*/ 260 h 343"/>
                <a:gd name="T2" fmla="*/ 51 w 241"/>
                <a:gd name="T3" fmla="*/ 224 h 343"/>
                <a:gd name="T4" fmla="*/ 21 w 241"/>
                <a:gd name="T5" fmla="*/ 137 h 343"/>
                <a:gd name="T6" fmla="*/ 83 w 241"/>
                <a:gd name="T7" fmla="*/ 166 h 343"/>
                <a:gd name="T8" fmla="*/ 90 w 241"/>
                <a:gd name="T9" fmla="*/ 106 h 343"/>
                <a:gd name="T10" fmla="*/ 109 w 241"/>
                <a:gd name="T11" fmla="*/ 108 h 343"/>
                <a:gd name="T12" fmla="*/ 55 w 241"/>
                <a:gd name="T13" fmla="*/ 71 h 343"/>
                <a:gd name="T14" fmla="*/ 84 w 241"/>
                <a:gd name="T15" fmla="*/ 74 h 343"/>
                <a:gd name="T16" fmla="*/ 60 w 241"/>
                <a:gd name="T17" fmla="*/ 41 h 343"/>
                <a:gd name="T18" fmla="*/ 99 w 241"/>
                <a:gd name="T19" fmla="*/ 35 h 343"/>
                <a:gd name="T20" fmla="*/ 131 w 241"/>
                <a:gd name="T21" fmla="*/ 29 h 343"/>
                <a:gd name="T22" fmla="*/ 200 w 241"/>
                <a:gd name="T23" fmla="*/ 13 h 343"/>
                <a:gd name="T24" fmla="*/ 195 w 241"/>
                <a:gd name="T25" fmla="*/ 69 h 343"/>
                <a:gd name="T26" fmla="*/ 162 w 241"/>
                <a:gd name="T27" fmla="*/ 141 h 343"/>
                <a:gd name="T28" fmla="*/ 209 w 241"/>
                <a:gd name="T29" fmla="*/ 175 h 343"/>
                <a:gd name="T30" fmla="*/ 228 w 241"/>
                <a:gd name="T31" fmla="*/ 160 h 343"/>
                <a:gd name="T32" fmla="*/ 231 w 241"/>
                <a:gd name="T33" fmla="*/ 240 h 343"/>
                <a:gd name="T34" fmla="*/ 177 w 241"/>
                <a:gd name="T35" fmla="*/ 293 h 343"/>
                <a:gd name="T36" fmla="*/ 142 w 241"/>
                <a:gd name="T37" fmla="*/ 327 h 343"/>
                <a:gd name="T38" fmla="*/ 107 w 241"/>
                <a:gd name="T39" fmla="*/ 26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1" h="343">
                  <a:moveTo>
                    <a:pt x="107" y="260"/>
                  </a:moveTo>
                  <a:cubicBezTo>
                    <a:pt x="101" y="220"/>
                    <a:pt x="64" y="246"/>
                    <a:pt x="51" y="224"/>
                  </a:cubicBezTo>
                  <a:cubicBezTo>
                    <a:pt x="41" y="206"/>
                    <a:pt x="0" y="159"/>
                    <a:pt x="21" y="137"/>
                  </a:cubicBezTo>
                  <a:cubicBezTo>
                    <a:pt x="43" y="115"/>
                    <a:pt x="51" y="179"/>
                    <a:pt x="83" y="166"/>
                  </a:cubicBezTo>
                  <a:cubicBezTo>
                    <a:pt x="107" y="157"/>
                    <a:pt x="107" y="128"/>
                    <a:pt x="90" y="106"/>
                  </a:cubicBezTo>
                  <a:cubicBezTo>
                    <a:pt x="96" y="106"/>
                    <a:pt x="102" y="107"/>
                    <a:pt x="109" y="108"/>
                  </a:cubicBezTo>
                  <a:cubicBezTo>
                    <a:pt x="91" y="95"/>
                    <a:pt x="73" y="83"/>
                    <a:pt x="55" y="71"/>
                  </a:cubicBezTo>
                  <a:cubicBezTo>
                    <a:pt x="64" y="74"/>
                    <a:pt x="75" y="72"/>
                    <a:pt x="84" y="74"/>
                  </a:cubicBezTo>
                  <a:cubicBezTo>
                    <a:pt x="85" y="58"/>
                    <a:pt x="75" y="47"/>
                    <a:pt x="60" y="41"/>
                  </a:cubicBezTo>
                  <a:cubicBezTo>
                    <a:pt x="73" y="39"/>
                    <a:pt x="86" y="37"/>
                    <a:pt x="99" y="35"/>
                  </a:cubicBezTo>
                  <a:cubicBezTo>
                    <a:pt x="74" y="0"/>
                    <a:pt x="113" y="21"/>
                    <a:pt x="131" y="29"/>
                  </a:cubicBezTo>
                  <a:cubicBezTo>
                    <a:pt x="156" y="41"/>
                    <a:pt x="179" y="6"/>
                    <a:pt x="200" y="13"/>
                  </a:cubicBezTo>
                  <a:cubicBezTo>
                    <a:pt x="236" y="26"/>
                    <a:pt x="186" y="52"/>
                    <a:pt x="195" y="69"/>
                  </a:cubicBezTo>
                  <a:cubicBezTo>
                    <a:pt x="205" y="88"/>
                    <a:pt x="174" y="116"/>
                    <a:pt x="162" y="141"/>
                  </a:cubicBezTo>
                  <a:cubicBezTo>
                    <a:pt x="193" y="117"/>
                    <a:pt x="214" y="140"/>
                    <a:pt x="209" y="175"/>
                  </a:cubicBezTo>
                  <a:cubicBezTo>
                    <a:pt x="214" y="169"/>
                    <a:pt x="222" y="166"/>
                    <a:pt x="228" y="160"/>
                  </a:cubicBezTo>
                  <a:cubicBezTo>
                    <a:pt x="241" y="189"/>
                    <a:pt x="227" y="210"/>
                    <a:pt x="231" y="240"/>
                  </a:cubicBezTo>
                  <a:cubicBezTo>
                    <a:pt x="235" y="270"/>
                    <a:pt x="216" y="307"/>
                    <a:pt x="177" y="293"/>
                  </a:cubicBezTo>
                  <a:cubicBezTo>
                    <a:pt x="188" y="317"/>
                    <a:pt x="166" y="343"/>
                    <a:pt x="142" y="327"/>
                  </a:cubicBezTo>
                  <a:cubicBezTo>
                    <a:pt x="129" y="319"/>
                    <a:pt x="123" y="275"/>
                    <a:pt x="107" y="260"/>
                  </a:cubicBezTo>
                  <a:close/>
                </a:path>
              </a:pathLst>
            </a:custGeom>
            <a:solidFill>
              <a:srgbClr val="FF9900"/>
            </a:solidFill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Freeform 172"/>
            <p:cNvSpPr>
              <a:spLocks noEditPoints="1"/>
            </p:cNvSpPr>
            <p:nvPr/>
          </p:nvSpPr>
          <p:spPr bwMode="auto">
            <a:xfrm>
              <a:off x="1031" y="1389"/>
              <a:ext cx="77" cy="102"/>
            </a:xfrm>
            <a:custGeom>
              <a:avLst/>
              <a:gdLst>
                <a:gd name="T0" fmla="*/ 150 w 258"/>
                <a:gd name="T1" fmla="*/ 335 h 341"/>
                <a:gd name="T2" fmla="*/ 114 w 258"/>
                <a:gd name="T3" fmla="*/ 267 h 341"/>
                <a:gd name="T4" fmla="*/ 111 w 258"/>
                <a:gd name="T5" fmla="*/ 261 h 341"/>
                <a:gd name="T6" fmla="*/ 56 w 258"/>
                <a:gd name="T7" fmla="*/ 228 h 341"/>
                <a:gd name="T8" fmla="*/ 28 w 258"/>
                <a:gd name="T9" fmla="*/ 131 h 341"/>
                <a:gd name="T10" fmla="*/ 68 w 258"/>
                <a:gd name="T11" fmla="*/ 142 h 341"/>
                <a:gd name="T12" fmla="*/ 105 w 258"/>
                <a:gd name="T13" fmla="*/ 145 h 341"/>
                <a:gd name="T14" fmla="*/ 83 w 258"/>
                <a:gd name="T15" fmla="*/ 95 h 341"/>
                <a:gd name="T16" fmla="*/ 0 w 258"/>
                <a:gd name="T17" fmla="*/ 35 h 341"/>
                <a:gd name="T18" fmla="*/ 85 w 258"/>
                <a:gd name="T19" fmla="*/ 64 h 341"/>
                <a:gd name="T20" fmla="*/ 70 w 258"/>
                <a:gd name="T21" fmla="*/ 49 h 341"/>
                <a:gd name="T22" fmla="*/ 97 w 258"/>
                <a:gd name="T23" fmla="*/ 28 h 341"/>
                <a:gd name="T24" fmla="*/ 108 w 258"/>
                <a:gd name="T25" fmla="*/ 7 h 341"/>
                <a:gd name="T26" fmla="*/ 148 w 258"/>
                <a:gd name="T27" fmla="*/ 21 h 341"/>
                <a:gd name="T28" fmla="*/ 216 w 258"/>
                <a:gd name="T29" fmla="*/ 4 h 341"/>
                <a:gd name="T30" fmla="*/ 224 w 258"/>
                <a:gd name="T31" fmla="*/ 51 h 341"/>
                <a:gd name="T32" fmla="*/ 198 w 258"/>
                <a:gd name="T33" fmla="*/ 122 h 341"/>
                <a:gd name="T34" fmla="*/ 222 w 258"/>
                <a:gd name="T35" fmla="*/ 133 h 341"/>
                <a:gd name="T36" fmla="*/ 234 w 258"/>
                <a:gd name="T37" fmla="*/ 154 h 341"/>
                <a:gd name="T38" fmla="*/ 249 w 258"/>
                <a:gd name="T39" fmla="*/ 156 h 341"/>
                <a:gd name="T40" fmla="*/ 253 w 258"/>
                <a:gd name="T41" fmla="*/ 238 h 341"/>
                <a:gd name="T42" fmla="*/ 202 w 258"/>
                <a:gd name="T43" fmla="*/ 305 h 341"/>
                <a:gd name="T44" fmla="*/ 170 w 258"/>
                <a:gd name="T45" fmla="*/ 341 h 341"/>
                <a:gd name="T46" fmla="*/ 148 w 258"/>
                <a:gd name="T47" fmla="*/ 295 h 341"/>
                <a:gd name="T48" fmla="*/ 181 w 258"/>
                <a:gd name="T49" fmla="*/ 316 h 341"/>
                <a:gd name="T50" fmla="*/ 173 w 258"/>
                <a:gd name="T51" fmla="*/ 278 h 341"/>
                <a:gd name="T52" fmla="*/ 225 w 258"/>
                <a:gd name="T53" fmla="*/ 278 h 341"/>
                <a:gd name="T54" fmla="*/ 236 w 258"/>
                <a:gd name="T55" fmla="*/ 206 h 341"/>
                <a:gd name="T56" fmla="*/ 229 w 258"/>
                <a:gd name="T57" fmla="*/ 180 h 341"/>
                <a:gd name="T58" fmla="*/ 213 w 258"/>
                <a:gd name="T59" fmla="*/ 173 h 341"/>
                <a:gd name="T60" fmla="*/ 181 w 258"/>
                <a:gd name="T61" fmla="*/ 148 h 341"/>
                <a:gd name="T62" fmla="*/ 167 w 258"/>
                <a:gd name="T63" fmla="*/ 137 h 341"/>
                <a:gd name="T64" fmla="*/ 200 w 258"/>
                <a:gd name="T65" fmla="*/ 73 h 341"/>
                <a:gd name="T66" fmla="*/ 217 w 258"/>
                <a:gd name="T67" fmla="*/ 26 h 341"/>
                <a:gd name="T68" fmla="*/ 188 w 258"/>
                <a:gd name="T69" fmla="*/ 29 h 341"/>
                <a:gd name="T70" fmla="*/ 135 w 258"/>
                <a:gd name="T71" fmla="*/ 35 h 341"/>
                <a:gd name="T72" fmla="*/ 120 w 258"/>
                <a:gd name="T73" fmla="*/ 30 h 341"/>
                <a:gd name="T74" fmla="*/ 97 w 258"/>
                <a:gd name="T75" fmla="*/ 47 h 341"/>
                <a:gd name="T76" fmla="*/ 106 w 258"/>
                <a:gd name="T77" fmla="*/ 86 h 341"/>
                <a:gd name="T78" fmla="*/ 156 w 258"/>
                <a:gd name="T79" fmla="*/ 120 h 341"/>
                <a:gd name="T80" fmla="*/ 122 w 258"/>
                <a:gd name="T81" fmla="*/ 150 h 341"/>
                <a:gd name="T82" fmla="*/ 87 w 258"/>
                <a:gd name="T83" fmla="*/ 177 h 341"/>
                <a:gd name="T84" fmla="*/ 43 w 258"/>
                <a:gd name="T85" fmla="*/ 142 h 341"/>
                <a:gd name="T86" fmla="*/ 63 w 258"/>
                <a:gd name="T87" fmla="*/ 206 h 341"/>
                <a:gd name="T88" fmla="*/ 90 w 258"/>
                <a:gd name="T89" fmla="*/ 226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8" h="341">
                  <a:moveTo>
                    <a:pt x="170" y="341"/>
                  </a:moveTo>
                  <a:cubicBezTo>
                    <a:pt x="163" y="341"/>
                    <a:pt x="156" y="339"/>
                    <a:pt x="150" y="335"/>
                  </a:cubicBezTo>
                  <a:cubicBezTo>
                    <a:pt x="141" y="329"/>
                    <a:pt x="137" y="316"/>
                    <a:pt x="131" y="301"/>
                  </a:cubicBezTo>
                  <a:cubicBezTo>
                    <a:pt x="126" y="288"/>
                    <a:pt x="121" y="273"/>
                    <a:pt x="114" y="267"/>
                  </a:cubicBezTo>
                  <a:cubicBezTo>
                    <a:pt x="111" y="265"/>
                    <a:pt x="111" y="265"/>
                    <a:pt x="111" y="265"/>
                  </a:cubicBezTo>
                  <a:cubicBezTo>
                    <a:pt x="111" y="261"/>
                    <a:pt x="111" y="261"/>
                    <a:pt x="111" y="261"/>
                  </a:cubicBezTo>
                  <a:cubicBezTo>
                    <a:pt x="108" y="246"/>
                    <a:pt x="102" y="245"/>
                    <a:pt x="89" y="244"/>
                  </a:cubicBezTo>
                  <a:cubicBezTo>
                    <a:pt x="78" y="243"/>
                    <a:pt x="64" y="242"/>
                    <a:pt x="56" y="228"/>
                  </a:cubicBezTo>
                  <a:cubicBezTo>
                    <a:pt x="54" y="225"/>
                    <a:pt x="52" y="221"/>
                    <a:pt x="48" y="216"/>
                  </a:cubicBezTo>
                  <a:cubicBezTo>
                    <a:pt x="32" y="193"/>
                    <a:pt x="5" y="154"/>
                    <a:pt x="28" y="131"/>
                  </a:cubicBezTo>
                  <a:cubicBezTo>
                    <a:pt x="32" y="126"/>
                    <a:pt x="38" y="123"/>
                    <a:pt x="43" y="123"/>
                  </a:cubicBezTo>
                  <a:cubicBezTo>
                    <a:pt x="54" y="123"/>
                    <a:pt x="61" y="133"/>
                    <a:pt x="68" y="142"/>
                  </a:cubicBezTo>
                  <a:cubicBezTo>
                    <a:pt x="75" y="152"/>
                    <a:pt x="82" y="162"/>
                    <a:pt x="92" y="158"/>
                  </a:cubicBezTo>
                  <a:cubicBezTo>
                    <a:pt x="99" y="155"/>
                    <a:pt x="103" y="151"/>
                    <a:pt x="105" y="145"/>
                  </a:cubicBezTo>
                  <a:cubicBezTo>
                    <a:pt x="107" y="135"/>
                    <a:pt x="104" y="122"/>
                    <a:pt x="96" y="111"/>
                  </a:cubicBezTo>
                  <a:cubicBezTo>
                    <a:pt x="83" y="95"/>
                    <a:pt x="83" y="95"/>
                    <a:pt x="83" y="95"/>
                  </a:cubicBezTo>
                  <a:cubicBezTo>
                    <a:pt x="87" y="95"/>
                    <a:pt x="87" y="95"/>
                    <a:pt x="87" y="9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5" y="63"/>
                    <a:pt x="79" y="64"/>
                    <a:pt x="85" y="64"/>
                  </a:cubicBezTo>
                  <a:cubicBezTo>
                    <a:pt x="85" y="64"/>
                    <a:pt x="86" y="64"/>
                    <a:pt x="86" y="64"/>
                  </a:cubicBezTo>
                  <a:cubicBezTo>
                    <a:pt x="82" y="56"/>
                    <a:pt x="75" y="51"/>
                    <a:pt x="70" y="4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4" y="23"/>
                    <a:pt x="94" y="18"/>
                    <a:pt x="96" y="13"/>
                  </a:cubicBezTo>
                  <a:cubicBezTo>
                    <a:pt x="97" y="11"/>
                    <a:pt x="100" y="7"/>
                    <a:pt x="108" y="7"/>
                  </a:cubicBezTo>
                  <a:cubicBezTo>
                    <a:pt x="117" y="7"/>
                    <a:pt x="128" y="12"/>
                    <a:pt x="143" y="19"/>
                  </a:cubicBezTo>
                  <a:cubicBezTo>
                    <a:pt x="148" y="21"/>
                    <a:pt x="148" y="21"/>
                    <a:pt x="148" y="21"/>
                  </a:cubicBezTo>
                  <a:cubicBezTo>
                    <a:pt x="157" y="25"/>
                    <a:pt x="168" y="19"/>
                    <a:pt x="178" y="13"/>
                  </a:cubicBezTo>
                  <a:cubicBezTo>
                    <a:pt x="190" y="6"/>
                    <a:pt x="204" y="0"/>
                    <a:pt x="216" y="4"/>
                  </a:cubicBezTo>
                  <a:cubicBezTo>
                    <a:pt x="226" y="8"/>
                    <a:pt x="232" y="13"/>
                    <a:pt x="234" y="20"/>
                  </a:cubicBezTo>
                  <a:cubicBezTo>
                    <a:pt x="238" y="31"/>
                    <a:pt x="230" y="42"/>
                    <a:pt x="224" y="51"/>
                  </a:cubicBezTo>
                  <a:cubicBezTo>
                    <a:pt x="222" y="54"/>
                    <a:pt x="215" y="63"/>
                    <a:pt x="216" y="65"/>
                  </a:cubicBezTo>
                  <a:cubicBezTo>
                    <a:pt x="225" y="83"/>
                    <a:pt x="212" y="103"/>
                    <a:pt x="198" y="122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207" y="121"/>
                    <a:pt x="216" y="126"/>
                    <a:pt x="222" y="133"/>
                  </a:cubicBezTo>
                  <a:cubicBezTo>
                    <a:pt x="227" y="139"/>
                    <a:pt x="230" y="147"/>
                    <a:pt x="231" y="156"/>
                  </a:cubicBezTo>
                  <a:cubicBezTo>
                    <a:pt x="232" y="155"/>
                    <a:pt x="233" y="154"/>
                    <a:pt x="234" y="154"/>
                  </a:cubicBezTo>
                  <a:cubicBezTo>
                    <a:pt x="243" y="143"/>
                    <a:pt x="243" y="143"/>
                    <a:pt x="243" y="143"/>
                  </a:cubicBezTo>
                  <a:cubicBezTo>
                    <a:pt x="249" y="156"/>
                    <a:pt x="249" y="156"/>
                    <a:pt x="249" y="156"/>
                  </a:cubicBezTo>
                  <a:cubicBezTo>
                    <a:pt x="258" y="176"/>
                    <a:pt x="256" y="192"/>
                    <a:pt x="254" y="208"/>
                  </a:cubicBezTo>
                  <a:cubicBezTo>
                    <a:pt x="253" y="218"/>
                    <a:pt x="252" y="227"/>
                    <a:pt x="253" y="238"/>
                  </a:cubicBezTo>
                  <a:cubicBezTo>
                    <a:pt x="256" y="257"/>
                    <a:pt x="251" y="277"/>
                    <a:pt x="239" y="290"/>
                  </a:cubicBezTo>
                  <a:cubicBezTo>
                    <a:pt x="230" y="301"/>
                    <a:pt x="217" y="306"/>
                    <a:pt x="202" y="305"/>
                  </a:cubicBezTo>
                  <a:cubicBezTo>
                    <a:pt x="202" y="313"/>
                    <a:pt x="201" y="320"/>
                    <a:pt x="197" y="326"/>
                  </a:cubicBezTo>
                  <a:cubicBezTo>
                    <a:pt x="190" y="335"/>
                    <a:pt x="181" y="341"/>
                    <a:pt x="170" y="341"/>
                  </a:cubicBezTo>
                  <a:close/>
                  <a:moveTo>
                    <a:pt x="128" y="256"/>
                  </a:moveTo>
                  <a:cubicBezTo>
                    <a:pt x="137" y="265"/>
                    <a:pt x="143" y="280"/>
                    <a:pt x="148" y="295"/>
                  </a:cubicBezTo>
                  <a:cubicBezTo>
                    <a:pt x="151" y="303"/>
                    <a:pt x="157" y="317"/>
                    <a:pt x="160" y="319"/>
                  </a:cubicBezTo>
                  <a:cubicBezTo>
                    <a:pt x="168" y="325"/>
                    <a:pt x="177" y="323"/>
                    <a:pt x="181" y="316"/>
                  </a:cubicBezTo>
                  <a:cubicBezTo>
                    <a:pt x="184" y="311"/>
                    <a:pt x="185" y="304"/>
                    <a:pt x="182" y="297"/>
                  </a:cubicBezTo>
                  <a:cubicBezTo>
                    <a:pt x="173" y="278"/>
                    <a:pt x="173" y="278"/>
                    <a:pt x="173" y="278"/>
                  </a:cubicBezTo>
                  <a:cubicBezTo>
                    <a:pt x="193" y="285"/>
                    <a:pt x="193" y="285"/>
                    <a:pt x="193" y="285"/>
                  </a:cubicBezTo>
                  <a:cubicBezTo>
                    <a:pt x="207" y="289"/>
                    <a:pt x="217" y="287"/>
                    <a:pt x="225" y="278"/>
                  </a:cubicBezTo>
                  <a:cubicBezTo>
                    <a:pt x="233" y="269"/>
                    <a:pt x="237" y="255"/>
                    <a:pt x="235" y="241"/>
                  </a:cubicBezTo>
                  <a:cubicBezTo>
                    <a:pt x="233" y="228"/>
                    <a:pt x="235" y="216"/>
                    <a:pt x="236" y="206"/>
                  </a:cubicBezTo>
                  <a:cubicBezTo>
                    <a:pt x="237" y="195"/>
                    <a:pt x="238" y="185"/>
                    <a:pt x="236" y="175"/>
                  </a:cubicBezTo>
                  <a:cubicBezTo>
                    <a:pt x="233" y="177"/>
                    <a:pt x="231" y="178"/>
                    <a:pt x="229" y="180"/>
                  </a:cubicBezTo>
                  <a:cubicBezTo>
                    <a:pt x="207" y="208"/>
                    <a:pt x="207" y="208"/>
                    <a:pt x="207" y="208"/>
                  </a:cubicBezTo>
                  <a:cubicBezTo>
                    <a:pt x="213" y="173"/>
                    <a:pt x="213" y="173"/>
                    <a:pt x="213" y="173"/>
                  </a:cubicBezTo>
                  <a:cubicBezTo>
                    <a:pt x="215" y="161"/>
                    <a:pt x="213" y="150"/>
                    <a:pt x="208" y="144"/>
                  </a:cubicBezTo>
                  <a:cubicBezTo>
                    <a:pt x="202" y="138"/>
                    <a:pt x="192" y="139"/>
                    <a:pt x="181" y="148"/>
                  </a:cubicBezTo>
                  <a:cubicBezTo>
                    <a:pt x="149" y="174"/>
                    <a:pt x="149" y="174"/>
                    <a:pt x="149" y="174"/>
                  </a:cubicBezTo>
                  <a:cubicBezTo>
                    <a:pt x="167" y="137"/>
                    <a:pt x="167" y="137"/>
                    <a:pt x="167" y="137"/>
                  </a:cubicBezTo>
                  <a:cubicBezTo>
                    <a:pt x="171" y="128"/>
                    <a:pt x="177" y="120"/>
                    <a:pt x="183" y="111"/>
                  </a:cubicBezTo>
                  <a:cubicBezTo>
                    <a:pt x="193" y="97"/>
                    <a:pt x="204" y="81"/>
                    <a:pt x="200" y="73"/>
                  </a:cubicBezTo>
                  <a:cubicBezTo>
                    <a:pt x="194" y="61"/>
                    <a:pt x="202" y="49"/>
                    <a:pt x="209" y="40"/>
                  </a:cubicBezTo>
                  <a:cubicBezTo>
                    <a:pt x="212" y="36"/>
                    <a:pt x="217" y="28"/>
                    <a:pt x="217" y="26"/>
                  </a:cubicBezTo>
                  <a:cubicBezTo>
                    <a:pt x="217" y="25"/>
                    <a:pt x="215" y="24"/>
                    <a:pt x="210" y="21"/>
                  </a:cubicBezTo>
                  <a:cubicBezTo>
                    <a:pt x="204" y="20"/>
                    <a:pt x="196" y="24"/>
                    <a:pt x="188" y="29"/>
                  </a:cubicBezTo>
                  <a:cubicBezTo>
                    <a:pt x="174" y="37"/>
                    <a:pt x="156" y="45"/>
                    <a:pt x="141" y="38"/>
                  </a:cubicBezTo>
                  <a:cubicBezTo>
                    <a:pt x="135" y="35"/>
                    <a:pt x="135" y="35"/>
                    <a:pt x="135" y="35"/>
                  </a:cubicBezTo>
                  <a:cubicBezTo>
                    <a:pt x="131" y="33"/>
                    <a:pt x="124" y="30"/>
                    <a:pt x="118" y="28"/>
                  </a:cubicBezTo>
                  <a:cubicBezTo>
                    <a:pt x="119" y="28"/>
                    <a:pt x="119" y="29"/>
                    <a:pt x="120" y="30"/>
                  </a:cubicBezTo>
                  <a:cubicBezTo>
                    <a:pt x="129" y="42"/>
                    <a:pt x="129" y="42"/>
                    <a:pt x="129" y="42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103" y="54"/>
                    <a:pt x="107" y="64"/>
                    <a:pt x="107" y="74"/>
                  </a:cubicBezTo>
                  <a:cubicBezTo>
                    <a:pt x="106" y="86"/>
                    <a:pt x="106" y="86"/>
                    <a:pt x="106" y="86"/>
                  </a:cubicBezTo>
                  <a:cubicBezTo>
                    <a:pt x="106" y="86"/>
                    <a:pt x="106" y="86"/>
                    <a:pt x="106" y="86"/>
                  </a:cubicBezTo>
                  <a:cubicBezTo>
                    <a:pt x="156" y="120"/>
                    <a:pt x="156" y="120"/>
                    <a:pt x="156" y="120"/>
                  </a:cubicBezTo>
                  <a:cubicBezTo>
                    <a:pt x="120" y="117"/>
                    <a:pt x="120" y="117"/>
                    <a:pt x="120" y="117"/>
                  </a:cubicBezTo>
                  <a:cubicBezTo>
                    <a:pt x="124" y="128"/>
                    <a:pt x="125" y="140"/>
                    <a:pt x="122" y="150"/>
                  </a:cubicBezTo>
                  <a:cubicBezTo>
                    <a:pt x="119" y="161"/>
                    <a:pt x="111" y="170"/>
                    <a:pt x="99" y="175"/>
                  </a:cubicBezTo>
                  <a:cubicBezTo>
                    <a:pt x="95" y="176"/>
                    <a:pt x="91" y="177"/>
                    <a:pt x="87" y="177"/>
                  </a:cubicBezTo>
                  <a:cubicBezTo>
                    <a:pt x="71" y="177"/>
                    <a:pt x="61" y="164"/>
                    <a:pt x="53" y="153"/>
                  </a:cubicBezTo>
                  <a:cubicBezTo>
                    <a:pt x="50" y="149"/>
                    <a:pt x="45" y="142"/>
                    <a:pt x="43" y="142"/>
                  </a:cubicBezTo>
                  <a:cubicBezTo>
                    <a:pt x="43" y="142"/>
                    <a:pt x="42" y="142"/>
                    <a:pt x="41" y="144"/>
                  </a:cubicBezTo>
                  <a:cubicBezTo>
                    <a:pt x="29" y="156"/>
                    <a:pt x="51" y="188"/>
                    <a:pt x="63" y="206"/>
                  </a:cubicBezTo>
                  <a:cubicBezTo>
                    <a:pt x="67" y="211"/>
                    <a:pt x="70" y="216"/>
                    <a:pt x="72" y="219"/>
                  </a:cubicBezTo>
                  <a:cubicBezTo>
                    <a:pt x="75" y="224"/>
                    <a:pt x="80" y="225"/>
                    <a:pt x="90" y="226"/>
                  </a:cubicBezTo>
                  <a:cubicBezTo>
                    <a:pt x="103" y="227"/>
                    <a:pt x="123" y="229"/>
                    <a:pt x="128" y="25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Freeform 173"/>
            <p:cNvSpPr>
              <a:spLocks/>
            </p:cNvSpPr>
            <p:nvPr/>
          </p:nvSpPr>
          <p:spPr bwMode="auto">
            <a:xfrm>
              <a:off x="1413" y="1779"/>
              <a:ext cx="5" cy="6"/>
            </a:xfrm>
            <a:custGeom>
              <a:avLst/>
              <a:gdLst>
                <a:gd name="T0" fmla="*/ 2 w 17"/>
                <a:gd name="T1" fmla="*/ 8 h 21"/>
                <a:gd name="T2" fmla="*/ 0 w 17"/>
                <a:gd name="T3" fmla="*/ 21 h 21"/>
                <a:gd name="T4" fmla="*/ 17 w 17"/>
                <a:gd name="T5" fmla="*/ 0 h 21"/>
                <a:gd name="T6" fmla="*/ 2 w 17"/>
                <a:gd name="T7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1">
                  <a:moveTo>
                    <a:pt x="2" y="8"/>
                  </a:moveTo>
                  <a:cubicBezTo>
                    <a:pt x="1" y="12"/>
                    <a:pt x="1" y="17"/>
                    <a:pt x="0" y="21"/>
                  </a:cubicBezTo>
                  <a:cubicBezTo>
                    <a:pt x="13" y="13"/>
                    <a:pt x="14" y="12"/>
                    <a:pt x="17" y="0"/>
                  </a:cubicBezTo>
                  <a:cubicBezTo>
                    <a:pt x="12" y="3"/>
                    <a:pt x="7" y="5"/>
                    <a:pt x="2" y="8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Freeform 174"/>
            <p:cNvSpPr>
              <a:spLocks/>
            </p:cNvSpPr>
            <p:nvPr/>
          </p:nvSpPr>
          <p:spPr bwMode="auto">
            <a:xfrm>
              <a:off x="1409" y="1774"/>
              <a:ext cx="13" cy="17"/>
            </a:xfrm>
            <a:custGeom>
              <a:avLst/>
              <a:gdLst>
                <a:gd name="T0" fmla="*/ 0 w 43"/>
                <a:gd name="T1" fmla="*/ 56 h 56"/>
                <a:gd name="T2" fmla="*/ 6 w 43"/>
                <a:gd name="T3" fmla="*/ 19 h 56"/>
                <a:gd name="T4" fmla="*/ 43 w 43"/>
                <a:gd name="T5" fmla="*/ 0 h 56"/>
                <a:gd name="T6" fmla="*/ 38 w 43"/>
                <a:gd name="T7" fmla="*/ 20 h 56"/>
                <a:gd name="T8" fmla="*/ 17 w 43"/>
                <a:gd name="T9" fmla="*/ 46 h 56"/>
                <a:gd name="T10" fmla="*/ 0 w 43"/>
                <a:gd name="T11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56">
                  <a:moveTo>
                    <a:pt x="0" y="56"/>
                  </a:moveTo>
                  <a:cubicBezTo>
                    <a:pt x="6" y="19"/>
                    <a:pt x="6" y="19"/>
                    <a:pt x="6" y="1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4" y="35"/>
                    <a:pt x="31" y="37"/>
                    <a:pt x="17" y="46"/>
                  </a:cubicBezTo>
                  <a:lnTo>
                    <a:pt x="0" y="56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Freeform 175"/>
            <p:cNvSpPr>
              <a:spLocks/>
            </p:cNvSpPr>
            <p:nvPr/>
          </p:nvSpPr>
          <p:spPr bwMode="auto">
            <a:xfrm>
              <a:off x="1250" y="2050"/>
              <a:ext cx="18" cy="7"/>
            </a:xfrm>
            <a:custGeom>
              <a:avLst/>
              <a:gdLst>
                <a:gd name="T0" fmla="*/ 39 w 60"/>
                <a:gd name="T1" fmla="*/ 0 h 23"/>
                <a:gd name="T2" fmla="*/ 47 w 60"/>
                <a:gd name="T3" fmla="*/ 16 h 23"/>
                <a:gd name="T4" fmla="*/ 0 w 60"/>
                <a:gd name="T5" fmla="*/ 0 h 23"/>
                <a:gd name="T6" fmla="*/ 39 w 60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23">
                  <a:moveTo>
                    <a:pt x="39" y="0"/>
                  </a:moveTo>
                  <a:cubicBezTo>
                    <a:pt x="42" y="1"/>
                    <a:pt x="60" y="4"/>
                    <a:pt x="47" y="16"/>
                  </a:cubicBezTo>
                  <a:cubicBezTo>
                    <a:pt x="40" y="23"/>
                    <a:pt x="9" y="4"/>
                    <a:pt x="0" y="0"/>
                  </a:cubicBezTo>
                  <a:cubicBezTo>
                    <a:pt x="13" y="0"/>
                    <a:pt x="26" y="0"/>
                    <a:pt x="39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Freeform 176"/>
            <p:cNvSpPr>
              <a:spLocks/>
            </p:cNvSpPr>
            <p:nvPr/>
          </p:nvSpPr>
          <p:spPr bwMode="auto">
            <a:xfrm>
              <a:off x="1236" y="2047"/>
              <a:ext cx="32" cy="11"/>
            </a:xfrm>
            <a:custGeom>
              <a:avLst/>
              <a:gdLst>
                <a:gd name="T0" fmla="*/ 87 w 107"/>
                <a:gd name="T1" fmla="*/ 36 h 36"/>
                <a:gd name="T2" fmla="*/ 49 w 107"/>
                <a:gd name="T3" fmla="*/ 21 h 36"/>
                <a:gd name="T4" fmla="*/ 41 w 107"/>
                <a:gd name="T5" fmla="*/ 18 h 36"/>
                <a:gd name="T6" fmla="*/ 0 w 107"/>
                <a:gd name="T7" fmla="*/ 0 h 36"/>
                <a:gd name="T8" fmla="*/ 86 w 107"/>
                <a:gd name="T9" fmla="*/ 0 h 36"/>
                <a:gd name="T10" fmla="*/ 105 w 107"/>
                <a:gd name="T11" fmla="*/ 13 h 36"/>
                <a:gd name="T12" fmla="*/ 99 w 107"/>
                <a:gd name="T13" fmla="*/ 31 h 36"/>
                <a:gd name="T14" fmla="*/ 87 w 107"/>
                <a:gd name="T1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36">
                  <a:moveTo>
                    <a:pt x="87" y="36"/>
                  </a:moveTo>
                  <a:cubicBezTo>
                    <a:pt x="77" y="36"/>
                    <a:pt x="64" y="29"/>
                    <a:pt x="49" y="21"/>
                  </a:cubicBezTo>
                  <a:cubicBezTo>
                    <a:pt x="46" y="20"/>
                    <a:pt x="43" y="18"/>
                    <a:pt x="41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2" y="2"/>
                    <a:pt x="102" y="4"/>
                    <a:pt x="105" y="13"/>
                  </a:cubicBezTo>
                  <a:cubicBezTo>
                    <a:pt x="107" y="19"/>
                    <a:pt x="105" y="25"/>
                    <a:pt x="99" y="31"/>
                  </a:cubicBezTo>
                  <a:cubicBezTo>
                    <a:pt x="97" y="33"/>
                    <a:pt x="93" y="36"/>
                    <a:pt x="87" y="3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Freeform 177"/>
            <p:cNvSpPr>
              <a:spLocks/>
            </p:cNvSpPr>
            <p:nvPr/>
          </p:nvSpPr>
          <p:spPr bwMode="auto">
            <a:xfrm>
              <a:off x="1262" y="1927"/>
              <a:ext cx="14" cy="9"/>
            </a:xfrm>
            <a:custGeom>
              <a:avLst/>
              <a:gdLst>
                <a:gd name="T0" fmla="*/ 1 w 47"/>
                <a:gd name="T1" fmla="*/ 5 h 31"/>
                <a:gd name="T2" fmla="*/ 47 w 47"/>
                <a:gd name="T3" fmla="*/ 31 h 31"/>
                <a:gd name="T4" fmla="*/ 1 w 47"/>
                <a:gd name="T5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31">
                  <a:moveTo>
                    <a:pt x="1" y="5"/>
                  </a:moveTo>
                  <a:cubicBezTo>
                    <a:pt x="24" y="0"/>
                    <a:pt x="43" y="6"/>
                    <a:pt x="47" y="31"/>
                  </a:cubicBezTo>
                  <a:cubicBezTo>
                    <a:pt x="28" y="24"/>
                    <a:pt x="0" y="21"/>
                    <a:pt x="1" y="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Freeform 178"/>
            <p:cNvSpPr>
              <a:spLocks/>
            </p:cNvSpPr>
            <p:nvPr/>
          </p:nvSpPr>
          <p:spPr bwMode="auto">
            <a:xfrm>
              <a:off x="1260" y="1924"/>
              <a:ext cx="20" cy="17"/>
            </a:xfrm>
            <a:custGeom>
              <a:avLst/>
              <a:gdLst>
                <a:gd name="T0" fmla="*/ 68 w 68"/>
                <a:gd name="T1" fmla="*/ 57 h 57"/>
                <a:gd name="T2" fmla="*/ 53 w 68"/>
                <a:gd name="T3" fmla="*/ 51 h 57"/>
                <a:gd name="T4" fmla="*/ 39 w 68"/>
                <a:gd name="T5" fmla="*/ 46 h 57"/>
                <a:gd name="T6" fmla="*/ 0 w 68"/>
                <a:gd name="T7" fmla="*/ 16 h 57"/>
                <a:gd name="T8" fmla="*/ 0 w 68"/>
                <a:gd name="T9" fmla="*/ 9 h 57"/>
                <a:gd name="T10" fmla="*/ 8 w 68"/>
                <a:gd name="T11" fmla="*/ 7 h 57"/>
                <a:gd name="T12" fmla="*/ 65 w 68"/>
                <a:gd name="T13" fmla="*/ 41 h 57"/>
                <a:gd name="T14" fmla="*/ 68 w 68"/>
                <a:gd name="T1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57">
                  <a:moveTo>
                    <a:pt x="68" y="57"/>
                  </a:moveTo>
                  <a:cubicBezTo>
                    <a:pt x="53" y="51"/>
                    <a:pt x="53" y="51"/>
                    <a:pt x="53" y="51"/>
                  </a:cubicBezTo>
                  <a:cubicBezTo>
                    <a:pt x="48" y="49"/>
                    <a:pt x="44" y="48"/>
                    <a:pt x="39" y="46"/>
                  </a:cubicBezTo>
                  <a:cubicBezTo>
                    <a:pt x="22" y="42"/>
                    <a:pt x="0" y="35"/>
                    <a:pt x="0" y="1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9" y="0"/>
                    <a:pt x="61" y="13"/>
                    <a:pt x="65" y="41"/>
                  </a:cubicBezTo>
                  <a:lnTo>
                    <a:pt x="68" y="57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Freeform 179"/>
            <p:cNvSpPr>
              <a:spLocks/>
            </p:cNvSpPr>
            <p:nvPr/>
          </p:nvSpPr>
          <p:spPr bwMode="auto">
            <a:xfrm>
              <a:off x="1280" y="1738"/>
              <a:ext cx="11" cy="19"/>
            </a:xfrm>
            <a:custGeom>
              <a:avLst/>
              <a:gdLst>
                <a:gd name="T0" fmla="*/ 13 w 39"/>
                <a:gd name="T1" fmla="*/ 0 h 63"/>
                <a:gd name="T2" fmla="*/ 21 w 39"/>
                <a:gd name="T3" fmla="*/ 63 h 63"/>
                <a:gd name="T4" fmla="*/ 39 w 39"/>
                <a:gd name="T5" fmla="*/ 7 h 63"/>
                <a:gd name="T6" fmla="*/ 13 w 39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63">
                  <a:moveTo>
                    <a:pt x="13" y="0"/>
                  </a:moveTo>
                  <a:cubicBezTo>
                    <a:pt x="2" y="19"/>
                    <a:pt x="0" y="49"/>
                    <a:pt x="21" y="63"/>
                  </a:cubicBezTo>
                  <a:cubicBezTo>
                    <a:pt x="27" y="44"/>
                    <a:pt x="33" y="26"/>
                    <a:pt x="39" y="7"/>
                  </a:cubicBezTo>
                  <a:cubicBezTo>
                    <a:pt x="31" y="5"/>
                    <a:pt x="21" y="0"/>
                    <a:pt x="13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Freeform 180"/>
            <p:cNvSpPr>
              <a:spLocks noEditPoints="1"/>
            </p:cNvSpPr>
            <p:nvPr/>
          </p:nvSpPr>
          <p:spPr bwMode="auto">
            <a:xfrm>
              <a:off x="1277" y="1735"/>
              <a:ext cx="18" cy="26"/>
            </a:xfrm>
            <a:custGeom>
              <a:avLst/>
              <a:gdLst>
                <a:gd name="T0" fmla="*/ 35 w 60"/>
                <a:gd name="T1" fmla="*/ 87 h 87"/>
                <a:gd name="T2" fmla="*/ 24 w 60"/>
                <a:gd name="T3" fmla="*/ 80 h 87"/>
                <a:gd name="T4" fmla="*/ 14 w 60"/>
                <a:gd name="T5" fmla="*/ 4 h 87"/>
                <a:gd name="T6" fmla="*/ 17 w 60"/>
                <a:gd name="T7" fmla="*/ 0 h 87"/>
                <a:gd name="T8" fmla="*/ 22 w 60"/>
                <a:gd name="T9" fmla="*/ 0 h 87"/>
                <a:gd name="T10" fmla="*/ 22 w 60"/>
                <a:gd name="T11" fmla="*/ 0 h 87"/>
                <a:gd name="T12" fmla="*/ 43 w 60"/>
                <a:gd name="T13" fmla="*/ 5 h 87"/>
                <a:gd name="T14" fmla="*/ 51 w 60"/>
                <a:gd name="T15" fmla="*/ 7 h 87"/>
                <a:gd name="T16" fmla="*/ 60 w 60"/>
                <a:gd name="T17" fmla="*/ 10 h 87"/>
                <a:gd name="T18" fmla="*/ 35 w 60"/>
                <a:gd name="T19" fmla="*/ 87 h 87"/>
                <a:gd name="T20" fmla="*/ 28 w 60"/>
                <a:gd name="T21" fmla="*/ 19 h 87"/>
                <a:gd name="T22" fmla="*/ 26 w 60"/>
                <a:gd name="T23" fmla="*/ 54 h 87"/>
                <a:gd name="T24" fmla="*/ 37 w 60"/>
                <a:gd name="T25" fmla="*/ 22 h 87"/>
                <a:gd name="T26" fmla="*/ 28 w 60"/>
                <a:gd name="T27" fmla="*/ 1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87">
                  <a:moveTo>
                    <a:pt x="35" y="87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0" y="62"/>
                    <a:pt x="1" y="29"/>
                    <a:pt x="14" y="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30" y="0"/>
                    <a:pt x="37" y="2"/>
                    <a:pt x="43" y="5"/>
                  </a:cubicBezTo>
                  <a:cubicBezTo>
                    <a:pt x="46" y="6"/>
                    <a:pt x="48" y="7"/>
                    <a:pt x="51" y="7"/>
                  </a:cubicBezTo>
                  <a:cubicBezTo>
                    <a:pt x="60" y="10"/>
                    <a:pt x="60" y="10"/>
                    <a:pt x="60" y="10"/>
                  </a:cubicBezTo>
                  <a:lnTo>
                    <a:pt x="35" y="87"/>
                  </a:lnTo>
                  <a:close/>
                  <a:moveTo>
                    <a:pt x="28" y="19"/>
                  </a:moveTo>
                  <a:cubicBezTo>
                    <a:pt x="23" y="30"/>
                    <a:pt x="22" y="43"/>
                    <a:pt x="26" y="54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4" y="21"/>
                    <a:pt x="30" y="20"/>
                    <a:pt x="28" y="1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Freeform 181"/>
            <p:cNvSpPr>
              <a:spLocks/>
            </p:cNvSpPr>
            <p:nvPr/>
          </p:nvSpPr>
          <p:spPr bwMode="auto">
            <a:xfrm>
              <a:off x="1243" y="1725"/>
              <a:ext cx="20" cy="19"/>
            </a:xfrm>
            <a:custGeom>
              <a:avLst/>
              <a:gdLst>
                <a:gd name="T0" fmla="*/ 48 w 67"/>
                <a:gd name="T1" fmla="*/ 0 h 63"/>
                <a:gd name="T2" fmla="*/ 0 w 67"/>
                <a:gd name="T3" fmla="*/ 63 h 63"/>
                <a:gd name="T4" fmla="*/ 67 w 67"/>
                <a:gd name="T5" fmla="*/ 2 h 63"/>
                <a:gd name="T6" fmla="*/ 48 w 67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3">
                  <a:moveTo>
                    <a:pt x="48" y="0"/>
                  </a:moveTo>
                  <a:cubicBezTo>
                    <a:pt x="16" y="12"/>
                    <a:pt x="12" y="33"/>
                    <a:pt x="0" y="63"/>
                  </a:cubicBezTo>
                  <a:cubicBezTo>
                    <a:pt x="28" y="62"/>
                    <a:pt x="60" y="28"/>
                    <a:pt x="67" y="2"/>
                  </a:cubicBezTo>
                  <a:cubicBezTo>
                    <a:pt x="60" y="1"/>
                    <a:pt x="54" y="1"/>
                    <a:pt x="48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Freeform 182"/>
            <p:cNvSpPr>
              <a:spLocks noEditPoints="1"/>
            </p:cNvSpPr>
            <p:nvPr/>
          </p:nvSpPr>
          <p:spPr bwMode="auto">
            <a:xfrm>
              <a:off x="1239" y="1723"/>
              <a:ext cx="27" cy="24"/>
            </a:xfrm>
            <a:custGeom>
              <a:avLst/>
              <a:gdLst>
                <a:gd name="T0" fmla="*/ 0 w 92"/>
                <a:gd name="T1" fmla="*/ 82 h 82"/>
                <a:gd name="T2" fmla="*/ 5 w 92"/>
                <a:gd name="T3" fmla="*/ 69 h 82"/>
                <a:gd name="T4" fmla="*/ 10 w 92"/>
                <a:gd name="T5" fmla="*/ 56 h 82"/>
                <a:gd name="T6" fmla="*/ 59 w 92"/>
                <a:gd name="T7" fmla="*/ 1 h 82"/>
                <a:gd name="T8" fmla="*/ 61 w 92"/>
                <a:gd name="T9" fmla="*/ 0 h 82"/>
                <a:gd name="T10" fmla="*/ 92 w 92"/>
                <a:gd name="T11" fmla="*/ 3 h 82"/>
                <a:gd name="T12" fmla="*/ 90 w 92"/>
                <a:gd name="T13" fmla="*/ 13 h 82"/>
                <a:gd name="T14" fmla="*/ 14 w 92"/>
                <a:gd name="T15" fmla="*/ 81 h 82"/>
                <a:gd name="T16" fmla="*/ 0 w 92"/>
                <a:gd name="T17" fmla="*/ 82 h 82"/>
                <a:gd name="T18" fmla="*/ 63 w 92"/>
                <a:gd name="T19" fmla="*/ 19 h 82"/>
                <a:gd name="T20" fmla="*/ 29 w 92"/>
                <a:gd name="T21" fmla="*/ 59 h 82"/>
                <a:gd name="T22" fmla="*/ 68 w 92"/>
                <a:gd name="T23" fmla="*/ 19 h 82"/>
                <a:gd name="T24" fmla="*/ 63 w 92"/>
                <a:gd name="T25" fmla="*/ 19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" h="82">
                  <a:moveTo>
                    <a:pt x="0" y="82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7" y="64"/>
                    <a:pt x="9" y="60"/>
                    <a:pt x="10" y="56"/>
                  </a:cubicBezTo>
                  <a:cubicBezTo>
                    <a:pt x="20" y="32"/>
                    <a:pt x="28" y="12"/>
                    <a:pt x="59" y="1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0" y="13"/>
                    <a:pt x="90" y="13"/>
                    <a:pt x="90" y="13"/>
                  </a:cubicBezTo>
                  <a:cubicBezTo>
                    <a:pt x="82" y="43"/>
                    <a:pt x="47" y="80"/>
                    <a:pt x="14" y="81"/>
                  </a:cubicBezTo>
                  <a:lnTo>
                    <a:pt x="0" y="82"/>
                  </a:lnTo>
                  <a:close/>
                  <a:moveTo>
                    <a:pt x="63" y="19"/>
                  </a:moveTo>
                  <a:cubicBezTo>
                    <a:pt x="43" y="27"/>
                    <a:pt x="37" y="39"/>
                    <a:pt x="29" y="59"/>
                  </a:cubicBezTo>
                  <a:cubicBezTo>
                    <a:pt x="45" y="51"/>
                    <a:pt x="61" y="35"/>
                    <a:pt x="68" y="19"/>
                  </a:cubicBezTo>
                  <a:lnTo>
                    <a:pt x="63" y="19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Freeform 183"/>
            <p:cNvSpPr>
              <a:spLocks/>
            </p:cNvSpPr>
            <p:nvPr/>
          </p:nvSpPr>
          <p:spPr bwMode="auto">
            <a:xfrm>
              <a:off x="1485" y="2032"/>
              <a:ext cx="24" cy="25"/>
            </a:xfrm>
            <a:custGeom>
              <a:avLst/>
              <a:gdLst>
                <a:gd name="T0" fmla="*/ 42 w 81"/>
                <a:gd name="T1" fmla="*/ 0 h 84"/>
                <a:gd name="T2" fmla="*/ 12 w 81"/>
                <a:gd name="T3" fmla="*/ 67 h 84"/>
                <a:gd name="T4" fmla="*/ 62 w 81"/>
                <a:gd name="T5" fmla="*/ 37 h 84"/>
                <a:gd name="T6" fmla="*/ 38 w 81"/>
                <a:gd name="T7" fmla="*/ 48 h 84"/>
                <a:gd name="T8" fmla="*/ 42 w 81"/>
                <a:gd name="T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4">
                  <a:moveTo>
                    <a:pt x="42" y="0"/>
                  </a:moveTo>
                  <a:cubicBezTo>
                    <a:pt x="33" y="13"/>
                    <a:pt x="0" y="52"/>
                    <a:pt x="12" y="67"/>
                  </a:cubicBezTo>
                  <a:cubicBezTo>
                    <a:pt x="25" y="84"/>
                    <a:pt x="81" y="64"/>
                    <a:pt x="62" y="37"/>
                  </a:cubicBezTo>
                  <a:cubicBezTo>
                    <a:pt x="51" y="49"/>
                    <a:pt x="53" y="43"/>
                    <a:pt x="38" y="48"/>
                  </a:cubicBezTo>
                  <a:cubicBezTo>
                    <a:pt x="43" y="31"/>
                    <a:pt x="57" y="12"/>
                    <a:pt x="42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Freeform 184"/>
            <p:cNvSpPr>
              <a:spLocks noEditPoints="1"/>
            </p:cNvSpPr>
            <p:nvPr/>
          </p:nvSpPr>
          <p:spPr bwMode="auto">
            <a:xfrm>
              <a:off x="1482" y="2028"/>
              <a:ext cx="26" cy="29"/>
            </a:xfrm>
            <a:custGeom>
              <a:avLst/>
              <a:gdLst>
                <a:gd name="T0" fmla="*/ 38 w 87"/>
                <a:gd name="T1" fmla="*/ 97 h 97"/>
                <a:gd name="T2" fmla="*/ 15 w 87"/>
                <a:gd name="T3" fmla="*/ 87 h 97"/>
                <a:gd name="T4" fmla="*/ 37 w 87"/>
                <a:gd name="T5" fmla="*/ 18 h 97"/>
                <a:gd name="T6" fmla="*/ 44 w 87"/>
                <a:gd name="T7" fmla="*/ 9 h 97"/>
                <a:gd name="T8" fmla="*/ 49 w 87"/>
                <a:gd name="T9" fmla="*/ 0 h 97"/>
                <a:gd name="T10" fmla="*/ 57 w 87"/>
                <a:gd name="T11" fmla="*/ 6 h 97"/>
                <a:gd name="T12" fmla="*/ 64 w 87"/>
                <a:gd name="T13" fmla="*/ 46 h 97"/>
                <a:gd name="T14" fmla="*/ 65 w 87"/>
                <a:gd name="T15" fmla="*/ 45 h 97"/>
                <a:gd name="T16" fmla="*/ 73 w 87"/>
                <a:gd name="T17" fmla="*/ 36 h 97"/>
                <a:gd name="T18" fmla="*/ 80 w 87"/>
                <a:gd name="T19" fmla="*/ 46 h 97"/>
                <a:gd name="T20" fmla="*/ 82 w 87"/>
                <a:gd name="T21" fmla="*/ 74 h 97"/>
                <a:gd name="T22" fmla="*/ 38 w 87"/>
                <a:gd name="T23" fmla="*/ 97 h 97"/>
                <a:gd name="T24" fmla="*/ 49 w 87"/>
                <a:gd name="T25" fmla="*/ 34 h 97"/>
                <a:gd name="T26" fmla="*/ 29 w 87"/>
                <a:gd name="T27" fmla="*/ 76 h 97"/>
                <a:gd name="T28" fmla="*/ 38 w 87"/>
                <a:gd name="T29" fmla="*/ 78 h 97"/>
                <a:gd name="T30" fmla="*/ 64 w 87"/>
                <a:gd name="T31" fmla="*/ 68 h 97"/>
                <a:gd name="T32" fmla="*/ 60 w 87"/>
                <a:gd name="T33" fmla="*/ 69 h 97"/>
                <a:gd name="T34" fmla="*/ 51 w 87"/>
                <a:gd name="T35" fmla="*/ 71 h 97"/>
                <a:gd name="T36" fmla="*/ 34 w 87"/>
                <a:gd name="T37" fmla="*/ 76 h 97"/>
                <a:gd name="T38" fmla="*/ 39 w 87"/>
                <a:gd name="T39" fmla="*/ 59 h 97"/>
                <a:gd name="T40" fmla="*/ 44 w 87"/>
                <a:gd name="T41" fmla="*/ 47 h 97"/>
                <a:gd name="T42" fmla="*/ 49 w 87"/>
                <a:gd name="T43" fmla="*/ 3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7" h="97">
                  <a:moveTo>
                    <a:pt x="38" y="97"/>
                  </a:moveTo>
                  <a:cubicBezTo>
                    <a:pt x="28" y="97"/>
                    <a:pt x="19" y="93"/>
                    <a:pt x="15" y="87"/>
                  </a:cubicBezTo>
                  <a:cubicBezTo>
                    <a:pt x="0" y="69"/>
                    <a:pt x="22" y="40"/>
                    <a:pt x="37" y="18"/>
                  </a:cubicBezTo>
                  <a:cubicBezTo>
                    <a:pt x="40" y="14"/>
                    <a:pt x="42" y="11"/>
                    <a:pt x="44" y="9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72" y="18"/>
                    <a:pt x="69" y="33"/>
                    <a:pt x="64" y="46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73" y="36"/>
                    <a:pt x="73" y="36"/>
                    <a:pt x="73" y="3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6" y="55"/>
                    <a:pt x="87" y="65"/>
                    <a:pt x="82" y="74"/>
                  </a:cubicBezTo>
                  <a:cubicBezTo>
                    <a:pt x="74" y="89"/>
                    <a:pt x="54" y="97"/>
                    <a:pt x="38" y="97"/>
                  </a:cubicBezTo>
                  <a:close/>
                  <a:moveTo>
                    <a:pt x="49" y="34"/>
                  </a:moveTo>
                  <a:cubicBezTo>
                    <a:pt x="32" y="57"/>
                    <a:pt x="25" y="71"/>
                    <a:pt x="29" y="76"/>
                  </a:cubicBezTo>
                  <a:cubicBezTo>
                    <a:pt x="30" y="77"/>
                    <a:pt x="33" y="78"/>
                    <a:pt x="38" y="78"/>
                  </a:cubicBezTo>
                  <a:cubicBezTo>
                    <a:pt x="48" y="78"/>
                    <a:pt x="59" y="74"/>
                    <a:pt x="64" y="68"/>
                  </a:cubicBezTo>
                  <a:cubicBezTo>
                    <a:pt x="63" y="68"/>
                    <a:pt x="61" y="68"/>
                    <a:pt x="60" y="69"/>
                  </a:cubicBezTo>
                  <a:cubicBezTo>
                    <a:pt x="58" y="69"/>
                    <a:pt x="55" y="69"/>
                    <a:pt x="51" y="71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1" y="55"/>
                    <a:pt x="42" y="51"/>
                    <a:pt x="44" y="47"/>
                  </a:cubicBezTo>
                  <a:cubicBezTo>
                    <a:pt x="46" y="41"/>
                    <a:pt x="48" y="37"/>
                    <a:pt x="49" y="34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Freeform 185"/>
            <p:cNvSpPr>
              <a:spLocks/>
            </p:cNvSpPr>
            <p:nvPr/>
          </p:nvSpPr>
          <p:spPr bwMode="auto">
            <a:xfrm>
              <a:off x="1443" y="1754"/>
              <a:ext cx="10" cy="7"/>
            </a:xfrm>
            <a:custGeom>
              <a:avLst/>
              <a:gdLst>
                <a:gd name="T0" fmla="*/ 17 w 32"/>
                <a:gd name="T1" fmla="*/ 0 h 24"/>
                <a:gd name="T2" fmla="*/ 26 w 32"/>
                <a:gd name="T3" fmla="*/ 24 h 24"/>
                <a:gd name="T4" fmla="*/ 0 w 32"/>
                <a:gd name="T5" fmla="*/ 11 h 24"/>
                <a:gd name="T6" fmla="*/ 17 w 32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24">
                  <a:moveTo>
                    <a:pt x="17" y="0"/>
                  </a:moveTo>
                  <a:cubicBezTo>
                    <a:pt x="26" y="8"/>
                    <a:pt x="32" y="11"/>
                    <a:pt x="26" y="24"/>
                  </a:cubicBezTo>
                  <a:cubicBezTo>
                    <a:pt x="19" y="22"/>
                    <a:pt x="7" y="16"/>
                    <a:pt x="0" y="11"/>
                  </a:cubicBezTo>
                  <a:cubicBezTo>
                    <a:pt x="6" y="7"/>
                    <a:pt x="11" y="2"/>
                    <a:pt x="17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Freeform 186"/>
            <p:cNvSpPr>
              <a:spLocks/>
            </p:cNvSpPr>
            <p:nvPr/>
          </p:nvSpPr>
          <p:spPr bwMode="auto">
            <a:xfrm>
              <a:off x="1439" y="1750"/>
              <a:ext cx="17" cy="14"/>
            </a:xfrm>
            <a:custGeom>
              <a:avLst/>
              <a:gdLst>
                <a:gd name="T0" fmla="*/ 47 w 57"/>
                <a:gd name="T1" fmla="*/ 46 h 46"/>
                <a:gd name="T2" fmla="*/ 39 w 57"/>
                <a:gd name="T3" fmla="*/ 44 h 46"/>
                <a:gd name="T4" fmla="*/ 10 w 57"/>
                <a:gd name="T5" fmla="*/ 29 h 46"/>
                <a:gd name="T6" fmla="*/ 0 w 57"/>
                <a:gd name="T7" fmla="*/ 21 h 46"/>
                <a:gd name="T8" fmla="*/ 10 w 57"/>
                <a:gd name="T9" fmla="*/ 15 h 46"/>
                <a:gd name="T10" fmla="*/ 15 w 57"/>
                <a:gd name="T11" fmla="*/ 11 h 46"/>
                <a:gd name="T12" fmla="*/ 29 w 57"/>
                <a:gd name="T13" fmla="*/ 2 h 46"/>
                <a:gd name="T14" fmla="*/ 34 w 57"/>
                <a:gd name="T15" fmla="*/ 0 h 46"/>
                <a:gd name="T16" fmla="*/ 38 w 57"/>
                <a:gd name="T17" fmla="*/ 4 h 46"/>
                <a:gd name="T18" fmla="*/ 50 w 57"/>
                <a:gd name="T19" fmla="*/ 39 h 46"/>
                <a:gd name="T20" fmla="*/ 47 w 57"/>
                <a:gd name="T2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46">
                  <a:moveTo>
                    <a:pt x="47" y="46"/>
                  </a:moveTo>
                  <a:cubicBezTo>
                    <a:pt x="39" y="44"/>
                    <a:pt x="39" y="44"/>
                    <a:pt x="39" y="44"/>
                  </a:cubicBezTo>
                  <a:cubicBezTo>
                    <a:pt x="30" y="42"/>
                    <a:pt x="17" y="35"/>
                    <a:pt x="10" y="2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2" y="13"/>
                    <a:pt x="13" y="12"/>
                    <a:pt x="15" y="11"/>
                  </a:cubicBezTo>
                  <a:cubicBezTo>
                    <a:pt x="19" y="8"/>
                    <a:pt x="23" y="5"/>
                    <a:pt x="29" y="2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48" y="12"/>
                    <a:pt x="57" y="20"/>
                    <a:pt x="50" y="39"/>
                  </a:cubicBezTo>
                  <a:lnTo>
                    <a:pt x="47" y="46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Freeform 187"/>
            <p:cNvSpPr>
              <a:spLocks/>
            </p:cNvSpPr>
            <p:nvPr/>
          </p:nvSpPr>
          <p:spPr bwMode="auto">
            <a:xfrm>
              <a:off x="1455" y="1984"/>
              <a:ext cx="30" cy="17"/>
            </a:xfrm>
            <a:custGeom>
              <a:avLst/>
              <a:gdLst>
                <a:gd name="T0" fmla="*/ 16 w 100"/>
                <a:gd name="T1" fmla="*/ 0 h 56"/>
                <a:gd name="T2" fmla="*/ 100 w 100"/>
                <a:gd name="T3" fmla="*/ 45 h 56"/>
                <a:gd name="T4" fmla="*/ 0 w 100"/>
                <a:gd name="T5" fmla="*/ 5 h 56"/>
                <a:gd name="T6" fmla="*/ 16 w 100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56">
                  <a:moveTo>
                    <a:pt x="16" y="0"/>
                  </a:moveTo>
                  <a:cubicBezTo>
                    <a:pt x="40" y="9"/>
                    <a:pt x="91" y="17"/>
                    <a:pt x="100" y="45"/>
                  </a:cubicBezTo>
                  <a:cubicBezTo>
                    <a:pt x="56" y="56"/>
                    <a:pt x="36" y="16"/>
                    <a:pt x="0" y="5"/>
                  </a:cubicBezTo>
                  <a:cubicBezTo>
                    <a:pt x="5" y="4"/>
                    <a:pt x="11" y="2"/>
                    <a:pt x="16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Freeform 188"/>
            <p:cNvSpPr>
              <a:spLocks noEditPoints="1"/>
            </p:cNvSpPr>
            <p:nvPr/>
          </p:nvSpPr>
          <p:spPr bwMode="auto">
            <a:xfrm>
              <a:off x="1445" y="1981"/>
              <a:ext cx="43" cy="20"/>
            </a:xfrm>
            <a:custGeom>
              <a:avLst/>
              <a:gdLst>
                <a:gd name="T0" fmla="*/ 118 w 144"/>
                <a:gd name="T1" fmla="*/ 66 h 66"/>
                <a:gd name="T2" fmla="*/ 63 w 144"/>
                <a:gd name="T3" fmla="*/ 43 h 66"/>
                <a:gd name="T4" fmla="*/ 30 w 144"/>
                <a:gd name="T5" fmla="*/ 24 h 66"/>
                <a:gd name="T6" fmla="*/ 0 w 144"/>
                <a:gd name="T7" fmla="*/ 16 h 66"/>
                <a:gd name="T8" fmla="*/ 30 w 144"/>
                <a:gd name="T9" fmla="*/ 7 h 66"/>
                <a:gd name="T10" fmla="*/ 42 w 144"/>
                <a:gd name="T11" fmla="*/ 3 h 66"/>
                <a:gd name="T12" fmla="*/ 49 w 144"/>
                <a:gd name="T13" fmla="*/ 0 h 66"/>
                <a:gd name="T14" fmla="*/ 52 w 144"/>
                <a:gd name="T15" fmla="*/ 1 h 66"/>
                <a:gd name="T16" fmla="*/ 69 w 144"/>
                <a:gd name="T17" fmla="*/ 6 h 66"/>
                <a:gd name="T18" fmla="*/ 142 w 144"/>
                <a:gd name="T19" fmla="*/ 52 h 66"/>
                <a:gd name="T20" fmla="*/ 144 w 144"/>
                <a:gd name="T21" fmla="*/ 61 h 66"/>
                <a:gd name="T22" fmla="*/ 135 w 144"/>
                <a:gd name="T23" fmla="*/ 64 h 66"/>
                <a:gd name="T24" fmla="*/ 118 w 144"/>
                <a:gd name="T25" fmla="*/ 66 h 66"/>
                <a:gd name="T26" fmla="*/ 72 w 144"/>
                <a:gd name="T27" fmla="*/ 27 h 66"/>
                <a:gd name="T28" fmla="*/ 74 w 144"/>
                <a:gd name="T29" fmla="*/ 28 h 66"/>
                <a:gd name="T30" fmla="*/ 117 w 144"/>
                <a:gd name="T31" fmla="*/ 47 h 66"/>
                <a:gd name="T32" fmla="*/ 72 w 144"/>
                <a:gd name="T33" fmla="*/ 2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4" h="66">
                  <a:moveTo>
                    <a:pt x="118" y="66"/>
                  </a:moveTo>
                  <a:cubicBezTo>
                    <a:pt x="95" y="66"/>
                    <a:pt x="79" y="54"/>
                    <a:pt x="63" y="43"/>
                  </a:cubicBezTo>
                  <a:cubicBezTo>
                    <a:pt x="52" y="35"/>
                    <a:pt x="42" y="28"/>
                    <a:pt x="30" y="2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4" y="5"/>
                    <a:pt x="38" y="4"/>
                    <a:pt x="42" y="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7" y="3"/>
                    <a:pt x="63" y="5"/>
                    <a:pt x="69" y="6"/>
                  </a:cubicBezTo>
                  <a:cubicBezTo>
                    <a:pt x="96" y="14"/>
                    <a:pt x="133" y="25"/>
                    <a:pt x="142" y="52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135" y="64"/>
                    <a:pt x="135" y="64"/>
                    <a:pt x="135" y="64"/>
                  </a:cubicBezTo>
                  <a:cubicBezTo>
                    <a:pt x="129" y="65"/>
                    <a:pt x="124" y="66"/>
                    <a:pt x="118" y="66"/>
                  </a:cubicBezTo>
                  <a:close/>
                  <a:moveTo>
                    <a:pt x="72" y="27"/>
                  </a:moveTo>
                  <a:cubicBezTo>
                    <a:pt x="73" y="27"/>
                    <a:pt x="73" y="27"/>
                    <a:pt x="74" y="28"/>
                  </a:cubicBezTo>
                  <a:cubicBezTo>
                    <a:pt x="88" y="38"/>
                    <a:pt x="101" y="47"/>
                    <a:pt x="117" y="47"/>
                  </a:cubicBezTo>
                  <a:cubicBezTo>
                    <a:pt x="107" y="38"/>
                    <a:pt x="89" y="31"/>
                    <a:pt x="72" y="2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Freeform 189"/>
            <p:cNvSpPr>
              <a:spLocks/>
            </p:cNvSpPr>
            <p:nvPr/>
          </p:nvSpPr>
          <p:spPr bwMode="auto">
            <a:xfrm>
              <a:off x="1274" y="1400"/>
              <a:ext cx="53" cy="46"/>
            </a:xfrm>
            <a:custGeom>
              <a:avLst/>
              <a:gdLst>
                <a:gd name="T0" fmla="*/ 76 w 178"/>
                <a:gd name="T1" fmla="*/ 13 h 153"/>
                <a:gd name="T2" fmla="*/ 178 w 178"/>
                <a:gd name="T3" fmla="*/ 106 h 153"/>
                <a:gd name="T4" fmla="*/ 31 w 178"/>
                <a:gd name="T5" fmla="*/ 95 h 153"/>
                <a:gd name="T6" fmla="*/ 4 w 178"/>
                <a:gd name="T7" fmla="*/ 32 h 153"/>
                <a:gd name="T8" fmla="*/ 76 w 178"/>
                <a:gd name="T9" fmla="*/ 1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53">
                  <a:moveTo>
                    <a:pt x="76" y="13"/>
                  </a:moveTo>
                  <a:cubicBezTo>
                    <a:pt x="138" y="33"/>
                    <a:pt x="144" y="50"/>
                    <a:pt x="178" y="106"/>
                  </a:cubicBezTo>
                  <a:cubicBezTo>
                    <a:pt x="142" y="112"/>
                    <a:pt x="39" y="153"/>
                    <a:pt x="31" y="95"/>
                  </a:cubicBezTo>
                  <a:cubicBezTo>
                    <a:pt x="27" y="64"/>
                    <a:pt x="0" y="60"/>
                    <a:pt x="4" y="32"/>
                  </a:cubicBezTo>
                  <a:cubicBezTo>
                    <a:pt x="9" y="0"/>
                    <a:pt x="47" y="13"/>
                    <a:pt x="76" y="13"/>
                  </a:cubicBezTo>
                  <a:close/>
                </a:path>
              </a:pathLst>
            </a:custGeom>
            <a:solidFill>
              <a:srgbClr val="FF9900"/>
            </a:solidFill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Freeform 190"/>
            <p:cNvSpPr>
              <a:spLocks noEditPoints="1"/>
            </p:cNvSpPr>
            <p:nvPr/>
          </p:nvSpPr>
          <p:spPr bwMode="auto">
            <a:xfrm>
              <a:off x="1271" y="1400"/>
              <a:ext cx="60" cy="40"/>
            </a:xfrm>
            <a:custGeom>
              <a:avLst/>
              <a:gdLst>
                <a:gd name="T0" fmla="*/ 85 w 201"/>
                <a:gd name="T1" fmla="*/ 134 h 134"/>
                <a:gd name="T2" fmla="*/ 30 w 201"/>
                <a:gd name="T3" fmla="*/ 96 h 134"/>
                <a:gd name="T4" fmla="*/ 17 w 201"/>
                <a:gd name="T5" fmla="*/ 69 h 134"/>
                <a:gd name="T6" fmla="*/ 3 w 201"/>
                <a:gd name="T7" fmla="*/ 29 h 134"/>
                <a:gd name="T8" fmla="*/ 43 w 201"/>
                <a:gd name="T9" fmla="*/ 0 h 134"/>
                <a:gd name="T10" fmla="*/ 64 w 201"/>
                <a:gd name="T11" fmla="*/ 2 h 134"/>
                <a:gd name="T12" fmla="*/ 84 w 201"/>
                <a:gd name="T13" fmla="*/ 3 h 134"/>
                <a:gd name="T14" fmla="*/ 87 w 201"/>
                <a:gd name="T15" fmla="*/ 3 h 134"/>
                <a:gd name="T16" fmla="*/ 188 w 201"/>
                <a:gd name="T17" fmla="*/ 90 h 134"/>
                <a:gd name="T18" fmla="*/ 201 w 201"/>
                <a:gd name="T19" fmla="*/ 112 h 134"/>
                <a:gd name="T20" fmla="*/ 188 w 201"/>
                <a:gd name="T21" fmla="*/ 114 h 134"/>
                <a:gd name="T22" fmla="*/ 162 w 201"/>
                <a:gd name="T23" fmla="*/ 120 h 134"/>
                <a:gd name="T24" fmla="*/ 85 w 201"/>
                <a:gd name="T25" fmla="*/ 134 h 134"/>
                <a:gd name="T26" fmla="*/ 43 w 201"/>
                <a:gd name="T27" fmla="*/ 19 h 134"/>
                <a:gd name="T28" fmla="*/ 21 w 201"/>
                <a:gd name="T29" fmla="*/ 32 h 134"/>
                <a:gd name="T30" fmla="*/ 31 w 201"/>
                <a:gd name="T31" fmla="*/ 58 h 134"/>
                <a:gd name="T32" fmla="*/ 49 w 201"/>
                <a:gd name="T33" fmla="*/ 93 h 134"/>
                <a:gd name="T34" fmla="*/ 85 w 201"/>
                <a:gd name="T35" fmla="*/ 116 h 134"/>
                <a:gd name="T36" fmla="*/ 158 w 201"/>
                <a:gd name="T37" fmla="*/ 102 h 134"/>
                <a:gd name="T38" fmla="*/ 172 w 201"/>
                <a:gd name="T39" fmla="*/ 99 h 134"/>
                <a:gd name="T40" fmla="*/ 82 w 201"/>
                <a:gd name="T41" fmla="*/ 21 h 134"/>
                <a:gd name="T42" fmla="*/ 62 w 201"/>
                <a:gd name="T43" fmla="*/ 20 h 134"/>
                <a:gd name="T44" fmla="*/ 43 w 201"/>
                <a:gd name="T45" fmla="*/ 19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1" h="134">
                  <a:moveTo>
                    <a:pt x="85" y="134"/>
                  </a:moveTo>
                  <a:cubicBezTo>
                    <a:pt x="44" y="134"/>
                    <a:pt x="33" y="113"/>
                    <a:pt x="30" y="96"/>
                  </a:cubicBezTo>
                  <a:cubicBezTo>
                    <a:pt x="28" y="84"/>
                    <a:pt x="23" y="76"/>
                    <a:pt x="17" y="69"/>
                  </a:cubicBezTo>
                  <a:cubicBezTo>
                    <a:pt x="9" y="59"/>
                    <a:pt x="0" y="49"/>
                    <a:pt x="3" y="29"/>
                  </a:cubicBezTo>
                  <a:cubicBezTo>
                    <a:pt x="6" y="10"/>
                    <a:pt x="20" y="0"/>
                    <a:pt x="43" y="0"/>
                  </a:cubicBezTo>
                  <a:cubicBezTo>
                    <a:pt x="49" y="0"/>
                    <a:pt x="57" y="1"/>
                    <a:pt x="64" y="2"/>
                  </a:cubicBezTo>
                  <a:cubicBezTo>
                    <a:pt x="71" y="2"/>
                    <a:pt x="77" y="3"/>
                    <a:pt x="84" y="3"/>
                  </a:cubicBezTo>
                  <a:cubicBezTo>
                    <a:pt x="87" y="3"/>
                    <a:pt x="87" y="3"/>
                    <a:pt x="87" y="3"/>
                  </a:cubicBezTo>
                  <a:cubicBezTo>
                    <a:pt x="148" y="23"/>
                    <a:pt x="159" y="42"/>
                    <a:pt x="188" y="90"/>
                  </a:cubicBezTo>
                  <a:cubicBezTo>
                    <a:pt x="201" y="112"/>
                    <a:pt x="201" y="112"/>
                    <a:pt x="201" y="112"/>
                  </a:cubicBezTo>
                  <a:cubicBezTo>
                    <a:pt x="188" y="114"/>
                    <a:pt x="188" y="114"/>
                    <a:pt x="188" y="114"/>
                  </a:cubicBezTo>
                  <a:cubicBezTo>
                    <a:pt x="181" y="115"/>
                    <a:pt x="172" y="118"/>
                    <a:pt x="162" y="120"/>
                  </a:cubicBezTo>
                  <a:cubicBezTo>
                    <a:pt x="139" y="126"/>
                    <a:pt x="109" y="134"/>
                    <a:pt x="85" y="134"/>
                  </a:cubicBezTo>
                  <a:close/>
                  <a:moveTo>
                    <a:pt x="43" y="19"/>
                  </a:moveTo>
                  <a:cubicBezTo>
                    <a:pt x="27" y="19"/>
                    <a:pt x="23" y="23"/>
                    <a:pt x="21" y="32"/>
                  </a:cubicBezTo>
                  <a:cubicBezTo>
                    <a:pt x="20" y="43"/>
                    <a:pt x="24" y="49"/>
                    <a:pt x="31" y="58"/>
                  </a:cubicBezTo>
                  <a:cubicBezTo>
                    <a:pt x="38" y="66"/>
                    <a:pt x="46" y="76"/>
                    <a:pt x="49" y="93"/>
                  </a:cubicBezTo>
                  <a:cubicBezTo>
                    <a:pt x="50" y="104"/>
                    <a:pt x="55" y="116"/>
                    <a:pt x="85" y="116"/>
                  </a:cubicBezTo>
                  <a:cubicBezTo>
                    <a:pt x="107" y="116"/>
                    <a:pt x="135" y="108"/>
                    <a:pt x="158" y="102"/>
                  </a:cubicBezTo>
                  <a:cubicBezTo>
                    <a:pt x="163" y="101"/>
                    <a:pt x="167" y="100"/>
                    <a:pt x="172" y="99"/>
                  </a:cubicBezTo>
                  <a:cubicBezTo>
                    <a:pt x="144" y="52"/>
                    <a:pt x="136" y="39"/>
                    <a:pt x="82" y="21"/>
                  </a:cubicBezTo>
                  <a:cubicBezTo>
                    <a:pt x="76" y="21"/>
                    <a:pt x="69" y="21"/>
                    <a:pt x="62" y="20"/>
                  </a:cubicBezTo>
                  <a:cubicBezTo>
                    <a:pt x="55" y="19"/>
                    <a:pt x="49" y="19"/>
                    <a:pt x="43" y="1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Freeform 191"/>
            <p:cNvSpPr>
              <a:spLocks/>
            </p:cNvSpPr>
            <p:nvPr/>
          </p:nvSpPr>
          <p:spPr bwMode="auto">
            <a:xfrm>
              <a:off x="1341" y="1584"/>
              <a:ext cx="14" cy="15"/>
            </a:xfrm>
            <a:custGeom>
              <a:avLst/>
              <a:gdLst>
                <a:gd name="T0" fmla="*/ 0 w 47"/>
                <a:gd name="T1" fmla="*/ 25 h 51"/>
                <a:gd name="T2" fmla="*/ 47 w 47"/>
                <a:gd name="T3" fmla="*/ 44 h 51"/>
                <a:gd name="T4" fmla="*/ 0 w 47"/>
                <a:gd name="T5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51">
                  <a:moveTo>
                    <a:pt x="0" y="25"/>
                  </a:moveTo>
                  <a:cubicBezTo>
                    <a:pt x="19" y="0"/>
                    <a:pt x="32" y="29"/>
                    <a:pt x="47" y="44"/>
                  </a:cubicBezTo>
                  <a:cubicBezTo>
                    <a:pt x="26" y="51"/>
                    <a:pt x="6" y="50"/>
                    <a:pt x="0" y="2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Freeform 192"/>
            <p:cNvSpPr>
              <a:spLocks noEditPoints="1"/>
            </p:cNvSpPr>
            <p:nvPr/>
          </p:nvSpPr>
          <p:spPr bwMode="auto">
            <a:xfrm>
              <a:off x="1338" y="1585"/>
              <a:ext cx="22" cy="16"/>
            </a:xfrm>
            <a:custGeom>
              <a:avLst/>
              <a:gdLst>
                <a:gd name="T0" fmla="*/ 36 w 72"/>
                <a:gd name="T1" fmla="*/ 51 h 51"/>
                <a:gd name="T2" fmla="*/ 0 w 72"/>
                <a:gd name="T3" fmla="*/ 22 h 51"/>
                <a:gd name="T4" fmla="*/ 0 w 72"/>
                <a:gd name="T5" fmla="*/ 17 h 51"/>
                <a:gd name="T6" fmla="*/ 2 w 72"/>
                <a:gd name="T7" fmla="*/ 14 h 51"/>
                <a:gd name="T8" fmla="*/ 24 w 72"/>
                <a:gd name="T9" fmla="*/ 0 h 51"/>
                <a:gd name="T10" fmla="*/ 55 w 72"/>
                <a:gd name="T11" fmla="*/ 22 h 51"/>
                <a:gd name="T12" fmla="*/ 63 w 72"/>
                <a:gd name="T13" fmla="*/ 32 h 51"/>
                <a:gd name="T14" fmla="*/ 72 w 72"/>
                <a:gd name="T15" fmla="*/ 42 h 51"/>
                <a:gd name="T16" fmla="*/ 59 w 72"/>
                <a:gd name="T17" fmla="*/ 47 h 51"/>
                <a:gd name="T18" fmla="*/ 36 w 72"/>
                <a:gd name="T19" fmla="*/ 51 h 51"/>
                <a:gd name="T20" fmla="*/ 20 w 72"/>
                <a:gd name="T21" fmla="*/ 21 h 51"/>
                <a:gd name="T22" fmla="*/ 39 w 72"/>
                <a:gd name="T23" fmla="*/ 32 h 51"/>
                <a:gd name="T24" fmla="*/ 24 w 72"/>
                <a:gd name="T25" fmla="*/ 18 h 51"/>
                <a:gd name="T26" fmla="*/ 20 w 72"/>
                <a:gd name="T27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" h="51">
                  <a:moveTo>
                    <a:pt x="36" y="51"/>
                  </a:moveTo>
                  <a:cubicBezTo>
                    <a:pt x="18" y="51"/>
                    <a:pt x="5" y="41"/>
                    <a:pt x="0" y="2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9" y="5"/>
                    <a:pt x="16" y="0"/>
                    <a:pt x="24" y="0"/>
                  </a:cubicBezTo>
                  <a:cubicBezTo>
                    <a:pt x="37" y="0"/>
                    <a:pt x="46" y="11"/>
                    <a:pt x="55" y="22"/>
                  </a:cubicBezTo>
                  <a:cubicBezTo>
                    <a:pt x="57" y="26"/>
                    <a:pt x="60" y="29"/>
                    <a:pt x="63" y="32"/>
                  </a:cubicBezTo>
                  <a:cubicBezTo>
                    <a:pt x="72" y="42"/>
                    <a:pt x="72" y="42"/>
                    <a:pt x="72" y="42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1" y="50"/>
                    <a:pt x="43" y="51"/>
                    <a:pt x="36" y="51"/>
                  </a:cubicBezTo>
                  <a:close/>
                  <a:moveTo>
                    <a:pt x="20" y="21"/>
                  </a:moveTo>
                  <a:cubicBezTo>
                    <a:pt x="23" y="30"/>
                    <a:pt x="29" y="33"/>
                    <a:pt x="39" y="32"/>
                  </a:cubicBezTo>
                  <a:cubicBezTo>
                    <a:pt x="35" y="26"/>
                    <a:pt x="28" y="18"/>
                    <a:pt x="24" y="18"/>
                  </a:cubicBezTo>
                  <a:cubicBezTo>
                    <a:pt x="23" y="18"/>
                    <a:pt x="22" y="19"/>
                    <a:pt x="20" y="2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Freeform 193"/>
            <p:cNvSpPr>
              <a:spLocks/>
            </p:cNvSpPr>
            <p:nvPr/>
          </p:nvSpPr>
          <p:spPr bwMode="auto">
            <a:xfrm>
              <a:off x="1312" y="1582"/>
              <a:ext cx="28" cy="34"/>
            </a:xfrm>
            <a:custGeom>
              <a:avLst/>
              <a:gdLst>
                <a:gd name="T0" fmla="*/ 39 w 93"/>
                <a:gd name="T1" fmla="*/ 0 h 114"/>
                <a:gd name="T2" fmla="*/ 85 w 93"/>
                <a:gd name="T3" fmla="*/ 29 h 114"/>
                <a:gd name="T4" fmla="*/ 63 w 93"/>
                <a:gd name="T5" fmla="*/ 100 h 114"/>
                <a:gd name="T6" fmla="*/ 4 w 93"/>
                <a:gd name="T7" fmla="*/ 72 h 114"/>
                <a:gd name="T8" fmla="*/ 39 w 93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14">
                  <a:moveTo>
                    <a:pt x="39" y="0"/>
                  </a:moveTo>
                  <a:cubicBezTo>
                    <a:pt x="66" y="6"/>
                    <a:pt x="76" y="3"/>
                    <a:pt x="85" y="29"/>
                  </a:cubicBezTo>
                  <a:cubicBezTo>
                    <a:pt x="93" y="50"/>
                    <a:pt x="83" y="89"/>
                    <a:pt x="63" y="100"/>
                  </a:cubicBezTo>
                  <a:cubicBezTo>
                    <a:pt x="37" y="114"/>
                    <a:pt x="7" y="99"/>
                    <a:pt x="4" y="72"/>
                  </a:cubicBezTo>
                  <a:cubicBezTo>
                    <a:pt x="0" y="44"/>
                    <a:pt x="24" y="21"/>
                    <a:pt x="39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Freeform 194"/>
            <p:cNvSpPr>
              <a:spLocks noEditPoints="1"/>
            </p:cNvSpPr>
            <p:nvPr/>
          </p:nvSpPr>
          <p:spPr bwMode="auto">
            <a:xfrm>
              <a:off x="1310" y="1579"/>
              <a:ext cx="33" cy="38"/>
            </a:xfrm>
            <a:custGeom>
              <a:avLst/>
              <a:gdLst>
                <a:gd name="T0" fmla="*/ 51 w 112"/>
                <a:gd name="T1" fmla="*/ 126 h 126"/>
                <a:gd name="T2" fmla="*/ 3 w 112"/>
                <a:gd name="T3" fmla="*/ 84 h 126"/>
                <a:gd name="T4" fmla="*/ 31 w 112"/>
                <a:gd name="T5" fmla="*/ 18 h 126"/>
                <a:gd name="T6" fmla="*/ 40 w 112"/>
                <a:gd name="T7" fmla="*/ 5 h 126"/>
                <a:gd name="T8" fmla="*/ 44 w 112"/>
                <a:gd name="T9" fmla="*/ 0 h 126"/>
                <a:gd name="T10" fmla="*/ 50 w 112"/>
                <a:gd name="T11" fmla="*/ 2 h 126"/>
                <a:gd name="T12" fmla="*/ 62 w 112"/>
                <a:gd name="T13" fmla="*/ 4 h 126"/>
                <a:gd name="T14" fmla="*/ 103 w 112"/>
                <a:gd name="T15" fmla="*/ 37 h 126"/>
                <a:gd name="T16" fmla="*/ 77 w 112"/>
                <a:gd name="T17" fmla="*/ 119 h 126"/>
                <a:gd name="T18" fmla="*/ 51 w 112"/>
                <a:gd name="T19" fmla="*/ 126 h 126"/>
                <a:gd name="T20" fmla="*/ 52 w 112"/>
                <a:gd name="T21" fmla="*/ 21 h 126"/>
                <a:gd name="T22" fmla="*/ 46 w 112"/>
                <a:gd name="T23" fmla="*/ 29 h 126"/>
                <a:gd name="T24" fmla="*/ 22 w 112"/>
                <a:gd name="T25" fmla="*/ 82 h 126"/>
                <a:gd name="T26" fmla="*/ 68 w 112"/>
                <a:gd name="T27" fmla="*/ 103 h 126"/>
                <a:gd name="T28" fmla="*/ 86 w 112"/>
                <a:gd name="T29" fmla="*/ 44 h 126"/>
                <a:gd name="T30" fmla="*/ 58 w 112"/>
                <a:gd name="T31" fmla="*/ 22 h 126"/>
                <a:gd name="T32" fmla="*/ 52 w 112"/>
                <a:gd name="T33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2" h="126">
                  <a:moveTo>
                    <a:pt x="51" y="126"/>
                  </a:moveTo>
                  <a:cubicBezTo>
                    <a:pt x="27" y="126"/>
                    <a:pt x="7" y="108"/>
                    <a:pt x="3" y="84"/>
                  </a:cubicBezTo>
                  <a:cubicBezTo>
                    <a:pt x="0" y="58"/>
                    <a:pt x="16" y="37"/>
                    <a:pt x="31" y="18"/>
                  </a:cubicBezTo>
                  <a:cubicBezTo>
                    <a:pt x="34" y="14"/>
                    <a:pt x="38" y="9"/>
                    <a:pt x="40" y="5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54" y="3"/>
                    <a:pt x="58" y="4"/>
                    <a:pt x="62" y="4"/>
                  </a:cubicBezTo>
                  <a:cubicBezTo>
                    <a:pt x="81" y="8"/>
                    <a:pt x="93" y="11"/>
                    <a:pt x="103" y="37"/>
                  </a:cubicBezTo>
                  <a:cubicBezTo>
                    <a:pt x="112" y="62"/>
                    <a:pt x="101" y="106"/>
                    <a:pt x="77" y="119"/>
                  </a:cubicBezTo>
                  <a:cubicBezTo>
                    <a:pt x="68" y="124"/>
                    <a:pt x="60" y="126"/>
                    <a:pt x="51" y="126"/>
                  </a:cubicBezTo>
                  <a:close/>
                  <a:moveTo>
                    <a:pt x="52" y="21"/>
                  </a:moveTo>
                  <a:cubicBezTo>
                    <a:pt x="50" y="24"/>
                    <a:pt x="48" y="26"/>
                    <a:pt x="46" y="29"/>
                  </a:cubicBezTo>
                  <a:cubicBezTo>
                    <a:pt x="32" y="46"/>
                    <a:pt x="19" y="63"/>
                    <a:pt x="22" y="82"/>
                  </a:cubicBezTo>
                  <a:cubicBezTo>
                    <a:pt x="25" y="102"/>
                    <a:pt x="48" y="114"/>
                    <a:pt x="68" y="103"/>
                  </a:cubicBezTo>
                  <a:cubicBezTo>
                    <a:pt x="83" y="94"/>
                    <a:pt x="92" y="60"/>
                    <a:pt x="86" y="44"/>
                  </a:cubicBezTo>
                  <a:cubicBezTo>
                    <a:pt x="79" y="27"/>
                    <a:pt x="76" y="26"/>
                    <a:pt x="58" y="22"/>
                  </a:cubicBezTo>
                  <a:cubicBezTo>
                    <a:pt x="56" y="22"/>
                    <a:pt x="54" y="22"/>
                    <a:pt x="52" y="21"/>
                  </a:cubicBezTo>
                  <a:close/>
                </a:path>
              </a:pathLst>
            </a:custGeom>
            <a:solidFill>
              <a:srgbClr val="FF9900"/>
            </a:solidFill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Freeform 195"/>
            <p:cNvSpPr>
              <a:spLocks/>
            </p:cNvSpPr>
            <p:nvPr/>
          </p:nvSpPr>
          <p:spPr bwMode="auto">
            <a:xfrm>
              <a:off x="1235" y="1644"/>
              <a:ext cx="13" cy="13"/>
            </a:xfrm>
            <a:custGeom>
              <a:avLst/>
              <a:gdLst>
                <a:gd name="T0" fmla="*/ 25 w 43"/>
                <a:gd name="T1" fmla="*/ 15 h 44"/>
                <a:gd name="T2" fmla="*/ 43 w 43"/>
                <a:gd name="T3" fmla="*/ 44 h 44"/>
                <a:gd name="T4" fmla="*/ 0 w 43"/>
                <a:gd name="T5" fmla="*/ 0 h 44"/>
                <a:gd name="T6" fmla="*/ 25 w 43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4">
                  <a:moveTo>
                    <a:pt x="25" y="15"/>
                  </a:moveTo>
                  <a:cubicBezTo>
                    <a:pt x="31" y="25"/>
                    <a:pt x="37" y="35"/>
                    <a:pt x="43" y="44"/>
                  </a:cubicBezTo>
                  <a:cubicBezTo>
                    <a:pt x="23" y="34"/>
                    <a:pt x="10" y="21"/>
                    <a:pt x="0" y="0"/>
                  </a:cubicBezTo>
                  <a:cubicBezTo>
                    <a:pt x="8" y="5"/>
                    <a:pt x="17" y="9"/>
                    <a:pt x="25" y="1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Freeform 196"/>
            <p:cNvSpPr>
              <a:spLocks/>
            </p:cNvSpPr>
            <p:nvPr/>
          </p:nvSpPr>
          <p:spPr bwMode="auto">
            <a:xfrm>
              <a:off x="1229" y="1637"/>
              <a:ext cx="27" cy="27"/>
            </a:xfrm>
            <a:custGeom>
              <a:avLst/>
              <a:gdLst>
                <a:gd name="T0" fmla="*/ 89 w 89"/>
                <a:gd name="T1" fmla="*/ 90 h 90"/>
                <a:gd name="T2" fmla="*/ 60 w 89"/>
                <a:gd name="T3" fmla="*/ 76 h 90"/>
                <a:gd name="T4" fmla="*/ 13 w 89"/>
                <a:gd name="T5" fmla="*/ 27 h 90"/>
                <a:gd name="T6" fmla="*/ 0 w 89"/>
                <a:gd name="T7" fmla="*/ 0 h 90"/>
                <a:gd name="T8" fmla="*/ 33 w 89"/>
                <a:gd name="T9" fmla="*/ 19 h 90"/>
                <a:gd name="T10" fmla="*/ 51 w 89"/>
                <a:gd name="T11" fmla="*/ 31 h 90"/>
                <a:gd name="T12" fmla="*/ 53 w 89"/>
                <a:gd name="T13" fmla="*/ 33 h 90"/>
                <a:gd name="T14" fmla="*/ 67 w 89"/>
                <a:gd name="T15" fmla="*/ 54 h 90"/>
                <a:gd name="T16" fmla="*/ 89 w 89"/>
                <a:gd name="T1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90">
                  <a:moveTo>
                    <a:pt x="89" y="90"/>
                  </a:moveTo>
                  <a:cubicBezTo>
                    <a:pt x="60" y="76"/>
                    <a:pt x="60" y="76"/>
                    <a:pt x="60" y="76"/>
                  </a:cubicBezTo>
                  <a:cubicBezTo>
                    <a:pt x="38" y="65"/>
                    <a:pt x="24" y="50"/>
                    <a:pt x="13" y="2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9" y="22"/>
                    <a:pt x="45" y="26"/>
                    <a:pt x="51" y="31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8" y="40"/>
                    <a:pt x="62" y="47"/>
                    <a:pt x="67" y="54"/>
                  </a:cubicBezTo>
                  <a:lnTo>
                    <a:pt x="89" y="90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Freeform 197"/>
            <p:cNvSpPr>
              <a:spLocks/>
            </p:cNvSpPr>
            <p:nvPr/>
          </p:nvSpPr>
          <p:spPr bwMode="auto">
            <a:xfrm>
              <a:off x="1194" y="1648"/>
              <a:ext cx="89" cy="77"/>
            </a:xfrm>
            <a:custGeom>
              <a:avLst/>
              <a:gdLst>
                <a:gd name="T0" fmla="*/ 90 w 297"/>
                <a:gd name="T1" fmla="*/ 16 h 256"/>
                <a:gd name="T2" fmla="*/ 120 w 297"/>
                <a:gd name="T3" fmla="*/ 59 h 256"/>
                <a:gd name="T4" fmla="*/ 150 w 297"/>
                <a:gd name="T5" fmla="*/ 65 h 256"/>
                <a:gd name="T6" fmla="*/ 221 w 297"/>
                <a:gd name="T7" fmla="*/ 108 h 256"/>
                <a:gd name="T8" fmla="*/ 241 w 297"/>
                <a:gd name="T9" fmla="*/ 161 h 256"/>
                <a:gd name="T10" fmla="*/ 272 w 297"/>
                <a:gd name="T11" fmla="*/ 161 h 256"/>
                <a:gd name="T12" fmla="*/ 297 w 297"/>
                <a:gd name="T13" fmla="*/ 188 h 256"/>
                <a:gd name="T14" fmla="*/ 238 w 297"/>
                <a:gd name="T15" fmla="*/ 204 h 256"/>
                <a:gd name="T16" fmla="*/ 189 w 297"/>
                <a:gd name="T17" fmla="*/ 169 h 256"/>
                <a:gd name="T18" fmla="*/ 194 w 297"/>
                <a:gd name="T19" fmla="*/ 154 h 256"/>
                <a:gd name="T20" fmla="*/ 169 w 297"/>
                <a:gd name="T21" fmla="*/ 181 h 256"/>
                <a:gd name="T22" fmla="*/ 129 w 297"/>
                <a:gd name="T23" fmla="*/ 223 h 256"/>
                <a:gd name="T24" fmla="*/ 94 w 297"/>
                <a:gd name="T25" fmla="*/ 178 h 256"/>
                <a:gd name="T26" fmla="*/ 69 w 297"/>
                <a:gd name="T27" fmla="*/ 158 h 256"/>
                <a:gd name="T28" fmla="*/ 72 w 297"/>
                <a:gd name="T29" fmla="*/ 97 h 256"/>
                <a:gd name="T30" fmla="*/ 90 w 297"/>
                <a:gd name="T31" fmla="*/ 1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7" h="256">
                  <a:moveTo>
                    <a:pt x="90" y="16"/>
                  </a:moveTo>
                  <a:cubicBezTo>
                    <a:pt x="119" y="0"/>
                    <a:pt x="121" y="39"/>
                    <a:pt x="120" y="59"/>
                  </a:cubicBezTo>
                  <a:cubicBezTo>
                    <a:pt x="142" y="24"/>
                    <a:pt x="143" y="61"/>
                    <a:pt x="150" y="65"/>
                  </a:cubicBezTo>
                  <a:cubicBezTo>
                    <a:pt x="174" y="78"/>
                    <a:pt x="198" y="94"/>
                    <a:pt x="221" y="108"/>
                  </a:cubicBezTo>
                  <a:cubicBezTo>
                    <a:pt x="240" y="120"/>
                    <a:pt x="227" y="147"/>
                    <a:pt x="241" y="161"/>
                  </a:cubicBezTo>
                  <a:cubicBezTo>
                    <a:pt x="246" y="167"/>
                    <a:pt x="264" y="153"/>
                    <a:pt x="272" y="161"/>
                  </a:cubicBezTo>
                  <a:cubicBezTo>
                    <a:pt x="280" y="170"/>
                    <a:pt x="288" y="179"/>
                    <a:pt x="297" y="188"/>
                  </a:cubicBezTo>
                  <a:cubicBezTo>
                    <a:pt x="271" y="207"/>
                    <a:pt x="267" y="216"/>
                    <a:pt x="238" y="204"/>
                  </a:cubicBezTo>
                  <a:cubicBezTo>
                    <a:pt x="210" y="193"/>
                    <a:pt x="220" y="164"/>
                    <a:pt x="189" y="169"/>
                  </a:cubicBezTo>
                  <a:cubicBezTo>
                    <a:pt x="191" y="164"/>
                    <a:pt x="192" y="159"/>
                    <a:pt x="194" y="154"/>
                  </a:cubicBezTo>
                  <a:cubicBezTo>
                    <a:pt x="173" y="154"/>
                    <a:pt x="170" y="163"/>
                    <a:pt x="169" y="181"/>
                  </a:cubicBezTo>
                  <a:cubicBezTo>
                    <a:pt x="168" y="197"/>
                    <a:pt x="140" y="213"/>
                    <a:pt x="129" y="223"/>
                  </a:cubicBezTo>
                  <a:cubicBezTo>
                    <a:pt x="92" y="256"/>
                    <a:pt x="95" y="210"/>
                    <a:pt x="94" y="178"/>
                  </a:cubicBezTo>
                  <a:cubicBezTo>
                    <a:pt x="88" y="213"/>
                    <a:pt x="0" y="213"/>
                    <a:pt x="69" y="158"/>
                  </a:cubicBezTo>
                  <a:cubicBezTo>
                    <a:pt x="77" y="151"/>
                    <a:pt x="71" y="110"/>
                    <a:pt x="72" y="97"/>
                  </a:cubicBezTo>
                  <a:cubicBezTo>
                    <a:pt x="75" y="67"/>
                    <a:pt x="76" y="44"/>
                    <a:pt x="90" y="16"/>
                  </a:cubicBezTo>
                  <a:close/>
                </a:path>
              </a:pathLst>
            </a:custGeom>
            <a:solidFill>
              <a:srgbClr val="FF9900"/>
            </a:solidFill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6" name="Freeform 198"/>
            <p:cNvSpPr>
              <a:spLocks noEditPoints="1"/>
            </p:cNvSpPr>
            <p:nvPr/>
          </p:nvSpPr>
          <p:spPr bwMode="auto">
            <a:xfrm>
              <a:off x="1203" y="1649"/>
              <a:ext cx="84" cy="72"/>
            </a:xfrm>
            <a:custGeom>
              <a:avLst/>
              <a:gdLst>
                <a:gd name="T0" fmla="*/ 56 w 280"/>
                <a:gd name="T1" fmla="*/ 203 h 243"/>
                <a:gd name="T2" fmla="*/ 4 w 280"/>
                <a:gd name="T3" fmla="*/ 197 h 243"/>
                <a:gd name="T4" fmla="*/ 33 w 280"/>
                <a:gd name="T5" fmla="*/ 116 h 243"/>
                <a:gd name="T6" fmla="*/ 34 w 280"/>
                <a:gd name="T7" fmla="*/ 89 h 243"/>
                <a:gd name="T8" fmla="*/ 53 w 280"/>
                <a:gd name="T9" fmla="*/ 9 h 243"/>
                <a:gd name="T10" fmla="*/ 88 w 280"/>
                <a:gd name="T11" fmla="*/ 9 h 243"/>
                <a:gd name="T12" fmla="*/ 105 w 280"/>
                <a:gd name="T13" fmla="*/ 34 h 243"/>
                <a:gd name="T14" fmla="*/ 126 w 280"/>
                <a:gd name="T15" fmla="*/ 57 h 243"/>
                <a:gd name="T16" fmla="*/ 196 w 280"/>
                <a:gd name="T17" fmla="*/ 99 h 243"/>
                <a:gd name="T18" fmla="*/ 216 w 280"/>
                <a:gd name="T19" fmla="*/ 152 h 243"/>
                <a:gd name="T20" fmla="*/ 235 w 280"/>
                <a:gd name="T21" fmla="*/ 148 h 243"/>
                <a:gd name="T22" fmla="*/ 273 w 280"/>
                <a:gd name="T23" fmla="*/ 180 h 243"/>
                <a:gd name="T24" fmla="*/ 272 w 280"/>
                <a:gd name="T25" fmla="*/ 194 h 243"/>
                <a:gd name="T26" fmla="*/ 205 w 280"/>
                <a:gd name="T27" fmla="*/ 212 h 243"/>
                <a:gd name="T28" fmla="*/ 160 w 280"/>
                <a:gd name="T29" fmla="*/ 177 h 243"/>
                <a:gd name="T30" fmla="*/ 148 w 280"/>
                <a:gd name="T31" fmla="*/ 180 h 243"/>
                <a:gd name="T32" fmla="*/ 105 w 280"/>
                <a:gd name="T33" fmla="*/ 229 h 243"/>
                <a:gd name="T34" fmla="*/ 70 w 280"/>
                <a:gd name="T35" fmla="*/ 89 h 243"/>
                <a:gd name="T36" fmla="*/ 78 w 280"/>
                <a:gd name="T37" fmla="*/ 224 h 243"/>
                <a:gd name="T38" fmla="*/ 104 w 280"/>
                <a:gd name="T39" fmla="*/ 206 h 243"/>
                <a:gd name="T40" fmla="*/ 164 w 280"/>
                <a:gd name="T41" fmla="*/ 144 h 243"/>
                <a:gd name="T42" fmla="*/ 172 w 280"/>
                <a:gd name="T43" fmla="*/ 159 h 243"/>
                <a:gd name="T44" fmla="*/ 211 w 280"/>
                <a:gd name="T45" fmla="*/ 195 h 243"/>
                <a:gd name="T46" fmla="*/ 253 w 280"/>
                <a:gd name="T47" fmla="*/ 185 h 243"/>
                <a:gd name="T48" fmla="*/ 226 w 280"/>
                <a:gd name="T49" fmla="*/ 169 h 243"/>
                <a:gd name="T50" fmla="*/ 204 w 280"/>
                <a:gd name="T51" fmla="*/ 167 h 243"/>
                <a:gd name="T52" fmla="*/ 186 w 280"/>
                <a:gd name="T53" fmla="*/ 115 h 243"/>
                <a:gd name="T54" fmla="*/ 115 w 280"/>
                <a:gd name="T55" fmla="*/ 72 h 243"/>
                <a:gd name="T56" fmla="*/ 104 w 280"/>
                <a:gd name="T57" fmla="*/ 54 h 243"/>
                <a:gd name="T58" fmla="*/ 79 w 280"/>
                <a:gd name="T59" fmla="*/ 93 h 243"/>
                <a:gd name="T60" fmla="*/ 75 w 280"/>
                <a:gd name="T61" fmla="*/ 22 h 243"/>
                <a:gd name="T62" fmla="*/ 52 w 280"/>
                <a:gd name="T63" fmla="*/ 91 h 243"/>
                <a:gd name="T64" fmla="*/ 52 w 280"/>
                <a:gd name="T65" fmla="*/ 115 h 243"/>
                <a:gd name="T66" fmla="*/ 22 w 280"/>
                <a:gd name="T67" fmla="*/ 191 h 243"/>
                <a:gd name="T68" fmla="*/ 55 w 280"/>
                <a:gd name="T69" fmla="*/ 176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80" h="243">
                  <a:moveTo>
                    <a:pt x="78" y="243"/>
                  </a:moveTo>
                  <a:cubicBezTo>
                    <a:pt x="61" y="243"/>
                    <a:pt x="57" y="224"/>
                    <a:pt x="56" y="203"/>
                  </a:cubicBezTo>
                  <a:cubicBezTo>
                    <a:pt x="47" y="208"/>
                    <a:pt x="38" y="210"/>
                    <a:pt x="28" y="210"/>
                  </a:cubicBezTo>
                  <a:cubicBezTo>
                    <a:pt x="16" y="210"/>
                    <a:pt x="7" y="205"/>
                    <a:pt x="4" y="197"/>
                  </a:cubicBezTo>
                  <a:cubicBezTo>
                    <a:pt x="0" y="184"/>
                    <a:pt x="9" y="168"/>
                    <a:pt x="33" y="149"/>
                  </a:cubicBezTo>
                  <a:cubicBezTo>
                    <a:pt x="35" y="146"/>
                    <a:pt x="34" y="126"/>
                    <a:pt x="33" y="116"/>
                  </a:cubicBezTo>
                  <a:cubicBezTo>
                    <a:pt x="33" y="108"/>
                    <a:pt x="32" y="100"/>
                    <a:pt x="33" y="95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36" y="61"/>
                    <a:pt x="39" y="38"/>
                    <a:pt x="52" y="11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69" y="0"/>
                    <a:pt x="80" y="1"/>
                    <a:pt x="88" y="9"/>
                  </a:cubicBezTo>
                  <a:cubicBezTo>
                    <a:pt x="94" y="15"/>
                    <a:pt x="97" y="25"/>
                    <a:pt x="98" y="36"/>
                  </a:cubicBezTo>
                  <a:cubicBezTo>
                    <a:pt x="101" y="34"/>
                    <a:pt x="103" y="34"/>
                    <a:pt x="105" y="34"/>
                  </a:cubicBezTo>
                  <a:cubicBezTo>
                    <a:pt x="116" y="34"/>
                    <a:pt x="120" y="45"/>
                    <a:pt x="123" y="52"/>
                  </a:cubicBezTo>
                  <a:cubicBezTo>
                    <a:pt x="124" y="54"/>
                    <a:pt x="125" y="56"/>
                    <a:pt x="126" y="57"/>
                  </a:cubicBezTo>
                  <a:cubicBezTo>
                    <a:pt x="141" y="65"/>
                    <a:pt x="157" y="75"/>
                    <a:pt x="173" y="85"/>
                  </a:cubicBezTo>
                  <a:cubicBezTo>
                    <a:pt x="180" y="90"/>
                    <a:pt x="188" y="95"/>
                    <a:pt x="196" y="99"/>
                  </a:cubicBezTo>
                  <a:cubicBezTo>
                    <a:pt x="211" y="108"/>
                    <a:pt x="212" y="123"/>
                    <a:pt x="213" y="135"/>
                  </a:cubicBezTo>
                  <a:cubicBezTo>
                    <a:pt x="213" y="142"/>
                    <a:pt x="214" y="148"/>
                    <a:pt x="216" y="152"/>
                  </a:cubicBezTo>
                  <a:cubicBezTo>
                    <a:pt x="217" y="152"/>
                    <a:pt x="220" y="151"/>
                    <a:pt x="221" y="151"/>
                  </a:cubicBezTo>
                  <a:cubicBezTo>
                    <a:pt x="225" y="150"/>
                    <a:pt x="230" y="148"/>
                    <a:pt x="235" y="148"/>
                  </a:cubicBezTo>
                  <a:cubicBezTo>
                    <a:pt x="242" y="148"/>
                    <a:pt x="246" y="151"/>
                    <a:pt x="248" y="153"/>
                  </a:cubicBezTo>
                  <a:cubicBezTo>
                    <a:pt x="257" y="162"/>
                    <a:pt x="265" y="171"/>
                    <a:pt x="273" y="180"/>
                  </a:cubicBezTo>
                  <a:cubicBezTo>
                    <a:pt x="280" y="188"/>
                    <a:pt x="280" y="188"/>
                    <a:pt x="280" y="188"/>
                  </a:cubicBezTo>
                  <a:cubicBezTo>
                    <a:pt x="272" y="194"/>
                    <a:pt x="272" y="194"/>
                    <a:pt x="272" y="194"/>
                  </a:cubicBezTo>
                  <a:cubicBezTo>
                    <a:pt x="268" y="197"/>
                    <a:pt x="264" y="200"/>
                    <a:pt x="261" y="203"/>
                  </a:cubicBezTo>
                  <a:cubicBezTo>
                    <a:pt x="244" y="216"/>
                    <a:pt x="234" y="224"/>
                    <a:pt x="205" y="212"/>
                  </a:cubicBezTo>
                  <a:cubicBezTo>
                    <a:pt x="189" y="206"/>
                    <a:pt x="183" y="195"/>
                    <a:pt x="179" y="187"/>
                  </a:cubicBezTo>
                  <a:cubicBezTo>
                    <a:pt x="173" y="177"/>
                    <a:pt x="171" y="176"/>
                    <a:pt x="160" y="177"/>
                  </a:cubicBezTo>
                  <a:cubicBezTo>
                    <a:pt x="148" y="179"/>
                    <a:pt x="148" y="179"/>
                    <a:pt x="148" y="179"/>
                  </a:cubicBezTo>
                  <a:cubicBezTo>
                    <a:pt x="148" y="179"/>
                    <a:pt x="148" y="180"/>
                    <a:pt x="148" y="180"/>
                  </a:cubicBezTo>
                  <a:cubicBezTo>
                    <a:pt x="147" y="197"/>
                    <a:pt x="129" y="210"/>
                    <a:pt x="115" y="221"/>
                  </a:cubicBezTo>
                  <a:cubicBezTo>
                    <a:pt x="111" y="224"/>
                    <a:pt x="108" y="227"/>
                    <a:pt x="105" y="229"/>
                  </a:cubicBezTo>
                  <a:cubicBezTo>
                    <a:pt x="95" y="238"/>
                    <a:pt x="86" y="243"/>
                    <a:pt x="78" y="243"/>
                  </a:cubicBezTo>
                  <a:close/>
                  <a:moveTo>
                    <a:pt x="70" y="89"/>
                  </a:moveTo>
                  <a:cubicBezTo>
                    <a:pt x="73" y="187"/>
                    <a:pt x="73" y="187"/>
                    <a:pt x="73" y="187"/>
                  </a:cubicBezTo>
                  <a:cubicBezTo>
                    <a:pt x="74" y="198"/>
                    <a:pt x="74" y="221"/>
                    <a:pt x="78" y="224"/>
                  </a:cubicBezTo>
                  <a:cubicBezTo>
                    <a:pt x="79" y="224"/>
                    <a:pt x="83" y="224"/>
                    <a:pt x="93" y="215"/>
                  </a:cubicBezTo>
                  <a:cubicBezTo>
                    <a:pt x="96" y="213"/>
                    <a:pt x="100" y="210"/>
                    <a:pt x="104" y="206"/>
                  </a:cubicBezTo>
                  <a:cubicBezTo>
                    <a:pt x="114" y="199"/>
                    <a:pt x="129" y="187"/>
                    <a:pt x="130" y="179"/>
                  </a:cubicBezTo>
                  <a:cubicBezTo>
                    <a:pt x="131" y="160"/>
                    <a:pt x="135" y="144"/>
                    <a:pt x="164" y="144"/>
                  </a:cubicBezTo>
                  <a:cubicBezTo>
                    <a:pt x="177" y="144"/>
                    <a:pt x="177" y="144"/>
                    <a:pt x="177" y="144"/>
                  </a:cubicBezTo>
                  <a:cubicBezTo>
                    <a:pt x="172" y="159"/>
                    <a:pt x="172" y="159"/>
                    <a:pt x="172" y="159"/>
                  </a:cubicBezTo>
                  <a:cubicBezTo>
                    <a:pt x="185" y="161"/>
                    <a:pt x="190" y="170"/>
                    <a:pt x="195" y="178"/>
                  </a:cubicBezTo>
                  <a:cubicBezTo>
                    <a:pt x="199" y="185"/>
                    <a:pt x="202" y="191"/>
                    <a:pt x="211" y="195"/>
                  </a:cubicBezTo>
                  <a:cubicBezTo>
                    <a:pt x="230" y="202"/>
                    <a:pt x="232" y="201"/>
                    <a:pt x="250" y="188"/>
                  </a:cubicBezTo>
                  <a:cubicBezTo>
                    <a:pt x="251" y="187"/>
                    <a:pt x="252" y="186"/>
                    <a:pt x="253" y="185"/>
                  </a:cubicBezTo>
                  <a:cubicBezTo>
                    <a:pt x="247" y="179"/>
                    <a:pt x="241" y="173"/>
                    <a:pt x="235" y="166"/>
                  </a:cubicBezTo>
                  <a:cubicBezTo>
                    <a:pt x="233" y="167"/>
                    <a:pt x="229" y="168"/>
                    <a:pt x="226" y="169"/>
                  </a:cubicBezTo>
                  <a:cubicBezTo>
                    <a:pt x="223" y="170"/>
                    <a:pt x="218" y="171"/>
                    <a:pt x="215" y="171"/>
                  </a:cubicBezTo>
                  <a:cubicBezTo>
                    <a:pt x="209" y="171"/>
                    <a:pt x="206" y="169"/>
                    <a:pt x="204" y="167"/>
                  </a:cubicBezTo>
                  <a:cubicBezTo>
                    <a:pt x="196" y="158"/>
                    <a:pt x="195" y="147"/>
                    <a:pt x="194" y="136"/>
                  </a:cubicBezTo>
                  <a:cubicBezTo>
                    <a:pt x="193" y="125"/>
                    <a:pt x="193" y="119"/>
                    <a:pt x="186" y="115"/>
                  </a:cubicBezTo>
                  <a:cubicBezTo>
                    <a:pt x="179" y="110"/>
                    <a:pt x="171" y="105"/>
                    <a:pt x="163" y="100"/>
                  </a:cubicBezTo>
                  <a:cubicBezTo>
                    <a:pt x="147" y="91"/>
                    <a:pt x="132" y="81"/>
                    <a:pt x="115" y="72"/>
                  </a:cubicBezTo>
                  <a:cubicBezTo>
                    <a:pt x="110" y="69"/>
                    <a:pt x="108" y="64"/>
                    <a:pt x="106" y="59"/>
                  </a:cubicBezTo>
                  <a:cubicBezTo>
                    <a:pt x="106" y="57"/>
                    <a:pt x="105" y="56"/>
                    <a:pt x="104" y="54"/>
                  </a:cubicBezTo>
                  <a:cubicBezTo>
                    <a:pt x="103" y="56"/>
                    <a:pt x="101" y="58"/>
                    <a:pt x="98" y="63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2" y="41"/>
                    <a:pt x="79" y="26"/>
                    <a:pt x="75" y="22"/>
                  </a:cubicBezTo>
                  <a:cubicBezTo>
                    <a:pt x="73" y="20"/>
                    <a:pt x="73" y="20"/>
                    <a:pt x="67" y="22"/>
                  </a:cubicBezTo>
                  <a:cubicBezTo>
                    <a:pt x="56" y="45"/>
                    <a:pt x="54" y="65"/>
                    <a:pt x="52" y="91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1" y="101"/>
                    <a:pt x="51" y="108"/>
                    <a:pt x="52" y="115"/>
                  </a:cubicBezTo>
                  <a:cubicBezTo>
                    <a:pt x="53" y="141"/>
                    <a:pt x="53" y="157"/>
                    <a:pt x="45" y="164"/>
                  </a:cubicBezTo>
                  <a:cubicBezTo>
                    <a:pt x="21" y="182"/>
                    <a:pt x="22" y="191"/>
                    <a:pt x="22" y="191"/>
                  </a:cubicBezTo>
                  <a:cubicBezTo>
                    <a:pt x="22" y="191"/>
                    <a:pt x="24" y="192"/>
                    <a:pt x="28" y="192"/>
                  </a:cubicBezTo>
                  <a:cubicBezTo>
                    <a:pt x="38" y="192"/>
                    <a:pt x="53" y="186"/>
                    <a:pt x="55" y="176"/>
                  </a:cubicBezTo>
                  <a:lnTo>
                    <a:pt x="70" y="89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7" name="Freeform 199"/>
            <p:cNvSpPr>
              <a:spLocks/>
            </p:cNvSpPr>
            <p:nvPr/>
          </p:nvSpPr>
          <p:spPr bwMode="auto">
            <a:xfrm>
              <a:off x="1205" y="1583"/>
              <a:ext cx="8" cy="16"/>
            </a:xfrm>
            <a:custGeom>
              <a:avLst/>
              <a:gdLst>
                <a:gd name="T0" fmla="*/ 21 w 24"/>
                <a:gd name="T1" fmla="*/ 0 h 51"/>
                <a:gd name="T2" fmla="*/ 24 w 24"/>
                <a:gd name="T3" fmla="*/ 51 h 51"/>
                <a:gd name="T4" fmla="*/ 21 w 24"/>
                <a:gd name="T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51">
                  <a:moveTo>
                    <a:pt x="21" y="0"/>
                  </a:moveTo>
                  <a:cubicBezTo>
                    <a:pt x="22" y="17"/>
                    <a:pt x="23" y="34"/>
                    <a:pt x="24" y="51"/>
                  </a:cubicBezTo>
                  <a:cubicBezTo>
                    <a:pt x="5" y="41"/>
                    <a:pt x="0" y="7"/>
                    <a:pt x="21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8" name="Freeform 200"/>
            <p:cNvSpPr>
              <a:spLocks/>
            </p:cNvSpPr>
            <p:nvPr/>
          </p:nvSpPr>
          <p:spPr bwMode="auto">
            <a:xfrm>
              <a:off x="1205" y="1580"/>
              <a:ext cx="11" cy="23"/>
            </a:xfrm>
            <a:custGeom>
              <a:avLst/>
              <a:gdLst>
                <a:gd name="T0" fmla="*/ 38 w 38"/>
                <a:gd name="T1" fmla="*/ 78 h 78"/>
                <a:gd name="T2" fmla="*/ 23 w 38"/>
                <a:gd name="T3" fmla="*/ 71 h 78"/>
                <a:gd name="T4" fmla="*/ 1 w 38"/>
                <a:gd name="T5" fmla="*/ 30 h 78"/>
                <a:gd name="T6" fmla="*/ 21 w 38"/>
                <a:gd name="T7" fmla="*/ 4 h 78"/>
                <a:gd name="T8" fmla="*/ 32 w 38"/>
                <a:gd name="T9" fmla="*/ 0 h 78"/>
                <a:gd name="T10" fmla="*/ 34 w 38"/>
                <a:gd name="T11" fmla="*/ 31 h 78"/>
                <a:gd name="T12" fmla="*/ 37 w 38"/>
                <a:gd name="T13" fmla="*/ 62 h 78"/>
                <a:gd name="T14" fmla="*/ 38 w 38"/>
                <a:gd name="T1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78">
                  <a:moveTo>
                    <a:pt x="38" y="78"/>
                  </a:moveTo>
                  <a:cubicBezTo>
                    <a:pt x="23" y="71"/>
                    <a:pt x="23" y="71"/>
                    <a:pt x="23" y="71"/>
                  </a:cubicBezTo>
                  <a:cubicBezTo>
                    <a:pt x="9" y="64"/>
                    <a:pt x="0" y="46"/>
                    <a:pt x="1" y="30"/>
                  </a:cubicBezTo>
                  <a:cubicBezTo>
                    <a:pt x="2" y="17"/>
                    <a:pt x="10" y="7"/>
                    <a:pt x="21" y="4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41"/>
                    <a:pt x="36" y="51"/>
                    <a:pt x="37" y="62"/>
                  </a:cubicBezTo>
                  <a:lnTo>
                    <a:pt x="38" y="78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9" name="Freeform 201"/>
            <p:cNvSpPr>
              <a:spLocks/>
            </p:cNvSpPr>
            <p:nvPr/>
          </p:nvSpPr>
          <p:spPr bwMode="auto">
            <a:xfrm>
              <a:off x="1113" y="1381"/>
              <a:ext cx="59" cy="85"/>
            </a:xfrm>
            <a:custGeom>
              <a:avLst/>
              <a:gdLst>
                <a:gd name="T0" fmla="*/ 22 w 197"/>
                <a:gd name="T1" fmla="*/ 12 h 283"/>
                <a:gd name="T2" fmla="*/ 197 w 197"/>
                <a:gd name="T3" fmla="*/ 34 h 283"/>
                <a:gd name="T4" fmla="*/ 186 w 197"/>
                <a:gd name="T5" fmla="*/ 62 h 283"/>
                <a:gd name="T6" fmla="*/ 169 w 197"/>
                <a:gd name="T7" fmla="*/ 77 h 283"/>
                <a:gd name="T8" fmla="*/ 150 w 197"/>
                <a:gd name="T9" fmla="*/ 123 h 283"/>
                <a:gd name="T10" fmla="*/ 132 w 197"/>
                <a:gd name="T11" fmla="*/ 185 h 283"/>
                <a:gd name="T12" fmla="*/ 48 w 197"/>
                <a:gd name="T13" fmla="*/ 183 h 283"/>
                <a:gd name="T14" fmla="*/ 70 w 197"/>
                <a:gd name="T15" fmla="*/ 241 h 283"/>
                <a:gd name="T16" fmla="*/ 18 w 197"/>
                <a:gd name="T17" fmla="*/ 269 h 283"/>
                <a:gd name="T18" fmla="*/ 28 w 197"/>
                <a:gd name="T19" fmla="*/ 255 h 283"/>
                <a:gd name="T20" fmla="*/ 21 w 197"/>
                <a:gd name="T21" fmla="*/ 221 h 283"/>
                <a:gd name="T22" fmla="*/ 3 w 197"/>
                <a:gd name="T23" fmla="*/ 183 h 283"/>
                <a:gd name="T24" fmla="*/ 2 w 197"/>
                <a:gd name="T25" fmla="*/ 59 h 283"/>
                <a:gd name="T26" fmla="*/ 39 w 197"/>
                <a:gd name="T27" fmla="*/ 72 h 283"/>
                <a:gd name="T28" fmla="*/ 22 w 197"/>
                <a:gd name="T29" fmla="*/ 1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7" h="283">
                  <a:moveTo>
                    <a:pt x="22" y="12"/>
                  </a:moveTo>
                  <a:cubicBezTo>
                    <a:pt x="89" y="0"/>
                    <a:pt x="131" y="15"/>
                    <a:pt x="197" y="34"/>
                  </a:cubicBezTo>
                  <a:cubicBezTo>
                    <a:pt x="193" y="43"/>
                    <a:pt x="190" y="53"/>
                    <a:pt x="186" y="62"/>
                  </a:cubicBezTo>
                  <a:cubicBezTo>
                    <a:pt x="182" y="73"/>
                    <a:pt x="170" y="75"/>
                    <a:pt x="169" y="77"/>
                  </a:cubicBezTo>
                  <a:cubicBezTo>
                    <a:pt x="161" y="96"/>
                    <a:pt x="172" y="114"/>
                    <a:pt x="150" y="123"/>
                  </a:cubicBezTo>
                  <a:cubicBezTo>
                    <a:pt x="163" y="132"/>
                    <a:pt x="139" y="169"/>
                    <a:pt x="132" y="185"/>
                  </a:cubicBezTo>
                  <a:cubicBezTo>
                    <a:pt x="127" y="196"/>
                    <a:pt x="62" y="184"/>
                    <a:pt x="48" y="183"/>
                  </a:cubicBezTo>
                  <a:cubicBezTo>
                    <a:pt x="72" y="209"/>
                    <a:pt x="86" y="210"/>
                    <a:pt x="70" y="241"/>
                  </a:cubicBezTo>
                  <a:cubicBezTo>
                    <a:pt x="59" y="261"/>
                    <a:pt x="43" y="283"/>
                    <a:pt x="18" y="269"/>
                  </a:cubicBezTo>
                  <a:cubicBezTo>
                    <a:pt x="21" y="264"/>
                    <a:pt x="25" y="260"/>
                    <a:pt x="28" y="255"/>
                  </a:cubicBezTo>
                  <a:cubicBezTo>
                    <a:pt x="16" y="248"/>
                    <a:pt x="14" y="234"/>
                    <a:pt x="21" y="221"/>
                  </a:cubicBezTo>
                  <a:cubicBezTo>
                    <a:pt x="34" y="194"/>
                    <a:pt x="5" y="206"/>
                    <a:pt x="3" y="183"/>
                  </a:cubicBezTo>
                  <a:cubicBezTo>
                    <a:pt x="0" y="142"/>
                    <a:pt x="2" y="100"/>
                    <a:pt x="2" y="59"/>
                  </a:cubicBezTo>
                  <a:cubicBezTo>
                    <a:pt x="14" y="63"/>
                    <a:pt x="26" y="67"/>
                    <a:pt x="39" y="72"/>
                  </a:cubicBezTo>
                  <a:cubicBezTo>
                    <a:pt x="24" y="52"/>
                    <a:pt x="0" y="35"/>
                    <a:pt x="22" y="12"/>
                  </a:cubicBezTo>
                  <a:close/>
                </a:path>
              </a:pathLst>
            </a:custGeom>
            <a:solidFill>
              <a:srgbClr val="FF9900"/>
            </a:solidFill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0" name="Freeform 202"/>
            <p:cNvSpPr>
              <a:spLocks noEditPoints="1"/>
            </p:cNvSpPr>
            <p:nvPr/>
          </p:nvSpPr>
          <p:spPr bwMode="auto">
            <a:xfrm>
              <a:off x="1111" y="1381"/>
              <a:ext cx="64" cy="85"/>
            </a:xfrm>
            <a:custGeom>
              <a:avLst/>
              <a:gdLst>
                <a:gd name="T0" fmla="*/ 22 w 217"/>
                <a:gd name="T1" fmla="*/ 278 h 284"/>
                <a:gd name="T2" fmla="*/ 19 w 217"/>
                <a:gd name="T3" fmla="*/ 265 h 284"/>
                <a:gd name="T4" fmla="*/ 21 w 217"/>
                <a:gd name="T5" fmla="*/ 219 h 284"/>
                <a:gd name="T6" fmla="*/ 19 w 217"/>
                <a:gd name="T7" fmla="*/ 210 h 284"/>
                <a:gd name="T8" fmla="*/ 0 w 217"/>
                <a:gd name="T9" fmla="*/ 92 h 284"/>
                <a:gd name="T10" fmla="*/ 1 w 217"/>
                <a:gd name="T11" fmla="*/ 48 h 284"/>
                <a:gd name="T12" fmla="*/ 24 w 217"/>
                <a:gd name="T13" fmla="*/ 8 h 284"/>
                <a:gd name="T14" fmla="*/ 29 w 217"/>
                <a:gd name="T15" fmla="*/ 5 h 284"/>
                <a:gd name="T16" fmla="*/ 189 w 217"/>
                <a:gd name="T17" fmla="*/ 22 h 284"/>
                <a:gd name="T18" fmla="*/ 213 w 217"/>
                <a:gd name="T19" fmla="*/ 40 h 284"/>
                <a:gd name="T20" fmla="*/ 203 w 217"/>
                <a:gd name="T21" fmla="*/ 67 h 284"/>
                <a:gd name="T22" fmla="*/ 183 w 217"/>
                <a:gd name="T23" fmla="*/ 99 h 284"/>
                <a:gd name="T24" fmla="*/ 154 w 217"/>
                <a:gd name="T25" fmla="*/ 178 h 284"/>
                <a:gd name="T26" fmla="*/ 121 w 217"/>
                <a:gd name="T27" fmla="*/ 201 h 284"/>
                <a:gd name="T28" fmla="*/ 86 w 217"/>
                <a:gd name="T29" fmla="*/ 248 h 284"/>
                <a:gd name="T30" fmla="*/ 41 w 217"/>
                <a:gd name="T31" fmla="*/ 266 h 284"/>
                <a:gd name="T32" fmla="*/ 62 w 217"/>
                <a:gd name="T33" fmla="*/ 204 h 284"/>
                <a:gd name="T34" fmla="*/ 33 w 217"/>
                <a:gd name="T35" fmla="*/ 174 h 284"/>
                <a:gd name="T36" fmla="*/ 72 w 217"/>
                <a:gd name="T37" fmla="*/ 178 h 284"/>
                <a:gd name="T38" fmla="*/ 132 w 217"/>
                <a:gd name="T39" fmla="*/ 181 h 284"/>
                <a:gd name="T40" fmla="*/ 152 w 217"/>
                <a:gd name="T41" fmla="*/ 132 h 284"/>
                <a:gd name="T42" fmla="*/ 155 w 217"/>
                <a:gd name="T43" fmla="*/ 117 h 284"/>
                <a:gd name="T44" fmla="*/ 168 w 217"/>
                <a:gd name="T45" fmla="*/ 76 h 284"/>
                <a:gd name="T46" fmla="*/ 185 w 217"/>
                <a:gd name="T47" fmla="*/ 61 h 284"/>
                <a:gd name="T48" fmla="*/ 193 w 217"/>
                <a:gd name="T49" fmla="*/ 42 h 284"/>
                <a:gd name="T50" fmla="*/ 35 w 217"/>
                <a:gd name="T51" fmla="*/ 23 h 284"/>
                <a:gd name="T52" fmla="*/ 54 w 217"/>
                <a:gd name="T53" fmla="*/ 68 h 284"/>
                <a:gd name="T54" fmla="*/ 44 w 217"/>
                <a:gd name="T55" fmla="*/ 82 h 284"/>
                <a:gd name="T56" fmla="*/ 19 w 217"/>
                <a:gd name="T57" fmla="*/ 93 h 284"/>
                <a:gd name="T58" fmla="*/ 28 w 217"/>
                <a:gd name="T59" fmla="*/ 194 h 284"/>
                <a:gd name="T60" fmla="*/ 41 w 217"/>
                <a:gd name="T61" fmla="*/ 250 h 284"/>
                <a:gd name="T62" fmla="*/ 41 w 217"/>
                <a:gd name="T63" fmla="*/ 266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7" h="284">
                  <a:moveTo>
                    <a:pt x="42" y="284"/>
                  </a:moveTo>
                  <a:cubicBezTo>
                    <a:pt x="35" y="284"/>
                    <a:pt x="28" y="282"/>
                    <a:pt x="22" y="278"/>
                  </a:cubicBezTo>
                  <a:cubicBezTo>
                    <a:pt x="13" y="273"/>
                    <a:pt x="13" y="273"/>
                    <a:pt x="13" y="273"/>
                  </a:cubicBezTo>
                  <a:cubicBezTo>
                    <a:pt x="19" y="265"/>
                    <a:pt x="19" y="265"/>
                    <a:pt x="19" y="265"/>
                  </a:cubicBezTo>
                  <a:cubicBezTo>
                    <a:pt x="20" y="263"/>
                    <a:pt x="22" y="261"/>
                    <a:pt x="23" y="259"/>
                  </a:cubicBezTo>
                  <a:cubicBezTo>
                    <a:pt x="14" y="248"/>
                    <a:pt x="13" y="233"/>
                    <a:pt x="21" y="219"/>
                  </a:cubicBezTo>
                  <a:cubicBezTo>
                    <a:pt x="23" y="214"/>
                    <a:pt x="23" y="212"/>
                    <a:pt x="23" y="212"/>
                  </a:cubicBezTo>
                  <a:cubicBezTo>
                    <a:pt x="23" y="212"/>
                    <a:pt x="21" y="211"/>
                    <a:pt x="19" y="210"/>
                  </a:cubicBezTo>
                  <a:cubicBezTo>
                    <a:pt x="13" y="207"/>
                    <a:pt x="3" y="202"/>
                    <a:pt x="2" y="186"/>
                  </a:cubicBezTo>
                  <a:cubicBezTo>
                    <a:pt x="0" y="155"/>
                    <a:pt x="0" y="123"/>
                    <a:pt x="0" y="92"/>
                  </a:cubicBezTo>
                  <a:cubicBezTo>
                    <a:pt x="1" y="82"/>
                    <a:pt x="1" y="71"/>
                    <a:pt x="1" y="61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11" y="41"/>
                    <a:pt x="7" y="25"/>
                    <a:pt x="24" y="8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45" y="2"/>
                    <a:pt x="61" y="0"/>
                    <a:pt x="76" y="0"/>
                  </a:cubicBezTo>
                  <a:cubicBezTo>
                    <a:pt x="115" y="0"/>
                    <a:pt x="148" y="10"/>
                    <a:pt x="189" y="22"/>
                  </a:cubicBezTo>
                  <a:cubicBezTo>
                    <a:pt x="217" y="30"/>
                    <a:pt x="217" y="30"/>
                    <a:pt x="217" y="30"/>
                  </a:cubicBezTo>
                  <a:cubicBezTo>
                    <a:pt x="213" y="40"/>
                    <a:pt x="213" y="40"/>
                    <a:pt x="213" y="40"/>
                  </a:cubicBezTo>
                  <a:cubicBezTo>
                    <a:pt x="211" y="46"/>
                    <a:pt x="208" y="53"/>
                    <a:pt x="206" y="59"/>
                  </a:cubicBezTo>
                  <a:cubicBezTo>
                    <a:pt x="203" y="67"/>
                    <a:pt x="203" y="67"/>
                    <a:pt x="203" y="67"/>
                  </a:cubicBezTo>
                  <a:cubicBezTo>
                    <a:pt x="198" y="78"/>
                    <a:pt x="189" y="83"/>
                    <a:pt x="185" y="85"/>
                  </a:cubicBezTo>
                  <a:cubicBezTo>
                    <a:pt x="183" y="90"/>
                    <a:pt x="183" y="94"/>
                    <a:pt x="183" y="99"/>
                  </a:cubicBezTo>
                  <a:cubicBezTo>
                    <a:pt x="182" y="109"/>
                    <a:pt x="182" y="120"/>
                    <a:pt x="171" y="129"/>
                  </a:cubicBezTo>
                  <a:cubicBezTo>
                    <a:pt x="173" y="142"/>
                    <a:pt x="163" y="161"/>
                    <a:pt x="154" y="178"/>
                  </a:cubicBezTo>
                  <a:cubicBezTo>
                    <a:pt x="152" y="183"/>
                    <a:pt x="150" y="187"/>
                    <a:pt x="148" y="191"/>
                  </a:cubicBezTo>
                  <a:cubicBezTo>
                    <a:pt x="144" y="199"/>
                    <a:pt x="132" y="201"/>
                    <a:pt x="121" y="201"/>
                  </a:cubicBezTo>
                  <a:cubicBezTo>
                    <a:pt x="109" y="201"/>
                    <a:pt x="95" y="199"/>
                    <a:pt x="82" y="198"/>
                  </a:cubicBezTo>
                  <a:cubicBezTo>
                    <a:pt x="95" y="211"/>
                    <a:pt x="99" y="222"/>
                    <a:pt x="86" y="248"/>
                  </a:cubicBezTo>
                  <a:cubicBezTo>
                    <a:pt x="73" y="272"/>
                    <a:pt x="58" y="284"/>
                    <a:pt x="42" y="284"/>
                  </a:cubicBezTo>
                  <a:close/>
                  <a:moveTo>
                    <a:pt x="41" y="266"/>
                  </a:moveTo>
                  <a:cubicBezTo>
                    <a:pt x="53" y="268"/>
                    <a:pt x="63" y="252"/>
                    <a:pt x="69" y="239"/>
                  </a:cubicBezTo>
                  <a:cubicBezTo>
                    <a:pt x="79" y="220"/>
                    <a:pt x="77" y="218"/>
                    <a:pt x="62" y="204"/>
                  </a:cubicBezTo>
                  <a:cubicBezTo>
                    <a:pt x="59" y="200"/>
                    <a:pt x="54" y="196"/>
                    <a:pt x="49" y="191"/>
                  </a:cubicBezTo>
                  <a:cubicBezTo>
                    <a:pt x="33" y="174"/>
                    <a:pt x="33" y="174"/>
                    <a:pt x="33" y="174"/>
                  </a:cubicBezTo>
                  <a:cubicBezTo>
                    <a:pt x="57" y="176"/>
                    <a:pt x="57" y="176"/>
                    <a:pt x="57" y="176"/>
                  </a:cubicBezTo>
                  <a:cubicBezTo>
                    <a:pt x="60" y="176"/>
                    <a:pt x="65" y="177"/>
                    <a:pt x="72" y="178"/>
                  </a:cubicBezTo>
                  <a:cubicBezTo>
                    <a:pt x="85" y="179"/>
                    <a:pt x="106" y="182"/>
                    <a:pt x="121" y="182"/>
                  </a:cubicBezTo>
                  <a:cubicBezTo>
                    <a:pt x="127" y="182"/>
                    <a:pt x="131" y="182"/>
                    <a:pt x="132" y="181"/>
                  </a:cubicBezTo>
                  <a:cubicBezTo>
                    <a:pt x="134" y="178"/>
                    <a:pt x="136" y="174"/>
                    <a:pt x="138" y="170"/>
                  </a:cubicBezTo>
                  <a:cubicBezTo>
                    <a:pt x="143" y="161"/>
                    <a:pt x="155" y="138"/>
                    <a:pt x="152" y="132"/>
                  </a:cubicBezTo>
                  <a:cubicBezTo>
                    <a:pt x="139" y="123"/>
                    <a:pt x="139" y="123"/>
                    <a:pt x="139" y="123"/>
                  </a:cubicBezTo>
                  <a:cubicBezTo>
                    <a:pt x="155" y="117"/>
                    <a:pt x="155" y="117"/>
                    <a:pt x="155" y="117"/>
                  </a:cubicBezTo>
                  <a:cubicBezTo>
                    <a:pt x="163" y="113"/>
                    <a:pt x="164" y="110"/>
                    <a:pt x="164" y="98"/>
                  </a:cubicBezTo>
                  <a:cubicBezTo>
                    <a:pt x="165" y="92"/>
                    <a:pt x="165" y="84"/>
                    <a:pt x="168" y="76"/>
                  </a:cubicBezTo>
                  <a:cubicBezTo>
                    <a:pt x="170" y="72"/>
                    <a:pt x="173" y="71"/>
                    <a:pt x="176" y="69"/>
                  </a:cubicBezTo>
                  <a:cubicBezTo>
                    <a:pt x="179" y="68"/>
                    <a:pt x="184" y="65"/>
                    <a:pt x="185" y="61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90" y="49"/>
                    <a:pt x="191" y="46"/>
                    <a:pt x="193" y="42"/>
                  </a:cubicBezTo>
                  <a:cubicBezTo>
                    <a:pt x="184" y="40"/>
                    <a:pt x="184" y="40"/>
                    <a:pt x="184" y="40"/>
                  </a:cubicBezTo>
                  <a:cubicBezTo>
                    <a:pt x="129" y="24"/>
                    <a:pt x="89" y="13"/>
                    <a:pt x="35" y="23"/>
                  </a:cubicBezTo>
                  <a:cubicBezTo>
                    <a:pt x="26" y="33"/>
                    <a:pt x="31" y="40"/>
                    <a:pt x="45" y="57"/>
                  </a:cubicBezTo>
                  <a:cubicBezTo>
                    <a:pt x="48" y="60"/>
                    <a:pt x="51" y="64"/>
                    <a:pt x="54" y="68"/>
                  </a:cubicBezTo>
                  <a:cubicBezTo>
                    <a:pt x="73" y="93"/>
                    <a:pt x="73" y="93"/>
                    <a:pt x="73" y="93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35" y="79"/>
                    <a:pt x="27" y="76"/>
                    <a:pt x="19" y="74"/>
                  </a:cubicBezTo>
                  <a:cubicBezTo>
                    <a:pt x="19" y="80"/>
                    <a:pt x="19" y="86"/>
                    <a:pt x="19" y="93"/>
                  </a:cubicBezTo>
                  <a:cubicBezTo>
                    <a:pt x="19" y="123"/>
                    <a:pt x="18" y="154"/>
                    <a:pt x="20" y="185"/>
                  </a:cubicBezTo>
                  <a:cubicBezTo>
                    <a:pt x="21" y="190"/>
                    <a:pt x="22" y="191"/>
                    <a:pt x="28" y="194"/>
                  </a:cubicBezTo>
                  <a:cubicBezTo>
                    <a:pt x="34" y="197"/>
                    <a:pt x="48" y="204"/>
                    <a:pt x="37" y="227"/>
                  </a:cubicBezTo>
                  <a:cubicBezTo>
                    <a:pt x="35" y="231"/>
                    <a:pt x="30" y="243"/>
                    <a:pt x="41" y="250"/>
                  </a:cubicBezTo>
                  <a:cubicBezTo>
                    <a:pt x="49" y="255"/>
                    <a:pt x="49" y="255"/>
                    <a:pt x="49" y="255"/>
                  </a:cubicBezTo>
                  <a:lnTo>
                    <a:pt x="41" y="266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1" name="Freeform 203"/>
            <p:cNvSpPr>
              <a:spLocks/>
            </p:cNvSpPr>
            <p:nvPr/>
          </p:nvSpPr>
          <p:spPr bwMode="auto">
            <a:xfrm>
              <a:off x="1449" y="2032"/>
              <a:ext cx="33" cy="16"/>
            </a:xfrm>
            <a:custGeom>
              <a:avLst/>
              <a:gdLst>
                <a:gd name="T0" fmla="*/ 35 w 108"/>
                <a:gd name="T1" fmla="*/ 0 h 53"/>
                <a:gd name="T2" fmla="*/ 108 w 108"/>
                <a:gd name="T3" fmla="*/ 31 h 53"/>
                <a:gd name="T4" fmla="*/ 87 w 108"/>
                <a:gd name="T5" fmla="*/ 53 h 53"/>
                <a:gd name="T6" fmla="*/ 35 w 108"/>
                <a:gd name="T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53">
                  <a:moveTo>
                    <a:pt x="35" y="0"/>
                  </a:moveTo>
                  <a:cubicBezTo>
                    <a:pt x="29" y="37"/>
                    <a:pt x="83" y="29"/>
                    <a:pt x="108" y="31"/>
                  </a:cubicBezTo>
                  <a:cubicBezTo>
                    <a:pt x="104" y="38"/>
                    <a:pt x="94" y="49"/>
                    <a:pt x="87" y="53"/>
                  </a:cubicBezTo>
                  <a:cubicBezTo>
                    <a:pt x="78" y="37"/>
                    <a:pt x="0" y="31"/>
                    <a:pt x="35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2" name="Freeform 204"/>
            <p:cNvSpPr>
              <a:spLocks/>
            </p:cNvSpPr>
            <p:nvPr/>
          </p:nvSpPr>
          <p:spPr bwMode="auto">
            <a:xfrm>
              <a:off x="1454" y="2025"/>
              <a:ext cx="32" cy="27"/>
            </a:xfrm>
            <a:custGeom>
              <a:avLst/>
              <a:gdLst>
                <a:gd name="T0" fmla="*/ 68 w 107"/>
                <a:gd name="T1" fmla="*/ 91 h 91"/>
                <a:gd name="T2" fmla="*/ 63 w 107"/>
                <a:gd name="T3" fmla="*/ 82 h 91"/>
                <a:gd name="T4" fmla="*/ 40 w 107"/>
                <a:gd name="T5" fmla="*/ 71 h 91"/>
                <a:gd name="T6" fmla="*/ 1 w 107"/>
                <a:gd name="T7" fmla="*/ 42 h 91"/>
                <a:gd name="T8" fmla="*/ 13 w 107"/>
                <a:gd name="T9" fmla="*/ 17 h 91"/>
                <a:gd name="T10" fmla="*/ 33 w 107"/>
                <a:gd name="T11" fmla="*/ 0 h 91"/>
                <a:gd name="T12" fmla="*/ 28 w 107"/>
                <a:gd name="T13" fmla="*/ 25 h 91"/>
                <a:gd name="T14" fmla="*/ 30 w 107"/>
                <a:gd name="T15" fmla="*/ 37 h 91"/>
                <a:gd name="T16" fmla="*/ 76 w 107"/>
                <a:gd name="T17" fmla="*/ 46 h 91"/>
                <a:gd name="T18" fmla="*/ 92 w 107"/>
                <a:gd name="T19" fmla="*/ 46 h 91"/>
                <a:gd name="T20" fmla="*/ 107 w 107"/>
                <a:gd name="T21" fmla="*/ 47 h 91"/>
                <a:gd name="T22" fmla="*/ 100 w 107"/>
                <a:gd name="T23" fmla="*/ 60 h 91"/>
                <a:gd name="T24" fmla="*/ 77 w 107"/>
                <a:gd name="T25" fmla="*/ 85 h 91"/>
                <a:gd name="T26" fmla="*/ 68 w 107"/>
                <a:gd name="T2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" h="91">
                  <a:moveTo>
                    <a:pt x="68" y="91"/>
                  </a:moveTo>
                  <a:cubicBezTo>
                    <a:pt x="63" y="82"/>
                    <a:pt x="63" y="82"/>
                    <a:pt x="63" y="82"/>
                  </a:cubicBezTo>
                  <a:cubicBezTo>
                    <a:pt x="61" y="79"/>
                    <a:pt x="48" y="74"/>
                    <a:pt x="40" y="71"/>
                  </a:cubicBezTo>
                  <a:cubicBezTo>
                    <a:pt x="22" y="64"/>
                    <a:pt x="4" y="57"/>
                    <a:pt x="1" y="42"/>
                  </a:cubicBezTo>
                  <a:cubicBezTo>
                    <a:pt x="0" y="34"/>
                    <a:pt x="4" y="25"/>
                    <a:pt x="13" y="17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7" y="33"/>
                    <a:pt x="29" y="36"/>
                    <a:pt x="30" y="37"/>
                  </a:cubicBezTo>
                  <a:cubicBezTo>
                    <a:pt x="37" y="45"/>
                    <a:pt x="59" y="45"/>
                    <a:pt x="76" y="46"/>
                  </a:cubicBezTo>
                  <a:cubicBezTo>
                    <a:pt x="82" y="46"/>
                    <a:pt x="88" y="46"/>
                    <a:pt x="92" y="46"/>
                  </a:cubicBezTo>
                  <a:cubicBezTo>
                    <a:pt x="107" y="47"/>
                    <a:pt x="107" y="47"/>
                    <a:pt x="107" y="47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95" y="68"/>
                    <a:pt x="84" y="80"/>
                    <a:pt x="77" y="85"/>
                  </a:cubicBezTo>
                  <a:lnTo>
                    <a:pt x="68" y="91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3" name="Group 406"/>
          <p:cNvGrpSpPr>
            <a:grpSpLocks/>
          </p:cNvGrpSpPr>
          <p:nvPr/>
        </p:nvGrpSpPr>
        <p:grpSpPr bwMode="auto">
          <a:xfrm>
            <a:off x="1306015" y="1952862"/>
            <a:ext cx="4266043" cy="3617430"/>
            <a:chOff x="779" y="1357"/>
            <a:chExt cx="1960" cy="1662"/>
          </a:xfrm>
          <a:solidFill>
            <a:schemeClr val="tx1"/>
          </a:solidFill>
        </p:grpSpPr>
        <p:sp>
          <p:nvSpPr>
            <p:cNvPr id="224" name="Freeform 206"/>
            <p:cNvSpPr>
              <a:spLocks/>
            </p:cNvSpPr>
            <p:nvPr/>
          </p:nvSpPr>
          <p:spPr bwMode="auto">
            <a:xfrm>
              <a:off x="1301" y="1709"/>
              <a:ext cx="14" cy="21"/>
            </a:xfrm>
            <a:custGeom>
              <a:avLst/>
              <a:gdLst>
                <a:gd name="T0" fmla="*/ 0 w 47"/>
                <a:gd name="T1" fmla="*/ 13 h 69"/>
                <a:gd name="T2" fmla="*/ 0 w 47"/>
                <a:gd name="T3" fmla="*/ 1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7" h="69">
                  <a:moveTo>
                    <a:pt x="0" y="13"/>
                  </a:moveTo>
                  <a:cubicBezTo>
                    <a:pt x="47" y="0"/>
                    <a:pt x="28" y="69"/>
                    <a:pt x="0" y="1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5" name="Freeform 207"/>
            <p:cNvSpPr>
              <a:spLocks noEditPoints="1"/>
            </p:cNvSpPr>
            <p:nvPr/>
          </p:nvSpPr>
          <p:spPr bwMode="auto">
            <a:xfrm>
              <a:off x="1305" y="1710"/>
              <a:ext cx="8" cy="12"/>
            </a:xfrm>
            <a:custGeom>
              <a:avLst/>
              <a:gdLst>
                <a:gd name="T0" fmla="*/ 10 w 27"/>
                <a:gd name="T1" fmla="*/ 42 h 42"/>
                <a:gd name="T2" fmla="*/ 10 w 27"/>
                <a:gd name="T3" fmla="*/ 25 h 42"/>
                <a:gd name="T4" fmla="*/ 27 w 27"/>
                <a:gd name="T5" fmla="*/ 24 h 42"/>
                <a:gd name="T6" fmla="*/ 10 w 27"/>
                <a:gd name="T7" fmla="*/ 42 h 42"/>
                <a:gd name="T8" fmla="*/ 27 w 27"/>
                <a:gd name="T9" fmla="*/ 24 h 42"/>
                <a:gd name="T10" fmla="*/ 8 w 27"/>
                <a:gd name="T11" fmla="*/ 24 h 42"/>
                <a:gd name="T12" fmla="*/ 8 w 27"/>
                <a:gd name="T13" fmla="*/ 24 h 42"/>
                <a:gd name="T14" fmla="*/ 7 w 27"/>
                <a:gd name="T15" fmla="*/ 21 h 42"/>
                <a:gd name="T16" fmla="*/ 0 w 27"/>
                <a:gd name="T17" fmla="*/ 19 h 42"/>
                <a:gd name="T18" fmla="*/ 0 w 27"/>
                <a:gd name="T19" fmla="*/ 0 h 42"/>
                <a:gd name="T20" fmla="*/ 20 w 27"/>
                <a:gd name="T21" fmla="*/ 8 h 42"/>
                <a:gd name="T22" fmla="*/ 27 w 27"/>
                <a:gd name="T23" fmla="*/ 2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42">
                  <a:moveTo>
                    <a:pt x="10" y="42"/>
                  </a:moveTo>
                  <a:cubicBezTo>
                    <a:pt x="10" y="25"/>
                    <a:pt x="10" y="25"/>
                    <a:pt x="10" y="25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27" y="34"/>
                    <a:pt x="19" y="42"/>
                    <a:pt x="10" y="42"/>
                  </a:cubicBezTo>
                  <a:close/>
                  <a:moveTo>
                    <a:pt x="27" y="24"/>
                  </a:moveTo>
                  <a:cubicBezTo>
                    <a:pt x="8" y="24"/>
                    <a:pt x="8" y="24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8" y="23"/>
                    <a:pt x="8" y="22"/>
                    <a:pt x="7" y="21"/>
                  </a:cubicBezTo>
                  <a:cubicBezTo>
                    <a:pt x="6" y="19"/>
                    <a:pt x="3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0"/>
                    <a:pt x="17" y="4"/>
                    <a:pt x="20" y="8"/>
                  </a:cubicBezTo>
                  <a:cubicBezTo>
                    <a:pt x="24" y="12"/>
                    <a:pt x="27" y="18"/>
                    <a:pt x="27" y="24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6" name="Freeform 208"/>
            <p:cNvSpPr>
              <a:spLocks/>
            </p:cNvSpPr>
            <p:nvPr/>
          </p:nvSpPr>
          <p:spPr bwMode="auto">
            <a:xfrm>
              <a:off x="1279" y="1537"/>
              <a:ext cx="12" cy="10"/>
            </a:xfrm>
            <a:custGeom>
              <a:avLst/>
              <a:gdLst>
                <a:gd name="T0" fmla="*/ 10 w 39"/>
                <a:gd name="T1" fmla="*/ 0 h 34"/>
                <a:gd name="T2" fmla="*/ 39 w 39"/>
                <a:gd name="T3" fmla="*/ 6 h 34"/>
                <a:gd name="T4" fmla="*/ 15 w 39"/>
                <a:gd name="T5" fmla="*/ 34 h 34"/>
                <a:gd name="T6" fmla="*/ 0 w 39"/>
                <a:gd name="T7" fmla="*/ 2 h 34"/>
                <a:gd name="T8" fmla="*/ 10 w 39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4">
                  <a:moveTo>
                    <a:pt x="10" y="0"/>
                  </a:moveTo>
                  <a:cubicBezTo>
                    <a:pt x="19" y="1"/>
                    <a:pt x="30" y="4"/>
                    <a:pt x="39" y="6"/>
                  </a:cubicBezTo>
                  <a:cubicBezTo>
                    <a:pt x="24" y="9"/>
                    <a:pt x="12" y="18"/>
                    <a:pt x="15" y="34"/>
                  </a:cubicBezTo>
                  <a:cubicBezTo>
                    <a:pt x="9" y="25"/>
                    <a:pt x="4" y="12"/>
                    <a:pt x="0" y="2"/>
                  </a:cubicBezTo>
                  <a:cubicBezTo>
                    <a:pt x="3" y="1"/>
                    <a:pt x="7" y="1"/>
                    <a:pt x="10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7" name="Freeform 209"/>
            <p:cNvSpPr>
              <a:spLocks/>
            </p:cNvSpPr>
            <p:nvPr/>
          </p:nvSpPr>
          <p:spPr bwMode="auto">
            <a:xfrm>
              <a:off x="1276" y="1534"/>
              <a:ext cx="29" cy="25"/>
            </a:xfrm>
            <a:custGeom>
              <a:avLst/>
              <a:gdLst>
                <a:gd name="T0" fmla="*/ 44 w 99"/>
                <a:gd name="T1" fmla="*/ 83 h 83"/>
                <a:gd name="T2" fmla="*/ 20 w 99"/>
                <a:gd name="T3" fmla="*/ 48 h 83"/>
                <a:gd name="T4" fmla="*/ 4 w 99"/>
                <a:gd name="T5" fmla="*/ 14 h 83"/>
                <a:gd name="T6" fmla="*/ 0 w 99"/>
                <a:gd name="T7" fmla="*/ 4 h 83"/>
                <a:gd name="T8" fmla="*/ 21 w 99"/>
                <a:gd name="T9" fmla="*/ 0 h 83"/>
                <a:gd name="T10" fmla="*/ 22 w 99"/>
                <a:gd name="T11" fmla="*/ 0 h 83"/>
                <a:gd name="T12" fmla="*/ 44 w 99"/>
                <a:gd name="T13" fmla="*/ 4 h 83"/>
                <a:gd name="T14" fmla="*/ 53 w 99"/>
                <a:gd name="T15" fmla="*/ 6 h 83"/>
                <a:gd name="T16" fmla="*/ 99 w 99"/>
                <a:gd name="T17" fmla="*/ 15 h 83"/>
                <a:gd name="T18" fmla="*/ 53 w 99"/>
                <a:gd name="T19" fmla="*/ 24 h 83"/>
                <a:gd name="T20" fmla="*/ 36 w 99"/>
                <a:gd name="T21" fmla="*/ 41 h 83"/>
                <a:gd name="T22" fmla="*/ 44 w 99"/>
                <a:gd name="T2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83">
                  <a:moveTo>
                    <a:pt x="44" y="83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13" y="39"/>
                    <a:pt x="8" y="26"/>
                    <a:pt x="4" y="1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0"/>
                    <a:pt x="37" y="2"/>
                    <a:pt x="44" y="4"/>
                  </a:cubicBezTo>
                  <a:cubicBezTo>
                    <a:pt x="47" y="4"/>
                    <a:pt x="50" y="5"/>
                    <a:pt x="53" y="6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46" y="25"/>
                    <a:pt x="34" y="29"/>
                    <a:pt x="36" y="41"/>
                  </a:cubicBezTo>
                  <a:lnTo>
                    <a:pt x="44" y="83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8" name="Freeform 210"/>
            <p:cNvSpPr>
              <a:spLocks/>
            </p:cNvSpPr>
            <p:nvPr/>
          </p:nvSpPr>
          <p:spPr bwMode="auto">
            <a:xfrm>
              <a:off x="1383" y="1729"/>
              <a:ext cx="7" cy="5"/>
            </a:xfrm>
            <a:custGeom>
              <a:avLst/>
              <a:gdLst>
                <a:gd name="T0" fmla="*/ 0 w 24"/>
                <a:gd name="T1" fmla="*/ 0 h 18"/>
                <a:gd name="T2" fmla="*/ 24 w 24"/>
                <a:gd name="T3" fmla="*/ 10 h 18"/>
                <a:gd name="T4" fmla="*/ 0 w 24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8">
                  <a:moveTo>
                    <a:pt x="0" y="0"/>
                  </a:moveTo>
                  <a:cubicBezTo>
                    <a:pt x="8" y="2"/>
                    <a:pt x="16" y="7"/>
                    <a:pt x="24" y="10"/>
                  </a:cubicBezTo>
                  <a:cubicBezTo>
                    <a:pt x="12" y="18"/>
                    <a:pt x="10" y="10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9" name="Freeform 211"/>
            <p:cNvSpPr>
              <a:spLocks/>
            </p:cNvSpPr>
            <p:nvPr/>
          </p:nvSpPr>
          <p:spPr bwMode="auto">
            <a:xfrm>
              <a:off x="1374" y="1724"/>
              <a:ext cx="22" cy="11"/>
            </a:xfrm>
            <a:custGeom>
              <a:avLst/>
              <a:gdLst>
                <a:gd name="T0" fmla="*/ 43 w 71"/>
                <a:gd name="T1" fmla="*/ 36 h 36"/>
                <a:gd name="T2" fmla="*/ 26 w 71"/>
                <a:gd name="T3" fmla="*/ 26 h 36"/>
                <a:gd name="T4" fmla="*/ 21 w 71"/>
                <a:gd name="T5" fmla="*/ 21 h 36"/>
                <a:gd name="T6" fmla="*/ 0 w 71"/>
                <a:gd name="T7" fmla="*/ 0 h 36"/>
                <a:gd name="T8" fmla="*/ 29 w 71"/>
                <a:gd name="T9" fmla="*/ 5 h 36"/>
                <a:gd name="T10" fmla="*/ 48 w 71"/>
                <a:gd name="T11" fmla="*/ 12 h 36"/>
                <a:gd name="T12" fmla="*/ 55 w 71"/>
                <a:gd name="T13" fmla="*/ 15 h 36"/>
                <a:gd name="T14" fmla="*/ 71 w 71"/>
                <a:gd name="T15" fmla="*/ 21 h 36"/>
                <a:gd name="T16" fmla="*/ 57 w 71"/>
                <a:gd name="T17" fmla="*/ 31 h 36"/>
                <a:gd name="T18" fmla="*/ 43 w 71"/>
                <a:gd name="T1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36">
                  <a:moveTo>
                    <a:pt x="43" y="36"/>
                  </a:moveTo>
                  <a:cubicBezTo>
                    <a:pt x="35" y="36"/>
                    <a:pt x="31" y="31"/>
                    <a:pt x="26" y="26"/>
                  </a:cubicBezTo>
                  <a:cubicBezTo>
                    <a:pt x="25" y="25"/>
                    <a:pt x="23" y="23"/>
                    <a:pt x="21" y="2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6" y="6"/>
                    <a:pt x="42" y="9"/>
                    <a:pt x="48" y="12"/>
                  </a:cubicBezTo>
                  <a:cubicBezTo>
                    <a:pt x="51" y="13"/>
                    <a:pt x="53" y="14"/>
                    <a:pt x="55" y="15"/>
                  </a:cubicBezTo>
                  <a:cubicBezTo>
                    <a:pt x="71" y="21"/>
                    <a:pt x="71" y="21"/>
                    <a:pt x="71" y="21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2" y="35"/>
                    <a:pt x="48" y="36"/>
                    <a:pt x="43" y="3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0" name="Freeform 212"/>
            <p:cNvSpPr>
              <a:spLocks/>
            </p:cNvSpPr>
            <p:nvPr/>
          </p:nvSpPr>
          <p:spPr bwMode="auto">
            <a:xfrm>
              <a:off x="1059" y="1534"/>
              <a:ext cx="59" cy="44"/>
            </a:xfrm>
            <a:custGeom>
              <a:avLst/>
              <a:gdLst>
                <a:gd name="T0" fmla="*/ 137 w 200"/>
                <a:gd name="T1" fmla="*/ 37 h 148"/>
                <a:gd name="T2" fmla="*/ 100 w 200"/>
                <a:gd name="T3" fmla="*/ 0 h 148"/>
                <a:gd name="T4" fmla="*/ 91 w 200"/>
                <a:gd name="T5" fmla="*/ 41 h 148"/>
                <a:gd name="T6" fmla="*/ 78 w 200"/>
                <a:gd name="T7" fmla="*/ 41 h 148"/>
                <a:gd name="T8" fmla="*/ 69 w 200"/>
                <a:gd name="T9" fmla="*/ 113 h 148"/>
                <a:gd name="T10" fmla="*/ 152 w 200"/>
                <a:gd name="T11" fmla="*/ 143 h 148"/>
                <a:gd name="T12" fmla="*/ 200 w 200"/>
                <a:gd name="T13" fmla="*/ 110 h 148"/>
                <a:gd name="T14" fmla="*/ 137 w 200"/>
                <a:gd name="T15" fmla="*/ 3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" h="148">
                  <a:moveTo>
                    <a:pt x="137" y="37"/>
                  </a:moveTo>
                  <a:cubicBezTo>
                    <a:pt x="125" y="25"/>
                    <a:pt x="112" y="12"/>
                    <a:pt x="100" y="0"/>
                  </a:cubicBezTo>
                  <a:cubicBezTo>
                    <a:pt x="91" y="13"/>
                    <a:pt x="83" y="28"/>
                    <a:pt x="91" y="41"/>
                  </a:cubicBezTo>
                  <a:cubicBezTo>
                    <a:pt x="86" y="41"/>
                    <a:pt x="82" y="41"/>
                    <a:pt x="78" y="41"/>
                  </a:cubicBezTo>
                  <a:cubicBezTo>
                    <a:pt x="97" y="80"/>
                    <a:pt x="0" y="89"/>
                    <a:pt x="69" y="113"/>
                  </a:cubicBezTo>
                  <a:cubicBezTo>
                    <a:pt x="96" y="123"/>
                    <a:pt x="124" y="133"/>
                    <a:pt x="152" y="143"/>
                  </a:cubicBezTo>
                  <a:cubicBezTo>
                    <a:pt x="168" y="148"/>
                    <a:pt x="188" y="120"/>
                    <a:pt x="200" y="110"/>
                  </a:cubicBezTo>
                  <a:cubicBezTo>
                    <a:pt x="179" y="119"/>
                    <a:pt x="151" y="57"/>
                    <a:pt x="137" y="3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1" name="Freeform 213"/>
            <p:cNvSpPr>
              <a:spLocks noEditPoints="1"/>
            </p:cNvSpPr>
            <p:nvPr/>
          </p:nvSpPr>
          <p:spPr bwMode="auto">
            <a:xfrm>
              <a:off x="1069" y="1529"/>
              <a:ext cx="65" cy="50"/>
            </a:xfrm>
            <a:custGeom>
              <a:avLst/>
              <a:gdLst>
                <a:gd name="T0" fmla="*/ 124 w 221"/>
                <a:gd name="T1" fmla="*/ 166 h 166"/>
                <a:gd name="T2" fmla="*/ 116 w 221"/>
                <a:gd name="T3" fmla="*/ 165 h 166"/>
                <a:gd name="T4" fmla="*/ 33 w 221"/>
                <a:gd name="T5" fmla="*/ 136 h 166"/>
                <a:gd name="T6" fmla="*/ 2 w 221"/>
                <a:gd name="T7" fmla="*/ 113 h 166"/>
                <a:gd name="T8" fmla="*/ 20 w 221"/>
                <a:gd name="T9" fmla="*/ 87 h 166"/>
                <a:gd name="T10" fmla="*/ 36 w 221"/>
                <a:gd name="T11" fmla="*/ 59 h 166"/>
                <a:gd name="T12" fmla="*/ 30 w 221"/>
                <a:gd name="T13" fmla="*/ 46 h 166"/>
                <a:gd name="T14" fmla="*/ 46 w 221"/>
                <a:gd name="T15" fmla="*/ 46 h 166"/>
                <a:gd name="T16" fmla="*/ 60 w 221"/>
                <a:gd name="T17" fmla="*/ 9 h 166"/>
                <a:gd name="T18" fmla="*/ 66 w 221"/>
                <a:gd name="T19" fmla="*/ 0 h 166"/>
                <a:gd name="T20" fmla="*/ 111 w 221"/>
                <a:gd name="T21" fmla="*/ 45 h 166"/>
                <a:gd name="T22" fmla="*/ 123 w 221"/>
                <a:gd name="T23" fmla="*/ 65 h 166"/>
                <a:gd name="T24" fmla="*/ 163 w 221"/>
                <a:gd name="T25" fmla="*/ 115 h 166"/>
                <a:gd name="T26" fmla="*/ 221 w 221"/>
                <a:gd name="T27" fmla="*/ 90 h 166"/>
                <a:gd name="T28" fmla="*/ 174 w 221"/>
                <a:gd name="T29" fmla="*/ 131 h 166"/>
                <a:gd name="T30" fmla="*/ 164 w 221"/>
                <a:gd name="T31" fmla="*/ 140 h 166"/>
                <a:gd name="T32" fmla="*/ 124 w 221"/>
                <a:gd name="T33" fmla="*/ 166 h 166"/>
                <a:gd name="T34" fmla="*/ 20 w 221"/>
                <a:gd name="T35" fmla="*/ 111 h 166"/>
                <a:gd name="T36" fmla="*/ 39 w 221"/>
                <a:gd name="T37" fmla="*/ 119 h 166"/>
                <a:gd name="T38" fmla="*/ 122 w 221"/>
                <a:gd name="T39" fmla="*/ 148 h 166"/>
                <a:gd name="T40" fmla="*/ 124 w 221"/>
                <a:gd name="T41" fmla="*/ 148 h 166"/>
                <a:gd name="T42" fmla="*/ 149 w 221"/>
                <a:gd name="T43" fmla="*/ 129 h 166"/>
                <a:gd name="T44" fmla="*/ 107 w 221"/>
                <a:gd name="T45" fmla="*/ 74 h 166"/>
                <a:gd name="T46" fmla="*/ 97 w 221"/>
                <a:gd name="T47" fmla="*/ 56 h 166"/>
                <a:gd name="T48" fmla="*/ 69 w 221"/>
                <a:gd name="T49" fmla="*/ 29 h 166"/>
                <a:gd name="T50" fmla="*/ 66 w 221"/>
                <a:gd name="T51" fmla="*/ 50 h 166"/>
                <a:gd name="T52" fmla="*/ 73 w 221"/>
                <a:gd name="T53" fmla="*/ 64 h 166"/>
                <a:gd name="T54" fmla="*/ 57 w 221"/>
                <a:gd name="T55" fmla="*/ 64 h 166"/>
                <a:gd name="T56" fmla="*/ 31 w 221"/>
                <a:gd name="T57" fmla="*/ 101 h 166"/>
                <a:gd name="T58" fmla="*/ 20 w 221"/>
                <a:gd name="T59" fmla="*/ 111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1" h="166">
                  <a:moveTo>
                    <a:pt x="124" y="166"/>
                  </a:moveTo>
                  <a:cubicBezTo>
                    <a:pt x="121" y="166"/>
                    <a:pt x="118" y="166"/>
                    <a:pt x="116" y="165"/>
                  </a:cubicBezTo>
                  <a:cubicBezTo>
                    <a:pt x="88" y="155"/>
                    <a:pt x="60" y="146"/>
                    <a:pt x="33" y="136"/>
                  </a:cubicBezTo>
                  <a:cubicBezTo>
                    <a:pt x="12" y="129"/>
                    <a:pt x="3" y="122"/>
                    <a:pt x="2" y="113"/>
                  </a:cubicBezTo>
                  <a:cubicBezTo>
                    <a:pt x="0" y="102"/>
                    <a:pt x="10" y="94"/>
                    <a:pt x="20" y="87"/>
                  </a:cubicBezTo>
                  <a:cubicBezTo>
                    <a:pt x="36" y="74"/>
                    <a:pt x="41" y="68"/>
                    <a:pt x="36" y="59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4" y="29"/>
                    <a:pt x="55" y="14"/>
                    <a:pt x="60" y="9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5" y="50"/>
                    <a:pt x="119" y="57"/>
                    <a:pt x="123" y="65"/>
                  </a:cubicBezTo>
                  <a:cubicBezTo>
                    <a:pt x="132" y="80"/>
                    <a:pt x="153" y="115"/>
                    <a:pt x="163" y="115"/>
                  </a:cubicBezTo>
                  <a:cubicBezTo>
                    <a:pt x="221" y="90"/>
                    <a:pt x="221" y="90"/>
                    <a:pt x="221" y="90"/>
                  </a:cubicBezTo>
                  <a:cubicBezTo>
                    <a:pt x="174" y="131"/>
                    <a:pt x="174" y="131"/>
                    <a:pt x="174" y="131"/>
                  </a:cubicBezTo>
                  <a:cubicBezTo>
                    <a:pt x="171" y="133"/>
                    <a:pt x="168" y="136"/>
                    <a:pt x="164" y="140"/>
                  </a:cubicBezTo>
                  <a:cubicBezTo>
                    <a:pt x="153" y="152"/>
                    <a:pt x="139" y="166"/>
                    <a:pt x="124" y="166"/>
                  </a:cubicBezTo>
                  <a:close/>
                  <a:moveTo>
                    <a:pt x="20" y="111"/>
                  </a:moveTo>
                  <a:cubicBezTo>
                    <a:pt x="21" y="111"/>
                    <a:pt x="25" y="114"/>
                    <a:pt x="39" y="119"/>
                  </a:cubicBezTo>
                  <a:cubicBezTo>
                    <a:pt x="67" y="128"/>
                    <a:pt x="94" y="138"/>
                    <a:pt x="122" y="148"/>
                  </a:cubicBezTo>
                  <a:cubicBezTo>
                    <a:pt x="124" y="148"/>
                    <a:pt x="124" y="148"/>
                    <a:pt x="124" y="148"/>
                  </a:cubicBezTo>
                  <a:cubicBezTo>
                    <a:pt x="130" y="148"/>
                    <a:pt x="141" y="138"/>
                    <a:pt x="149" y="129"/>
                  </a:cubicBezTo>
                  <a:cubicBezTo>
                    <a:pt x="135" y="120"/>
                    <a:pt x="122" y="99"/>
                    <a:pt x="107" y="74"/>
                  </a:cubicBezTo>
                  <a:cubicBezTo>
                    <a:pt x="103" y="67"/>
                    <a:pt x="99" y="61"/>
                    <a:pt x="97" y="56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2" y="40"/>
                    <a:pt x="64" y="47"/>
                    <a:pt x="66" y="50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57" y="64"/>
                    <a:pt x="57" y="64"/>
                    <a:pt x="57" y="64"/>
                  </a:cubicBezTo>
                  <a:cubicBezTo>
                    <a:pt x="57" y="81"/>
                    <a:pt x="41" y="93"/>
                    <a:pt x="31" y="101"/>
                  </a:cubicBezTo>
                  <a:cubicBezTo>
                    <a:pt x="27" y="104"/>
                    <a:pt x="21" y="108"/>
                    <a:pt x="20" y="11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2" name="Freeform 214"/>
            <p:cNvSpPr>
              <a:spLocks/>
            </p:cNvSpPr>
            <p:nvPr/>
          </p:nvSpPr>
          <p:spPr bwMode="auto">
            <a:xfrm>
              <a:off x="1072" y="1385"/>
              <a:ext cx="17" cy="11"/>
            </a:xfrm>
            <a:custGeom>
              <a:avLst/>
              <a:gdLst>
                <a:gd name="T0" fmla="*/ 30 w 58"/>
                <a:gd name="T1" fmla="*/ 37 h 37"/>
                <a:gd name="T2" fmla="*/ 58 w 58"/>
                <a:gd name="T3" fmla="*/ 0 h 37"/>
                <a:gd name="T4" fmla="*/ 0 w 58"/>
                <a:gd name="T5" fmla="*/ 30 h 37"/>
                <a:gd name="T6" fmla="*/ 30 w 58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37">
                  <a:moveTo>
                    <a:pt x="30" y="37"/>
                  </a:moveTo>
                  <a:cubicBezTo>
                    <a:pt x="39" y="25"/>
                    <a:pt x="49" y="12"/>
                    <a:pt x="58" y="0"/>
                  </a:cubicBezTo>
                  <a:cubicBezTo>
                    <a:pt x="39" y="10"/>
                    <a:pt x="19" y="20"/>
                    <a:pt x="0" y="30"/>
                  </a:cubicBezTo>
                  <a:cubicBezTo>
                    <a:pt x="10" y="32"/>
                    <a:pt x="20" y="36"/>
                    <a:pt x="30" y="3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3" name="Freeform 215"/>
            <p:cNvSpPr>
              <a:spLocks/>
            </p:cNvSpPr>
            <p:nvPr/>
          </p:nvSpPr>
          <p:spPr bwMode="auto">
            <a:xfrm>
              <a:off x="1064" y="1377"/>
              <a:ext cx="34" cy="22"/>
            </a:xfrm>
            <a:custGeom>
              <a:avLst/>
              <a:gdLst>
                <a:gd name="T0" fmla="*/ 59 w 114"/>
                <a:gd name="T1" fmla="*/ 73 h 73"/>
                <a:gd name="T2" fmla="*/ 54 w 114"/>
                <a:gd name="T3" fmla="*/ 72 h 73"/>
                <a:gd name="T4" fmla="*/ 32 w 114"/>
                <a:gd name="T5" fmla="*/ 67 h 73"/>
                <a:gd name="T6" fmla="*/ 23 w 114"/>
                <a:gd name="T7" fmla="*/ 65 h 73"/>
                <a:gd name="T8" fmla="*/ 0 w 114"/>
                <a:gd name="T9" fmla="*/ 59 h 73"/>
                <a:gd name="T10" fmla="*/ 114 w 114"/>
                <a:gd name="T11" fmla="*/ 0 h 73"/>
                <a:gd name="T12" fmla="*/ 59 w 114"/>
                <a:gd name="T13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73">
                  <a:moveTo>
                    <a:pt x="59" y="73"/>
                  </a:moveTo>
                  <a:cubicBezTo>
                    <a:pt x="54" y="72"/>
                    <a:pt x="54" y="72"/>
                    <a:pt x="54" y="72"/>
                  </a:cubicBezTo>
                  <a:cubicBezTo>
                    <a:pt x="47" y="72"/>
                    <a:pt x="39" y="70"/>
                    <a:pt x="32" y="67"/>
                  </a:cubicBezTo>
                  <a:cubicBezTo>
                    <a:pt x="29" y="66"/>
                    <a:pt x="26" y="65"/>
                    <a:pt x="23" y="65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114" y="0"/>
                    <a:pt x="114" y="0"/>
                    <a:pt x="114" y="0"/>
                  </a:cubicBezTo>
                  <a:lnTo>
                    <a:pt x="59" y="73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4" name="Freeform 216"/>
            <p:cNvSpPr>
              <a:spLocks/>
            </p:cNvSpPr>
            <p:nvPr/>
          </p:nvSpPr>
          <p:spPr bwMode="auto">
            <a:xfrm>
              <a:off x="1095" y="1421"/>
              <a:ext cx="8" cy="11"/>
            </a:xfrm>
            <a:custGeom>
              <a:avLst/>
              <a:gdLst>
                <a:gd name="T0" fmla="*/ 24 w 24"/>
                <a:gd name="T1" fmla="*/ 22 h 35"/>
                <a:gd name="T2" fmla="*/ 18 w 24"/>
                <a:gd name="T3" fmla="*/ 0 h 35"/>
                <a:gd name="T4" fmla="*/ 11 w 24"/>
                <a:gd name="T5" fmla="*/ 35 h 35"/>
                <a:gd name="T6" fmla="*/ 24 w 24"/>
                <a:gd name="T7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5">
                  <a:moveTo>
                    <a:pt x="24" y="22"/>
                  </a:moveTo>
                  <a:cubicBezTo>
                    <a:pt x="23" y="15"/>
                    <a:pt x="20" y="7"/>
                    <a:pt x="18" y="0"/>
                  </a:cubicBezTo>
                  <a:cubicBezTo>
                    <a:pt x="0" y="6"/>
                    <a:pt x="1" y="20"/>
                    <a:pt x="11" y="35"/>
                  </a:cubicBezTo>
                  <a:cubicBezTo>
                    <a:pt x="15" y="31"/>
                    <a:pt x="19" y="26"/>
                    <a:pt x="24" y="2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5" name="Freeform 217"/>
            <p:cNvSpPr>
              <a:spLocks/>
            </p:cNvSpPr>
            <p:nvPr/>
          </p:nvSpPr>
          <p:spPr bwMode="auto">
            <a:xfrm>
              <a:off x="1093" y="1418"/>
              <a:ext cx="12" cy="18"/>
            </a:xfrm>
            <a:custGeom>
              <a:avLst/>
              <a:gdLst>
                <a:gd name="T0" fmla="*/ 16 w 40"/>
                <a:gd name="T1" fmla="*/ 62 h 62"/>
                <a:gd name="T2" fmla="*/ 10 w 40"/>
                <a:gd name="T3" fmla="*/ 52 h 62"/>
                <a:gd name="T4" fmla="*/ 3 w 40"/>
                <a:gd name="T5" fmla="*/ 20 h 62"/>
                <a:gd name="T6" fmla="*/ 22 w 40"/>
                <a:gd name="T7" fmla="*/ 3 h 62"/>
                <a:gd name="T8" fmla="*/ 32 w 40"/>
                <a:gd name="T9" fmla="*/ 0 h 62"/>
                <a:gd name="T10" fmla="*/ 34 w 40"/>
                <a:gd name="T11" fmla="*/ 10 h 62"/>
                <a:gd name="T12" fmla="*/ 36 w 40"/>
                <a:gd name="T13" fmla="*/ 16 h 62"/>
                <a:gd name="T14" fmla="*/ 40 w 40"/>
                <a:gd name="T15" fmla="*/ 34 h 62"/>
                <a:gd name="T16" fmla="*/ 40 w 40"/>
                <a:gd name="T17" fmla="*/ 38 h 62"/>
                <a:gd name="T18" fmla="*/ 37 w 40"/>
                <a:gd name="T19" fmla="*/ 41 h 62"/>
                <a:gd name="T20" fmla="*/ 27 w 40"/>
                <a:gd name="T21" fmla="*/ 50 h 62"/>
                <a:gd name="T22" fmla="*/ 16 w 40"/>
                <a:gd name="T2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62">
                  <a:moveTo>
                    <a:pt x="16" y="62"/>
                  </a:moveTo>
                  <a:cubicBezTo>
                    <a:pt x="10" y="52"/>
                    <a:pt x="10" y="52"/>
                    <a:pt x="10" y="52"/>
                  </a:cubicBezTo>
                  <a:cubicBezTo>
                    <a:pt x="2" y="40"/>
                    <a:pt x="0" y="29"/>
                    <a:pt x="3" y="20"/>
                  </a:cubicBezTo>
                  <a:cubicBezTo>
                    <a:pt x="5" y="14"/>
                    <a:pt x="10" y="7"/>
                    <a:pt x="22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2"/>
                    <a:pt x="35" y="14"/>
                    <a:pt x="36" y="16"/>
                  </a:cubicBezTo>
                  <a:cubicBezTo>
                    <a:pt x="38" y="22"/>
                    <a:pt x="40" y="28"/>
                    <a:pt x="40" y="34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4" y="44"/>
                    <a:pt x="31" y="47"/>
                    <a:pt x="27" y="50"/>
                  </a:cubicBezTo>
                  <a:lnTo>
                    <a:pt x="16" y="62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6" name="Freeform 218"/>
            <p:cNvSpPr>
              <a:spLocks/>
            </p:cNvSpPr>
            <p:nvPr/>
          </p:nvSpPr>
          <p:spPr bwMode="auto">
            <a:xfrm>
              <a:off x="988" y="1399"/>
              <a:ext cx="30" cy="31"/>
            </a:xfrm>
            <a:custGeom>
              <a:avLst/>
              <a:gdLst>
                <a:gd name="T0" fmla="*/ 79 w 100"/>
                <a:gd name="T1" fmla="*/ 84 h 106"/>
                <a:gd name="T2" fmla="*/ 28 w 100"/>
                <a:gd name="T3" fmla="*/ 1 h 106"/>
                <a:gd name="T4" fmla="*/ 9 w 100"/>
                <a:gd name="T5" fmla="*/ 43 h 106"/>
                <a:gd name="T6" fmla="*/ 66 w 100"/>
                <a:gd name="T7" fmla="*/ 106 h 106"/>
                <a:gd name="T8" fmla="*/ 79 w 100"/>
                <a:gd name="T9" fmla="*/ 8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106">
                  <a:moveTo>
                    <a:pt x="79" y="84"/>
                  </a:moveTo>
                  <a:cubicBezTo>
                    <a:pt x="97" y="16"/>
                    <a:pt x="100" y="8"/>
                    <a:pt x="28" y="1"/>
                  </a:cubicBezTo>
                  <a:cubicBezTo>
                    <a:pt x="16" y="0"/>
                    <a:pt x="0" y="33"/>
                    <a:pt x="9" y="43"/>
                  </a:cubicBezTo>
                  <a:cubicBezTo>
                    <a:pt x="28" y="64"/>
                    <a:pt x="47" y="85"/>
                    <a:pt x="66" y="106"/>
                  </a:cubicBezTo>
                  <a:cubicBezTo>
                    <a:pt x="70" y="99"/>
                    <a:pt x="77" y="92"/>
                    <a:pt x="79" y="84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7" name="Freeform 219"/>
            <p:cNvSpPr>
              <a:spLocks noEditPoints="1"/>
            </p:cNvSpPr>
            <p:nvPr/>
          </p:nvSpPr>
          <p:spPr bwMode="auto">
            <a:xfrm>
              <a:off x="987" y="1396"/>
              <a:ext cx="32" cy="39"/>
            </a:xfrm>
            <a:custGeom>
              <a:avLst/>
              <a:gdLst>
                <a:gd name="T0" fmla="*/ 71 w 108"/>
                <a:gd name="T1" fmla="*/ 130 h 130"/>
                <a:gd name="T2" fmla="*/ 63 w 108"/>
                <a:gd name="T3" fmla="*/ 120 h 130"/>
                <a:gd name="T4" fmla="*/ 28 w 108"/>
                <a:gd name="T5" fmla="*/ 82 h 130"/>
                <a:gd name="T6" fmla="*/ 6 w 108"/>
                <a:gd name="T7" fmla="*/ 57 h 130"/>
                <a:gd name="T8" fmla="*/ 6 w 108"/>
                <a:gd name="T9" fmla="*/ 23 h 130"/>
                <a:gd name="T10" fmla="*/ 31 w 108"/>
                <a:gd name="T11" fmla="*/ 0 h 130"/>
                <a:gd name="T12" fmla="*/ 98 w 108"/>
                <a:gd name="T13" fmla="*/ 20 h 130"/>
                <a:gd name="T14" fmla="*/ 92 w 108"/>
                <a:gd name="T15" fmla="*/ 93 h 130"/>
                <a:gd name="T16" fmla="*/ 82 w 108"/>
                <a:gd name="T17" fmla="*/ 112 h 130"/>
                <a:gd name="T18" fmla="*/ 78 w 108"/>
                <a:gd name="T19" fmla="*/ 119 h 130"/>
                <a:gd name="T20" fmla="*/ 71 w 108"/>
                <a:gd name="T21" fmla="*/ 130 h 130"/>
                <a:gd name="T22" fmla="*/ 31 w 108"/>
                <a:gd name="T23" fmla="*/ 18 h 130"/>
                <a:gd name="T24" fmla="*/ 22 w 108"/>
                <a:gd name="T25" fmla="*/ 33 h 130"/>
                <a:gd name="T26" fmla="*/ 20 w 108"/>
                <a:gd name="T27" fmla="*/ 45 h 130"/>
                <a:gd name="T28" fmla="*/ 42 w 108"/>
                <a:gd name="T29" fmla="*/ 70 h 130"/>
                <a:gd name="T30" fmla="*/ 69 w 108"/>
                <a:gd name="T31" fmla="*/ 99 h 130"/>
                <a:gd name="T32" fmla="*/ 74 w 108"/>
                <a:gd name="T33" fmla="*/ 90 h 130"/>
                <a:gd name="T34" fmla="*/ 83 w 108"/>
                <a:gd name="T35" fmla="*/ 31 h 130"/>
                <a:gd name="T36" fmla="*/ 31 w 108"/>
                <a:gd name="T37" fmla="*/ 1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130">
                  <a:moveTo>
                    <a:pt x="71" y="130"/>
                  </a:moveTo>
                  <a:cubicBezTo>
                    <a:pt x="63" y="120"/>
                    <a:pt x="63" y="120"/>
                    <a:pt x="63" y="120"/>
                  </a:cubicBezTo>
                  <a:cubicBezTo>
                    <a:pt x="51" y="108"/>
                    <a:pt x="40" y="95"/>
                    <a:pt x="28" y="82"/>
                  </a:cubicBezTo>
                  <a:cubicBezTo>
                    <a:pt x="6" y="57"/>
                    <a:pt x="6" y="57"/>
                    <a:pt x="6" y="57"/>
                  </a:cubicBezTo>
                  <a:cubicBezTo>
                    <a:pt x="0" y="50"/>
                    <a:pt x="0" y="37"/>
                    <a:pt x="6" y="23"/>
                  </a:cubicBezTo>
                  <a:cubicBezTo>
                    <a:pt x="9" y="17"/>
                    <a:pt x="18" y="0"/>
                    <a:pt x="31" y="0"/>
                  </a:cubicBezTo>
                  <a:cubicBezTo>
                    <a:pt x="70" y="3"/>
                    <a:pt x="89" y="7"/>
                    <a:pt x="98" y="20"/>
                  </a:cubicBezTo>
                  <a:cubicBezTo>
                    <a:pt x="108" y="35"/>
                    <a:pt x="102" y="56"/>
                    <a:pt x="92" y="93"/>
                  </a:cubicBezTo>
                  <a:cubicBezTo>
                    <a:pt x="90" y="101"/>
                    <a:pt x="86" y="107"/>
                    <a:pt x="82" y="112"/>
                  </a:cubicBezTo>
                  <a:cubicBezTo>
                    <a:pt x="81" y="115"/>
                    <a:pt x="79" y="117"/>
                    <a:pt x="78" y="119"/>
                  </a:cubicBezTo>
                  <a:lnTo>
                    <a:pt x="71" y="130"/>
                  </a:lnTo>
                  <a:close/>
                  <a:moveTo>
                    <a:pt x="31" y="18"/>
                  </a:moveTo>
                  <a:cubicBezTo>
                    <a:pt x="30" y="19"/>
                    <a:pt x="25" y="24"/>
                    <a:pt x="22" y="33"/>
                  </a:cubicBezTo>
                  <a:cubicBezTo>
                    <a:pt x="19" y="40"/>
                    <a:pt x="19" y="44"/>
                    <a:pt x="20" y="45"/>
                  </a:cubicBezTo>
                  <a:cubicBezTo>
                    <a:pt x="42" y="70"/>
                    <a:pt x="42" y="70"/>
                    <a:pt x="42" y="70"/>
                  </a:cubicBezTo>
                  <a:cubicBezTo>
                    <a:pt x="51" y="80"/>
                    <a:pt x="60" y="89"/>
                    <a:pt x="69" y="99"/>
                  </a:cubicBezTo>
                  <a:cubicBezTo>
                    <a:pt x="71" y="96"/>
                    <a:pt x="73" y="92"/>
                    <a:pt x="74" y="90"/>
                  </a:cubicBezTo>
                  <a:cubicBezTo>
                    <a:pt x="82" y="58"/>
                    <a:pt x="88" y="38"/>
                    <a:pt x="83" y="31"/>
                  </a:cubicBezTo>
                  <a:cubicBezTo>
                    <a:pt x="78" y="24"/>
                    <a:pt x="59" y="21"/>
                    <a:pt x="31" y="18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8" name="Freeform 220"/>
            <p:cNvSpPr>
              <a:spLocks/>
            </p:cNvSpPr>
            <p:nvPr/>
          </p:nvSpPr>
          <p:spPr bwMode="auto">
            <a:xfrm>
              <a:off x="855" y="1412"/>
              <a:ext cx="205" cy="165"/>
            </a:xfrm>
            <a:custGeom>
              <a:avLst/>
              <a:gdLst>
                <a:gd name="T0" fmla="*/ 164 w 688"/>
                <a:gd name="T1" fmla="*/ 470 h 554"/>
                <a:gd name="T2" fmla="*/ 71 w 688"/>
                <a:gd name="T3" fmla="*/ 392 h 554"/>
                <a:gd name="T4" fmla="*/ 179 w 688"/>
                <a:gd name="T5" fmla="*/ 359 h 554"/>
                <a:gd name="T6" fmla="*/ 265 w 688"/>
                <a:gd name="T7" fmla="*/ 351 h 554"/>
                <a:gd name="T8" fmla="*/ 202 w 688"/>
                <a:gd name="T9" fmla="*/ 321 h 554"/>
                <a:gd name="T10" fmla="*/ 142 w 688"/>
                <a:gd name="T11" fmla="*/ 338 h 554"/>
                <a:gd name="T12" fmla="*/ 40 w 688"/>
                <a:gd name="T13" fmla="*/ 283 h 554"/>
                <a:gd name="T14" fmla="*/ 129 w 688"/>
                <a:gd name="T15" fmla="*/ 245 h 554"/>
                <a:gd name="T16" fmla="*/ 120 w 688"/>
                <a:gd name="T17" fmla="*/ 238 h 554"/>
                <a:gd name="T18" fmla="*/ 138 w 688"/>
                <a:gd name="T19" fmla="*/ 225 h 554"/>
                <a:gd name="T20" fmla="*/ 53 w 688"/>
                <a:gd name="T21" fmla="*/ 243 h 554"/>
                <a:gd name="T22" fmla="*/ 55 w 688"/>
                <a:gd name="T23" fmla="*/ 210 h 554"/>
                <a:gd name="T24" fmla="*/ 37 w 688"/>
                <a:gd name="T25" fmla="*/ 155 h 554"/>
                <a:gd name="T26" fmla="*/ 34 w 688"/>
                <a:gd name="T27" fmla="*/ 121 h 554"/>
                <a:gd name="T28" fmla="*/ 60 w 688"/>
                <a:gd name="T29" fmla="*/ 82 h 554"/>
                <a:gd name="T30" fmla="*/ 170 w 688"/>
                <a:gd name="T31" fmla="*/ 4 h 554"/>
                <a:gd name="T32" fmla="*/ 174 w 688"/>
                <a:gd name="T33" fmla="*/ 102 h 554"/>
                <a:gd name="T34" fmla="*/ 210 w 688"/>
                <a:gd name="T35" fmla="*/ 74 h 554"/>
                <a:gd name="T36" fmla="*/ 232 w 688"/>
                <a:gd name="T37" fmla="*/ 48 h 554"/>
                <a:gd name="T38" fmla="*/ 292 w 688"/>
                <a:gd name="T39" fmla="*/ 87 h 554"/>
                <a:gd name="T40" fmla="*/ 268 w 688"/>
                <a:gd name="T41" fmla="*/ 132 h 554"/>
                <a:gd name="T42" fmla="*/ 343 w 688"/>
                <a:gd name="T43" fmla="*/ 102 h 554"/>
                <a:gd name="T44" fmla="*/ 335 w 688"/>
                <a:gd name="T45" fmla="*/ 87 h 554"/>
                <a:gd name="T46" fmla="*/ 346 w 688"/>
                <a:gd name="T47" fmla="*/ 87 h 554"/>
                <a:gd name="T48" fmla="*/ 322 w 688"/>
                <a:gd name="T49" fmla="*/ 50 h 554"/>
                <a:gd name="T50" fmla="*/ 392 w 688"/>
                <a:gd name="T51" fmla="*/ 112 h 554"/>
                <a:gd name="T52" fmla="*/ 412 w 688"/>
                <a:gd name="T53" fmla="*/ 210 h 554"/>
                <a:gd name="T54" fmla="*/ 420 w 688"/>
                <a:gd name="T55" fmla="*/ 122 h 554"/>
                <a:gd name="T56" fmla="*/ 409 w 688"/>
                <a:gd name="T57" fmla="*/ 47 h 554"/>
                <a:gd name="T58" fmla="*/ 412 w 688"/>
                <a:gd name="T59" fmla="*/ 9 h 554"/>
                <a:gd name="T60" fmla="*/ 454 w 688"/>
                <a:gd name="T61" fmla="*/ 30 h 554"/>
                <a:gd name="T62" fmla="*/ 452 w 688"/>
                <a:gd name="T63" fmla="*/ 15 h 554"/>
                <a:gd name="T64" fmla="*/ 517 w 688"/>
                <a:gd name="T65" fmla="*/ 108 h 554"/>
                <a:gd name="T66" fmla="*/ 544 w 688"/>
                <a:gd name="T67" fmla="*/ 273 h 554"/>
                <a:gd name="T68" fmla="*/ 584 w 688"/>
                <a:gd name="T69" fmla="*/ 327 h 554"/>
                <a:gd name="T70" fmla="*/ 610 w 688"/>
                <a:gd name="T71" fmla="*/ 328 h 554"/>
                <a:gd name="T72" fmla="*/ 640 w 688"/>
                <a:gd name="T73" fmla="*/ 361 h 554"/>
                <a:gd name="T74" fmla="*/ 677 w 688"/>
                <a:gd name="T75" fmla="*/ 394 h 554"/>
                <a:gd name="T76" fmla="*/ 657 w 688"/>
                <a:gd name="T77" fmla="*/ 402 h 554"/>
                <a:gd name="T78" fmla="*/ 651 w 688"/>
                <a:gd name="T79" fmla="*/ 429 h 554"/>
                <a:gd name="T80" fmla="*/ 634 w 688"/>
                <a:gd name="T81" fmla="*/ 403 h 554"/>
                <a:gd name="T82" fmla="*/ 618 w 688"/>
                <a:gd name="T83" fmla="*/ 442 h 554"/>
                <a:gd name="T84" fmla="*/ 595 w 688"/>
                <a:gd name="T85" fmla="*/ 440 h 554"/>
                <a:gd name="T86" fmla="*/ 597 w 688"/>
                <a:gd name="T87" fmla="*/ 474 h 554"/>
                <a:gd name="T88" fmla="*/ 629 w 688"/>
                <a:gd name="T89" fmla="*/ 478 h 554"/>
                <a:gd name="T90" fmla="*/ 653 w 688"/>
                <a:gd name="T91" fmla="*/ 485 h 554"/>
                <a:gd name="T92" fmla="*/ 598 w 688"/>
                <a:gd name="T93" fmla="*/ 522 h 554"/>
                <a:gd name="T94" fmla="*/ 517 w 688"/>
                <a:gd name="T95" fmla="*/ 505 h 554"/>
                <a:gd name="T96" fmla="*/ 527 w 688"/>
                <a:gd name="T97" fmla="*/ 489 h 554"/>
                <a:gd name="T98" fmla="*/ 480 w 688"/>
                <a:gd name="T99" fmla="*/ 479 h 554"/>
                <a:gd name="T100" fmla="*/ 467 w 688"/>
                <a:gd name="T101" fmla="*/ 448 h 554"/>
                <a:gd name="T102" fmla="*/ 434 w 688"/>
                <a:gd name="T103" fmla="*/ 499 h 554"/>
                <a:gd name="T104" fmla="*/ 363 w 688"/>
                <a:gd name="T105" fmla="*/ 532 h 554"/>
                <a:gd name="T106" fmla="*/ 224 w 688"/>
                <a:gd name="T107" fmla="*/ 552 h 554"/>
                <a:gd name="T108" fmla="*/ 209 w 688"/>
                <a:gd name="T109" fmla="*/ 511 h 554"/>
                <a:gd name="T110" fmla="*/ 199 w 688"/>
                <a:gd name="T111" fmla="*/ 487 h 554"/>
                <a:gd name="T112" fmla="*/ 164 w 688"/>
                <a:gd name="T113" fmla="*/ 470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88" h="554">
                  <a:moveTo>
                    <a:pt x="164" y="470"/>
                  </a:moveTo>
                  <a:cubicBezTo>
                    <a:pt x="104" y="452"/>
                    <a:pt x="99" y="448"/>
                    <a:pt x="71" y="392"/>
                  </a:cubicBezTo>
                  <a:cubicBezTo>
                    <a:pt x="107" y="381"/>
                    <a:pt x="143" y="370"/>
                    <a:pt x="179" y="359"/>
                  </a:cubicBezTo>
                  <a:cubicBezTo>
                    <a:pt x="208" y="351"/>
                    <a:pt x="246" y="387"/>
                    <a:pt x="265" y="351"/>
                  </a:cubicBezTo>
                  <a:cubicBezTo>
                    <a:pt x="244" y="341"/>
                    <a:pt x="223" y="331"/>
                    <a:pt x="202" y="321"/>
                  </a:cubicBezTo>
                  <a:cubicBezTo>
                    <a:pt x="188" y="314"/>
                    <a:pt x="158" y="337"/>
                    <a:pt x="142" y="338"/>
                  </a:cubicBezTo>
                  <a:cubicBezTo>
                    <a:pt x="86" y="344"/>
                    <a:pt x="64" y="326"/>
                    <a:pt x="40" y="283"/>
                  </a:cubicBezTo>
                  <a:cubicBezTo>
                    <a:pt x="70" y="270"/>
                    <a:pt x="99" y="258"/>
                    <a:pt x="129" y="245"/>
                  </a:cubicBezTo>
                  <a:cubicBezTo>
                    <a:pt x="126" y="243"/>
                    <a:pt x="123" y="240"/>
                    <a:pt x="120" y="238"/>
                  </a:cubicBezTo>
                  <a:cubicBezTo>
                    <a:pt x="126" y="234"/>
                    <a:pt x="132" y="228"/>
                    <a:pt x="138" y="225"/>
                  </a:cubicBezTo>
                  <a:cubicBezTo>
                    <a:pt x="110" y="231"/>
                    <a:pt x="82" y="237"/>
                    <a:pt x="53" y="243"/>
                  </a:cubicBezTo>
                  <a:cubicBezTo>
                    <a:pt x="29" y="249"/>
                    <a:pt x="54" y="224"/>
                    <a:pt x="55" y="210"/>
                  </a:cubicBezTo>
                  <a:cubicBezTo>
                    <a:pt x="0" y="215"/>
                    <a:pt x="8" y="193"/>
                    <a:pt x="37" y="155"/>
                  </a:cubicBezTo>
                  <a:cubicBezTo>
                    <a:pt x="52" y="135"/>
                    <a:pt x="28" y="140"/>
                    <a:pt x="34" y="121"/>
                  </a:cubicBezTo>
                  <a:cubicBezTo>
                    <a:pt x="40" y="99"/>
                    <a:pt x="41" y="95"/>
                    <a:pt x="60" y="82"/>
                  </a:cubicBezTo>
                  <a:cubicBezTo>
                    <a:pt x="78" y="69"/>
                    <a:pt x="149" y="0"/>
                    <a:pt x="170" y="4"/>
                  </a:cubicBezTo>
                  <a:cubicBezTo>
                    <a:pt x="213" y="11"/>
                    <a:pt x="181" y="82"/>
                    <a:pt x="174" y="102"/>
                  </a:cubicBezTo>
                  <a:cubicBezTo>
                    <a:pt x="194" y="95"/>
                    <a:pt x="209" y="97"/>
                    <a:pt x="210" y="74"/>
                  </a:cubicBezTo>
                  <a:cubicBezTo>
                    <a:pt x="210" y="66"/>
                    <a:pt x="219" y="40"/>
                    <a:pt x="232" y="48"/>
                  </a:cubicBezTo>
                  <a:cubicBezTo>
                    <a:pt x="252" y="61"/>
                    <a:pt x="272" y="74"/>
                    <a:pt x="292" y="87"/>
                  </a:cubicBezTo>
                  <a:cubicBezTo>
                    <a:pt x="298" y="92"/>
                    <a:pt x="273" y="125"/>
                    <a:pt x="268" y="132"/>
                  </a:cubicBezTo>
                  <a:cubicBezTo>
                    <a:pt x="293" y="122"/>
                    <a:pt x="318" y="112"/>
                    <a:pt x="343" y="102"/>
                  </a:cubicBezTo>
                  <a:cubicBezTo>
                    <a:pt x="340" y="97"/>
                    <a:pt x="338" y="92"/>
                    <a:pt x="335" y="87"/>
                  </a:cubicBezTo>
                  <a:cubicBezTo>
                    <a:pt x="339" y="87"/>
                    <a:pt x="343" y="87"/>
                    <a:pt x="346" y="87"/>
                  </a:cubicBezTo>
                  <a:cubicBezTo>
                    <a:pt x="338" y="75"/>
                    <a:pt x="330" y="63"/>
                    <a:pt x="322" y="50"/>
                  </a:cubicBezTo>
                  <a:cubicBezTo>
                    <a:pt x="350" y="59"/>
                    <a:pt x="388" y="77"/>
                    <a:pt x="392" y="112"/>
                  </a:cubicBezTo>
                  <a:cubicBezTo>
                    <a:pt x="394" y="135"/>
                    <a:pt x="395" y="197"/>
                    <a:pt x="412" y="210"/>
                  </a:cubicBezTo>
                  <a:cubicBezTo>
                    <a:pt x="441" y="174"/>
                    <a:pt x="427" y="165"/>
                    <a:pt x="420" y="122"/>
                  </a:cubicBezTo>
                  <a:cubicBezTo>
                    <a:pt x="416" y="97"/>
                    <a:pt x="412" y="72"/>
                    <a:pt x="409" y="47"/>
                  </a:cubicBezTo>
                  <a:cubicBezTo>
                    <a:pt x="405" y="26"/>
                    <a:pt x="417" y="28"/>
                    <a:pt x="412" y="9"/>
                  </a:cubicBezTo>
                  <a:cubicBezTo>
                    <a:pt x="426" y="16"/>
                    <a:pt x="440" y="23"/>
                    <a:pt x="454" y="30"/>
                  </a:cubicBezTo>
                  <a:cubicBezTo>
                    <a:pt x="454" y="25"/>
                    <a:pt x="453" y="20"/>
                    <a:pt x="452" y="15"/>
                  </a:cubicBezTo>
                  <a:cubicBezTo>
                    <a:pt x="487" y="22"/>
                    <a:pt x="513" y="76"/>
                    <a:pt x="517" y="108"/>
                  </a:cubicBezTo>
                  <a:cubicBezTo>
                    <a:pt x="525" y="167"/>
                    <a:pt x="547" y="213"/>
                    <a:pt x="544" y="273"/>
                  </a:cubicBezTo>
                  <a:cubicBezTo>
                    <a:pt x="543" y="285"/>
                    <a:pt x="574" y="321"/>
                    <a:pt x="584" y="327"/>
                  </a:cubicBezTo>
                  <a:cubicBezTo>
                    <a:pt x="591" y="331"/>
                    <a:pt x="604" y="321"/>
                    <a:pt x="610" y="328"/>
                  </a:cubicBezTo>
                  <a:cubicBezTo>
                    <a:pt x="620" y="339"/>
                    <a:pt x="630" y="350"/>
                    <a:pt x="640" y="361"/>
                  </a:cubicBezTo>
                  <a:cubicBezTo>
                    <a:pt x="658" y="381"/>
                    <a:pt x="670" y="372"/>
                    <a:pt x="677" y="394"/>
                  </a:cubicBezTo>
                  <a:cubicBezTo>
                    <a:pt x="688" y="426"/>
                    <a:pt x="655" y="446"/>
                    <a:pt x="657" y="402"/>
                  </a:cubicBezTo>
                  <a:cubicBezTo>
                    <a:pt x="657" y="410"/>
                    <a:pt x="652" y="420"/>
                    <a:pt x="651" y="429"/>
                  </a:cubicBezTo>
                  <a:cubicBezTo>
                    <a:pt x="641" y="420"/>
                    <a:pt x="637" y="422"/>
                    <a:pt x="634" y="403"/>
                  </a:cubicBezTo>
                  <a:cubicBezTo>
                    <a:pt x="618" y="411"/>
                    <a:pt x="610" y="426"/>
                    <a:pt x="618" y="442"/>
                  </a:cubicBezTo>
                  <a:cubicBezTo>
                    <a:pt x="611" y="440"/>
                    <a:pt x="602" y="443"/>
                    <a:pt x="595" y="440"/>
                  </a:cubicBezTo>
                  <a:cubicBezTo>
                    <a:pt x="595" y="450"/>
                    <a:pt x="595" y="465"/>
                    <a:pt x="597" y="474"/>
                  </a:cubicBezTo>
                  <a:cubicBezTo>
                    <a:pt x="615" y="461"/>
                    <a:pt x="657" y="431"/>
                    <a:pt x="629" y="478"/>
                  </a:cubicBezTo>
                  <a:cubicBezTo>
                    <a:pt x="637" y="479"/>
                    <a:pt x="645" y="485"/>
                    <a:pt x="653" y="485"/>
                  </a:cubicBezTo>
                  <a:cubicBezTo>
                    <a:pt x="642" y="493"/>
                    <a:pt x="611" y="524"/>
                    <a:pt x="598" y="522"/>
                  </a:cubicBezTo>
                  <a:cubicBezTo>
                    <a:pt x="571" y="516"/>
                    <a:pt x="544" y="511"/>
                    <a:pt x="517" y="505"/>
                  </a:cubicBezTo>
                  <a:cubicBezTo>
                    <a:pt x="521" y="500"/>
                    <a:pt x="524" y="495"/>
                    <a:pt x="527" y="489"/>
                  </a:cubicBezTo>
                  <a:cubicBezTo>
                    <a:pt x="511" y="485"/>
                    <a:pt x="496" y="482"/>
                    <a:pt x="480" y="479"/>
                  </a:cubicBezTo>
                  <a:cubicBezTo>
                    <a:pt x="478" y="478"/>
                    <a:pt x="472" y="454"/>
                    <a:pt x="467" y="448"/>
                  </a:cubicBezTo>
                  <a:cubicBezTo>
                    <a:pt x="461" y="460"/>
                    <a:pt x="448" y="497"/>
                    <a:pt x="434" y="499"/>
                  </a:cubicBezTo>
                  <a:cubicBezTo>
                    <a:pt x="397" y="503"/>
                    <a:pt x="390" y="506"/>
                    <a:pt x="363" y="532"/>
                  </a:cubicBezTo>
                  <a:cubicBezTo>
                    <a:pt x="340" y="554"/>
                    <a:pt x="256" y="548"/>
                    <a:pt x="224" y="552"/>
                  </a:cubicBezTo>
                  <a:cubicBezTo>
                    <a:pt x="233" y="542"/>
                    <a:pt x="217" y="523"/>
                    <a:pt x="209" y="511"/>
                  </a:cubicBezTo>
                  <a:cubicBezTo>
                    <a:pt x="199" y="497"/>
                    <a:pt x="220" y="497"/>
                    <a:pt x="199" y="487"/>
                  </a:cubicBezTo>
                  <a:cubicBezTo>
                    <a:pt x="187" y="481"/>
                    <a:pt x="176" y="476"/>
                    <a:pt x="164" y="470"/>
                  </a:cubicBezTo>
                  <a:close/>
                </a:path>
              </a:pathLst>
            </a:custGeom>
            <a:solidFill>
              <a:srgbClr val="FF9900"/>
            </a:solidFill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9" name="Freeform 221"/>
            <p:cNvSpPr>
              <a:spLocks noEditPoints="1"/>
            </p:cNvSpPr>
            <p:nvPr/>
          </p:nvSpPr>
          <p:spPr bwMode="auto">
            <a:xfrm>
              <a:off x="855" y="1410"/>
              <a:ext cx="205" cy="170"/>
            </a:xfrm>
            <a:custGeom>
              <a:avLst/>
              <a:gdLst>
                <a:gd name="T0" fmla="*/ 201 w 690"/>
                <a:gd name="T1" fmla="*/ 524 h 572"/>
                <a:gd name="T2" fmla="*/ 63 w 690"/>
                <a:gd name="T3" fmla="*/ 404 h 572"/>
                <a:gd name="T4" fmla="*/ 251 w 690"/>
                <a:gd name="T5" fmla="*/ 363 h 572"/>
                <a:gd name="T6" fmla="*/ 32 w 690"/>
                <a:gd name="T7" fmla="*/ 295 h 572"/>
                <a:gd name="T8" fmla="*/ 89 w 690"/>
                <a:gd name="T9" fmla="*/ 253 h 572"/>
                <a:gd name="T10" fmla="*/ 41 w 690"/>
                <a:gd name="T11" fmla="*/ 228 h 572"/>
                <a:gd name="T12" fmla="*/ 31 w 690"/>
                <a:gd name="T13" fmla="*/ 151 h 572"/>
                <a:gd name="T14" fmla="*/ 168 w 690"/>
                <a:gd name="T15" fmla="*/ 2 h 572"/>
                <a:gd name="T16" fmla="*/ 201 w 690"/>
                <a:gd name="T17" fmla="*/ 82 h 572"/>
                <a:gd name="T18" fmla="*/ 292 w 690"/>
                <a:gd name="T19" fmla="*/ 120 h 572"/>
                <a:gd name="T20" fmla="*/ 330 w 690"/>
                <a:gd name="T21" fmla="*/ 86 h 572"/>
                <a:gd name="T22" fmla="*/ 402 w 690"/>
                <a:gd name="T23" fmla="*/ 133 h 572"/>
                <a:gd name="T24" fmla="*/ 399 w 690"/>
                <a:gd name="T25" fmla="*/ 56 h 572"/>
                <a:gd name="T26" fmla="*/ 443 w 690"/>
                <a:gd name="T27" fmla="*/ 22 h 572"/>
                <a:gd name="T28" fmla="*/ 539 w 690"/>
                <a:gd name="T29" fmla="*/ 177 h 572"/>
                <a:gd name="T30" fmla="*/ 605 w 690"/>
                <a:gd name="T31" fmla="*/ 324 h 572"/>
                <a:gd name="T32" fmla="*/ 686 w 690"/>
                <a:gd name="T33" fmla="*/ 399 h 572"/>
                <a:gd name="T34" fmla="*/ 659 w 690"/>
                <a:gd name="T35" fmla="*/ 458 h 572"/>
                <a:gd name="T36" fmla="*/ 626 w 690"/>
                <a:gd name="T37" fmla="*/ 447 h 572"/>
                <a:gd name="T38" fmla="*/ 644 w 690"/>
                <a:gd name="T39" fmla="*/ 481 h 572"/>
                <a:gd name="T40" fmla="*/ 647 w 690"/>
                <a:gd name="T41" fmla="*/ 510 h 572"/>
                <a:gd name="T42" fmla="*/ 513 w 690"/>
                <a:gd name="T43" fmla="*/ 503 h 572"/>
                <a:gd name="T44" fmla="*/ 369 w 690"/>
                <a:gd name="T45" fmla="*/ 547 h 572"/>
                <a:gd name="T46" fmla="*/ 85 w 690"/>
                <a:gd name="T47" fmla="*/ 406 h 572"/>
                <a:gd name="T48" fmla="*/ 216 w 690"/>
                <a:gd name="T49" fmla="*/ 514 h 572"/>
                <a:gd name="T50" fmla="*/ 357 w 690"/>
                <a:gd name="T51" fmla="*/ 533 h 572"/>
                <a:gd name="T52" fmla="*/ 466 w 690"/>
                <a:gd name="T53" fmla="*/ 439 h 572"/>
                <a:gd name="T54" fmla="*/ 541 w 690"/>
                <a:gd name="T55" fmla="*/ 491 h 572"/>
                <a:gd name="T56" fmla="*/ 634 w 690"/>
                <a:gd name="T57" fmla="*/ 497 h 572"/>
                <a:gd name="T58" fmla="*/ 625 w 690"/>
                <a:gd name="T59" fmla="*/ 474 h 572"/>
                <a:gd name="T60" fmla="*/ 586 w 690"/>
                <a:gd name="T61" fmla="*/ 448 h 572"/>
                <a:gd name="T62" fmla="*/ 606 w 690"/>
                <a:gd name="T63" fmla="*/ 440 h 572"/>
                <a:gd name="T64" fmla="*/ 646 w 690"/>
                <a:gd name="T65" fmla="*/ 420 h 572"/>
                <a:gd name="T66" fmla="*/ 666 w 690"/>
                <a:gd name="T67" fmla="*/ 414 h 572"/>
                <a:gd name="T68" fmla="*/ 633 w 690"/>
                <a:gd name="T69" fmla="*/ 375 h 572"/>
                <a:gd name="T70" fmla="*/ 535 w 690"/>
                <a:gd name="T71" fmla="*/ 280 h 572"/>
                <a:gd name="T72" fmla="*/ 465 w 690"/>
                <a:gd name="T73" fmla="*/ 53 h 572"/>
                <a:gd name="T74" fmla="*/ 429 w 690"/>
                <a:gd name="T75" fmla="*/ 129 h 572"/>
                <a:gd name="T76" fmla="*/ 406 w 690"/>
                <a:gd name="T77" fmla="*/ 225 h 572"/>
                <a:gd name="T78" fmla="*/ 364 w 690"/>
                <a:gd name="T79" fmla="*/ 105 h 572"/>
                <a:gd name="T80" fmla="*/ 346 w 690"/>
                <a:gd name="T81" fmla="*/ 119 h 572"/>
                <a:gd name="T82" fmla="*/ 266 w 690"/>
                <a:gd name="T83" fmla="*/ 128 h 572"/>
                <a:gd name="T84" fmla="*/ 189 w 690"/>
                <a:gd name="T85" fmla="*/ 115 h 572"/>
                <a:gd name="T86" fmla="*/ 180 w 690"/>
                <a:gd name="T87" fmla="*/ 28 h 572"/>
                <a:gd name="T88" fmla="*/ 43 w 690"/>
                <a:gd name="T89" fmla="*/ 130 h 572"/>
                <a:gd name="T90" fmla="*/ 40 w 690"/>
                <a:gd name="T91" fmla="*/ 210 h 572"/>
                <a:gd name="T92" fmla="*/ 56 w 690"/>
                <a:gd name="T93" fmla="*/ 240 h 572"/>
                <a:gd name="T94" fmla="*/ 221 w 690"/>
                <a:gd name="T95" fmla="*/ 205 h 572"/>
                <a:gd name="T96" fmla="*/ 53 w 690"/>
                <a:gd name="T97" fmla="*/ 295 h 572"/>
                <a:gd name="T98" fmla="*/ 277 w 690"/>
                <a:gd name="T99" fmla="*/ 355 h 572"/>
                <a:gd name="T100" fmla="*/ 182 w 690"/>
                <a:gd name="T101" fmla="*/ 376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90" h="572">
                  <a:moveTo>
                    <a:pt x="201" y="572"/>
                  </a:moveTo>
                  <a:cubicBezTo>
                    <a:pt x="217" y="554"/>
                    <a:pt x="217" y="554"/>
                    <a:pt x="217" y="554"/>
                  </a:cubicBezTo>
                  <a:cubicBezTo>
                    <a:pt x="220" y="550"/>
                    <a:pt x="209" y="535"/>
                    <a:pt x="205" y="529"/>
                  </a:cubicBezTo>
                  <a:cubicBezTo>
                    <a:pt x="201" y="524"/>
                    <a:pt x="201" y="524"/>
                    <a:pt x="201" y="524"/>
                  </a:cubicBezTo>
                  <a:cubicBezTo>
                    <a:pt x="195" y="516"/>
                    <a:pt x="197" y="509"/>
                    <a:pt x="198" y="505"/>
                  </a:cubicBezTo>
                  <a:cubicBezTo>
                    <a:pt x="197" y="504"/>
                    <a:pt x="196" y="504"/>
                    <a:pt x="195" y="503"/>
                  </a:cubicBezTo>
                  <a:cubicBezTo>
                    <a:pt x="160" y="487"/>
                    <a:pt x="160" y="487"/>
                    <a:pt x="160" y="487"/>
                  </a:cubicBezTo>
                  <a:cubicBezTo>
                    <a:pt x="99" y="469"/>
                    <a:pt x="93" y="463"/>
                    <a:pt x="63" y="404"/>
                  </a:cubicBezTo>
                  <a:cubicBezTo>
                    <a:pt x="58" y="395"/>
                    <a:pt x="58" y="395"/>
                    <a:pt x="58" y="395"/>
                  </a:cubicBezTo>
                  <a:cubicBezTo>
                    <a:pt x="176" y="359"/>
                    <a:pt x="176" y="359"/>
                    <a:pt x="176" y="359"/>
                  </a:cubicBezTo>
                  <a:cubicBezTo>
                    <a:pt x="189" y="355"/>
                    <a:pt x="204" y="358"/>
                    <a:pt x="218" y="362"/>
                  </a:cubicBezTo>
                  <a:cubicBezTo>
                    <a:pt x="230" y="365"/>
                    <a:pt x="241" y="371"/>
                    <a:pt x="251" y="363"/>
                  </a:cubicBezTo>
                  <a:cubicBezTo>
                    <a:pt x="198" y="337"/>
                    <a:pt x="198" y="337"/>
                    <a:pt x="198" y="337"/>
                  </a:cubicBezTo>
                  <a:cubicBezTo>
                    <a:pt x="194" y="335"/>
                    <a:pt x="180" y="341"/>
                    <a:pt x="169" y="346"/>
                  </a:cubicBezTo>
                  <a:cubicBezTo>
                    <a:pt x="160" y="351"/>
                    <a:pt x="151" y="355"/>
                    <a:pt x="143" y="355"/>
                  </a:cubicBezTo>
                  <a:cubicBezTo>
                    <a:pt x="80" y="362"/>
                    <a:pt x="56" y="339"/>
                    <a:pt x="32" y="295"/>
                  </a:cubicBezTo>
                  <a:cubicBezTo>
                    <a:pt x="27" y="286"/>
                    <a:pt x="27" y="286"/>
                    <a:pt x="27" y="286"/>
                  </a:cubicBezTo>
                  <a:cubicBezTo>
                    <a:pt x="111" y="251"/>
                    <a:pt x="111" y="251"/>
                    <a:pt x="111" y="251"/>
                  </a:cubicBezTo>
                  <a:cubicBezTo>
                    <a:pt x="109" y="249"/>
                    <a:pt x="109" y="249"/>
                    <a:pt x="109" y="249"/>
                  </a:cubicBezTo>
                  <a:cubicBezTo>
                    <a:pt x="102" y="250"/>
                    <a:pt x="95" y="252"/>
                    <a:pt x="89" y="253"/>
                  </a:cubicBezTo>
                  <a:cubicBezTo>
                    <a:pt x="55" y="260"/>
                    <a:pt x="55" y="260"/>
                    <a:pt x="55" y="260"/>
                  </a:cubicBezTo>
                  <a:cubicBezTo>
                    <a:pt x="42" y="263"/>
                    <a:pt x="37" y="258"/>
                    <a:pt x="35" y="255"/>
                  </a:cubicBezTo>
                  <a:cubicBezTo>
                    <a:pt x="31" y="248"/>
                    <a:pt x="35" y="240"/>
                    <a:pt x="40" y="231"/>
                  </a:cubicBezTo>
                  <a:cubicBezTo>
                    <a:pt x="40" y="230"/>
                    <a:pt x="41" y="229"/>
                    <a:pt x="41" y="228"/>
                  </a:cubicBezTo>
                  <a:cubicBezTo>
                    <a:pt x="30" y="228"/>
                    <a:pt x="13" y="227"/>
                    <a:pt x="7" y="215"/>
                  </a:cubicBezTo>
                  <a:cubicBezTo>
                    <a:pt x="0" y="201"/>
                    <a:pt x="10" y="182"/>
                    <a:pt x="29" y="157"/>
                  </a:cubicBezTo>
                  <a:cubicBezTo>
                    <a:pt x="32" y="154"/>
                    <a:pt x="32" y="152"/>
                    <a:pt x="33" y="152"/>
                  </a:cubicBezTo>
                  <a:cubicBezTo>
                    <a:pt x="32" y="152"/>
                    <a:pt x="32" y="151"/>
                    <a:pt x="31" y="151"/>
                  </a:cubicBezTo>
                  <a:cubicBezTo>
                    <a:pt x="28" y="147"/>
                    <a:pt x="21" y="140"/>
                    <a:pt x="25" y="127"/>
                  </a:cubicBezTo>
                  <a:cubicBezTo>
                    <a:pt x="32" y="102"/>
                    <a:pt x="34" y="97"/>
                    <a:pt x="54" y="83"/>
                  </a:cubicBezTo>
                  <a:cubicBezTo>
                    <a:pt x="59" y="79"/>
                    <a:pt x="67" y="72"/>
                    <a:pt x="77" y="64"/>
                  </a:cubicBezTo>
                  <a:cubicBezTo>
                    <a:pt x="117" y="29"/>
                    <a:pt x="150" y="2"/>
                    <a:pt x="168" y="2"/>
                  </a:cubicBezTo>
                  <a:cubicBezTo>
                    <a:pt x="171" y="3"/>
                    <a:pt x="171" y="3"/>
                    <a:pt x="171" y="3"/>
                  </a:cubicBezTo>
                  <a:cubicBezTo>
                    <a:pt x="183" y="4"/>
                    <a:pt x="191" y="10"/>
                    <a:pt x="196" y="19"/>
                  </a:cubicBezTo>
                  <a:cubicBezTo>
                    <a:pt x="208" y="39"/>
                    <a:pt x="198" y="72"/>
                    <a:pt x="189" y="96"/>
                  </a:cubicBezTo>
                  <a:cubicBezTo>
                    <a:pt x="198" y="93"/>
                    <a:pt x="200" y="91"/>
                    <a:pt x="201" y="82"/>
                  </a:cubicBezTo>
                  <a:cubicBezTo>
                    <a:pt x="201" y="72"/>
                    <a:pt x="209" y="45"/>
                    <a:pt x="227" y="45"/>
                  </a:cubicBezTo>
                  <a:cubicBezTo>
                    <a:pt x="230" y="45"/>
                    <a:pt x="234" y="47"/>
                    <a:pt x="237" y="49"/>
                  </a:cubicBezTo>
                  <a:cubicBezTo>
                    <a:pt x="297" y="88"/>
                    <a:pt x="297" y="88"/>
                    <a:pt x="297" y="88"/>
                  </a:cubicBezTo>
                  <a:cubicBezTo>
                    <a:pt x="306" y="94"/>
                    <a:pt x="302" y="105"/>
                    <a:pt x="292" y="120"/>
                  </a:cubicBezTo>
                  <a:cubicBezTo>
                    <a:pt x="305" y="115"/>
                    <a:pt x="317" y="111"/>
                    <a:pt x="330" y="105"/>
                  </a:cubicBezTo>
                  <a:cubicBezTo>
                    <a:pt x="330" y="105"/>
                    <a:pt x="329" y="104"/>
                    <a:pt x="329" y="103"/>
                  </a:cubicBezTo>
                  <a:cubicBezTo>
                    <a:pt x="321" y="86"/>
                    <a:pt x="321" y="86"/>
                    <a:pt x="321" y="86"/>
                  </a:cubicBezTo>
                  <a:cubicBezTo>
                    <a:pt x="330" y="86"/>
                    <a:pt x="330" y="86"/>
                    <a:pt x="330" y="86"/>
                  </a:cubicBezTo>
                  <a:cubicBezTo>
                    <a:pt x="300" y="42"/>
                    <a:pt x="300" y="42"/>
                    <a:pt x="300" y="42"/>
                  </a:cubicBezTo>
                  <a:cubicBezTo>
                    <a:pt x="325" y="49"/>
                    <a:pt x="325" y="49"/>
                    <a:pt x="325" y="49"/>
                  </a:cubicBezTo>
                  <a:cubicBezTo>
                    <a:pt x="357" y="60"/>
                    <a:pt x="397" y="80"/>
                    <a:pt x="401" y="119"/>
                  </a:cubicBezTo>
                  <a:cubicBezTo>
                    <a:pt x="401" y="123"/>
                    <a:pt x="401" y="128"/>
                    <a:pt x="402" y="133"/>
                  </a:cubicBezTo>
                  <a:cubicBezTo>
                    <a:pt x="403" y="150"/>
                    <a:pt x="405" y="185"/>
                    <a:pt x="412" y="202"/>
                  </a:cubicBezTo>
                  <a:cubicBezTo>
                    <a:pt x="423" y="185"/>
                    <a:pt x="421" y="177"/>
                    <a:pt x="417" y="158"/>
                  </a:cubicBezTo>
                  <a:cubicBezTo>
                    <a:pt x="415" y="151"/>
                    <a:pt x="413" y="142"/>
                    <a:pt x="411" y="132"/>
                  </a:cubicBezTo>
                  <a:cubicBezTo>
                    <a:pt x="399" y="56"/>
                    <a:pt x="399" y="56"/>
                    <a:pt x="399" y="56"/>
                  </a:cubicBezTo>
                  <a:cubicBezTo>
                    <a:pt x="398" y="43"/>
                    <a:pt x="400" y="37"/>
                    <a:pt x="402" y="32"/>
                  </a:cubicBezTo>
                  <a:cubicBezTo>
                    <a:pt x="404" y="28"/>
                    <a:pt x="404" y="26"/>
                    <a:pt x="403" y="2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443" y="22"/>
                    <a:pt x="443" y="22"/>
                    <a:pt x="443" y="22"/>
                  </a:cubicBezTo>
                  <a:cubicBezTo>
                    <a:pt x="442" y="11"/>
                    <a:pt x="442" y="11"/>
                    <a:pt x="442" y="11"/>
                  </a:cubicBezTo>
                  <a:cubicBezTo>
                    <a:pt x="454" y="14"/>
                    <a:pt x="454" y="14"/>
                    <a:pt x="454" y="14"/>
                  </a:cubicBezTo>
                  <a:cubicBezTo>
                    <a:pt x="493" y="21"/>
                    <a:pt x="521" y="79"/>
                    <a:pt x="526" y="115"/>
                  </a:cubicBezTo>
                  <a:cubicBezTo>
                    <a:pt x="529" y="137"/>
                    <a:pt x="534" y="157"/>
                    <a:pt x="539" y="177"/>
                  </a:cubicBezTo>
                  <a:cubicBezTo>
                    <a:pt x="547" y="211"/>
                    <a:pt x="555" y="243"/>
                    <a:pt x="553" y="281"/>
                  </a:cubicBezTo>
                  <a:cubicBezTo>
                    <a:pt x="553" y="289"/>
                    <a:pt x="580" y="322"/>
                    <a:pt x="589" y="327"/>
                  </a:cubicBezTo>
                  <a:cubicBezTo>
                    <a:pt x="590" y="327"/>
                    <a:pt x="592" y="326"/>
                    <a:pt x="594" y="326"/>
                  </a:cubicBezTo>
                  <a:cubicBezTo>
                    <a:pt x="597" y="325"/>
                    <a:pt x="601" y="324"/>
                    <a:pt x="605" y="324"/>
                  </a:cubicBezTo>
                  <a:cubicBezTo>
                    <a:pt x="611" y="324"/>
                    <a:pt x="615" y="327"/>
                    <a:pt x="617" y="329"/>
                  </a:cubicBezTo>
                  <a:cubicBezTo>
                    <a:pt x="647" y="363"/>
                    <a:pt x="647" y="363"/>
                    <a:pt x="647" y="363"/>
                  </a:cubicBezTo>
                  <a:cubicBezTo>
                    <a:pt x="654" y="370"/>
                    <a:pt x="659" y="373"/>
                    <a:pt x="664" y="375"/>
                  </a:cubicBezTo>
                  <a:cubicBezTo>
                    <a:pt x="672" y="379"/>
                    <a:pt x="681" y="383"/>
                    <a:pt x="686" y="399"/>
                  </a:cubicBezTo>
                  <a:cubicBezTo>
                    <a:pt x="690" y="413"/>
                    <a:pt x="689" y="427"/>
                    <a:pt x="682" y="436"/>
                  </a:cubicBezTo>
                  <a:cubicBezTo>
                    <a:pt x="678" y="442"/>
                    <a:pt x="673" y="445"/>
                    <a:pt x="667" y="445"/>
                  </a:cubicBezTo>
                  <a:cubicBezTo>
                    <a:pt x="666" y="445"/>
                    <a:pt x="663" y="444"/>
                    <a:pt x="660" y="443"/>
                  </a:cubicBezTo>
                  <a:cubicBezTo>
                    <a:pt x="659" y="458"/>
                    <a:pt x="659" y="458"/>
                    <a:pt x="659" y="458"/>
                  </a:cubicBezTo>
                  <a:cubicBezTo>
                    <a:pt x="645" y="444"/>
                    <a:pt x="645" y="444"/>
                    <a:pt x="645" y="444"/>
                  </a:cubicBezTo>
                  <a:cubicBezTo>
                    <a:pt x="642" y="442"/>
                    <a:pt x="641" y="440"/>
                    <a:pt x="639" y="439"/>
                  </a:cubicBezTo>
                  <a:cubicBezTo>
                    <a:pt x="634" y="435"/>
                    <a:pt x="631" y="432"/>
                    <a:pt x="629" y="427"/>
                  </a:cubicBezTo>
                  <a:cubicBezTo>
                    <a:pt x="624" y="431"/>
                    <a:pt x="622" y="438"/>
                    <a:pt x="626" y="447"/>
                  </a:cubicBezTo>
                  <a:cubicBezTo>
                    <a:pt x="629" y="452"/>
                    <a:pt x="629" y="452"/>
                    <a:pt x="629" y="452"/>
                  </a:cubicBezTo>
                  <a:cubicBezTo>
                    <a:pt x="637" y="449"/>
                    <a:pt x="643" y="452"/>
                    <a:pt x="646" y="457"/>
                  </a:cubicBezTo>
                  <a:cubicBezTo>
                    <a:pt x="649" y="463"/>
                    <a:pt x="648" y="469"/>
                    <a:pt x="642" y="480"/>
                  </a:cubicBezTo>
                  <a:cubicBezTo>
                    <a:pt x="643" y="481"/>
                    <a:pt x="644" y="481"/>
                    <a:pt x="644" y="481"/>
                  </a:cubicBezTo>
                  <a:cubicBezTo>
                    <a:pt x="647" y="482"/>
                    <a:pt x="651" y="484"/>
                    <a:pt x="653" y="484"/>
                  </a:cubicBezTo>
                  <a:cubicBezTo>
                    <a:pt x="681" y="485"/>
                    <a:pt x="681" y="485"/>
                    <a:pt x="681" y="485"/>
                  </a:cubicBezTo>
                  <a:cubicBezTo>
                    <a:pt x="659" y="501"/>
                    <a:pt x="659" y="501"/>
                    <a:pt x="659" y="501"/>
                  </a:cubicBezTo>
                  <a:cubicBezTo>
                    <a:pt x="656" y="503"/>
                    <a:pt x="652" y="506"/>
                    <a:pt x="647" y="510"/>
                  </a:cubicBezTo>
                  <a:cubicBezTo>
                    <a:pt x="628" y="527"/>
                    <a:pt x="612" y="539"/>
                    <a:pt x="600" y="539"/>
                  </a:cubicBezTo>
                  <a:cubicBezTo>
                    <a:pt x="596" y="539"/>
                    <a:pt x="596" y="539"/>
                    <a:pt x="596" y="539"/>
                  </a:cubicBezTo>
                  <a:cubicBezTo>
                    <a:pt x="503" y="520"/>
                    <a:pt x="503" y="520"/>
                    <a:pt x="503" y="520"/>
                  </a:cubicBezTo>
                  <a:cubicBezTo>
                    <a:pt x="513" y="503"/>
                    <a:pt x="513" y="503"/>
                    <a:pt x="513" y="503"/>
                  </a:cubicBezTo>
                  <a:cubicBezTo>
                    <a:pt x="478" y="496"/>
                    <a:pt x="478" y="496"/>
                    <a:pt x="478" y="496"/>
                  </a:cubicBezTo>
                  <a:cubicBezTo>
                    <a:pt x="472" y="494"/>
                    <a:pt x="471" y="489"/>
                    <a:pt x="467" y="479"/>
                  </a:cubicBezTo>
                  <a:cubicBezTo>
                    <a:pt x="457" y="499"/>
                    <a:pt x="449" y="514"/>
                    <a:pt x="436" y="516"/>
                  </a:cubicBezTo>
                  <a:cubicBezTo>
                    <a:pt x="400" y="520"/>
                    <a:pt x="395" y="523"/>
                    <a:pt x="369" y="547"/>
                  </a:cubicBezTo>
                  <a:cubicBezTo>
                    <a:pt x="350" y="565"/>
                    <a:pt x="302" y="566"/>
                    <a:pt x="260" y="567"/>
                  </a:cubicBezTo>
                  <a:cubicBezTo>
                    <a:pt x="246" y="568"/>
                    <a:pt x="233" y="568"/>
                    <a:pt x="225" y="569"/>
                  </a:cubicBezTo>
                  <a:lnTo>
                    <a:pt x="201" y="572"/>
                  </a:lnTo>
                  <a:close/>
                  <a:moveTo>
                    <a:pt x="85" y="406"/>
                  </a:moveTo>
                  <a:cubicBezTo>
                    <a:pt x="107" y="451"/>
                    <a:pt x="113" y="454"/>
                    <a:pt x="167" y="469"/>
                  </a:cubicBezTo>
                  <a:cubicBezTo>
                    <a:pt x="203" y="487"/>
                    <a:pt x="203" y="487"/>
                    <a:pt x="203" y="487"/>
                  </a:cubicBezTo>
                  <a:cubicBezTo>
                    <a:pt x="213" y="491"/>
                    <a:pt x="222" y="498"/>
                    <a:pt x="216" y="510"/>
                  </a:cubicBezTo>
                  <a:cubicBezTo>
                    <a:pt x="215" y="512"/>
                    <a:pt x="215" y="512"/>
                    <a:pt x="216" y="514"/>
                  </a:cubicBezTo>
                  <a:cubicBezTo>
                    <a:pt x="220" y="519"/>
                    <a:pt x="220" y="519"/>
                    <a:pt x="220" y="519"/>
                  </a:cubicBezTo>
                  <a:cubicBezTo>
                    <a:pt x="226" y="527"/>
                    <a:pt x="234" y="539"/>
                    <a:pt x="236" y="550"/>
                  </a:cubicBezTo>
                  <a:cubicBezTo>
                    <a:pt x="243" y="550"/>
                    <a:pt x="251" y="549"/>
                    <a:pt x="259" y="549"/>
                  </a:cubicBezTo>
                  <a:cubicBezTo>
                    <a:pt x="292" y="548"/>
                    <a:pt x="343" y="547"/>
                    <a:pt x="357" y="533"/>
                  </a:cubicBezTo>
                  <a:cubicBezTo>
                    <a:pt x="385" y="507"/>
                    <a:pt x="394" y="502"/>
                    <a:pt x="433" y="498"/>
                  </a:cubicBezTo>
                  <a:cubicBezTo>
                    <a:pt x="439" y="496"/>
                    <a:pt x="449" y="473"/>
                    <a:pt x="453" y="464"/>
                  </a:cubicBezTo>
                  <a:cubicBezTo>
                    <a:pt x="455" y="459"/>
                    <a:pt x="457" y="454"/>
                    <a:pt x="459" y="451"/>
                  </a:cubicBezTo>
                  <a:cubicBezTo>
                    <a:pt x="466" y="439"/>
                    <a:pt x="466" y="439"/>
                    <a:pt x="466" y="439"/>
                  </a:cubicBezTo>
                  <a:cubicBezTo>
                    <a:pt x="474" y="450"/>
                    <a:pt x="474" y="450"/>
                    <a:pt x="474" y="450"/>
                  </a:cubicBezTo>
                  <a:cubicBezTo>
                    <a:pt x="478" y="454"/>
                    <a:pt x="480" y="462"/>
                    <a:pt x="484" y="471"/>
                  </a:cubicBezTo>
                  <a:cubicBezTo>
                    <a:pt x="485" y="474"/>
                    <a:pt x="486" y="477"/>
                    <a:pt x="486" y="479"/>
                  </a:cubicBezTo>
                  <a:cubicBezTo>
                    <a:pt x="541" y="491"/>
                    <a:pt x="541" y="491"/>
                    <a:pt x="541" y="491"/>
                  </a:cubicBezTo>
                  <a:cubicBezTo>
                    <a:pt x="532" y="507"/>
                    <a:pt x="532" y="507"/>
                    <a:pt x="532" y="507"/>
                  </a:cubicBezTo>
                  <a:cubicBezTo>
                    <a:pt x="532" y="507"/>
                    <a:pt x="532" y="507"/>
                    <a:pt x="532" y="507"/>
                  </a:cubicBezTo>
                  <a:cubicBezTo>
                    <a:pt x="600" y="521"/>
                    <a:pt x="600" y="521"/>
                    <a:pt x="600" y="521"/>
                  </a:cubicBezTo>
                  <a:cubicBezTo>
                    <a:pt x="606" y="521"/>
                    <a:pt x="625" y="505"/>
                    <a:pt x="634" y="497"/>
                  </a:cubicBezTo>
                  <a:cubicBezTo>
                    <a:pt x="632" y="496"/>
                    <a:pt x="630" y="495"/>
                    <a:pt x="628" y="495"/>
                  </a:cubicBezTo>
                  <a:cubicBezTo>
                    <a:pt x="614" y="493"/>
                    <a:pt x="614" y="493"/>
                    <a:pt x="614" y="493"/>
                  </a:cubicBezTo>
                  <a:cubicBezTo>
                    <a:pt x="621" y="481"/>
                    <a:pt x="621" y="481"/>
                    <a:pt x="621" y="481"/>
                  </a:cubicBezTo>
                  <a:cubicBezTo>
                    <a:pt x="623" y="479"/>
                    <a:pt x="624" y="476"/>
                    <a:pt x="625" y="474"/>
                  </a:cubicBezTo>
                  <a:cubicBezTo>
                    <a:pt x="620" y="477"/>
                    <a:pt x="613" y="482"/>
                    <a:pt x="603" y="489"/>
                  </a:cubicBezTo>
                  <a:cubicBezTo>
                    <a:pt x="592" y="498"/>
                    <a:pt x="592" y="498"/>
                    <a:pt x="592" y="498"/>
                  </a:cubicBezTo>
                  <a:cubicBezTo>
                    <a:pt x="588" y="484"/>
                    <a:pt x="588" y="484"/>
                    <a:pt x="588" y="484"/>
                  </a:cubicBezTo>
                  <a:cubicBezTo>
                    <a:pt x="586" y="474"/>
                    <a:pt x="585" y="458"/>
                    <a:pt x="586" y="448"/>
                  </a:cubicBezTo>
                  <a:cubicBezTo>
                    <a:pt x="587" y="436"/>
                    <a:pt x="587" y="436"/>
                    <a:pt x="587" y="436"/>
                  </a:cubicBezTo>
                  <a:cubicBezTo>
                    <a:pt x="599" y="440"/>
                    <a:pt x="599" y="440"/>
                    <a:pt x="599" y="440"/>
                  </a:cubicBezTo>
                  <a:cubicBezTo>
                    <a:pt x="600" y="440"/>
                    <a:pt x="602" y="440"/>
                    <a:pt x="603" y="440"/>
                  </a:cubicBezTo>
                  <a:cubicBezTo>
                    <a:pt x="606" y="440"/>
                    <a:pt x="606" y="440"/>
                    <a:pt x="606" y="440"/>
                  </a:cubicBezTo>
                  <a:cubicBezTo>
                    <a:pt x="605" y="425"/>
                    <a:pt x="613" y="411"/>
                    <a:pt x="630" y="403"/>
                  </a:cubicBezTo>
                  <a:cubicBezTo>
                    <a:pt x="642" y="397"/>
                    <a:pt x="642" y="397"/>
                    <a:pt x="642" y="397"/>
                  </a:cubicBezTo>
                  <a:cubicBezTo>
                    <a:pt x="644" y="410"/>
                    <a:pt x="644" y="410"/>
                    <a:pt x="644" y="410"/>
                  </a:cubicBezTo>
                  <a:cubicBezTo>
                    <a:pt x="644" y="416"/>
                    <a:pt x="645" y="418"/>
                    <a:pt x="646" y="420"/>
                  </a:cubicBezTo>
                  <a:cubicBezTo>
                    <a:pt x="647" y="418"/>
                    <a:pt x="647" y="415"/>
                    <a:pt x="648" y="412"/>
                  </a:cubicBezTo>
                  <a:cubicBezTo>
                    <a:pt x="648" y="409"/>
                    <a:pt x="648" y="409"/>
                    <a:pt x="648" y="409"/>
                  </a:cubicBezTo>
                  <a:cubicBezTo>
                    <a:pt x="666" y="409"/>
                    <a:pt x="666" y="409"/>
                    <a:pt x="666" y="409"/>
                  </a:cubicBezTo>
                  <a:cubicBezTo>
                    <a:pt x="666" y="411"/>
                    <a:pt x="666" y="412"/>
                    <a:pt x="666" y="414"/>
                  </a:cubicBezTo>
                  <a:cubicBezTo>
                    <a:pt x="666" y="420"/>
                    <a:pt x="667" y="423"/>
                    <a:pt x="668" y="425"/>
                  </a:cubicBezTo>
                  <a:cubicBezTo>
                    <a:pt x="670" y="422"/>
                    <a:pt x="672" y="415"/>
                    <a:pt x="669" y="405"/>
                  </a:cubicBezTo>
                  <a:cubicBezTo>
                    <a:pt x="666" y="396"/>
                    <a:pt x="663" y="395"/>
                    <a:pt x="657" y="392"/>
                  </a:cubicBezTo>
                  <a:cubicBezTo>
                    <a:pt x="651" y="389"/>
                    <a:pt x="643" y="385"/>
                    <a:pt x="633" y="375"/>
                  </a:cubicBezTo>
                  <a:cubicBezTo>
                    <a:pt x="604" y="342"/>
                    <a:pt x="604" y="342"/>
                    <a:pt x="604" y="342"/>
                  </a:cubicBezTo>
                  <a:cubicBezTo>
                    <a:pt x="603" y="342"/>
                    <a:pt x="601" y="343"/>
                    <a:pt x="599" y="344"/>
                  </a:cubicBezTo>
                  <a:cubicBezTo>
                    <a:pt x="593" y="345"/>
                    <a:pt x="585" y="346"/>
                    <a:pt x="580" y="343"/>
                  </a:cubicBezTo>
                  <a:cubicBezTo>
                    <a:pt x="569" y="337"/>
                    <a:pt x="533" y="298"/>
                    <a:pt x="535" y="280"/>
                  </a:cubicBezTo>
                  <a:cubicBezTo>
                    <a:pt x="537" y="245"/>
                    <a:pt x="529" y="214"/>
                    <a:pt x="521" y="182"/>
                  </a:cubicBezTo>
                  <a:cubicBezTo>
                    <a:pt x="516" y="161"/>
                    <a:pt x="511" y="140"/>
                    <a:pt x="508" y="117"/>
                  </a:cubicBezTo>
                  <a:cubicBezTo>
                    <a:pt x="505" y="92"/>
                    <a:pt x="486" y="52"/>
                    <a:pt x="463" y="37"/>
                  </a:cubicBezTo>
                  <a:cubicBezTo>
                    <a:pt x="465" y="53"/>
                    <a:pt x="465" y="53"/>
                    <a:pt x="465" y="53"/>
                  </a:cubicBezTo>
                  <a:cubicBezTo>
                    <a:pt x="421" y="32"/>
                    <a:pt x="421" y="32"/>
                    <a:pt x="421" y="32"/>
                  </a:cubicBezTo>
                  <a:cubicBezTo>
                    <a:pt x="421" y="35"/>
                    <a:pt x="420" y="37"/>
                    <a:pt x="419" y="39"/>
                  </a:cubicBezTo>
                  <a:cubicBezTo>
                    <a:pt x="418" y="43"/>
                    <a:pt x="417" y="46"/>
                    <a:pt x="418" y="54"/>
                  </a:cubicBezTo>
                  <a:cubicBezTo>
                    <a:pt x="429" y="129"/>
                    <a:pt x="429" y="129"/>
                    <a:pt x="429" y="129"/>
                  </a:cubicBezTo>
                  <a:cubicBezTo>
                    <a:pt x="431" y="139"/>
                    <a:pt x="433" y="147"/>
                    <a:pt x="434" y="154"/>
                  </a:cubicBezTo>
                  <a:cubicBezTo>
                    <a:pt x="441" y="180"/>
                    <a:pt x="443" y="194"/>
                    <a:pt x="419" y="224"/>
                  </a:cubicBezTo>
                  <a:cubicBezTo>
                    <a:pt x="413" y="231"/>
                    <a:pt x="413" y="231"/>
                    <a:pt x="413" y="231"/>
                  </a:cubicBezTo>
                  <a:cubicBezTo>
                    <a:pt x="406" y="225"/>
                    <a:pt x="406" y="225"/>
                    <a:pt x="406" y="225"/>
                  </a:cubicBezTo>
                  <a:cubicBezTo>
                    <a:pt x="390" y="212"/>
                    <a:pt x="386" y="175"/>
                    <a:pt x="383" y="135"/>
                  </a:cubicBezTo>
                  <a:cubicBezTo>
                    <a:pt x="383" y="129"/>
                    <a:pt x="383" y="125"/>
                    <a:pt x="382" y="121"/>
                  </a:cubicBezTo>
                  <a:cubicBezTo>
                    <a:pt x="380" y="101"/>
                    <a:pt x="364" y="87"/>
                    <a:pt x="346" y="78"/>
                  </a:cubicBezTo>
                  <a:cubicBezTo>
                    <a:pt x="364" y="105"/>
                    <a:pt x="364" y="105"/>
                    <a:pt x="364" y="105"/>
                  </a:cubicBezTo>
                  <a:cubicBezTo>
                    <a:pt x="350" y="105"/>
                    <a:pt x="350" y="105"/>
                    <a:pt x="350" y="105"/>
                  </a:cubicBezTo>
                  <a:cubicBezTo>
                    <a:pt x="350" y="105"/>
                    <a:pt x="351" y="106"/>
                    <a:pt x="351" y="106"/>
                  </a:cubicBezTo>
                  <a:cubicBezTo>
                    <a:pt x="356" y="115"/>
                    <a:pt x="356" y="115"/>
                    <a:pt x="356" y="115"/>
                  </a:cubicBezTo>
                  <a:cubicBezTo>
                    <a:pt x="346" y="119"/>
                    <a:pt x="346" y="119"/>
                    <a:pt x="346" y="119"/>
                  </a:cubicBezTo>
                  <a:cubicBezTo>
                    <a:pt x="321" y="129"/>
                    <a:pt x="297" y="139"/>
                    <a:pt x="272" y="149"/>
                  </a:cubicBezTo>
                  <a:cubicBezTo>
                    <a:pt x="246" y="159"/>
                    <a:pt x="246" y="159"/>
                    <a:pt x="246" y="159"/>
                  </a:cubicBezTo>
                  <a:cubicBezTo>
                    <a:pt x="261" y="135"/>
                    <a:pt x="261" y="135"/>
                    <a:pt x="261" y="135"/>
                  </a:cubicBezTo>
                  <a:cubicBezTo>
                    <a:pt x="262" y="134"/>
                    <a:pt x="263" y="131"/>
                    <a:pt x="266" y="128"/>
                  </a:cubicBezTo>
                  <a:cubicBezTo>
                    <a:pt x="269" y="122"/>
                    <a:pt x="279" y="108"/>
                    <a:pt x="283" y="100"/>
                  </a:cubicBezTo>
                  <a:cubicBezTo>
                    <a:pt x="227" y="64"/>
                    <a:pt x="227" y="64"/>
                    <a:pt x="227" y="64"/>
                  </a:cubicBezTo>
                  <a:cubicBezTo>
                    <a:pt x="224" y="65"/>
                    <a:pt x="219" y="76"/>
                    <a:pt x="219" y="83"/>
                  </a:cubicBezTo>
                  <a:cubicBezTo>
                    <a:pt x="217" y="107"/>
                    <a:pt x="203" y="111"/>
                    <a:pt x="189" y="115"/>
                  </a:cubicBezTo>
                  <a:cubicBezTo>
                    <a:pt x="185" y="116"/>
                    <a:pt x="181" y="117"/>
                    <a:pt x="177" y="119"/>
                  </a:cubicBezTo>
                  <a:cubicBezTo>
                    <a:pt x="158" y="126"/>
                    <a:pt x="158" y="126"/>
                    <a:pt x="158" y="126"/>
                  </a:cubicBezTo>
                  <a:cubicBezTo>
                    <a:pt x="167" y="101"/>
                    <a:pt x="167" y="101"/>
                    <a:pt x="167" y="101"/>
                  </a:cubicBezTo>
                  <a:cubicBezTo>
                    <a:pt x="174" y="84"/>
                    <a:pt x="189" y="44"/>
                    <a:pt x="180" y="28"/>
                  </a:cubicBezTo>
                  <a:cubicBezTo>
                    <a:pt x="179" y="26"/>
                    <a:pt x="176" y="22"/>
                    <a:pt x="168" y="21"/>
                  </a:cubicBezTo>
                  <a:cubicBezTo>
                    <a:pt x="155" y="21"/>
                    <a:pt x="109" y="61"/>
                    <a:pt x="89" y="78"/>
                  </a:cubicBezTo>
                  <a:cubicBezTo>
                    <a:pt x="78" y="87"/>
                    <a:pt x="70" y="94"/>
                    <a:pt x="65" y="98"/>
                  </a:cubicBezTo>
                  <a:cubicBezTo>
                    <a:pt x="50" y="108"/>
                    <a:pt x="49" y="110"/>
                    <a:pt x="43" y="130"/>
                  </a:cubicBezTo>
                  <a:cubicBezTo>
                    <a:pt x="42" y="135"/>
                    <a:pt x="42" y="135"/>
                    <a:pt x="44" y="138"/>
                  </a:cubicBezTo>
                  <a:cubicBezTo>
                    <a:pt x="51" y="145"/>
                    <a:pt x="55" y="153"/>
                    <a:pt x="44" y="168"/>
                  </a:cubicBezTo>
                  <a:cubicBezTo>
                    <a:pt x="23" y="197"/>
                    <a:pt x="23" y="204"/>
                    <a:pt x="24" y="206"/>
                  </a:cubicBezTo>
                  <a:cubicBezTo>
                    <a:pt x="24" y="207"/>
                    <a:pt x="28" y="210"/>
                    <a:pt x="40" y="210"/>
                  </a:cubicBezTo>
                  <a:cubicBezTo>
                    <a:pt x="44" y="210"/>
                    <a:pt x="49" y="209"/>
                    <a:pt x="54" y="209"/>
                  </a:cubicBezTo>
                  <a:cubicBezTo>
                    <a:pt x="64" y="208"/>
                    <a:pt x="64" y="208"/>
                    <a:pt x="64" y="208"/>
                  </a:cubicBezTo>
                  <a:cubicBezTo>
                    <a:pt x="64" y="219"/>
                    <a:pt x="64" y="219"/>
                    <a:pt x="64" y="219"/>
                  </a:cubicBezTo>
                  <a:cubicBezTo>
                    <a:pt x="64" y="226"/>
                    <a:pt x="59" y="233"/>
                    <a:pt x="56" y="240"/>
                  </a:cubicBezTo>
                  <a:cubicBezTo>
                    <a:pt x="56" y="240"/>
                    <a:pt x="55" y="241"/>
                    <a:pt x="55" y="241"/>
                  </a:cubicBezTo>
                  <a:cubicBezTo>
                    <a:pt x="85" y="235"/>
                    <a:pt x="85" y="235"/>
                    <a:pt x="85" y="235"/>
                  </a:cubicBezTo>
                  <a:cubicBezTo>
                    <a:pt x="102" y="231"/>
                    <a:pt x="119" y="228"/>
                    <a:pt x="136" y="224"/>
                  </a:cubicBezTo>
                  <a:cubicBezTo>
                    <a:pt x="221" y="205"/>
                    <a:pt x="221" y="205"/>
                    <a:pt x="221" y="205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40" y="242"/>
                    <a:pt x="137" y="244"/>
                    <a:pt x="135" y="246"/>
                  </a:cubicBezTo>
                  <a:cubicBezTo>
                    <a:pt x="147" y="256"/>
                    <a:pt x="147" y="256"/>
                    <a:pt x="147" y="256"/>
                  </a:cubicBezTo>
                  <a:cubicBezTo>
                    <a:pt x="53" y="295"/>
                    <a:pt x="53" y="295"/>
                    <a:pt x="53" y="295"/>
                  </a:cubicBezTo>
                  <a:cubicBezTo>
                    <a:pt x="76" y="333"/>
                    <a:pt x="97" y="342"/>
                    <a:pt x="141" y="337"/>
                  </a:cubicBezTo>
                  <a:cubicBezTo>
                    <a:pt x="146" y="337"/>
                    <a:pt x="154" y="333"/>
                    <a:pt x="162" y="329"/>
                  </a:cubicBezTo>
                  <a:cubicBezTo>
                    <a:pt x="178" y="322"/>
                    <a:pt x="195" y="315"/>
                    <a:pt x="206" y="321"/>
                  </a:cubicBezTo>
                  <a:cubicBezTo>
                    <a:pt x="277" y="355"/>
                    <a:pt x="277" y="355"/>
                    <a:pt x="277" y="355"/>
                  </a:cubicBezTo>
                  <a:cubicBezTo>
                    <a:pt x="273" y="364"/>
                    <a:pt x="273" y="364"/>
                    <a:pt x="273" y="364"/>
                  </a:cubicBezTo>
                  <a:cubicBezTo>
                    <a:pt x="266" y="378"/>
                    <a:pt x="255" y="385"/>
                    <a:pt x="240" y="385"/>
                  </a:cubicBezTo>
                  <a:cubicBezTo>
                    <a:pt x="231" y="385"/>
                    <a:pt x="222" y="382"/>
                    <a:pt x="213" y="380"/>
                  </a:cubicBezTo>
                  <a:cubicBezTo>
                    <a:pt x="202" y="377"/>
                    <a:pt x="190" y="374"/>
                    <a:pt x="182" y="376"/>
                  </a:cubicBezTo>
                  <a:lnTo>
                    <a:pt x="85" y="406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0" name="Freeform 222"/>
            <p:cNvSpPr>
              <a:spLocks/>
            </p:cNvSpPr>
            <p:nvPr/>
          </p:nvSpPr>
          <p:spPr bwMode="auto">
            <a:xfrm>
              <a:off x="781" y="1357"/>
              <a:ext cx="117" cy="137"/>
            </a:xfrm>
            <a:custGeom>
              <a:avLst/>
              <a:gdLst>
                <a:gd name="T0" fmla="*/ 64 w 391"/>
                <a:gd name="T1" fmla="*/ 103 h 460"/>
                <a:gd name="T2" fmla="*/ 49 w 391"/>
                <a:gd name="T3" fmla="*/ 237 h 460"/>
                <a:gd name="T4" fmla="*/ 35 w 391"/>
                <a:gd name="T5" fmla="*/ 286 h 460"/>
                <a:gd name="T6" fmla="*/ 4 w 391"/>
                <a:gd name="T7" fmla="*/ 358 h 460"/>
                <a:gd name="T8" fmla="*/ 67 w 391"/>
                <a:gd name="T9" fmla="*/ 386 h 460"/>
                <a:gd name="T10" fmla="*/ 103 w 391"/>
                <a:gd name="T11" fmla="*/ 460 h 460"/>
                <a:gd name="T12" fmla="*/ 157 w 391"/>
                <a:gd name="T13" fmla="*/ 412 h 460"/>
                <a:gd name="T14" fmla="*/ 202 w 391"/>
                <a:gd name="T15" fmla="*/ 379 h 460"/>
                <a:gd name="T16" fmla="*/ 211 w 391"/>
                <a:gd name="T17" fmla="*/ 330 h 460"/>
                <a:gd name="T18" fmla="*/ 245 w 391"/>
                <a:gd name="T19" fmla="*/ 309 h 460"/>
                <a:gd name="T20" fmla="*/ 391 w 391"/>
                <a:gd name="T21" fmla="*/ 172 h 460"/>
                <a:gd name="T22" fmla="*/ 249 w 391"/>
                <a:gd name="T23" fmla="*/ 105 h 460"/>
                <a:gd name="T24" fmla="*/ 251 w 391"/>
                <a:gd name="T25" fmla="*/ 75 h 460"/>
                <a:gd name="T26" fmla="*/ 229 w 391"/>
                <a:gd name="T27" fmla="*/ 98 h 460"/>
                <a:gd name="T28" fmla="*/ 108 w 391"/>
                <a:gd name="T29" fmla="*/ 53 h 460"/>
                <a:gd name="T30" fmla="*/ 49 w 391"/>
                <a:gd name="T31" fmla="*/ 49 h 460"/>
                <a:gd name="T32" fmla="*/ 64 w 391"/>
                <a:gd name="T33" fmla="*/ 103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1" h="460">
                  <a:moveTo>
                    <a:pt x="64" y="103"/>
                  </a:moveTo>
                  <a:cubicBezTo>
                    <a:pt x="107" y="139"/>
                    <a:pt x="11" y="197"/>
                    <a:pt x="49" y="237"/>
                  </a:cubicBezTo>
                  <a:cubicBezTo>
                    <a:pt x="13" y="241"/>
                    <a:pt x="44" y="265"/>
                    <a:pt x="35" y="286"/>
                  </a:cubicBezTo>
                  <a:cubicBezTo>
                    <a:pt x="30" y="298"/>
                    <a:pt x="0" y="347"/>
                    <a:pt x="4" y="358"/>
                  </a:cubicBezTo>
                  <a:cubicBezTo>
                    <a:pt x="10" y="372"/>
                    <a:pt x="56" y="375"/>
                    <a:pt x="67" y="386"/>
                  </a:cubicBezTo>
                  <a:cubicBezTo>
                    <a:pt x="84" y="402"/>
                    <a:pt x="93" y="439"/>
                    <a:pt x="103" y="460"/>
                  </a:cubicBezTo>
                  <a:cubicBezTo>
                    <a:pt x="121" y="444"/>
                    <a:pt x="139" y="428"/>
                    <a:pt x="157" y="412"/>
                  </a:cubicBezTo>
                  <a:cubicBezTo>
                    <a:pt x="175" y="442"/>
                    <a:pt x="204" y="402"/>
                    <a:pt x="202" y="379"/>
                  </a:cubicBezTo>
                  <a:cubicBezTo>
                    <a:pt x="201" y="359"/>
                    <a:pt x="204" y="349"/>
                    <a:pt x="211" y="330"/>
                  </a:cubicBezTo>
                  <a:cubicBezTo>
                    <a:pt x="215" y="315"/>
                    <a:pt x="241" y="323"/>
                    <a:pt x="245" y="309"/>
                  </a:cubicBezTo>
                  <a:cubicBezTo>
                    <a:pt x="266" y="244"/>
                    <a:pt x="337" y="212"/>
                    <a:pt x="391" y="172"/>
                  </a:cubicBezTo>
                  <a:cubicBezTo>
                    <a:pt x="358" y="131"/>
                    <a:pt x="287" y="8"/>
                    <a:pt x="249" y="105"/>
                  </a:cubicBezTo>
                  <a:cubicBezTo>
                    <a:pt x="252" y="96"/>
                    <a:pt x="250" y="85"/>
                    <a:pt x="251" y="75"/>
                  </a:cubicBezTo>
                  <a:cubicBezTo>
                    <a:pt x="245" y="84"/>
                    <a:pt x="236" y="90"/>
                    <a:pt x="229" y="98"/>
                  </a:cubicBezTo>
                  <a:cubicBezTo>
                    <a:pt x="257" y="35"/>
                    <a:pt x="96" y="0"/>
                    <a:pt x="108" y="53"/>
                  </a:cubicBezTo>
                  <a:cubicBezTo>
                    <a:pt x="102" y="21"/>
                    <a:pt x="71" y="43"/>
                    <a:pt x="49" y="49"/>
                  </a:cubicBezTo>
                  <a:cubicBezTo>
                    <a:pt x="67" y="65"/>
                    <a:pt x="59" y="84"/>
                    <a:pt x="64" y="103"/>
                  </a:cubicBezTo>
                  <a:close/>
                </a:path>
              </a:pathLst>
            </a:custGeom>
            <a:solidFill>
              <a:srgbClr val="FF9900"/>
            </a:solidFill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1" name="Freeform 223"/>
            <p:cNvSpPr>
              <a:spLocks noEditPoints="1"/>
            </p:cNvSpPr>
            <p:nvPr/>
          </p:nvSpPr>
          <p:spPr bwMode="auto">
            <a:xfrm>
              <a:off x="779" y="1362"/>
              <a:ext cx="123" cy="137"/>
            </a:xfrm>
            <a:custGeom>
              <a:avLst/>
              <a:gdLst>
                <a:gd name="T0" fmla="*/ 103 w 413"/>
                <a:gd name="T1" fmla="*/ 446 h 457"/>
                <a:gd name="T2" fmla="*/ 70 w 413"/>
                <a:gd name="T3" fmla="*/ 374 h 457"/>
                <a:gd name="T4" fmla="*/ 5 w 413"/>
                <a:gd name="T5" fmla="*/ 343 h 457"/>
                <a:gd name="T6" fmla="*/ 35 w 413"/>
                <a:gd name="T7" fmla="*/ 265 h 457"/>
                <a:gd name="T8" fmla="*/ 34 w 413"/>
                <a:gd name="T9" fmla="*/ 220 h 457"/>
                <a:gd name="T10" fmla="*/ 59 w 413"/>
                <a:gd name="T11" fmla="*/ 147 h 457"/>
                <a:gd name="T12" fmla="*/ 64 w 413"/>
                <a:gd name="T13" fmla="*/ 90 h 457"/>
                <a:gd name="T14" fmla="*/ 62 w 413"/>
                <a:gd name="T15" fmla="*/ 67 h 457"/>
                <a:gd name="T16" fmla="*/ 39 w 413"/>
                <a:gd name="T17" fmla="*/ 27 h 457"/>
                <a:gd name="T18" fmla="*/ 70 w 413"/>
                <a:gd name="T19" fmla="*/ 17 h 457"/>
                <a:gd name="T20" fmla="*/ 114 w 413"/>
                <a:gd name="T21" fmla="*/ 12 h 457"/>
                <a:gd name="T22" fmla="*/ 243 w 413"/>
                <a:gd name="T23" fmla="*/ 41 h 457"/>
                <a:gd name="T24" fmla="*/ 253 w 413"/>
                <a:gd name="T25" fmla="*/ 52 h 457"/>
                <a:gd name="T26" fmla="*/ 270 w 413"/>
                <a:gd name="T27" fmla="*/ 51 h 457"/>
                <a:gd name="T28" fmla="*/ 391 w 413"/>
                <a:gd name="T29" fmla="*/ 126 h 457"/>
                <a:gd name="T30" fmla="*/ 413 w 413"/>
                <a:gd name="T31" fmla="*/ 156 h 457"/>
                <a:gd name="T32" fmla="*/ 366 w 413"/>
                <a:gd name="T33" fmla="*/ 188 h 457"/>
                <a:gd name="T34" fmla="*/ 239 w 413"/>
                <a:gd name="T35" fmla="*/ 310 h 457"/>
                <a:gd name="T36" fmla="*/ 221 w 413"/>
                <a:gd name="T37" fmla="*/ 360 h 457"/>
                <a:gd name="T38" fmla="*/ 181 w 413"/>
                <a:gd name="T39" fmla="*/ 414 h 457"/>
                <a:gd name="T40" fmla="*/ 118 w 413"/>
                <a:gd name="T41" fmla="*/ 449 h 457"/>
                <a:gd name="T42" fmla="*/ 81 w 413"/>
                <a:gd name="T43" fmla="*/ 80 h 457"/>
                <a:gd name="T44" fmla="*/ 64 w 413"/>
                <a:gd name="T45" fmla="*/ 213 h 457"/>
                <a:gd name="T46" fmla="*/ 59 w 413"/>
                <a:gd name="T47" fmla="*/ 228 h 457"/>
                <a:gd name="T48" fmla="*/ 51 w 413"/>
                <a:gd name="T49" fmla="*/ 241 h 457"/>
                <a:gd name="T50" fmla="*/ 43 w 413"/>
                <a:gd name="T51" fmla="*/ 289 h 457"/>
                <a:gd name="T52" fmla="*/ 50 w 413"/>
                <a:gd name="T53" fmla="*/ 347 h 457"/>
                <a:gd name="T54" fmla="*/ 111 w 413"/>
                <a:gd name="T55" fmla="*/ 416 h 457"/>
                <a:gd name="T56" fmla="*/ 160 w 413"/>
                <a:gd name="T57" fmla="*/ 387 h 457"/>
                <a:gd name="T58" fmla="*/ 173 w 413"/>
                <a:gd name="T59" fmla="*/ 389 h 457"/>
                <a:gd name="T60" fmla="*/ 191 w 413"/>
                <a:gd name="T61" fmla="*/ 390 h 457"/>
                <a:gd name="T62" fmla="*/ 211 w 413"/>
                <a:gd name="T63" fmla="*/ 309 h 457"/>
                <a:gd name="T64" fmla="*/ 245 w 413"/>
                <a:gd name="T65" fmla="*/ 288 h 457"/>
                <a:gd name="T66" fmla="*/ 387 w 413"/>
                <a:gd name="T67" fmla="*/ 152 h 457"/>
                <a:gd name="T68" fmla="*/ 295 w 413"/>
                <a:gd name="T69" fmla="*/ 60 h 457"/>
                <a:gd name="T70" fmla="*/ 249 w 413"/>
                <a:gd name="T71" fmla="*/ 85 h 457"/>
                <a:gd name="T72" fmla="*/ 245 w 413"/>
                <a:gd name="T73" fmla="*/ 85 h 457"/>
                <a:gd name="T74" fmla="*/ 230 w 413"/>
                <a:gd name="T75" fmla="*/ 76 h 457"/>
                <a:gd name="T76" fmla="*/ 151 w 413"/>
                <a:gd name="T77" fmla="*/ 18 h 457"/>
                <a:gd name="T78" fmla="*/ 126 w 413"/>
                <a:gd name="T79" fmla="*/ 32 h 457"/>
                <a:gd name="T80" fmla="*/ 100 w 413"/>
                <a:gd name="T81" fmla="*/ 27 h 457"/>
                <a:gd name="T82" fmla="*/ 73 w 413"/>
                <a:gd name="T83" fmla="*/ 36 h 457"/>
                <a:gd name="T84" fmla="*/ 81 w 413"/>
                <a:gd name="T85" fmla="*/ 8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3" h="457">
                  <a:moveTo>
                    <a:pt x="109" y="457"/>
                  </a:moveTo>
                  <a:cubicBezTo>
                    <a:pt x="103" y="446"/>
                    <a:pt x="103" y="446"/>
                    <a:pt x="103" y="446"/>
                  </a:cubicBezTo>
                  <a:cubicBezTo>
                    <a:pt x="100" y="439"/>
                    <a:pt x="97" y="431"/>
                    <a:pt x="94" y="422"/>
                  </a:cubicBezTo>
                  <a:cubicBezTo>
                    <a:pt x="87" y="404"/>
                    <a:pt x="80" y="384"/>
                    <a:pt x="70" y="374"/>
                  </a:cubicBezTo>
                  <a:cubicBezTo>
                    <a:pt x="67" y="371"/>
                    <a:pt x="54" y="368"/>
                    <a:pt x="45" y="365"/>
                  </a:cubicBezTo>
                  <a:cubicBezTo>
                    <a:pt x="26" y="360"/>
                    <a:pt x="9" y="355"/>
                    <a:pt x="5" y="343"/>
                  </a:cubicBezTo>
                  <a:cubicBezTo>
                    <a:pt x="0" y="333"/>
                    <a:pt x="8" y="315"/>
                    <a:pt x="27" y="280"/>
                  </a:cubicBezTo>
                  <a:cubicBezTo>
                    <a:pt x="31" y="273"/>
                    <a:pt x="34" y="268"/>
                    <a:pt x="35" y="265"/>
                  </a:cubicBezTo>
                  <a:cubicBezTo>
                    <a:pt x="38" y="259"/>
                    <a:pt x="36" y="253"/>
                    <a:pt x="34" y="246"/>
                  </a:cubicBezTo>
                  <a:cubicBezTo>
                    <a:pt x="31" y="238"/>
                    <a:pt x="29" y="228"/>
                    <a:pt x="34" y="220"/>
                  </a:cubicBezTo>
                  <a:cubicBezTo>
                    <a:pt x="36" y="217"/>
                    <a:pt x="39" y="215"/>
                    <a:pt x="43" y="213"/>
                  </a:cubicBezTo>
                  <a:cubicBezTo>
                    <a:pt x="33" y="191"/>
                    <a:pt x="47" y="167"/>
                    <a:pt x="59" y="147"/>
                  </a:cubicBezTo>
                  <a:cubicBezTo>
                    <a:pt x="75" y="119"/>
                    <a:pt x="81" y="104"/>
                    <a:pt x="67" y="92"/>
                  </a:cubicBezTo>
                  <a:cubicBezTo>
                    <a:pt x="64" y="90"/>
                    <a:pt x="64" y="90"/>
                    <a:pt x="64" y="90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2" y="80"/>
                    <a:pt x="62" y="73"/>
                    <a:pt x="62" y="67"/>
                  </a:cubicBezTo>
                  <a:cubicBezTo>
                    <a:pt x="61" y="54"/>
                    <a:pt x="61" y="46"/>
                    <a:pt x="52" y="38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60" y="21"/>
                    <a:pt x="65" y="19"/>
                    <a:pt x="70" y="17"/>
                  </a:cubicBezTo>
                  <a:cubicBezTo>
                    <a:pt x="80" y="13"/>
                    <a:pt x="91" y="9"/>
                    <a:pt x="100" y="9"/>
                  </a:cubicBezTo>
                  <a:cubicBezTo>
                    <a:pt x="104" y="9"/>
                    <a:pt x="109" y="10"/>
                    <a:pt x="114" y="12"/>
                  </a:cubicBezTo>
                  <a:cubicBezTo>
                    <a:pt x="121" y="4"/>
                    <a:pt x="134" y="0"/>
                    <a:pt x="151" y="0"/>
                  </a:cubicBezTo>
                  <a:cubicBezTo>
                    <a:pt x="183" y="0"/>
                    <a:pt x="226" y="15"/>
                    <a:pt x="243" y="41"/>
                  </a:cubicBezTo>
                  <a:cubicBezTo>
                    <a:pt x="246" y="46"/>
                    <a:pt x="248" y="51"/>
                    <a:pt x="249" y="56"/>
                  </a:cubicBezTo>
                  <a:cubicBezTo>
                    <a:pt x="251" y="54"/>
                    <a:pt x="252" y="53"/>
                    <a:pt x="253" y="52"/>
                  </a:cubicBezTo>
                  <a:cubicBezTo>
                    <a:pt x="274" y="26"/>
                    <a:pt x="274" y="26"/>
                    <a:pt x="274" y="26"/>
                  </a:cubicBezTo>
                  <a:cubicBezTo>
                    <a:pt x="270" y="51"/>
                    <a:pt x="270" y="51"/>
                    <a:pt x="270" y="51"/>
                  </a:cubicBezTo>
                  <a:cubicBezTo>
                    <a:pt x="278" y="45"/>
                    <a:pt x="286" y="42"/>
                    <a:pt x="295" y="42"/>
                  </a:cubicBezTo>
                  <a:cubicBezTo>
                    <a:pt x="329" y="42"/>
                    <a:pt x="363" y="88"/>
                    <a:pt x="391" y="126"/>
                  </a:cubicBezTo>
                  <a:cubicBezTo>
                    <a:pt x="397" y="135"/>
                    <a:pt x="402" y="142"/>
                    <a:pt x="407" y="148"/>
                  </a:cubicBezTo>
                  <a:cubicBezTo>
                    <a:pt x="413" y="156"/>
                    <a:pt x="413" y="156"/>
                    <a:pt x="413" y="156"/>
                  </a:cubicBezTo>
                  <a:cubicBezTo>
                    <a:pt x="405" y="161"/>
                    <a:pt x="405" y="161"/>
                    <a:pt x="405" y="161"/>
                  </a:cubicBezTo>
                  <a:cubicBezTo>
                    <a:pt x="393" y="171"/>
                    <a:pt x="380" y="179"/>
                    <a:pt x="366" y="188"/>
                  </a:cubicBezTo>
                  <a:cubicBezTo>
                    <a:pt x="323" y="217"/>
                    <a:pt x="278" y="247"/>
                    <a:pt x="263" y="294"/>
                  </a:cubicBezTo>
                  <a:cubicBezTo>
                    <a:pt x="259" y="306"/>
                    <a:pt x="248" y="308"/>
                    <a:pt x="239" y="310"/>
                  </a:cubicBezTo>
                  <a:cubicBezTo>
                    <a:pt x="233" y="311"/>
                    <a:pt x="229" y="313"/>
                    <a:pt x="228" y="315"/>
                  </a:cubicBezTo>
                  <a:cubicBezTo>
                    <a:pt x="222" y="333"/>
                    <a:pt x="219" y="342"/>
                    <a:pt x="221" y="360"/>
                  </a:cubicBezTo>
                  <a:cubicBezTo>
                    <a:pt x="222" y="374"/>
                    <a:pt x="215" y="391"/>
                    <a:pt x="204" y="402"/>
                  </a:cubicBezTo>
                  <a:cubicBezTo>
                    <a:pt x="197" y="410"/>
                    <a:pt x="189" y="414"/>
                    <a:pt x="181" y="414"/>
                  </a:cubicBezTo>
                  <a:cubicBezTo>
                    <a:pt x="177" y="414"/>
                    <a:pt x="171" y="413"/>
                    <a:pt x="165" y="407"/>
                  </a:cubicBezTo>
                  <a:cubicBezTo>
                    <a:pt x="149" y="421"/>
                    <a:pt x="133" y="435"/>
                    <a:pt x="118" y="449"/>
                  </a:cubicBezTo>
                  <a:lnTo>
                    <a:pt x="109" y="457"/>
                  </a:lnTo>
                  <a:close/>
                  <a:moveTo>
                    <a:pt x="81" y="80"/>
                  </a:moveTo>
                  <a:cubicBezTo>
                    <a:pt x="105" y="103"/>
                    <a:pt x="88" y="132"/>
                    <a:pt x="75" y="156"/>
                  </a:cubicBezTo>
                  <a:cubicBezTo>
                    <a:pt x="60" y="182"/>
                    <a:pt x="51" y="199"/>
                    <a:pt x="64" y="213"/>
                  </a:cubicBezTo>
                  <a:cubicBezTo>
                    <a:pt x="77" y="226"/>
                    <a:pt x="77" y="226"/>
                    <a:pt x="77" y="226"/>
                  </a:cubicBezTo>
                  <a:cubicBezTo>
                    <a:pt x="59" y="228"/>
                    <a:pt x="59" y="228"/>
                    <a:pt x="59" y="228"/>
                  </a:cubicBezTo>
                  <a:cubicBezTo>
                    <a:pt x="51" y="229"/>
                    <a:pt x="49" y="231"/>
                    <a:pt x="49" y="231"/>
                  </a:cubicBezTo>
                  <a:cubicBezTo>
                    <a:pt x="49" y="232"/>
                    <a:pt x="50" y="237"/>
                    <a:pt x="51" y="241"/>
                  </a:cubicBezTo>
                  <a:cubicBezTo>
                    <a:pt x="54" y="249"/>
                    <a:pt x="57" y="261"/>
                    <a:pt x="52" y="272"/>
                  </a:cubicBezTo>
                  <a:cubicBezTo>
                    <a:pt x="51" y="275"/>
                    <a:pt x="47" y="281"/>
                    <a:pt x="43" y="289"/>
                  </a:cubicBezTo>
                  <a:cubicBezTo>
                    <a:pt x="37" y="301"/>
                    <a:pt x="21" y="330"/>
                    <a:pt x="22" y="337"/>
                  </a:cubicBezTo>
                  <a:cubicBezTo>
                    <a:pt x="24" y="340"/>
                    <a:pt x="41" y="345"/>
                    <a:pt x="50" y="347"/>
                  </a:cubicBezTo>
                  <a:cubicBezTo>
                    <a:pt x="63" y="351"/>
                    <a:pt x="76" y="355"/>
                    <a:pt x="83" y="361"/>
                  </a:cubicBezTo>
                  <a:cubicBezTo>
                    <a:pt x="96" y="374"/>
                    <a:pt x="104" y="396"/>
                    <a:pt x="111" y="416"/>
                  </a:cubicBezTo>
                  <a:cubicBezTo>
                    <a:pt x="112" y="419"/>
                    <a:pt x="114" y="423"/>
                    <a:pt x="115" y="427"/>
                  </a:cubicBezTo>
                  <a:cubicBezTo>
                    <a:pt x="130" y="413"/>
                    <a:pt x="145" y="400"/>
                    <a:pt x="160" y="387"/>
                  </a:cubicBezTo>
                  <a:cubicBezTo>
                    <a:pt x="168" y="379"/>
                    <a:pt x="168" y="379"/>
                    <a:pt x="168" y="379"/>
                  </a:cubicBezTo>
                  <a:cubicBezTo>
                    <a:pt x="173" y="389"/>
                    <a:pt x="173" y="389"/>
                    <a:pt x="173" y="389"/>
                  </a:cubicBezTo>
                  <a:cubicBezTo>
                    <a:pt x="175" y="392"/>
                    <a:pt x="178" y="396"/>
                    <a:pt x="181" y="396"/>
                  </a:cubicBezTo>
                  <a:cubicBezTo>
                    <a:pt x="184" y="396"/>
                    <a:pt x="187" y="393"/>
                    <a:pt x="191" y="390"/>
                  </a:cubicBezTo>
                  <a:cubicBezTo>
                    <a:pt x="198" y="382"/>
                    <a:pt x="203" y="370"/>
                    <a:pt x="202" y="361"/>
                  </a:cubicBezTo>
                  <a:cubicBezTo>
                    <a:pt x="201" y="340"/>
                    <a:pt x="205" y="328"/>
                    <a:pt x="211" y="309"/>
                  </a:cubicBezTo>
                  <a:cubicBezTo>
                    <a:pt x="215" y="297"/>
                    <a:pt x="227" y="294"/>
                    <a:pt x="235" y="292"/>
                  </a:cubicBezTo>
                  <a:cubicBezTo>
                    <a:pt x="240" y="291"/>
                    <a:pt x="245" y="290"/>
                    <a:pt x="245" y="288"/>
                  </a:cubicBezTo>
                  <a:cubicBezTo>
                    <a:pt x="262" y="235"/>
                    <a:pt x="310" y="204"/>
                    <a:pt x="356" y="173"/>
                  </a:cubicBezTo>
                  <a:cubicBezTo>
                    <a:pt x="366" y="166"/>
                    <a:pt x="377" y="159"/>
                    <a:pt x="387" y="152"/>
                  </a:cubicBezTo>
                  <a:cubicBezTo>
                    <a:pt x="383" y="148"/>
                    <a:pt x="379" y="142"/>
                    <a:pt x="376" y="137"/>
                  </a:cubicBezTo>
                  <a:cubicBezTo>
                    <a:pt x="353" y="106"/>
                    <a:pt x="320" y="60"/>
                    <a:pt x="295" y="60"/>
                  </a:cubicBezTo>
                  <a:cubicBezTo>
                    <a:pt x="284" y="60"/>
                    <a:pt x="275" y="70"/>
                    <a:pt x="267" y="91"/>
                  </a:cubicBezTo>
                  <a:cubicBezTo>
                    <a:pt x="249" y="85"/>
                    <a:pt x="249" y="85"/>
                    <a:pt x="249" y="85"/>
                  </a:cubicBezTo>
                  <a:cubicBezTo>
                    <a:pt x="250" y="83"/>
                    <a:pt x="250" y="82"/>
                    <a:pt x="250" y="80"/>
                  </a:cubicBezTo>
                  <a:cubicBezTo>
                    <a:pt x="248" y="82"/>
                    <a:pt x="247" y="84"/>
                    <a:pt x="245" y="85"/>
                  </a:cubicBezTo>
                  <a:cubicBezTo>
                    <a:pt x="201" y="141"/>
                    <a:pt x="201" y="141"/>
                    <a:pt x="201" y="141"/>
                  </a:cubicBezTo>
                  <a:cubicBezTo>
                    <a:pt x="230" y="76"/>
                    <a:pt x="230" y="76"/>
                    <a:pt x="230" y="76"/>
                  </a:cubicBezTo>
                  <a:cubicBezTo>
                    <a:pt x="233" y="67"/>
                    <a:pt x="233" y="59"/>
                    <a:pt x="228" y="51"/>
                  </a:cubicBezTo>
                  <a:cubicBezTo>
                    <a:pt x="215" y="31"/>
                    <a:pt x="178" y="18"/>
                    <a:pt x="151" y="18"/>
                  </a:cubicBezTo>
                  <a:cubicBezTo>
                    <a:pt x="140" y="18"/>
                    <a:pt x="131" y="21"/>
                    <a:pt x="127" y="25"/>
                  </a:cubicBezTo>
                  <a:cubicBezTo>
                    <a:pt x="127" y="26"/>
                    <a:pt x="125" y="28"/>
                    <a:pt x="126" y="32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6" y="27"/>
                    <a:pt x="103" y="27"/>
                    <a:pt x="100" y="27"/>
                  </a:cubicBezTo>
                  <a:cubicBezTo>
                    <a:pt x="94" y="27"/>
                    <a:pt x="85" y="31"/>
                    <a:pt x="77" y="34"/>
                  </a:cubicBezTo>
                  <a:cubicBezTo>
                    <a:pt x="76" y="35"/>
                    <a:pt x="75" y="35"/>
                    <a:pt x="73" y="36"/>
                  </a:cubicBezTo>
                  <a:cubicBezTo>
                    <a:pt x="79" y="46"/>
                    <a:pt x="80" y="57"/>
                    <a:pt x="80" y="67"/>
                  </a:cubicBezTo>
                  <a:cubicBezTo>
                    <a:pt x="80" y="71"/>
                    <a:pt x="80" y="76"/>
                    <a:pt x="81" y="8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2" name="Freeform 224"/>
            <p:cNvSpPr>
              <a:spLocks/>
            </p:cNvSpPr>
            <p:nvPr/>
          </p:nvSpPr>
          <p:spPr bwMode="auto">
            <a:xfrm>
              <a:off x="1298" y="1550"/>
              <a:ext cx="4" cy="5"/>
            </a:xfrm>
            <a:custGeom>
              <a:avLst/>
              <a:gdLst>
                <a:gd name="T0" fmla="*/ 12 w 13"/>
                <a:gd name="T1" fmla="*/ 15 h 15"/>
                <a:gd name="T2" fmla="*/ 2 w 13"/>
                <a:gd name="T3" fmla="*/ 0 h 15"/>
                <a:gd name="T4" fmla="*/ 13 w 13"/>
                <a:gd name="T5" fmla="*/ 0 h 15"/>
                <a:gd name="T6" fmla="*/ 12 w 13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5">
                  <a:moveTo>
                    <a:pt x="12" y="15"/>
                  </a:moveTo>
                  <a:cubicBezTo>
                    <a:pt x="8" y="10"/>
                    <a:pt x="0" y="14"/>
                    <a:pt x="2" y="0"/>
                  </a:cubicBezTo>
                  <a:cubicBezTo>
                    <a:pt x="6" y="0"/>
                    <a:pt x="10" y="0"/>
                    <a:pt x="13" y="0"/>
                  </a:cubicBezTo>
                  <a:cubicBezTo>
                    <a:pt x="13" y="5"/>
                    <a:pt x="12" y="10"/>
                    <a:pt x="12" y="1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3" name="Freeform 225"/>
            <p:cNvSpPr>
              <a:spLocks/>
            </p:cNvSpPr>
            <p:nvPr/>
          </p:nvSpPr>
          <p:spPr bwMode="auto">
            <a:xfrm>
              <a:off x="1296" y="1548"/>
              <a:ext cx="10" cy="14"/>
            </a:xfrm>
            <a:custGeom>
              <a:avLst/>
              <a:gdLst>
                <a:gd name="T0" fmla="*/ 27 w 33"/>
                <a:gd name="T1" fmla="*/ 48 h 48"/>
                <a:gd name="T2" fmla="*/ 14 w 33"/>
                <a:gd name="T3" fmla="*/ 30 h 48"/>
                <a:gd name="T4" fmla="*/ 2 w 33"/>
                <a:gd name="T5" fmla="*/ 7 h 48"/>
                <a:gd name="T6" fmla="*/ 3 w 33"/>
                <a:gd name="T7" fmla="*/ 0 h 48"/>
                <a:gd name="T8" fmla="*/ 33 w 33"/>
                <a:gd name="T9" fmla="*/ 0 h 48"/>
                <a:gd name="T10" fmla="*/ 27 w 33"/>
                <a:gd name="T1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48">
                  <a:moveTo>
                    <a:pt x="27" y="48"/>
                  </a:moveTo>
                  <a:cubicBezTo>
                    <a:pt x="14" y="30"/>
                    <a:pt x="14" y="30"/>
                    <a:pt x="14" y="30"/>
                  </a:cubicBezTo>
                  <a:cubicBezTo>
                    <a:pt x="6" y="27"/>
                    <a:pt x="0" y="22"/>
                    <a:pt x="2" y="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27" y="48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4" name="Freeform 226"/>
            <p:cNvSpPr>
              <a:spLocks/>
            </p:cNvSpPr>
            <p:nvPr/>
          </p:nvSpPr>
          <p:spPr bwMode="auto">
            <a:xfrm>
              <a:off x="1291" y="1554"/>
              <a:ext cx="9" cy="11"/>
            </a:xfrm>
            <a:custGeom>
              <a:avLst/>
              <a:gdLst>
                <a:gd name="T0" fmla="*/ 32 w 32"/>
                <a:gd name="T1" fmla="*/ 9 h 37"/>
                <a:gd name="T2" fmla="*/ 24 w 32"/>
                <a:gd name="T3" fmla="*/ 0 h 37"/>
                <a:gd name="T4" fmla="*/ 0 w 32"/>
                <a:gd name="T5" fmla="*/ 37 h 37"/>
                <a:gd name="T6" fmla="*/ 32 w 32"/>
                <a:gd name="T7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37">
                  <a:moveTo>
                    <a:pt x="32" y="9"/>
                  </a:moveTo>
                  <a:cubicBezTo>
                    <a:pt x="29" y="6"/>
                    <a:pt x="27" y="3"/>
                    <a:pt x="24" y="0"/>
                  </a:cubicBezTo>
                  <a:cubicBezTo>
                    <a:pt x="16" y="12"/>
                    <a:pt x="8" y="25"/>
                    <a:pt x="0" y="37"/>
                  </a:cubicBezTo>
                  <a:cubicBezTo>
                    <a:pt x="15" y="34"/>
                    <a:pt x="27" y="24"/>
                    <a:pt x="32" y="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5" name="Freeform 227"/>
            <p:cNvSpPr>
              <a:spLocks/>
            </p:cNvSpPr>
            <p:nvPr/>
          </p:nvSpPr>
          <p:spPr bwMode="auto">
            <a:xfrm>
              <a:off x="1285" y="1549"/>
              <a:ext cx="18" cy="20"/>
            </a:xfrm>
            <a:custGeom>
              <a:avLst/>
              <a:gdLst>
                <a:gd name="T0" fmla="*/ 0 w 62"/>
                <a:gd name="T1" fmla="*/ 67 h 67"/>
                <a:gd name="T2" fmla="*/ 43 w 62"/>
                <a:gd name="T3" fmla="*/ 0 h 67"/>
                <a:gd name="T4" fmla="*/ 52 w 62"/>
                <a:gd name="T5" fmla="*/ 10 h 67"/>
                <a:gd name="T6" fmla="*/ 59 w 62"/>
                <a:gd name="T7" fmla="*/ 20 h 67"/>
                <a:gd name="T8" fmla="*/ 62 w 62"/>
                <a:gd name="T9" fmla="*/ 24 h 67"/>
                <a:gd name="T10" fmla="*/ 61 w 62"/>
                <a:gd name="T11" fmla="*/ 28 h 67"/>
                <a:gd name="T12" fmla="*/ 22 w 62"/>
                <a:gd name="T13" fmla="*/ 62 h 67"/>
                <a:gd name="T14" fmla="*/ 0 w 62"/>
                <a:gd name="T15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67">
                  <a:moveTo>
                    <a:pt x="0" y="67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4" y="13"/>
                    <a:pt x="57" y="16"/>
                    <a:pt x="59" y="20"/>
                  </a:cubicBezTo>
                  <a:cubicBezTo>
                    <a:pt x="62" y="24"/>
                    <a:pt x="62" y="24"/>
                    <a:pt x="62" y="24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55" y="45"/>
                    <a:pt x="41" y="58"/>
                    <a:pt x="22" y="62"/>
                  </a:cubicBezTo>
                  <a:lnTo>
                    <a:pt x="0" y="67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6" name="Freeform 228"/>
            <p:cNvSpPr>
              <a:spLocks/>
            </p:cNvSpPr>
            <p:nvPr/>
          </p:nvSpPr>
          <p:spPr bwMode="auto">
            <a:xfrm>
              <a:off x="1559" y="1519"/>
              <a:ext cx="33" cy="35"/>
            </a:xfrm>
            <a:custGeom>
              <a:avLst/>
              <a:gdLst>
                <a:gd name="T0" fmla="*/ 20 w 110"/>
                <a:gd name="T1" fmla="*/ 0 h 116"/>
                <a:gd name="T2" fmla="*/ 110 w 110"/>
                <a:gd name="T3" fmla="*/ 80 h 116"/>
                <a:gd name="T4" fmla="*/ 28 w 110"/>
                <a:gd name="T5" fmla="*/ 102 h 116"/>
                <a:gd name="T6" fmla="*/ 54 w 110"/>
                <a:gd name="T7" fmla="*/ 89 h 116"/>
                <a:gd name="T8" fmla="*/ 2 w 110"/>
                <a:gd name="T9" fmla="*/ 80 h 116"/>
                <a:gd name="T10" fmla="*/ 20 w 110"/>
                <a:gd name="T11" fmla="*/ 72 h 116"/>
                <a:gd name="T12" fmla="*/ 0 w 110"/>
                <a:gd name="T13" fmla="*/ 54 h 116"/>
                <a:gd name="T14" fmla="*/ 22 w 110"/>
                <a:gd name="T15" fmla="*/ 46 h 116"/>
                <a:gd name="T16" fmla="*/ 20 w 110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" h="116">
                  <a:moveTo>
                    <a:pt x="20" y="0"/>
                  </a:moveTo>
                  <a:cubicBezTo>
                    <a:pt x="67" y="18"/>
                    <a:pt x="80" y="39"/>
                    <a:pt x="110" y="80"/>
                  </a:cubicBezTo>
                  <a:cubicBezTo>
                    <a:pt x="80" y="97"/>
                    <a:pt x="63" y="116"/>
                    <a:pt x="28" y="102"/>
                  </a:cubicBezTo>
                  <a:cubicBezTo>
                    <a:pt x="37" y="99"/>
                    <a:pt x="45" y="92"/>
                    <a:pt x="54" y="89"/>
                  </a:cubicBezTo>
                  <a:cubicBezTo>
                    <a:pt x="36" y="86"/>
                    <a:pt x="19" y="83"/>
                    <a:pt x="2" y="80"/>
                  </a:cubicBezTo>
                  <a:cubicBezTo>
                    <a:pt x="8" y="79"/>
                    <a:pt x="14" y="74"/>
                    <a:pt x="20" y="72"/>
                  </a:cubicBezTo>
                  <a:cubicBezTo>
                    <a:pt x="13" y="68"/>
                    <a:pt x="8" y="58"/>
                    <a:pt x="0" y="54"/>
                  </a:cubicBezTo>
                  <a:cubicBezTo>
                    <a:pt x="7" y="53"/>
                    <a:pt x="14" y="47"/>
                    <a:pt x="22" y="46"/>
                  </a:cubicBezTo>
                  <a:cubicBezTo>
                    <a:pt x="1" y="33"/>
                    <a:pt x="2" y="15"/>
                    <a:pt x="20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7" name="Freeform 229"/>
            <p:cNvSpPr>
              <a:spLocks noEditPoints="1"/>
            </p:cNvSpPr>
            <p:nvPr/>
          </p:nvSpPr>
          <p:spPr bwMode="auto">
            <a:xfrm>
              <a:off x="1544" y="1516"/>
              <a:ext cx="52" cy="38"/>
            </a:xfrm>
            <a:custGeom>
              <a:avLst/>
              <a:gdLst>
                <a:gd name="T0" fmla="*/ 102 w 174"/>
                <a:gd name="T1" fmla="*/ 127 h 127"/>
                <a:gd name="T2" fmla="*/ 75 w 174"/>
                <a:gd name="T3" fmla="*/ 121 h 127"/>
                <a:gd name="T4" fmla="*/ 52 w 174"/>
                <a:gd name="T5" fmla="*/ 112 h 127"/>
                <a:gd name="T6" fmla="*/ 76 w 174"/>
                <a:gd name="T7" fmla="*/ 104 h 127"/>
                <a:gd name="T8" fmla="*/ 51 w 174"/>
                <a:gd name="T9" fmla="*/ 100 h 127"/>
                <a:gd name="T10" fmla="*/ 0 w 174"/>
                <a:gd name="T11" fmla="*/ 90 h 127"/>
                <a:gd name="T12" fmla="*/ 51 w 174"/>
                <a:gd name="T13" fmla="*/ 82 h 127"/>
                <a:gd name="T14" fmla="*/ 55 w 174"/>
                <a:gd name="T15" fmla="*/ 80 h 127"/>
                <a:gd name="T16" fmla="*/ 54 w 174"/>
                <a:gd name="T17" fmla="*/ 80 h 127"/>
                <a:gd name="T18" fmla="*/ 46 w 174"/>
                <a:gd name="T19" fmla="*/ 73 h 127"/>
                <a:gd name="T20" fmla="*/ 20 w 174"/>
                <a:gd name="T21" fmla="*/ 58 h 127"/>
                <a:gd name="T22" fmla="*/ 50 w 174"/>
                <a:gd name="T23" fmla="*/ 56 h 127"/>
                <a:gd name="T24" fmla="*/ 55 w 174"/>
                <a:gd name="T25" fmla="*/ 54 h 127"/>
                <a:gd name="T26" fmla="*/ 48 w 174"/>
                <a:gd name="T27" fmla="*/ 36 h 127"/>
                <a:gd name="T28" fmla="*/ 65 w 174"/>
                <a:gd name="T29" fmla="*/ 4 h 127"/>
                <a:gd name="T30" fmla="*/ 70 w 174"/>
                <a:gd name="T31" fmla="*/ 0 h 127"/>
                <a:gd name="T32" fmla="*/ 75 w 174"/>
                <a:gd name="T33" fmla="*/ 2 h 127"/>
                <a:gd name="T34" fmla="*/ 161 w 174"/>
                <a:gd name="T35" fmla="*/ 76 h 127"/>
                <a:gd name="T36" fmla="*/ 174 w 174"/>
                <a:gd name="T37" fmla="*/ 93 h 127"/>
                <a:gd name="T38" fmla="*/ 165 w 174"/>
                <a:gd name="T39" fmla="*/ 98 h 127"/>
                <a:gd name="T40" fmla="*/ 151 w 174"/>
                <a:gd name="T41" fmla="*/ 107 h 127"/>
                <a:gd name="T42" fmla="*/ 102 w 174"/>
                <a:gd name="T43" fmla="*/ 127 h 127"/>
                <a:gd name="T44" fmla="*/ 89 w 174"/>
                <a:gd name="T45" fmla="*/ 88 h 127"/>
                <a:gd name="T46" fmla="*/ 135 w 174"/>
                <a:gd name="T47" fmla="*/ 96 h 127"/>
                <a:gd name="T48" fmla="*/ 141 w 174"/>
                <a:gd name="T49" fmla="*/ 92 h 127"/>
                <a:gd name="T50" fmla="*/ 147 w 174"/>
                <a:gd name="T51" fmla="*/ 88 h 127"/>
                <a:gd name="T52" fmla="*/ 146 w 174"/>
                <a:gd name="T53" fmla="*/ 87 h 127"/>
                <a:gd name="T54" fmla="*/ 73 w 174"/>
                <a:gd name="T55" fmla="*/ 22 h 127"/>
                <a:gd name="T56" fmla="*/ 67 w 174"/>
                <a:gd name="T57" fmla="*/ 35 h 127"/>
                <a:gd name="T58" fmla="*/ 78 w 174"/>
                <a:gd name="T59" fmla="*/ 49 h 127"/>
                <a:gd name="T60" fmla="*/ 100 w 174"/>
                <a:gd name="T61" fmla="*/ 63 h 127"/>
                <a:gd name="T62" fmla="*/ 74 w 174"/>
                <a:gd name="T63" fmla="*/ 66 h 127"/>
                <a:gd name="T64" fmla="*/ 68 w 174"/>
                <a:gd name="T65" fmla="*/ 68 h 127"/>
                <a:gd name="T66" fmla="*/ 76 w 174"/>
                <a:gd name="T67" fmla="*/ 75 h 127"/>
                <a:gd name="T68" fmla="*/ 95 w 174"/>
                <a:gd name="T69" fmla="*/ 86 h 127"/>
                <a:gd name="T70" fmla="*/ 89 w 174"/>
                <a:gd name="T71" fmla="*/ 88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4" h="127">
                  <a:moveTo>
                    <a:pt x="102" y="127"/>
                  </a:moveTo>
                  <a:cubicBezTo>
                    <a:pt x="93" y="127"/>
                    <a:pt x="85" y="125"/>
                    <a:pt x="75" y="121"/>
                  </a:cubicBezTo>
                  <a:cubicBezTo>
                    <a:pt x="52" y="112"/>
                    <a:pt x="52" y="112"/>
                    <a:pt x="52" y="112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68" y="103"/>
                    <a:pt x="59" y="101"/>
                    <a:pt x="51" y="10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52" y="81"/>
                    <a:pt x="53" y="81"/>
                    <a:pt x="55" y="80"/>
                  </a:cubicBezTo>
                  <a:cubicBezTo>
                    <a:pt x="55" y="80"/>
                    <a:pt x="54" y="80"/>
                    <a:pt x="54" y="80"/>
                  </a:cubicBezTo>
                  <a:cubicBezTo>
                    <a:pt x="52" y="77"/>
                    <a:pt x="49" y="74"/>
                    <a:pt x="46" y="7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2" y="55"/>
                    <a:pt x="54" y="55"/>
                    <a:pt x="55" y="54"/>
                  </a:cubicBezTo>
                  <a:cubicBezTo>
                    <a:pt x="50" y="47"/>
                    <a:pt x="49" y="41"/>
                    <a:pt x="48" y="36"/>
                  </a:cubicBezTo>
                  <a:cubicBezTo>
                    <a:pt x="48" y="29"/>
                    <a:pt x="50" y="17"/>
                    <a:pt x="65" y="4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120" y="20"/>
                    <a:pt x="136" y="41"/>
                    <a:pt x="161" y="76"/>
                  </a:cubicBezTo>
                  <a:cubicBezTo>
                    <a:pt x="174" y="93"/>
                    <a:pt x="174" y="93"/>
                    <a:pt x="174" y="93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0" y="101"/>
                    <a:pt x="156" y="104"/>
                    <a:pt x="151" y="107"/>
                  </a:cubicBezTo>
                  <a:cubicBezTo>
                    <a:pt x="135" y="118"/>
                    <a:pt x="121" y="127"/>
                    <a:pt x="102" y="127"/>
                  </a:cubicBezTo>
                  <a:close/>
                  <a:moveTo>
                    <a:pt x="89" y="88"/>
                  </a:moveTo>
                  <a:cubicBezTo>
                    <a:pt x="135" y="96"/>
                    <a:pt x="135" y="96"/>
                    <a:pt x="135" y="96"/>
                  </a:cubicBezTo>
                  <a:cubicBezTo>
                    <a:pt x="137" y="95"/>
                    <a:pt x="139" y="93"/>
                    <a:pt x="141" y="92"/>
                  </a:cubicBezTo>
                  <a:cubicBezTo>
                    <a:pt x="143" y="91"/>
                    <a:pt x="145" y="89"/>
                    <a:pt x="147" y="88"/>
                  </a:cubicBezTo>
                  <a:cubicBezTo>
                    <a:pt x="146" y="87"/>
                    <a:pt x="146" y="87"/>
                    <a:pt x="146" y="87"/>
                  </a:cubicBezTo>
                  <a:cubicBezTo>
                    <a:pt x="122" y="54"/>
                    <a:pt x="110" y="37"/>
                    <a:pt x="73" y="22"/>
                  </a:cubicBezTo>
                  <a:cubicBezTo>
                    <a:pt x="69" y="26"/>
                    <a:pt x="66" y="31"/>
                    <a:pt x="67" y="35"/>
                  </a:cubicBezTo>
                  <a:cubicBezTo>
                    <a:pt x="67" y="41"/>
                    <a:pt x="73" y="46"/>
                    <a:pt x="78" y="49"/>
                  </a:cubicBezTo>
                  <a:cubicBezTo>
                    <a:pt x="100" y="63"/>
                    <a:pt x="100" y="63"/>
                    <a:pt x="100" y="63"/>
                  </a:cubicBezTo>
                  <a:cubicBezTo>
                    <a:pt x="74" y="66"/>
                    <a:pt x="74" y="66"/>
                    <a:pt x="74" y="66"/>
                  </a:cubicBezTo>
                  <a:cubicBezTo>
                    <a:pt x="73" y="67"/>
                    <a:pt x="70" y="67"/>
                    <a:pt x="68" y="68"/>
                  </a:cubicBezTo>
                  <a:cubicBezTo>
                    <a:pt x="71" y="71"/>
                    <a:pt x="73" y="74"/>
                    <a:pt x="76" y="75"/>
                  </a:cubicBezTo>
                  <a:cubicBezTo>
                    <a:pt x="95" y="86"/>
                    <a:pt x="95" y="86"/>
                    <a:pt x="95" y="86"/>
                  </a:cubicBezTo>
                  <a:lnTo>
                    <a:pt x="89" y="88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8" name="Freeform 230"/>
            <p:cNvSpPr>
              <a:spLocks/>
            </p:cNvSpPr>
            <p:nvPr/>
          </p:nvSpPr>
          <p:spPr bwMode="auto">
            <a:xfrm>
              <a:off x="2065" y="2178"/>
              <a:ext cx="230" cy="225"/>
            </a:xfrm>
            <a:custGeom>
              <a:avLst/>
              <a:gdLst>
                <a:gd name="T0" fmla="*/ 246 w 774"/>
                <a:gd name="T1" fmla="*/ 92 h 756"/>
                <a:gd name="T2" fmla="*/ 332 w 774"/>
                <a:gd name="T3" fmla="*/ 45 h 756"/>
                <a:gd name="T4" fmla="*/ 446 w 774"/>
                <a:gd name="T5" fmla="*/ 13 h 756"/>
                <a:gd name="T6" fmla="*/ 547 w 774"/>
                <a:gd name="T7" fmla="*/ 2 h 756"/>
                <a:gd name="T8" fmla="*/ 584 w 774"/>
                <a:gd name="T9" fmla="*/ 0 h 756"/>
                <a:gd name="T10" fmla="*/ 636 w 774"/>
                <a:gd name="T11" fmla="*/ 8 h 756"/>
                <a:gd name="T12" fmla="*/ 619 w 774"/>
                <a:gd name="T13" fmla="*/ 27 h 756"/>
                <a:gd name="T14" fmla="*/ 619 w 774"/>
                <a:gd name="T15" fmla="*/ 114 h 756"/>
                <a:gd name="T16" fmla="*/ 589 w 774"/>
                <a:gd name="T17" fmla="*/ 147 h 756"/>
                <a:gd name="T18" fmla="*/ 616 w 774"/>
                <a:gd name="T19" fmla="*/ 200 h 756"/>
                <a:gd name="T20" fmla="*/ 648 w 774"/>
                <a:gd name="T21" fmla="*/ 227 h 756"/>
                <a:gd name="T22" fmla="*/ 662 w 774"/>
                <a:gd name="T23" fmla="*/ 296 h 756"/>
                <a:gd name="T24" fmla="*/ 659 w 774"/>
                <a:gd name="T25" fmla="*/ 328 h 756"/>
                <a:gd name="T26" fmla="*/ 672 w 774"/>
                <a:gd name="T27" fmla="*/ 391 h 756"/>
                <a:gd name="T28" fmla="*/ 664 w 774"/>
                <a:gd name="T29" fmla="*/ 482 h 756"/>
                <a:gd name="T30" fmla="*/ 683 w 774"/>
                <a:gd name="T31" fmla="*/ 527 h 756"/>
                <a:gd name="T32" fmla="*/ 731 w 774"/>
                <a:gd name="T33" fmla="*/ 545 h 756"/>
                <a:gd name="T34" fmla="*/ 689 w 774"/>
                <a:gd name="T35" fmla="*/ 617 h 756"/>
                <a:gd name="T36" fmla="*/ 592 w 774"/>
                <a:gd name="T37" fmla="*/ 683 h 756"/>
                <a:gd name="T38" fmla="*/ 483 w 774"/>
                <a:gd name="T39" fmla="*/ 742 h 756"/>
                <a:gd name="T40" fmla="*/ 439 w 774"/>
                <a:gd name="T41" fmla="*/ 753 h 756"/>
                <a:gd name="T42" fmla="*/ 430 w 774"/>
                <a:gd name="T43" fmla="*/ 718 h 756"/>
                <a:gd name="T44" fmla="*/ 248 w 774"/>
                <a:gd name="T45" fmla="*/ 593 h 756"/>
                <a:gd name="T46" fmla="*/ 43 w 774"/>
                <a:gd name="T47" fmla="*/ 452 h 756"/>
                <a:gd name="T48" fmla="*/ 4 w 774"/>
                <a:gd name="T49" fmla="*/ 366 h 756"/>
                <a:gd name="T50" fmla="*/ 81 w 774"/>
                <a:gd name="T51" fmla="*/ 318 h 756"/>
                <a:gd name="T52" fmla="*/ 185 w 774"/>
                <a:gd name="T53" fmla="*/ 270 h 756"/>
                <a:gd name="T54" fmla="*/ 276 w 774"/>
                <a:gd name="T55" fmla="*/ 218 h 756"/>
                <a:gd name="T56" fmla="*/ 260 w 774"/>
                <a:gd name="T57" fmla="*/ 169 h 756"/>
                <a:gd name="T58" fmla="*/ 237 w 774"/>
                <a:gd name="T59" fmla="*/ 92 h 756"/>
                <a:gd name="T60" fmla="*/ 246 w 774"/>
                <a:gd name="T61" fmla="*/ 92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74" h="756">
                  <a:moveTo>
                    <a:pt x="246" y="92"/>
                  </a:moveTo>
                  <a:cubicBezTo>
                    <a:pt x="276" y="87"/>
                    <a:pt x="306" y="57"/>
                    <a:pt x="332" y="45"/>
                  </a:cubicBezTo>
                  <a:cubicBezTo>
                    <a:pt x="369" y="27"/>
                    <a:pt x="404" y="21"/>
                    <a:pt x="446" y="13"/>
                  </a:cubicBezTo>
                  <a:cubicBezTo>
                    <a:pt x="486" y="5"/>
                    <a:pt x="509" y="21"/>
                    <a:pt x="547" y="2"/>
                  </a:cubicBezTo>
                  <a:cubicBezTo>
                    <a:pt x="546" y="3"/>
                    <a:pt x="586" y="1"/>
                    <a:pt x="584" y="0"/>
                  </a:cubicBezTo>
                  <a:cubicBezTo>
                    <a:pt x="606" y="3"/>
                    <a:pt x="611" y="15"/>
                    <a:pt x="636" y="8"/>
                  </a:cubicBezTo>
                  <a:cubicBezTo>
                    <a:pt x="630" y="13"/>
                    <a:pt x="626" y="21"/>
                    <a:pt x="619" y="27"/>
                  </a:cubicBezTo>
                  <a:cubicBezTo>
                    <a:pt x="629" y="34"/>
                    <a:pt x="628" y="98"/>
                    <a:pt x="619" y="114"/>
                  </a:cubicBezTo>
                  <a:cubicBezTo>
                    <a:pt x="613" y="125"/>
                    <a:pt x="586" y="133"/>
                    <a:pt x="589" y="147"/>
                  </a:cubicBezTo>
                  <a:cubicBezTo>
                    <a:pt x="595" y="174"/>
                    <a:pt x="611" y="175"/>
                    <a:pt x="616" y="200"/>
                  </a:cubicBezTo>
                  <a:cubicBezTo>
                    <a:pt x="619" y="216"/>
                    <a:pt x="645" y="213"/>
                    <a:pt x="648" y="227"/>
                  </a:cubicBezTo>
                  <a:cubicBezTo>
                    <a:pt x="653" y="250"/>
                    <a:pt x="657" y="273"/>
                    <a:pt x="662" y="296"/>
                  </a:cubicBezTo>
                  <a:cubicBezTo>
                    <a:pt x="665" y="314"/>
                    <a:pt x="646" y="309"/>
                    <a:pt x="659" y="328"/>
                  </a:cubicBezTo>
                  <a:cubicBezTo>
                    <a:pt x="672" y="347"/>
                    <a:pt x="670" y="369"/>
                    <a:pt x="672" y="391"/>
                  </a:cubicBezTo>
                  <a:cubicBezTo>
                    <a:pt x="675" y="419"/>
                    <a:pt x="655" y="468"/>
                    <a:pt x="664" y="482"/>
                  </a:cubicBezTo>
                  <a:cubicBezTo>
                    <a:pt x="670" y="492"/>
                    <a:pt x="677" y="520"/>
                    <a:pt x="683" y="527"/>
                  </a:cubicBezTo>
                  <a:cubicBezTo>
                    <a:pt x="696" y="540"/>
                    <a:pt x="718" y="534"/>
                    <a:pt x="731" y="545"/>
                  </a:cubicBezTo>
                  <a:cubicBezTo>
                    <a:pt x="774" y="580"/>
                    <a:pt x="714" y="601"/>
                    <a:pt x="689" y="617"/>
                  </a:cubicBezTo>
                  <a:cubicBezTo>
                    <a:pt x="656" y="638"/>
                    <a:pt x="623" y="659"/>
                    <a:pt x="592" y="683"/>
                  </a:cubicBezTo>
                  <a:cubicBezTo>
                    <a:pt x="553" y="711"/>
                    <a:pt x="529" y="732"/>
                    <a:pt x="483" y="742"/>
                  </a:cubicBezTo>
                  <a:cubicBezTo>
                    <a:pt x="476" y="744"/>
                    <a:pt x="444" y="756"/>
                    <a:pt x="439" y="753"/>
                  </a:cubicBezTo>
                  <a:cubicBezTo>
                    <a:pt x="427" y="745"/>
                    <a:pt x="440" y="722"/>
                    <a:pt x="430" y="718"/>
                  </a:cubicBezTo>
                  <a:cubicBezTo>
                    <a:pt x="364" y="693"/>
                    <a:pt x="311" y="636"/>
                    <a:pt x="248" y="593"/>
                  </a:cubicBezTo>
                  <a:cubicBezTo>
                    <a:pt x="179" y="547"/>
                    <a:pt x="111" y="500"/>
                    <a:pt x="43" y="452"/>
                  </a:cubicBezTo>
                  <a:cubicBezTo>
                    <a:pt x="0" y="423"/>
                    <a:pt x="4" y="417"/>
                    <a:pt x="4" y="366"/>
                  </a:cubicBezTo>
                  <a:cubicBezTo>
                    <a:pt x="4" y="342"/>
                    <a:pt x="68" y="322"/>
                    <a:pt x="81" y="318"/>
                  </a:cubicBezTo>
                  <a:cubicBezTo>
                    <a:pt x="119" y="307"/>
                    <a:pt x="146" y="287"/>
                    <a:pt x="185" y="270"/>
                  </a:cubicBezTo>
                  <a:cubicBezTo>
                    <a:pt x="153" y="224"/>
                    <a:pt x="250" y="219"/>
                    <a:pt x="276" y="218"/>
                  </a:cubicBezTo>
                  <a:cubicBezTo>
                    <a:pt x="282" y="198"/>
                    <a:pt x="262" y="190"/>
                    <a:pt x="260" y="169"/>
                  </a:cubicBezTo>
                  <a:cubicBezTo>
                    <a:pt x="258" y="142"/>
                    <a:pt x="266" y="104"/>
                    <a:pt x="237" y="92"/>
                  </a:cubicBezTo>
                  <a:cubicBezTo>
                    <a:pt x="240" y="92"/>
                    <a:pt x="243" y="92"/>
                    <a:pt x="246" y="9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9" name="Freeform 231"/>
            <p:cNvSpPr>
              <a:spLocks noEditPoints="1"/>
            </p:cNvSpPr>
            <p:nvPr/>
          </p:nvSpPr>
          <p:spPr bwMode="auto">
            <a:xfrm>
              <a:off x="2063" y="2173"/>
              <a:ext cx="227" cy="232"/>
            </a:xfrm>
            <a:custGeom>
              <a:avLst/>
              <a:gdLst>
                <a:gd name="T0" fmla="*/ 439 w 761"/>
                <a:gd name="T1" fmla="*/ 777 h 780"/>
                <a:gd name="T2" fmla="*/ 430 w 761"/>
                <a:gd name="T3" fmla="*/ 743 h 780"/>
                <a:gd name="T4" fmla="*/ 248 w 761"/>
                <a:gd name="T5" fmla="*/ 618 h 780"/>
                <a:gd name="T6" fmla="*/ 0 w 761"/>
                <a:gd name="T7" fmla="*/ 395 h 780"/>
                <a:gd name="T8" fmla="*/ 83 w 761"/>
                <a:gd name="T9" fmla="*/ 326 h 780"/>
                <a:gd name="T10" fmla="*/ 177 w 761"/>
                <a:gd name="T11" fmla="*/ 283 h 780"/>
                <a:gd name="T12" fmla="*/ 273 w 761"/>
                <a:gd name="T13" fmla="*/ 226 h 780"/>
                <a:gd name="T14" fmla="*/ 256 w 761"/>
                <a:gd name="T15" fmla="*/ 186 h 780"/>
                <a:gd name="T16" fmla="*/ 238 w 761"/>
                <a:gd name="T17" fmla="*/ 117 h 780"/>
                <a:gd name="T18" fmla="*/ 251 w 761"/>
                <a:gd name="T19" fmla="*/ 99 h 780"/>
                <a:gd name="T20" fmla="*/ 333 w 761"/>
                <a:gd name="T21" fmla="*/ 54 h 780"/>
                <a:gd name="T22" fmla="*/ 449 w 761"/>
                <a:gd name="T23" fmla="*/ 21 h 780"/>
                <a:gd name="T24" fmla="*/ 548 w 761"/>
                <a:gd name="T25" fmla="*/ 11 h 780"/>
                <a:gd name="T26" fmla="*/ 559 w 761"/>
                <a:gd name="T27" fmla="*/ 10 h 780"/>
                <a:gd name="T28" fmla="*/ 580 w 761"/>
                <a:gd name="T29" fmla="*/ 7 h 780"/>
                <a:gd name="T30" fmla="*/ 611 w 761"/>
                <a:gd name="T31" fmla="*/ 14 h 780"/>
                <a:gd name="T32" fmla="*/ 692 w 761"/>
                <a:gd name="T33" fmla="*/ 0 h 780"/>
                <a:gd name="T34" fmla="*/ 640 w 761"/>
                <a:gd name="T35" fmla="*/ 40 h 780"/>
                <a:gd name="T36" fmla="*/ 633 w 761"/>
                <a:gd name="T37" fmla="*/ 135 h 780"/>
                <a:gd name="T38" fmla="*/ 603 w 761"/>
                <a:gd name="T39" fmla="*/ 162 h 780"/>
                <a:gd name="T40" fmla="*/ 630 w 761"/>
                <a:gd name="T41" fmla="*/ 215 h 780"/>
                <a:gd name="T42" fmla="*/ 662 w 761"/>
                <a:gd name="T43" fmla="*/ 242 h 780"/>
                <a:gd name="T44" fmla="*/ 670 w 761"/>
                <a:gd name="T45" fmla="*/ 334 h 780"/>
                <a:gd name="T46" fmla="*/ 686 w 761"/>
                <a:gd name="T47" fmla="*/ 394 h 780"/>
                <a:gd name="T48" fmla="*/ 681 w 761"/>
                <a:gd name="T49" fmla="*/ 455 h 780"/>
                <a:gd name="T50" fmla="*/ 686 w 761"/>
                <a:gd name="T51" fmla="*/ 516 h 780"/>
                <a:gd name="T52" fmla="*/ 715 w 761"/>
                <a:gd name="T53" fmla="*/ 545 h 780"/>
                <a:gd name="T54" fmla="*/ 760 w 761"/>
                <a:gd name="T55" fmla="*/ 588 h 780"/>
                <a:gd name="T56" fmla="*/ 699 w 761"/>
                <a:gd name="T57" fmla="*/ 642 h 780"/>
                <a:gd name="T58" fmla="*/ 602 w 761"/>
                <a:gd name="T59" fmla="*/ 707 h 780"/>
                <a:gd name="T60" fmla="*/ 490 w 761"/>
                <a:gd name="T61" fmla="*/ 768 h 780"/>
                <a:gd name="T62" fmla="*/ 447 w 761"/>
                <a:gd name="T63" fmla="*/ 780 h 780"/>
                <a:gd name="T64" fmla="*/ 274 w 761"/>
                <a:gd name="T65" fmla="*/ 168 h 780"/>
                <a:gd name="T66" fmla="*/ 282 w 761"/>
                <a:gd name="T67" fmla="*/ 203 h 780"/>
                <a:gd name="T68" fmla="*/ 288 w 761"/>
                <a:gd name="T69" fmla="*/ 244 h 780"/>
                <a:gd name="T70" fmla="*/ 193 w 761"/>
                <a:gd name="T71" fmla="*/ 267 h 780"/>
                <a:gd name="T72" fmla="*/ 204 w 761"/>
                <a:gd name="T73" fmla="*/ 291 h 780"/>
                <a:gd name="T74" fmla="*/ 152 w 761"/>
                <a:gd name="T75" fmla="*/ 316 h 780"/>
                <a:gd name="T76" fmla="*/ 19 w 761"/>
                <a:gd name="T77" fmla="*/ 383 h 780"/>
                <a:gd name="T78" fmla="*/ 53 w 761"/>
                <a:gd name="T79" fmla="*/ 462 h 780"/>
                <a:gd name="T80" fmla="*/ 321 w 761"/>
                <a:gd name="T81" fmla="*/ 651 h 780"/>
                <a:gd name="T82" fmla="*/ 448 w 761"/>
                <a:gd name="T83" fmla="*/ 751 h 780"/>
                <a:gd name="T84" fmla="*/ 475 w 761"/>
                <a:gd name="T85" fmla="*/ 754 h 780"/>
                <a:gd name="T86" fmla="*/ 581 w 761"/>
                <a:gd name="T87" fmla="*/ 700 h 780"/>
                <a:gd name="T88" fmla="*/ 668 w 761"/>
                <a:gd name="T89" fmla="*/ 640 h 780"/>
                <a:gd name="T90" fmla="*/ 705 w 761"/>
                <a:gd name="T91" fmla="*/ 617 h 780"/>
                <a:gd name="T92" fmla="*/ 730 w 761"/>
                <a:gd name="T93" fmla="*/ 569 h 780"/>
                <a:gd name="T94" fmla="*/ 681 w 761"/>
                <a:gd name="T95" fmla="*/ 550 h 780"/>
                <a:gd name="T96" fmla="*/ 661 w 761"/>
                <a:gd name="T97" fmla="*/ 504 h 780"/>
                <a:gd name="T98" fmla="*/ 668 w 761"/>
                <a:gd name="T99" fmla="*/ 409 h 780"/>
                <a:gd name="T100" fmla="*/ 657 w 761"/>
                <a:gd name="T101" fmla="*/ 351 h 780"/>
                <a:gd name="T102" fmla="*/ 658 w 761"/>
                <a:gd name="T103" fmla="*/ 315 h 780"/>
                <a:gd name="T104" fmla="*/ 635 w 761"/>
                <a:gd name="T105" fmla="*/ 240 h 780"/>
                <a:gd name="T106" fmla="*/ 601 w 761"/>
                <a:gd name="T107" fmla="*/ 197 h 780"/>
                <a:gd name="T108" fmla="*/ 605 w 761"/>
                <a:gd name="T109" fmla="*/ 136 h 780"/>
                <a:gd name="T110" fmla="*/ 618 w 761"/>
                <a:gd name="T111" fmla="*/ 50 h 780"/>
                <a:gd name="T112" fmla="*/ 619 w 761"/>
                <a:gd name="T113" fmla="*/ 36 h 780"/>
                <a:gd name="T114" fmla="*/ 605 w 761"/>
                <a:gd name="T115" fmla="*/ 31 h 780"/>
                <a:gd name="T116" fmla="*/ 554 w 761"/>
                <a:gd name="T117" fmla="*/ 29 h 780"/>
                <a:gd name="T118" fmla="*/ 494 w 761"/>
                <a:gd name="T119" fmla="*/ 38 h 780"/>
                <a:gd name="T120" fmla="*/ 444 w 761"/>
                <a:gd name="T121" fmla="*/ 41 h 780"/>
                <a:gd name="T122" fmla="*/ 311 w 761"/>
                <a:gd name="T123" fmla="*/ 89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1" h="780">
                  <a:moveTo>
                    <a:pt x="447" y="780"/>
                  </a:moveTo>
                  <a:cubicBezTo>
                    <a:pt x="444" y="780"/>
                    <a:pt x="441" y="779"/>
                    <a:pt x="439" y="777"/>
                  </a:cubicBezTo>
                  <a:cubicBezTo>
                    <a:pt x="428" y="770"/>
                    <a:pt x="429" y="758"/>
                    <a:pt x="430" y="749"/>
                  </a:cubicBezTo>
                  <a:cubicBezTo>
                    <a:pt x="430" y="747"/>
                    <a:pt x="430" y="745"/>
                    <a:pt x="430" y="743"/>
                  </a:cubicBezTo>
                  <a:cubicBezTo>
                    <a:pt x="386" y="726"/>
                    <a:pt x="349" y="696"/>
                    <a:pt x="310" y="665"/>
                  </a:cubicBezTo>
                  <a:cubicBezTo>
                    <a:pt x="290" y="649"/>
                    <a:pt x="269" y="632"/>
                    <a:pt x="248" y="618"/>
                  </a:cubicBezTo>
                  <a:cubicBezTo>
                    <a:pt x="179" y="571"/>
                    <a:pt x="111" y="524"/>
                    <a:pt x="42" y="477"/>
                  </a:cubicBezTo>
                  <a:cubicBezTo>
                    <a:pt x="1" y="449"/>
                    <a:pt x="0" y="438"/>
                    <a:pt x="0" y="395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0" y="355"/>
                    <a:pt x="52" y="336"/>
                    <a:pt x="83" y="326"/>
                  </a:cubicBezTo>
                  <a:cubicBezTo>
                    <a:pt x="106" y="320"/>
                    <a:pt x="124" y="310"/>
                    <a:pt x="144" y="299"/>
                  </a:cubicBezTo>
                  <a:cubicBezTo>
                    <a:pt x="154" y="294"/>
                    <a:pt x="165" y="288"/>
                    <a:pt x="177" y="283"/>
                  </a:cubicBezTo>
                  <a:cubicBezTo>
                    <a:pt x="172" y="272"/>
                    <a:pt x="174" y="264"/>
                    <a:pt x="177" y="259"/>
                  </a:cubicBezTo>
                  <a:cubicBezTo>
                    <a:pt x="188" y="235"/>
                    <a:pt x="233" y="229"/>
                    <a:pt x="273" y="226"/>
                  </a:cubicBezTo>
                  <a:cubicBezTo>
                    <a:pt x="272" y="222"/>
                    <a:pt x="270" y="219"/>
                    <a:pt x="267" y="214"/>
                  </a:cubicBezTo>
                  <a:cubicBezTo>
                    <a:pt x="262" y="207"/>
                    <a:pt x="257" y="198"/>
                    <a:pt x="256" y="186"/>
                  </a:cubicBezTo>
                  <a:cubicBezTo>
                    <a:pt x="255" y="181"/>
                    <a:pt x="255" y="174"/>
                    <a:pt x="255" y="168"/>
                  </a:cubicBezTo>
                  <a:cubicBezTo>
                    <a:pt x="256" y="141"/>
                    <a:pt x="255" y="124"/>
                    <a:pt x="238" y="117"/>
                  </a:cubicBezTo>
                  <a:cubicBezTo>
                    <a:pt x="195" y="99"/>
                    <a:pt x="195" y="99"/>
                    <a:pt x="195" y="99"/>
                  </a:cubicBezTo>
                  <a:cubicBezTo>
                    <a:pt x="251" y="99"/>
                    <a:pt x="251" y="99"/>
                    <a:pt x="251" y="99"/>
                  </a:cubicBezTo>
                  <a:cubicBezTo>
                    <a:pt x="266" y="97"/>
                    <a:pt x="284" y="85"/>
                    <a:pt x="301" y="73"/>
                  </a:cubicBezTo>
                  <a:cubicBezTo>
                    <a:pt x="312" y="66"/>
                    <a:pt x="322" y="59"/>
                    <a:pt x="333" y="54"/>
                  </a:cubicBezTo>
                  <a:cubicBezTo>
                    <a:pt x="369" y="37"/>
                    <a:pt x="402" y="30"/>
                    <a:pt x="441" y="23"/>
                  </a:cubicBezTo>
                  <a:cubicBezTo>
                    <a:pt x="449" y="21"/>
                    <a:pt x="449" y="21"/>
                    <a:pt x="449" y="21"/>
                  </a:cubicBezTo>
                  <a:cubicBezTo>
                    <a:pt x="464" y="18"/>
                    <a:pt x="480" y="18"/>
                    <a:pt x="495" y="19"/>
                  </a:cubicBezTo>
                  <a:cubicBezTo>
                    <a:pt x="510" y="20"/>
                    <a:pt x="525" y="23"/>
                    <a:pt x="548" y="11"/>
                  </a:cubicBezTo>
                  <a:cubicBezTo>
                    <a:pt x="558" y="6"/>
                    <a:pt x="558" y="6"/>
                    <a:pt x="558" y="6"/>
                  </a:cubicBezTo>
                  <a:cubicBezTo>
                    <a:pt x="559" y="10"/>
                    <a:pt x="559" y="10"/>
                    <a:pt x="559" y="10"/>
                  </a:cubicBezTo>
                  <a:cubicBezTo>
                    <a:pt x="565" y="10"/>
                    <a:pt x="574" y="9"/>
                    <a:pt x="580" y="9"/>
                  </a:cubicBezTo>
                  <a:cubicBezTo>
                    <a:pt x="580" y="7"/>
                    <a:pt x="580" y="7"/>
                    <a:pt x="580" y="7"/>
                  </a:cubicBezTo>
                  <a:cubicBezTo>
                    <a:pt x="590" y="8"/>
                    <a:pt x="590" y="8"/>
                    <a:pt x="590" y="8"/>
                  </a:cubicBezTo>
                  <a:cubicBezTo>
                    <a:pt x="599" y="10"/>
                    <a:pt x="606" y="12"/>
                    <a:pt x="611" y="14"/>
                  </a:cubicBezTo>
                  <a:cubicBezTo>
                    <a:pt x="621" y="18"/>
                    <a:pt x="627" y="20"/>
                    <a:pt x="639" y="16"/>
                  </a:cubicBezTo>
                  <a:cubicBezTo>
                    <a:pt x="692" y="0"/>
                    <a:pt x="692" y="0"/>
                    <a:pt x="692" y="0"/>
                  </a:cubicBezTo>
                  <a:cubicBezTo>
                    <a:pt x="647" y="32"/>
                    <a:pt x="647" y="32"/>
                    <a:pt x="647" y="32"/>
                  </a:cubicBezTo>
                  <a:cubicBezTo>
                    <a:pt x="644" y="34"/>
                    <a:pt x="642" y="37"/>
                    <a:pt x="640" y="40"/>
                  </a:cubicBezTo>
                  <a:cubicBezTo>
                    <a:pt x="639" y="42"/>
                    <a:pt x="637" y="43"/>
                    <a:pt x="636" y="45"/>
                  </a:cubicBezTo>
                  <a:cubicBezTo>
                    <a:pt x="644" y="68"/>
                    <a:pt x="640" y="122"/>
                    <a:pt x="633" y="135"/>
                  </a:cubicBezTo>
                  <a:cubicBezTo>
                    <a:pt x="629" y="142"/>
                    <a:pt x="622" y="146"/>
                    <a:pt x="615" y="151"/>
                  </a:cubicBezTo>
                  <a:cubicBezTo>
                    <a:pt x="612" y="153"/>
                    <a:pt x="603" y="159"/>
                    <a:pt x="603" y="162"/>
                  </a:cubicBezTo>
                  <a:cubicBezTo>
                    <a:pt x="606" y="173"/>
                    <a:pt x="610" y="179"/>
                    <a:pt x="616" y="186"/>
                  </a:cubicBezTo>
                  <a:cubicBezTo>
                    <a:pt x="621" y="193"/>
                    <a:pt x="627" y="201"/>
                    <a:pt x="630" y="215"/>
                  </a:cubicBezTo>
                  <a:cubicBezTo>
                    <a:pt x="631" y="218"/>
                    <a:pt x="635" y="220"/>
                    <a:pt x="642" y="223"/>
                  </a:cubicBezTo>
                  <a:cubicBezTo>
                    <a:pt x="649" y="226"/>
                    <a:pt x="660" y="231"/>
                    <a:pt x="662" y="242"/>
                  </a:cubicBezTo>
                  <a:cubicBezTo>
                    <a:pt x="676" y="312"/>
                    <a:pt x="676" y="312"/>
                    <a:pt x="676" y="312"/>
                  </a:cubicBezTo>
                  <a:cubicBezTo>
                    <a:pt x="678" y="324"/>
                    <a:pt x="673" y="330"/>
                    <a:pt x="670" y="334"/>
                  </a:cubicBezTo>
                  <a:cubicBezTo>
                    <a:pt x="669" y="334"/>
                    <a:pt x="669" y="336"/>
                    <a:pt x="672" y="340"/>
                  </a:cubicBezTo>
                  <a:cubicBezTo>
                    <a:pt x="684" y="357"/>
                    <a:pt x="685" y="376"/>
                    <a:pt x="686" y="394"/>
                  </a:cubicBezTo>
                  <a:cubicBezTo>
                    <a:pt x="686" y="398"/>
                    <a:pt x="686" y="403"/>
                    <a:pt x="686" y="407"/>
                  </a:cubicBezTo>
                  <a:cubicBezTo>
                    <a:pt x="688" y="421"/>
                    <a:pt x="684" y="439"/>
                    <a:pt x="681" y="455"/>
                  </a:cubicBezTo>
                  <a:cubicBezTo>
                    <a:pt x="678" y="469"/>
                    <a:pt x="674" y="490"/>
                    <a:pt x="677" y="494"/>
                  </a:cubicBezTo>
                  <a:cubicBezTo>
                    <a:pt x="680" y="500"/>
                    <a:pt x="683" y="508"/>
                    <a:pt x="686" y="516"/>
                  </a:cubicBezTo>
                  <a:cubicBezTo>
                    <a:pt x="688" y="523"/>
                    <a:pt x="692" y="535"/>
                    <a:pt x="695" y="537"/>
                  </a:cubicBezTo>
                  <a:cubicBezTo>
                    <a:pt x="699" y="542"/>
                    <a:pt x="707" y="544"/>
                    <a:pt x="715" y="545"/>
                  </a:cubicBezTo>
                  <a:cubicBezTo>
                    <a:pt x="724" y="547"/>
                    <a:pt x="734" y="548"/>
                    <a:pt x="742" y="555"/>
                  </a:cubicBezTo>
                  <a:cubicBezTo>
                    <a:pt x="755" y="566"/>
                    <a:pt x="761" y="577"/>
                    <a:pt x="760" y="588"/>
                  </a:cubicBezTo>
                  <a:cubicBezTo>
                    <a:pt x="758" y="609"/>
                    <a:pt x="735" y="622"/>
                    <a:pt x="714" y="633"/>
                  </a:cubicBezTo>
                  <a:cubicBezTo>
                    <a:pt x="708" y="636"/>
                    <a:pt x="703" y="639"/>
                    <a:pt x="699" y="642"/>
                  </a:cubicBezTo>
                  <a:cubicBezTo>
                    <a:pt x="678" y="655"/>
                    <a:pt x="678" y="655"/>
                    <a:pt x="678" y="655"/>
                  </a:cubicBezTo>
                  <a:cubicBezTo>
                    <a:pt x="653" y="672"/>
                    <a:pt x="627" y="689"/>
                    <a:pt x="602" y="707"/>
                  </a:cubicBezTo>
                  <a:cubicBezTo>
                    <a:pt x="592" y="715"/>
                    <a:pt x="592" y="715"/>
                    <a:pt x="592" y="715"/>
                  </a:cubicBezTo>
                  <a:cubicBezTo>
                    <a:pt x="559" y="740"/>
                    <a:pt x="534" y="758"/>
                    <a:pt x="490" y="768"/>
                  </a:cubicBezTo>
                  <a:cubicBezTo>
                    <a:pt x="489" y="769"/>
                    <a:pt x="485" y="770"/>
                    <a:pt x="480" y="772"/>
                  </a:cubicBezTo>
                  <a:cubicBezTo>
                    <a:pt x="465" y="776"/>
                    <a:pt x="454" y="780"/>
                    <a:pt x="447" y="780"/>
                  </a:cubicBezTo>
                  <a:close/>
                  <a:moveTo>
                    <a:pt x="264" y="115"/>
                  </a:moveTo>
                  <a:cubicBezTo>
                    <a:pt x="274" y="130"/>
                    <a:pt x="274" y="150"/>
                    <a:pt x="274" y="168"/>
                  </a:cubicBezTo>
                  <a:cubicBezTo>
                    <a:pt x="274" y="174"/>
                    <a:pt x="274" y="180"/>
                    <a:pt x="274" y="185"/>
                  </a:cubicBezTo>
                  <a:cubicBezTo>
                    <a:pt x="275" y="192"/>
                    <a:pt x="278" y="198"/>
                    <a:pt x="282" y="203"/>
                  </a:cubicBezTo>
                  <a:cubicBezTo>
                    <a:pt x="287" y="212"/>
                    <a:pt x="294" y="222"/>
                    <a:pt x="290" y="238"/>
                  </a:cubicBezTo>
                  <a:cubicBezTo>
                    <a:pt x="288" y="244"/>
                    <a:pt x="288" y="244"/>
                    <a:pt x="288" y="244"/>
                  </a:cubicBezTo>
                  <a:cubicBezTo>
                    <a:pt x="281" y="244"/>
                    <a:pt x="281" y="244"/>
                    <a:pt x="281" y="244"/>
                  </a:cubicBezTo>
                  <a:cubicBezTo>
                    <a:pt x="216" y="248"/>
                    <a:pt x="197" y="258"/>
                    <a:pt x="193" y="267"/>
                  </a:cubicBezTo>
                  <a:cubicBezTo>
                    <a:pt x="192" y="270"/>
                    <a:pt x="193" y="275"/>
                    <a:pt x="197" y="282"/>
                  </a:cubicBezTo>
                  <a:cubicBezTo>
                    <a:pt x="204" y="291"/>
                    <a:pt x="204" y="291"/>
                    <a:pt x="204" y="291"/>
                  </a:cubicBezTo>
                  <a:cubicBezTo>
                    <a:pt x="193" y="296"/>
                    <a:pt x="193" y="296"/>
                    <a:pt x="193" y="296"/>
                  </a:cubicBezTo>
                  <a:cubicBezTo>
                    <a:pt x="178" y="302"/>
                    <a:pt x="165" y="309"/>
                    <a:pt x="152" y="316"/>
                  </a:cubicBezTo>
                  <a:cubicBezTo>
                    <a:pt x="132" y="327"/>
                    <a:pt x="113" y="337"/>
                    <a:pt x="88" y="344"/>
                  </a:cubicBezTo>
                  <a:cubicBezTo>
                    <a:pt x="43" y="358"/>
                    <a:pt x="19" y="374"/>
                    <a:pt x="19" y="383"/>
                  </a:cubicBezTo>
                  <a:cubicBezTo>
                    <a:pt x="19" y="395"/>
                    <a:pt x="19" y="395"/>
                    <a:pt x="19" y="395"/>
                  </a:cubicBezTo>
                  <a:cubicBezTo>
                    <a:pt x="18" y="435"/>
                    <a:pt x="18" y="438"/>
                    <a:pt x="53" y="462"/>
                  </a:cubicBezTo>
                  <a:cubicBezTo>
                    <a:pt x="121" y="509"/>
                    <a:pt x="189" y="556"/>
                    <a:pt x="258" y="603"/>
                  </a:cubicBezTo>
                  <a:cubicBezTo>
                    <a:pt x="280" y="618"/>
                    <a:pt x="301" y="634"/>
                    <a:pt x="321" y="651"/>
                  </a:cubicBezTo>
                  <a:cubicBezTo>
                    <a:pt x="360" y="681"/>
                    <a:pt x="397" y="711"/>
                    <a:pt x="439" y="727"/>
                  </a:cubicBezTo>
                  <a:cubicBezTo>
                    <a:pt x="450" y="731"/>
                    <a:pt x="449" y="743"/>
                    <a:pt x="448" y="751"/>
                  </a:cubicBezTo>
                  <a:cubicBezTo>
                    <a:pt x="448" y="755"/>
                    <a:pt x="447" y="759"/>
                    <a:pt x="449" y="761"/>
                  </a:cubicBezTo>
                  <a:cubicBezTo>
                    <a:pt x="454" y="761"/>
                    <a:pt x="467" y="756"/>
                    <a:pt x="475" y="754"/>
                  </a:cubicBezTo>
                  <a:cubicBezTo>
                    <a:pt x="480" y="752"/>
                    <a:pt x="484" y="751"/>
                    <a:pt x="486" y="751"/>
                  </a:cubicBezTo>
                  <a:cubicBezTo>
                    <a:pt x="526" y="741"/>
                    <a:pt x="549" y="724"/>
                    <a:pt x="581" y="700"/>
                  </a:cubicBezTo>
                  <a:cubicBezTo>
                    <a:pt x="591" y="692"/>
                    <a:pt x="591" y="692"/>
                    <a:pt x="591" y="692"/>
                  </a:cubicBezTo>
                  <a:cubicBezTo>
                    <a:pt x="616" y="674"/>
                    <a:pt x="643" y="656"/>
                    <a:pt x="668" y="640"/>
                  </a:cubicBezTo>
                  <a:cubicBezTo>
                    <a:pt x="689" y="627"/>
                    <a:pt x="689" y="627"/>
                    <a:pt x="689" y="627"/>
                  </a:cubicBezTo>
                  <a:cubicBezTo>
                    <a:pt x="694" y="624"/>
                    <a:pt x="699" y="620"/>
                    <a:pt x="705" y="617"/>
                  </a:cubicBezTo>
                  <a:cubicBezTo>
                    <a:pt x="720" y="609"/>
                    <a:pt x="741" y="597"/>
                    <a:pt x="742" y="587"/>
                  </a:cubicBezTo>
                  <a:cubicBezTo>
                    <a:pt x="742" y="581"/>
                    <a:pt x="736" y="574"/>
                    <a:pt x="730" y="569"/>
                  </a:cubicBezTo>
                  <a:cubicBezTo>
                    <a:pt x="726" y="566"/>
                    <a:pt x="719" y="564"/>
                    <a:pt x="712" y="563"/>
                  </a:cubicBezTo>
                  <a:cubicBezTo>
                    <a:pt x="702" y="561"/>
                    <a:pt x="690" y="559"/>
                    <a:pt x="681" y="550"/>
                  </a:cubicBezTo>
                  <a:cubicBezTo>
                    <a:pt x="677" y="545"/>
                    <a:pt x="673" y="536"/>
                    <a:pt x="668" y="522"/>
                  </a:cubicBezTo>
                  <a:cubicBezTo>
                    <a:pt x="666" y="515"/>
                    <a:pt x="663" y="508"/>
                    <a:pt x="661" y="504"/>
                  </a:cubicBezTo>
                  <a:cubicBezTo>
                    <a:pt x="654" y="493"/>
                    <a:pt x="658" y="474"/>
                    <a:pt x="663" y="452"/>
                  </a:cubicBezTo>
                  <a:cubicBezTo>
                    <a:pt x="666" y="436"/>
                    <a:pt x="669" y="420"/>
                    <a:pt x="668" y="409"/>
                  </a:cubicBezTo>
                  <a:cubicBezTo>
                    <a:pt x="668" y="404"/>
                    <a:pt x="667" y="399"/>
                    <a:pt x="667" y="395"/>
                  </a:cubicBezTo>
                  <a:cubicBezTo>
                    <a:pt x="666" y="378"/>
                    <a:pt x="666" y="363"/>
                    <a:pt x="657" y="351"/>
                  </a:cubicBezTo>
                  <a:cubicBezTo>
                    <a:pt x="647" y="337"/>
                    <a:pt x="649" y="329"/>
                    <a:pt x="656" y="321"/>
                  </a:cubicBezTo>
                  <a:cubicBezTo>
                    <a:pt x="658" y="319"/>
                    <a:pt x="658" y="319"/>
                    <a:pt x="658" y="315"/>
                  </a:cubicBezTo>
                  <a:cubicBezTo>
                    <a:pt x="644" y="246"/>
                    <a:pt x="644" y="246"/>
                    <a:pt x="644" y="246"/>
                  </a:cubicBezTo>
                  <a:cubicBezTo>
                    <a:pt x="644" y="244"/>
                    <a:pt x="638" y="241"/>
                    <a:pt x="635" y="240"/>
                  </a:cubicBezTo>
                  <a:cubicBezTo>
                    <a:pt x="626" y="236"/>
                    <a:pt x="615" y="232"/>
                    <a:pt x="612" y="219"/>
                  </a:cubicBezTo>
                  <a:cubicBezTo>
                    <a:pt x="610" y="209"/>
                    <a:pt x="606" y="204"/>
                    <a:pt x="601" y="197"/>
                  </a:cubicBezTo>
                  <a:cubicBezTo>
                    <a:pt x="595" y="190"/>
                    <a:pt x="589" y="181"/>
                    <a:pt x="585" y="166"/>
                  </a:cubicBezTo>
                  <a:cubicBezTo>
                    <a:pt x="582" y="151"/>
                    <a:pt x="595" y="142"/>
                    <a:pt x="605" y="136"/>
                  </a:cubicBezTo>
                  <a:cubicBezTo>
                    <a:pt x="610" y="133"/>
                    <a:pt x="615" y="129"/>
                    <a:pt x="616" y="126"/>
                  </a:cubicBezTo>
                  <a:cubicBezTo>
                    <a:pt x="623" y="113"/>
                    <a:pt x="624" y="58"/>
                    <a:pt x="618" y="50"/>
                  </a:cubicBezTo>
                  <a:cubicBezTo>
                    <a:pt x="609" y="43"/>
                    <a:pt x="609" y="43"/>
                    <a:pt x="609" y="43"/>
                  </a:cubicBezTo>
                  <a:cubicBezTo>
                    <a:pt x="619" y="36"/>
                    <a:pt x="619" y="36"/>
                    <a:pt x="619" y="36"/>
                  </a:cubicBezTo>
                  <a:cubicBezTo>
                    <a:pt x="619" y="36"/>
                    <a:pt x="619" y="36"/>
                    <a:pt x="619" y="36"/>
                  </a:cubicBezTo>
                  <a:cubicBezTo>
                    <a:pt x="614" y="35"/>
                    <a:pt x="609" y="33"/>
                    <a:pt x="605" y="31"/>
                  </a:cubicBezTo>
                  <a:cubicBezTo>
                    <a:pt x="600" y="30"/>
                    <a:pt x="596" y="28"/>
                    <a:pt x="590" y="27"/>
                  </a:cubicBezTo>
                  <a:cubicBezTo>
                    <a:pt x="584" y="28"/>
                    <a:pt x="573" y="29"/>
                    <a:pt x="554" y="29"/>
                  </a:cubicBezTo>
                  <a:cubicBezTo>
                    <a:pt x="536" y="37"/>
                    <a:pt x="521" y="38"/>
                    <a:pt x="510" y="38"/>
                  </a:cubicBezTo>
                  <a:cubicBezTo>
                    <a:pt x="505" y="38"/>
                    <a:pt x="499" y="38"/>
                    <a:pt x="494" y="38"/>
                  </a:cubicBezTo>
                  <a:cubicBezTo>
                    <a:pt x="480" y="37"/>
                    <a:pt x="465" y="37"/>
                    <a:pt x="452" y="39"/>
                  </a:cubicBezTo>
                  <a:cubicBezTo>
                    <a:pt x="444" y="41"/>
                    <a:pt x="444" y="41"/>
                    <a:pt x="444" y="41"/>
                  </a:cubicBezTo>
                  <a:cubicBezTo>
                    <a:pt x="407" y="48"/>
                    <a:pt x="375" y="54"/>
                    <a:pt x="340" y="70"/>
                  </a:cubicBezTo>
                  <a:cubicBezTo>
                    <a:pt x="331" y="75"/>
                    <a:pt x="321" y="81"/>
                    <a:pt x="311" y="89"/>
                  </a:cubicBezTo>
                  <a:cubicBezTo>
                    <a:pt x="296" y="99"/>
                    <a:pt x="280" y="109"/>
                    <a:pt x="264" y="11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0" name="Freeform 232"/>
            <p:cNvSpPr>
              <a:spLocks/>
            </p:cNvSpPr>
            <p:nvPr/>
          </p:nvSpPr>
          <p:spPr bwMode="auto">
            <a:xfrm>
              <a:off x="2286" y="2668"/>
              <a:ext cx="137" cy="143"/>
            </a:xfrm>
            <a:custGeom>
              <a:avLst/>
              <a:gdLst>
                <a:gd name="T0" fmla="*/ 0 w 461"/>
                <a:gd name="T1" fmla="*/ 455 h 477"/>
                <a:gd name="T2" fmla="*/ 25 w 461"/>
                <a:gd name="T3" fmla="*/ 332 h 477"/>
                <a:gd name="T4" fmla="*/ 74 w 461"/>
                <a:gd name="T5" fmla="*/ 247 h 477"/>
                <a:gd name="T6" fmla="*/ 72 w 461"/>
                <a:gd name="T7" fmla="*/ 196 h 477"/>
                <a:gd name="T8" fmla="*/ 58 w 461"/>
                <a:gd name="T9" fmla="*/ 144 h 477"/>
                <a:gd name="T10" fmla="*/ 26 w 461"/>
                <a:gd name="T11" fmla="*/ 43 h 477"/>
                <a:gd name="T12" fmla="*/ 191 w 461"/>
                <a:gd name="T13" fmla="*/ 66 h 477"/>
                <a:gd name="T14" fmla="*/ 266 w 461"/>
                <a:gd name="T15" fmla="*/ 106 h 477"/>
                <a:gd name="T16" fmla="*/ 290 w 461"/>
                <a:gd name="T17" fmla="*/ 76 h 477"/>
                <a:gd name="T18" fmla="*/ 337 w 461"/>
                <a:gd name="T19" fmla="*/ 65 h 477"/>
                <a:gd name="T20" fmla="*/ 335 w 461"/>
                <a:gd name="T21" fmla="*/ 80 h 477"/>
                <a:gd name="T22" fmla="*/ 380 w 461"/>
                <a:gd name="T23" fmla="*/ 174 h 477"/>
                <a:gd name="T24" fmla="*/ 391 w 461"/>
                <a:gd name="T25" fmla="*/ 229 h 477"/>
                <a:gd name="T26" fmla="*/ 455 w 461"/>
                <a:gd name="T27" fmla="*/ 212 h 477"/>
                <a:gd name="T28" fmla="*/ 461 w 461"/>
                <a:gd name="T29" fmla="*/ 290 h 477"/>
                <a:gd name="T30" fmla="*/ 391 w 461"/>
                <a:gd name="T31" fmla="*/ 290 h 477"/>
                <a:gd name="T32" fmla="*/ 381 w 461"/>
                <a:gd name="T33" fmla="*/ 344 h 477"/>
                <a:gd name="T34" fmla="*/ 426 w 461"/>
                <a:gd name="T35" fmla="*/ 465 h 477"/>
                <a:gd name="T36" fmla="*/ 311 w 461"/>
                <a:gd name="T37" fmla="*/ 472 h 477"/>
                <a:gd name="T38" fmla="*/ 210 w 461"/>
                <a:gd name="T39" fmla="*/ 454 h 477"/>
                <a:gd name="T40" fmla="*/ 78 w 461"/>
                <a:gd name="T41" fmla="*/ 453 h 477"/>
                <a:gd name="T42" fmla="*/ 0 w 461"/>
                <a:gd name="T43" fmla="*/ 455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1" h="477">
                  <a:moveTo>
                    <a:pt x="0" y="455"/>
                  </a:moveTo>
                  <a:cubicBezTo>
                    <a:pt x="2" y="409"/>
                    <a:pt x="10" y="376"/>
                    <a:pt x="25" y="332"/>
                  </a:cubicBezTo>
                  <a:cubicBezTo>
                    <a:pt x="35" y="300"/>
                    <a:pt x="71" y="276"/>
                    <a:pt x="74" y="247"/>
                  </a:cubicBezTo>
                  <a:cubicBezTo>
                    <a:pt x="75" y="233"/>
                    <a:pt x="82" y="208"/>
                    <a:pt x="72" y="196"/>
                  </a:cubicBezTo>
                  <a:cubicBezTo>
                    <a:pt x="62" y="183"/>
                    <a:pt x="48" y="160"/>
                    <a:pt x="58" y="144"/>
                  </a:cubicBezTo>
                  <a:cubicBezTo>
                    <a:pt x="72" y="120"/>
                    <a:pt x="36" y="65"/>
                    <a:pt x="26" y="43"/>
                  </a:cubicBezTo>
                  <a:cubicBezTo>
                    <a:pt x="78" y="21"/>
                    <a:pt x="175" y="0"/>
                    <a:pt x="191" y="66"/>
                  </a:cubicBezTo>
                  <a:cubicBezTo>
                    <a:pt x="202" y="109"/>
                    <a:pt x="229" y="111"/>
                    <a:pt x="266" y="106"/>
                  </a:cubicBezTo>
                  <a:cubicBezTo>
                    <a:pt x="286" y="104"/>
                    <a:pt x="284" y="95"/>
                    <a:pt x="290" y="76"/>
                  </a:cubicBezTo>
                  <a:cubicBezTo>
                    <a:pt x="294" y="64"/>
                    <a:pt x="325" y="67"/>
                    <a:pt x="337" y="65"/>
                  </a:cubicBezTo>
                  <a:cubicBezTo>
                    <a:pt x="336" y="70"/>
                    <a:pt x="335" y="75"/>
                    <a:pt x="335" y="80"/>
                  </a:cubicBezTo>
                  <a:cubicBezTo>
                    <a:pt x="396" y="68"/>
                    <a:pt x="364" y="137"/>
                    <a:pt x="380" y="174"/>
                  </a:cubicBezTo>
                  <a:cubicBezTo>
                    <a:pt x="388" y="195"/>
                    <a:pt x="378" y="221"/>
                    <a:pt x="391" y="229"/>
                  </a:cubicBezTo>
                  <a:cubicBezTo>
                    <a:pt x="381" y="223"/>
                    <a:pt x="452" y="212"/>
                    <a:pt x="455" y="212"/>
                  </a:cubicBezTo>
                  <a:cubicBezTo>
                    <a:pt x="454" y="236"/>
                    <a:pt x="443" y="275"/>
                    <a:pt x="461" y="290"/>
                  </a:cubicBezTo>
                  <a:cubicBezTo>
                    <a:pt x="438" y="290"/>
                    <a:pt x="415" y="290"/>
                    <a:pt x="391" y="290"/>
                  </a:cubicBezTo>
                  <a:cubicBezTo>
                    <a:pt x="371" y="290"/>
                    <a:pt x="381" y="327"/>
                    <a:pt x="381" y="344"/>
                  </a:cubicBezTo>
                  <a:cubicBezTo>
                    <a:pt x="381" y="411"/>
                    <a:pt x="375" y="421"/>
                    <a:pt x="426" y="465"/>
                  </a:cubicBezTo>
                  <a:cubicBezTo>
                    <a:pt x="378" y="477"/>
                    <a:pt x="358" y="477"/>
                    <a:pt x="311" y="472"/>
                  </a:cubicBezTo>
                  <a:cubicBezTo>
                    <a:pt x="273" y="469"/>
                    <a:pt x="248" y="454"/>
                    <a:pt x="210" y="454"/>
                  </a:cubicBezTo>
                  <a:cubicBezTo>
                    <a:pt x="180" y="455"/>
                    <a:pt x="102" y="470"/>
                    <a:pt x="78" y="453"/>
                  </a:cubicBezTo>
                  <a:cubicBezTo>
                    <a:pt x="47" y="431"/>
                    <a:pt x="28" y="440"/>
                    <a:pt x="0" y="45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1" name="Freeform 233"/>
            <p:cNvSpPr>
              <a:spLocks noEditPoints="1"/>
            </p:cNvSpPr>
            <p:nvPr/>
          </p:nvSpPr>
          <p:spPr bwMode="auto">
            <a:xfrm>
              <a:off x="2283" y="2672"/>
              <a:ext cx="148" cy="141"/>
            </a:xfrm>
            <a:custGeom>
              <a:avLst/>
              <a:gdLst>
                <a:gd name="T0" fmla="*/ 320 w 497"/>
                <a:gd name="T1" fmla="*/ 468 h 471"/>
                <a:gd name="T2" fmla="*/ 221 w 497"/>
                <a:gd name="T3" fmla="*/ 450 h 471"/>
                <a:gd name="T4" fmla="*/ 130 w 497"/>
                <a:gd name="T5" fmla="*/ 457 h 471"/>
                <a:gd name="T6" fmla="*/ 15 w 497"/>
                <a:gd name="T7" fmla="*/ 450 h 471"/>
                <a:gd name="T8" fmla="*/ 1 w 497"/>
                <a:gd name="T9" fmla="*/ 442 h 471"/>
                <a:gd name="T10" fmla="*/ 53 w 497"/>
                <a:gd name="T11" fmla="*/ 273 h 471"/>
                <a:gd name="T12" fmla="*/ 76 w 497"/>
                <a:gd name="T13" fmla="*/ 223 h 471"/>
                <a:gd name="T14" fmla="*/ 60 w 497"/>
                <a:gd name="T15" fmla="*/ 127 h 471"/>
                <a:gd name="T16" fmla="*/ 28 w 497"/>
                <a:gd name="T17" fmla="*/ 34 h 471"/>
                <a:gd name="T18" fmla="*/ 33 w 497"/>
                <a:gd name="T19" fmla="*/ 22 h 471"/>
                <a:gd name="T20" fmla="*/ 210 w 497"/>
                <a:gd name="T21" fmla="*/ 51 h 471"/>
                <a:gd name="T22" fmla="*/ 275 w 497"/>
                <a:gd name="T23" fmla="*/ 84 h 471"/>
                <a:gd name="T24" fmla="*/ 292 w 497"/>
                <a:gd name="T25" fmla="*/ 60 h 471"/>
                <a:gd name="T26" fmla="*/ 346 w 497"/>
                <a:gd name="T27" fmla="*/ 43 h 471"/>
                <a:gd name="T28" fmla="*/ 355 w 497"/>
                <a:gd name="T29" fmla="*/ 57 h 471"/>
                <a:gd name="T30" fmla="*/ 394 w 497"/>
                <a:gd name="T31" fmla="*/ 117 h 471"/>
                <a:gd name="T32" fmla="*/ 403 w 497"/>
                <a:gd name="T33" fmla="*/ 190 h 471"/>
                <a:gd name="T34" fmla="*/ 465 w 497"/>
                <a:gd name="T35" fmla="*/ 190 h 471"/>
                <a:gd name="T36" fmla="*/ 475 w 497"/>
                <a:gd name="T37" fmla="*/ 200 h 471"/>
                <a:gd name="T38" fmla="*/ 477 w 497"/>
                <a:gd name="T39" fmla="*/ 270 h 471"/>
                <a:gd name="T40" fmla="*/ 401 w 497"/>
                <a:gd name="T41" fmla="*/ 286 h 471"/>
                <a:gd name="T42" fmla="*/ 400 w 497"/>
                <a:gd name="T43" fmla="*/ 331 h 471"/>
                <a:gd name="T44" fmla="*/ 442 w 497"/>
                <a:gd name="T45" fmla="*/ 445 h 471"/>
                <a:gd name="T46" fmla="*/ 438 w 497"/>
                <a:gd name="T47" fmla="*/ 461 h 471"/>
                <a:gd name="T48" fmla="*/ 220 w 497"/>
                <a:gd name="T49" fmla="*/ 432 h 471"/>
                <a:gd name="T50" fmla="*/ 321 w 497"/>
                <a:gd name="T51" fmla="*/ 450 h 471"/>
                <a:gd name="T52" fmla="*/ 382 w 497"/>
                <a:gd name="T53" fmla="*/ 348 h 471"/>
                <a:gd name="T54" fmla="*/ 381 w 497"/>
                <a:gd name="T55" fmla="*/ 318 h 471"/>
                <a:gd name="T56" fmla="*/ 401 w 497"/>
                <a:gd name="T57" fmla="*/ 268 h 471"/>
                <a:gd name="T58" fmla="*/ 454 w 497"/>
                <a:gd name="T59" fmla="*/ 217 h 471"/>
                <a:gd name="T60" fmla="*/ 406 w 497"/>
                <a:gd name="T61" fmla="*/ 221 h 471"/>
                <a:gd name="T62" fmla="*/ 401 w 497"/>
                <a:gd name="T63" fmla="*/ 215 h 471"/>
                <a:gd name="T64" fmla="*/ 396 w 497"/>
                <a:gd name="T65" fmla="*/ 224 h 471"/>
                <a:gd name="T66" fmla="*/ 390 w 497"/>
                <a:gd name="T67" fmla="*/ 219 h 471"/>
                <a:gd name="T68" fmla="*/ 381 w 497"/>
                <a:gd name="T69" fmla="*/ 165 h 471"/>
                <a:gd name="T70" fmla="*/ 370 w 497"/>
                <a:gd name="T71" fmla="*/ 79 h 471"/>
                <a:gd name="T72" fmla="*/ 335 w 497"/>
                <a:gd name="T73" fmla="*/ 79 h 471"/>
                <a:gd name="T74" fmla="*/ 309 w 497"/>
                <a:gd name="T75" fmla="*/ 66 h 471"/>
                <a:gd name="T76" fmla="*/ 278 w 497"/>
                <a:gd name="T77" fmla="*/ 102 h 471"/>
                <a:gd name="T78" fmla="*/ 192 w 497"/>
                <a:gd name="T79" fmla="*/ 55 h 471"/>
                <a:gd name="T80" fmla="*/ 49 w 497"/>
                <a:gd name="T81" fmla="*/ 35 h 471"/>
                <a:gd name="T82" fmla="*/ 76 w 497"/>
                <a:gd name="T83" fmla="*/ 136 h 471"/>
                <a:gd name="T84" fmla="*/ 94 w 497"/>
                <a:gd name="T85" fmla="*/ 225 h 471"/>
                <a:gd name="T86" fmla="*/ 67 w 497"/>
                <a:gd name="T87" fmla="*/ 284 h 471"/>
                <a:gd name="T88" fmla="*/ 20 w 497"/>
                <a:gd name="T89" fmla="*/ 426 h 471"/>
                <a:gd name="T90" fmla="*/ 130 w 497"/>
                <a:gd name="T91" fmla="*/ 439 h 471"/>
                <a:gd name="T92" fmla="*/ 220 w 497"/>
                <a:gd name="T93" fmla="*/ 432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97" h="471">
                  <a:moveTo>
                    <a:pt x="366" y="471"/>
                  </a:moveTo>
                  <a:cubicBezTo>
                    <a:pt x="353" y="471"/>
                    <a:pt x="338" y="470"/>
                    <a:pt x="320" y="468"/>
                  </a:cubicBezTo>
                  <a:cubicBezTo>
                    <a:pt x="302" y="467"/>
                    <a:pt x="287" y="463"/>
                    <a:pt x="273" y="459"/>
                  </a:cubicBezTo>
                  <a:cubicBezTo>
                    <a:pt x="256" y="454"/>
                    <a:pt x="240" y="450"/>
                    <a:pt x="221" y="450"/>
                  </a:cubicBezTo>
                  <a:cubicBezTo>
                    <a:pt x="212" y="450"/>
                    <a:pt x="201" y="451"/>
                    <a:pt x="189" y="453"/>
                  </a:cubicBezTo>
                  <a:cubicBezTo>
                    <a:pt x="170" y="455"/>
                    <a:pt x="149" y="457"/>
                    <a:pt x="130" y="457"/>
                  </a:cubicBezTo>
                  <a:cubicBezTo>
                    <a:pt x="107" y="457"/>
                    <a:pt x="92" y="454"/>
                    <a:pt x="82" y="447"/>
                  </a:cubicBezTo>
                  <a:cubicBezTo>
                    <a:pt x="57" y="429"/>
                    <a:pt x="40" y="436"/>
                    <a:pt x="15" y="450"/>
                  </a:cubicBezTo>
                  <a:cubicBezTo>
                    <a:pt x="0" y="459"/>
                    <a:pt x="0" y="459"/>
                    <a:pt x="0" y="459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3" y="396"/>
                    <a:pt x="11" y="363"/>
                    <a:pt x="26" y="316"/>
                  </a:cubicBezTo>
                  <a:cubicBezTo>
                    <a:pt x="31" y="300"/>
                    <a:pt x="42" y="286"/>
                    <a:pt x="53" y="273"/>
                  </a:cubicBezTo>
                  <a:cubicBezTo>
                    <a:pt x="63" y="259"/>
                    <a:pt x="74" y="246"/>
                    <a:pt x="75" y="233"/>
                  </a:cubicBezTo>
                  <a:cubicBezTo>
                    <a:pt x="75" y="231"/>
                    <a:pt x="76" y="227"/>
                    <a:pt x="76" y="223"/>
                  </a:cubicBezTo>
                  <a:cubicBezTo>
                    <a:pt x="78" y="212"/>
                    <a:pt x="80" y="195"/>
                    <a:pt x="75" y="189"/>
                  </a:cubicBezTo>
                  <a:cubicBezTo>
                    <a:pt x="64" y="175"/>
                    <a:pt x="47" y="148"/>
                    <a:pt x="60" y="127"/>
                  </a:cubicBezTo>
                  <a:cubicBezTo>
                    <a:pt x="68" y="112"/>
                    <a:pt x="49" y="75"/>
                    <a:pt x="37" y="53"/>
                  </a:cubicBezTo>
                  <a:cubicBezTo>
                    <a:pt x="33" y="46"/>
                    <a:pt x="30" y="39"/>
                    <a:pt x="28" y="34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5" y="16"/>
                    <a:pt x="88" y="0"/>
                    <a:pt x="131" y="0"/>
                  </a:cubicBezTo>
                  <a:cubicBezTo>
                    <a:pt x="186" y="0"/>
                    <a:pt x="204" y="27"/>
                    <a:pt x="210" y="51"/>
                  </a:cubicBezTo>
                  <a:cubicBezTo>
                    <a:pt x="217" y="80"/>
                    <a:pt x="232" y="86"/>
                    <a:pt x="252" y="86"/>
                  </a:cubicBezTo>
                  <a:cubicBezTo>
                    <a:pt x="259" y="86"/>
                    <a:pt x="266" y="85"/>
                    <a:pt x="275" y="84"/>
                  </a:cubicBezTo>
                  <a:cubicBezTo>
                    <a:pt x="285" y="83"/>
                    <a:pt x="285" y="82"/>
                    <a:pt x="288" y="71"/>
                  </a:cubicBezTo>
                  <a:cubicBezTo>
                    <a:pt x="289" y="68"/>
                    <a:pt x="290" y="64"/>
                    <a:pt x="292" y="60"/>
                  </a:cubicBezTo>
                  <a:cubicBezTo>
                    <a:pt x="296" y="45"/>
                    <a:pt x="318" y="44"/>
                    <a:pt x="336" y="44"/>
                  </a:cubicBezTo>
                  <a:cubicBezTo>
                    <a:pt x="340" y="44"/>
                    <a:pt x="343" y="43"/>
                    <a:pt x="346" y="43"/>
                  </a:cubicBezTo>
                  <a:cubicBezTo>
                    <a:pt x="357" y="42"/>
                    <a:pt x="357" y="42"/>
                    <a:pt x="357" y="42"/>
                  </a:cubicBezTo>
                  <a:cubicBezTo>
                    <a:pt x="355" y="57"/>
                    <a:pt x="355" y="57"/>
                    <a:pt x="355" y="57"/>
                  </a:cubicBezTo>
                  <a:cubicBezTo>
                    <a:pt x="367" y="56"/>
                    <a:pt x="376" y="59"/>
                    <a:pt x="383" y="66"/>
                  </a:cubicBezTo>
                  <a:cubicBezTo>
                    <a:pt x="394" y="77"/>
                    <a:pt x="394" y="97"/>
                    <a:pt x="394" y="117"/>
                  </a:cubicBezTo>
                  <a:cubicBezTo>
                    <a:pt x="394" y="132"/>
                    <a:pt x="394" y="147"/>
                    <a:pt x="398" y="158"/>
                  </a:cubicBezTo>
                  <a:cubicBezTo>
                    <a:pt x="403" y="169"/>
                    <a:pt x="403" y="180"/>
                    <a:pt x="403" y="190"/>
                  </a:cubicBezTo>
                  <a:cubicBezTo>
                    <a:pt x="403" y="194"/>
                    <a:pt x="403" y="199"/>
                    <a:pt x="403" y="202"/>
                  </a:cubicBezTo>
                  <a:cubicBezTo>
                    <a:pt x="424" y="194"/>
                    <a:pt x="464" y="190"/>
                    <a:pt x="465" y="190"/>
                  </a:cubicBezTo>
                  <a:cubicBezTo>
                    <a:pt x="475" y="189"/>
                    <a:pt x="475" y="189"/>
                    <a:pt x="475" y="189"/>
                  </a:cubicBezTo>
                  <a:cubicBezTo>
                    <a:pt x="475" y="200"/>
                    <a:pt x="475" y="200"/>
                    <a:pt x="475" y="200"/>
                  </a:cubicBezTo>
                  <a:cubicBezTo>
                    <a:pt x="474" y="206"/>
                    <a:pt x="473" y="212"/>
                    <a:pt x="472" y="219"/>
                  </a:cubicBezTo>
                  <a:cubicBezTo>
                    <a:pt x="470" y="238"/>
                    <a:pt x="467" y="262"/>
                    <a:pt x="477" y="270"/>
                  </a:cubicBezTo>
                  <a:cubicBezTo>
                    <a:pt x="497" y="286"/>
                    <a:pt x="497" y="286"/>
                    <a:pt x="497" y="286"/>
                  </a:cubicBezTo>
                  <a:cubicBezTo>
                    <a:pt x="401" y="286"/>
                    <a:pt x="401" y="286"/>
                    <a:pt x="401" y="286"/>
                  </a:cubicBezTo>
                  <a:cubicBezTo>
                    <a:pt x="396" y="291"/>
                    <a:pt x="398" y="307"/>
                    <a:pt x="399" y="316"/>
                  </a:cubicBezTo>
                  <a:cubicBezTo>
                    <a:pt x="400" y="321"/>
                    <a:pt x="400" y="327"/>
                    <a:pt x="400" y="331"/>
                  </a:cubicBezTo>
                  <a:cubicBezTo>
                    <a:pt x="400" y="348"/>
                    <a:pt x="400" y="348"/>
                    <a:pt x="400" y="348"/>
                  </a:cubicBezTo>
                  <a:cubicBezTo>
                    <a:pt x="400" y="400"/>
                    <a:pt x="400" y="408"/>
                    <a:pt x="442" y="445"/>
                  </a:cubicBezTo>
                  <a:cubicBezTo>
                    <a:pt x="455" y="456"/>
                    <a:pt x="455" y="456"/>
                    <a:pt x="455" y="456"/>
                  </a:cubicBezTo>
                  <a:cubicBezTo>
                    <a:pt x="438" y="461"/>
                    <a:pt x="438" y="461"/>
                    <a:pt x="438" y="461"/>
                  </a:cubicBezTo>
                  <a:cubicBezTo>
                    <a:pt x="408" y="468"/>
                    <a:pt x="389" y="471"/>
                    <a:pt x="366" y="471"/>
                  </a:cubicBezTo>
                  <a:close/>
                  <a:moveTo>
                    <a:pt x="220" y="432"/>
                  </a:moveTo>
                  <a:cubicBezTo>
                    <a:pt x="243" y="432"/>
                    <a:pt x="261" y="437"/>
                    <a:pt x="278" y="441"/>
                  </a:cubicBezTo>
                  <a:cubicBezTo>
                    <a:pt x="291" y="445"/>
                    <a:pt x="305" y="449"/>
                    <a:pt x="321" y="450"/>
                  </a:cubicBezTo>
                  <a:cubicBezTo>
                    <a:pt x="363" y="454"/>
                    <a:pt x="382" y="454"/>
                    <a:pt x="417" y="447"/>
                  </a:cubicBezTo>
                  <a:cubicBezTo>
                    <a:pt x="381" y="413"/>
                    <a:pt x="381" y="397"/>
                    <a:pt x="382" y="348"/>
                  </a:cubicBezTo>
                  <a:cubicBezTo>
                    <a:pt x="382" y="331"/>
                    <a:pt x="382" y="331"/>
                    <a:pt x="382" y="331"/>
                  </a:cubicBezTo>
                  <a:cubicBezTo>
                    <a:pt x="382" y="327"/>
                    <a:pt x="381" y="323"/>
                    <a:pt x="381" y="318"/>
                  </a:cubicBezTo>
                  <a:cubicBezTo>
                    <a:pt x="379" y="302"/>
                    <a:pt x="377" y="284"/>
                    <a:pt x="386" y="274"/>
                  </a:cubicBezTo>
                  <a:cubicBezTo>
                    <a:pt x="390" y="270"/>
                    <a:pt x="395" y="268"/>
                    <a:pt x="401" y="268"/>
                  </a:cubicBezTo>
                  <a:cubicBezTo>
                    <a:pt x="455" y="268"/>
                    <a:pt x="455" y="268"/>
                    <a:pt x="455" y="268"/>
                  </a:cubicBezTo>
                  <a:cubicBezTo>
                    <a:pt x="450" y="253"/>
                    <a:pt x="452" y="234"/>
                    <a:pt x="454" y="217"/>
                  </a:cubicBezTo>
                  <a:cubicBezTo>
                    <a:pt x="455" y="215"/>
                    <a:pt x="455" y="212"/>
                    <a:pt x="455" y="210"/>
                  </a:cubicBezTo>
                  <a:cubicBezTo>
                    <a:pt x="439" y="213"/>
                    <a:pt x="411" y="218"/>
                    <a:pt x="406" y="221"/>
                  </a:cubicBezTo>
                  <a:cubicBezTo>
                    <a:pt x="407" y="220"/>
                    <a:pt x="409" y="218"/>
                    <a:pt x="409" y="215"/>
                  </a:cubicBezTo>
                  <a:cubicBezTo>
                    <a:pt x="401" y="215"/>
                    <a:pt x="401" y="215"/>
                    <a:pt x="401" y="215"/>
                  </a:cubicBezTo>
                  <a:cubicBezTo>
                    <a:pt x="396" y="224"/>
                    <a:pt x="396" y="224"/>
                    <a:pt x="396" y="224"/>
                  </a:cubicBezTo>
                  <a:cubicBezTo>
                    <a:pt x="396" y="224"/>
                    <a:pt x="396" y="224"/>
                    <a:pt x="396" y="224"/>
                  </a:cubicBezTo>
                  <a:cubicBezTo>
                    <a:pt x="390" y="220"/>
                    <a:pt x="390" y="220"/>
                    <a:pt x="390" y="220"/>
                  </a:cubicBezTo>
                  <a:cubicBezTo>
                    <a:pt x="390" y="219"/>
                    <a:pt x="390" y="219"/>
                    <a:pt x="390" y="219"/>
                  </a:cubicBezTo>
                  <a:cubicBezTo>
                    <a:pt x="384" y="211"/>
                    <a:pt x="384" y="200"/>
                    <a:pt x="384" y="190"/>
                  </a:cubicBezTo>
                  <a:cubicBezTo>
                    <a:pt x="384" y="182"/>
                    <a:pt x="384" y="172"/>
                    <a:pt x="381" y="165"/>
                  </a:cubicBezTo>
                  <a:cubicBezTo>
                    <a:pt x="375" y="151"/>
                    <a:pt x="376" y="134"/>
                    <a:pt x="376" y="117"/>
                  </a:cubicBezTo>
                  <a:cubicBezTo>
                    <a:pt x="376" y="101"/>
                    <a:pt x="376" y="85"/>
                    <a:pt x="370" y="79"/>
                  </a:cubicBezTo>
                  <a:cubicBezTo>
                    <a:pt x="368" y="77"/>
                    <a:pt x="361" y="73"/>
                    <a:pt x="347" y="76"/>
                  </a:cubicBezTo>
                  <a:cubicBezTo>
                    <a:pt x="335" y="79"/>
                    <a:pt x="335" y="79"/>
                    <a:pt x="335" y="79"/>
                  </a:cubicBezTo>
                  <a:cubicBezTo>
                    <a:pt x="336" y="62"/>
                    <a:pt x="336" y="62"/>
                    <a:pt x="336" y="62"/>
                  </a:cubicBezTo>
                  <a:cubicBezTo>
                    <a:pt x="329" y="62"/>
                    <a:pt x="312" y="63"/>
                    <a:pt x="309" y="66"/>
                  </a:cubicBezTo>
                  <a:cubicBezTo>
                    <a:pt x="308" y="70"/>
                    <a:pt x="307" y="73"/>
                    <a:pt x="306" y="76"/>
                  </a:cubicBezTo>
                  <a:cubicBezTo>
                    <a:pt x="302" y="89"/>
                    <a:pt x="299" y="99"/>
                    <a:pt x="278" y="102"/>
                  </a:cubicBezTo>
                  <a:cubicBezTo>
                    <a:pt x="267" y="104"/>
                    <a:pt x="260" y="104"/>
                    <a:pt x="252" y="104"/>
                  </a:cubicBezTo>
                  <a:cubicBezTo>
                    <a:pt x="219" y="104"/>
                    <a:pt x="201" y="89"/>
                    <a:pt x="192" y="55"/>
                  </a:cubicBezTo>
                  <a:cubicBezTo>
                    <a:pt x="186" y="31"/>
                    <a:pt x="165" y="18"/>
                    <a:pt x="131" y="18"/>
                  </a:cubicBezTo>
                  <a:cubicBezTo>
                    <a:pt x="107" y="18"/>
                    <a:pt x="77" y="24"/>
                    <a:pt x="49" y="35"/>
                  </a:cubicBezTo>
                  <a:cubicBezTo>
                    <a:pt x="50" y="38"/>
                    <a:pt x="52" y="41"/>
                    <a:pt x="54" y="45"/>
                  </a:cubicBezTo>
                  <a:cubicBezTo>
                    <a:pt x="69" y="73"/>
                    <a:pt x="89" y="112"/>
                    <a:pt x="76" y="136"/>
                  </a:cubicBezTo>
                  <a:cubicBezTo>
                    <a:pt x="70" y="146"/>
                    <a:pt x="79" y="164"/>
                    <a:pt x="90" y="177"/>
                  </a:cubicBezTo>
                  <a:cubicBezTo>
                    <a:pt x="99" y="189"/>
                    <a:pt x="97" y="209"/>
                    <a:pt x="94" y="225"/>
                  </a:cubicBezTo>
                  <a:cubicBezTo>
                    <a:pt x="94" y="229"/>
                    <a:pt x="93" y="232"/>
                    <a:pt x="93" y="235"/>
                  </a:cubicBezTo>
                  <a:cubicBezTo>
                    <a:pt x="92" y="253"/>
                    <a:pt x="79" y="269"/>
                    <a:pt x="67" y="284"/>
                  </a:cubicBezTo>
                  <a:cubicBezTo>
                    <a:pt x="57" y="296"/>
                    <a:pt x="48" y="309"/>
                    <a:pt x="43" y="322"/>
                  </a:cubicBezTo>
                  <a:cubicBezTo>
                    <a:pt x="31" y="362"/>
                    <a:pt x="23" y="390"/>
                    <a:pt x="20" y="426"/>
                  </a:cubicBezTo>
                  <a:cubicBezTo>
                    <a:pt x="43" y="415"/>
                    <a:pt x="67" y="414"/>
                    <a:pt x="93" y="432"/>
                  </a:cubicBezTo>
                  <a:cubicBezTo>
                    <a:pt x="97" y="435"/>
                    <a:pt x="107" y="439"/>
                    <a:pt x="130" y="439"/>
                  </a:cubicBezTo>
                  <a:cubicBezTo>
                    <a:pt x="148" y="439"/>
                    <a:pt x="168" y="437"/>
                    <a:pt x="187" y="435"/>
                  </a:cubicBezTo>
                  <a:cubicBezTo>
                    <a:pt x="200" y="433"/>
                    <a:pt x="212" y="432"/>
                    <a:pt x="220" y="43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2" name="Freeform 234"/>
            <p:cNvSpPr>
              <a:spLocks/>
            </p:cNvSpPr>
            <p:nvPr/>
          </p:nvSpPr>
          <p:spPr bwMode="auto">
            <a:xfrm>
              <a:off x="2289" y="2656"/>
              <a:ext cx="12" cy="21"/>
            </a:xfrm>
            <a:custGeom>
              <a:avLst/>
              <a:gdLst>
                <a:gd name="T0" fmla="*/ 14 w 38"/>
                <a:gd name="T1" fmla="*/ 69 h 69"/>
                <a:gd name="T2" fmla="*/ 38 w 38"/>
                <a:gd name="T3" fmla="*/ 25 h 69"/>
                <a:gd name="T4" fmla="*/ 14 w 38"/>
                <a:gd name="T5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69">
                  <a:moveTo>
                    <a:pt x="14" y="69"/>
                  </a:moveTo>
                  <a:cubicBezTo>
                    <a:pt x="0" y="48"/>
                    <a:pt x="14" y="0"/>
                    <a:pt x="38" y="25"/>
                  </a:cubicBezTo>
                  <a:cubicBezTo>
                    <a:pt x="18" y="37"/>
                    <a:pt x="28" y="57"/>
                    <a:pt x="14" y="6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3" name="Freeform 235"/>
            <p:cNvSpPr>
              <a:spLocks/>
            </p:cNvSpPr>
            <p:nvPr/>
          </p:nvSpPr>
          <p:spPr bwMode="auto">
            <a:xfrm>
              <a:off x="2289" y="2657"/>
              <a:ext cx="16" cy="24"/>
            </a:xfrm>
            <a:custGeom>
              <a:avLst/>
              <a:gdLst>
                <a:gd name="T0" fmla="*/ 15 w 56"/>
                <a:gd name="T1" fmla="*/ 79 h 79"/>
                <a:gd name="T2" fmla="*/ 10 w 56"/>
                <a:gd name="T3" fmla="*/ 70 h 79"/>
                <a:gd name="T4" fmla="*/ 8 w 56"/>
                <a:gd name="T5" fmla="*/ 18 h 79"/>
                <a:gd name="T6" fmla="*/ 48 w 56"/>
                <a:gd name="T7" fmla="*/ 14 h 79"/>
                <a:gd name="T8" fmla="*/ 56 w 56"/>
                <a:gd name="T9" fmla="*/ 22 h 79"/>
                <a:gd name="T10" fmla="*/ 46 w 56"/>
                <a:gd name="T11" fmla="*/ 28 h 79"/>
                <a:gd name="T12" fmla="*/ 35 w 56"/>
                <a:gd name="T13" fmla="*/ 48 h 79"/>
                <a:gd name="T14" fmla="*/ 23 w 56"/>
                <a:gd name="T15" fmla="*/ 72 h 79"/>
                <a:gd name="T16" fmla="*/ 15 w 56"/>
                <a:gd name="T1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79">
                  <a:moveTo>
                    <a:pt x="15" y="79"/>
                  </a:moveTo>
                  <a:cubicBezTo>
                    <a:pt x="10" y="70"/>
                    <a:pt x="10" y="70"/>
                    <a:pt x="10" y="70"/>
                  </a:cubicBezTo>
                  <a:cubicBezTo>
                    <a:pt x="0" y="54"/>
                    <a:pt x="1" y="31"/>
                    <a:pt x="8" y="18"/>
                  </a:cubicBezTo>
                  <a:cubicBezTo>
                    <a:pt x="17" y="2"/>
                    <a:pt x="34" y="0"/>
                    <a:pt x="48" y="14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38" y="33"/>
                    <a:pt x="37" y="39"/>
                    <a:pt x="35" y="48"/>
                  </a:cubicBezTo>
                  <a:cubicBezTo>
                    <a:pt x="34" y="55"/>
                    <a:pt x="32" y="65"/>
                    <a:pt x="23" y="72"/>
                  </a:cubicBezTo>
                  <a:lnTo>
                    <a:pt x="15" y="79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4" name="Freeform 236"/>
            <p:cNvSpPr>
              <a:spLocks/>
            </p:cNvSpPr>
            <p:nvPr/>
          </p:nvSpPr>
          <p:spPr bwMode="auto">
            <a:xfrm>
              <a:off x="2376" y="2809"/>
              <a:ext cx="103" cy="112"/>
            </a:xfrm>
            <a:custGeom>
              <a:avLst/>
              <a:gdLst>
                <a:gd name="T0" fmla="*/ 346 w 346"/>
                <a:gd name="T1" fmla="*/ 168 h 375"/>
                <a:gd name="T2" fmla="*/ 265 w 346"/>
                <a:gd name="T3" fmla="*/ 226 h 375"/>
                <a:gd name="T4" fmla="*/ 192 w 346"/>
                <a:gd name="T5" fmla="*/ 308 h 375"/>
                <a:gd name="T6" fmla="*/ 100 w 346"/>
                <a:gd name="T7" fmla="*/ 330 h 375"/>
                <a:gd name="T8" fmla="*/ 31 w 346"/>
                <a:gd name="T9" fmla="*/ 324 h 375"/>
                <a:gd name="T10" fmla="*/ 0 w 346"/>
                <a:gd name="T11" fmla="*/ 243 h 375"/>
                <a:gd name="T12" fmla="*/ 0 w 346"/>
                <a:gd name="T13" fmla="*/ 170 h 375"/>
                <a:gd name="T14" fmla="*/ 37 w 346"/>
                <a:gd name="T15" fmla="*/ 160 h 375"/>
                <a:gd name="T16" fmla="*/ 37 w 346"/>
                <a:gd name="T17" fmla="*/ 26 h 375"/>
                <a:gd name="T18" fmla="*/ 134 w 346"/>
                <a:gd name="T19" fmla="*/ 32 h 375"/>
                <a:gd name="T20" fmla="*/ 187 w 346"/>
                <a:gd name="T21" fmla="*/ 0 h 375"/>
                <a:gd name="T22" fmla="*/ 227 w 346"/>
                <a:gd name="T23" fmla="*/ 62 h 375"/>
                <a:gd name="T24" fmla="*/ 289 w 346"/>
                <a:gd name="T25" fmla="*/ 115 h 375"/>
                <a:gd name="T26" fmla="*/ 346 w 346"/>
                <a:gd name="T27" fmla="*/ 168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6" h="375">
                  <a:moveTo>
                    <a:pt x="346" y="168"/>
                  </a:moveTo>
                  <a:cubicBezTo>
                    <a:pt x="318" y="186"/>
                    <a:pt x="289" y="202"/>
                    <a:pt x="265" y="226"/>
                  </a:cubicBezTo>
                  <a:cubicBezTo>
                    <a:pt x="248" y="244"/>
                    <a:pt x="210" y="304"/>
                    <a:pt x="192" y="308"/>
                  </a:cubicBezTo>
                  <a:cubicBezTo>
                    <a:pt x="143" y="317"/>
                    <a:pt x="139" y="282"/>
                    <a:pt x="100" y="330"/>
                  </a:cubicBezTo>
                  <a:cubicBezTo>
                    <a:pt x="75" y="360"/>
                    <a:pt x="29" y="375"/>
                    <a:pt x="31" y="324"/>
                  </a:cubicBezTo>
                  <a:cubicBezTo>
                    <a:pt x="33" y="292"/>
                    <a:pt x="0" y="280"/>
                    <a:pt x="0" y="243"/>
                  </a:cubicBezTo>
                  <a:cubicBezTo>
                    <a:pt x="0" y="219"/>
                    <a:pt x="0" y="194"/>
                    <a:pt x="0" y="170"/>
                  </a:cubicBezTo>
                  <a:cubicBezTo>
                    <a:pt x="0" y="150"/>
                    <a:pt x="37" y="170"/>
                    <a:pt x="37" y="160"/>
                  </a:cubicBezTo>
                  <a:cubicBezTo>
                    <a:pt x="37" y="135"/>
                    <a:pt x="22" y="44"/>
                    <a:pt x="37" y="26"/>
                  </a:cubicBezTo>
                  <a:cubicBezTo>
                    <a:pt x="52" y="9"/>
                    <a:pt x="130" y="1"/>
                    <a:pt x="134" y="32"/>
                  </a:cubicBezTo>
                  <a:cubicBezTo>
                    <a:pt x="147" y="18"/>
                    <a:pt x="167" y="0"/>
                    <a:pt x="187" y="0"/>
                  </a:cubicBezTo>
                  <a:cubicBezTo>
                    <a:pt x="207" y="0"/>
                    <a:pt x="212" y="49"/>
                    <a:pt x="227" y="62"/>
                  </a:cubicBezTo>
                  <a:cubicBezTo>
                    <a:pt x="242" y="74"/>
                    <a:pt x="286" y="96"/>
                    <a:pt x="289" y="115"/>
                  </a:cubicBezTo>
                  <a:cubicBezTo>
                    <a:pt x="295" y="152"/>
                    <a:pt x="312" y="152"/>
                    <a:pt x="346" y="168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5" name="Freeform 237"/>
            <p:cNvSpPr>
              <a:spLocks noEditPoints="1"/>
            </p:cNvSpPr>
            <p:nvPr/>
          </p:nvSpPr>
          <p:spPr bwMode="auto">
            <a:xfrm>
              <a:off x="2374" y="2806"/>
              <a:ext cx="111" cy="113"/>
            </a:xfrm>
            <a:custGeom>
              <a:avLst/>
              <a:gdLst>
                <a:gd name="T0" fmla="*/ 62 w 374"/>
                <a:gd name="T1" fmla="*/ 376 h 376"/>
                <a:gd name="T2" fmla="*/ 41 w 374"/>
                <a:gd name="T3" fmla="*/ 367 h 376"/>
                <a:gd name="T4" fmla="*/ 31 w 374"/>
                <a:gd name="T5" fmla="*/ 333 h 376"/>
                <a:gd name="T6" fmla="*/ 18 w 374"/>
                <a:gd name="T7" fmla="*/ 300 h 376"/>
                <a:gd name="T8" fmla="*/ 0 w 374"/>
                <a:gd name="T9" fmla="*/ 252 h 376"/>
                <a:gd name="T10" fmla="*/ 0 w 374"/>
                <a:gd name="T11" fmla="*/ 179 h 376"/>
                <a:gd name="T12" fmla="*/ 21 w 374"/>
                <a:gd name="T13" fmla="*/ 160 h 376"/>
                <a:gd name="T14" fmla="*/ 34 w 374"/>
                <a:gd name="T15" fmla="*/ 162 h 376"/>
                <a:gd name="T16" fmla="*/ 37 w 374"/>
                <a:gd name="T17" fmla="*/ 162 h 376"/>
                <a:gd name="T18" fmla="*/ 35 w 374"/>
                <a:gd name="T19" fmla="*/ 137 h 376"/>
                <a:gd name="T20" fmla="*/ 39 w 374"/>
                <a:gd name="T21" fmla="*/ 29 h 376"/>
                <a:gd name="T22" fmla="*/ 100 w 374"/>
                <a:gd name="T23" fmla="*/ 11 h 376"/>
                <a:gd name="T24" fmla="*/ 145 w 374"/>
                <a:gd name="T25" fmla="*/ 25 h 376"/>
                <a:gd name="T26" fmla="*/ 196 w 374"/>
                <a:gd name="T27" fmla="*/ 0 h 376"/>
                <a:gd name="T28" fmla="*/ 229 w 374"/>
                <a:gd name="T29" fmla="*/ 39 h 376"/>
                <a:gd name="T30" fmla="*/ 242 w 374"/>
                <a:gd name="T31" fmla="*/ 63 h 376"/>
                <a:gd name="T32" fmla="*/ 257 w 374"/>
                <a:gd name="T33" fmla="*/ 74 h 376"/>
                <a:gd name="T34" fmla="*/ 307 w 374"/>
                <a:gd name="T35" fmla="*/ 123 h 376"/>
                <a:gd name="T36" fmla="*/ 342 w 374"/>
                <a:gd name="T37" fmla="*/ 161 h 376"/>
                <a:gd name="T38" fmla="*/ 359 w 374"/>
                <a:gd name="T39" fmla="*/ 168 h 376"/>
                <a:gd name="T40" fmla="*/ 374 w 374"/>
                <a:gd name="T41" fmla="*/ 175 h 376"/>
                <a:gd name="T42" fmla="*/ 360 w 374"/>
                <a:gd name="T43" fmla="*/ 184 h 376"/>
                <a:gd name="T44" fmla="*/ 341 w 374"/>
                <a:gd name="T45" fmla="*/ 197 h 376"/>
                <a:gd name="T46" fmla="*/ 281 w 374"/>
                <a:gd name="T47" fmla="*/ 241 h 376"/>
                <a:gd name="T48" fmla="*/ 260 w 374"/>
                <a:gd name="T49" fmla="*/ 268 h 376"/>
                <a:gd name="T50" fmla="*/ 202 w 374"/>
                <a:gd name="T51" fmla="*/ 326 h 376"/>
                <a:gd name="T52" fmla="*/ 158 w 374"/>
                <a:gd name="T53" fmla="*/ 324 h 376"/>
                <a:gd name="T54" fmla="*/ 146 w 374"/>
                <a:gd name="T55" fmla="*/ 322 h 376"/>
                <a:gd name="T56" fmla="*/ 116 w 374"/>
                <a:gd name="T57" fmla="*/ 345 h 376"/>
                <a:gd name="T58" fmla="*/ 62 w 374"/>
                <a:gd name="T59" fmla="*/ 376 h 376"/>
                <a:gd name="T60" fmla="*/ 21 w 374"/>
                <a:gd name="T61" fmla="*/ 179 h 376"/>
                <a:gd name="T62" fmla="*/ 18 w 374"/>
                <a:gd name="T63" fmla="*/ 179 h 376"/>
                <a:gd name="T64" fmla="*/ 18 w 374"/>
                <a:gd name="T65" fmla="*/ 252 h 376"/>
                <a:gd name="T66" fmla="*/ 33 w 374"/>
                <a:gd name="T67" fmla="*/ 290 h 376"/>
                <a:gd name="T68" fmla="*/ 49 w 374"/>
                <a:gd name="T69" fmla="*/ 334 h 376"/>
                <a:gd name="T70" fmla="*/ 54 w 374"/>
                <a:gd name="T71" fmla="*/ 354 h 376"/>
                <a:gd name="T72" fmla="*/ 102 w 374"/>
                <a:gd name="T73" fmla="*/ 333 h 376"/>
                <a:gd name="T74" fmla="*/ 146 w 374"/>
                <a:gd name="T75" fmla="*/ 304 h 376"/>
                <a:gd name="T76" fmla="*/ 162 w 374"/>
                <a:gd name="T77" fmla="*/ 306 h 376"/>
                <a:gd name="T78" fmla="*/ 199 w 374"/>
                <a:gd name="T79" fmla="*/ 308 h 376"/>
                <a:gd name="T80" fmla="*/ 245 w 374"/>
                <a:gd name="T81" fmla="*/ 257 h 376"/>
                <a:gd name="T82" fmla="*/ 268 w 374"/>
                <a:gd name="T83" fmla="*/ 228 h 376"/>
                <a:gd name="T84" fmla="*/ 331 w 374"/>
                <a:gd name="T85" fmla="*/ 181 h 376"/>
                <a:gd name="T86" fmla="*/ 335 w 374"/>
                <a:gd name="T87" fmla="*/ 178 h 376"/>
                <a:gd name="T88" fmla="*/ 335 w 374"/>
                <a:gd name="T89" fmla="*/ 178 h 376"/>
                <a:gd name="T90" fmla="*/ 289 w 374"/>
                <a:gd name="T91" fmla="*/ 126 h 376"/>
                <a:gd name="T92" fmla="*/ 247 w 374"/>
                <a:gd name="T93" fmla="*/ 89 h 376"/>
                <a:gd name="T94" fmla="*/ 231 w 374"/>
                <a:gd name="T95" fmla="*/ 78 h 376"/>
                <a:gd name="T96" fmla="*/ 212 w 374"/>
                <a:gd name="T97" fmla="*/ 46 h 376"/>
                <a:gd name="T98" fmla="*/ 196 w 374"/>
                <a:gd name="T99" fmla="*/ 18 h 376"/>
                <a:gd name="T100" fmla="*/ 150 w 374"/>
                <a:gd name="T101" fmla="*/ 47 h 376"/>
                <a:gd name="T102" fmla="*/ 136 w 374"/>
                <a:gd name="T103" fmla="*/ 62 h 376"/>
                <a:gd name="T104" fmla="*/ 134 w 374"/>
                <a:gd name="T105" fmla="*/ 42 h 376"/>
                <a:gd name="T106" fmla="*/ 100 w 374"/>
                <a:gd name="T107" fmla="*/ 29 h 376"/>
                <a:gd name="T108" fmla="*/ 53 w 374"/>
                <a:gd name="T109" fmla="*/ 41 h 376"/>
                <a:gd name="T110" fmla="*/ 53 w 374"/>
                <a:gd name="T111" fmla="*/ 135 h 376"/>
                <a:gd name="T112" fmla="*/ 55 w 374"/>
                <a:gd name="T113" fmla="*/ 169 h 376"/>
                <a:gd name="T114" fmla="*/ 42 w 374"/>
                <a:gd name="T115" fmla="*/ 181 h 376"/>
                <a:gd name="T116" fmla="*/ 31 w 374"/>
                <a:gd name="T117" fmla="*/ 180 h 376"/>
                <a:gd name="T118" fmla="*/ 21 w 374"/>
                <a:gd name="T119" fmla="*/ 179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74" h="376">
                  <a:moveTo>
                    <a:pt x="62" y="376"/>
                  </a:moveTo>
                  <a:cubicBezTo>
                    <a:pt x="54" y="376"/>
                    <a:pt x="46" y="373"/>
                    <a:pt x="41" y="367"/>
                  </a:cubicBezTo>
                  <a:cubicBezTo>
                    <a:pt x="33" y="360"/>
                    <a:pt x="30" y="348"/>
                    <a:pt x="31" y="333"/>
                  </a:cubicBezTo>
                  <a:cubicBezTo>
                    <a:pt x="31" y="320"/>
                    <a:pt x="25" y="311"/>
                    <a:pt x="18" y="300"/>
                  </a:cubicBezTo>
                  <a:cubicBezTo>
                    <a:pt x="9" y="287"/>
                    <a:pt x="0" y="273"/>
                    <a:pt x="0" y="252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75"/>
                    <a:pt x="1" y="160"/>
                    <a:pt x="21" y="160"/>
                  </a:cubicBezTo>
                  <a:cubicBezTo>
                    <a:pt x="25" y="160"/>
                    <a:pt x="30" y="161"/>
                    <a:pt x="34" y="162"/>
                  </a:cubicBezTo>
                  <a:cubicBezTo>
                    <a:pt x="35" y="162"/>
                    <a:pt x="36" y="162"/>
                    <a:pt x="37" y="162"/>
                  </a:cubicBezTo>
                  <a:cubicBezTo>
                    <a:pt x="36" y="156"/>
                    <a:pt x="36" y="147"/>
                    <a:pt x="35" y="137"/>
                  </a:cubicBezTo>
                  <a:cubicBezTo>
                    <a:pt x="30" y="85"/>
                    <a:pt x="27" y="44"/>
                    <a:pt x="39" y="29"/>
                  </a:cubicBezTo>
                  <a:cubicBezTo>
                    <a:pt x="50" y="17"/>
                    <a:pt x="78" y="11"/>
                    <a:pt x="100" y="11"/>
                  </a:cubicBezTo>
                  <a:cubicBezTo>
                    <a:pt x="122" y="11"/>
                    <a:pt x="137" y="16"/>
                    <a:pt x="145" y="25"/>
                  </a:cubicBezTo>
                  <a:cubicBezTo>
                    <a:pt x="159" y="12"/>
                    <a:pt x="177" y="0"/>
                    <a:pt x="196" y="0"/>
                  </a:cubicBezTo>
                  <a:cubicBezTo>
                    <a:pt x="214" y="0"/>
                    <a:pt x="222" y="21"/>
                    <a:pt x="229" y="39"/>
                  </a:cubicBezTo>
                  <a:cubicBezTo>
                    <a:pt x="233" y="48"/>
                    <a:pt x="238" y="60"/>
                    <a:pt x="242" y="63"/>
                  </a:cubicBezTo>
                  <a:cubicBezTo>
                    <a:pt x="246" y="66"/>
                    <a:pt x="251" y="70"/>
                    <a:pt x="257" y="74"/>
                  </a:cubicBezTo>
                  <a:cubicBezTo>
                    <a:pt x="284" y="91"/>
                    <a:pt x="304" y="106"/>
                    <a:pt x="307" y="123"/>
                  </a:cubicBezTo>
                  <a:cubicBezTo>
                    <a:pt x="311" y="148"/>
                    <a:pt x="319" y="152"/>
                    <a:pt x="342" y="161"/>
                  </a:cubicBezTo>
                  <a:cubicBezTo>
                    <a:pt x="347" y="163"/>
                    <a:pt x="353" y="165"/>
                    <a:pt x="359" y="168"/>
                  </a:cubicBezTo>
                  <a:cubicBezTo>
                    <a:pt x="374" y="175"/>
                    <a:pt x="374" y="175"/>
                    <a:pt x="374" y="175"/>
                  </a:cubicBezTo>
                  <a:cubicBezTo>
                    <a:pt x="360" y="184"/>
                    <a:pt x="360" y="184"/>
                    <a:pt x="360" y="184"/>
                  </a:cubicBezTo>
                  <a:cubicBezTo>
                    <a:pt x="354" y="188"/>
                    <a:pt x="347" y="193"/>
                    <a:pt x="341" y="197"/>
                  </a:cubicBezTo>
                  <a:cubicBezTo>
                    <a:pt x="320" y="210"/>
                    <a:pt x="298" y="224"/>
                    <a:pt x="281" y="241"/>
                  </a:cubicBezTo>
                  <a:cubicBezTo>
                    <a:pt x="276" y="247"/>
                    <a:pt x="268" y="257"/>
                    <a:pt x="260" y="268"/>
                  </a:cubicBezTo>
                  <a:cubicBezTo>
                    <a:pt x="235" y="301"/>
                    <a:pt x="217" y="323"/>
                    <a:pt x="202" y="326"/>
                  </a:cubicBezTo>
                  <a:cubicBezTo>
                    <a:pt x="184" y="329"/>
                    <a:pt x="169" y="327"/>
                    <a:pt x="158" y="324"/>
                  </a:cubicBezTo>
                  <a:cubicBezTo>
                    <a:pt x="153" y="323"/>
                    <a:pt x="150" y="322"/>
                    <a:pt x="146" y="322"/>
                  </a:cubicBezTo>
                  <a:cubicBezTo>
                    <a:pt x="140" y="322"/>
                    <a:pt x="132" y="325"/>
                    <a:pt x="116" y="345"/>
                  </a:cubicBezTo>
                  <a:cubicBezTo>
                    <a:pt x="101" y="363"/>
                    <a:pt x="79" y="376"/>
                    <a:pt x="62" y="376"/>
                  </a:cubicBezTo>
                  <a:close/>
                  <a:moveTo>
                    <a:pt x="21" y="179"/>
                  </a:moveTo>
                  <a:cubicBezTo>
                    <a:pt x="18" y="179"/>
                    <a:pt x="18" y="179"/>
                    <a:pt x="18" y="179"/>
                  </a:cubicBezTo>
                  <a:cubicBezTo>
                    <a:pt x="18" y="252"/>
                    <a:pt x="18" y="252"/>
                    <a:pt x="18" y="252"/>
                  </a:cubicBezTo>
                  <a:cubicBezTo>
                    <a:pt x="18" y="267"/>
                    <a:pt x="25" y="278"/>
                    <a:pt x="33" y="290"/>
                  </a:cubicBezTo>
                  <a:cubicBezTo>
                    <a:pt x="41" y="301"/>
                    <a:pt x="50" y="315"/>
                    <a:pt x="49" y="334"/>
                  </a:cubicBezTo>
                  <a:cubicBezTo>
                    <a:pt x="49" y="343"/>
                    <a:pt x="50" y="351"/>
                    <a:pt x="54" y="354"/>
                  </a:cubicBezTo>
                  <a:cubicBezTo>
                    <a:pt x="62" y="363"/>
                    <a:pt x="87" y="352"/>
                    <a:pt x="102" y="333"/>
                  </a:cubicBezTo>
                  <a:cubicBezTo>
                    <a:pt x="118" y="312"/>
                    <a:pt x="131" y="304"/>
                    <a:pt x="146" y="304"/>
                  </a:cubicBezTo>
                  <a:cubicBezTo>
                    <a:pt x="152" y="304"/>
                    <a:pt x="157" y="305"/>
                    <a:pt x="162" y="306"/>
                  </a:cubicBezTo>
                  <a:cubicBezTo>
                    <a:pt x="172" y="309"/>
                    <a:pt x="184" y="311"/>
                    <a:pt x="199" y="308"/>
                  </a:cubicBezTo>
                  <a:cubicBezTo>
                    <a:pt x="208" y="306"/>
                    <a:pt x="232" y="274"/>
                    <a:pt x="245" y="257"/>
                  </a:cubicBezTo>
                  <a:cubicBezTo>
                    <a:pt x="254" y="245"/>
                    <a:pt x="262" y="235"/>
                    <a:pt x="268" y="228"/>
                  </a:cubicBezTo>
                  <a:cubicBezTo>
                    <a:pt x="286" y="209"/>
                    <a:pt x="309" y="195"/>
                    <a:pt x="331" y="181"/>
                  </a:cubicBezTo>
                  <a:cubicBezTo>
                    <a:pt x="332" y="180"/>
                    <a:pt x="334" y="179"/>
                    <a:pt x="335" y="178"/>
                  </a:cubicBezTo>
                  <a:cubicBezTo>
                    <a:pt x="335" y="178"/>
                    <a:pt x="335" y="178"/>
                    <a:pt x="335" y="178"/>
                  </a:cubicBezTo>
                  <a:cubicBezTo>
                    <a:pt x="311" y="168"/>
                    <a:pt x="295" y="161"/>
                    <a:pt x="289" y="126"/>
                  </a:cubicBezTo>
                  <a:cubicBezTo>
                    <a:pt x="287" y="115"/>
                    <a:pt x="261" y="98"/>
                    <a:pt x="247" y="89"/>
                  </a:cubicBezTo>
                  <a:cubicBezTo>
                    <a:pt x="240" y="85"/>
                    <a:pt x="235" y="81"/>
                    <a:pt x="231" y="78"/>
                  </a:cubicBezTo>
                  <a:cubicBezTo>
                    <a:pt x="222" y="71"/>
                    <a:pt x="217" y="59"/>
                    <a:pt x="212" y="46"/>
                  </a:cubicBezTo>
                  <a:cubicBezTo>
                    <a:pt x="208" y="35"/>
                    <a:pt x="201" y="18"/>
                    <a:pt x="196" y="18"/>
                  </a:cubicBezTo>
                  <a:cubicBezTo>
                    <a:pt x="178" y="18"/>
                    <a:pt x="159" y="37"/>
                    <a:pt x="150" y="47"/>
                  </a:cubicBezTo>
                  <a:cubicBezTo>
                    <a:pt x="136" y="62"/>
                    <a:pt x="136" y="62"/>
                    <a:pt x="136" y="62"/>
                  </a:cubicBezTo>
                  <a:cubicBezTo>
                    <a:pt x="134" y="42"/>
                    <a:pt x="134" y="42"/>
                    <a:pt x="134" y="42"/>
                  </a:cubicBezTo>
                  <a:cubicBezTo>
                    <a:pt x="133" y="33"/>
                    <a:pt x="115" y="29"/>
                    <a:pt x="100" y="29"/>
                  </a:cubicBezTo>
                  <a:cubicBezTo>
                    <a:pt x="79" y="29"/>
                    <a:pt x="58" y="36"/>
                    <a:pt x="53" y="41"/>
                  </a:cubicBezTo>
                  <a:cubicBezTo>
                    <a:pt x="45" y="51"/>
                    <a:pt x="50" y="108"/>
                    <a:pt x="53" y="135"/>
                  </a:cubicBezTo>
                  <a:cubicBezTo>
                    <a:pt x="54" y="149"/>
                    <a:pt x="55" y="162"/>
                    <a:pt x="55" y="169"/>
                  </a:cubicBezTo>
                  <a:cubicBezTo>
                    <a:pt x="55" y="173"/>
                    <a:pt x="53" y="181"/>
                    <a:pt x="42" y="181"/>
                  </a:cubicBezTo>
                  <a:cubicBezTo>
                    <a:pt x="39" y="181"/>
                    <a:pt x="35" y="181"/>
                    <a:pt x="31" y="180"/>
                  </a:cubicBezTo>
                  <a:cubicBezTo>
                    <a:pt x="28" y="180"/>
                    <a:pt x="24" y="179"/>
                    <a:pt x="21" y="17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6" name="Freeform 238"/>
            <p:cNvSpPr>
              <a:spLocks/>
            </p:cNvSpPr>
            <p:nvPr/>
          </p:nvSpPr>
          <p:spPr bwMode="auto">
            <a:xfrm>
              <a:off x="2250" y="2472"/>
              <a:ext cx="86" cy="124"/>
            </a:xfrm>
            <a:custGeom>
              <a:avLst/>
              <a:gdLst>
                <a:gd name="T0" fmla="*/ 211 w 288"/>
                <a:gd name="T1" fmla="*/ 13 h 414"/>
                <a:gd name="T2" fmla="*/ 201 w 288"/>
                <a:gd name="T3" fmla="*/ 60 h 414"/>
                <a:gd name="T4" fmla="*/ 174 w 288"/>
                <a:gd name="T5" fmla="*/ 114 h 414"/>
                <a:gd name="T6" fmla="*/ 116 w 288"/>
                <a:gd name="T7" fmla="*/ 229 h 414"/>
                <a:gd name="T8" fmla="*/ 75 w 288"/>
                <a:gd name="T9" fmla="*/ 219 h 414"/>
                <a:gd name="T10" fmla="*/ 21 w 288"/>
                <a:gd name="T11" fmla="*/ 254 h 414"/>
                <a:gd name="T12" fmla="*/ 48 w 288"/>
                <a:gd name="T13" fmla="*/ 325 h 414"/>
                <a:gd name="T14" fmla="*/ 59 w 288"/>
                <a:gd name="T15" fmla="*/ 352 h 414"/>
                <a:gd name="T16" fmla="*/ 48 w 288"/>
                <a:gd name="T17" fmla="*/ 393 h 414"/>
                <a:gd name="T18" fmla="*/ 278 w 288"/>
                <a:gd name="T19" fmla="*/ 414 h 414"/>
                <a:gd name="T20" fmla="*/ 284 w 288"/>
                <a:gd name="T21" fmla="*/ 367 h 414"/>
                <a:gd name="T22" fmla="*/ 252 w 288"/>
                <a:gd name="T23" fmla="*/ 337 h 414"/>
                <a:gd name="T24" fmla="*/ 232 w 288"/>
                <a:gd name="T25" fmla="*/ 245 h 414"/>
                <a:gd name="T26" fmla="*/ 232 w 288"/>
                <a:gd name="T27" fmla="*/ 146 h 414"/>
                <a:gd name="T28" fmla="*/ 256 w 288"/>
                <a:gd name="T29" fmla="*/ 105 h 414"/>
                <a:gd name="T30" fmla="*/ 230 w 288"/>
                <a:gd name="T31" fmla="*/ 0 h 414"/>
                <a:gd name="T32" fmla="*/ 211 w 288"/>
                <a:gd name="T33" fmla="*/ 13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8" h="414">
                  <a:moveTo>
                    <a:pt x="211" y="13"/>
                  </a:moveTo>
                  <a:cubicBezTo>
                    <a:pt x="236" y="31"/>
                    <a:pt x="217" y="46"/>
                    <a:pt x="201" y="60"/>
                  </a:cubicBezTo>
                  <a:cubicBezTo>
                    <a:pt x="184" y="75"/>
                    <a:pt x="181" y="93"/>
                    <a:pt x="174" y="114"/>
                  </a:cubicBezTo>
                  <a:cubicBezTo>
                    <a:pt x="160" y="155"/>
                    <a:pt x="134" y="188"/>
                    <a:pt x="116" y="229"/>
                  </a:cubicBezTo>
                  <a:cubicBezTo>
                    <a:pt x="107" y="249"/>
                    <a:pt x="86" y="218"/>
                    <a:pt x="75" y="219"/>
                  </a:cubicBezTo>
                  <a:cubicBezTo>
                    <a:pt x="41" y="221"/>
                    <a:pt x="41" y="225"/>
                    <a:pt x="21" y="254"/>
                  </a:cubicBezTo>
                  <a:cubicBezTo>
                    <a:pt x="0" y="283"/>
                    <a:pt x="2" y="334"/>
                    <a:pt x="48" y="325"/>
                  </a:cubicBezTo>
                  <a:cubicBezTo>
                    <a:pt x="44" y="344"/>
                    <a:pt x="57" y="337"/>
                    <a:pt x="59" y="352"/>
                  </a:cubicBezTo>
                  <a:cubicBezTo>
                    <a:pt x="60" y="364"/>
                    <a:pt x="51" y="382"/>
                    <a:pt x="48" y="393"/>
                  </a:cubicBezTo>
                  <a:cubicBezTo>
                    <a:pt x="94" y="391"/>
                    <a:pt x="253" y="369"/>
                    <a:pt x="278" y="414"/>
                  </a:cubicBezTo>
                  <a:cubicBezTo>
                    <a:pt x="280" y="403"/>
                    <a:pt x="288" y="377"/>
                    <a:pt x="284" y="367"/>
                  </a:cubicBezTo>
                  <a:cubicBezTo>
                    <a:pt x="279" y="356"/>
                    <a:pt x="259" y="349"/>
                    <a:pt x="252" y="337"/>
                  </a:cubicBezTo>
                  <a:cubicBezTo>
                    <a:pt x="236" y="308"/>
                    <a:pt x="214" y="277"/>
                    <a:pt x="232" y="245"/>
                  </a:cubicBezTo>
                  <a:cubicBezTo>
                    <a:pt x="250" y="214"/>
                    <a:pt x="274" y="170"/>
                    <a:pt x="232" y="146"/>
                  </a:cubicBezTo>
                  <a:cubicBezTo>
                    <a:pt x="187" y="120"/>
                    <a:pt x="223" y="107"/>
                    <a:pt x="256" y="105"/>
                  </a:cubicBezTo>
                  <a:cubicBezTo>
                    <a:pt x="237" y="68"/>
                    <a:pt x="243" y="38"/>
                    <a:pt x="230" y="0"/>
                  </a:cubicBezTo>
                  <a:cubicBezTo>
                    <a:pt x="224" y="3"/>
                    <a:pt x="216" y="7"/>
                    <a:pt x="211" y="1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7" name="Freeform 239"/>
            <p:cNvSpPr>
              <a:spLocks noEditPoints="1"/>
            </p:cNvSpPr>
            <p:nvPr/>
          </p:nvSpPr>
          <p:spPr bwMode="auto">
            <a:xfrm>
              <a:off x="2249" y="2468"/>
              <a:ext cx="89" cy="137"/>
            </a:xfrm>
            <a:custGeom>
              <a:avLst/>
              <a:gdLst>
                <a:gd name="T0" fmla="*/ 275 w 301"/>
                <a:gd name="T1" fmla="*/ 433 h 458"/>
                <a:gd name="T2" fmla="*/ 78 w 301"/>
                <a:gd name="T3" fmla="*/ 416 h 458"/>
                <a:gd name="T4" fmla="*/ 40 w 301"/>
                <a:gd name="T5" fmla="*/ 418 h 458"/>
                <a:gd name="T6" fmla="*/ 48 w 301"/>
                <a:gd name="T7" fmla="*/ 393 h 458"/>
                <a:gd name="T8" fmla="*/ 52 w 301"/>
                <a:gd name="T9" fmla="*/ 363 h 458"/>
                <a:gd name="T10" fmla="*/ 9 w 301"/>
                <a:gd name="T11" fmla="*/ 331 h 458"/>
                <a:gd name="T12" fmla="*/ 23 w 301"/>
                <a:gd name="T13" fmla="*/ 257 h 458"/>
                <a:gd name="T14" fmla="*/ 80 w 301"/>
                <a:gd name="T15" fmla="*/ 224 h 458"/>
                <a:gd name="T16" fmla="*/ 112 w 301"/>
                <a:gd name="T17" fmla="*/ 242 h 458"/>
                <a:gd name="T18" fmla="*/ 170 w 301"/>
                <a:gd name="T19" fmla="*/ 126 h 458"/>
                <a:gd name="T20" fmla="*/ 200 w 301"/>
                <a:gd name="T21" fmla="*/ 68 h 458"/>
                <a:gd name="T22" fmla="*/ 211 w 301"/>
                <a:gd name="T23" fmla="*/ 35 h 458"/>
                <a:gd name="T24" fmla="*/ 209 w 301"/>
                <a:gd name="T25" fmla="*/ 22 h 458"/>
                <a:gd name="T26" fmla="*/ 230 w 301"/>
                <a:gd name="T27" fmla="*/ 7 h 458"/>
                <a:gd name="T28" fmla="*/ 243 w 301"/>
                <a:gd name="T29" fmla="*/ 11 h 458"/>
                <a:gd name="T30" fmla="*/ 269 w 301"/>
                <a:gd name="T31" fmla="*/ 116 h 458"/>
                <a:gd name="T32" fmla="*/ 261 w 301"/>
                <a:gd name="T33" fmla="*/ 129 h 458"/>
                <a:gd name="T34" fmla="*/ 225 w 301"/>
                <a:gd name="T35" fmla="*/ 139 h 458"/>
                <a:gd name="T36" fmla="*/ 245 w 301"/>
                <a:gd name="T37" fmla="*/ 264 h 458"/>
                <a:gd name="T38" fmla="*/ 265 w 301"/>
                <a:gd name="T39" fmla="*/ 347 h 458"/>
                <a:gd name="T40" fmla="*/ 297 w 301"/>
                <a:gd name="T41" fmla="*/ 379 h 458"/>
                <a:gd name="T42" fmla="*/ 292 w 301"/>
                <a:gd name="T43" fmla="*/ 430 h 458"/>
                <a:gd name="T44" fmla="*/ 177 w 301"/>
                <a:gd name="T45" fmla="*/ 392 h 458"/>
                <a:gd name="T46" fmla="*/ 280 w 301"/>
                <a:gd name="T47" fmla="*/ 386 h 458"/>
                <a:gd name="T48" fmla="*/ 249 w 301"/>
                <a:gd name="T49" fmla="*/ 356 h 458"/>
                <a:gd name="T50" fmla="*/ 230 w 301"/>
                <a:gd name="T51" fmla="*/ 255 h 458"/>
                <a:gd name="T52" fmla="*/ 207 w 301"/>
                <a:gd name="T53" fmla="*/ 135 h 458"/>
                <a:gd name="T54" fmla="*/ 235 w 301"/>
                <a:gd name="T55" fmla="*/ 62 h 458"/>
                <a:gd name="T56" fmla="*/ 212 w 301"/>
                <a:gd name="T57" fmla="*/ 82 h 458"/>
                <a:gd name="T58" fmla="*/ 187 w 301"/>
                <a:gd name="T59" fmla="*/ 132 h 458"/>
                <a:gd name="T60" fmla="*/ 129 w 301"/>
                <a:gd name="T61" fmla="*/ 248 h 458"/>
                <a:gd name="T62" fmla="*/ 89 w 301"/>
                <a:gd name="T63" fmla="*/ 249 h 458"/>
                <a:gd name="T64" fmla="*/ 38 w 301"/>
                <a:gd name="T65" fmla="*/ 267 h 458"/>
                <a:gd name="T66" fmla="*/ 25 w 301"/>
                <a:gd name="T67" fmla="*/ 322 h 458"/>
                <a:gd name="T68" fmla="*/ 65 w 301"/>
                <a:gd name="T69" fmla="*/ 328 h 458"/>
                <a:gd name="T70" fmla="*/ 63 w 301"/>
                <a:gd name="T71" fmla="*/ 349 h 458"/>
                <a:gd name="T72" fmla="*/ 66 w 301"/>
                <a:gd name="T73" fmla="*/ 398 h 458"/>
                <a:gd name="T74" fmla="*/ 177 w 301"/>
                <a:gd name="T75" fmla="*/ 392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1" h="458">
                  <a:moveTo>
                    <a:pt x="289" y="458"/>
                  </a:moveTo>
                  <a:cubicBezTo>
                    <a:pt x="275" y="433"/>
                    <a:pt x="275" y="433"/>
                    <a:pt x="275" y="433"/>
                  </a:cubicBezTo>
                  <a:cubicBezTo>
                    <a:pt x="269" y="423"/>
                    <a:pt x="247" y="410"/>
                    <a:pt x="177" y="410"/>
                  </a:cubicBezTo>
                  <a:cubicBezTo>
                    <a:pt x="142" y="410"/>
                    <a:pt x="105" y="413"/>
                    <a:pt x="78" y="416"/>
                  </a:cubicBezTo>
                  <a:cubicBezTo>
                    <a:pt x="68" y="416"/>
                    <a:pt x="60" y="417"/>
                    <a:pt x="53" y="418"/>
                  </a:cubicBezTo>
                  <a:cubicBezTo>
                    <a:pt x="40" y="418"/>
                    <a:pt x="40" y="418"/>
                    <a:pt x="40" y="418"/>
                  </a:cubicBezTo>
                  <a:cubicBezTo>
                    <a:pt x="44" y="406"/>
                    <a:pt x="44" y="406"/>
                    <a:pt x="44" y="406"/>
                  </a:cubicBezTo>
                  <a:cubicBezTo>
                    <a:pt x="45" y="402"/>
                    <a:pt x="47" y="398"/>
                    <a:pt x="48" y="393"/>
                  </a:cubicBezTo>
                  <a:cubicBezTo>
                    <a:pt x="51" y="385"/>
                    <a:pt x="55" y="374"/>
                    <a:pt x="55" y="368"/>
                  </a:cubicBezTo>
                  <a:cubicBezTo>
                    <a:pt x="54" y="366"/>
                    <a:pt x="54" y="365"/>
                    <a:pt x="52" y="363"/>
                  </a:cubicBezTo>
                  <a:cubicBezTo>
                    <a:pt x="48" y="360"/>
                    <a:pt x="44" y="357"/>
                    <a:pt x="43" y="350"/>
                  </a:cubicBezTo>
                  <a:cubicBezTo>
                    <a:pt x="27" y="351"/>
                    <a:pt x="16" y="343"/>
                    <a:pt x="9" y="331"/>
                  </a:cubicBezTo>
                  <a:cubicBezTo>
                    <a:pt x="0" y="313"/>
                    <a:pt x="3" y="284"/>
                    <a:pt x="18" y="263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40" y="232"/>
                    <a:pt x="45" y="226"/>
                    <a:pt x="80" y="224"/>
                  </a:cubicBezTo>
                  <a:cubicBezTo>
                    <a:pt x="80" y="224"/>
                    <a:pt x="80" y="224"/>
                    <a:pt x="80" y="224"/>
                  </a:cubicBezTo>
                  <a:cubicBezTo>
                    <a:pt x="87" y="224"/>
                    <a:pt x="93" y="229"/>
                    <a:pt x="100" y="234"/>
                  </a:cubicBezTo>
                  <a:cubicBezTo>
                    <a:pt x="103" y="237"/>
                    <a:pt x="110" y="242"/>
                    <a:pt x="112" y="242"/>
                  </a:cubicBezTo>
                  <a:cubicBezTo>
                    <a:pt x="121" y="222"/>
                    <a:pt x="130" y="205"/>
                    <a:pt x="139" y="188"/>
                  </a:cubicBezTo>
                  <a:cubicBezTo>
                    <a:pt x="151" y="168"/>
                    <a:pt x="163" y="148"/>
                    <a:pt x="170" y="126"/>
                  </a:cubicBezTo>
                  <a:cubicBezTo>
                    <a:pt x="171" y="122"/>
                    <a:pt x="173" y="118"/>
                    <a:pt x="174" y="114"/>
                  </a:cubicBezTo>
                  <a:cubicBezTo>
                    <a:pt x="179" y="98"/>
                    <a:pt x="184" y="81"/>
                    <a:pt x="200" y="68"/>
                  </a:cubicBezTo>
                  <a:cubicBezTo>
                    <a:pt x="208" y="61"/>
                    <a:pt x="219" y="52"/>
                    <a:pt x="219" y="45"/>
                  </a:cubicBezTo>
                  <a:cubicBezTo>
                    <a:pt x="219" y="41"/>
                    <a:pt x="215" y="38"/>
                    <a:pt x="211" y="35"/>
                  </a:cubicBezTo>
                  <a:cubicBezTo>
                    <a:pt x="203" y="29"/>
                    <a:pt x="203" y="29"/>
                    <a:pt x="203" y="29"/>
                  </a:cubicBezTo>
                  <a:cubicBezTo>
                    <a:pt x="209" y="22"/>
                    <a:pt x="209" y="22"/>
                    <a:pt x="209" y="22"/>
                  </a:cubicBezTo>
                  <a:cubicBezTo>
                    <a:pt x="213" y="17"/>
                    <a:pt x="219" y="13"/>
                    <a:pt x="224" y="10"/>
                  </a:cubicBezTo>
                  <a:cubicBezTo>
                    <a:pt x="226" y="9"/>
                    <a:pt x="228" y="8"/>
                    <a:pt x="230" y="7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43" y="11"/>
                    <a:pt x="243" y="11"/>
                    <a:pt x="243" y="11"/>
                  </a:cubicBezTo>
                  <a:cubicBezTo>
                    <a:pt x="249" y="29"/>
                    <a:pt x="252" y="44"/>
                    <a:pt x="254" y="59"/>
                  </a:cubicBezTo>
                  <a:cubicBezTo>
                    <a:pt x="256" y="78"/>
                    <a:pt x="259" y="96"/>
                    <a:pt x="269" y="116"/>
                  </a:cubicBezTo>
                  <a:cubicBezTo>
                    <a:pt x="275" y="129"/>
                    <a:pt x="275" y="129"/>
                    <a:pt x="275" y="129"/>
                  </a:cubicBezTo>
                  <a:cubicBezTo>
                    <a:pt x="261" y="129"/>
                    <a:pt x="261" y="129"/>
                    <a:pt x="261" y="129"/>
                  </a:cubicBezTo>
                  <a:cubicBezTo>
                    <a:pt x="239" y="130"/>
                    <a:pt x="226" y="136"/>
                    <a:pt x="225" y="139"/>
                  </a:cubicBezTo>
                  <a:cubicBezTo>
                    <a:pt x="225" y="139"/>
                    <a:pt x="225" y="139"/>
                    <a:pt x="225" y="139"/>
                  </a:cubicBezTo>
                  <a:cubicBezTo>
                    <a:pt x="225" y="139"/>
                    <a:pt x="226" y="144"/>
                    <a:pt x="241" y="153"/>
                  </a:cubicBezTo>
                  <a:cubicBezTo>
                    <a:pt x="292" y="182"/>
                    <a:pt x="263" y="234"/>
                    <a:pt x="245" y="264"/>
                  </a:cubicBezTo>
                  <a:cubicBezTo>
                    <a:pt x="231" y="289"/>
                    <a:pt x="245" y="314"/>
                    <a:pt x="261" y="340"/>
                  </a:cubicBezTo>
                  <a:cubicBezTo>
                    <a:pt x="265" y="347"/>
                    <a:pt x="265" y="347"/>
                    <a:pt x="265" y="347"/>
                  </a:cubicBezTo>
                  <a:cubicBezTo>
                    <a:pt x="268" y="351"/>
                    <a:pt x="273" y="356"/>
                    <a:pt x="279" y="360"/>
                  </a:cubicBezTo>
                  <a:cubicBezTo>
                    <a:pt x="286" y="365"/>
                    <a:pt x="294" y="371"/>
                    <a:pt x="297" y="379"/>
                  </a:cubicBezTo>
                  <a:cubicBezTo>
                    <a:pt x="301" y="388"/>
                    <a:pt x="299" y="400"/>
                    <a:pt x="295" y="418"/>
                  </a:cubicBezTo>
                  <a:cubicBezTo>
                    <a:pt x="294" y="422"/>
                    <a:pt x="293" y="427"/>
                    <a:pt x="292" y="430"/>
                  </a:cubicBezTo>
                  <a:lnTo>
                    <a:pt x="289" y="458"/>
                  </a:lnTo>
                  <a:close/>
                  <a:moveTo>
                    <a:pt x="177" y="392"/>
                  </a:moveTo>
                  <a:cubicBezTo>
                    <a:pt x="226" y="392"/>
                    <a:pt x="259" y="397"/>
                    <a:pt x="278" y="410"/>
                  </a:cubicBezTo>
                  <a:cubicBezTo>
                    <a:pt x="280" y="401"/>
                    <a:pt x="282" y="389"/>
                    <a:pt x="280" y="386"/>
                  </a:cubicBezTo>
                  <a:cubicBezTo>
                    <a:pt x="279" y="383"/>
                    <a:pt x="273" y="378"/>
                    <a:pt x="268" y="375"/>
                  </a:cubicBezTo>
                  <a:cubicBezTo>
                    <a:pt x="261" y="370"/>
                    <a:pt x="253" y="364"/>
                    <a:pt x="249" y="356"/>
                  </a:cubicBezTo>
                  <a:cubicBezTo>
                    <a:pt x="244" y="349"/>
                    <a:pt x="244" y="349"/>
                    <a:pt x="244" y="349"/>
                  </a:cubicBezTo>
                  <a:cubicBezTo>
                    <a:pt x="229" y="322"/>
                    <a:pt x="210" y="289"/>
                    <a:pt x="230" y="255"/>
                  </a:cubicBezTo>
                  <a:cubicBezTo>
                    <a:pt x="250" y="219"/>
                    <a:pt x="264" y="187"/>
                    <a:pt x="232" y="169"/>
                  </a:cubicBezTo>
                  <a:cubicBezTo>
                    <a:pt x="225" y="165"/>
                    <a:pt x="203" y="152"/>
                    <a:pt x="207" y="135"/>
                  </a:cubicBezTo>
                  <a:cubicBezTo>
                    <a:pt x="211" y="120"/>
                    <a:pt x="232" y="114"/>
                    <a:pt x="247" y="112"/>
                  </a:cubicBezTo>
                  <a:cubicBezTo>
                    <a:pt x="240" y="94"/>
                    <a:pt x="238" y="78"/>
                    <a:pt x="235" y="62"/>
                  </a:cubicBezTo>
                  <a:cubicBezTo>
                    <a:pt x="235" y="60"/>
                    <a:pt x="235" y="59"/>
                    <a:pt x="235" y="57"/>
                  </a:cubicBezTo>
                  <a:cubicBezTo>
                    <a:pt x="230" y="67"/>
                    <a:pt x="220" y="75"/>
                    <a:pt x="212" y="82"/>
                  </a:cubicBezTo>
                  <a:cubicBezTo>
                    <a:pt x="200" y="92"/>
                    <a:pt x="196" y="104"/>
                    <a:pt x="191" y="120"/>
                  </a:cubicBezTo>
                  <a:cubicBezTo>
                    <a:pt x="190" y="124"/>
                    <a:pt x="189" y="128"/>
                    <a:pt x="187" y="132"/>
                  </a:cubicBezTo>
                  <a:cubicBezTo>
                    <a:pt x="179" y="156"/>
                    <a:pt x="167" y="177"/>
                    <a:pt x="155" y="198"/>
                  </a:cubicBezTo>
                  <a:cubicBezTo>
                    <a:pt x="146" y="213"/>
                    <a:pt x="137" y="230"/>
                    <a:pt x="129" y="248"/>
                  </a:cubicBezTo>
                  <a:cubicBezTo>
                    <a:pt x="124" y="258"/>
                    <a:pt x="117" y="260"/>
                    <a:pt x="112" y="260"/>
                  </a:cubicBezTo>
                  <a:cubicBezTo>
                    <a:pt x="104" y="260"/>
                    <a:pt x="96" y="254"/>
                    <a:pt x="89" y="249"/>
                  </a:cubicBezTo>
                  <a:cubicBezTo>
                    <a:pt x="86" y="247"/>
                    <a:pt x="82" y="243"/>
                    <a:pt x="80" y="243"/>
                  </a:cubicBezTo>
                  <a:cubicBezTo>
                    <a:pt x="54" y="244"/>
                    <a:pt x="53" y="246"/>
                    <a:pt x="38" y="267"/>
                  </a:cubicBezTo>
                  <a:cubicBezTo>
                    <a:pt x="33" y="274"/>
                    <a:pt x="33" y="274"/>
                    <a:pt x="33" y="274"/>
                  </a:cubicBezTo>
                  <a:cubicBezTo>
                    <a:pt x="23" y="289"/>
                    <a:pt x="19" y="310"/>
                    <a:pt x="25" y="322"/>
                  </a:cubicBezTo>
                  <a:cubicBezTo>
                    <a:pt x="30" y="331"/>
                    <a:pt x="38" y="333"/>
                    <a:pt x="51" y="331"/>
                  </a:cubicBezTo>
                  <a:cubicBezTo>
                    <a:pt x="65" y="328"/>
                    <a:pt x="65" y="328"/>
                    <a:pt x="65" y="328"/>
                  </a:cubicBezTo>
                  <a:cubicBezTo>
                    <a:pt x="62" y="341"/>
                    <a:pt x="62" y="341"/>
                    <a:pt x="62" y="341"/>
                  </a:cubicBezTo>
                  <a:cubicBezTo>
                    <a:pt x="61" y="347"/>
                    <a:pt x="61" y="347"/>
                    <a:pt x="63" y="349"/>
                  </a:cubicBezTo>
                  <a:cubicBezTo>
                    <a:pt x="67" y="352"/>
                    <a:pt x="72" y="356"/>
                    <a:pt x="73" y="367"/>
                  </a:cubicBezTo>
                  <a:cubicBezTo>
                    <a:pt x="74" y="376"/>
                    <a:pt x="70" y="388"/>
                    <a:pt x="66" y="398"/>
                  </a:cubicBezTo>
                  <a:cubicBezTo>
                    <a:pt x="69" y="398"/>
                    <a:pt x="73" y="397"/>
                    <a:pt x="76" y="397"/>
                  </a:cubicBezTo>
                  <a:cubicBezTo>
                    <a:pt x="104" y="395"/>
                    <a:pt x="141" y="392"/>
                    <a:pt x="177" y="39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8" name="Freeform 240"/>
            <p:cNvSpPr>
              <a:spLocks/>
            </p:cNvSpPr>
            <p:nvPr/>
          </p:nvSpPr>
          <p:spPr bwMode="auto">
            <a:xfrm>
              <a:off x="2315" y="2491"/>
              <a:ext cx="146" cy="94"/>
            </a:xfrm>
            <a:custGeom>
              <a:avLst/>
              <a:gdLst>
                <a:gd name="T0" fmla="*/ 309 w 488"/>
                <a:gd name="T1" fmla="*/ 5 h 315"/>
                <a:gd name="T2" fmla="*/ 256 w 488"/>
                <a:gd name="T3" fmla="*/ 49 h 315"/>
                <a:gd name="T4" fmla="*/ 175 w 488"/>
                <a:gd name="T5" fmla="*/ 81 h 315"/>
                <a:gd name="T6" fmla="*/ 90 w 488"/>
                <a:gd name="T7" fmla="*/ 126 h 315"/>
                <a:gd name="T8" fmla="*/ 8 w 488"/>
                <a:gd name="T9" fmla="*/ 193 h 315"/>
                <a:gd name="T10" fmla="*/ 53 w 488"/>
                <a:gd name="T11" fmla="*/ 294 h 315"/>
                <a:gd name="T12" fmla="*/ 101 w 488"/>
                <a:gd name="T13" fmla="*/ 276 h 315"/>
                <a:gd name="T14" fmla="*/ 154 w 488"/>
                <a:gd name="T15" fmla="*/ 277 h 315"/>
                <a:gd name="T16" fmla="*/ 216 w 488"/>
                <a:gd name="T17" fmla="*/ 224 h 315"/>
                <a:gd name="T18" fmla="*/ 312 w 488"/>
                <a:gd name="T19" fmla="*/ 237 h 315"/>
                <a:gd name="T20" fmla="*/ 375 w 488"/>
                <a:gd name="T21" fmla="*/ 224 h 315"/>
                <a:gd name="T22" fmla="*/ 387 w 488"/>
                <a:gd name="T23" fmla="*/ 230 h 315"/>
                <a:gd name="T24" fmla="*/ 402 w 488"/>
                <a:gd name="T25" fmla="*/ 219 h 315"/>
                <a:gd name="T26" fmla="*/ 488 w 488"/>
                <a:gd name="T27" fmla="*/ 220 h 315"/>
                <a:gd name="T28" fmla="*/ 448 w 488"/>
                <a:gd name="T29" fmla="*/ 171 h 315"/>
                <a:gd name="T30" fmla="*/ 428 w 488"/>
                <a:gd name="T31" fmla="*/ 148 h 315"/>
                <a:gd name="T32" fmla="*/ 400 w 488"/>
                <a:gd name="T33" fmla="*/ 113 h 315"/>
                <a:gd name="T34" fmla="*/ 339 w 488"/>
                <a:gd name="T35" fmla="*/ 83 h 315"/>
                <a:gd name="T36" fmla="*/ 339 w 488"/>
                <a:gd name="T37" fmla="*/ 39 h 315"/>
                <a:gd name="T38" fmla="*/ 309 w 488"/>
                <a:gd name="T39" fmla="*/ 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8" h="315">
                  <a:moveTo>
                    <a:pt x="309" y="5"/>
                  </a:moveTo>
                  <a:cubicBezTo>
                    <a:pt x="277" y="0"/>
                    <a:pt x="276" y="31"/>
                    <a:pt x="256" y="49"/>
                  </a:cubicBezTo>
                  <a:cubicBezTo>
                    <a:pt x="227" y="74"/>
                    <a:pt x="214" y="76"/>
                    <a:pt x="175" y="81"/>
                  </a:cubicBezTo>
                  <a:cubicBezTo>
                    <a:pt x="182" y="111"/>
                    <a:pt x="102" y="138"/>
                    <a:pt x="90" y="126"/>
                  </a:cubicBezTo>
                  <a:cubicBezTo>
                    <a:pt x="67" y="103"/>
                    <a:pt x="14" y="170"/>
                    <a:pt x="8" y="193"/>
                  </a:cubicBezTo>
                  <a:cubicBezTo>
                    <a:pt x="0" y="228"/>
                    <a:pt x="26" y="274"/>
                    <a:pt x="53" y="294"/>
                  </a:cubicBezTo>
                  <a:cubicBezTo>
                    <a:pt x="79" y="315"/>
                    <a:pt x="75" y="282"/>
                    <a:pt x="101" y="276"/>
                  </a:cubicBezTo>
                  <a:cubicBezTo>
                    <a:pt x="122" y="272"/>
                    <a:pt x="131" y="285"/>
                    <a:pt x="154" y="277"/>
                  </a:cubicBezTo>
                  <a:cubicBezTo>
                    <a:pt x="168" y="272"/>
                    <a:pt x="184" y="189"/>
                    <a:pt x="216" y="224"/>
                  </a:cubicBezTo>
                  <a:cubicBezTo>
                    <a:pt x="238" y="248"/>
                    <a:pt x="287" y="265"/>
                    <a:pt x="312" y="237"/>
                  </a:cubicBezTo>
                  <a:cubicBezTo>
                    <a:pt x="315" y="233"/>
                    <a:pt x="364" y="228"/>
                    <a:pt x="375" y="224"/>
                  </a:cubicBezTo>
                  <a:cubicBezTo>
                    <a:pt x="383" y="221"/>
                    <a:pt x="382" y="231"/>
                    <a:pt x="387" y="230"/>
                  </a:cubicBezTo>
                  <a:cubicBezTo>
                    <a:pt x="392" y="229"/>
                    <a:pt x="401" y="219"/>
                    <a:pt x="402" y="219"/>
                  </a:cubicBezTo>
                  <a:cubicBezTo>
                    <a:pt x="436" y="214"/>
                    <a:pt x="456" y="220"/>
                    <a:pt x="488" y="220"/>
                  </a:cubicBezTo>
                  <a:cubicBezTo>
                    <a:pt x="481" y="197"/>
                    <a:pt x="458" y="193"/>
                    <a:pt x="448" y="171"/>
                  </a:cubicBezTo>
                  <a:cubicBezTo>
                    <a:pt x="441" y="158"/>
                    <a:pt x="440" y="157"/>
                    <a:pt x="428" y="148"/>
                  </a:cubicBezTo>
                  <a:cubicBezTo>
                    <a:pt x="415" y="139"/>
                    <a:pt x="408" y="118"/>
                    <a:pt x="400" y="113"/>
                  </a:cubicBezTo>
                  <a:cubicBezTo>
                    <a:pt x="387" y="104"/>
                    <a:pt x="347" y="99"/>
                    <a:pt x="339" y="83"/>
                  </a:cubicBezTo>
                  <a:cubicBezTo>
                    <a:pt x="333" y="72"/>
                    <a:pt x="344" y="51"/>
                    <a:pt x="339" y="39"/>
                  </a:cubicBezTo>
                  <a:cubicBezTo>
                    <a:pt x="335" y="27"/>
                    <a:pt x="318" y="14"/>
                    <a:pt x="309" y="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9" name="Freeform 241"/>
            <p:cNvSpPr>
              <a:spLocks noEditPoints="1"/>
            </p:cNvSpPr>
            <p:nvPr/>
          </p:nvSpPr>
          <p:spPr bwMode="auto">
            <a:xfrm>
              <a:off x="2312" y="2489"/>
              <a:ext cx="152" cy="95"/>
            </a:xfrm>
            <a:custGeom>
              <a:avLst/>
              <a:gdLst>
                <a:gd name="T0" fmla="*/ 57 w 510"/>
                <a:gd name="T1" fmla="*/ 310 h 318"/>
                <a:gd name="T2" fmla="*/ 89 w 510"/>
                <a:gd name="T3" fmla="*/ 120 h 318"/>
                <a:gd name="T4" fmla="*/ 111 w 510"/>
                <a:gd name="T5" fmla="*/ 128 h 318"/>
                <a:gd name="T6" fmla="*/ 176 w 510"/>
                <a:gd name="T7" fmla="*/ 91 h 318"/>
                <a:gd name="T8" fmla="*/ 184 w 510"/>
                <a:gd name="T9" fmla="*/ 80 h 318"/>
                <a:gd name="T10" fmla="*/ 274 w 510"/>
                <a:gd name="T11" fmla="*/ 32 h 318"/>
                <a:gd name="T12" fmla="*/ 324 w 510"/>
                <a:gd name="T13" fmla="*/ 5 h 318"/>
                <a:gd name="T14" fmla="*/ 335 w 510"/>
                <a:gd name="T15" fmla="*/ 16 h 318"/>
                <a:gd name="T16" fmla="*/ 358 w 510"/>
                <a:gd name="T17" fmla="*/ 69 h 318"/>
                <a:gd name="T18" fmla="*/ 390 w 510"/>
                <a:gd name="T19" fmla="*/ 103 h 318"/>
                <a:gd name="T20" fmla="*/ 428 w 510"/>
                <a:gd name="T21" fmla="*/ 129 h 318"/>
                <a:gd name="T22" fmla="*/ 466 w 510"/>
                <a:gd name="T23" fmla="*/ 176 h 318"/>
                <a:gd name="T24" fmla="*/ 506 w 510"/>
                <a:gd name="T25" fmla="*/ 226 h 318"/>
                <a:gd name="T26" fmla="*/ 497 w 510"/>
                <a:gd name="T27" fmla="*/ 238 h 318"/>
                <a:gd name="T28" fmla="*/ 416 w 510"/>
                <a:gd name="T29" fmla="*/ 236 h 318"/>
                <a:gd name="T30" fmla="*/ 397 w 510"/>
                <a:gd name="T31" fmla="*/ 247 h 318"/>
                <a:gd name="T32" fmla="*/ 357 w 510"/>
                <a:gd name="T33" fmla="*/ 247 h 318"/>
                <a:gd name="T34" fmla="*/ 287 w 510"/>
                <a:gd name="T35" fmla="*/ 269 h 318"/>
                <a:gd name="T36" fmla="*/ 210 w 510"/>
                <a:gd name="T37" fmla="*/ 233 h 318"/>
                <a:gd name="T38" fmla="*/ 167 w 510"/>
                <a:gd name="T39" fmla="*/ 294 h 318"/>
                <a:gd name="T40" fmla="*/ 113 w 510"/>
                <a:gd name="T41" fmla="*/ 294 h 318"/>
                <a:gd name="T42" fmla="*/ 77 w 510"/>
                <a:gd name="T43" fmla="*/ 318 h 318"/>
                <a:gd name="T44" fmla="*/ 27 w 510"/>
                <a:gd name="T45" fmla="*/ 203 h 318"/>
                <a:gd name="T46" fmla="*/ 77 w 510"/>
                <a:gd name="T47" fmla="*/ 299 h 318"/>
                <a:gd name="T48" fmla="*/ 109 w 510"/>
                <a:gd name="T49" fmla="*/ 275 h 318"/>
                <a:gd name="T50" fmla="*/ 161 w 510"/>
                <a:gd name="T51" fmla="*/ 276 h 318"/>
                <a:gd name="T52" fmla="*/ 210 w 510"/>
                <a:gd name="T53" fmla="*/ 214 h 318"/>
                <a:gd name="T54" fmla="*/ 287 w 510"/>
                <a:gd name="T55" fmla="*/ 250 h 318"/>
                <a:gd name="T56" fmla="*/ 354 w 510"/>
                <a:gd name="T57" fmla="*/ 228 h 318"/>
                <a:gd name="T58" fmla="*/ 398 w 510"/>
                <a:gd name="T59" fmla="*/ 227 h 318"/>
                <a:gd name="T60" fmla="*/ 410 w 510"/>
                <a:gd name="T61" fmla="*/ 218 h 318"/>
                <a:gd name="T62" fmla="*/ 481 w 510"/>
                <a:gd name="T63" fmla="*/ 219 h 318"/>
                <a:gd name="T64" fmla="*/ 449 w 510"/>
                <a:gd name="T65" fmla="*/ 183 h 318"/>
                <a:gd name="T66" fmla="*/ 412 w 510"/>
                <a:gd name="T67" fmla="*/ 139 h 318"/>
                <a:gd name="T68" fmla="*/ 384 w 510"/>
                <a:gd name="T69" fmla="*/ 120 h 318"/>
                <a:gd name="T70" fmla="*/ 339 w 510"/>
                <a:gd name="T71" fmla="*/ 67 h 318"/>
                <a:gd name="T72" fmla="*/ 323 w 510"/>
                <a:gd name="T73" fmla="*/ 30 h 318"/>
                <a:gd name="T74" fmla="*/ 289 w 510"/>
                <a:gd name="T75" fmla="*/ 41 h 318"/>
                <a:gd name="T76" fmla="*/ 195 w 510"/>
                <a:gd name="T77" fmla="*/ 97 h 318"/>
                <a:gd name="T78" fmla="*/ 111 w 510"/>
                <a:gd name="T79" fmla="*/ 146 h 318"/>
                <a:gd name="T80" fmla="*/ 89 w 510"/>
                <a:gd name="T81" fmla="*/ 13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0" h="318">
                  <a:moveTo>
                    <a:pt x="77" y="318"/>
                  </a:moveTo>
                  <a:cubicBezTo>
                    <a:pt x="71" y="318"/>
                    <a:pt x="64" y="315"/>
                    <a:pt x="57" y="310"/>
                  </a:cubicBezTo>
                  <a:cubicBezTo>
                    <a:pt x="27" y="286"/>
                    <a:pt x="0" y="237"/>
                    <a:pt x="9" y="199"/>
                  </a:cubicBezTo>
                  <a:cubicBezTo>
                    <a:pt x="14" y="177"/>
                    <a:pt x="57" y="120"/>
                    <a:pt x="89" y="120"/>
                  </a:cubicBezTo>
                  <a:cubicBezTo>
                    <a:pt x="95" y="120"/>
                    <a:pt x="102" y="123"/>
                    <a:pt x="106" y="127"/>
                  </a:cubicBezTo>
                  <a:cubicBezTo>
                    <a:pt x="106" y="127"/>
                    <a:pt x="108" y="128"/>
                    <a:pt x="111" y="128"/>
                  </a:cubicBezTo>
                  <a:cubicBezTo>
                    <a:pt x="129" y="128"/>
                    <a:pt x="162" y="115"/>
                    <a:pt x="173" y="101"/>
                  </a:cubicBezTo>
                  <a:cubicBezTo>
                    <a:pt x="177" y="95"/>
                    <a:pt x="176" y="92"/>
                    <a:pt x="176" y="9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84" y="80"/>
                    <a:pt x="184" y="80"/>
                    <a:pt x="184" y="80"/>
                  </a:cubicBezTo>
                  <a:cubicBezTo>
                    <a:pt x="223" y="75"/>
                    <a:pt x="233" y="73"/>
                    <a:pt x="260" y="50"/>
                  </a:cubicBezTo>
                  <a:cubicBezTo>
                    <a:pt x="265" y="45"/>
                    <a:pt x="270" y="38"/>
                    <a:pt x="274" y="32"/>
                  </a:cubicBezTo>
                  <a:cubicBezTo>
                    <a:pt x="283" y="17"/>
                    <a:pt x="293" y="0"/>
                    <a:pt x="321" y="4"/>
                  </a:cubicBezTo>
                  <a:cubicBezTo>
                    <a:pt x="324" y="5"/>
                    <a:pt x="324" y="5"/>
                    <a:pt x="324" y="5"/>
                  </a:cubicBezTo>
                  <a:cubicBezTo>
                    <a:pt x="326" y="7"/>
                    <a:pt x="326" y="7"/>
                    <a:pt x="326" y="7"/>
                  </a:cubicBezTo>
                  <a:cubicBezTo>
                    <a:pt x="329" y="10"/>
                    <a:pt x="332" y="13"/>
                    <a:pt x="335" y="16"/>
                  </a:cubicBezTo>
                  <a:cubicBezTo>
                    <a:pt x="344" y="24"/>
                    <a:pt x="354" y="33"/>
                    <a:pt x="358" y="44"/>
                  </a:cubicBezTo>
                  <a:cubicBezTo>
                    <a:pt x="361" y="52"/>
                    <a:pt x="359" y="61"/>
                    <a:pt x="358" y="69"/>
                  </a:cubicBezTo>
                  <a:cubicBezTo>
                    <a:pt x="357" y="76"/>
                    <a:pt x="355" y="83"/>
                    <a:pt x="357" y="87"/>
                  </a:cubicBezTo>
                  <a:cubicBezTo>
                    <a:pt x="360" y="93"/>
                    <a:pt x="377" y="99"/>
                    <a:pt x="390" y="103"/>
                  </a:cubicBezTo>
                  <a:cubicBezTo>
                    <a:pt x="400" y="106"/>
                    <a:pt x="409" y="109"/>
                    <a:pt x="416" y="113"/>
                  </a:cubicBezTo>
                  <a:cubicBezTo>
                    <a:pt x="420" y="117"/>
                    <a:pt x="424" y="122"/>
                    <a:pt x="428" y="129"/>
                  </a:cubicBezTo>
                  <a:cubicBezTo>
                    <a:pt x="432" y="137"/>
                    <a:pt x="438" y="145"/>
                    <a:pt x="444" y="149"/>
                  </a:cubicBezTo>
                  <a:cubicBezTo>
                    <a:pt x="456" y="158"/>
                    <a:pt x="459" y="161"/>
                    <a:pt x="466" y="176"/>
                  </a:cubicBezTo>
                  <a:cubicBezTo>
                    <a:pt x="469" y="183"/>
                    <a:pt x="476" y="189"/>
                    <a:pt x="483" y="195"/>
                  </a:cubicBezTo>
                  <a:cubicBezTo>
                    <a:pt x="492" y="202"/>
                    <a:pt x="502" y="211"/>
                    <a:pt x="506" y="226"/>
                  </a:cubicBezTo>
                  <a:cubicBezTo>
                    <a:pt x="510" y="238"/>
                    <a:pt x="510" y="238"/>
                    <a:pt x="510" y="238"/>
                  </a:cubicBezTo>
                  <a:cubicBezTo>
                    <a:pt x="497" y="238"/>
                    <a:pt x="497" y="238"/>
                    <a:pt x="497" y="238"/>
                  </a:cubicBezTo>
                  <a:cubicBezTo>
                    <a:pt x="487" y="238"/>
                    <a:pt x="477" y="237"/>
                    <a:pt x="468" y="236"/>
                  </a:cubicBezTo>
                  <a:cubicBezTo>
                    <a:pt x="451" y="234"/>
                    <a:pt x="434" y="233"/>
                    <a:pt x="416" y="236"/>
                  </a:cubicBezTo>
                  <a:cubicBezTo>
                    <a:pt x="409" y="242"/>
                    <a:pt x="405" y="246"/>
                    <a:pt x="399" y="247"/>
                  </a:cubicBezTo>
                  <a:cubicBezTo>
                    <a:pt x="397" y="247"/>
                    <a:pt x="397" y="247"/>
                    <a:pt x="397" y="247"/>
                  </a:cubicBezTo>
                  <a:cubicBezTo>
                    <a:pt x="391" y="247"/>
                    <a:pt x="388" y="244"/>
                    <a:pt x="386" y="241"/>
                  </a:cubicBezTo>
                  <a:cubicBezTo>
                    <a:pt x="381" y="243"/>
                    <a:pt x="371" y="245"/>
                    <a:pt x="357" y="247"/>
                  </a:cubicBezTo>
                  <a:cubicBezTo>
                    <a:pt x="347" y="249"/>
                    <a:pt x="333" y="251"/>
                    <a:pt x="328" y="252"/>
                  </a:cubicBezTo>
                  <a:cubicBezTo>
                    <a:pt x="317" y="263"/>
                    <a:pt x="303" y="269"/>
                    <a:pt x="287" y="269"/>
                  </a:cubicBezTo>
                  <a:cubicBezTo>
                    <a:pt x="263" y="269"/>
                    <a:pt x="236" y="256"/>
                    <a:pt x="219" y="238"/>
                  </a:cubicBezTo>
                  <a:cubicBezTo>
                    <a:pt x="216" y="235"/>
                    <a:pt x="213" y="233"/>
                    <a:pt x="210" y="233"/>
                  </a:cubicBezTo>
                  <a:cubicBezTo>
                    <a:pt x="203" y="233"/>
                    <a:pt x="193" y="254"/>
                    <a:pt x="188" y="265"/>
                  </a:cubicBezTo>
                  <a:cubicBezTo>
                    <a:pt x="180" y="280"/>
                    <a:pt x="175" y="291"/>
                    <a:pt x="167" y="294"/>
                  </a:cubicBezTo>
                  <a:cubicBezTo>
                    <a:pt x="154" y="298"/>
                    <a:pt x="142" y="297"/>
                    <a:pt x="133" y="295"/>
                  </a:cubicBezTo>
                  <a:cubicBezTo>
                    <a:pt x="126" y="293"/>
                    <a:pt x="120" y="292"/>
                    <a:pt x="113" y="294"/>
                  </a:cubicBezTo>
                  <a:cubicBezTo>
                    <a:pt x="105" y="295"/>
                    <a:pt x="101" y="300"/>
                    <a:pt x="97" y="305"/>
                  </a:cubicBezTo>
                  <a:cubicBezTo>
                    <a:pt x="92" y="311"/>
                    <a:pt x="87" y="318"/>
                    <a:pt x="77" y="318"/>
                  </a:cubicBezTo>
                  <a:close/>
                  <a:moveTo>
                    <a:pt x="89" y="139"/>
                  </a:moveTo>
                  <a:cubicBezTo>
                    <a:pt x="68" y="139"/>
                    <a:pt x="31" y="186"/>
                    <a:pt x="27" y="203"/>
                  </a:cubicBezTo>
                  <a:cubicBezTo>
                    <a:pt x="20" y="233"/>
                    <a:pt x="42" y="275"/>
                    <a:pt x="68" y="295"/>
                  </a:cubicBezTo>
                  <a:cubicBezTo>
                    <a:pt x="74" y="299"/>
                    <a:pt x="76" y="299"/>
                    <a:pt x="77" y="299"/>
                  </a:cubicBezTo>
                  <a:cubicBezTo>
                    <a:pt x="78" y="299"/>
                    <a:pt x="81" y="296"/>
                    <a:pt x="83" y="294"/>
                  </a:cubicBezTo>
                  <a:cubicBezTo>
                    <a:pt x="88" y="287"/>
                    <a:pt x="95" y="278"/>
                    <a:pt x="109" y="275"/>
                  </a:cubicBezTo>
                  <a:cubicBezTo>
                    <a:pt x="119" y="273"/>
                    <a:pt x="129" y="275"/>
                    <a:pt x="137" y="276"/>
                  </a:cubicBezTo>
                  <a:cubicBezTo>
                    <a:pt x="145" y="278"/>
                    <a:pt x="152" y="279"/>
                    <a:pt x="161" y="276"/>
                  </a:cubicBezTo>
                  <a:cubicBezTo>
                    <a:pt x="163" y="275"/>
                    <a:pt x="167" y="264"/>
                    <a:pt x="171" y="257"/>
                  </a:cubicBezTo>
                  <a:cubicBezTo>
                    <a:pt x="180" y="237"/>
                    <a:pt x="191" y="214"/>
                    <a:pt x="210" y="214"/>
                  </a:cubicBezTo>
                  <a:cubicBezTo>
                    <a:pt x="218" y="214"/>
                    <a:pt x="225" y="218"/>
                    <a:pt x="233" y="226"/>
                  </a:cubicBezTo>
                  <a:cubicBezTo>
                    <a:pt x="245" y="240"/>
                    <a:pt x="268" y="250"/>
                    <a:pt x="287" y="250"/>
                  </a:cubicBezTo>
                  <a:cubicBezTo>
                    <a:pt x="299" y="250"/>
                    <a:pt x="309" y="246"/>
                    <a:pt x="315" y="239"/>
                  </a:cubicBezTo>
                  <a:cubicBezTo>
                    <a:pt x="319" y="235"/>
                    <a:pt x="323" y="234"/>
                    <a:pt x="354" y="228"/>
                  </a:cubicBezTo>
                  <a:cubicBezTo>
                    <a:pt x="365" y="227"/>
                    <a:pt x="378" y="225"/>
                    <a:pt x="382" y="223"/>
                  </a:cubicBezTo>
                  <a:cubicBezTo>
                    <a:pt x="389" y="221"/>
                    <a:pt x="395" y="224"/>
                    <a:pt x="398" y="227"/>
                  </a:cubicBezTo>
                  <a:cubicBezTo>
                    <a:pt x="400" y="226"/>
                    <a:pt x="402" y="223"/>
                    <a:pt x="403" y="222"/>
                  </a:cubicBezTo>
                  <a:cubicBezTo>
                    <a:pt x="406" y="220"/>
                    <a:pt x="407" y="218"/>
                    <a:pt x="410" y="218"/>
                  </a:cubicBezTo>
                  <a:cubicBezTo>
                    <a:pt x="432" y="214"/>
                    <a:pt x="451" y="216"/>
                    <a:pt x="470" y="218"/>
                  </a:cubicBezTo>
                  <a:cubicBezTo>
                    <a:pt x="474" y="218"/>
                    <a:pt x="478" y="218"/>
                    <a:pt x="481" y="219"/>
                  </a:cubicBezTo>
                  <a:cubicBezTo>
                    <a:pt x="479" y="215"/>
                    <a:pt x="475" y="212"/>
                    <a:pt x="471" y="209"/>
                  </a:cubicBezTo>
                  <a:cubicBezTo>
                    <a:pt x="463" y="202"/>
                    <a:pt x="455" y="195"/>
                    <a:pt x="449" y="183"/>
                  </a:cubicBezTo>
                  <a:cubicBezTo>
                    <a:pt x="444" y="172"/>
                    <a:pt x="444" y="171"/>
                    <a:pt x="433" y="164"/>
                  </a:cubicBezTo>
                  <a:cubicBezTo>
                    <a:pt x="424" y="158"/>
                    <a:pt x="418" y="147"/>
                    <a:pt x="412" y="139"/>
                  </a:cubicBezTo>
                  <a:cubicBezTo>
                    <a:pt x="410" y="135"/>
                    <a:pt x="407" y="129"/>
                    <a:pt x="405" y="129"/>
                  </a:cubicBezTo>
                  <a:cubicBezTo>
                    <a:pt x="401" y="126"/>
                    <a:pt x="392" y="123"/>
                    <a:pt x="384" y="120"/>
                  </a:cubicBezTo>
                  <a:cubicBezTo>
                    <a:pt x="366" y="115"/>
                    <a:pt x="347" y="108"/>
                    <a:pt x="341" y="95"/>
                  </a:cubicBezTo>
                  <a:cubicBezTo>
                    <a:pt x="336" y="87"/>
                    <a:pt x="338" y="76"/>
                    <a:pt x="339" y="67"/>
                  </a:cubicBezTo>
                  <a:cubicBezTo>
                    <a:pt x="340" y="60"/>
                    <a:pt x="342" y="54"/>
                    <a:pt x="340" y="50"/>
                  </a:cubicBezTo>
                  <a:cubicBezTo>
                    <a:pt x="338" y="44"/>
                    <a:pt x="330" y="36"/>
                    <a:pt x="323" y="30"/>
                  </a:cubicBezTo>
                  <a:cubicBezTo>
                    <a:pt x="320" y="27"/>
                    <a:pt x="317" y="24"/>
                    <a:pt x="315" y="22"/>
                  </a:cubicBezTo>
                  <a:cubicBezTo>
                    <a:pt x="302" y="21"/>
                    <a:pt x="298" y="28"/>
                    <a:pt x="289" y="41"/>
                  </a:cubicBezTo>
                  <a:cubicBezTo>
                    <a:pt x="285" y="49"/>
                    <a:pt x="279" y="57"/>
                    <a:pt x="272" y="64"/>
                  </a:cubicBezTo>
                  <a:cubicBezTo>
                    <a:pt x="243" y="89"/>
                    <a:pt x="228" y="93"/>
                    <a:pt x="195" y="97"/>
                  </a:cubicBezTo>
                  <a:cubicBezTo>
                    <a:pt x="194" y="102"/>
                    <a:pt x="192" y="107"/>
                    <a:pt x="188" y="112"/>
                  </a:cubicBezTo>
                  <a:cubicBezTo>
                    <a:pt x="171" y="133"/>
                    <a:pt x="131" y="146"/>
                    <a:pt x="111" y="146"/>
                  </a:cubicBezTo>
                  <a:cubicBezTo>
                    <a:pt x="103" y="146"/>
                    <a:pt x="97" y="144"/>
                    <a:pt x="93" y="141"/>
                  </a:cubicBezTo>
                  <a:cubicBezTo>
                    <a:pt x="92" y="139"/>
                    <a:pt x="91" y="139"/>
                    <a:pt x="89" y="13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0" name="Freeform 242"/>
            <p:cNvSpPr>
              <a:spLocks/>
            </p:cNvSpPr>
            <p:nvPr/>
          </p:nvSpPr>
          <p:spPr bwMode="auto">
            <a:xfrm>
              <a:off x="2303" y="2350"/>
              <a:ext cx="123" cy="182"/>
            </a:xfrm>
            <a:custGeom>
              <a:avLst/>
              <a:gdLst>
                <a:gd name="T0" fmla="*/ 69 w 411"/>
                <a:gd name="T1" fmla="*/ 17 h 611"/>
                <a:gd name="T2" fmla="*/ 213 w 411"/>
                <a:gd name="T3" fmla="*/ 61 h 611"/>
                <a:gd name="T4" fmla="*/ 397 w 411"/>
                <a:gd name="T5" fmla="*/ 156 h 611"/>
                <a:gd name="T6" fmla="*/ 397 w 411"/>
                <a:gd name="T7" fmla="*/ 234 h 611"/>
                <a:gd name="T8" fmla="*/ 372 w 411"/>
                <a:gd name="T9" fmla="*/ 302 h 611"/>
                <a:gd name="T10" fmla="*/ 319 w 411"/>
                <a:gd name="T11" fmla="*/ 415 h 611"/>
                <a:gd name="T12" fmla="*/ 345 w 411"/>
                <a:gd name="T13" fmla="*/ 446 h 611"/>
                <a:gd name="T14" fmla="*/ 321 w 411"/>
                <a:gd name="T15" fmla="*/ 482 h 611"/>
                <a:gd name="T16" fmla="*/ 311 w 411"/>
                <a:gd name="T17" fmla="*/ 508 h 611"/>
                <a:gd name="T18" fmla="*/ 277 w 411"/>
                <a:gd name="T19" fmla="*/ 539 h 611"/>
                <a:gd name="T20" fmla="*/ 215 w 411"/>
                <a:gd name="T21" fmla="*/ 554 h 611"/>
                <a:gd name="T22" fmla="*/ 162 w 411"/>
                <a:gd name="T23" fmla="*/ 592 h 611"/>
                <a:gd name="T24" fmla="*/ 140 w 411"/>
                <a:gd name="T25" fmla="*/ 602 h 611"/>
                <a:gd name="T26" fmla="*/ 124 w 411"/>
                <a:gd name="T27" fmla="*/ 593 h 611"/>
                <a:gd name="T28" fmla="*/ 86 w 411"/>
                <a:gd name="T29" fmla="*/ 610 h 611"/>
                <a:gd name="T30" fmla="*/ 68 w 411"/>
                <a:gd name="T31" fmla="*/ 569 h 611"/>
                <a:gd name="T32" fmla="*/ 41 w 411"/>
                <a:gd name="T33" fmla="*/ 549 h 611"/>
                <a:gd name="T34" fmla="*/ 78 w 411"/>
                <a:gd name="T35" fmla="*/ 515 h 611"/>
                <a:gd name="T36" fmla="*/ 52 w 411"/>
                <a:gd name="T37" fmla="*/ 410 h 611"/>
                <a:gd name="T38" fmla="*/ 38 w 411"/>
                <a:gd name="T39" fmla="*/ 382 h 611"/>
                <a:gd name="T40" fmla="*/ 7 w 411"/>
                <a:gd name="T41" fmla="*/ 352 h 611"/>
                <a:gd name="T42" fmla="*/ 80 w 411"/>
                <a:gd name="T43" fmla="*/ 250 h 611"/>
                <a:gd name="T44" fmla="*/ 101 w 411"/>
                <a:gd name="T45" fmla="*/ 124 h 611"/>
                <a:gd name="T46" fmla="*/ 72 w 411"/>
                <a:gd name="T47" fmla="*/ 86 h 611"/>
                <a:gd name="T48" fmla="*/ 69 w 411"/>
                <a:gd name="T49" fmla="*/ 17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1" h="611">
                  <a:moveTo>
                    <a:pt x="69" y="17"/>
                  </a:moveTo>
                  <a:cubicBezTo>
                    <a:pt x="125" y="0"/>
                    <a:pt x="161" y="35"/>
                    <a:pt x="213" y="61"/>
                  </a:cubicBezTo>
                  <a:cubicBezTo>
                    <a:pt x="274" y="93"/>
                    <a:pt x="336" y="125"/>
                    <a:pt x="397" y="156"/>
                  </a:cubicBezTo>
                  <a:cubicBezTo>
                    <a:pt x="403" y="160"/>
                    <a:pt x="397" y="226"/>
                    <a:pt x="397" y="234"/>
                  </a:cubicBezTo>
                  <a:cubicBezTo>
                    <a:pt x="397" y="272"/>
                    <a:pt x="411" y="296"/>
                    <a:pt x="372" y="302"/>
                  </a:cubicBezTo>
                  <a:cubicBezTo>
                    <a:pt x="343" y="306"/>
                    <a:pt x="320" y="386"/>
                    <a:pt x="319" y="415"/>
                  </a:cubicBezTo>
                  <a:cubicBezTo>
                    <a:pt x="340" y="408"/>
                    <a:pt x="337" y="431"/>
                    <a:pt x="345" y="446"/>
                  </a:cubicBezTo>
                  <a:cubicBezTo>
                    <a:pt x="367" y="488"/>
                    <a:pt x="343" y="462"/>
                    <a:pt x="321" y="482"/>
                  </a:cubicBezTo>
                  <a:cubicBezTo>
                    <a:pt x="315" y="487"/>
                    <a:pt x="318" y="502"/>
                    <a:pt x="311" y="508"/>
                  </a:cubicBezTo>
                  <a:cubicBezTo>
                    <a:pt x="300" y="519"/>
                    <a:pt x="288" y="529"/>
                    <a:pt x="277" y="539"/>
                  </a:cubicBezTo>
                  <a:cubicBezTo>
                    <a:pt x="260" y="553"/>
                    <a:pt x="237" y="551"/>
                    <a:pt x="215" y="554"/>
                  </a:cubicBezTo>
                  <a:cubicBezTo>
                    <a:pt x="224" y="591"/>
                    <a:pt x="182" y="582"/>
                    <a:pt x="162" y="592"/>
                  </a:cubicBezTo>
                  <a:cubicBezTo>
                    <a:pt x="155" y="595"/>
                    <a:pt x="148" y="599"/>
                    <a:pt x="140" y="602"/>
                  </a:cubicBezTo>
                  <a:cubicBezTo>
                    <a:pt x="129" y="607"/>
                    <a:pt x="132" y="592"/>
                    <a:pt x="124" y="593"/>
                  </a:cubicBezTo>
                  <a:cubicBezTo>
                    <a:pt x="109" y="597"/>
                    <a:pt x="104" y="608"/>
                    <a:pt x="86" y="610"/>
                  </a:cubicBezTo>
                  <a:cubicBezTo>
                    <a:pt x="73" y="611"/>
                    <a:pt x="71" y="580"/>
                    <a:pt x="68" y="569"/>
                  </a:cubicBezTo>
                  <a:cubicBezTo>
                    <a:pt x="65" y="557"/>
                    <a:pt x="44" y="558"/>
                    <a:pt x="41" y="549"/>
                  </a:cubicBezTo>
                  <a:cubicBezTo>
                    <a:pt x="26" y="513"/>
                    <a:pt x="44" y="517"/>
                    <a:pt x="78" y="515"/>
                  </a:cubicBezTo>
                  <a:cubicBezTo>
                    <a:pt x="59" y="478"/>
                    <a:pt x="65" y="448"/>
                    <a:pt x="52" y="410"/>
                  </a:cubicBezTo>
                  <a:cubicBezTo>
                    <a:pt x="89" y="406"/>
                    <a:pt x="59" y="384"/>
                    <a:pt x="38" y="382"/>
                  </a:cubicBezTo>
                  <a:cubicBezTo>
                    <a:pt x="42" y="383"/>
                    <a:pt x="7" y="349"/>
                    <a:pt x="7" y="352"/>
                  </a:cubicBezTo>
                  <a:cubicBezTo>
                    <a:pt x="0" y="309"/>
                    <a:pt x="77" y="285"/>
                    <a:pt x="80" y="250"/>
                  </a:cubicBezTo>
                  <a:cubicBezTo>
                    <a:pt x="84" y="212"/>
                    <a:pt x="80" y="156"/>
                    <a:pt x="101" y="124"/>
                  </a:cubicBezTo>
                  <a:cubicBezTo>
                    <a:pt x="104" y="120"/>
                    <a:pt x="77" y="96"/>
                    <a:pt x="72" y="86"/>
                  </a:cubicBezTo>
                  <a:cubicBezTo>
                    <a:pt x="62" y="68"/>
                    <a:pt x="69" y="37"/>
                    <a:pt x="69" y="1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1" name="Freeform 243"/>
            <p:cNvSpPr>
              <a:spLocks noEditPoints="1"/>
            </p:cNvSpPr>
            <p:nvPr/>
          </p:nvSpPr>
          <p:spPr bwMode="auto">
            <a:xfrm>
              <a:off x="2302" y="2351"/>
              <a:ext cx="124" cy="184"/>
            </a:xfrm>
            <a:custGeom>
              <a:avLst/>
              <a:gdLst>
                <a:gd name="T0" fmla="*/ 65 w 416"/>
                <a:gd name="T1" fmla="*/ 577 h 616"/>
                <a:gd name="T2" fmla="*/ 54 w 416"/>
                <a:gd name="T3" fmla="*/ 563 h 616"/>
                <a:gd name="T4" fmla="*/ 33 w 416"/>
                <a:gd name="T5" fmla="*/ 514 h 616"/>
                <a:gd name="T6" fmla="*/ 56 w 416"/>
                <a:gd name="T7" fmla="*/ 454 h 616"/>
                <a:gd name="T8" fmla="*/ 43 w 416"/>
                <a:gd name="T9" fmla="*/ 398 h 616"/>
                <a:gd name="T10" fmla="*/ 61 w 416"/>
                <a:gd name="T11" fmla="*/ 396 h 616"/>
                <a:gd name="T12" fmla="*/ 42 w 416"/>
                <a:gd name="T13" fmla="*/ 379 h 616"/>
                <a:gd name="T14" fmla="*/ 7 w 416"/>
                <a:gd name="T15" fmla="*/ 357 h 616"/>
                <a:gd name="T16" fmla="*/ 2 w 416"/>
                <a:gd name="T17" fmla="*/ 350 h 616"/>
                <a:gd name="T18" fmla="*/ 2 w 416"/>
                <a:gd name="T19" fmla="*/ 346 h 616"/>
                <a:gd name="T20" fmla="*/ 43 w 416"/>
                <a:gd name="T21" fmla="*/ 283 h 616"/>
                <a:gd name="T22" fmla="*/ 76 w 416"/>
                <a:gd name="T23" fmla="*/ 218 h 616"/>
                <a:gd name="T24" fmla="*/ 84 w 416"/>
                <a:gd name="T25" fmla="*/ 108 h 616"/>
                <a:gd name="T26" fmla="*/ 62 w 416"/>
                <a:gd name="T27" fmla="*/ 32 h 616"/>
                <a:gd name="T28" fmla="*/ 63 w 416"/>
                <a:gd name="T29" fmla="*/ 7 h 616"/>
                <a:gd name="T30" fmla="*/ 102 w 416"/>
                <a:gd name="T31" fmla="*/ 0 h 616"/>
                <a:gd name="T32" fmla="*/ 222 w 416"/>
                <a:gd name="T33" fmla="*/ 50 h 616"/>
                <a:gd name="T34" fmla="*/ 405 w 416"/>
                <a:gd name="T35" fmla="*/ 145 h 616"/>
                <a:gd name="T36" fmla="*/ 411 w 416"/>
                <a:gd name="T37" fmla="*/ 231 h 616"/>
                <a:gd name="T38" fmla="*/ 378 w 416"/>
                <a:gd name="T39" fmla="*/ 307 h 616"/>
                <a:gd name="T40" fmla="*/ 352 w 416"/>
                <a:gd name="T41" fmla="*/ 426 h 616"/>
                <a:gd name="T42" fmla="*/ 365 w 416"/>
                <a:gd name="T43" fmla="*/ 472 h 616"/>
                <a:gd name="T44" fmla="*/ 331 w 416"/>
                <a:gd name="T45" fmla="*/ 486 h 616"/>
                <a:gd name="T46" fmla="*/ 321 w 416"/>
                <a:gd name="T47" fmla="*/ 512 h 616"/>
                <a:gd name="T48" fmla="*/ 287 w 416"/>
                <a:gd name="T49" fmla="*/ 542 h 616"/>
                <a:gd name="T50" fmla="*/ 230 w 416"/>
                <a:gd name="T51" fmla="*/ 559 h 616"/>
                <a:gd name="T52" fmla="*/ 189 w 416"/>
                <a:gd name="T53" fmla="*/ 593 h 616"/>
                <a:gd name="T54" fmla="*/ 149 w 416"/>
                <a:gd name="T55" fmla="*/ 607 h 616"/>
                <a:gd name="T56" fmla="*/ 117 w 416"/>
                <a:gd name="T57" fmla="*/ 606 h 616"/>
                <a:gd name="T58" fmla="*/ 89 w 416"/>
                <a:gd name="T59" fmla="*/ 616 h 616"/>
                <a:gd name="T60" fmla="*/ 75 w 416"/>
                <a:gd name="T61" fmla="*/ 451 h 616"/>
                <a:gd name="T62" fmla="*/ 96 w 416"/>
                <a:gd name="T63" fmla="*/ 521 h 616"/>
                <a:gd name="T64" fmla="*/ 49 w 416"/>
                <a:gd name="T65" fmla="*/ 524 h 616"/>
                <a:gd name="T66" fmla="*/ 61 w 416"/>
                <a:gd name="T67" fmla="*/ 546 h 616"/>
                <a:gd name="T68" fmla="*/ 83 w 416"/>
                <a:gd name="T69" fmla="*/ 573 h 616"/>
                <a:gd name="T70" fmla="*/ 107 w 416"/>
                <a:gd name="T71" fmla="*/ 591 h 616"/>
                <a:gd name="T72" fmla="*/ 129 w 416"/>
                <a:gd name="T73" fmla="*/ 581 h 616"/>
                <a:gd name="T74" fmla="*/ 162 w 416"/>
                <a:gd name="T75" fmla="*/ 580 h 616"/>
                <a:gd name="T76" fmla="*/ 210 w 416"/>
                <a:gd name="T77" fmla="*/ 566 h 616"/>
                <a:gd name="T78" fmla="*/ 208 w 416"/>
                <a:gd name="T79" fmla="*/ 543 h 616"/>
                <a:gd name="T80" fmla="*/ 234 w 416"/>
                <a:gd name="T81" fmla="*/ 541 h 616"/>
                <a:gd name="T82" fmla="*/ 281 w 416"/>
                <a:gd name="T83" fmla="*/ 523 h 616"/>
                <a:gd name="T84" fmla="*/ 312 w 416"/>
                <a:gd name="T85" fmla="*/ 490 h 616"/>
                <a:gd name="T86" fmla="*/ 347 w 416"/>
                <a:gd name="T87" fmla="*/ 461 h 616"/>
                <a:gd name="T88" fmla="*/ 335 w 416"/>
                <a:gd name="T89" fmla="*/ 431 h 616"/>
                <a:gd name="T90" fmla="*/ 326 w 416"/>
                <a:gd name="T91" fmla="*/ 421 h 616"/>
                <a:gd name="T92" fmla="*/ 314 w 416"/>
                <a:gd name="T93" fmla="*/ 412 h 616"/>
                <a:gd name="T94" fmla="*/ 393 w 416"/>
                <a:gd name="T95" fmla="*/ 256 h 616"/>
                <a:gd name="T96" fmla="*/ 393 w 416"/>
                <a:gd name="T97" fmla="*/ 218 h 616"/>
                <a:gd name="T98" fmla="*/ 314 w 416"/>
                <a:gd name="T99" fmla="*/ 118 h 616"/>
                <a:gd name="T100" fmla="*/ 181 w 416"/>
                <a:gd name="T101" fmla="*/ 49 h 616"/>
                <a:gd name="T102" fmla="*/ 81 w 416"/>
                <a:gd name="T103" fmla="*/ 33 h 616"/>
                <a:gd name="T104" fmla="*/ 98 w 416"/>
                <a:gd name="T105" fmla="*/ 96 h 616"/>
                <a:gd name="T106" fmla="*/ 95 w 416"/>
                <a:gd name="T107" fmla="*/ 219 h 616"/>
                <a:gd name="T108" fmla="*/ 55 w 416"/>
                <a:gd name="T109" fmla="*/ 298 h 616"/>
                <a:gd name="T110" fmla="*/ 48 w 416"/>
                <a:gd name="T111" fmla="*/ 371 h 616"/>
                <a:gd name="T112" fmla="*/ 68 w 416"/>
                <a:gd name="T113" fmla="*/ 414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16" h="616">
                  <a:moveTo>
                    <a:pt x="89" y="616"/>
                  </a:moveTo>
                  <a:cubicBezTo>
                    <a:pt x="72" y="616"/>
                    <a:pt x="68" y="593"/>
                    <a:pt x="65" y="577"/>
                  </a:cubicBezTo>
                  <a:cubicBezTo>
                    <a:pt x="64" y="573"/>
                    <a:pt x="64" y="570"/>
                    <a:pt x="63" y="568"/>
                  </a:cubicBezTo>
                  <a:cubicBezTo>
                    <a:pt x="63" y="566"/>
                    <a:pt x="58" y="564"/>
                    <a:pt x="54" y="563"/>
                  </a:cubicBezTo>
                  <a:cubicBezTo>
                    <a:pt x="48" y="561"/>
                    <a:pt x="40" y="557"/>
                    <a:pt x="36" y="549"/>
                  </a:cubicBezTo>
                  <a:cubicBezTo>
                    <a:pt x="31" y="537"/>
                    <a:pt x="27" y="524"/>
                    <a:pt x="33" y="514"/>
                  </a:cubicBezTo>
                  <a:cubicBezTo>
                    <a:pt x="40" y="505"/>
                    <a:pt x="52" y="504"/>
                    <a:pt x="68" y="504"/>
                  </a:cubicBezTo>
                  <a:cubicBezTo>
                    <a:pt x="61" y="486"/>
                    <a:pt x="59" y="469"/>
                    <a:pt x="56" y="454"/>
                  </a:cubicBezTo>
                  <a:cubicBezTo>
                    <a:pt x="54" y="440"/>
                    <a:pt x="52" y="425"/>
                    <a:pt x="47" y="409"/>
                  </a:cubicBezTo>
                  <a:cubicBezTo>
                    <a:pt x="43" y="398"/>
                    <a:pt x="43" y="398"/>
                    <a:pt x="43" y="398"/>
                  </a:cubicBezTo>
                  <a:cubicBezTo>
                    <a:pt x="55" y="397"/>
                    <a:pt x="55" y="397"/>
                    <a:pt x="55" y="397"/>
                  </a:cubicBezTo>
                  <a:cubicBezTo>
                    <a:pt x="58" y="397"/>
                    <a:pt x="60" y="397"/>
                    <a:pt x="61" y="396"/>
                  </a:cubicBezTo>
                  <a:cubicBezTo>
                    <a:pt x="57" y="393"/>
                    <a:pt x="49" y="389"/>
                    <a:pt x="41" y="388"/>
                  </a:cubicBezTo>
                  <a:cubicBezTo>
                    <a:pt x="42" y="379"/>
                    <a:pt x="42" y="379"/>
                    <a:pt x="42" y="379"/>
                  </a:cubicBezTo>
                  <a:cubicBezTo>
                    <a:pt x="34" y="383"/>
                    <a:pt x="34" y="383"/>
                    <a:pt x="34" y="383"/>
                  </a:cubicBezTo>
                  <a:cubicBezTo>
                    <a:pt x="32" y="379"/>
                    <a:pt x="11" y="359"/>
                    <a:pt x="7" y="357"/>
                  </a:cubicBezTo>
                  <a:cubicBezTo>
                    <a:pt x="11" y="349"/>
                    <a:pt x="11" y="349"/>
                    <a:pt x="11" y="349"/>
                  </a:cubicBezTo>
                  <a:cubicBezTo>
                    <a:pt x="2" y="350"/>
                    <a:pt x="2" y="350"/>
                    <a:pt x="2" y="350"/>
                  </a:cubicBezTo>
                  <a:cubicBezTo>
                    <a:pt x="2" y="349"/>
                    <a:pt x="2" y="348"/>
                    <a:pt x="2" y="346"/>
                  </a:cubicBezTo>
                  <a:cubicBezTo>
                    <a:pt x="2" y="346"/>
                    <a:pt x="2" y="346"/>
                    <a:pt x="2" y="346"/>
                  </a:cubicBezTo>
                  <a:cubicBezTo>
                    <a:pt x="2" y="346"/>
                    <a:pt x="2" y="346"/>
                    <a:pt x="2" y="346"/>
                  </a:cubicBezTo>
                  <a:cubicBezTo>
                    <a:pt x="0" y="319"/>
                    <a:pt x="23" y="300"/>
                    <a:pt x="43" y="283"/>
                  </a:cubicBezTo>
                  <a:cubicBezTo>
                    <a:pt x="58" y="271"/>
                    <a:pt x="74" y="258"/>
                    <a:pt x="75" y="246"/>
                  </a:cubicBezTo>
                  <a:cubicBezTo>
                    <a:pt x="76" y="238"/>
                    <a:pt x="76" y="228"/>
                    <a:pt x="76" y="218"/>
                  </a:cubicBezTo>
                  <a:cubicBezTo>
                    <a:pt x="78" y="184"/>
                    <a:pt x="79" y="147"/>
                    <a:pt x="95" y="120"/>
                  </a:cubicBezTo>
                  <a:cubicBezTo>
                    <a:pt x="92" y="117"/>
                    <a:pt x="88" y="112"/>
                    <a:pt x="84" y="108"/>
                  </a:cubicBezTo>
                  <a:cubicBezTo>
                    <a:pt x="77" y="100"/>
                    <a:pt x="70" y="93"/>
                    <a:pt x="67" y="87"/>
                  </a:cubicBezTo>
                  <a:cubicBezTo>
                    <a:pt x="59" y="72"/>
                    <a:pt x="61" y="51"/>
                    <a:pt x="62" y="32"/>
                  </a:cubicBezTo>
                  <a:cubicBezTo>
                    <a:pt x="63" y="26"/>
                    <a:pt x="63" y="20"/>
                    <a:pt x="63" y="14"/>
                  </a:cubicBezTo>
                  <a:cubicBezTo>
                    <a:pt x="63" y="7"/>
                    <a:pt x="63" y="7"/>
                    <a:pt x="63" y="7"/>
                  </a:cubicBezTo>
                  <a:cubicBezTo>
                    <a:pt x="70" y="5"/>
                    <a:pt x="70" y="5"/>
                    <a:pt x="70" y="5"/>
                  </a:cubicBezTo>
                  <a:cubicBezTo>
                    <a:pt x="81" y="2"/>
                    <a:pt x="91" y="0"/>
                    <a:pt x="102" y="0"/>
                  </a:cubicBezTo>
                  <a:cubicBezTo>
                    <a:pt x="135" y="0"/>
                    <a:pt x="162" y="16"/>
                    <a:pt x="191" y="33"/>
                  </a:cubicBezTo>
                  <a:cubicBezTo>
                    <a:pt x="201" y="39"/>
                    <a:pt x="211" y="45"/>
                    <a:pt x="222" y="50"/>
                  </a:cubicBezTo>
                  <a:cubicBezTo>
                    <a:pt x="255" y="68"/>
                    <a:pt x="289" y="85"/>
                    <a:pt x="322" y="102"/>
                  </a:cubicBezTo>
                  <a:cubicBezTo>
                    <a:pt x="405" y="145"/>
                    <a:pt x="405" y="145"/>
                    <a:pt x="405" y="145"/>
                  </a:cubicBezTo>
                  <a:cubicBezTo>
                    <a:pt x="413" y="149"/>
                    <a:pt x="415" y="160"/>
                    <a:pt x="411" y="220"/>
                  </a:cubicBezTo>
                  <a:cubicBezTo>
                    <a:pt x="411" y="225"/>
                    <a:pt x="411" y="229"/>
                    <a:pt x="411" y="231"/>
                  </a:cubicBezTo>
                  <a:cubicBezTo>
                    <a:pt x="411" y="239"/>
                    <a:pt x="411" y="247"/>
                    <a:pt x="412" y="254"/>
                  </a:cubicBezTo>
                  <a:cubicBezTo>
                    <a:pt x="414" y="277"/>
                    <a:pt x="416" y="302"/>
                    <a:pt x="378" y="307"/>
                  </a:cubicBezTo>
                  <a:cubicBezTo>
                    <a:pt x="359" y="310"/>
                    <a:pt x="338" y="369"/>
                    <a:pt x="333" y="402"/>
                  </a:cubicBezTo>
                  <a:cubicBezTo>
                    <a:pt x="347" y="403"/>
                    <a:pt x="350" y="417"/>
                    <a:pt x="352" y="426"/>
                  </a:cubicBezTo>
                  <a:cubicBezTo>
                    <a:pt x="354" y="431"/>
                    <a:pt x="355" y="435"/>
                    <a:pt x="357" y="439"/>
                  </a:cubicBezTo>
                  <a:cubicBezTo>
                    <a:pt x="366" y="456"/>
                    <a:pt x="369" y="465"/>
                    <a:pt x="365" y="472"/>
                  </a:cubicBezTo>
                  <a:cubicBezTo>
                    <a:pt x="362" y="478"/>
                    <a:pt x="355" y="479"/>
                    <a:pt x="350" y="479"/>
                  </a:cubicBezTo>
                  <a:cubicBezTo>
                    <a:pt x="344" y="480"/>
                    <a:pt x="338" y="480"/>
                    <a:pt x="331" y="486"/>
                  </a:cubicBezTo>
                  <a:cubicBezTo>
                    <a:pt x="331" y="487"/>
                    <a:pt x="330" y="491"/>
                    <a:pt x="330" y="493"/>
                  </a:cubicBezTo>
                  <a:cubicBezTo>
                    <a:pt x="329" y="499"/>
                    <a:pt x="328" y="507"/>
                    <a:pt x="321" y="512"/>
                  </a:cubicBezTo>
                  <a:cubicBezTo>
                    <a:pt x="312" y="520"/>
                    <a:pt x="302" y="529"/>
                    <a:pt x="293" y="537"/>
                  </a:cubicBezTo>
                  <a:cubicBezTo>
                    <a:pt x="287" y="542"/>
                    <a:pt x="287" y="542"/>
                    <a:pt x="287" y="542"/>
                  </a:cubicBezTo>
                  <a:cubicBezTo>
                    <a:pt x="272" y="556"/>
                    <a:pt x="252" y="557"/>
                    <a:pt x="235" y="559"/>
                  </a:cubicBezTo>
                  <a:cubicBezTo>
                    <a:pt x="233" y="559"/>
                    <a:pt x="232" y="559"/>
                    <a:pt x="230" y="559"/>
                  </a:cubicBezTo>
                  <a:cubicBezTo>
                    <a:pt x="230" y="566"/>
                    <a:pt x="228" y="572"/>
                    <a:pt x="225" y="576"/>
                  </a:cubicBezTo>
                  <a:cubicBezTo>
                    <a:pt x="217" y="588"/>
                    <a:pt x="202" y="591"/>
                    <a:pt x="189" y="593"/>
                  </a:cubicBezTo>
                  <a:cubicBezTo>
                    <a:pt x="182" y="594"/>
                    <a:pt x="175" y="595"/>
                    <a:pt x="170" y="597"/>
                  </a:cubicBezTo>
                  <a:cubicBezTo>
                    <a:pt x="163" y="601"/>
                    <a:pt x="156" y="604"/>
                    <a:pt x="149" y="607"/>
                  </a:cubicBezTo>
                  <a:cubicBezTo>
                    <a:pt x="137" y="613"/>
                    <a:pt x="129" y="605"/>
                    <a:pt x="127" y="600"/>
                  </a:cubicBezTo>
                  <a:cubicBezTo>
                    <a:pt x="124" y="602"/>
                    <a:pt x="120" y="603"/>
                    <a:pt x="117" y="606"/>
                  </a:cubicBezTo>
                  <a:cubicBezTo>
                    <a:pt x="111" y="610"/>
                    <a:pt x="103" y="615"/>
                    <a:pt x="91" y="616"/>
                  </a:cubicBezTo>
                  <a:lnTo>
                    <a:pt x="89" y="616"/>
                  </a:lnTo>
                  <a:close/>
                  <a:moveTo>
                    <a:pt x="68" y="414"/>
                  </a:moveTo>
                  <a:cubicBezTo>
                    <a:pt x="71" y="427"/>
                    <a:pt x="73" y="439"/>
                    <a:pt x="75" y="451"/>
                  </a:cubicBezTo>
                  <a:cubicBezTo>
                    <a:pt x="77" y="470"/>
                    <a:pt x="80" y="488"/>
                    <a:pt x="90" y="508"/>
                  </a:cubicBezTo>
                  <a:cubicBezTo>
                    <a:pt x="96" y="521"/>
                    <a:pt x="96" y="521"/>
                    <a:pt x="96" y="521"/>
                  </a:cubicBezTo>
                  <a:cubicBezTo>
                    <a:pt x="71" y="522"/>
                    <a:pt x="71" y="522"/>
                    <a:pt x="71" y="522"/>
                  </a:cubicBezTo>
                  <a:cubicBezTo>
                    <a:pt x="62" y="522"/>
                    <a:pt x="51" y="522"/>
                    <a:pt x="49" y="524"/>
                  </a:cubicBezTo>
                  <a:cubicBezTo>
                    <a:pt x="49" y="524"/>
                    <a:pt x="47" y="528"/>
                    <a:pt x="53" y="542"/>
                  </a:cubicBezTo>
                  <a:cubicBezTo>
                    <a:pt x="54" y="543"/>
                    <a:pt x="58" y="545"/>
                    <a:pt x="61" y="546"/>
                  </a:cubicBezTo>
                  <a:cubicBezTo>
                    <a:pt x="68" y="548"/>
                    <a:pt x="78" y="552"/>
                    <a:pt x="81" y="563"/>
                  </a:cubicBezTo>
                  <a:cubicBezTo>
                    <a:pt x="82" y="566"/>
                    <a:pt x="82" y="569"/>
                    <a:pt x="83" y="573"/>
                  </a:cubicBezTo>
                  <a:cubicBezTo>
                    <a:pt x="84" y="579"/>
                    <a:pt x="87" y="594"/>
                    <a:pt x="90" y="597"/>
                  </a:cubicBezTo>
                  <a:cubicBezTo>
                    <a:pt x="97" y="597"/>
                    <a:pt x="101" y="594"/>
                    <a:pt x="107" y="591"/>
                  </a:cubicBezTo>
                  <a:cubicBezTo>
                    <a:pt x="112" y="587"/>
                    <a:pt x="118" y="583"/>
                    <a:pt x="126" y="581"/>
                  </a:cubicBezTo>
                  <a:cubicBezTo>
                    <a:pt x="129" y="581"/>
                    <a:pt x="129" y="581"/>
                    <a:pt x="129" y="581"/>
                  </a:cubicBezTo>
                  <a:cubicBezTo>
                    <a:pt x="137" y="581"/>
                    <a:pt x="141" y="587"/>
                    <a:pt x="142" y="590"/>
                  </a:cubicBezTo>
                  <a:cubicBezTo>
                    <a:pt x="149" y="587"/>
                    <a:pt x="156" y="584"/>
                    <a:pt x="162" y="580"/>
                  </a:cubicBezTo>
                  <a:cubicBezTo>
                    <a:pt x="169" y="577"/>
                    <a:pt x="178" y="576"/>
                    <a:pt x="186" y="575"/>
                  </a:cubicBezTo>
                  <a:cubicBezTo>
                    <a:pt x="196" y="573"/>
                    <a:pt x="206" y="571"/>
                    <a:pt x="210" y="566"/>
                  </a:cubicBezTo>
                  <a:cubicBezTo>
                    <a:pt x="211" y="564"/>
                    <a:pt x="212" y="559"/>
                    <a:pt x="210" y="553"/>
                  </a:cubicBezTo>
                  <a:cubicBezTo>
                    <a:pt x="208" y="543"/>
                    <a:pt x="208" y="543"/>
                    <a:pt x="208" y="543"/>
                  </a:cubicBezTo>
                  <a:cubicBezTo>
                    <a:pt x="218" y="542"/>
                    <a:pt x="218" y="542"/>
                    <a:pt x="218" y="542"/>
                  </a:cubicBezTo>
                  <a:cubicBezTo>
                    <a:pt x="223" y="542"/>
                    <a:pt x="228" y="541"/>
                    <a:pt x="234" y="541"/>
                  </a:cubicBezTo>
                  <a:cubicBezTo>
                    <a:pt x="249" y="539"/>
                    <a:pt x="264" y="538"/>
                    <a:pt x="274" y="529"/>
                  </a:cubicBezTo>
                  <a:cubicBezTo>
                    <a:pt x="281" y="523"/>
                    <a:pt x="281" y="523"/>
                    <a:pt x="281" y="523"/>
                  </a:cubicBezTo>
                  <a:cubicBezTo>
                    <a:pt x="290" y="515"/>
                    <a:pt x="300" y="507"/>
                    <a:pt x="309" y="498"/>
                  </a:cubicBezTo>
                  <a:cubicBezTo>
                    <a:pt x="310" y="497"/>
                    <a:pt x="311" y="493"/>
                    <a:pt x="312" y="490"/>
                  </a:cubicBezTo>
                  <a:cubicBezTo>
                    <a:pt x="313" y="484"/>
                    <a:pt x="314" y="477"/>
                    <a:pt x="319" y="472"/>
                  </a:cubicBezTo>
                  <a:cubicBezTo>
                    <a:pt x="329" y="463"/>
                    <a:pt x="340" y="462"/>
                    <a:pt x="347" y="461"/>
                  </a:cubicBezTo>
                  <a:cubicBezTo>
                    <a:pt x="346" y="458"/>
                    <a:pt x="344" y="454"/>
                    <a:pt x="341" y="447"/>
                  </a:cubicBezTo>
                  <a:cubicBezTo>
                    <a:pt x="338" y="442"/>
                    <a:pt x="336" y="436"/>
                    <a:pt x="335" y="431"/>
                  </a:cubicBezTo>
                  <a:cubicBezTo>
                    <a:pt x="334" y="427"/>
                    <a:pt x="332" y="421"/>
                    <a:pt x="331" y="420"/>
                  </a:cubicBezTo>
                  <a:cubicBezTo>
                    <a:pt x="329" y="420"/>
                    <a:pt x="328" y="420"/>
                    <a:pt x="326" y="421"/>
                  </a:cubicBezTo>
                  <a:cubicBezTo>
                    <a:pt x="314" y="424"/>
                    <a:pt x="314" y="424"/>
                    <a:pt x="314" y="424"/>
                  </a:cubicBezTo>
                  <a:cubicBezTo>
                    <a:pt x="314" y="412"/>
                    <a:pt x="314" y="412"/>
                    <a:pt x="314" y="412"/>
                  </a:cubicBezTo>
                  <a:cubicBezTo>
                    <a:pt x="314" y="384"/>
                    <a:pt x="337" y="295"/>
                    <a:pt x="375" y="289"/>
                  </a:cubicBezTo>
                  <a:cubicBezTo>
                    <a:pt x="396" y="286"/>
                    <a:pt x="396" y="280"/>
                    <a:pt x="393" y="256"/>
                  </a:cubicBezTo>
                  <a:cubicBezTo>
                    <a:pt x="393" y="248"/>
                    <a:pt x="392" y="240"/>
                    <a:pt x="392" y="231"/>
                  </a:cubicBezTo>
                  <a:cubicBezTo>
                    <a:pt x="392" y="229"/>
                    <a:pt x="393" y="225"/>
                    <a:pt x="393" y="218"/>
                  </a:cubicBezTo>
                  <a:cubicBezTo>
                    <a:pt x="393" y="206"/>
                    <a:pt x="396" y="170"/>
                    <a:pt x="394" y="160"/>
                  </a:cubicBezTo>
                  <a:cubicBezTo>
                    <a:pt x="314" y="118"/>
                    <a:pt x="314" y="118"/>
                    <a:pt x="314" y="118"/>
                  </a:cubicBezTo>
                  <a:cubicBezTo>
                    <a:pt x="280" y="101"/>
                    <a:pt x="247" y="84"/>
                    <a:pt x="213" y="67"/>
                  </a:cubicBezTo>
                  <a:cubicBezTo>
                    <a:pt x="202" y="61"/>
                    <a:pt x="192" y="55"/>
                    <a:pt x="181" y="49"/>
                  </a:cubicBezTo>
                  <a:cubicBezTo>
                    <a:pt x="147" y="29"/>
                    <a:pt x="117" y="13"/>
                    <a:pt x="82" y="21"/>
                  </a:cubicBezTo>
                  <a:cubicBezTo>
                    <a:pt x="81" y="25"/>
                    <a:pt x="81" y="29"/>
                    <a:pt x="81" y="33"/>
                  </a:cubicBezTo>
                  <a:cubicBezTo>
                    <a:pt x="79" y="50"/>
                    <a:pt x="78" y="68"/>
                    <a:pt x="84" y="79"/>
                  </a:cubicBezTo>
                  <a:cubicBezTo>
                    <a:pt x="85" y="82"/>
                    <a:pt x="93" y="90"/>
                    <a:pt x="98" y="96"/>
                  </a:cubicBezTo>
                  <a:cubicBezTo>
                    <a:pt x="111" y="110"/>
                    <a:pt x="118" y="118"/>
                    <a:pt x="112" y="126"/>
                  </a:cubicBezTo>
                  <a:cubicBezTo>
                    <a:pt x="98" y="148"/>
                    <a:pt x="96" y="186"/>
                    <a:pt x="95" y="219"/>
                  </a:cubicBezTo>
                  <a:cubicBezTo>
                    <a:pt x="94" y="229"/>
                    <a:pt x="94" y="239"/>
                    <a:pt x="93" y="248"/>
                  </a:cubicBezTo>
                  <a:cubicBezTo>
                    <a:pt x="91" y="268"/>
                    <a:pt x="73" y="283"/>
                    <a:pt x="55" y="298"/>
                  </a:cubicBezTo>
                  <a:cubicBezTo>
                    <a:pt x="37" y="312"/>
                    <a:pt x="19" y="327"/>
                    <a:pt x="20" y="344"/>
                  </a:cubicBezTo>
                  <a:cubicBezTo>
                    <a:pt x="29" y="350"/>
                    <a:pt x="41" y="362"/>
                    <a:pt x="48" y="371"/>
                  </a:cubicBezTo>
                  <a:cubicBezTo>
                    <a:pt x="62" y="373"/>
                    <a:pt x="83" y="384"/>
                    <a:pt x="82" y="398"/>
                  </a:cubicBezTo>
                  <a:cubicBezTo>
                    <a:pt x="82" y="404"/>
                    <a:pt x="79" y="410"/>
                    <a:pt x="68" y="414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2" name="Freeform 244"/>
            <p:cNvSpPr>
              <a:spLocks/>
            </p:cNvSpPr>
            <p:nvPr/>
          </p:nvSpPr>
          <p:spPr bwMode="auto">
            <a:xfrm>
              <a:off x="2280" y="2570"/>
              <a:ext cx="84" cy="102"/>
            </a:xfrm>
            <a:custGeom>
              <a:avLst/>
              <a:gdLst>
                <a:gd name="T0" fmla="*/ 279 w 282"/>
                <a:gd name="T1" fmla="*/ 10 h 340"/>
                <a:gd name="T2" fmla="*/ 216 w 282"/>
                <a:gd name="T3" fmla="*/ 14 h 340"/>
                <a:gd name="T4" fmla="*/ 179 w 282"/>
                <a:gd name="T5" fmla="*/ 86 h 340"/>
                <a:gd name="T6" fmla="*/ 82 w 282"/>
                <a:gd name="T7" fmla="*/ 102 h 340"/>
                <a:gd name="T8" fmla="*/ 116 w 282"/>
                <a:gd name="T9" fmla="*/ 94 h 340"/>
                <a:gd name="T10" fmla="*/ 109 w 282"/>
                <a:gd name="T11" fmla="*/ 134 h 340"/>
                <a:gd name="T12" fmla="*/ 104 w 282"/>
                <a:gd name="T13" fmla="*/ 230 h 340"/>
                <a:gd name="T14" fmla="*/ 58 w 282"/>
                <a:gd name="T15" fmla="*/ 210 h 340"/>
                <a:gd name="T16" fmla="*/ 23 w 282"/>
                <a:gd name="T17" fmla="*/ 242 h 340"/>
                <a:gd name="T18" fmla="*/ 6 w 282"/>
                <a:gd name="T19" fmla="*/ 281 h 340"/>
                <a:gd name="T20" fmla="*/ 36 w 282"/>
                <a:gd name="T21" fmla="*/ 327 h 340"/>
                <a:gd name="T22" fmla="*/ 71 w 282"/>
                <a:gd name="T23" fmla="*/ 313 h 340"/>
                <a:gd name="T24" fmla="*/ 92 w 282"/>
                <a:gd name="T25" fmla="*/ 318 h 340"/>
                <a:gd name="T26" fmla="*/ 120 w 282"/>
                <a:gd name="T27" fmla="*/ 301 h 340"/>
                <a:gd name="T28" fmla="*/ 177 w 282"/>
                <a:gd name="T29" fmla="*/ 284 h 340"/>
                <a:gd name="T30" fmla="*/ 212 w 282"/>
                <a:gd name="T31" fmla="*/ 193 h 340"/>
                <a:gd name="T32" fmla="*/ 253 w 282"/>
                <a:gd name="T33" fmla="*/ 100 h 340"/>
                <a:gd name="T34" fmla="*/ 279 w 282"/>
                <a:gd name="T35" fmla="*/ 1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2" h="340">
                  <a:moveTo>
                    <a:pt x="279" y="10"/>
                  </a:moveTo>
                  <a:cubicBezTo>
                    <a:pt x="256" y="26"/>
                    <a:pt x="235" y="0"/>
                    <a:pt x="216" y="14"/>
                  </a:cubicBezTo>
                  <a:cubicBezTo>
                    <a:pt x="185" y="39"/>
                    <a:pt x="184" y="45"/>
                    <a:pt x="179" y="86"/>
                  </a:cubicBezTo>
                  <a:cubicBezTo>
                    <a:pt x="160" y="51"/>
                    <a:pt x="44" y="59"/>
                    <a:pt x="82" y="102"/>
                  </a:cubicBezTo>
                  <a:cubicBezTo>
                    <a:pt x="88" y="87"/>
                    <a:pt x="104" y="79"/>
                    <a:pt x="116" y="94"/>
                  </a:cubicBezTo>
                  <a:cubicBezTo>
                    <a:pt x="129" y="111"/>
                    <a:pt x="109" y="119"/>
                    <a:pt x="109" y="134"/>
                  </a:cubicBezTo>
                  <a:cubicBezTo>
                    <a:pt x="107" y="156"/>
                    <a:pt x="131" y="218"/>
                    <a:pt x="104" y="230"/>
                  </a:cubicBezTo>
                  <a:cubicBezTo>
                    <a:pt x="86" y="237"/>
                    <a:pt x="75" y="209"/>
                    <a:pt x="58" y="210"/>
                  </a:cubicBezTo>
                  <a:cubicBezTo>
                    <a:pt x="50" y="211"/>
                    <a:pt x="23" y="233"/>
                    <a:pt x="23" y="242"/>
                  </a:cubicBezTo>
                  <a:cubicBezTo>
                    <a:pt x="23" y="274"/>
                    <a:pt x="13" y="260"/>
                    <a:pt x="6" y="281"/>
                  </a:cubicBezTo>
                  <a:cubicBezTo>
                    <a:pt x="0" y="294"/>
                    <a:pt x="28" y="314"/>
                    <a:pt x="36" y="327"/>
                  </a:cubicBezTo>
                  <a:cubicBezTo>
                    <a:pt x="52" y="301"/>
                    <a:pt x="59" y="316"/>
                    <a:pt x="71" y="313"/>
                  </a:cubicBezTo>
                  <a:cubicBezTo>
                    <a:pt x="77" y="311"/>
                    <a:pt x="86" y="317"/>
                    <a:pt x="92" y="318"/>
                  </a:cubicBezTo>
                  <a:cubicBezTo>
                    <a:pt x="90" y="318"/>
                    <a:pt x="118" y="302"/>
                    <a:pt x="120" y="301"/>
                  </a:cubicBezTo>
                  <a:cubicBezTo>
                    <a:pt x="119" y="340"/>
                    <a:pt x="166" y="299"/>
                    <a:pt x="177" y="284"/>
                  </a:cubicBezTo>
                  <a:cubicBezTo>
                    <a:pt x="198" y="258"/>
                    <a:pt x="185" y="213"/>
                    <a:pt x="212" y="193"/>
                  </a:cubicBezTo>
                  <a:cubicBezTo>
                    <a:pt x="251" y="164"/>
                    <a:pt x="247" y="148"/>
                    <a:pt x="253" y="100"/>
                  </a:cubicBezTo>
                  <a:cubicBezTo>
                    <a:pt x="258" y="69"/>
                    <a:pt x="282" y="41"/>
                    <a:pt x="279" y="1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3" name="Freeform 245"/>
            <p:cNvSpPr>
              <a:spLocks noEditPoints="1"/>
            </p:cNvSpPr>
            <p:nvPr/>
          </p:nvSpPr>
          <p:spPr bwMode="auto">
            <a:xfrm>
              <a:off x="2277" y="2568"/>
              <a:ext cx="89" cy="105"/>
            </a:xfrm>
            <a:custGeom>
              <a:avLst/>
              <a:gdLst>
                <a:gd name="T0" fmla="*/ 36 w 298"/>
                <a:gd name="T1" fmla="*/ 339 h 352"/>
                <a:gd name="T2" fmla="*/ 5 w 298"/>
                <a:gd name="T3" fmla="*/ 285 h 352"/>
                <a:gd name="T4" fmla="*/ 22 w 298"/>
                <a:gd name="T5" fmla="*/ 249 h 352"/>
                <a:gd name="T6" fmla="*/ 66 w 298"/>
                <a:gd name="T7" fmla="*/ 208 h 352"/>
                <a:gd name="T8" fmla="*/ 108 w 298"/>
                <a:gd name="T9" fmla="*/ 228 h 352"/>
                <a:gd name="T10" fmla="*/ 107 w 298"/>
                <a:gd name="T11" fmla="*/ 140 h 352"/>
                <a:gd name="T12" fmla="*/ 117 w 298"/>
                <a:gd name="T13" fmla="*/ 107 h 352"/>
                <a:gd name="T14" fmla="*/ 99 w 298"/>
                <a:gd name="T15" fmla="*/ 112 h 352"/>
                <a:gd name="T16" fmla="*/ 84 w 298"/>
                <a:gd name="T17" fmla="*/ 116 h 352"/>
                <a:gd name="T18" fmla="*/ 130 w 298"/>
                <a:gd name="T19" fmla="*/ 62 h 352"/>
                <a:gd name="T20" fmla="*/ 219 w 298"/>
                <a:gd name="T21" fmla="*/ 14 h 352"/>
                <a:gd name="T22" fmla="*/ 282 w 298"/>
                <a:gd name="T23" fmla="*/ 9 h 352"/>
                <a:gd name="T24" fmla="*/ 297 w 298"/>
                <a:gd name="T25" fmla="*/ 16 h 352"/>
                <a:gd name="T26" fmla="*/ 270 w 298"/>
                <a:gd name="T27" fmla="*/ 109 h 352"/>
                <a:gd name="T28" fmla="*/ 226 w 298"/>
                <a:gd name="T29" fmla="*/ 207 h 352"/>
                <a:gd name="T30" fmla="*/ 193 w 298"/>
                <a:gd name="T31" fmla="*/ 297 h 352"/>
                <a:gd name="T32" fmla="*/ 138 w 298"/>
                <a:gd name="T33" fmla="*/ 334 h 352"/>
                <a:gd name="T34" fmla="*/ 121 w 298"/>
                <a:gd name="T35" fmla="*/ 323 h 352"/>
                <a:gd name="T36" fmla="*/ 101 w 298"/>
                <a:gd name="T37" fmla="*/ 325 h 352"/>
                <a:gd name="T38" fmla="*/ 99 w 298"/>
                <a:gd name="T39" fmla="*/ 334 h 352"/>
                <a:gd name="T40" fmla="*/ 91 w 298"/>
                <a:gd name="T41" fmla="*/ 332 h 352"/>
                <a:gd name="T42" fmla="*/ 81 w 298"/>
                <a:gd name="T43" fmla="*/ 329 h 352"/>
                <a:gd name="T44" fmla="*/ 63 w 298"/>
                <a:gd name="T45" fmla="*/ 327 h 352"/>
                <a:gd name="T46" fmla="*/ 44 w 298"/>
                <a:gd name="T47" fmla="*/ 352 h 352"/>
                <a:gd name="T48" fmla="*/ 40 w 298"/>
                <a:gd name="T49" fmla="*/ 250 h 352"/>
                <a:gd name="T50" fmla="*/ 22 w 298"/>
                <a:gd name="T51" fmla="*/ 291 h 352"/>
                <a:gd name="T52" fmla="*/ 44 w 298"/>
                <a:gd name="T53" fmla="*/ 319 h 352"/>
                <a:gd name="T54" fmla="*/ 71 w 298"/>
                <a:gd name="T55" fmla="*/ 310 h 352"/>
                <a:gd name="T56" fmla="*/ 81 w 298"/>
                <a:gd name="T57" fmla="*/ 310 h 352"/>
                <a:gd name="T58" fmla="*/ 98 w 298"/>
                <a:gd name="T59" fmla="*/ 315 h 352"/>
                <a:gd name="T60" fmla="*/ 137 w 298"/>
                <a:gd name="T61" fmla="*/ 295 h 352"/>
                <a:gd name="T62" fmla="*/ 138 w 298"/>
                <a:gd name="T63" fmla="*/ 316 h 352"/>
                <a:gd name="T64" fmla="*/ 190 w 298"/>
                <a:gd name="T65" fmla="*/ 248 h 352"/>
                <a:gd name="T66" fmla="*/ 250 w 298"/>
                <a:gd name="T67" fmla="*/ 125 h 352"/>
                <a:gd name="T68" fmla="*/ 266 w 298"/>
                <a:gd name="T69" fmla="*/ 64 h 352"/>
                <a:gd name="T70" fmla="*/ 251 w 298"/>
                <a:gd name="T71" fmla="*/ 28 h 352"/>
                <a:gd name="T72" fmla="*/ 196 w 298"/>
                <a:gd name="T73" fmla="*/ 93 h 352"/>
                <a:gd name="T74" fmla="*/ 179 w 298"/>
                <a:gd name="T75" fmla="*/ 97 h 352"/>
                <a:gd name="T76" fmla="*/ 94 w 298"/>
                <a:gd name="T77" fmla="*/ 89 h 352"/>
                <a:gd name="T78" fmla="*/ 131 w 298"/>
                <a:gd name="T79" fmla="*/ 131 h 352"/>
                <a:gd name="T80" fmla="*/ 129 w 298"/>
                <a:gd name="T81" fmla="*/ 167 h 352"/>
                <a:gd name="T82" fmla="*/ 106 w 298"/>
                <a:gd name="T83" fmla="*/ 247 h 352"/>
                <a:gd name="T84" fmla="*/ 67 w 298"/>
                <a:gd name="T85" fmla="*/ 22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98" h="352">
                  <a:moveTo>
                    <a:pt x="44" y="352"/>
                  </a:moveTo>
                  <a:cubicBezTo>
                    <a:pt x="36" y="339"/>
                    <a:pt x="36" y="339"/>
                    <a:pt x="36" y="339"/>
                  </a:cubicBezTo>
                  <a:cubicBezTo>
                    <a:pt x="34" y="336"/>
                    <a:pt x="29" y="331"/>
                    <a:pt x="25" y="326"/>
                  </a:cubicBezTo>
                  <a:cubicBezTo>
                    <a:pt x="13" y="313"/>
                    <a:pt x="0" y="299"/>
                    <a:pt x="5" y="285"/>
                  </a:cubicBezTo>
                  <a:cubicBezTo>
                    <a:pt x="9" y="274"/>
                    <a:pt x="14" y="270"/>
                    <a:pt x="17" y="267"/>
                  </a:cubicBezTo>
                  <a:cubicBezTo>
                    <a:pt x="20" y="265"/>
                    <a:pt x="22" y="264"/>
                    <a:pt x="22" y="249"/>
                  </a:cubicBezTo>
                  <a:cubicBezTo>
                    <a:pt x="22" y="234"/>
                    <a:pt x="53" y="209"/>
                    <a:pt x="66" y="208"/>
                  </a:cubicBezTo>
                  <a:cubicBezTo>
                    <a:pt x="66" y="208"/>
                    <a:pt x="66" y="208"/>
                    <a:pt x="66" y="208"/>
                  </a:cubicBezTo>
                  <a:cubicBezTo>
                    <a:pt x="77" y="208"/>
                    <a:pt x="85" y="215"/>
                    <a:pt x="92" y="221"/>
                  </a:cubicBezTo>
                  <a:cubicBezTo>
                    <a:pt x="98" y="226"/>
                    <a:pt x="103" y="231"/>
                    <a:pt x="108" y="228"/>
                  </a:cubicBezTo>
                  <a:cubicBezTo>
                    <a:pt x="121" y="223"/>
                    <a:pt x="115" y="191"/>
                    <a:pt x="111" y="170"/>
                  </a:cubicBezTo>
                  <a:cubicBezTo>
                    <a:pt x="109" y="158"/>
                    <a:pt x="107" y="148"/>
                    <a:pt x="107" y="140"/>
                  </a:cubicBezTo>
                  <a:cubicBezTo>
                    <a:pt x="108" y="132"/>
                    <a:pt x="112" y="126"/>
                    <a:pt x="115" y="121"/>
                  </a:cubicBezTo>
                  <a:cubicBezTo>
                    <a:pt x="120" y="113"/>
                    <a:pt x="121" y="112"/>
                    <a:pt x="117" y="107"/>
                  </a:cubicBezTo>
                  <a:cubicBezTo>
                    <a:pt x="115" y="105"/>
                    <a:pt x="112" y="102"/>
                    <a:pt x="110" y="102"/>
                  </a:cubicBezTo>
                  <a:cubicBezTo>
                    <a:pt x="105" y="102"/>
                    <a:pt x="101" y="106"/>
                    <a:pt x="99" y="112"/>
                  </a:cubicBezTo>
                  <a:cubicBezTo>
                    <a:pt x="94" y="128"/>
                    <a:pt x="94" y="128"/>
                    <a:pt x="94" y="128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72" y="101"/>
                    <a:pt x="73" y="91"/>
                    <a:pt x="76" y="84"/>
                  </a:cubicBezTo>
                  <a:cubicBezTo>
                    <a:pt x="85" y="63"/>
                    <a:pt x="120" y="62"/>
                    <a:pt x="130" y="62"/>
                  </a:cubicBezTo>
                  <a:cubicBezTo>
                    <a:pt x="146" y="62"/>
                    <a:pt x="166" y="65"/>
                    <a:pt x="180" y="74"/>
                  </a:cubicBezTo>
                  <a:cubicBezTo>
                    <a:pt x="184" y="45"/>
                    <a:pt x="190" y="36"/>
                    <a:pt x="219" y="14"/>
                  </a:cubicBezTo>
                  <a:cubicBezTo>
                    <a:pt x="229" y="6"/>
                    <a:pt x="243" y="7"/>
                    <a:pt x="255" y="10"/>
                  </a:cubicBezTo>
                  <a:cubicBezTo>
                    <a:pt x="265" y="13"/>
                    <a:pt x="275" y="14"/>
                    <a:pt x="282" y="9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7" y="16"/>
                    <a:pt x="297" y="16"/>
                    <a:pt x="297" y="16"/>
                  </a:cubicBezTo>
                  <a:cubicBezTo>
                    <a:pt x="298" y="36"/>
                    <a:pt x="290" y="54"/>
                    <a:pt x="283" y="71"/>
                  </a:cubicBezTo>
                  <a:cubicBezTo>
                    <a:pt x="277" y="84"/>
                    <a:pt x="272" y="96"/>
                    <a:pt x="270" y="109"/>
                  </a:cubicBezTo>
                  <a:cubicBezTo>
                    <a:pt x="269" y="116"/>
                    <a:pt x="269" y="122"/>
                    <a:pt x="268" y="127"/>
                  </a:cubicBezTo>
                  <a:cubicBezTo>
                    <a:pt x="264" y="162"/>
                    <a:pt x="262" y="180"/>
                    <a:pt x="226" y="207"/>
                  </a:cubicBezTo>
                  <a:cubicBezTo>
                    <a:pt x="214" y="216"/>
                    <a:pt x="211" y="232"/>
                    <a:pt x="208" y="251"/>
                  </a:cubicBezTo>
                  <a:cubicBezTo>
                    <a:pt x="206" y="267"/>
                    <a:pt x="203" y="284"/>
                    <a:pt x="193" y="297"/>
                  </a:cubicBezTo>
                  <a:cubicBezTo>
                    <a:pt x="186" y="305"/>
                    <a:pt x="158" y="334"/>
                    <a:pt x="138" y="334"/>
                  </a:cubicBezTo>
                  <a:cubicBezTo>
                    <a:pt x="138" y="334"/>
                    <a:pt x="138" y="334"/>
                    <a:pt x="138" y="334"/>
                  </a:cubicBezTo>
                  <a:cubicBezTo>
                    <a:pt x="133" y="334"/>
                    <a:pt x="128" y="332"/>
                    <a:pt x="125" y="329"/>
                  </a:cubicBezTo>
                  <a:cubicBezTo>
                    <a:pt x="123" y="327"/>
                    <a:pt x="122" y="325"/>
                    <a:pt x="121" y="323"/>
                  </a:cubicBezTo>
                  <a:cubicBezTo>
                    <a:pt x="115" y="326"/>
                    <a:pt x="108" y="330"/>
                    <a:pt x="106" y="331"/>
                  </a:cubicBezTo>
                  <a:cubicBezTo>
                    <a:pt x="101" y="325"/>
                    <a:pt x="101" y="325"/>
                    <a:pt x="101" y="325"/>
                  </a:cubicBezTo>
                  <a:cubicBezTo>
                    <a:pt x="100" y="325"/>
                    <a:pt x="100" y="325"/>
                    <a:pt x="100" y="325"/>
                  </a:cubicBezTo>
                  <a:cubicBezTo>
                    <a:pt x="99" y="334"/>
                    <a:pt x="99" y="334"/>
                    <a:pt x="99" y="334"/>
                  </a:cubicBezTo>
                  <a:cubicBezTo>
                    <a:pt x="98" y="334"/>
                    <a:pt x="98" y="334"/>
                    <a:pt x="98" y="334"/>
                  </a:cubicBezTo>
                  <a:cubicBezTo>
                    <a:pt x="91" y="332"/>
                    <a:pt x="91" y="332"/>
                    <a:pt x="91" y="332"/>
                  </a:cubicBezTo>
                  <a:cubicBezTo>
                    <a:pt x="90" y="332"/>
                    <a:pt x="89" y="331"/>
                    <a:pt x="88" y="331"/>
                  </a:cubicBezTo>
                  <a:cubicBezTo>
                    <a:pt x="86" y="330"/>
                    <a:pt x="83" y="329"/>
                    <a:pt x="81" y="329"/>
                  </a:cubicBezTo>
                  <a:cubicBezTo>
                    <a:pt x="76" y="330"/>
                    <a:pt x="71" y="329"/>
                    <a:pt x="67" y="328"/>
                  </a:cubicBezTo>
                  <a:cubicBezTo>
                    <a:pt x="65" y="328"/>
                    <a:pt x="64" y="327"/>
                    <a:pt x="63" y="327"/>
                  </a:cubicBezTo>
                  <a:cubicBezTo>
                    <a:pt x="60" y="327"/>
                    <a:pt x="55" y="334"/>
                    <a:pt x="52" y="339"/>
                  </a:cubicBezTo>
                  <a:lnTo>
                    <a:pt x="44" y="352"/>
                  </a:lnTo>
                  <a:close/>
                  <a:moveTo>
                    <a:pt x="67" y="227"/>
                  </a:moveTo>
                  <a:cubicBezTo>
                    <a:pt x="61" y="228"/>
                    <a:pt x="42" y="244"/>
                    <a:pt x="40" y="250"/>
                  </a:cubicBezTo>
                  <a:cubicBezTo>
                    <a:pt x="40" y="269"/>
                    <a:pt x="37" y="275"/>
                    <a:pt x="29" y="281"/>
                  </a:cubicBezTo>
                  <a:cubicBezTo>
                    <a:pt x="26" y="283"/>
                    <a:pt x="24" y="285"/>
                    <a:pt x="22" y="291"/>
                  </a:cubicBezTo>
                  <a:cubicBezTo>
                    <a:pt x="21" y="295"/>
                    <a:pt x="33" y="308"/>
                    <a:pt x="38" y="313"/>
                  </a:cubicBezTo>
                  <a:cubicBezTo>
                    <a:pt x="40" y="315"/>
                    <a:pt x="42" y="317"/>
                    <a:pt x="44" y="319"/>
                  </a:cubicBezTo>
                  <a:cubicBezTo>
                    <a:pt x="50" y="312"/>
                    <a:pt x="56" y="309"/>
                    <a:pt x="63" y="309"/>
                  </a:cubicBezTo>
                  <a:cubicBezTo>
                    <a:pt x="66" y="309"/>
                    <a:pt x="69" y="310"/>
                    <a:pt x="71" y="310"/>
                  </a:cubicBezTo>
                  <a:cubicBezTo>
                    <a:pt x="73" y="311"/>
                    <a:pt x="74" y="311"/>
                    <a:pt x="75" y="311"/>
                  </a:cubicBezTo>
                  <a:cubicBezTo>
                    <a:pt x="81" y="310"/>
                    <a:pt x="81" y="310"/>
                    <a:pt x="81" y="310"/>
                  </a:cubicBezTo>
                  <a:cubicBezTo>
                    <a:pt x="86" y="310"/>
                    <a:pt x="91" y="312"/>
                    <a:pt x="95" y="314"/>
                  </a:cubicBezTo>
                  <a:cubicBezTo>
                    <a:pt x="96" y="314"/>
                    <a:pt x="97" y="314"/>
                    <a:pt x="98" y="315"/>
                  </a:cubicBezTo>
                  <a:cubicBezTo>
                    <a:pt x="107" y="307"/>
                    <a:pt x="124" y="300"/>
                    <a:pt x="124" y="300"/>
                  </a:cubicBezTo>
                  <a:cubicBezTo>
                    <a:pt x="137" y="295"/>
                    <a:pt x="137" y="295"/>
                    <a:pt x="137" y="295"/>
                  </a:cubicBezTo>
                  <a:cubicBezTo>
                    <a:pt x="137" y="309"/>
                    <a:pt x="137" y="309"/>
                    <a:pt x="137" y="309"/>
                  </a:cubicBezTo>
                  <a:cubicBezTo>
                    <a:pt x="137" y="314"/>
                    <a:pt x="138" y="316"/>
                    <a:pt x="138" y="316"/>
                  </a:cubicBezTo>
                  <a:cubicBezTo>
                    <a:pt x="147" y="315"/>
                    <a:pt x="170" y="297"/>
                    <a:pt x="178" y="286"/>
                  </a:cubicBezTo>
                  <a:cubicBezTo>
                    <a:pt x="186" y="276"/>
                    <a:pt x="188" y="262"/>
                    <a:pt x="190" y="248"/>
                  </a:cubicBezTo>
                  <a:cubicBezTo>
                    <a:pt x="193" y="228"/>
                    <a:pt x="196" y="206"/>
                    <a:pt x="215" y="192"/>
                  </a:cubicBezTo>
                  <a:cubicBezTo>
                    <a:pt x="245" y="170"/>
                    <a:pt x="246" y="159"/>
                    <a:pt x="250" y="125"/>
                  </a:cubicBezTo>
                  <a:cubicBezTo>
                    <a:pt x="251" y="119"/>
                    <a:pt x="251" y="113"/>
                    <a:pt x="252" y="106"/>
                  </a:cubicBezTo>
                  <a:cubicBezTo>
                    <a:pt x="254" y="91"/>
                    <a:pt x="260" y="77"/>
                    <a:pt x="266" y="64"/>
                  </a:cubicBezTo>
                  <a:cubicBezTo>
                    <a:pt x="271" y="52"/>
                    <a:pt x="276" y="41"/>
                    <a:pt x="278" y="31"/>
                  </a:cubicBezTo>
                  <a:cubicBezTo>
                    <a:pt x="269" y="32"/>
                    <a:pt x="258" y="30"/>
                    <a:pt x="251" y="28"/>
                  </a:cubicBezTo>
                  <a:cubicBezTo>
                    <a:pt x="242" y="26"/>
                    <a:pt x="235" y="25"/>
                    <a:pt x="230" y="29"/>
                  </a:cubicBezTo>
                  <a:cubicBezTo>
                    <a:pt x="201" y="51"/>
                    <a:pt x="201" y="54"/>
                    <a:pt x="196" y="93"/>
                  </a:cubicBezTo>
                  <a:cubicBezTo>
                    <a:pt x="193" y="121"/>
                    <a:pt x="193" y="121"/>
                    <a:pt x="193" y="121"/>
                  </a:cubicBezTo>
                  <a:cubicBezTo>
                    <a:pt x="179" y="97"/>
                    <a:pt x="179" y="97"/>
                    <a:pt x="179" y="97"/>
                  </a:cubicBezTo>
                  <a:cubicBezTo>
                    <a:pt x="174" y="87"/>
                    <a:pt x="153" y="80"/>
                    <a:pt x="130" y="80"/>
                  </a:cubicBezTo>
                  <a:cubicBezTo>
                    <a:pt x="112" y="80"/>
                    <a:pt x="99" y="84"/>
                    <a:pt x="94" y="89"/>
                  </a:cubicBezTo>
                  <a:cubicBezTo>
                    <a:pt x="105" y="81"/>
                    <a:pt x="121" y="83"/>
                    <a:pt x="131" y="95"/>
                  </a:cubicBezTo>
                  <a:cubicBezTo>
                    <a:pt x="143" y="111"/>
                    <a:pt x="135" y="123"/>
                    <a:pt x="131" y="131"/>
                  </a:cubicBezTo>
                  <a:cubicBezTo>
                    <a:pt x="128" y="135"/>
                    <a:pt x="126" y="138"/>
                    <a:pt x="126" y="142"/>
                  </a:cubicBezTo>
                  <a:cubicBezTo>
                    <a:pt x="125" y="147"/>
                    <a:pt x="127" y="156"/>
                    <a:pt x="129" y="167"/>
                  </a:cubicBezTo>
                  <a:cubicBezTo>
                    <a:pt x="135" y="197"/>
                    <a:pt x="141" y="234"/>
                    <a:pt x="116" y="245"/>
                  </a:cubicBezTo>
                  <a:cubicBezTo>
                    <a:pt x="112" y="247"/>
                    <a:pt x="109" y="247"/>
                    <a:pt x="106" y="247"/>
                  </a:cubicBezTo>
                  <a:cubicBezTo>
                    <a:pt x="95" y="247"/>
                    <a:pt x="87" y="240"/>
                    <a:pt x="80" y="235"/>
                  </a:cubicBezTo>
                  <a:cubicBezTo>
                    <a:pt x="76" y="231"/>
                    <a:pt x="71" y="227"/>
                    <a:pt x="67" y="22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4" name="Freeform 246"/>
            <p:cNvSpPr>
              <a:spLocks/>
            </p:cNvSpPr>
            <p:nvPr/>
          </p:nvSpPr>
          <p:spPr bwMode="auto">
            <a:xfrm>
              <a:off x="2164" y="2470"/>
              <a:ext cx="36" cy="82"/>
            </a:xfrm>
            <a:custGeom>
              <a:avLst/>
              <a:gdLst>
                <a:gd name="T0" fmla="*/ 89 w 121"/>
                <a:gd name="T1" fmla="*/ 251 h 275"/>
                <a:gd name="T2" fmla="*/ 36 w 121"/>
                <a:gd name="T3" fmla="*/ 123 h 275"/>
                <a:gd name="T4" fmla="*/ 32 w 121"/>
                <a:gd name="T5" fmla="*/ 64 h 275"/>
                <a:gd name="T6" fmla="*/ 72 w 121"/>
                <a:gd name="T7" fmla="*/ 32 h 275"/>
                <a:gd name="T8" fmla="*/ 115 w 121"/>
                <a:gd name="T9" fmla="*/ 110 h 275"/>
                <a:gd name="T10" fmla="*/ 89 w 121"/>
                <a:gd name="T11" fmla="*/ 171 h 275"/>
                <a:gd name="T12" fmla="*/ 89 w 121"/>
                <a:gd name="T13" fmla="*/ 25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275">
                  <a:moveTo>
                    <a:pt x="89" y="251"/>
                  </a:moveTo>
                  <a:cubicBezTo>
                    <a:pt x="30" y="275"/>
                    <a:pt x="47" y="161"/>
                    <a:pt x="36" y="123"/>
                  </a:cubicBezTo>
                  <a:cubicBezTo>
                    <a:pt x="28" y="95"/>
                    <a:pt x="0" y="97"/>
                    <a:pt x="32" y="64"/>
                  </a:cubicBezTo>
                  <a:cubicBezTo>
                    <a:pt x="44" y="52"/>
                    <a:pt x="81" y="63"/>
                    <a:pt x="72" y="32"/>
                  </a:cubicBezTo>
                  <a:cubicBezTo>
                    <a:pt x="121" y="0"/>
                    <a:pt x="115" y="97"/>
                    <a:pt x="115" y="110"/>
                  </a:cubicBezTo>
                  <a:cubicBezTo>
                    <a:pt x="115" y="126"/>
                    <a:pt x="92" y="151"/>
                    <a:pt x="89" y="171"/>
                  </a:cubicBezTo>
                  <a:cubicBezTo>
                    <a:pt x="85" y="196"/>
                    <a:pt x="89" y="225"/>
                    <a:pt x="89" y="25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5" name="Freeform 247"/>
            <p:cNvSpPr>
              <a:spLocks noEditPoints="1"/>
            </p:cNvSpPr>
            <p:nvPr/>
          </p:nvSpPr>
          <p:spPr bwMode="auto">
            <a:xfrm>
              <a:off x="2164" y="2473"/>
              <a:ext cx="37" cy="75"/>
            </a:xfrm>
            <a:custGeom>
              <a:avLst/>
              <a:gdLst>
                <a:gd name="T0" fmla="*/ 72 w 123"/>
                <a:gd name="T1" fmla="*/ 250 h 250"/>
                <a:gd name="T2" fmla="*/ 30 w 123"/>
                <a:gd name="T3" fmla="*/ 156 h 250"/>
                <a:gd name="T4" fmla="*/ 25 w 123"/>
                <a:gd name="T5" fmla="*/ 113 h 250"/>
                <a:gd name="T6" fmla="*/ 15 w 123"/>
                <a:gd name="T7" fmla="*/ 96 h 250"/>
                <a:gd name="T8" fmla="*/ 23 w 123"/>
                <a:gd name="T9" fmla="*/ 45 h 250"/>
                <a:gd name="T10" fmla="*/ 47 w 123"/>
                <a:gd name="T11" fmla="*/ 35 h 250"/>
                <a:gd name="T12" fmla="*/ 62 w 123"/>
                <a:gd name="T13" fmla="*/ 30 h 250"/>
                <a:gd name="T14" fmla="*/ 61 w 123"/>
                <a:gd name="T15" fmla="*/ 21 h 250"/>
                <a:gd name="T16" fmla="*/ 59 w 123"/>
                <a:gd name="T17" fmla="*/ 15 h 250"/>
                <a:gd name="T18" fmla="*/ 65 w 123"/>
                <a:gd name="T19" fmla="*/ 11 h 250"/>
                <a:gd name="T20" fmla="*/ 106 w 123"/>
                <a:gd name="T21" fmla="*/ 11 h 250"/>
                <a:gd name="T22" fmla="*/ 122 w 123"/>
                <a:gd name="T23" fmla="*/ 93 h 250"/>
                <a:gd name="T24" fmla="*/ 122 w 123"/>
                <a:gd name="T25" fmla="*/ 97 h 250"/>
                <a:gd name="T26" fmla="*/ 109 w 123"/>
                <a:gd name="T27" fmla="*/ 131 h 250"/>
                <a:gd name="T28" fmla="*/ 96 w 123"/>
                <a:gd name="T29" fmla="*/ 160 h 250"/>
                <a:gd name="T30" fmla="*/ 95 w 123"/>
                <a:gd name="T31" fmla="*/ 211 h 250"/>
                <a:gd name="T32" fmla="*/ 96 w 123"/>
                <a:gd name="T33" fmla="*/ 238 h 250"/>
                <a:gd name="T34" fmla="*/ 96 w 123"/>
                <a:gd name="T35" fmla="*/ 244 h 250"/>
                <a:gd name="T36" fmla="*/ 90 w 123"/>
                <a:gd name="T37" fmla="*/ 246 h 250"/>
                <a:gd name="T38" fmla="*/ 72 w 123"/>
                <a:gd name="T39" fmla="*/ 250 h 250"/>
                <a:gd name="T40" fmla="*/ 80 w 123"/>
                <a:gd name="T41" fmla="*/ 23 h 250"/>
                <a:gd name="T42" fmla="*/ 77 w 123"/>
                <a:gd name="T43" fmla="*/ 40 h 250"/>
                <a:gd name="T44" fmla="*/ 51 w 123"/>
                <a:gd name="T45" fmla="*/ 53 h 250"/>
                <a:gd name="T46" fmla="*/ 36 w 123"/>
                <a:gd name="T47" fmla="*/ 58 h 250"/>
                <a:gd name="T48" fmla="*/ 29 w 123"/>
                <a:gd name="T49" fmla="*/ 84 h 250"/>
                <a:gd name="T50" fmla="*/ 43 w 123"/>
                <a:gd name="T51" fmla="*/ 108 h 250"/>
                <a:gd name="T52" fmla="*/ 48 w 123"/>
                <a:gd name="T53" fmla="*/ 155 h 250"/>
                <a:gd name="T54" fmla="*/ 72 w 123"/>
                <a:gd name="T55" fmla="*/ 232 h 250"/>
                <a:gd name="T56" fmla="*/ 77 w 123"/>
                <a:gd name="T57" fmla="*/ 231 h 250"/>
                <a:gd name="T58" fmla="*/ 77 w 123"/>
                <a:gd name="T59" fmla="*/ 212 h 250"/>
                <a:gd name="T60" fmla="*/ 78 w 123"/>
                <a:gd name="T61" fmla="*/ 157 h 250"/>
                <a:gd name="T62" fmla="*/ 92 w 123"/>
                <a:gd name="T63" fmla="*/ 122 h 250"/>
                <a:gd name="T64" fmla="*/ 103 w 123"/>
                <a:gd name="T65" fmla="*/ 97 h 250"/>
                <a:gd name="T66" fmla="*/ 103 w 123"/>
                <a:gd name="T67" fmla="*/ 93 h 250"/>
                <a:gd name="T68" fmla="*/ 93 w 123"/>
                <a:gd name="T69" fmla="*/ 24 h 250"/>
                <a:gd name="T70" fmla="*/ 80 w 123"/>
                <a:gd name="T71" fmla="*/ 2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3" h="250">
                  <a:moveTo>
                    <a:pt x="72" y="250"/>
                  </a:moveTo>
                  <a:cubicBezTo>
                    <a:pt x="35" y="250"/>
                    <a:pt x="32" y="198"/>
                    <a:pt x="30" y="156"/>
                  </a:cubicBezTo>
                  <a:cubicBezTo>
                    <a:pt x="29" y="139"/>
                    <a:pt x="28" y="122"/>
                    <a:pt x="25" y="113"/>
                  </a:cubicBezTo>
                  <a:cubicBezTo>
                    <a:pt x="23" y="105"/>
                    <a:pt x="19" y="100"/>
                    <a:pt x="15" y="96"/>
                  </a:cubicBezTo>
                  <a:cubicBezTo>
                    <a:pt x="3" y="80"/>
                    <a:pt x="0" y="68"/>
                    <a:pt x="23" y="45"/>
                  </a:cubicBezTo>
                  <a:cubicBezTo>
                    <a:pt x="29" y="39"/>
                    <a:pt x="39" y="37"/>
                    <a:pt x="47" y="35"/>
                  </a:cubicBezTo>
                  <a:cubicBezTo>
                    <a:pt x="53" y="34"/>
                    <a:pt x="60" y="33"/>
                    <a:pt x="62" y="30"/>
                  </a:cubicBezTo>
                  <a:cubicBezTo>
                    <a:pt x="63" y="29"/>
                    <a:pt x="62" y="25"/>
                    <a:pt x="61" y="21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81" y="0"/>
                    <a:pt x="96" y="1"/>
                    <a:pt x="106" y="11"/>
                  </a:cubicBezTo>
                  <a:cubicBezTo>
                    <a:pt x="122" y="27"/>
                    <a:pt x="123" y="63"/>
                    <a:pt x="122" y="93"/>
                  </a:cubicBezTo>
                  <a:cubicBezTo>
                    <a:pt x="122" y="97"/>
                    <a:pt x="122" y="97"/>
                    <a:pt x="122" y="97"/>
                  </a:cubicBezTo>
                  <a:cubicBezTo>
                    <a:pt x="122" y="108"/>
                    <a:pt x="115" y="119"/>
                    <a:pt x="109" y="131"/>
                  </a:cubicBezTo>
                  <a:cubicBezTo>
                    <a:pt x="103" y="141"/>
                    <a:pt x="97" y="151"/>
                    <a:pt x="96" y="160"/>
                  </a:cubicBezTo>
                  <a:cubicBezTo>
                    <a:pt x="93" y="176"/>
                    <a:pt x="94" y="194"/>
                    <a:pt x="95" y="211"/>
                  </a:cubicBezTo>
                  <a:cubicBezTo>
                    <a:pt x="95" y="220"/>
                    <a:pt x="96" y="230"/>
                    <a:pt x="96" y="238"/>
                  </a:cubicBezTo>
                  <a:cubicBezTo>
                    <a:pt x="96" y="244"/>
                    <a:pt x="96" y="244"/>
                    <a:pt x="96" y="244"/>
                  </a:cubicBezTo>
                  <a:cubicBezTo>
                    <a:pt x="90" y="246"/>
                    <a:pt x="90" y="246"/>
                    <a:pt x="90" y="246"/>
                  </a:cubicBezTo>
                  <a:cubicBezTo>
                    <a:pt x="84" y="249"/>
                    <a:pt x="78" y="250"/>
                    <a:pt x="72" y="250"/>
                  </a:cubicBezTo>
                  <a:close/>
                  <a:moveTo>
                    <a:pt x="80" y="23"/>
                  </a:moveTo>
                  <a:cubicBezTo>
                    <a:pt x="81" y="30"/>
                    <a:pt x="80" y="35"/>
                    <a:pt x="77" y="40"/>
                  </a:cubicBezTo>
                  <a:cubicBezTo>
                    <a:pt x="71" y="49"/>
                    <a:pt x="60" y="51"/>
                    <a:pt x="51" y="53"/>
                  </a:cubicBezTo>
                  <a:cubicBezTo>
                    <a:pt x="45" y="54"/>
                    <a:pt x="39" y="56"/>
                    <a:pt x="36" y="58"/>
                  </a:cubicBezTo>
                  <a:cubicBezTo>
                    <a:pt x="21" y="73"/>
                    <a:pt x="22" y="75"/>
                    <a:pt x="29" y="84"/>
                  </a:cubicBezTo>
                  <a:cubicBezTo>
                    <a:pt x="34" y="89"/>
                    <a:pt x="40" y="97"/>
                    <a:pt x="43" y="108"/>
                  </a:cubicBezTo>
                  <a:cubicBezTo>
                    <a:pt x="46" y="120"/>
                    <a:pt x="47" y="136"/>
                    <a:pt x="48" y="155"/>
                  </a:cubicBezTo>
                  <a:cubicBezTo>
                    <a:pt x="50" y="189"/>
                    <a:pt x="52" y="232"/>
                    <a:pt x="72" y="232"/>
                  </a:cubicBezTo>
                  <a:cubicBezTo>
                    <a:pt x="74" y="232"/>
                    <a:pt x="76" y="232"/>
                    <a:pt x="77" y="231"/>
                  </a:cubicBezTo>
                  <a:cubicBezTo>
                    <a:pt x="77" y="225"/>
                    <a:pt x="77" y="219"/>
                    <a:pt x="77" y="212"/>
                  </a:cubicBezTo>
                  <a:cubicBezTo>
                    <a:pt x="76" y="193"/>
                    <a:pt x="75" y="174"/>
                    <a:pt x="78" y="157"/>
                  </a:cubicBezTo>
                  <a:cubicBezTo>
                    <a:pt x="79" y="145"/>
                    <a:pt x="86" y="133"/>
                    <a:pt x="92" y="122"/>
                  </a:cubicBezTo>
                  <a:cubicBezTo>
                    <a:pt x="98" y="113"/>
                    <a:pt x="103" y="103"/>
                    <a:pt x="103" y="97"/>
                  </a:cubicBezTo>
                  <a:cubicBezTo>
                    <a:pt x="103" y="93"/>
                    <a:pt x="103" y="93"/>
                    <a:pt x="103" y="93"/>
                  </a:cubicBezTo>
                  <a:cubicBezTo>
                    <a:pt x="105" y="47"/>
                    <a:pt x="98" y="30"/>
                    <a:pt x="93" y="24"/>
                  </a:cubicBezTo>
                  <a:cubicBezTo>
                    <a:pt x="90" y="21"/>
                    <a:pt x="88" y="20"/>
                    <a:pt x="80" y="2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6" name="Freeform 248"/>
            <p:cNvSpPr>
              <a:spLocks/>
            </p:cNvSpPr>
            <p:nvPr/>
          </p:nvSpPr>
          <p:spPr bwMode="auto">
            <a:xfrm>
              <a:off x="2253" y="2589"/>
              <a:ext cx="32" cy="15"/>
            </a:xfrm>
            <a:custGeom>
              <a:avLst/>
              <a:gdLst>
                <a:gd name="T0" fmla="*/ 99 w 109"/>
                <a:gd name="T1" fmla="*/ 0 h 52"/>
                <a:gd name="T2" fmla="*/ 32 w 109"/>
                <a:gd name="T3" fmla="*/ 41 h 52"/>
                <a:gd name="T4" fmla="*/ 86 w 109"/>
                <a:gd name="T5" fmla="*/ 43 h 52"/>
                <a:gd name="T6" fmla="*/ 99 w 109"/>
                <a:gd name="T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52">
                  <a:moveTo>
                    <a:pt x="99" y="0"/>
                  </a:moveTo>
                  <a:cubicBezTo>
                    <a:pt x="84" y="1"/>
                    <a:pt x="0" y="1"/>
                    <a:pt x="32" y="41"/>
                  </a:cubicBezTo>
                  <a:cubicBezTo>
                    <a:pt x="41" y="52"/>
                    <a:pt x="73" y="44"/>
                    <a:pt x="86" y="43"/>
                  </a:cubicBezTo>
                  <a:cubicBezTo>
                    <a:pt x="109" y="42"/>
                    <a:pt x="99" y="19"/>
                    <a:pt x="99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7" name="Freeform 249"/>
            <p:cNvSpPr>
              <a:spLocks noEditPoints="1"/>
            </p:cNvSpPr>
            <p:nvPr/>
          </p:nvSpPr>
          <p:spPr bwMode="auto">
            <a:xfrm>
              <a:off x="2256" y="2586"/>
              <a:ext cx="30" cy="19"/>
            </a:xfrm>
            <a:custGeom>
              <a:avLst/>
              <a:gdLst>
                <a:gd name="T0" fmla="*/ 37 w 99"/>
                <a:gd name="T1" fmla="*/ 66 h 66"/>
                <a:gd name="T2" fmla="*/ 37 w 99"/>
                <a:gd name="T3" fmla="*/ 66 h 66"/>
                <a:gd name="T4" fmla="*/ 12 w 99"/>
                <a:gd name="T5" fmla="*/ 57 h 66"/>
                <a:gd name="T6" fmla="*/ 5 w 99"/>
                <a:gd name="T7" fmla="*/ 26 h 66"/>
                <a:gd name="T8" fmla="*/ 81 w 99"/>
                <a:gd name="T9" fmla="*/ 0 h 66"/>
                <a:gd name="T10" fmla="*/ 95 w 99"/>
                <a:gd name="T11" fmla="*/ 0 h 66"/>
                <a:gd name="T12" fmla="*/ 95 w 99"/>
                <a:gd name="T13" fmla="*/ 10 h 66"/>
                <a:gd name="T14" fmla="*/ 96 w 99"/>
                <a:gd name="T15" fmla="*/ 23 h 66"/>
                <a:gd name="T16" fmla="*/ 92 w 99"/>
                <a:gd name="T17" fmla="*/ 54 h 66"/>
                <a:gd name="T18" fmla="*/ 74 w 99"/>
                <a:gd name="T19" fmla="*/ 62 h 66"/>
                <a:gd name="T20" fmla="*/ 63 w 99"/>
                <a:gd name="T21" fmla="*/ 64 h 66"/>
                <a:gd name="T22" fmla="*/ 37 w 99"/>
                <a:gd name="T23" fmla="*/ 66 h 66"/>
                <a:gd name="T24" fmla="*/ 27 w 99"/>
                <a:gd name="T25" fmla="*/ 46 h 66"/>
                <a:gd name="T26" fmla="*/ 37 w 99"/>
                <a:gd name="T27" fmla="*/ 48 h 66"/>
                <a:gd name="T28" fmla="*/ 37 w 99"/>
                <a:gd name="T29" fmla="*/ 48 h 66"/>
                <a:gd name="T30" fmla="*/ 60 w 99"/>
                <a:gd name="T31" fmla="*/ 45 h 66"/>
                <a:gd name="T32" fmla="*/ 73 w 99"/>
                <a:gd name="T33" fmla="*/ 44 h 66"/>
                <a:gd name="T34" fmla="*/ 78 w 99"/>
                <a:gd name="T35" fmla="*/ 42 h 66"/>
                <a:gd name="T36" fmla="*/ 78 w 99"/>
                <a:gd name="T37" fmla="*/ 24 h 66"/>
                <a:gd name="T38" fmla="*/ 77 w 99"/>
                <a:gd name="T39" fmla="*/ 19 h 66"/>
                <a:gd name="T40" fmla="*/ 22 w 99"/>
                <a:gd name="T41" fmla="*/ 33 h 66"/>
                <a:gd name="T42" fmla="*/ 27 w 99"/>
                <a:gd name="T43" fmla="*/ 4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9" h="66">
                  <a:moveTo>
                    <a:pt x="37" y="66"/>
                  </a:moveTo>
                  <a:cubicBezTo>
                    <a:pt x="37" y="66"/>
                    <a:pt x="37" y="66"/>
                    <a:pt x="37" y="66"/>
                  </a:cubicBezTo>
                  <a:cubicBezTo>
                    <a:pt x="25" y="66"/>
                    <a:pt x="17" y="63"/>
                    <a:pt x="12" y="57"/>
                  </a:cubicBezTo>
                  <a:cubicBezTo>
                    <a:pt x="3" y="46"/>
                    <a:pt x="0" y="35"/>
                    <a:pt x="5" y="26"/>
                  </a:cubicBezTo>
                  <a:cubicBezTo>
                    <a:pt x="14" y="6"/>
                    <a:pt x="48" y="2"/>
                    <a:pt x="81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5" y="14"/>
                    <a:pt x="96" y="18"/>
                    <a:pt x="96" y="23"/>
                  </a:cubicBezTo>
                  <a:cubicBezTo>
                    <a:pt x="97" y="34"/>
                    <a:pt x="99" y="46"/>
                    <a:pt x="92" y="54"/>
                  </a:cubicBezTo>
                  <a:cubicBezTo>
                    <a:pt x="88" y="59"/>
                    <a:pt x="82" y="62"/>
                    <a:pt x="74" y="62"/>
                  </a:cubicBezTo>
                  <a:cubicBezTo>
                    <a:pt x="72" y="62"/>
                    <a:pt x="68" y="63"/>
                    <a:pt x="63" y="64"/>
                  </a:cubicBezTo>
                  <a:cubicBezTo>
                    <a:pt x="56" y="65"/>
                    <a:pt x="46" y="66"/>
                    <a:pt x="37" y="66"/>
                  </a:cubicBezTo>
                  <a:close/>
                  <a:moveTo>
                    <a:pt x="27" y="46"/>
                  </a:moveTo>
                  <a:cubicBezTo>
                    <a:pt x="27" y="46"/>
                    <a:pt x="28" y="48"/>
                    <a:pt x="37" y="48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45" y="48"/>
                    <a:pt x="53" y="47"/>
                    <a:pt x="60" y="45"/>
                  </a:cubicBezTo>
                  <a:cubicBezTo>
                    <a:pt x="66" y="45"/>
                    <a:pt x="70" y="44"/>
                    <a:pt x="73" y="44"/>
                  </a:cubicBezTo>
                  <a:cubicBezTo>
                    <a:pt x="75" y="44"/>
                    <a:pt x="77" y="43"/>
                    <a:pt x="78" y="42"/>
                  </a:cubicBezTo>
                  <a:cubicBezTo>
                    <a:pt x="80" y="40"/>
                    <a:pt x="79" y="31"/>
                    <a:pt x="78" y="24"/>
                  </a:cubicBezTo>
                  <a:cubicBezTo>
                    <a:pt x="78" y="23"/>
                    <a:pt x="78" y="21"/>
                    <a:pt x="77" y="19"/>
                  </a:cubicBezTo>
                  <a:cubicBezTo>
                    <a:pt x="34" y="22"/>
                    <a:pt x="23" y="29"/>
                    <a:pt x="22" y="33"/>
                  </a:cubicBezTo>
                  <a:cubicBezTo>
                    <a:pt x="20" y="37"/>
                    <a:pt x="24" y="43"/>
                    <a:pt x="27" y="4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8" name="Freeform 250"/>
            <p:cNvSpPr>
              <a:spLocks/>
            </p:cNvSpPr>
            <p:nvPr/>
          </p:nvSpPr>
          <p:spPr bwMode="auto">
            <a:xfrm>
              <a:off x="2252" y="2571"/>
              <a:ext cx="5" cy="7"/>
            </a:xfrm>
            <a:custGeom>
              <a:avLst/>
              <a:gdLst>
                <a:gd name="T0" fmla="*/ 17 w 17"/>
                <a:gd name="T1" fmla="*/ 6 h 21"/>
                <a:gd name="T2" fmla="*/ 0 w 17"/>
                <a:gd name="T3" fmla="*/ 19 h 21"/>
                <a:gd name="T4" fmla="*/ 5 w 17"/>
                <a:gd name="T5" fmla="*/ 0 h 21"/>
                <a:gd name="T6" fmla="*/ 17 w 17"/>
                <a:gd name="T7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1">
                  <a:moveTo>
                    <a:pt x="17" y="6"/>
                  </a:moveTo>
                  <a:cubicBezTo>
                    <a:pt x="12" y="15"/>
                    <a:pt x="13" y="21"/>
                    <a:pt x="0" y="19"/>
                  </a:cubicBezTo>
                  <a:cubicBezTo>
                    <a:pt x="2" y="12"/>
                    <a:pt x="4" y="6"/>
                    <a:pt x="5" y="0"/>
                  </a:cubicBezTo>
                  <a:cubicBezTo>
                    <a:pt x="9" y="2"/>
                    <a:pt x="13" y="4"/>
                    <a:pt x="17" y="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9" name="Freeform 251"/>
            <p:cNvSpPr>
              <a:spLocks/>
            </p:cNvSpPr>
            <p:nvPr/>
          </p:nvSpPr>
          <p:spPr bwMode="auto">
            <a:xfrm>
              <a:off x="2248" y="2568"/>
              <a:ext cx="12" cy="12"/>
            </a:xfrm>
            <a:custGeom>
              <a:avLst/>
              <a:gdLst>
                <a:gd name="T0" fmla="*/ 17 w 41"/>
                <a:gd name="T1" fmla="*/ 41 h 41"/>
                <a:gd name="T2" fmla="*/ 10 w 41"/>
                <a:gd name="T3" fmla="*/ 41 h 41"/>
                <a:gd name="T4" fmla="*/ 0 w 41"/>
                <a:gd name="T5" fmla="*/ 39 h 41"/>
                <a:gd name="T6" fmla="*/ 12 w 41"/>
                <a:gd name="T7" fmla="*/ 0 h 41"/>
                <a:gd name="T8" fmla="*/ 41 w 41"/>
                <a:gd name="T9" fmla="*/ 14 h 41"/>
                <a:gd name="T10" fmla="*/ 37 w 41"/>
                <a:gd name="T11" fmla="*/ 23 h 41"/>
                <a:gd name="T12" fmla="*/ 35 w 41"/>
                <a:gd name="T13" fmla="*/ 27 h 41"/>
                <a:gd name="T14" fmla="*/ 17 w 41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41">
                  <a:moveTo>
                    <a:pt x="17" y="41"/>
                  </a:moveTo>
                  <a:cubicBezTo>
                    <a:pt x="15" y="41"/>
                    <a:pt x="13" y="41"/>
                    <a:pt x="10" y="41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4"/>
                    <a:pt x="35" y="26"/>
                    <a:pt x="35" y="27"/>
                  </a:cubicBezTo>
                  <a:cubicBezTo>
                    <a:pt x="33" y="33"/>
                    <a:pt x="29" y="41"/>
                    <a:pt x="17" y="4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0" name="Freeform 252"/>
            <p:cNvSpPr>
              <a:spLocks/>
            </p:cNvSpPr>
            <p:nvPr/>
          </p:nvSpPr>
          <p:spPr bwMode="auto">
            <a:xfrm>
              <a:off x="2520" y="2413"/>
              <a:ext cx="164" cy="163"/>
            </a:xfrm>
            <a:custGeom>
              <a:avLst/>
              <a:gdLst>
                <a:gd name="T0" fmla="*/ 197 w 550"/>
                <a:gd name="T1" fmla="*/ 0 h 545"/>
                <a:gd name="T2" fmla="*/ 149 w 550"/>
                <a:gd name="T3" fmla="*/ 36 h 545"/>
                <a:gd name="T4" fmla="*/ 130 w 550"/>
                <a:gd name="T5" fmla="*/ 100 h 545"/>
                <a:gd name="T6" fmla="*/ 108 w 550"/>
                <a:gd name="T7" fmla="*/ 203 h 545"/>
                <a:gd name="T8" fmla="*/ 70 w 550"/>
                <a:gd name="T9" fmla="*/ 260 h 545"/>
                <a:gd name="T10" fmla="*/ 44 w 550"/>
                <a:gd name="T11" fmla="*/ 296 h 545"/>
                <a:gd name="T12" fmla="*/ 34 w 550"/>
                <a:gd name="T13" fmla="*/ 358 h 545"/>
                <a:gd name="T14" fmla="*/ 0 w 550"/>
                <a:gd name="T15" fmla="*/ 381 h 545"/>
                <a:gd name="T16" fmla="*/ 63 w 550"/>
                <a:gd name="T17" fmla="*/ 426 h 545"/>
                <a:gd name="T18" fmla="*/ 78 w 550"/>
                <a:gd name="T19" fmla="*/ 465 h 545"/>
                <a:gd name="T20" fmla="*/ 104 w 550"/>
                <a:gd name="T21" fmla="*/ 495 h 545"/>
                <a:gd name="T22" fmla="*/ 177 w 550"/>
                <a:gd name="T23" fmla="*/ 532 h 545"/>
                <a:gd name="T24" fmla="*/ 256 w 550"/>
                <a:gd name="T25" fmla="*/ 526 h 545"/>
                <a:gd name="T26" fmla="*/ 328 w 550"/>
                <a:gd name="T27" fmla="*/ 525 h 545"/>
                <a:gd name="T28" fmla="*/ 413 w 550"/>
                <a:gd name="T29" fmla="*/ 488 h 545"/>
                <a:gd name="T30" fmla="*/ 550 w 550"/>
                <a:gd name="T31" fmla="*/ 374 h 545"/>
                <a:gd name="T32" fmla="*/ 379 w 550"/>
                <a:gd name="T33" fmla="*/ 311 h 545"/>
                <a:gd name="T34" fmla="*/ 363 w 550"/>
                <a:gd name="T35" fmla="*/ 276 h 545"/>
                <a:gd name="T36" fmla="*/ 328 w 550"/>
                <a:gd name="T37" fmla="*/ 270 h 545"/>
                <a:gd name="T38" fmla="*/ 366 w 550"/>
                <a:gd name="T39" fmla="*/ 201 h 545"/>
                <a:gd name="T40" fmla="*/ 304 w 550"/>
                <a:gd name="T41" fmla="*/ 135 h 545"/>
                <a:gd name="T42" fmla="*/ 251 w 550"/>
                <a:gd name="T43" fmla="*/ 101 h 545"/>
                <a:gd name="T44" fmla="*/ 249 w 550"/>
                <a:gd name="T45" fmla="*/ 112 h 545"/>
                <a:gd name="T46" fmla="*/ 197 w 550"/>
                <a:gd name="T47" fmla="*/ 0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0" h="545">
                  <a:moveTo>
                    <a:pt x="197" y="0"/>
                  </a:moveTo>
                  <a:cubicBezTo>
                    <a:pt x="195" y="25"/>
                    <a:pt x="169" y="27"/>
                    <a:pt x="149" y="36"/>
                  </a:cubicBezTo>
                  <a:cubicBezTo>
                    <a:pt x="137" y="41"/>
                    <a:pt x="133" y="87"/>
                    <a:pt x="130" y="100"/>
                  </a:cubicBezTo>
                  <a:cubicBezTo>
                    <a:pt x="122" y="134"/>
                    <a:pt x="133" y="174"/>
                    <a:pt x="108" y="203"/>
                  </a:cubicBezTo>
                  <a:cubicBezTo>
                    <a:pt x="90" y="223"/>
                    <a:pt x="76" y="235"/>
                    <a:pt x="70" y="260"/>
                  </a:cubicBezTo>
                  <a:cubicBezTo>
                    <a:pt x="67" y="278"/>
                    <a:pt x="46" y="276"/>
                    <a:pt x="44" y="296"/>
                  </a:cubicBezTo>
                  <a:cubicBezTo>
                    <a:pt x="43" y="312"/>
                    <a:pt x="48" y="347"/>
                    <a:pt x="34" y="358"/>
                  </a:cubicBezTo>
                  <a:cubicBezTo>
                    <a:pt x="20" y="370"/>
                    <a:pt x="3" y="355"/>
                    <a:pt x="0" y="381"/>
                  </a:cubicBezTo>
                  <a:cubicBezTo>
                    <a:pt x="21" y="385"/>
                    <a:pt x="52" y="409"/>
                    <a:pt x="63" y="426"/>
                  </a:cubicBezTo>
                  <a:cubicBezTo>
                    <a:pt x="71" y="437"/>
                    <a:pt x="71" y="453"/>
                    <a:pt x="78" y="465"/>
                  </a:cubicBezTo>
                  <a:cubicBezTo>
                    <a:pt x="92" y="487"/>
                    <a:pt x="104" y="460"/>
                    <a:pt x="104" y="495"/>
                  </a:cubicBezTo>
                  <a:cubicBezTo>
                    <a:pt x="104" y="493"/>
                    <a:pt x="167" y="528"/>
                    <a:pt x="177" y="532"/>
                  </a:cubicBezTo>
                  <a:cubicBezTo>
                    <a:pt x="208" y="545"/>
                    <a:pt x="230" y="543"/>
                    <a:pt x="256" y="526"/>
                  </a:cubicBezTo>
                  <a:cubicBezTo>
                    <a:pt x="284" y="507"/>
                    <a:pt x="303" y="538"/>
                    <a:pt x="328" y="525"/>
                  </a:cubicBezTo>
                  <a:cubicBezTo>
                    <a:pt x="355" y="511"/>
                    <a:pt x="383" y="491"/>
                    <a:pt x="413" y="488"/>
                  </a:cubicBezTo>
                  <a:cubicBezTo>
                    <a:pt x="462" y="484"/>
                    <a:pt x="528" y="418"/>
                    <a:pt x="550" y="374"/>
                  </a:cubicBezTo>
                  <a:cubicBezTo>
                    <a:pt x="491" y="380"/>
                    <a:pt x="420" y="354"/>
                    <a:pt x="379" y="311"/>
                  </a:cubicBezTo>
                  <a:cubicBezTo>
                    <a:pt x="365" y="297"/>
                    <a:pt x="363" y="296"/>
                    <a:pt x="363" y="276"/>
                  </a:cubicBezTo>
                  <a:cubicBezTo>
                    <a:pt x="363" y="248"/>
                    <a:pt x="334" y="277"/>
                    <a:pt x="328" y="270"/>
                  </a:cubicBezTo>
                  <a:cubicBezTo>
                    <a:pt x="306" y="244"/>
                    <a:pt x="350" y="212"/>
                    <a:pt x="366" y="201"/>
                  </a:cubicBezTo>
                  <a:cubicBezTo>
                    <a:pt x="340" y="186"/>
                    <a:pt x="323" y="158"/>
                    <a:pt x="304" y="135"/>
                  </a:cubicBezTo>
                  <a:cubicBezTo>
                    <a:pt x="287" y="115"/>
                    <a:pt x="260" y="128"/>
                    <a:pt x="251" y="101"/>
                  </a:cubicBezTo>
                  <a:cubicBezTo>
                    <a:pt x="251" y="104"/>
                    <a:pt x="250" y="108"/>
                    <a:pt x="249" y="112"/>
                  </a:cubicBezTo>
                  <a:cubicBezTo>
                    <a:pt x="211" y="88"/>
                    <a:pt x="228" y="30"/>
                    <a:pt x="197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1" name="Freeform 253"/>
            <p:cNvSpPr>
              <a:spLocks noEditPoints="1"/>
            </p:cNvSpPr>
            <p:nvPr/>
          </p:nvSpPr>
          <p:spPr bwMode="auto">
            <a:xfrm>
              <a:off x="2517" y="2407"/>
              <a:ext cx="172" cy="170"/>
            </a:xfrm>
            <a:custGeom>
              <a:avLst/>
              <a:gdLst>
                <a:gd name="T0" fmla="*/ 183 w 576"/>
                <a:gd name="T1" fmla="*/ 560 h 570"/>
                <a:gd name="T2" fmla="*/ 112 w 576"/>
                <a:gd name="T3" fmla="*/ 524 h 570"/>
                <a:gd name="T4" fmla="*/ 105 w 576"/>
                <a:gd name="T5" fmla="*/ 515 h 570"/>
                <a:gd name="T6" fmla="*/ 81 w 576"/>
                <a:gd name="T7" fmla="*/ 490 h 570"/>
                <a:gd name="T8" fmla="*/ 66 w 576"/>
                <a:gd name="T9" fmla="*/ 451 h 570"/>
                <a:gd name="T10" fmla="*/ 0 w 576"/>
                <a:gd name="T11" fmla="*/ 409 h 570"/>
                <a:gd name="T12" fmla="*/ 26 w 576"/>
                <a:gd name="T13" fmla="*/ 375 h 570"/>
                <a:gd name="T14" fmla="*/ 45 w 576"/>
                <a:gd name="T15" fmla="*/ 330 h 570"/>
                <a:gd name="T16" fmla="*/ 62 w 576"/>
                <a:gd name="T17" fmla="*/ 289 h 570"/>
                <a:gd name="T18" fmla="*/ 103 w 576"/>
                <a:gd name="T19" fmla="*/ 225 h 570"/>
                <a:gd name="T20" fmla="*/ 127 w 576"/>
                <a:gd name="T21" fmla="*/ 156 h 570"/>
                <a:gd name="T22" fmla="*/ 133 w 576"/>
                <a:gd name="T23" fmla="*/ 104 h 570"/>
                <a:gd name="T24" fmla="*/ 169 w 576"/>
                <a:gd name="T25" fmla="*/ 42 h 570"/>
                <a:gd name="T26" fmla="*/ 199 w 576"/>
                <a:gd name="T27" fmla="*/ 0 h 570"/>
                <a:gd name="T28" fmla="*/ 239 w 576"/>
                <a:gd name="T29" fmla="*/ 72 h 570"/>
                <a:gd name="T30" fmla="*/ 259 w 576"/>
                <a:gd name="T31" fmla="*/ 82 h 570"/>
                <a:gd name="T32" fmla="*/ 290 w 576"/>
                <a:gd name="T33" fmla="*/ 133 h 570"/>
                <a:gd name="T34" fmla="*/ 333 w 576"/>
                <a:gd name="T35" fmla="*/ 165 h 570"/>
                <a:gd name="T36" fmla="*/ 394 w 576"/>
                <a:gd name="T37" fmla="*/ 221 h 570"/>
                <a:gd name="T38" fmla="*/ 341 w 576"/>
                <a:gd name="T39" fmla="*/ 272 h 570"/>
                <a:gd name="T40" fmla="*/ 347 w 576"/>
                <a:gd name="T41" fmla="*/ 279 h 570"/>
                <a:gd name="T42" fmla="*/ 382 w 576"/>
                <a:gd name="T43" fmla="*/ 296 h 570"/>
                <a:gd name="T44" fmla="*/ 396 w 576"/>
                <a:gd name="T45" fmla="*/ 324 h 570"/>
                <a:gd name="T46" fmla="*/ 576 w 576"/>
                <a:gd name="T47" fmla="*/ 383 h 570"/>
                <a:gd name="T48" fmla="*/ 424 w 576"/>
                <a:gd name="T49" fmla="*/ 517 h 570"/>
                <a:gd name="T50" fmla="*/ 342 w 576"/>
                <a:gd name="T51" fmla="*/ 553 h 570"/>
                <a:gd name="T52" fmla="*/ 271 w 576"/>
                <a:gd name="T53" fmla="*/ 553 h 570"/>
                <a:gd name="T54" fmla="*/ 123 w 576"/>
                <a:gd name="T55" fmla="*/ 509 h 570"/>
                <a:gd name="T56" fmla="*/ 190 w 576"/>
                <a:gd name="T57" fmla="*/ 543 h 570"/>
                <a:gd name="T58" fmla="*/ 308 w 576"/>
                <a:gd name="T59" fmla="*/ 535 h 570"/>
                <a:gd name="T60" fmla="*/ 354 w 576"/>
                <a:gd name="T61" fmla="*/ 526 h 570"/>
                <a:gd name="T62" fmla="*/ 544 w 576"/>
                <a:gd name="T63" fmla="*/ 404 h 570"/>
                <a:gd name="T64" fmla="*/ 379 w 576"/>
                <a:gd name="T65" fmla="*/ 334 h 570"/>
                <a:gd name="T66" fmla="*/ 363 w 576"/>
                <a:gd name="T67" fmla="*/ 292 h 570"/>
                <a:gd name="T68" fmla="*/ 330 w 576"/>
                <a:gd name="T69" fmla="*/ 296 h 570"/>
                <a:gd name="T70" fmla="*/ 360 w 576"/>
                <a:gd name="T71" fmla="*/ 221 h 570"/>
                <a:gd name="T72" fmla="*/ 307 w 576"/>
                <a:gd name="T73" fmla="*/ 161 h 570"/>
                <a:gd name="T74" fmla="*/ 267 w 576"/>
                <a:gd name="T75" fmla="*/ 143 h 570"/>
                <a:gd name="T76" fmla="*/ 254 w 576"/>
                <a:gd name="T77" fmla="*/ 140 h 570"/>
                <a:gd name="T78" fmla="*/ 210 w 576"/>
                <a:gd name="T79" fmla="*/ 40 h 570"/>
                <a:gd name="T80" fmla="*/ 163 w 576"/>
                <a:gd name="T81" fmla="*/ 64 h 570"/>
                <a:gd name="T82" fmla="*/ 149 w 576"/>
                <a:gd name="T83" fmla="*/ 122 h 570"/>
                <a:gd name="T84" fmla="*/ 124 w 576"/>
                <a:gd name="T85" fmla="*/ 229 h 570"/>
                <a:gd name="T86" fmla="*/ 90 w 576"/>
                <a:gd name="T87" fmla="*/ 282 h 570"/>
                <a:gd name="T88" fmla="*/ 63 w 576"/>
                <a:gd name="T89" fmla="*/ 316 h 570"/>
                <a:gd name="T90" fmla="*/ 50 w 576"/>
                <a:gd name="T91" fmla="*/ 385 h 570"/>
                <a:gd name="T92" fmla="*/ 21 w 576"/>
                <a:gd name="T93" fmla="*/ 395 h 570"/>
                <a:gd name="T94" fmla="*/ 90 w 576"/>
                <a:gd name="T95" fmla="*/ 463 h 570"/>
                <a:gd name="T96" fmla="*/ 105 w 576"/>
                <a:gd name="T97" fmla="*/ 486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76" h="570">
                  <a:moveTo>
                    <a:pt x="223" y="570"/>
                  </a:moveTo>
                  <a:cubicBezTo>
                    <a:pt x="211" y="570"/>
                    <a:pt x="199" y="567"/>
                    <a:pt x="183" y="560"/>
                  </a:cubicBezTo>
                  <a:cubicBezTo>
                    <a:pt x="179" y="559"/>
                    <a:pt x="165" y="551"/>
                    <a:pt x="145" y="540"/>
                  </a:cubicBezTo>
                  <a:cubicBezTo>
                    <a:pt x="131" y="534"/>
                    <a:pt x="114" y="524"/>
                    <a:pt x="112" y="524"/>
                  </a:cubicBezTo>
                  <a:cubicBezTo>
                    <a:pt x="114" y="515"/>
                    <a:pt x="114" y="515"/>
                    <a:pt x="114" y="515"/>
                  </a:cubicBezTo>
                  <a:cubicBezTo>
                    <a:pt x="105" y="515"/>
                    <a:pt x="105" y="515"/>
                    <a:pt x="105" y="515"/>
                  </a:cubicBezTo>
                  <a:cubicBezTo>
                    <a:pt x="105" y="509"/>
                    <a:pt x="105" y="506"/>
                    <a:pt x="105" y="504"/>
                  </a:cubicBezTo>
                  <a:cubicBezTo>
                    <a:pt x="97" y="504"/>
                    <a:pt x="88" y="503"/>
                    <a:pt x="81" y="490"/>
                  </a:cubicBezTo>
                  <a:cubicBezTo>
                    <a:pt x="76" y="483"/>
                    <a:pt x="74" y="475"/>
                    <a:pt x="72" y="468"/>
                  </a:cubicBezTo>
                  <a:cubicBezTo>
                    <a:pt x="71" y="462"/>
                    <a:pt x="69" y="456"/>
                    <a:pt x="66" y="451"/>
                  </a:cubicBezTo>
                  <a:cubicBezTo>
                    <a:pt x="56" y="436"/>
                    <a:pt x="26" y="414"/>
                    <a:pt x="9" y="410"/>
                  </a:cubicBezTo>
                  <a:cubicBezTo>
                    <a:pt x="0" y="409"/>
                    <a:pt x="0" y="409"/>
                    <a:pt x="0" y="409"/>
                  </a:cubicBezTo>
                  <a:cubicBezTo>
                    <a:pt x="1" y="401"/>
                    <a:pt x="1" y="401"/>
                    <a:pt x="1" y="401"/>
                  </a:cubicBezTo>
                  <a:cubicBezTo>
                    <a:pt x="4" y="377"/>
                    <a:pt x="18" y="375"/>
                    <a:pt x="26" y="375"/>
                  </a:cubicBezTo>
                  <a:cubicBezTo>
                    <a:pt x="31" y="374"/>
                    <a:pt x="35" y="374"/>
                    <a:pt x="38" y="371"/>
                  </a:cubicBezTo>
                  <a:cubicBezTo>
                    <a:pt x="45" y="365"/>
                    <a:pt x="45" y="344"/>
                    <a:pt x="45" y="330"/>
                  </a:cubicBezTo>
                  <a:cubicBezTo>
                    <a:pt x="45" y="325"/>
                    <a:pt x="45" y="319"/>
                    <a:pt x="45" y="315"/>
                  </a:cubicBezTo>
                  <a:cubicBezTo>
                    <a:pt x="46" y="300"/>
                    <a:pt x="55" y="294"/>
                    <a:pt x="62" y="289"/>
                  </a:cubicBezTo>
                  <a:cubicBezTo>
                    <a:pt x="68" y="286"/>
                    <a:pt x="71" y="283"/>
                    <a:pt x="72" y="279"/>
                  </a:cubicBezTo>
                  <a:cubicBezTo>
                    <a:pt x="76" y="254"/>
                    <a:pt x="89" y="241"/>
                    <a:pt x="103" y="225"/>
                  </a:cubicBezTo>
                  <a:cubicBezTo>
                    <a:pt x="110" y="217"/>
                    <a:pt x="110" y="217"/>
                    <a:pt x="110" y="217"/>
                  </a:cubicBezTo>
                  <a:cubicBezTo>
                    <a:pt x="125" y="200"/>
                    <a:pt x="126" y="179"/>
                    <a:pt x="127" y="156"/>
                  </a:cubicBezTo>
                  <a:cubicBezTo>
                    <a:pt x="127" y="144"/>
                    <a:pt x="128" y="130"/>
                    <a:pt x="131" y="117"/>
                  </a:cubicBezTo>
                  <a:cubicBezTo>
                    <a:pt x="132" y="115"/>
                    <a:pt x="133" y="110"/>
                    <a:pt x="133" y="104"/>
                  </a:cubicBezTo>
                  <a:cubicBezTo>
                    <a:pt x="138" y="75"/>
                    <a:pt x="143" y="53"/>
                    <a:pt x="156" y="48"/>
                  </a:cubicBezTo>
                  <a:cubicBezTo>
                    <a:pt x="160" y="46"/>
                    <a:pt x="165" y="44"/>
                    <a:pt x="169" y="42"/>
                  </a:cubicBezTo>
                  <a:cubicBezTo>
                    <a:pt x="187" y="37"/>
                    <a:pt x="197" y="32"/>
                    <a:pt x="198" y="2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214" y="14"/>
                    <a:pt x="214" y="14"/>
                    <a:pt x="214" y="14"/>
                  </a:cubicBezTo>
                  <a:cubicBezTo>
                    <a:pt x="230" y="30"/>
                    <a:pt x="234" y="51"/>
                    <a:pt x="239" y="72"/>
                  </a:cubicBezTo>
                  <a:cubicBezTo>
                    <a:pt x="242" y="88"/>
                    <a:pt x="245" y="103"/>
                    <a:pt x="253" y="114"/>
                  </a:cubicBezTo>
                  <a:cubicBezTo>
                    <a:pt x="259" y="82"/>
                    <a:pt x="259" y="82"/>
                    <a:pt x="259" y="82"/>
                  </a:cubicBezTo>
                  <a:cubicBezTo>
                    <a:pt x="270" y="118"/>
                    <a:pt x="270" y="118"/>
                    <a:pt x="270" y="118"/>
                  </a:cubicBezTo>
                  <a:cubicBezTo>
                    <a:pt x="273" y="128"/>
                    <a:pt x="279" y="130"/>
                    <a:pt x="290" y="133"/>
                  </a:cubicBezTo>
                  <a:cubicBezTo>
                    <a:pt x="300" y="135"/>
                    <a:pt x="312" y="138"/>
                    <a:pt x="321" y="149"/>
                  </a:cubicBezTo>
                  <a:cubicBezTo>
                    <a:pt x="325" y="154"/>
                    <a:pt x="329" y="159"/>
                    <a:pt x="333" y="165"/>
                  </a:cubicBezTo>
                  <a:cubicBezTo>
                    <a:pt x="347" y="183"/>
                    <a:pt x="362" y="202"/>
                    <a:pt x="381" y="213"/>
                  </a:cubicBezTo>
                  <a:cubicBezTo>
                    <a:pt x="394" y="221"/>
                    <a:pt x="394" y="221"/>
                    <a:pt x="394" y="221"/>
                  </a:cubicBezTo>
                  <a:cubicBezTo>
                    <a:pt x="381" y="229"/>
                    <a:pt x="381" y="229"/>
                    <a:pt x="381" y="229"/>
                  </a:cubicBezTo>
                  <a:cubicBezTo>
                    <a:pt x="363" y="240"/>
                    <a:pt x="343" y="258"/>
                    <a:pt x="341" y="272"/>
                  </a:cubicBezTo>
                  <a:cubicBezTo>
                    <a:pt x="340" y="275"/>
                    <a:pt x="341" y="278"/>
                    <a:pt x="343" y="281"/>
                  </a:cubicBezTo>
                  <a:cubicBezTo>
                    <a:pt x="344" y="281"/>
                    <a:pt x="346" y="280"/>
                    <a:pt x="347" y="279"/>
                  </a:cubicBezTo>
                  <a:cubicBezTo>
                    <a:pt x="353" y="277"/>
                    <a:pt x="359" y="275"/>
                    <a:pt x="365" y="275"/>
                  </a:cubicBezTo>
                  <a:cubicBezTo>
                    <a:pt x="369" y="275"/>
                    <a:pt x="382" y="276"/>
                    <a:pt x="382" y="296"/>
                  </a:cubicBezTo>
                  <a:cubicBezTo>
                    <a:pt x="382" y="310"/>
                    <a:pt x="382" y="311"/>
                    <a:pt x="392" y="321"/>
                  </a:cubicBezTo>
                  <a:cubicBezTo>
                    <a:pt x="396" y="324"/>
                    <a:pt x="396" y="324"/>
                    <a:pt x="396" y="324"/>
                  </a:cubicBezTo>
                  <a:cubicBezTo>
                    <a:pt x="434" y="365"/>
                    <a:pt x="503" y="391"/>
                    <a:pt x="559" y="385"/>
                  </a:cubicBezTo>
                  <a:cubicBezTo>
                    <a:pt x="576" y="383"/>
                    <a:pt x="576" y="383"/>
                    <a:pt x="576" y="383"/>
                  </a:cubicBezTo>
                  <a:cubicBezTo>
                    <a:pt x="569" y="398"/>
                    <a:pt x="569" y="398"/>
                    <a:pt x="569" y="398"/>
                  </a:cubicBezTo>
                  <a:cubicBezTo>
                    <a:pt x="546" y="442"/>
                    <a:pt x="477" y="512"/>
                    <a:pt x="424" y="517"/>
                  </a:cubicBezTo>
                  <a:cubicBezTo>
                    <a:pt x="403" y="519"/>
                    <a:pt x="383" y="530"/>
                    <a:pt x="363" y="542"/>
                  </a:cubicBezTo>
                  <a:cubicBezTo>
                    <a:pt x="356" y="546"/>
                    <a:pt x="349" y="550"/>
                    <a:pt x="342" y="553"/>
                  </a:cubicBezTo>
                  <a:cubicBezTo>
                    <a:pt x="329" y="560"/>
                    <a:pt x="314" y="557"/>
                    <a:pt x="303" y="553"/>
                  </a:cubicBezTo>
                  <a:cubicBezTo>
                    <a:pt x="291" y="549"/>
                    <a:pt x="281" y="546"/>
                    <a:pt x="271" y="553"/>
                  </a:cubicBezTo>
                  <a:cubicBezTo>
                    <a:pt x="254" y="564"/>
                    <a:pt x="239" y="570"/>
                    <a:pt x="223" y="570"/>
                  </a:cubicBezTo>
                  <a:close/>
                  <a:moveTo>
                    <a:pt x="123" y="509"/>
                  </a:moveTo>
                  <a:cubicBezTo>
                    <a:pt x="129" y="512"/>
                    <a:pt x="137" y="516"/>
                    <a:pt x="153" y="524"/>
                  </a:cubicBezTo>
                  <a:cubicBezTo>
                    <a:pt x="168" y="532"/>
                    <a:pt x="186" y="542"/>
                    <a:pt x="190" y="543"/>
                  </a:cubicBezTo>
                  <a:cubicBezTo>
                    <a:pt x="220" y="556"/>
                    <a:pt x="236" y="554"/>
                    <a:pt x="261" y="538"/>
                  </a:cubicBezTo>
                  <a:cubicBezTo>
                    <a:pt x="277" y="527"/>
                    <a:pt x="295" y="530"/>
                    <a:pt x="308" y="535"/>
                  </a:cubicBezTo>
                  <a:cubicBezTo>
                    <a:pt x="318" y="538"/>
                    <a:pt x="326" y="541"/>
                    <a:pt x="334" y="537"/>
                  </a:cubicBezTo>
                  <a:cubicBezTo>
                    <a:pt x="340" y="534"/>
                    <a:pt x="347" y="530"/>
                    <a:pt x="354" y="526"/>
                  </a:cubicBezTo>
                  <a:cubicBezTo>
                    <a:pt x="376" y="513"/>
                    <a:pt x="398" y="501"/>
                    <a:pt x="422" y="499"/>
                  </a:cubicBezTo>
                  <a:cubicBezTo>
                    <a:pt x="462" y="495"/>
                    <a:pt x="517" y="444"/>
                    <a:pt x="544" y="404"/>
                  </a:cubicBezTo>
                  <a:cubicBezTo>
                    <a:pt x="486" y="405"/>
                    <a:pt x="421" y="378"/>
                    <a:pt x="382" y="337"/>
                  </a:cubicBezTo>
                  <a:cubicBezTo>
                    <a:pt x="379" y="334"/>
                    <a:pt x="379" y="334"/>
                    <a:pt x="379" y="334"/>
                  </a:cubicBezTo>
                  <a:cubicBezTo>
                    <a:pt x="367" y="321"/>
                    <a:pt x="363" y="317"/>
                    <a:pt x="363" y="296"/>
                  </a:cubicBezTo>
                  <a:cubicBezTo>
                    <a:pt x="363" y="293"/>
                    <a:pt x="363" y="292"/>
                    <a:pt x="363" y="292"/>
                  </a:cubicBezTo>
                  <a:cubicBezTo>
                    <a:pt x="363" y="293"/>
                    <a:pt x="358" y="295"/>
                    <a:pt x="355" y="296"/>
                  </a:cubicBezTo>
                  <a:cubicBezTo>
                    <a:pt x="345" y="300"/>
                    <a:pt x="335" y="302"/>
                    <a:pt x="330" y="296"/>
                  </a:cubicBezTo>
                  <a:cubicBezTo>
                    <a:pt x="324" y="288"/>
                    <a:pt x="321" y="279"/>
                    <a:pt x="323" y="269"/>
                  </a:cubicBezTo>
                  <a:cubicBezTo>
                    <a:pt x="326" y="250"/>
                    <a:pt x="346" y="232"/>
                    <a:pt x="360" y="221"/>
                  </a:cubicBezTo>
                  <a:cubicBezTo>
                    <a:pt x="344" y="208"/>
                    <a:pt x="331" y="192"/>
                    <a:pt x="318" y="176"/>
                  </a:cubicBezTo>
                  <a:cubicBezTo>
                    <a:pt x="315" y="171"/>
                    <a:pt x="311" y="166"/>
                    <a:pt x="307" y="161"/>
                  </a:cubicBezTo>
                  <a:cubicBezTo>
                    <a:pt x="301" y="155"/>
                    <a:pt x="294" y="153"/>
                    <a:pt x="286" y="151"/>
                  </a:cubicBezTo>
                  <a:cubicBezTo>
                    <a:pt x="280" y="149"/>
                    <a:pt x="273" y="147"/>
                    <a:pt x="267" y="143"/>
                  </a:cubicBezTo>
                  <a:cubicBezTo>
                    <a:pt x="266" y="147"/>
                    <a:pt x="266" y="147"/>
                    <a:pt x="266" y="147"/>
                  </a:cubicBezTo>
                  <a:cubicBezTo>
                    <a:pt x="254" y="140"/>
                    <a:pt x="254" y="140"/>
                    <a:pt x="254" y="140"/>
                  </a:cubicBezTo>
                  <a:cubicBezTo>
                    <a:pt x="231" y="124"/>
                    <a:pt x="226" y="100"/>
                    <a:pt x="221" y="75"/>
                  </a:cubicBezTo>
                  <a:cubicBezTo>
                    <a:pt x="218" y="62"/>
                    <a:pt x="216" y="50"/>
                    <a:pt x="210" y="40"/>
                  </a:cubicBezTo>
                  <a:cubicBezTo>
                    <a:pt x="202" y="51"/>
                    <a:pt x="188" y="56"/>
                    <a:pt x="175" y="60"/>
                  </a:cubicBezTo>
                  <a:cubicBezTo>
                    <a:pt x="171" y="61"/>
                    <a:pt x="167" y="62"/>
                    <a:pt x="163" y="64"/>
                  </a:cubicBezTo>
                  <a:cubicBezTo>
                    <a:pt x="158" y="68"/>
                    <a:pt x="153" y="97"/>
                    <a:pt x="151" y="107"/>
                  </a:cubicBezTo>
                  <a:cubicBezTo>
                    <a:pt x="151" y="113"/>
                    <a:pt x="150" y="119"/>
                    <a:pt x="149" y="122"/>
                  </a:cubicBezTo>
                  <a:cubicBezTo>
                    <a:pt x="146" y="133"/>
                    <a:pt x="146" y="145"/>
                    <a:pt x="145" y="157"/>
                  </a:cubicBezTo>
                  <a:cubicBezTo>
                    <a:pt x="144" y="182"/>
                    <a:pt x="143" y="208"/>
                    <a:pt x="124" y="229"/>
                  </a:cubicBezTo>
                  <a:cubicBezTo>
                    <a:pt x="116" y="238"/>
                    <a:pt x="116" y="238"/>
                    <a:pt x="116" y="238"/>
                  </a:cubicBezTo>
                  <a:cubicBezTo>
                    <a:pt x="102" y="253"/>
                    <a:pt x="94" y="263"/>
                    <a:pt x="90" y="282"/>
                  </a:cubicBezTo>
                  <a:cubicBezTo>
                    <a:pt x="87" y="294"/>
                    <a:pt x="79" y="300"/>
                    <a:pt x="72" y="305"/>
                  </a:cubicBezTo>
                  <a:cubicBezTo>
                    <a:pt x="66" y="309"/>
                    <a:pt x="64" y="311"/>
                    <a:pt x="63" y="316"/>
                  </a:cubicBezTo>
                  <a:cubicBezTo>
                    <a:pt x="63" y="320"/>
                    <a:pt x="63" y="325"/>
                    <a:pt x="63" y="330"/>
                  </a:cubicBezTo>
                  <a:cubicBezTo>
                    <a:pt x="63" y="350"/>
                    <a:pt x="63" y="374"/>
                    <a:pt x="50" y="385"/>
                  </a:cubicBezTo>
                  <a:cubicBezTo>
                    <a:pt x="42" y="391"/>
                    <a:pt x="34" y="392"/>
                    <a:pt x="28" y="393"/>
                  </a:cubicBezTo>
                  <a:cubicBezTo>
                    <a:pt x="24" y="393"/>
                    <a:pt x="22" y="393"/>
                    <a:pt x="21" y="395"/>
                  </a:cubicBezTo>
                  <a:cubicBezTo>
                    <a:pt x="43" y="403"/>
                    <a:pt x="71" y="425"/>
                    <a:pt x="81" y="441"/>
                  </a:cubicBezTo>
                  <a:cubicBezTo>
                    <a:pt x="86" y="448"/>
                    <a:pt x="88" y="456"/>
                    <a:pt x="90" y="463"/>
                  </a:cubicBezTo>
                  <a:cubicBezTo>
                    <a:pt x="92" y="470"/>
                    <a:pt x="94" y="475"/>
                    <a:pt x="96" y="480"/>
                  </a:cubicBezTo>
                  <a:cubicBezTo>
                    <a:pt x="99" y="486"/>
                    <a:pt x="101" y="486"/>
                    <a:pt x="105" y="486"/>
                  </a:cubicBezTo>
                  <a:cubicBezTo>
                    <a:pt x="119" y="486"/>
                    <a:pt x="123" y="494"/>
                    <a:pt x="123" y="50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2" name="Freeform 254"/>
            <p:cNvSpPr>
              <a:spLocks/>
            </p:cNvSpPr>
            <p:nvPr/>
          </p:nvSpPr>
          <p:spPr bwMode="auto">
            <a:xfrm>
              <a:off x="2595" y="2438"/>
              <a:ext cx="3" cy="5"/>
            </a:xfrm>
            <a:custGeom>
              <a:avLst/>
              <a:gdLst>
                <a:gd name="T0" fmla="*/ 11 w 11"/>
                <a:gd name="T1" fmla="*/ 9 h 17"/>
                <a:gd name="T2" fmla="*/ 0 w 11"/>
                <a:gd name="T3" fmla="*/ 4 h 17"/>
                <a:gd name="T4" fmla="*/ 11 w 11"/>
                <a:gd name="T5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7">
                  <a:moveTo>
                    <a:pt x="11" y="9"/>
                  </a:moveTo>
                  <a:cubicBezTo>
                    <a:pt x="5" y="8"/>
                    <a:pt x="8" y="0"/>
                    <a:pt x="0" y="4"/>
                  </a:cubicBezTo>
                  <a:cubicBezTo>
                    <a:pt x="9" y="17"/>
                    <a:pt x="10" y="12"/>
                    <a:pt x="11" y="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3" name="Freeform 255"/>
            <p:cNvSpPr>
              <a:spLocks/>
            </p:cNvSpPr>
            <p:nvPr/>
          </p:nvSpPr>
          <p:spPr bwMode="auto">
            <a:xfrm>
              <a:off x="2591" y="2435"/>
              <a:ext cx="12" cy="9"/>
            </a:xfrm>
            <a:custGeom>
              <a:avLst/>
              <a:gdLst>
                <a:gd name="T0" fmla="*/ 23 w 40"/>
                <a:gd name="T1" fmla="*/ 32 h 32"/>
                <a:gd name="T2" fmla="*/ 23 w 40"/>
                <a:gd name="T3" fmla="*/ 32 h 32"/>
                <a:gd name="T4" fmla="*/ 7 w 40"/>
                <a:gd name="T5" fmla="*/ 19 h 32"/>
                <a:gd name="T6" fmla="*/ 0 w 40"/>
                <a:gd name="T7" fmla="*/ 10 h 32"/>
                <a:gd name="T8" fmla="*/ 10 w 40"/>
                <a:gd name="T9" fmla="*/ 6 h 32"/>
                <a:gd name="T10" fmla="*/ 29 w 40"/>
                <a:gd name="T11" fmla="*/ 11 h 32"/>
                <a:gd name="T12" fmla="*/ 40 w 40"/>
                <a:gd name="T13" fmla="*/ 14 h 32"/>
                <a:gd name="T14" fmla="*/ 33 w 40"/>
                <a:gd name="T15" fmla="*/ 24 h 32"/>
                <a:gd name="T16" fmla="*/ 23 w 40"/>
                <a:gd name="T1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32">
                  <a:moveTo>
                    <a:pt x="23" y="32"/>
                  </a:moveTo>
                  <a:cubicBezTo>
                    <a:pt x="23" y="32"/>
                    <a:pt x="23" y="32"/>
                    <a:pt x="23" y="32"/>
                  </a:cubicBezTo>
                  <a:cubicBezTo>
                    <a:pt x="17" y="32"/>
                    <a:pt x="12" y="27"/>
                    <a:pt x="7" y="1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22" y="0"/>
                    <a:pt x="28" y="8"/>
                    <a:pt x="29" y="11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1" y="29"/>
                    <a:pt x="27" y="32"/>
                    <a:pt x="23" y="3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4" name="Freeform 256"/>
            <p:cNvSpPr>
              <a:spLocks/>
            </p:cNvSpPr>
            <p:nvPr/>
          </p:nvSpPr>
          <p:spPr bwMode="auto">
            <a:xfrm>
              <a:off x="2616" y="2472"/>
              <a:ext cx="20" cy="23"/>
            </a:xfrm>
            <a:custGeom>
              <a:avLst/>
              <a:gdLst>
                <a:gd name="T0" fmla="*/ 52 w 65"/>
                <a:gd name="T1" fmla="*/ 53 h 78"/>
                <a:gd name="T2" fmla="*/ 41 w 65"/>
                <a:gd name="T3" fmla="*/ 74 h 78"/>
                <a:gd name="T4" fmla="*/ 4 w 65"/>
                <a:gd name="T5" fmla="*/ 68 h 78"/>
                <a:gd name="T6" fmla="*/ 15 w 65"/>
                <a:gd name="T7" fmla="*/ 24 h 78"/>
                <a:gd name="T8" fmla="*/ 54 w 65"/>
                <a:gd name="T9" fmla="*/ 18 h 78"/>
                <a:gd name="T10" fmla="*/ 26 w 65"/>
                <a:gd name="T11" fmla="*/ 52 h 78"/>
                <a:gd name="T12" fmla="*/ 52 w 65"/>
                <a:gd name="T13" fmla="*/ 5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8">
                  <a:moveTo>
                    <a:pt x="52" y="53"/>
                  </a:moveTo>
                  <a:cubicBezTo>
                    <a:pt x="50" y="60"/>
                    <a:pt x="44" y="67"/>
                    <a:pt x="41" y="74"/>
                  </a:cubicBezTo>
                  <a:cubicBezTo>
                    <a:pt x="29" y="64"/>
                    <a:pt x="7" y="78"/>
                    <a:pt x="4" y="68"/>
                  </a:cubicBezTo>
                  <a:cubicBezTo>
                    <a:pt x="0" y="58"/>
                    <a:pt x="8" y="32"/>
                    <a:pt x="15" y="24"/>
                  </a:cubicBezTo>
                  <a:cubicBezTo>
                    <a:pt x="26" y="9"/>
                    <a:pt x="44" y="0"/>
                    <a:pt x="54" y="18"/>
                  </a:cubicBezTo>
                  <a:cubicBezTo>
                    <a:pt x="65" y="40"/>
                    <a:pt x="42" y="43"/>
                    <a:pt x="26" y="52"/>
                  </a:cubicBezTo>
                  <a:cubicBezTo>
                    <a:pt x="34" y="52"/>
                    <a:pt x="43" y="54"/>
                    <a:pt x="52" y="5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5" name="Freeform 257"/>
            <p:cNvSpPr>
              <a:spLocks noEditPoints="1"/>
            </p:cNvSpPr>
            <p:nvPr/>
          </p:nvSpPr>
          <p:spPr bwMode="auto">
            <a:xfrm>
              <a:off x="2614" y="2472"/>
              <a:ext cx="22" cy="26"/>
            </a:xfrm>
            <a:custGeom>
              <a:avLst/>
              <a:gdLst>
                <a:gd name="T0" fmla="*/ 51 w 74"/>
                <a:gd name="T1" fmla="*/ 90 h 90"/>
                <a:gd name="T2" fmla="*/ 42 w 74"/>
                <a:gd name="T3" fmla="*/ 82 h 90"/>
                <a:gd name="T4" fmla="*/ 27 w 74"/>
                <a:gd name="T5" fmla="*/ 81 h 90"/>
                <a:gd name="T6" fmla="*/ 17 w 74"/>
                <a:gd name="T7" fmla="*/ 82 h 90"/>
                <a:gd name="T8" fmla="*/ 2 w 74"/>
                <a:gd name="T9" fmla="*/ 72 h 90"/>
                <a:gd name="T10" fmla="*/ 1 w 74"/>
                <a:gd name="T11" fmla="*/ 59 h 90"/>
                <a:gd name="T12" fmla="*/ 0 w 74"/>
                <a:gd name="T13" fmla="*/ 59 h 90"/>
                <a:gd name="T14" fmla="*/ 1 w 74"/>
                <a:gd name="T15" fmla="*/ 59 h 90"/>
                <a:gd name="T16" fmla="*/ 14 w 74"/>
                <a:gd name="T17" fmla="*/ 19 h 90"/>
                <a:gd name="T18" fmla="*/ 47 w 74"/>
                <a:gd name="T19" fmla="*/ 0 h 90"/>
                <a:gd name="T20" fmla="*/ 69 w 74"/>
                <a:gd name="T21" fmla="*/ 15 h 90"/>
                <a:gd name="T22" fmla="*/ 72 w 74"/>
                <a:gd name="T23" fmla="*/ 37 h 90"/>
                <a:gd name="T24" fmla="*/ 66 w 74"/>
                <a:gd name="T25" fmla="*/ 45 h 90"/>
                <a:gd name="T26" fmla="*/ 71 w 74"/>
                <a:gd name="T27" fmla="*/ 44 h 90"/>
                <a:gd name="T28" fmla="*/ 68 w 74"/>
                <a:gd name="T29" fmla="*/ 56 h 90"/>
                <a:gd name="T30" fmla="*/ 60 w 74"/>
                <a:gd name="T31" fmla="*/ 73 h 90"/>
                <a:gd name="T32" fmla="*/ 56 w 74"/>
                <a:gd name="T33" fmla="*/ 79 h 90"/>
                <a:gd name="T34" fmla="*/ 51 w 74"/>
                <a:gd name="T35" fmla="*/ 90 h 90"/>
                <a:gd name="T36" fmla="*/ 47 w 74"/>
                <a:gd name="T37" fmla="*/ 18 h 90"/>
                <a:gd name="T38" fmla="*/ 29 w 74"/>
                <a:gd name="T39" fmla="*/ 30 h 90"/>
                <a:gd name="T40" fmla="*/ 21 w 74"/>
                <a:gd name="T41" fmla="*/ 48 h 90"/>
                <a:gd name="T42" fmla="*/ 28 w 74"/>
                <a:gd name="T43" fmla="*/ 44 h 90"/>
                <a:gd name="T44" fmla="*/ 39 w 74"/>
                <a:gd name="T45" fmla="*/ 39 h 90"/>
                <a:gd name="T46" fmla="*/ 54 w 74"/>
                <a:gd name="T47" fmla="*/ 30 h 90"/>
                <a:gd name="T48" fmla="*/ 52 w 74"/>
                <a:gd name="T49" fmla="*/ 23 h 90"/>
                <a:gd name="T50" fmla="*/ 47 w 74"/>
                <a:gd name="T51" fmla="*/ 18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4" h="90">
                  <a:moveTo>
                    <a:pt x="51" y="90"/>
                  </a:moveTo>
                  <a:cubicBezTo>
                    <a:pt x="42" y="82"/>
                    <a:pt x="42" y="82"/>
                    <a:pt x="42" y="82"/>
                  </a:cubicBezTo>
                  <a:cubicBezTo>
                    <a:pt x="40" y="81"/>
                    <a:pt x="33" y="80"/>
                    <a:pt x="27" y="81"/>
                  </a:cubicBezTo>
                  <a:cubicBezTo>
                    <a:pt x="23" y="82"/>
                    <a:pt x="20" y="82"/>
                    <a:pt x="17" y="82"/>
                  </a:cubicBezTo>
                  <a:cubicBezTo>
                    <a:pt x="6" y="82"/>
                    <a:pt x="3" y="75"/>
                    <a:pt x="2" y="72"/>
                  </a:cubicBezTo>
                  <a:cubicBezTo>
                    <a:pt x="1" y="69"/>
                    <a:pt x="1" y="64"/>
                    <a:pt x="1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2" y="44"/>
                    <a:pt x="8" y="26"/>
                    <a:pt x="14" y="19"/>
                  </a:cubicBezTo>
                  <a:cubicBezTo>
                    <a:pt x="24" y="7"/>
                    <a:pt x="36" y="0"/>
                    <a:pt x="47" y="0"/>
                  </a:cubicBezTo>
                  <a:cubicBezTo>
                    <a:pt x="52" y="0"/>
                    <a:pt x="62" y="2"/>
                    <a:pt x="69" y="15"/>
                  </a:cubicBezTo>
                  <a:cubicBezTo>
                    <a:pt x="73" y="23"/>
                    <a:pt x="74" y="30"/>
                    <a:pt x="72" y="37"/>
                  </a:cubicBezTo>
                  <a:cubicBezTo>
                    <a:pt x="70" y="40"/>
                    <a:pt x="69" y="42"/>
                    <a:pt x="66" y="45"/>
                  </a:cubicBezTo>
                  <a:cubicBezTo>
                    <a:pt x="71" y="44"/>
                    <a:pt x="71" y="44"/>
                    <a:pt x="71" y="44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6" y="63"/>
                    <a:pt x="63" y="68"/>
                    <a:pt x="60" y="73"/>
                  </a:cubicBezTo>
                  <a:cubicBezTo>
                    <a:pt x="58" y="75"/>
                    <a:pt x="57" y="77"/>
                    <a:pt x="56" y="79"/>
                  </a:cubicBezTo>
                  <a:lnTo>
                    <a:pt x="51" y="90"/>
                  </a:lnTo>
                  <a:close/>
                  <a:moveTo>
                    <a:pt x="47" y="18"/>
                  </a:moveTo>
                  <a:cubicBezTo>
                    <a:pt x="43" y="18"/>
                    <a:pt x="36" y="22"/>
                    <a:pt x="29" y="30"/>
                  </a:cubicBezTo>
                  <a:cubicBezTo>
                    <a:pt x="26" y="34"/>
                    <a:pt x="23" y="41"/>
                    <a:pt x="21" y="48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32" y="42"/>
                    <a:pt x="36" y="41"/>
                    <a:pt x="39" y="39"/>
                  </a:cubicBezTo>
                  <a:cubicBezTo>
                    <a:pt x="45" y="37"/>
                    <a:pt x="53" y="34"/>
                    <a:pt x="54" y="30"/>
                  </a:cubicBezTo>
                  <a:cubicBezTo>
                    <a:pt x="55" y="29"/>
                    <a:pt x="54" y="26"/>
                    <a:pt x="52" y="23"/>
                  </a:cubicBezTo>
                  <a:cubicBezTo>
                    <a:pt x="50" y="18"/>
                    <a:pt x="48" y="18"/>
                    <a:pt x="47" y="18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6" name="Freeform 258"/>
            <p:cNvSpPr>
              <a:spLocks/>
            </p:cNvSpPr>
            <p:nvPr/>
          </p:nvSpPr>
          <p:spPr bwMode="auto">
            <a:xfrm>
              <a:off x="2254" y="2589"/>
              <a:ext cx="64" cy="67"/>
            </a:xfrm>
            <a:custGeom>
              <a:avLst/>
              <a:gdLst>
                <a:gd name="T0" fmla="*/ 169 w 216"/>
                <a:gd name="T1" fmla="*/ 3 h 226"/>
                <a:gd name="T2" fmla="*/ 95 w 216"/>
                <a:gd name="T3" fmla="*/ 0 h 226"/>
                <a:gd name="T4" fmla="*/ 70 w 216"/>
                <a:gd name="T5" fmla="*/ 44 h 226"/>
                <a:gd name="T6" fmla="*/ 25 w 216"/>
                <a:gd name="T7" fmla="*/ 63 h 226"/>
                <a:gd name="T8" fmla="*/ 43 w 216"/>
                <a:gd name="T9" fmla="*/ 78 h 226"/>
                <a:gd name="T10" fmla="*/ 23 w 216"/>
                <a:gd name="T11" fmla="*/ 72 h 226"/>
                <a:gd name="T12" fmla="*/ 8 w 216"/>
                <a:gd name="T13" fmla="*/ 106 h 226"/>
                <a:gd name="T14" fmla="*/ 23 w 216"/>
                <a:gd name="T15" fmla="*/ 152 h 226"/>
                <a:gd name="T16" fmla="*/ 90 w 216"/>
                <a:gd name="T17" fmla="*/ 226 h 226"/>
                <a:gd name="T18" fmla="*/ 110 w 216"/>
                <a:gd name="T19" fmla="*/ 202 h 226"/>
                <a:gd name="T20" fmla="*/ 123 w 216"/>
                <a:gd name="T21" fmla="*/ 165 h 226"/>
                <a:gd name="T22" fmla="*/ 159 w 216"/>
                <a:gd name="T23" fmla="*/ 156 h 226"/>
                <a:gd name="T24" fmla="*/ 198 w 216"/>
                <a:gd name="T25" fmla="*/ 161 h 226"/>
                <a:gd name="T26" fmla="*/ 199 w 216"/>
                <a:gd name="T27" fmla="*/ 67 h 226"/>
                <a:gd name="T28" fmla="*/ 169 w 216"/>
                <a:gd name="T29" fmla="*/ 40 h 226"/>
                <a:gd name="T30" fmla="*/ 169 w 216"/>
                <a:gd name="T31" fmla="*/ 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6" h="226">
                  <a:moveTo>
                    <a:pt x="169" y="3"/>
                  </a:moveTo>
                  <a:cubicBezTo>
                    <a:pt x="145" y="2"/>
                    <a:pt x="120" y="1"/>
                    <a:pt x="95" y="0"/>
                  </a:cubicBezTo>
                  <a:cubicBezTo>
                    <a:pt x="95" y="33"/>
                    <a:pt x="104" y="42"/>
                    <a:pt x="70" y="44"/>
                  </a:cubicBezTo>
                  <a:cubicBezTo>
                    <a:pt x="47" y="45"/>
                    <a:pt x="32" y="41"/>
                    <a:pt x="25" y="63"/>
                  </a:cubicBezTo>
                  <a:cubicBezTo>
                    <a:pt x="31" y="67"/>
                    <a:pt x="36" y="75"/>
                    <a:pt x="43" y="78"/>
                  </a:cubicBezTo>
                  <a:cubicBezTo>
                    <a:pt x="37" y="74"/>
                    <a:pt x="29" y="74"/>
                    <a:pt x="23" y="72"/>
                  </a:cubicBezTo>
                  <a:cubicBezTo>
                    <a:pt x="26" y="89"/>
                    <a:pt x="21" y="98"/>
                    <a:pt x="8" y="106"/>
                  </a:cubicBezTo>
                  <a:cubicBezTo>
                    <a:pt x="0" y="112"/>
                    <a:pt x="17" y="144"/>
                    <a:pt x="23" y="152"/>
                  </a:cubicBezTo>
                  <a:cubicBezTo>
                    <a:pt x="40" y="179"/>
                    <a:pt x="68" y="202"/>
                    <a:pt x="90" y="226"/>
                  </a:cubicBezTo>
                  <a:cubicBezTo>
                    <a:pt x="94" y="217"/>
                    <a:pt x="110" y="208"/>
                    <a:pt x="110" y="202"/>
                  </a:cubicBezTo>
                  <a:cubicBezTo>
                    <a:pt x="110" y="182"/>
                    <a:pt x="106" y="177"/>
                    <a:pt x="123" y="165"/>
                  </a:cubicBezTo>
                  <a:cubicBezTo>
                    <a:pt x="140" y="152"/>
                    <a:pt x="141" y="146"/>
                    <a:pt x="159" y="156"/>
                  </a:cubicBezTo>
                  <a:cubicBezTo>
                    <a:pt x="166" y="160"/>
                    <a:pt x="196" y="182"/>
                    <a:pt x="198" y="161"/>
                  </a:cubicBezTo>
                  <a:cubicBezTo>
                    <a:pt x="200" y="142"/>
                    <a:pt x="191" y="81"/>
                    <a:pt x="199" y="67"/>
                  </a:cubicBezTo>
                  <a:cubicBezTo>
                    <a:pt x="216" y="34"/>
                    <a:pt x="182" y="6"/>
                    <a:pt x="169" y="40"/>
                  </a:cubicBezTo>
                  <a:cubicBezTo>
                    <a:pt x="162" y="31"/>
                    <a:pt x="165" y="16"/>
                    <a:pt x="169" y="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7" name="Freeform 259"/>
            <p:cNvSpPr>
              <a:spLocks noEditPoints="1"/>
            </p:cNvSpPr>
            <p:nvPr/>
          </p:nvSpPr>
          <p:spPr bwMode="auto">
            <a:xfrm>
              <a:off x="2250" y="2586"/>
              <a:ext cx="68" cy="75"/>
            </a:xfrm>
            <a:custGeom>
              <a:avLst/>
              <a:gdLst>
                <a:gd name="T0" fmla="*/ 97 w 228"/>
                <a:gd name="T1" fmla="*/ 242 h 253"/>
                <a:gd name="T2" fmla="*/ 29 w 228"/>
                <a:gd name="T3" fmla="*/ 167 h 253"/>
                <a:gd name="T4" fmla="*/ 28 w 228"/>
                <a:gd name="T5" fmla="*/ 84 h 253"/>
                <a:gd name="T6" fmla="*/ 30 w 228"/>
                <a:gd name="T7" fmla="*/ 70 h 253"/>
                <a:gd name="T8" fmla="*/ 84 w 228"/>
                <a:gd name="T9" fmla="*/ 45 h 253"/>
                <a:gd name="T10" fmla="*/ 101 w 228"/>
                <a:gd name="T11" fmla="*/ 27 h 253"/>
                <a:gd name="T12" fmla="*/ 100 w 228"/>
                <a:gd name="T13" fmla="*/ 0 h 253"/>
                <a:gd name="T14" fmla="*/ 184 w 228"/>
                <a:gd name="T15" fmla="*/ 4 h 253"/>
                <a:gd name="T16" fmla="*/ 192 w 228"/>
                <a:gd name="T17" fmla="*/ 16 h 253"/>
                <a:gd name="T18" fmla="*/ 200 w 228"/>
                <a:gd name="T19" fmla="*/ 25 h 253"/>
                <a:gd name="T20" fmla="*/ 221 w 228"/>
                <a:gd name="T21" fmla="*/ 81 h 253"/>
                <a:gd name="T22" fmla="*/ 221 w 228"/>
                <a:gd name="T23" fmla="*/ 172 h 253"/>
                <a:gd name="T24" fmla="*/ 171 w 228"/>
                <a:gd name="T25" fmla="*/ 176 h 253"/>
                <a:gd name="T26" fmla="*/ 159 w 228"/>
                <a:gd name="T27" fmla="*/ 170 h 253"/>
                <a:gd name="T28" fmla="*/ 142 w 228"/>
                <a:gd name="T29" fmla="*/ 182 h 253"/>
                <a:gd name="T30" fmla="*/ 133 w 228"/>
                <a:gd name="T31" fmla="*/ 212 h 253"/>
                <a:gd name="T32" fmla="*/ 112 w 228"/>
                <a:gd name="T33" fmla="*/ 240 h 253"/>
                <a:gd name="T34" fmla="*/ 29 w 228"/>
                <a:gd name="T35" fmla="*/ 123 h 253"/>
                <a:gd name="T36" fmla="*/ 87 w 228"/>
                <a:gd name="T37" fmla="*/ 206 h 253"/>
                <a:gd name="T38" fmla="*/ 110 w 228"/>
                <a:gd name="T39" fmla="*/ 216 h 253"/>
                <a:gd name="T40" fmla="*/ 115 w 228"/>
                <a:gd name="T41" fmla="*/ 204 h 253"/>
                <a:gd name="T42" fmla="*/ 139 w 228"/>
                <a:gd name="T43" fmla="*/ 161 h 253"/>
                <a:gd name="T44" fmla="*/ 181 w 228"/>
                <a:gd name="T45" fmla="*/ 160 h 253"/>
                <a:gd name="T46" fmla="*/ 202 w 228"/>
                <a:gd name="T47" fmla="*/ 136 h 253"/>
                <a:gd name="T48" fmla="*/ 205 w 228"/>
                <a:gd name="T49" fmla="*/ 48 h 253"/>
                <a:gd name="T50" fmla="*/ 187 w 228"/>
                <a:gd name="T51" fmla="*/ 69 h 253"/>
                <a:gd name="T52" fmla="*/ 171 w 228"/>
                <a:gd name="T53" fmla="*/ 22 h 253"/>
                <a:gd name="T54" fmla="*/ 119 w 228"/>
                <a:gd name="T55" fmla="*/ 19 h 253"/>
                <a:gd name="T56" fmla="*/ 114 w 228"/>
                <a:gd name="T57" fmla="*/ 53 h 253"/>
                <a:gd name="T58" fmla="*/ 73 w 228"/>
                <a:gd name="T59" fmla="*/ 63 h 253"/>
                <a:gd name="T60" fmla="*/ 52 w 228"/>
                <a:gd name="T61" fmla="*/ 72 h 253"/>
                <a:gd name="T62" fmla="*/ 54 w 228"/>
                <a:gd name="T63" fmla="*/ 96 h 253"/>
                <a:gd name="T64" fmla="*/ 47 w 228"/>
                <a:gd name="T65" fmla="*/ 94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8" h="253">
                  <a:moveTo>
                    <a:pt x="106" y="253"/>
                  </a:moveTo>
                  <a:cubicBezTo>
                    <a:pt x="97" y="242"/>
                    <a:pt x="97" y="242"/>
                    <a:pt x="97" y="242"/>
                  </a:cubicBezTo>
                  <a:cubicBezTo>
                    <a:pt x="90" y="235"/>
                    <a:pt x="82" y="227"/>
                    <a:pt x="74" y="219"/>
                  </a:cubicBezTo>
                  <a:cubicBezTo>
                    <a:pt x="58" y="203"/>
                    <a:pt x="41" y="186"/>
                    <a:pt x="29" y="167"/>
                  </a:cubicBezTo>
                  <a:cubicBezTo>
                    <a:pt x="22" y="156"/>
                    <a:pt x="0" y="120"/>
                    <a:pt x="17" y="109"/>
                  </a:cubicBezTo>
                  <a:cubicBezTo>
                    <a:pt x="28" y="102"/>
                    <a:pt x="30" y="96"/>
                    <a:pt x="28" y="84"/>
                  </a:cubicBezTo>
                  <a:cubicBezTo>
                    <a:pt x="24" y="67"/>
                    <a:pt x="24" y="67"/>
                    <a:pt x="24" y="67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38" y="46"/>
                    <a:pt x="55" y="45"/>
                    <a:pt x="72" y="45"/>
                  </a:cubicBezTo>
                  <a:cubicBezTo>
                    <a:pt x="76" y="45"/>
                    <a:pt x="80" y="45"/>
                    <a:pt x="84" y="45"/>
                  </a:cubicBezTo>
                  <a:cubicBezTo>
                    <a:pt x="97" y="44"/>
                    <a:pt x="100" y="42"/>
                    <a:pt x="100" y="41"/>
                  </a:cubicBezTo>
                  <a:cubicBezTo>
                    <a:pt x="101" y="40"/>
                    <a:pt x="101" y="33"/>
                    <a:pt x="101" y="27"/>
                  </a:cubicBezTo>
                  <a:cubicBezTo>
                    <a:pt x="100" y="22"/>
                    <a:pt x="100" y="17"/>
                    <a:pt x="100" y="1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33" y="1"/>
                    <a:pt x="133" y="1"/>
                    <a:pt x="133" y="1"/>
                  </a:cubicBezTo>
                  <a:cubicBezTo>
                    <a:pt x="150" y="2"/>
                    <a:pt x="167" y="3"/>
                    <a:pt x="184" y="4"/>
                  </a:cubicBezTo>
                  <a:cubicBezTo>
                    <a:pt x="196" y="5"/>
                    <a:pt x="196" y="5"/>
                    <a:pt x="196" y="5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91" y="19"/>
                    <a:pt x="190" y="23"/>
                    <a:pt x="189" y="28"/>
                  </a:cubicBezTo>
                  <a:cubicBezTo>
                    <a:pt x="193" y="26"/>
                    <a:pt x="197" y="25"/>
                    <a:pt x="200" y="25"/>
                  </a:cubicBezTo>
                  <a:cubicBezTo>
                    <a:pt x="208" y="25"/>
                    <a:pt x="216" y="30"/>
                    <a:pt x="221" y="39"/>
                  </a:cubicBezTo>
                  <a:cubicBezTo>
                    <a:pt x="228" y="51"/>
                    <a:pt x="228" y="67"/>
                    <a:pt x="221" y="81"/>
                  </a:cubicBezTo>
                  <a:cubicBezTo>
                    <a:pt x="217" y="87"/>
                    <a:pt x="219" y="117"/>
                    <a:pt x="220" y="135"/>
                  </a:cubicBezTo>
                  <a:cubicBezTo>
                    <a:pt x="221" y="150"/>
                    <a:pt x="222" y="164"/>
                    <a:pt x="221" y="172"/>
                  </a:cubicBezTo>
                  <a:cubicBezTo>
                    <a:pt x="220" y="182"/>
                    <a:pt x="213" y="189"/>
                    <a:pt x="203" y="189"/>
                  </a:cubicBezTo>
                  <a:cubicBezTo>
                    <a:pt x="193" y="189"/>
                    <a:pt x="181" y="182"/>
                    <a:pt x="171" y="176"/>
                  </a:cubicBezTo>
                  <a:cubicBezTo>
                    <a:pt x="168" y="174"/>
                    <a:pt x="168" y="174"/>
                    <a:pt x="168" y="174"/>
                  </a:cubicBezTo>
                  <a:cubicBezTo>
                    <a:pt x="163" y="171"/>
                    <a:pt x="160" y="170"/>
                    <a:pt x="159" y="170"/>
                  </a:cubicBezTo>
                  <a:cubicBezTo>
                    <a:pt x="157" y="170"/>
                    <a:pt x="155" y="172"/>
                    <a:pt x="151" y="176"/>
                  </a:cubicBezTo>
                  <a:cubicBezTo>
                    <a:pt x="148" y="178"/>
                    <a:pt x="145" y="180"/>
                    <a:pt x="142" y="182"/>
                  </a:cubicBezTo>
                  <a:cubicBezTo>
                    <a:pt x="133" y="189"/>
                    <a:pt x="133" y="191"/>
                    <a:pt x="133" y="203"/>
                  </a:cubicBezTo>
                  <a:cubicBezTo>
                    <a:pt x="133" y="205"/>
                    <a:pt x="133" y="209"/>
                    <a:pt x="133" y="212"/>
                  </a:cubicBezTo>
                  <a:cubicBezTo>
                    <a:pt x="133" y="219"/>
                    <a:pt x="128" y="224"/>
                    <a:pt x="122" y="230"/>
                  </a:cubicBezTo>
                  <a:cubicBezTo>
                    <a:pt x="118" y="233"/>
                    <a:pt x="113" y="237"/>
                    <a:pt x="112" y="240"/>
                  </a:cubicBezTo>
                  <a:lnTo>
                    <a:pt x="106" y="253"/>
                  </a:lnTo>
                  <a:close/>
                  <a:moveTo>
                    <a:pt x="29" y="123"/>
                  </a:moveTo>
                  <a:cubicBezTo>
                    <a:pt x="30" y="129"/>
                    <a:pt x="37" y="146"/>
                    <a:pt x="44" y="157"/>
                  </a:cubicBezTo>
                  <a:cubicBezTo>
                    <a:pt x="56" y="174"/>
                    <a:pt x="71" y="190"/>
                    <a:pt x="87" y="206"/>
                  </a:cubicBezTo>
                  <a:cubicBezTo>
                    <a:pt x="93" y="211"/>
                    <a:pt x="98" y="217"/>
                    <a:pt x="103" y="222"/>
                  </a:cubicBezTo>
                  <a:cubicBezTo>
                    <a:pt x="105" y="220"/>
                    <a:pt x="107" y="218"/>
                    <a:pt x="110" y="216"/>
                  </a:cubicBezTo>
                  <a:cubicBezTo>
                    <a:pt x="111" y="214"/>
                    <a:pt x="114" y="212"/>
                    <a:pt x="115" y="211"/>
                  </a:cubicBezTo>
                  <a:cubicBezTo>
                    <a:pt x="115" y="208"/>
                    <a:pt x="115" y="205"/>
                    <a:pt x="115" y="204"/>
                  </a:cubicBezTo>
                  <a:cubicBezTo>
                    <a:pt x="114" y="189"/>
                    <a:pt x="115" y="180"/>
                    <a:pt x="131" y="168"/>
                  </a:cubicBezTo>
                  <a:cubicBezTo>
                    <a:pt x="134" y="165"/>
                    <a:pt x="137" y="163"/>
                    <a:pt x="139" y="161"/>
                  </a:cubicBezTo>
                  <a:cubicBezTo>
                    <a:pt x="149" y="153"/>
                    <a:pt x="157" y="147"/>
                    <a:pt x="178" y="158"/>
                  </a:cubicBezTo>
                  <a:cubicBezTo>
                    <a:pt x="181" y="160"/>
                    <a:pt x="181" y="160"/>
                    <a:pt x="181" y="160"/>
                  </a:cubicBezTo>
                  <a:cubicBezTo>
                    <a:pt x="185" y="163"/>
                    <a:pt x="198" y="171"/>
                    <a:pt x="203" y="171"/>
                  </a:cubicBezTo>
                  <a:cubicBezTo>
                    <a:pt x="203" y="163"/>
                    <a:pt x="203" y="150"/>
                    <a:pt x="202" y="136"/>
                  </a:cubicBezTo>
                  <a:cubicBezTo>
                    <a:pt x="200" y="104"/>
                    <a:pt x="199" y="83"/>
                    <a:pt x="204" y="72"/>
                  </a:cubicBezTo>
                  <a:cubicBezTo>
                    <a:pt x="211" y="60"/>
                    <a:pt x="207" y="51"/>
                    <a:pt x="205" y="48"/>
                  </a:cubicBezTo>
                  <a:cubicBezTo>
                    <a:pt x="201" y="41"/>
                    <a:pt x="197" y="41"/>
                    <a:pt x="192" y="53"/>
                  </a:cubicBezTo>
                  <a:cubicBezTo>
                    <a:pt x="187" y="69"/>
                    <a:pt x="187" y="69"/>
                    <a:pt x="187" y="69"/>
                  </a:cubicBezTo>
                  <a:cubicBezTo>
                    <a:pt x="177" y="57"/>
                    <a:pt x="177" y="57"/>
                    <a:pt x="177" y="57"/>
                  </a:cubicBezTo>
                  <a:cubicBezTo>
                    <a:pt x="168" y="47"/>
                    <a:pt x="169" y="33"/>
                    <a:pt x="171" y="22"/>
                  </a:cubicBezTo>
                  <a:cubicBezTo>
                    <a:pt x="158" y="21"/>
                    <a:pt x="145" y="21"/>
                    <a:pt x="132" y="20"/>
                  </a:cubicBezTo>
                  <a:cubicBezTo>
                    <a:pt x="119" y="19"/>
                    <a:pt x="119" y="19"/>
                    <a:pt x="119" y="19"/>
                  </a:cubicBezTo>
                  <a:cubicBezTo>
                    <a:pt x="119" y="22"/>
                    <a:pt x="119" y="24"/>
                    <a:pt x="119" y="26"/>
                  </a:cubicBezTo>
                  <a:cubicBezTo>
                    <a:pt x="120" y="37"/>
                    <a:pt x="120" y="47"/>
                    <a:pt x="114" y="53"/>
                  </a:cubicBezTo>
                  <a:cubicBezTo>
                    <a:pt x="108" y="60"/>
                    <a:pt x="98" y="62"/>
                    <a:pt x="85" y="63"/>
                  </a:cubicBezTo>
                  <a:cubicBezTo>
                    <a:pt x="81" y="63"/>
                    <a:pt x="77" y="63"/>
                    <a:pt x="73" y="63"/>
                  </a:cubicBezTo>
                  <a:cubicBezTo>
                    <a:pt x="59" y="64"/>
                    <a:pt x="53" y="64"/>
                    <a:pt x="50" y="70"/>
                  </a:cubicBezTo>
                  <a:cubicBezTo>
                    <a:pt x="51" y="71"/>
                    <a:pt x="51" y="72"/>
                    <a:pt x="52" y="72"/>
                  </a:cubicBezTo>
                  <a:cubicBezTo>
                    <a:pt x="55" y="75"/>
                    <a:pt x="58" y="77"/>
                    <a:pt x="60" y="79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50" y="95"/>
                    <a:pt x="49" y="94"/>
                    <a:pt x="47" y="94"/>
                  </a:cubicBezTo>
                  <a:cubicBezTo>
                    <a:pt x="46" y="106"/>
                    <a:pt x="41" y="115"/>
                    <a:pt x="29" y="12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8" name="Freeform 260"/>
            <p:cNvSpPr>
              <a:spLocks/>
            </p:cNvSpPr>
            <p:nvPr/>
          </p:nvSpPr>
          <p:spPr bwMode="auto">
            <a:xfrm>
              <a:off x="1975" y="2460"/>
              <a:ext cx="34" cy="12"/>
            </a:xfrm>
            <a:custGeom>
              <a:avLst/>
              <a:gdLst>
                <a:gd name="T0" fmla="*/ 12 w 114"/>
                <a:gd name="T1" fmla="*/ 11 h 38"/>
                <a:gd name="T2" fmla="*/ 4 w 114"/>
                <a:gd name="T3" fmla="*/ 31 h 38"/>
                <a:gd name="T4" fmla="*/ 66 w 114"/>
                <a:gd name="T5" fmla="*/ 12 h 38"/>
                <a:gd name="T6" fmla="*/ 114 w 114"/>
                <a:gd name="T7" fmla="*/ 12 h 38"/>
                <a:gd name="T8" fmla="*/ 67 w 114"/>
                <a:gd name="T9" fmla="*/ 1 h 38"/>
                <a:gd name="T10" fmla="*/ 12 w 114"/>
                <a:gd name="T11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38">
                  <a:moveTo>
                    <a:pt x="12" y="11"/>
                  </a:moveTo>
                  <a:cubicBezTo>
                    <a:pt x="5" y="18"/>
                    <a:pt x="0" y="20"/>
                    <a:pt x="4" y="31"/>
                  </a:cubicBezTo>
                  <a:cubicBezTo>
                    <a:pt x="24" y="29"/>
                    <a:pt x="48" y="13"/>
                    <a:pt x="66" y="12"/>
                  </a:cubicBezTo>
                  <a:cubicBezTo>
                    <a:pt x="85" y="12"/>
                    <a:pt x="104" y="38"/>
                    <a:pt x="114" y="12"/>
                  </a:cubicBezTo>
                  <a:cubicBezTo>
                    <a:pt x="91" y="23"/>
                    <a:pt x="88" y="3"/>
                    <a:pt x="67" y="1"/>
                  </a:cubicBezTo>
                  <a:cubicBezTo>
                    <a:pt x="54" y="0"/>
                    <a:pt x="28" y="11"/>
                    <a:pt x="12" y="1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9" name="Freeform 261"/>
            <p:cNvSpPr>
              <a:spLocks/>
            </p:cNvSpPr>
            <p:nvPr/>
          </p:nvSpPr>
          <p:spPr bwMode="auto">
            <a:xfrm>
              <a:off x="1972" y="2458"/>
              <a:ext cx="42" cy="14"/>
            </a:xfrm>
            <a:custGeom>
              <a:avLst/>
              <a:gdLst>
                <a:gd name="T0" fmla="*/ 8 w 141"/>
                <a:gd name="T1" fmla="*/ 49 h 49"/>
                <a:gd name="T2" fmla="*/ 6 w 141"/>
                <a:gd name="T3" fmla="*/ 42 h 49"/>
                <a:gd name="T4" fmla="*/ 12 w 141"/>
                <a:gd name="T5" fmla="*/ 15 h 49"/>
                <a:gd name="T6" fmla="*/ 18 w 141"/>
                <a:gd name="T7" fmla="*/ 9 h 49"/>
                <a:gd name="T8" fmla="*/ 22 w 141"/>
                <a:gd name="T9" fmla="*/ 9 h 49"/>
                <a:gd name="T10" fmla="*/ 48 w 141"/>
                <a:gd name="T11" fmla="*/ 5 h 49"/>
                <a:gd name="T12" fmla="*/ 75 w 141"/>
                <a:gd name="T13" fmla="*/ 0 h 49"/>
                <a:gd name="T14" fmla="*/ 78 w 141"/>
                <a:gd name="T15" fmla="*/ 0 h 49"/>
                <a:gd name="T16" fmla="*/ 101 w 141"/>
                <a:gd name="T17" fmla="*/ 9 h 49"/>
                <a:gd name="T18" fmla="*/ 120 w 141"/>
                <a:gd name="T19" fmla="*/ 12 h 49"/>
                <a:gd name="T20" fmla="*/ 141 w 141"/>
                <a:gd name="T21" fmla="*/ 3 h 49"/>
                <a:gd name="T22" fmla="*/ 133 w 141"/>
                <a:gd name="T23" fmla="*/ 24 h 49"/>
                <a:gd name="T24" fmla="*/ 111 w 141"/>
                <a:gd name="T25" fmla="*/ 41 h 49"/>
                <a:gd name="T26" fmla="*/ 92 w 141"/>
                <a:gd name="T27" fmla="*/ 35 h 49"/>
                <a:gd name="T28" fmla="*/ 76 w 141"/>
                <a:gd name="T29" fmla="*/ 29 h 49"/>
                <a:gd name="T30" fmla="*/ 49 w 141"/>
                <a:gd name="T31" fmla="*/ 38 h 49"/>
                <a:gd name="T32" fmla="*/ 15 w 141"/>
                <a:gd name="T33" fmla="*/ 48 h 49"/>
                <a:gd name="T34" fmla="*/ 8 w 141"/>
                <a:gd name="T3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1" h="49">
                  <a:moveTo>
                    <a:pt x="8" y="49"/>
                  </a:moveTo>
                  <a:cubicBezTo>
                    <a:pt x="6" y="42"/>
                    <a:pt x="6" y="42"/>
                    <a:pt x="6" y="42"/>
                  </a:cubicBezTo>
                  <a:cubicBezTo>
                    <a:pt x="0" y="28"/>
                    <a:pt x="7" y="21"/>
                    <a:pt x="12" y="15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9" y="9"/>
                    <a:pt x="39" y="7"/>
                    <a:pt x="48" y="5"/>
                  </a:cubicBezTo>
                  <a:cubicBezTo>
                    <a:pt x="58" y="2"/>
                    <a:pt x="68" y="0"/>
                    <a:pt x="75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9" y="1"/>
                    <a:pt x="96" y="6"/>
                    <a:pt x="101" y="9"/>
                  </a:cubicBezTo>
                  <a:cubicBezTo>
                    <a:pt x="109" y="15"/>
                    <a:pt x="112" y="16"/>
                    <a:pt x="120" y="12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33" y="24"/>
                    <a:pt x="133" y="24"/>
                    <a:pt x="133" y="24"/>
                  </a:cubicBezTo>
                  <a:cubicBezTo>
                    <a:pt x="127" y="38"/>
                    <a:pt x="118" y="41"/>
                    <a:pt x="111" y="41"/>
                  </a:cubicBezTo>
                  <a:cubicBezTo>
                    <a:pt x="105" y="41"/>
                    <a:pt x="98" y="38"/>
                    <a:pt x="92" y="35"/>
                  </a:cubicBezTo>
                  <a:cubicBezTo>
                    <a:pt x="86" y="32"/>
                    <a:pt x="81" y="29"/>
                    <a:pt x="76" y="29"/>
                  </a:cubicBezTo>
                  <a:cubicBezTo>
                    <a:pt x="69" y="30"/>
                    <a:pt x="58" y="34"/>
                    <a:pt x="49" y="38"/>
                  </a:cubicBezTo>
                  <a:cubicBezTo>
                    <a:pt x="38" y="43"/>
                    <a:pt x="26" y="47"/>
                    <a:pt x="15" y="48"/>
                  </a:cubicBezTo>
                  <a:lnTo>
                    <a:pt x="8" y="49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0" name="Freeform 262"/>
            <p:cNvSpPr>
              <a:spLocks/>
            </p:cNvSpPr>
            <p:nvPr/>
          </p:nvSpPr>
          <p:spPr bwMode="auto">
            <a:xfrm>
              <a:off x="2124" y="2487"/>
              <a:ext cx="50" cy="76"/>
            </a:xfrm>
            <a:custGeom>
              <a:avLst/>
              <a:gdLst>
                <a:gd name="T0" fmla="*/ 167 w 167"/>
                <a:gd name="T1" fmla="*/ 201 h 254"/>
                <a:gd name="T2" fmla="*/ 93 w 167"/>
                <a:gd name="T3" fmla="*/ 232 h 254"/>
                <a:gd name="T4" fmla="*/ 5 w 167"/>
                <a:gd name="T5" fmla="*/ 237 h 254"/>
                <a:gd name="T6" fmla="*/ 7 w 167"/>
                <a:gd name="T7" fmla="*/ 196 h 254"/>
                <a:gd name="T8" fmla="*/ 20 w 167"/>
                <a:gd name="T9" fmla="*/ 131 h 254"/>
                <a:gd name="T10" fmla="*/ 26 w 167"/>
                <a:gd name="T11" fmla="*/ 105 h 254"/>
                <a:gd name="T12" fmla="*/ 22 w 167"/>
                <a:gd name="T13" fmla="*/ 75 h 254"/>
                <a:gd name="T14" fmla="*/ 26 w 167"/>
                <a:gd name="T15" fmla="*/ 20 h 254"/>
                <a:gd name="T16" fmla="*/ 132 w 167"/>
                <a:gd name="T17" fmla="*/ 54 h 254"/>
                <a:gd name="T18" fmla="*/ 167 w 167"/>
                <a:gd name="T19" fmla="*/ 20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7" h="254">
                  <a:moveTo>
                    <a:pt x="167" y="201"/>
                  </a:moveTo>
                  <a:cubicBezTo>
                    <a:pt x="155" y="219"/>
                    <a:pt x="114" y="222"/>
                    <a:pt x="93" y="232"/>
                  </a:cubicBezTo>
                  <a:cubicBezTo>
                    <a:pt x="52" y="252"/>
                    <a:pt x="48" y="254"/>
                    <a:pt x="5" y="237"/>
                  </a:cubicBezTo>
                  <a:cubicBezTo>
                    <a:pt x="39" y="240"/>
                    <a:pt x="11" y="210"/>
                    <a:pt x="7" y="196"/>
                  </a:cubicBezTo>
                  <a:cubicBezTo>
                    <a:pt x="1" y="172"/>
                    <a:pt x="15" y="154"/>
                    <a:pt x="20" y="131"/>
                  </a:cubicBezTo>
                  <a:cubicBezTo>
                    <a:pt x="24" y="113"/>
                    <a:pt x="34" y="129"/>
                    <a:pt x="26" y="105"/>
                  </a:cubicBezTo>
                  <a:cubicBezTo>
                    <a:pt x="21" y="92"/>
                    <a:pt x="24" y="86"/>
                    <a:pt x="22" y="75"/>
                  </a:cubicBezTo>
                  <a:cubicBezTo>
                    <a:pt x="18" y="58"/>
                    <a:pt x="0" y="19"/>
                    <a:pt x="26" y="20"/>
                  </a:cubicBezTo>
                  <a:cubicBezTo>
                    <a:pt x="76" y="21"/>
                    <a:pt x="123" y="0"/>
                    <a:pt x="132" y="54"/>
                  </a:cubicBezTo>
                  <a:cubicBezTo>
                    <a:pt x="142" y="107"/>
                    <a:pt x="133" y="159"/>
                    <a:pt x="167" y="20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1" name="Freeform 263"/>
            <p:cNvSpPr>
              <a:spLocks noEditPoints="1"/>
            </p:cNvSpPr>
            <p:nvPr/>
          </p:nvSpPr>
          <p:spPr bwMode="auto">
            <a:xfrm>
              <a:off x="2105" y="2489"/>
              <a:ext cx="72" cy="75"/>
            </a:xfrm>
            <a:custGeom>
              <a:avLst/>
              <a:gdLst>
                <a:gd name="T0" fmla="*/ 111 w 242"/>
                <a:gd name="T1" fmla="*/ 250 h 250"/>
                <a:gd name="T2" fmla="*/ 66 w 242"/>
                <a:gd name="T3" fmla="*/ 238 h 250"/>
                <a:gd name="T4" fmla="*/ 0 w 242"/>
                <a:gd name="T5" fmla="*/ 212 h 250"/>
                <a:gd name="T6" fmla="*/ 70 w 242"/>
                <a:gd name="T7" fmla="*/ 220 h 250"/>
                <a:gd name="T8" fmla="*/ 76 w 242"/>
                <a:gd name="T9" fmla="*/ 221 h 250"/>
                <a:gd name="T10" fmla="*/ 70 w 242"/>
                <a:gd name="T11" fmla="*/ 207 h 250"/>
                <a:gd name="T12" fmla="*/ 62 w 242"/>
                <a:gd name="T13" fmla="*/ 191 h 250"/>
                <a:gd name="T14" fmla="*/ 69 w 242"/>
                <a:gd name="T15" fmla="*/ 142 h 250"/>
                <a:gd name="T16" fmla="*/ 75 w 242"/>
                <a:gd name="T17" fmla="*/ 122 h 250"/>
                <a:gd name="T18" fmla="*/ 83 w 242"/>
                <a:gd name="T19" fmla="*/ 108 h 250"/>
                <a:gd name="T20" fmla="*/ 81 w 242"/>
                <a:gd name="T21" fmla="*/ 100 h 250"/>
                <a:gd name="T22" fmla="*/ 78 w 242"/>
                <a:gd name="T23" fmla="*/ 80 h 250"/>
                <a:gd name="T24" fmla="*/ 77 w 242"/>
                <a:gd name="T25" fmla="*/ 69 h 250"/>
                <a:gd name="T26" fmla="*/ 74 w 242"/>
                <a:gd name="T27" fmla="*/ 57 h 250"/>
                <a:gd name="T28" fmla="*/ 72 w 242"/>
                <a:gd name="T29" fmla="*/ 11 h 250"/>
                <a:gd name="T30" fmla="*/ 89 w 242"/>
                <a:gd name="T31" fmla="*/ 3 h 250"/>
                <a:gd name="T32" fmla="*/ 94 w 242"/>
                <a:gd name="T33" fmla="*/ 3 h 250"/>
                <a:gd name="T34" fmla="*/ 123 w 242"/>
                <a:gd name="T35" fmla="*/ 2 h 250"/>
                <a:gd name="T36" fmla="*/ 149 w 242"/>
                <a:gd name="T37" fmla="*/ 0 h 250"/>
                <a:gd name="T38" fmla="*/ 205 w 242"/>
                <a:gd name="T39" fmla="*/ 45 h 250"/>
                <a:gd name="T40" fmla="*/ 211 w 242"/>
                <a:gd name="T41" fmla="*/ 92 h 250"/>
                <a:gd name="T42" fmla="*/ 238 w 242"/>
                <a:gd name="T43" fmla="*/ 189 h 250"/>
                <a:gd name="T44" fmla="*/ 242 w 242"/>
                <a:gd name="T45" fmla="*/ 194 h 250"/>
                <a:gd name="T46" fmla="*/ 239 w 242"/>
                <a:gd name="T47" fmla="*/ 199 h 250"/>
                <a:gd name="T48" fmla="*/ 187 w 242"/>
                <a:gd name="T49" fmla="*/ 225 h 250"/>
                <a:gd name="T50" fmla="*/ 161 w 242"/>
                <a:gd name="T51" fmla="*/ 233 h 250"/>
                <a:gd name="T52" fmla="*/ 111 w 242"/>
                <a:gd name="T53" fmla="*/ 250 h 250"/>
                <a:gd name="T54" fmla="*/ 94 w 242"/>
                <a:gd name="T55" fmla="*/ 229 h 250"/>
                <a:gd name="T56" fmla="*/ 152 w 242"/>
                <a:gd name="T57" fmla="*/ 217 h 250"/>
                <a:gd name="T58" fmla="*/ 182 w 242"/>
                <a:gd name="T59" fmla="*/ 207 h 250"/>
                <a:gd name="T60" fmla="*/ 219 w 242"/>
                <a:gd name="T61" fmla="*/ 194 h 250"/>
                <a:gd name="T62" fmla="*/ 192 w 242"/>
                <a:gd name="T63" fmla="*/ 94 h 250"/>
                <a:gd name="T64" fmla="*/ 187 w 242"/>
                <a:gd name="T65" fmla="*/ 48 h 250"/>
                <a:gd name="T66" fmla="*/ 149 w 242"/>
                <a:gd name="T67" fmla="*/ 19 h 250"/>
                <a:gd name="T68" fmla="*/ 125 w 242"/>
                <a:gd name="T69" fmla="*/ 20 h 250"/>
                <a:gd name="T70" fmla="*/ 94 w 242"/>
                <a:gd name="T71" fmla="*/ 22 h 250"/>
                <a:gd name="T72" fmla="*/ 90 w 242"/>
                <a:gd name="T73" fmla="*/ 22 h 250"/>
                <a:gd name="T74" fmla="*/ 86 w 242"/>
                <a:gd name="T75" fmla="*/ 22 h 250"/>
                <a:gd name="T76" fmla="*/ 91 w 242"/>
                <a:gd name="T77" fmla="*/ 52 h 250"/>
                <a:gd name="T78" fmla="*/ 95 w 242"/>
                <a:gd name="T79" fmla="*/ 66 h 250"/>
                <a:gd name="T80" fmla="*/ 96 w 242"/>
                <a:gd name="T81" fmla="*/ 80 h 250"/>
                <a:gd name="T82" fmla="*/ 98 w 242"/>
                <a:gd name="T83" fmla="*/ 95 h 250"/>
                <a:gd name="T84" fmla="*/ 95 w 242"/>
                <a:gd name="T85" fmla="*/ 122 h 250"/>
                <a:gd name="T86" fmla="*/ 93 w 242"/>
                <a:gd name="T87" fmla="*/ 126 h 250"/>
                <a:gd name="T88" fmla="*/ 86 w 242"/>
                <a:gd name="T89" fmla="*/ 149 h 250"/>
                <a:gd name="T90" fmla="*/ 80 w 242"/>
                <a:gd name="T91" fmla="*/ 186 h 250"/>
                <a:gd name="T92" fmla="*/ 86 w 242"/>
                <a:gd name="T93" fmla="*/ 198 h 250"/>
                <a:gd name="T94" fmla="*/ 94 w 242"/>
                <a:gd name="T95" fmla="*/ 229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2" h="250">
                  <a:moveTo>
                    <a:pt x="111" y="250"/>
                  </a:moveTo>
                  <a:cubicBezTo>
                    <a:pt x="99" y="250"/>
                    <a:pt x="87" y="246"/>
                    <a:pt x="66" y="238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70" y="220"/>
                    <a:pt x="70" y="220"/>
                    <a:pt x="70" y="220"/>
                  </a:cubicBezTo>
                  <a:cubicBezTo>
                    <a:pt x="73" y="221"/>
                    <a:pt x="75" y="221"/>
                    <a:pt x="76" y="221"/>
                  </a:cubicBezTo>
                  <a:cubicBezTo>
                    <a:pt x="75" y="217"/>
                    <a:pt x="72" y="211"/>
                    <a:pt x="70" y="207"/>
                  </a:cubicBezTo>
                  <a:cubicBezTo>
                    <a:pt x="66" y="201"/>
                    <a:pt x="63" y="196"/>
                    <a:pt x="62" y="191"/>
                  </a:cubicBezTo>
                  <a:cubicBezTo>
                    <a:pt x="57" y="172"/>
                    <a:pt x="63" y="157"/>
                    <a:pt x="69" y="142"/>
                  </a:cubicBezTo>
                  <a:cubicBezTo>
                    <a:pt x="71" y="136"/>
                    <a:pt x="74" y="129"/>
                    <a:pt x="75" y="122"/>
                  </a:cubicBezTo>
                  <a:cubicBezTo>
                    <a:pt x="77" y="114"/>
                    <a:pt x="80" y="110"/>
                    <a:pt x="83" y="108"/>
                  </a:cubicBezTo>
                  <a:cubicBezTo>
                    <a:pt x="83" y="106"/>
                    <a:pt x="82" y="104"/>
                    <a:pt x="81" y="100"/>
                  </a:cubicBezTo>
                  <a:cubicBezTo>
                    <a:pt x="78" y="92"/>
                    <a:pt x="78" y="86"/>
                    <a:pt x="78" y="80"/>
                  </a:cubicBezTo>
                  <a:cubicBezTo>
                    <a:pt x="78" y="77"/>
                    <a:pt x="78" y="74"/>
                    <a:pt x="77" y="69"/>
                  </a:cubicBezTo>
                  <a:cubicBezTo>
                    <a:pt x="76" y="67"/>
                    <a:pt x="75" y="62"/>
                    <a:pt x="74" y="57"/>
                  </a:cubicBezTo>
                  <a:cubicBezTo>
                    <a:pt x="69" y="41"/>
                    <a:pt x="63" y="23"/>
                    <a:pt x="72" y="11"/>
                  </a:cubicBezTo>
                  <a:cubicBezTo>
                    <a:pt x="74" y="7"/>
                    <a:pt x="80" y="3"/>
                    <a:pt x="89" y="3"/>
                  </a:cubicBezTo>
                  <a:cubicBezTo>
                    <a:pt x="94" y="3"/>
                    <a:pt x="94" y="3"/>
                    <a:pt x="94" y="3"/>
                  </a:cubicBezTo>
                  <a:cubicBezTo>
                    <a:pt x="104" y="3"/>
                    <a:pt x="114" y="3"/>
                    <a:pt x="123" y="2"/>
                  </a:cubicBezTo>
                  <a:cubicBezTo>
                    <a:pt x="132" y="1"/>
                    <a:pt x="141" y="0"/>
                    <a:pt x="149" y="0"/>
                  </a:cubicBezTo>
                  <a:cubicBezTo>
                    <a:pt x="172" y="0"/>
                    <a:pt x="198" y="6"/>
                    <a:pt x="205" y="45"/>
                  </a:cubicBezTo>
                  <a:cubicBezTo>
                    <a:pt x="208" y="61"/>
                    <a:pt x="210" y="77"/>
                    <a:pt x="211" y="92"/>
                  </a:cubicBezTo>
                  <a:cubicBezTo>
                    <a:pt x="213" y="128"/>
                    <a:pt x="216" y="161"/>
                    <a:pt x="238" y="189"/>
                  </a:cubicBezTo>
                  <a:cubicBezTo>
                    <a:pt x="242" y="194"/>
                    <a:pt x="242" y="194"/>
                    <a:pt x="242" y="194"/>
                  </a:cubicBezTo>
                  <a:cubicBezTo>
                    <a:pt x="239" y="199"/>
                    <a:pt x="239" y="199"/>
                    <a:pt x="239" y="199"/>
                  </a:cubicBezTo>
                  <a:cubicBezTo>
                    <a:pt x="229" y="213"/>
                    <a:pt x="208" y="219"/>
                    <a:pt x="187" y="225"/>
                  </a:cubicBezTo>
                  <a:cubicBezTo>
                    <a:pt x="177" y="227"/>
                    <a:pt x="168" y="230"/>
                    <a:pt x="161" y="233"/>
                  </a:cubicBezTo>
                  <a:cubicBezTo>
                    <a:pt x="138" y="244"/>
                    <a:pt x="125" y="250"/>
                    <a:pt x="111" y="250"/>
                  </a:cubicBezTo>
                  <a:close/>
                  <a:moveTo>
                    <a:pt x="94" y="229"/>
                  </a:moveTo>
                  <a:cubicBezTo>
                    <a:pt x="115" y="236"/>
                    <a:pt x="122" y="232"/>
                    <a:pt x="152" y="217"/>
                  </a:cubicBezTo>
                  <a:cubicBezTo>
                    <a:pt x="162" y="213"/>
                    <a:pt x="172" y="210"/>
                    <a:pt x="182" y="207"/>
                  </a:cubicBezTo>
                  <a:cubicBezTo>
                    <a:pt x="195" y="204"/>
                    <a:pt x="211" y="200"/>
                    <a:pt x="219" y="194"/>
                  </a:cubicBezTo>
                  <a:cubicBezTo>
                    <a:pt x="198" y="163"/>
                    <a:pt x="195" y="128"/>
                    <a:pt x="192" y="94"/>
                  </a:cubicBezTo>
                  <a:cubicBezTo>
                    <a:pt x="191" y="79"/>
                    <a:pt x="190" y="64"/>
                    <a:pt x="187" y="48"/>
                  </a:cubicBezTo>
                  <a:cubicBezTo>
                    <a:pt x="183" y="23"/>
                    <a:pt x="171" y="19"/>
                    <a:pt x="149" y="19"/>
                  </a:cubicBezTo>
                  <a:cubicBezTo>
                    <a:pt x="142" y="19"/>
                    <a:pt x="133" y="19"/>
                    <a:pt x="125" y="20"/>
                  </a:cubicBezTo>
                  <a:cubicBezTo>
                    <a:pt x="115" y="21"/>
                    <a:pt x="105" y="22"/>
                    <a:pt x="94" y="22"/>
                  </a:cubicBezTo>
                  <a:cubicBezTo>
                    <a:pt x="90" y="22"/>
                    <a:pt x="90" y="22"/>
                    <a:pt x="90" y="22"/>
                  </a:cubicBezTo>
                  <a:cubicBezTo>
                    <a:pt x="88" y="21"/>
                    <a:pt x="87" y="22"/>
                    <a:pt x="86" y="22"/>
                  </a:cubicBezTo>
                  <a:cubicBezTo>
                    <a:pt x="84" y="26"/>
                    <a:pt x="89" y="44"/>
                    <a:pt x="91" y="52"/>
                  </a:cubicBezTo>
                  <a:cubicBezTo>
                    <a:pt x="93" y="57"/>
                    <a:pt x="94" y="62"/>
                    <a:pt x="95" y="66"/>
                  </a:cubicBezTo>
                  <a:cubicBezTo>
                    <a:pt x="96" y="71"/>
                    <a:pt x="96" y="76"/>
                    <a:pt x="96" y="80"/>
                  </a:cubicBezTo>
                  <a:cubicBezTo>
                    <a:pt x="96" y="85"/>
                    <a:pt x="96" y="89"/>
                    <a:pt x="98" y="95"/>
                  </a:cubicBezTo>
                  <a:cubicBezTo>
                    <a:pt x="102" y="106"/>
                    <a:pt x="106" y="116"/>
                    <a:pt x="95" y="122"/>
                  </a:cubicBezTo>
                  <a:cubicBezTo>
                    <a:pt x="94" y="122"/>
                    <a:pt x="94" y="123"/>
                    <a:pt x="93" y="126"/>
                  </a:cubicBezTo>
                  <a:cubicBezTo>
                    <a:pt x="91" y="134"/>
                    <a:pt x="88" y="141"/>
                    <a:pt x="86" y="149"/>
                  </a:cubicBezTo>
                  <a:cubicBezTo>
                    <a:pt x="81" y="162"/>
                    <a:pt x="77" y="173"/>
                    <a:pt x="80" y="186"/>
                  </a:cubicBezTo>
                  <a:cubicBezTo>
                    <a:pt x="81" y="189"/>
                    <a:pt x="83" y="194"/>
                    <a:pt x="86" y="198"/>
                  </a:cubicBezTo>
                  <a:cubicBezTo>
                    <a:pt x="91" y="209"/>
                    <a:pt x="97" y="219"/>
                    <a:pt x="94" y="22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2" name="Freeform 264"/>
            <p:cNvSpPr>
              <a:spLocks/>
            </p:cNvSpPr>
            <p:nvPr/>
          </p:nvSpPr>
          <p:spPr bwMode="auto">
            <a:xfrm>
              <a:off x="1995" y="2473"/>
              <a:ext cx="83" cy="63"/>
            </a:xfrm>
            <a:custGeom>
              <a:avLst/>
              <a:gdLst>
                <a:gd name="T0" fmla="*/ 0 w 279"/>
                <a:gd name="T1" fmla="*/ 69 h 213"/>
                <a:gd name="T2" fmla="*/ 5 w 279"/>
                <a:gd name="T3" fmla="*/ 76 h 213"/>
                <a:gd name="T4" fmla="*/ 13 w 279"/>
                <a:gd name="T5" fmla="*/ 69 h 213"/>
                <a:gd name="T6" fmla="*/ 87 w 279"/>
                <a:gd name="T7" fmla="*/ 122 h 213"/>
                <a:gd name="T8" fmla="*/ 160 w 279"/>
                <a:gd name="T9" fmla="*/ 166 h 213"/>
                <a:gd name="T10" fmla="*/ 204 w 279"/>
                <a:gd name="T11" fmla="*/ 201 h 213"/>
                <a:gd name="T12" fmla="*/ 247 w 279"/>
                <a:gd name="T13" fmla="*/ 194 h 213"/>
                <a:gd name="T14" fmla="*/ 251 w 279"/>
                <a:gd name="T15" fmla="*/ 162 h 213"/>
                <a:gd name="T16" fmla="*/ 271 w 279"/>
                <a:gd name="T17" fmla="*/ 166 h 213"/>
                <a:gd name="T18" fmla="*/ 262 w 279"/>
                <a:gd name="T19" fmla="*/ 151 h 213"/>
                <a:gd name="T20" fmla="*/ 253 w 279"/>
                <a:gd name="T21" fmla="*/ 114 h 213"/>
                <a:gd name="T22" fmla="*/ 260 w 279"/>
                <a:gd name="T23" fmla="*/ 97 h 213"/>
                <a:gd name="T24" fmla="*/ 249 w 279"/>
                <a:gd name="T25" fmla="*/ 63 h 213"/>
                <a:gd name="T26" fmla="*/ 234 w 279"/>
                <a:gd name="T27" fmla="*/ 69 h 213"/>
                <a:gd name="T28" fmla="*/ 247 w 279"/>
                <a:gd name="T29" fmla="*/ 52 h 213"/>
                <a:gd name="T30" fmla="*/ 208 w 279"/>
                <a:gd name="T31" fmla="*/ 15 h 213"/>
                <a:gd name="T32" fmla="*/ 137 w 279"/>
                <a:gd name="T33" fmla="*/ 26 h 213"/>
                <a:gd name="T34" fmla="*/ 139 w 279"/>
                <a:gd name="T35" fmla="*/ 13 h 213"/>
                <a:gd name="T36" fmla="*/ 50 w 279"/>
                <a:gd name="T37" fmla="*/ 2 h 213"/>
                <a:gd name="T38" fmla="*/ 50 w 279"/>
                <a:gd name="T39" fmla="*/ 41 h 213"/>
                <a:gd name="T40" fmla="*/ 0 w 279"/>
                <a:gd name="T41" fmla="*/ 69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9" h="213">
                  <a:moveTo>
                    <a:pt x="0" y="69"/>
                  </a:moveTo>
                  <a:cubicBezTo>
                    <a:pt x="1" y="72"/>
                    <a:pt x="3" y="74"/>
                    <a:pt x="5" y="76"/>
                  </a:cubicBezTo>
                  <a:cubicBezTo>
                    <a:pt x="8" y="74"/>
                    <a:pt x="10" y="72"/>
                    <a:pt x="13" y="69"/>
                  </a:cubicBezTo>
                  <a:cubicBezTo>
                    <a:pt x="21" y="97"/>
                    <a:pt x="63" y="151"/>
                    <a:pt x="87" y="122"/>
                  </a:cubicBezTo>
                  <a:cubicBezTo>
                    <a:pt x="117" y="84"/>
                    <a:pt x="188" y="123"/>
                    <a:pt x="160" y="166"/>
                  </a:cubicBezTo>
                  <a:cubicBezTo>
                    <a:pt x="181" y="160"/>
                    <a:pt x="229" y="154"/>
                    <a:pt x="204" y="201"/>
                  </a:cubicBezTo>
                  <a:cubicBezTo>
                    <a:pt x="224" y="213"/>
                    <a:pt x="229" y="194"/>
                    <a:pt x="247" y="194"/>
                  </a:cubicBezTo>
                  <a:cubicBezTo>
                    <a:pt x="265" y="194"/>
                    <a:pt x="256" y="168"/>
                    <a:pt x="251" y="162"/>
                  </a:cubicBezTo>
                  <a:cubicBezTo>
                    <a:pt x="257" y="165"/>
                    <a:pt x="265" y="164"/>
                    <a:pt x="271" y="166"/>
                  </a:cubicBezTo>
                  <a:cubicBezTo>
                    <a:pt x="266" y="157"/>
                    <a:pt x="268" y="156"/>
                    <a:pt x="262" y="151"/>
                  </a:cubicBezTo>
                  <a:cubicBezTo>
                    <a:pt x="279" y="130"/>
                    <a:pt x="255" y="130"/>
                    <a:pt x="253" y="114"/>
                  </a:cubicBezTo>
                  <a:cubicBezTo>
                    <a:pt x="253" y="109"/>
                    <a:pt x="260" y="98"/>
                    <a:pt x="260" y="97"/>
                  </a:cubicBezTo>
                  <a:cubicBezTo>
                    <a:pt x="256" y="83"/>
                    <a:pt x="245" y="81"/>
                    <a:pt x="249" y="63"/>
                  </a:cubicBezTo>
                  <a:cubicBezTo>
                    <a:pt x="244" y="65"/>
                    <a:pt x="239" y="67"/>
                    <a:pt x="234" y="69"/>
                  </a:cubicBezTo>
                  <a:cubicBezTo>
                    <a:pt x="239" y="65"/>
                    <a:pt x="242" y="57"/>
                    <a:pt x="247" y="52"/>
                  </a:cubicBezTo>
                  <a:cubicBezTo>
                    <a:pt x="229" y="45"/>
                    <a:pt x="223" y="0"/>
                    <a:pt x="208" y="15"/>
                  </a:cubicBezTo>
                  <a:cubicBezTo>
                    <a:pt x="188" y="35"/>
                    <a:pt x="160" y="23"/>
                    <a:pt x="137" y="26"/>
                  </a:cubicBezTo>
                  <a:cubicBezTo>
                    <a:pt x="138" y="22"/>
                    <a:pt x="138" y="17"/>
                    <a:pt x="139" y="13"/>
                  </a:cubicBezTo>
                  <a:cubicBezTo>
                    <a:pt x="106" y="15"/>
                    <a:pt x="82" y="10"/>
                    <a:pt x="50" y="2"/>
                  </a:cubicBezTo>
                  <a:cubicBezTo>
                    <a:pt x="51" y="19"/>
                    <a:pt x="43" y="22"/>
                    <a:pt x="50" y="41"/>
                  </a:cubicBezTo>
                  <a:cubicBezTo>
                    <a:pt x="29" y="42"/>
                    <a:pt x="10" y="50"/>
                    <a:pt x="0" y="6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3" name="Freeform 265"/>
            <p:cNvSpPr>
              <a:spLocks noEditPoints="1"/>
            </p:cNvSpPr>
            <p:nvPr/>
          </p:nvSpPr>
          <p:spPr bwMode="auto">
            <a:xfrm>
              <a:off x="1991" y="2470"/>
              <a:ext cx="90" cy="67"/>
            </a:xfrm>
            <a:custGeom>
              <a:avLst/>
              <a:gdLst>
                <a:gd name="T0" fmla="*/ 210 w 301"/>
                <a:gd name="T1" fmla="*/ 219 h 224"/>
                <a:gd name="T2" fmla="*/ 207 w 301"/>
                <a:gd name="T3" fmla="*/ 206 h 224"/>
                <a:gd name="T4" fmla="*/ 173 w 301"/>
                <a:gd name="T5" fmla="*/ 185 h 224"/>
                <a:gd name="T6" fmla="*/ 163 w 301"/>
                <a:gd name="T7" fmla="*/ 170 h 224"/>
                <a:gd name="T8" fmla="*/ 131 w 301"/>
                <a:gd name="T9" fmla="*/ 126 h 224"/>
                <a:gd name="T10" fmla="*/ 82 w 301"/>
                <a:gd name="T11" fmla="*/ 150 h 224"/>
                <a:gd name="T12" fmla="*/ 15 w 301"/>
                <a:gd name="T13" fmla="*/ 100 h 224"/>
                <a:gd name="T14" fmla="*/ 3 w 301"/>
                <a:gd name="T15" fmla="*/ 74 h 224"/>
                <a:gd name="T16" fmla="*/ 50 w 301"/>
                <a:gd name="T17" fmla="*/ 26 h 224"/>
                <a:gd name="T18" fmla="*/ 51 w 301"/>
                <a:gd name="T19" fmla="*/ 0 h 224"/>
                <a:gd name="T20" fmla="*/ 149 w 301"/>
                <a:gd name="T21" fmla="*/ 14 h 224"/>
                <a:gd name="T22" fmla="*/ 159 w 301"/>
                <a:gd name="T23" fmla="*/ 26 h 224"/>
                <a:gd name="T24" fmla="*/ 186 w 301"/>
                <a:gd name="T25" fmla="*/ 28 h 224"/>
                <a:gd name="T26" fmla="*/ 225 w 301"/>
                <a:gd name="T27" fmla="*/ 13 h 224"/>
                <a:gd name="T28" fmla="*/ 261 w 301"/>
                <a:gd name="T29" fmla="*/ 54 h 224"/>
                <a:gd name="T30" fmla="*/ 271 w 301"/>
                <a:gd name="T31" fmla="*/ 62 h 224"/>
                <a:gd name="T32" fmla="*/ 272 w 301"/>
                <a:gd name="T33" fmla="*/ 89 h 224"/>
                <a:gd name="T34" fmla="*/ 277 w 301"/>
                <a:gd name="T35" fmla="*/ 116 h 224"/>
                <a:gd name="T36" fmla="*/ 279 w 301"/>
                <a:gd name="T37" fmla="*/ 131 h 224"/>
                <a:gd name="T38" fmla="*/ 287 w 301"/>
                <a:gd name="T39" fmla="*/ 165 h 224"/>
                <a:gd name="T40" fmla="*/ 301 w 301"/>
                <a:gd name="T41" fmla="*/ 191 h 224"/>
                <a:gd name="T42" fmla="*/ 277 w 301"/>
                <a:gd name="T43" fmla="*/ 184 h 224"/>
                <a:gd name="T44" fmla="*/ 258 w 301"/>
                <a:gd name="T45" fmla="*/ 213 h 224"/>
                <a:gd name="T46" fmla="*/ 227 w 301"/>
                <a:gd name="T47" fmla="*/ 224 h 224"/>
                <a:gd name="T48" fmla="*/ 228 w 301"/>
                <a:gd name="T49" fmla="*/ 176 h 224"/>
                <a:gd name="T50" fmla="*/ 235 w 301"/>
                <a:gd name="T51" fmla="*/ 202 h 224"/>
                <a:gd name="T52" fmla="*/ 254 w 301"/>
                <a:gd name="T53" fmla="*/ 178 h 224"/>
                <a:gd name="T54" fmla="*/ 260 w 301"/>
                <a:gd name="T55" fmla="*/ 161 h 224"/>
                <a:gd name="T56" fmla="*/ 270 w 301"/>
                <a:gd name="T57" fmla="*/ 148 h 224"/>
                <a:gd name="T58" fmla="*/ 255 w 301"/>
                <a:gd name="T59" fmla="*/ 125 h 224"/>
                <a:gd name="T60" fmla="*/ 261 w 301"/>
                <a:gd name="T61" fmla="*/ 107 h 224"/>
                <a:gd name="T62" fmla="*/ 251 w 301"/>
                <a:gd name="T63" fmla="*/ 87 h 224"/>
                <a:gd name="T64" fmla="*/ 185 w 301"/>
                <a:gd name="T65" fmla="*/ 114 h 224"/>
                <a:gd name="T66" fmla="*/ 245 w 301"/>
                <a:gd name="T67" fmla="*/ 65 h 224"/>
                <a:gd name="T68" fmla="*/ 231 w 301"/>
                <a:gd name="T69" fmla="*/ 44 h 224"/>
                <a:gd name="T70" fmla="*/ 186 w 301"/>
                <a:gd name="T71" fmla="*/ 46 h 224"/>
                <a:gd name="T72" fmla="*/ 149 w 301"/>
                <a:gd name="T73" fmla="*/ 45 h 224"/>
                <a:gd name="T74" fmla="*/ 139 w 301"/>
                <a:gd name="T75" fmla="*/ 33 h 224"/>
                <a:gd name="T76" fmla="*/ 68 w 301"/>
                <a:gd name="T77" fmla="*/ 30 h 224"/>
                <a:gd name="T78" fmla="*/ 73 w 301"/>
                <a:gd name="T79" fmla="*/ 59 h 224"/>
                <a:gd name="T80" fmla="*/ 30 w 301"/>
                <a:gd name="T81" fmla="*/ 71 h 224"/>
                <a:gd name="T82" fmla="*/ 82 w 301"/>
                <a:gd name="T83" fmla="*/ 131 h 224"/>
                <a:gd name="T84" fmla="*/ 131 w 301"/>
                <a:gd name="T85" fmla="*/ 108 h 224"/>
                <a:gd name="T86" fmla="*/ 186 w 301"/>
                <a:gd name="T87" fmla="*/ 16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01" h="224">
                  <a:moveTo>
                    <a:pt x="227" y="224"/>
                  </a:moveTo>
                  <a:cubicBezTo>
                    <a:pt x="221" y="224"/>
                    <a:pt x="216" y="222"/>
                    <a:pt x="210" y="219"/>
                  </a:cubicBezTo>
                  <a:cubicBezTo>
                    <a:pt x="203" y="214"/>
                    <a:pt x="203" y="214"/>
                    <a:pt x="203" y="214"/>
                  </a:cubicBezTo>
                  <a:cubicBezTo>
                    <a:pt x="207" y="206"/>
                    <a:pt x="207" y="206"/>
                    <a:pt x="207" y="206"/>
                  </a:cubicBezTo>
                  <a:cubicBezTo>
                    <a:pt x="215" y="192"/>
                    <a:pt x="213" y="187"/>
                    <a:pt x="212" y="186"/>
                  </a:cubicBezTo>
                  <a:cubicBezTo>
                    <a:pt x="208" y="180"/>
                    <a:pt x="182" y="182"/>
                    <a:pt x="173" y="185"/>
                  </a:cubicBezTo>
                  <a:cubicBezTo>
                    <a:pt x="149" y="191"/>
                    <a:pt x="149" y="191"/>
                    <a:pt x="149" y="191"/>
                  </a:cubicBezTo>
                  <a:cubicBezTo>
                    <a:pt x="163" y="170"/>
                    <a:pt x="163" y="170"/>
                    <a:pt x="163" y="170"/>
                  </a:cubicBezTo>
                  <a:cubicBezTo>
                    <a:pt x="169" y="162"/>
                    <a:pt x="170" y="153"/>
                    <a:pt x="165" y="145"/>
                  </a:cubicBezTo>
                  <a:cubicBezTo>
                    <a:pt x="159" y="134"/>
                    <a:pt x="145" y="126"/>
                    <a:pt x="131" y="126"/>
                  </a:cubicBezTo>
                  <a:cubicBezTo>
                    <a:pt x="123" y="126"/>
                    <a:pt x="113" y="128"/>
                    <a:pt x="105" y="138"/>
                  </a:cubicBezTo>
                  <a:cubicBezTo>
                    <a:pt x="99" y="145"/>
                    <a:pt x="91" y="150"/>
                    <a:pt x="82" y="150"/>
                  </a:cubicBezTo>
                  <a:cubicBezTo>
                    <a:pt x="57" y="150"/>
                    <a:pt x="32" y="119"/>
                    <a:pt x="20" y="95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12" y="58"/>
                    <a:pt x="28" y="47"/>
                    <a:pt x="49" y="43"/>
                  </a:cubicBezTo>
                  <a:cubicBezTo>
                    <a:pt x="48" y="36"/>
                    <a:pt x="50" y="31"/>
                    <a:pt x="50" y="26"/>
                  </a:cubicBezTo>
                  <a:cubicBezTo>
                    <a:pt x="51" y="22"/>
                    <a:pt x="52" y="19"/>
                    <a:pt x="52" y="13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98" y="12"/>
                    <a:pt x="119" y="16"/>
                    <a:pt x="149" y="14"/>
                  </a:cubicBezTo>
                  <a:cubicBezTo>
                    <a:pt x="161" y="13"/>
                    <a:pt x="161" y="13"/>
                    <a:pt x="161" y="13"/>
                  </a:cubicBezTo>
                  <a:cubicBezTo>
                    <a:pt x="159" y="26"/>
                    <a:pt x="159" y="26"/>
                    <a:pt x="159" y="26"/>
                  </a:cubicBezTo>
                  <a:cubicBezTo>
                    <a:pt x="163" y="26"/>
                    <a:pt x="168" y="27"/>
                    <a:pt x="172" y="27"/>
                  </a:cubicBezTo>
                  <a:cubicBezTo>
                    <a:pt x="177" y="27"/>
                    <a:pt x="181" y="28"/>
                    <a:pt x="186" y="28"/>
                  </a:cubicBezTo>
                  <a:cubicBezTo>
                    <a:pt x="198" y="28"/>
                    <a:pt x="206" y="25"/>
                    <a:pt x="212" y="19"/>
                  </a:cubicBezTo>
                  <a:cubicBezTo>
                    <a:pt x="216" y="15"/>
                    <a:pt x="220" y="13"/>
                    <a:pt x="225" y="13"/>
                  </a:cubicBezTo>
                  <a:cubicBezTo>
                    <a:pt x="236" y="13"/>
                    <a:pt x="242" y="24"/>
                    <a:pt x="247" y="35"/>
                  </a:cubicBezTo>
                  <a:cubicBezTo>
                    <a:pt x="251" y="42"/>
                    <a:pt x="256" y="52"/>
                    <a:pt x="261" y="54"/>
                  </a:cubicBezTo>
                  <a:cubicBezTo>
                    <a:pt x="274" y="59"/>
                    <a:pt x="274" y="59"/>
                    <a:pt x="274" y="59"/>
                  </a:cubicBezTo>
                  <a:cubicBezTo>
                    <a:pt x="271" y="62"/>
                    <a:pt x="271" y="62"/>
                    <a:pt x="271" y="62"/>
                  </a:cubicBezTo>
                  <a:cubicBezTo>
                    <a:pt x="269" y="75"/>
                    <a:pt x="269" y="75"/>
                    <a:pt x="269" y="75"/>
                  </a:cubicBezTo>
                  <a:cubicBezTo>
                    <a:pt x="267" y="82"/>
                    <a:pt x="269" y="84"/>
                    <a:pt x="272" y="89"/>
                  </a:cubicBezTo>
                  <a:cubicBezTo>
                    <a:pt x="275" y="93"/>
                    <a:pt x="278" y="97"/>
                    <a:pt x="280" y="105"/>
                  </a:cubicBezTo>
                  <a:cubicBezTo>
                    <a:pt x="281" y="108"/>
                    <a:pt x="279" y="112"/>
                    <a:pt x="277" y="116"/>
                  </a:cubicBezTo>
                  <a:cubicBezTo>
                    <a:pt x="276" y="119"/>
                    <a:pt x="274" y="122"/>
                    <a:pt x="274" y="124"/>
                  </a:cubicBezTo>
                  <a:cubicBezTo>
                    <a:pt x="274" y="126"/>
                    <a:pt x="276" y="128"/>
                    <a:pt x="279" y="131"/>
                  </a:cubicBezTo>
                  <a:cubicBezTo>
                    <a:pt x="284" y="136"/>
                    <a:pt x="293" y="145"/>
                    <a:pt x="285" y="160"/>
                  </a:cubicBezTo>
                  <a:cubicBezTo>
                    <a:pt x="286" y="161"/>
                    <a:pt x="286" y="163"/>
                    <a:pt x="287" y="165"/>
                  </a:cubicBezTo>
                  <a:cubicBezTo>
                    <a:pt x="287" y="166"/>
                    <a:pt x="288" y="168"/>
                    <a:pt x="290" y="171"/>
                  </a:cubicBezTo>
                  <a:cubicBezTo>
                    <a:pt x="301" y="191"/>
                    <a:pt x="301" y="191"/>
                    <a:pt x="301" y="191"/>
                  </a:cubicBezTo>
                  <a:cubicBezTo>
                    <a:pt x="280" y="184"/>
                    <a:pt x="280" y="184"/>
                    <a:pt x="280" y="184"/>
                  </a:cubicBezTo>
                  <a:cubicBezTo>
                    <a:pt x="279" y="184"/>
                    <a:pt x="278" y="184"/>
                    <a:pt x="277" y="184"/>
                  </a:cubicBezTo>
                  <a:cubicBezTo>
                    <a:pt x="278" y="190"/>
                    <a:pt x="278" y="197"/>
                    <a:pt x="276" y="202"/>
                  </a:cubicBezTo>
                  <a:cubicBezTo>
                    <a:pt x="274" y="206"/>
                    <a:pt x="269" y="213"/>
                    <a:pt x="258" y="213"/>
                  </a:cubicBezTo>
                  <a:cubicBezTo>
                    <a:pt x="253" y="213"/>
                    <a:pt x="250" y="215"/>
                    <a:pt x="245" y="217"/>
                  </a:cubicBezTo>
                  <a:cubicBezTo>
                    <a:pt x="240" y="220"/>
                    <a:pt x="234" y="224"/>
                    <a:pt x="227" y="224"/>
                  </a:cubicBezTo>
                  <a:close/>
                  <a:moveTo>
                    <a:pt x="197" y="163"/>
                  </a:moveTo>
                  <a:cubicBezTo>
                    <a:pt x="212" y="163"/>
                    <a:pt x="222" y="167"/>
                    <a:pt x="228" y="176"/>
                  </a:cubicBezTo>
                  <a:cubicBezTo>
                    <a:pt x="232" y="184"/>
                    <a:pt x="232" y="193"/>
                    <a:pt x="228" y="205"/>
                  </a:cubicBezTo>
                  <a:cubicBezTo>
                    <a:pt x="230" y="205"/>
                    <a:pt x="232" y="204"/>
                    <a:pt x="235" y="202"/>
                  </a:cubicBezTo>
                  <a:cubicBezTo>
                    <a:pt x="241" y="198"/>
                    <a:pt x="248" y="194"/>
                    <a:pt x="258" y="194"/>
                  </a:cubicBezTo>
                  <a:cubicBezTo>
                    <a:pt x="261" y="192"/>
                    <a:pt x="258" y="181"/>
                    <a:pt x="254" y="178"/>
                  </a:cubicBezTo>
                  <a:cubicBezTo>
                    <a:pt x="230" y="148"/>
                    <a:pt x="230" y="148"/>
                    <a:pt x="230" y="148"/>
                  </a:cubicBezTo>
                  <a:cubicBezTo>
                    <a:pt x="260" y="161"/>
                    <a:pt x="260" y="161"/>
                    <a:pt x="260" y="161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70" y="150"/>
                    <a:pt x="270" y="148"/>
                    <a:pt x="270" y="148"/>
                  </a:cubicBezTo>
                  <a:cubicBezTo>
                    <a:pt x="269" y="148"/>
                    <a:pt x="267" y="145"/>
                    <a:pt x="266" y="144"/>
                  </a:cubicBezTo>
                  <a:cubicBezTo>
                    <a:pt x="262" y="140"/>
                    <a:pt x="256" y="135"/>
                    <a:pt x="255" y="125"/>
                  </a:cubicBezTo>
                  <a:cubicBezTo>
                    <a:pt x="254" y="120"/>
                    <a:pt x="258" y="113"/>
                    <a:pt x="260" y="108"/>
                  </a:cubicBezTo>
                  <a:cubicBezTo>
                    <a:pt x="261" y="108"/>
                    <a:pt x="261" y="107"/>
                    <a:pt x="261" y="107"/>
                  </a:cubicBezTo>
                  <a:cubicBezTo>
                    <a:pt x="260" y="104"/>
                    <a:pt x="259" y="102"/>
                    <a:pt x="257" y="100"/>
                  </a:cubicBezTo>
                  <a:cubicBezTo>
                    <a:pt x="255" y="96"/>
                    <a:pt x="252" y="92"/>
                    <a:pt x="251" y="87"/>
                  </a:cubicBezTo>
                  <a:cubicBezTo>
                    <a:pt x="250" y="87"/>
                    <a:pt x="249" y="87"/>
                    <a:pt x="248" y="88"/>
                  </a:cubicBezTo>
                  <a:cubicBezTo>
                    <a:pt x="185" y="114"/>
                    <a:pt x="185" y="114"/>
                    <a:pt x="185" y="114"/>
                  </a:cubicBezTo>
                  <a:cubicBezTo>
                    <a:pt x="239" y="72"/>
                    <a:pt x="239" y="72"/>
                    <a:pt x="239" y="72"/>
                  </a:cubicBezTo>
                  <a:cubicBezTo>
                    <a:pt x="241" y="71"/>
                    <a:pt x="243" y="68"/>
                    <a:pt x="245" y="65"/>
                  </a:cubicBezTo>
                  <a:cubicBezTo>
                    <a:pt x="245" y="65"/>
                    <a:pt x="245" y="65"/>
                    <a:pt x="245" y="64"/>
                  </a:cubicBezTo>
                  <a:cubicBezTo>
                    <a:pt x="239" y="59"/>
                    <a:pt x="235" y="51"/>
                    <a:pt x="231" y="44"/>
                  </a:cubicBezTo>
                  <a:cubicBezTo>
                    <a:pt x="229" y="40"/>
                    <a:pt x="227" y="35"/>
                    <a:pt x="225" y="32"/>
                  </a:cubicBezTo>
                  <a:cubicBezTo>
                    <a:pt x="211" y="45"/>
                    <a:pt x="197" y="46"/>
                    <a:pt x="186" y="46"/>
                  </a:cubicBezTo>
                  <a:cubicBezTo>
                    <a:pt x="181" y="46"/>
                    <a:pt x="176" y="46"/>
                    <a:pt x="171" y="45"/>
                  </a:cubicBezTo>
                  <a:cubicBezTo>
                    <a:pt x="163" y="45"/>
                    <a:pt x="156" y="44"/>
                    <a:pt x="149" y="45"/>
                  </a:cubicBezTo>
                  <a:cubicBezTo>
                    <a:pt x="137" y="47"/>
                    <a:pt x="137" y="47"/>
                    <a:pt x="137" y="47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16" y="33"/>
                    <a:pt x="95" y="30"/>
                    <a:pt x="70" y="23"/>
                  </a:cubicBezTo>
                  <a:cubicBezTo>
                    <a:pt x="69" y="26"/>
                    <a:pt x="69" y="28"/>
                    <a:pt x="68" y="30"/>
                  </a:cubicBezTo>
                  <a:cubicBezTo>
                    <a:pt x="67" y="35"/>
                    <a:pt x="67" y="39"/>
                    <a:pt x="70" y="48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52" y="61"/>
                    <a:pt x="40" y="63"/>
                    <a:pt x="30" y="71"/>
                  </a:cubicBezTo>
                  <a:cubicBezTo>
                    <a:pt x="32" y="77"/>
                    <a:pt x="32" y="77"/>
                    <a:pt x="32" y="77"/>
                  </a:cubicBezTo>
                  <a:cubicBezTo>
                    <a:pt x="38" y="96"/>
                    <a:pt x="65" y="131"/>
                    <a:pt x="82" y="131"/>
                  </a:cubicBezTo>
                  <a:cubicBezTo>
                    <a:pt x="84" y="131"/>
                    <a:pt x="87" y="131"/>
                    <a:pt x="91" y="126"/>
                  </a:cubicBezTo>
                  <a:cubicBezTo>
                    <a:pt x="100" y="114"/>
                    <a:pt x="115" y="108"/>
                    <a:pt x="131" y="108"/>
                  </a:cubicBezTo>
                  <a:cubicBezTo>
                    <a:pt x="152" y="108"/>
                    <a:pt x="173" y="120"/>
                    <a:pt x="182" y="136"/>
                  </a:cubicBezTo>
                  <a:cubicBezTo>
                    <a:pt x="186" y="145"/>
                    <a:pt x="188" y="154"/>
                    <a:pt x="186" y="164"/>
                  </a:cubicBezTo>
                  <a:cubicBezTo>
                    <a:pt x="189" y="163"/>
                    <a:pt x="193" y="163"/>
                    <a:pt x="197" y="16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4" name="Freeform 266"/>
            <p:cNvSpPr>
              <a:spLocks/>
            </p:cNvSpPr>
            <p:nvPr/>
          </p:nvSpPr>
          <p:spPr bwMode="auto">
            <a:xfrm>
              <a:off x="2064" y="2494"/>
              <a:ext cx="70" cy="73"/>
            </a:xfrm>
            <a:custGeom>
              <a:avLst/>
              <a:gdLst>
                <a:gd name="T0" fmla="*/ 44 w 234"/>
                <a:gd name="T1" fmla="*/ 238 h 243"/>
                <a:gd name="T2" fmla="*/ 134 w 234"/>
                <a:gd name="T3" fmla="*/ 214 h 243"/>
                <a:gd name="T4" fmla="*/ 223 w 234"/>
                <a:gd name="T5" fmla="*/ 210 h 243"/>
                <a:gd name="T6" fmla="*/ 211 w 234"/>
                <a:gd name="T7" fmla="*/ 182 h 243"/>
                <a:gd name="T8" fmla="*/ 213 w 234"/>
                <a:gd name="T9" fmla="*/ 132 h 243"/>
                <a:gd name="T10" fmla="*/ 232 w 234"/>
                <a:gd name="T11" fmla="*/ 97 h 243"/>
                <a:gd name="T12" fmla="*/ 223 w 234"/>
                <a:gd name="T13" fmla="*/ 51 h 243"/>
                <a:gd name="T14" fmla="*/ 204 w 234"/>
                <a:gd name="T15" fmla="*/ 34 h 243"/>
                <a:gd name="T16" fmla="*/ 160 w 234"/>
                <a:gd name="T17" fmla="*/ 45 h 243"/>
                <a:gd name="T18" fmla="*/ 93 w 234"/>
                <a:gd name="T19" fmla="*/ 23 h 243"/>
                <a:gd name="T20" fmla="*/ 91 w 234"/>
                <a:gd name="T21" fmla="*/ 4 h 243"/>
                <a:gd name="T22" fmla="*/ 69 w 234"/>
                <a:gd name="T23" fmla="*/ 21 h 243"/>
                <a:gd name="T24" fmla="*/ 32 w 234"/>
                <a:gd name="T25" fmla="*/ 22 h 243"/>
                <a:gd name="T26" fmla="*/ 30 w 234"/>
                <a:gd name="T27" fmla="*/ 79 h 243"/>
                <a:gd name="T28" fmla="*/ 39 w 234"/>
                <a:gd name="T29" fmla="*/ 94 h 243"/>
                <a:gd name="T30" fmla="*/ 19 w 234"/>
                <a:gd name="T31" fmla="*/ 90 h 243"/>
                <a:gd name="T32" fmla="*/ 9 w 234"/>
                <a:gd name="T33" fmla="*/ 122 h 243"/>
                <a:gd name="T34" fmla="*/ 7 w 234"/>
                <a:gd name="T35" fmla="*/ 162 h 243"/>
                <a:gd name="T36" fmla="*/ 44 w 234"/>
                <a:gd name="T37" fmla="*/ 23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4" h="243">
                  <a:moveTo>
                    <a:pt x="44" y="238"/>
                  </a:moveTo>
                  <a:cubicBezTo>
                    <a:pt x="69" y="243"/>
                    <a:pt x="108" y="220"/>
                    <a:pt x="134" y="214"/>
                  </a:cubicBezTo>
                  <a:cubicBezTo>
                    <a:pt x="152" y="209"/>
                    <a:pt x="213" y="223"/>
                    <a:pt x="223" y="210"/>
                  </a:cubicBezTo>
                  <a:cubicBezTo>
                    <a:pt x="232" y="200"/>
                    <a:pt x="213" y="189"/>
                    <a:pt x="211" y="182"/>
                  </a:cubicBezTo>
                  <a:cubicBezTo>
                    <a:pt x="205" y="160"/>
                    <a:pt x="205" y="154"/>
                    <a:pt x="213" y="132"/>
                  </a:cubicBezTo>
                  <a:cubicBezTo>
                    <a:pt x="215" y="126"/>
                    <a:pt x="232" y="100"/>
                    <a:pt x="232" y="97"/>
                  </a:cubicBezTo>
                  <a:cubicBezTo>
                    <a:pt x="234" y="81"/>
                    <a:pt x="220" y="68"/>
                    <a:pt x="223" y="51"/>
                  </a:cubicBezTo>
                  <a:cubicBezTo>
                    <a:pt x="218" y="48"/>
                    <a:pt x="209" y="36"/>
                    <a:pt x="204" y="34"/>
                  </a:cubicBezTo>
                  <a:cubicBezTo>
                    <a:pt x="186" y="26"/>
                    <a:pt x="175" y="48"/>
                    <a:pt x="160" y="45"/>
                  </a:cubicBezTo>
                  <a:cubicBezTo>
                    <a:pt x="132" y="40"/>
                    <a:pt x="128" y="0"/>
                    <a:pt x="93" y="23"/>
                  </a:cubicBezTo>
                  <a:cubicBezTo>
                    <a:pt x="92" y="17"/>
                    <a:pt x="92" y="11"/>
                    <a:pt x="91" y="4"/>
                  </a:cubicBezTo>
                  <a:cubicBezTo>
                    <a:pt x="75" y="10"/>
                    <a:pt x="80" y="14"/>
                    <a:pt x="69" y="21"/>
                  </a:cubicBezTo>
                  <a:cubicBezTo>
                    <a:pt x="55" y="30"/>
                    <a:pt x="50" y="10"/>
                    <a:pt x="32" y="22"/>
                  </a:cubicBezTo>
                  <a:cubicBezTo>
                    <a:pt x="0" y="43"/>
                    <a:pt x="49" y="55"/>
                    <a:pt x="30" y="79"/>
                  </a:cubicBezTo>
                  <a:cubicBezTo>
                    <a:pt x="36" y="84"/>
                    <a:pt x="34" y="85"/>
                    <a:pt x="39" y="94"/>
                  </a:cubicBezTo>
                  <a:cubicBezTo>
                    <a:pt x="33" y="92"/>
                    <a:pt x="25" y="93"/>
                    <a:pt x="19" y="90"/>
                  </a:cubicBezTo>
                  <a:cubicBezTo>
                    <a:pt x="28" y="101"/>
                    <a:pt x="30" y="120"/>
                    <a:pt x="9" y="122"/>
                  </a:cubicBezTo>
                  <a:cubicBezTo>
                    <a:pt x="21" y="134"/>
                    <a:pt x="18" y="149"/>
                    <a:pt x="7" y="162"/>
                  </a:cubicBezTo>
                  <a:cubicBezTo>
                    <a:pt x="53" y="162"/>
                    <a:pt x="47" y="206"/>
                    <a:pt x="44" y="238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5" name="Freeform 267"/>
            <p:cNvSpPr>
              <a:spLocks noEditPoints="1"/>
            </p:cNvSpPr>
            <p:nvPr/>
          </p:nvSpPr>
          <p:spPr bwMode="auto">
            <a:xfrm>
              <a:off x="2060" y="2492"/>
              <a:ext cx="76" cy="76"/>
            </a:xfrm>
            <a:custGeom>
              <a:avLst/>
              <a:gdLst>
                <a:gd name="T0" fmla="*/ 57 w 256"/>
                <a:gd name="T1" fmla="*/ 255 h 256"/>
                <a:gd name="T2" fmla="*/ 50 w 256"/>
                <a:gd name="T3" fmla="*/ 239 h 256"/>
                <a:gd name="T4" fmla="*/ 22 w 256"/>
                <a:gd name="T5" fmla="*/ 180 h 256"/>
                <a:gd name="T6" fmla="*/ 14 w 256"/>
                <a:gd name="T7" fmla="*/ 165 h 256"/>
                <a:gd name="T8" fmla="*/ 4 w 256"/>
                <a:gd name="T9" fmla="*/ 122 h 256"/>
                <a:gd name="T10" fmla="*/ 30 w 256"/>
                <a:gd name="T11" fmla="*/ 117 h 256"/>
                <a:gd name="T12" fmla="*/ 0 w 256"/>
                <a:gd name="T13" fmla="*/ 74 h 256"/>
                <a:gd name="T14" fmla="*/ 37 w 256"/>
                <a:gd name="T15" fmla="*/ 81 h 256"/>
                <a:gd name="T16" fmla="*/ 26 w 256"/>
                <a:gd name="T17" fmla="*/ 41 h 256"/>
                <a:gd name="T18" fmla="*/ 71 w 256"/>
                <a:gd name="T19" fmla="*/ 21 h 256"/>
                <a:gd name="T20" fmla="*/ 84 w 256"/>
                <a:gd name="T21" fmla="*/ 16 h 256"/>
                <a:gd name="T22" fmla="*/ 113 w 256"/>
                <a:gd name="T23" fmla="*/ 0 h 256"/>
                <a:gd name="T24" fmla="*/ 156 w 256"/>
                <a:gd name="T25" fmla="*/ 31 h 256"/>
                <a:gd name="T26" fmla="*/ 176 w 256"/>
                <a:gd name="T27" fmla="*/ 44 h 256"/>
                <a:gd name="T28" fmla="*/ 222 w 256"/>
                <a:gd name="T29" fmla="*/ 34 h 256"/>
                <a:gd name="T30" fmla="*/ 242 w 256"/>
                <a:gd name="T31" fmla="*/ 51 h 256"/>
                <a:gd name="T32" fmla="*/ 246 w 256"/>
                <a:gd name="T33" fmla="*/ 60 h 256"/>
                <a:gd name="T34" fmla="*/ 255 w 256"/>
                <a:gd name="T35" fmla="*/ 106 h 256"/>
                <a:gd name="T36" fmla="*/ 235 w 256"/>
                <a:gd name="T37" fmla="*/ 143 h 256"/>
                <a:gd name="T38" fmla="*/ 237 w 256"/>
                <a:gd name="T39" fmla="*/ 192 h 256"/>
                <a:gd name="T40" fmla="*/ 213 w 256"/>
                <a:gd name="T41" fmla="*/ 233 h 256"/>
                <a:gd name="T42" fmla="*/ 150 w 256"/>
                <a:gd name="T43" fmla="*/ 230 h 256"/>
                <a:gd name="T44" fmla="*/ 65 w 256"/>
                <a:gd name="T45" fmla="*/ 256 h 256"/>
                <a:gd name="T46" fmla="*/ 57 w 256"/>
                <a:gd name="T47" fmla="*/ 174 h 256"/>
                <a:gd name="T48" fmla="*/ 112 w 256"/>
                <a:gd name="T49" fmla="*/ 224 h 256"/>
                <a:gd name="T50" fmla="*/ 184 w 256"/>
                <a:gd name="T51" fmla="*/ 213 h 256"/>
                <a:gd name="T52" fmla="*/ 230 w 256"/>
                <a:gd name="T53" fmla="*/ 213 h 256"/>
                <a:gd name="T54" fmla="*/ 216 w 256"/>
                <a:gd name="T55" fmla="*/ 192 h 256"/>
                <a:gd name="T56" fmla="*/ 229 w 256"/>
                <a:gd name="T57" fmla="*/ 117 h 256"/>
                <a:gd name="T58" fmla="*/ 233 w 256"/>
                <a:gd name="T59" fmla="*/ 87 h 256"/>
                <a:gd name="T60" fmla="*/ 222 w 256"/>
                <a:gd name="T61" fmla="*/ 58 h 256"/>
                <a:gd name="T62" fmla="*/ 197 w 256"/>
                <a:gd name="T63" fmla="*/ 55 h 256"/>
                <a:gd name="T64" fmla="*/ 143 w 256"/>
                <a:gd name="T65" fmla="*/ 44 h 256"/>
                <a:gd name="T66" fmla="*/ 99 w 256"/>
                <a:gd name="T67" fmla="*/ 47 h 256"/>
                <a:gd name="T68" fmla="*/ 88 w 256"/>
                <a:gd name="T69" fmla="*/ 37 h 256"/>
                <a:gd name="T70" fmla="*/ 51 w 256"/>
                <a:gd name="T71" fmla="*/ 38 h 256"/>
                <a:gd name="T72" fmla="*/ 49 w 256"/>
                <a:gd name="T73" fmla="*/ 54 h 256"/>
                <a:gd name="T74" fmla="*/ 58 w 256"/>
                <a:gd name="T75" fmla="*/ 91 h 256"/>
                <a:gd name="T76" fmla="*/ 72 w 256"/>
                <a:gd name="T77" fmla="*/ 117 h 256"/>
                <a:gd name="T78" fmla="*/ 48 w 256"/>
                <a:gd name="T79" fmla="*/ 110 h 256"/>
                <a:gd name="T80" fmla="*/ 37 w 256"/>
                <a:gd name="T81" fmla="*/ 135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6" h="256">
                  <a:moveTo>
                    <a:pt x="65" y="256"/>
                  </a:moveTo>
                  <a:cubicBezTo>
                    <a:pt x="62" y="256"/>
                    <a:pt x="59" y="256"/>
                    <a:pt x="57" y="255"/>
                  </a:cubicBezTo>
                  <a:cubicBezTo>
                    <a:pt x="49" y="254"/>
                    <a:pt x="49" y="254"/>
                    <a:pt x="49" y="254"/>
                  </a:cubicBezTo>
                  <a:cubicBezTo>
                    <a:pt x="50" y="239"/>
                    <a:pt x="50" y="239"/>
                    <a:pt x="50" y="239"/>
                  </a:cubicBezTo>
                  <a:cubicBezTo>
                    <a:pt x="51" y="219"/>
                    <a:pt x="53" y="197"/>
                    <a:pt x="43" y="187"/>
                  </a:cubicBezTo>
                  <a:cubicBezTo>
                    <a:pt x="39" y="182"/>
                    <a:pt x="32" y="180"/>
                    <a:pt x="22" y="180"/>
                  </a:cubicBezTo>
                  <a:cubicBezTo>
                    <a:pt x="2" y="180"/>
                    <a:pt x="2" y="180"/>
                    <a:pt x="2" y="180"/>
                  </a:cubicBezTo>
                  <a:cubicBezTo>
                    <a:pt x="14" y="165"/>
                    <a:pt x="14" y="165"/>
                    <a:pt x="14" y="165"/>
                  </a:cubicBezTo>
                  <a:cubicBezTo>
                    <a:pt x="21" y="157"/>
                    <a:pt x="26" y="146"/>
                    <a:pt x="16" y="136"/>
                  </a:cubicBezTo>
                  <a:cubicBezTo>
                    <a:pt x="4" y="122"/>
                    <a:pt x="4" y="122"/>
                    <a:pt x="4" y="122"/>
                  </a:cubicBezTo>
                  <a:cubicBezTo>
                    <a:pt x="23" y="120"/>
                    <a:pt x="23" y="120"/>
                    <a:pt x="23" y="120"/>
                  </a:cubicBezTo>
                  <a:cubicBezTo>
                    <a:pt x="25" y="120"/>
                    <a:pt x="29" y="119"/>
                    <a:pt x="30" y="117"/>
                  </a:cubicBezTo>
                  <a:cubicBezTo>
                    <a:pt x="31" y="115"/>
                    <a:pt x="30" y="109"/>
                    <a:pt x="25" y="10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31" y="87"/>
                    <a:pt x="31" y="87"/>
                    <a:pt x="31" y="87"/>
                  </a:cubicBezTo>
                  <a:cubicBezTo>
                    <a:pt x="37" y="81"/>
                    <a:pt x="37" y="81"/>
                    <a:pt x="37" y="81"/>
                  </a:cubicBezTo>
                  <a:cubicBezTo>
                    <a:pt x="41" y="76"/>
                    <a:pt x="40" y="73"/>
                    <a:pt x="34" y="64"/>
                  </a:cubicBezTo>
                  <a:cubicBezTo>
                    <a:pt x="30" y="58"/>
                    <a:pt x="24" y="51"/>
                    <a:pt x="26" y="41"/>
                  </a:cubicBezTo>
                  <a:cubicBezTo>
                    <a:pt x="28" y="34"/>
                    <a:pt x="32" y="28"/>
                    <a:pt x="41" y="22"/>
                  </a:cubicBezTo>
                  <a:cubicBezTo>
                    <a:pt x="52" y="15"/>
                    <a:pt x="64" y="17"/>
                    <a:pt x="71" y="21"/>
                  </a:cubicBezTo>
                  <a:cubicBezTo>
                    <a:pt x="73" y="22"/>
                    <a:pt x="75" y="22"/>
                    <a:pt x="76" y="22"/>
                  </a:cubicBezTo>
                  <a:cubicBezTo>
                    <a:pt x="81" y="19"/>
                    <a:pt x="82" y="18"/>
                    <a:pt x="84" y="16"/>
                  </a:cubicBezTo>
                  <a:cubicBezTo>
                    <a:pt x="87" y="11"/>
                    <a:pt x="91" y="7"/>
                    <a:pt x="102" y="4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5" y="17"/>
                    <a:pt x="115" y="17"/>
                    <a:pt x="115" y="17"/>
                  </a:cubicBezTo>
                  <a:cubicBezTo>
                    <a:pt x="133" y="10"/>
                    <a:pt x="146" y="22"/>
                    <a:pt x="156" y="31"/>
                  </a:cubicBezTo>
                  <a:cubicBezTo>
                    <a:pt x="162" y="37"/>
                    <a:pt x="168" y="43"/>
                    <a:pt x="176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80" y="44"/>
                    <a:pt x="184" y="42"/>
                    <a:pt x="187" y="39"/>
                  </a:cubicBezTo>
                  <a:cubicBezTo>
                    <a:pt x="196" y="34"/>
                    <a:pt x="209" y="28"/>
                    <a:pt x="222" y="34"/>
                  </a:cubicBezTo>
                  <a:cubicBezTo>
                    <a:pt x="226" y="35"/>
                    <a:pt x="230" y="39"/>
                    <a:pt x="235" y="45"/>
                  </a:cubicBezTo>
                  <a:cubicBezTo>
                    <a:pt x="237" y="47"/>
                    <a:pt x="241" y="50"/>
                    <a:pt x="242" y="51"/>
                  </a:cubicBezTo>
                  <a:cubicBezTo>
                    <a:pt x="247" y="54"/>
                    <a:pt x="247" y="54"/>
                    <a:pt x="247" y="54"/>
                  </a:cubicBezTo>
                  <a:cubicBezTo>
                    <a:pt x="246" y="60"/>
                    <a:pt x="246" y="60"/>
                    <a:pt x="246" y="60"/>
                  </a:cubicBezTo>
                  <a:cubicBezTo>
                    <a:pt x="245" y="67"/>
                    <a:pt x="247" y="73"/>
                    <a:pt x="250" y="81"/>
                  </a:cubicBezTo>
                  <a:cubicBezTo>
                    <a:pt x="253" y="88"/>
                    <a:pt x="256" y="96"/>
                    <a:pt x="255" y="106"/>
                  </a:cubicBezTo>
                  <a:cubicBezTo>
                    <a:pt x="255" y="109"/>
                    <a:pt x="254" y="112"/>
                    <a:pt x="245" y="126"/>
                  </a:cubicBezTo>
                  <a:cubicBezTo>
                    <a:pt x="241" y="132"/>
                    <a:pt x="236" y="141"/>
                    <a:pt x="235" y="143"/>
                  </a:cubicBezTo>
                  <a:cubicBezTo>
                    <a:pt x="229" y="163"/>
                    <a:pt x="228" y="167"/>
                    <a:pt x="234" y="188"/>
                  </a:cubicBezTo>
                  <a:cubicBezTo>
                    <a:pt x="234" y="188"/>
                    <a:pt x="236" y="190"/>
                    <a:pt x="237" y="192"/>
                  </a:cubicBezTo>
                  <a:cubicBezTo>
                    <a:pt x="243" y="198"/>
                    <a:pt x="255" y="211"/>
                    <a:pt x="244" y="225"/>
                  </a:cubicBezTo>
                  <a:cubicBezTo>
                    <a:pt x="239" y="230"/>
                    <a:pt x="230" y="233"/>
                    <a:pt x="213" y="233"/>
                  </a:cubicBezTo>
                  <a:cubicBezTo>
                    <a:pt x="204" y="233"/>
                    <a:pt x="193" y="232"/>
                    <a:pt x="182" y="232"/>
                  </a:cubicBezTo>
                  <a:cubicBezTo>
                    <a:pt x="167" y="230"/>
                    <a:pt x="153" y="230"/>
                    <a:pt x="150" y="230"/>
                  </a:cubicBezTo>
                  <a:cubicBezTo>
                    <a:pt x="141" y="232"/>
                    <a:pt x="130" y="237"/>
                    <a:pt x="119" y="241"/>
                  </a:cubicBezTo>
                  <a:cubicBezTo>
                    <a:pt x="100" y="249"/>
                    <a:pt x="81" y="256"/>
                    <a:pt x="65" y="256"/>
                  </a:cubicBezTo>
                  <a:close/>
                  <a:moveTo>
                    <a:pt x="37" y="163"/>
                  </a:moveTo>
                  <a:cubicBezTo>
                    <a:pt x="45" y="165"/>
                    <a:pt x="52" y="169"/>
                    <a:pt x="57" y="174"/>
                  </a:cubicBezTo>
                  <a:cubicBezTo>
                    <a:pt x="71" y="190"/>
                    <a:pt x="70" y="215"/>
                    <a:pt x="68" y="238"/>
                  </a:cubicBezTo>
                  <a:cubicBezTo>
                    <a:pt x="81" y="236"/>
                    <a:pt x="97" y="230"/>
                    <a:pt x="112" y="224"/>
                  </a:cubicBezTo>
                  <a:cubicBezTo>
                    <a:pt x="124" y="219"/>
                    <a:pt x="136" y="215"/>
                    <a:pt x="146" y="213"/>
                  </a:cubicBezTo>
                  <a:cubicBezTo>
                    <a:pt x="153" y="211"/>
                    <a:pt x="167" y="212"/>
                    <a:pt x="184" y="213"/>
                  </a:cubicBezTo>
                  <a:cubicBezTo>
                    <a:pt x="194" y="214"/>
                    <a:pt x="204" y="215"/>
                    <a:pt x="213" y="215"/>
                  </a:cubicBezTo>
                  <a:cubicBezTo>
                    <a:pt x="227" y="215"/>
                    <a:pt x="230" y="213"/>
                    <a:pt x="230" y="213"/>
                  </a:cubicBezTo>
                  <a:cubicBezTo>
                    <a:pt x="230" y="211"/>
                    <a:pt x="226" y="206"/>
                    <a:pt x="224" y="204"/>
                  </a:cubicBezTo>
                  <a:cubicBezTo>
                    <a:pt x="220" y="200"/>
                    <a:pt x="217" y="197"/>
                    <a:pt x="216" y="192"/>
                  </a:cubicBezTo>
                  <a:cubicBezTo>
                    <a:pt x="210" y="168"/>
                    <a:pt x="210" y="161"/>
                    <a:pt x="218" y="137"/>
                  </a:cubicBezTo>
                  <a:cubicBezTo>
                    <a:pt x="219" y="133"/>
                    <a:pt x="222" y="128"/>
                    <a:pt x="229" y="117"/>
                  </a:cubicBezTo>
                  <a:cubicBezTo>
                    <a:pt x="233" y="110"/>
                    <a:pt x="236" y="105"/>
                    <a:pt x="238" y="102"/>
                  </a:cubicBezTo>
                  <a:cubicBezTo>
                    <a:pt x="238" y="99"/>
                    <a:pt x="235" y="94"/>
                    <a:pt x="233" y="87"/>
                  </a:cubicBezTo>
                  <a:cubicBezTo>
                    <a:pt x="230" y="80"/>
                    <a:pt x="227" y="72"/>
                    <a:pt x="227" y="63"/>
                  </a:cubicBezTo>
                  <a:cubicBezTo>
                    <a:pt x="226" y="61"/>
                    <a:pt x="224" y="59"/>
                    <a:pt x="222" y="58"/>
                  </a:cubicBezTo>
                  <a:cubicBezTo>
                    <a:pt x="220" y="55"/>
                    <a:pt x="216" y="51"/>
                    <a:pt x="215" y="51"/>
                  </a:cubicBezTo>
                  <a:cubicBezTo>
                    <a:pt x="209" y="48"/>
                    <a:pt x="203" y="51"/>
                    <a:pt x="197" y="55"/>
                  </a:cubicBezTo>
                  <a:cubicBezTo>
                    <a:pt x="190" y="59"/>
                    <a:pt x="182" y="64"/>
                    <a:pt x="172" y="62"/>
                  </a:cubicBezTo>
                  <a:cubicBezTo>
                    <a:pt x="159" y="60"/>
                    <a:pt x="150" y="51"/>
                    <a:pt x="143" y="44"/>
                  </a:cubicBezTo>
                  <a:cubicBezTo>
                    <a:pt x="132" y="33"/>
                    <a:pt x="126" y="30"/>
                    <a:pt x="112" y="39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5" y="31"/>
                    <a:pt x="93" y="34"/>
                    <a:pt x="88" y="37"/>
                  </a:cubicBezTo>
                  <a:cubicBezTo>
                    <a:pt x="79" y="43"/>
                    <a:pt x="69" y="40"/>
                    <a:pt x="63" y="37"/>
                  </a:cubicBezTo>
                  <a:cubicBezTo>
                    <a:pt x="59" y="35"/>
                    <a:pt x="56" y="34"/>
                    <a:pt x="51" y="38"/>
                  </a:cubicBezTo>
                  <a:cubicBezTo>
                    <a:pt x="46" y="41"/>
                    <a:pt x="45" y="43"/>
                    <a:pt x="44" y="45"/>
                  </a:cubicBezTo>
                  <a:cubicBezTo>
                    <a:pt x="44" y="46"/>
                    <a:pt x="47" y="51"/>
                    <a:pt x="49" y="54"/>
                  </a:cubicBezTo>
                  <a:cubicBezTo>
                    <a:pt x="54" y="61"/>
                    <a:pt x="62" y="72"/>
                    <a:pt x="55" y="86"/>
                  </a:cubicBezTo>
                  <a:cubicBezTo>
                    <a:pt x="57" y="87"/>
                    <a:pt x="57" y="89"/>
                    <a:pt x="58" y="91"/>
                  </a:cubicBezTo>
                  <a:cubicBezTo>
                    <a:pt x="58" y="92"/>
                    <a:pt x="59" y="94"/>
                    <a:pt x="61" y="97"/>
                  </a:cubicBezTo>
                  <a:cubicBezTo>
                    <a:pt x="72" y="117"/>
                    <a:pt x="72" y="117"/>
                    <a:pt x="72" y="117"/>
                  </a:cubicBezTo>
                  <a:cubicBezTo>
                    <a:pt x="51" y="110"/>
                    <a:pt x="51" y="110"/>
                    <a:pt x="51" y="110"/>
                  </a:cubicBezTo>
                  <a:cubicBezTo>
                    <a:pt x="50" y="110"/>
                    <a:pt x="49" y="110"/>
                    <a:pt x="48" y="110"/>
                  </a:cubicBezTo>
                  <a:cubicBezTo>
                    <a:pt x="49" y="115"/>
                    <a:pt x="49" y="120"/>
                    <a:pt x="47" y="124"/>
                  </a:cubicBezTo>
                  <a:cubicBezTo>
                    <a:pt x="46" y="127"/>
                    <a:pt x="43" y="131"/>
                    <a:pt x="37" y="135"/>
                  </a:cubicBezTo>
                  <a:cubicBezTo>
                    <a:pt x="41" y="143"/>
                    <a:pt x="41" y="154"/>
                    <a:pt x="37" y="16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6" name="Freeform 268"/>
            <p:cNvSpPr>
              <a:spLocks/>
            </p:cNvSpPr>
            <p:nvPr/>
          </p:nvSpPr>
          <p:spPr bwMode="auto">
            <a:xfrm>
              <a:off x="2451" y="2927"/>
              <a:ext cx="29" cy="39"/>
            </a:xfrm>
            <a:custGeom>
              <a:avLst/>
              <a:gdLst>
                <a:gd name="T0" fmla="*/ 96 w 96"/>
                <a:gd name="T1" fmla="*/ 63 h 129"/>
                <a:gd name="T2" fmla="*/ 14 w 96"/>
                <a:gd name="T3" fmla="*/ 82 h 129"/>
                <a:gd name="T4" fmla="*/ 96 w 96"/>
                <a:gd name="T5" fmla="*/ 6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129">
                  <a:moveTo>
                    <a:pt x="96" y="63"/>
                  </a:moveTo>
                  <a:cubicBezTo>
                    <a:pt x="82" y="113"/>
                    <a:pt x="42" y="129"/>
                    <a:pt x="14" y="82"/>
                  </a:cubicBezTo>
                  <a:cubicBezTo>
                    <a:pt x="0" y="58"/>
                    <a:pt x="74" y="0"/>
                    <a:pt x="96" y="6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7" name="Freeform 269"/>
            <p:cNvSpPr>
              <a:spLocks noEditPoints="1"/>
            </p:cNvSpPr>
            <p:nvPr/>
          </p:nvSpPr>
          <p:spPr bwMode="auto">
            <a:xfrm>
              <a:off x="2452" y="2935"/>
              <a:ext cx="31" cy="28"/>
            </a:xfrm>
            <a:custGeom>
              <a:avLst/>
              <a:gdLst>
                <a:gd name="T0" fmla="*/ 50 w 103"/>
                <a:gd name="T1" fmla="*/ 94 h 94"/>
                <a:gd name="T2" fmla="*/ 5 w 103"/>
                <a:gd name="T3" fmla="*/ 62 h 94"/>
                <a:gd name="T4" fmla="*/ 7 w 103"/>
                <a:gd name="T5" fmla="*/ 33 h 94"/>
                <a:gd name="T6" fmla="*/ 60 w 103"/>
                <a:gd name="T7" fmla="*/ 0 h 94"/>
                <a:gd name="T8" fmla="*/ 102 w 103"/>
                <a:gd name="T9" fmla="*/ 35 h 94"/>
                <a:gd name="T10" fmla="*/ 103 w 103"/>
                <a:gd name="T11" fmla="*/ 38 h 94"/>
                <a:gd name="T12" fmla="*/ 103 w 103"/>
                <a:gd name="T13" fmla="*/ 41 h 94"/>
                <a:gd name="T14" fmla="*/ 50 w 103"/>
                <a:gd name="T15" fmla="*/ 94 h 94"/>
                <a:gd name="T16" fmla="*/ 60 w 103"/>
                <a:gd name="T17" fmla="*/ 19 h 94"/>
                <a:gd name="T18" fmla="*/ 23 w 103"/>
                <a:gd name="T19" fmla="*/ 43 h 94"/>
                <a:gd name="T20" fmla="*/ 21 w 103"/>
                <a:gd name="T21" fmla="*/ 53 h 94"/>
                <a:gd name="T22" fmla="*/ 50 w 103"/>
                <a:gd name="T23" fmla="*/ 76 h 94"/>
                <a:gd name="T24" fmla="*/ 84 w 103"/>
                <a:gd name="T25" fmla="*/ 39 h 94"/>
                <a:gd name="T26" fmla="*/ 60 w 103"/>
                <a:gd name="T27" fmla="*/ 1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94">
                  <a:moveTo>
                    <a:pt x="50" y="94"/>
                  </a:moveTo>
                  <a:cubicBezTo>
                    <a:pt x="33" y="94"/>
                    <a:pt x="17" y="83"/>
                    <a:pt x="5" y="62"/>
                  </a:cubicBezTo>
                  <a:cubicBezTo>
                    <a:pt x="0" y="54"/>
                    <a:pt x="0" y="44"/>
                    <a:pt x="7" y="33"/>
                  </a:cubicBezTo>
                  <a:cubicBezTo>
                    <a:pt x="16" y="18"/>
                    <a:pt x="38" y="0"/>
                    <a:pt x="60" y="0"/>
                  </a:cubicBezTo>
                  <a:cubicBezTo>
                    <a:pt x="72" y="0"/>
                    <a:pt x="92" y="5"/>
                    <a:pt x="102" y="35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93" y="74"/>
                    <a:pt x="73" y="94"/>
                    <a:pt x="50" y="94"/>
                  </a:cubicBezTo>
                  <a:close/>
                  <a:moveTo>
                    <a:pt x="60" y="19"/>
                  </a:moveTo>
                  <a:cubicBezTo>
                    <a:pt x="46" y="19"/>
                    <a:pt x="29" y="31"/>
                    <a:pt x="23" y="43"/>
                  </a:cubicBezTo>
                  <a:cubicBezTo>
                    <a:pt x="20" y="47"/>
                    <a:pt x="19" y="51"/>
                    <a:pt x="21" y="53"/>
                  </a:cubicBezTo>
                  <a:cubicBezTo>
                    <a:pt x="29" y="68"/>
                    <a:pt x="40" y="76"/>
                    <a:pt x="50" y="76"/>
                  </a:cubicBezTo>
                  <a:cubicBezTo>
                    <a:pt x="64" y="76"/>
                    <a:pt x="77" y="61"/>
                    <a:pt x="84" y="39"/>
                  </a:cubicBezTo>
                  <a:cubicBezTo>
                    <a:pt x="79" y="26"/>
                    <a:pt x="71" y="19"/>
                    <a:pt x="60" y="1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8" name="Freeform 270"/>
            <p:cNvSpPr>
              <a:spLocks/>
            </p:cNvSpPr>
            <p:nvPr/>
          </p:nvSpPr>
          <p:spPr bwMode="auto">
            <a:xfrm>
              <a:off x="2034" y="2520"/>
              <a:ext cx="46" cy="45"/>
            </a:xfrm>
            <a:custGeom>
              <a:avLst/>
              <a:gdLst>
                <a:gd name="T0" fmla="*/ 0 w 153"/>
                <a:gd name="T1" fmla="*/ 59 h 153"/>
                <a:gd name="T2" fmla="*/ 144 w 153"/>
                <a:gd name="T3" fmla="*/ 153 h 153"/>
                <a:gd name="T4" fmla="*/ 107 w 153"/>
                <a:gd name="T5" fmla="*/ 77 h 153"/>
                <a:gd name="T6" fmla="*/ 106 w 153"/>
                <a:gd name="T7" fmla="*/ 35 h 153"/>
                <a:gd name="T8" fmla="*/ 72 w 153"/>
                <a:gd name="T9" fmla="*/ 44 h 153"/>
                <a:gd name="T10" fmla="*/ 43 w 153"/>
                <a:gd name="T11" fmla="*/ 11 h 153"/>
                <a:gd name="T12" fmla="*/ 0 w 153"/>
                <a:gd name="T13" fmla="*/ 5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" h="153">
                  <a:moveTo>
                    <a:pt x="0" y="59"/>
                  </a:moveTo>
                  <a:cubicBezTo>
                    <a:pt x="49" y="100"/>
                    <a:pt x="86" y="129"/>
                    <a:pt x="144" y="153"/>
                  </a:cubicBezTo>
                  <a:cubicBezTo>
                    <a:pt x="147" y="121"/>
                    <a:pt x="153" y="77"/>
                    <a:pt x="107" y="77"/>
                  </a:cubicBezTo>
                  <a:cubicBezTo>
                    <a:pt x="118" y="65"/>
                    <a:pt x="123" y="43"/>
                    <a:pt x="106" y="35"/>
                  </a:cubicBezTo>
                  <a:cubicBezTo>
                    <a:pt x="96" y="30"/>
                    <a:pt x="94" y="57"/>
                    <a:pt x="72" y="44"/>
                  </a:cubicBezTo>
                  <a:cubicBezTo>
                    <a:pt x="95" y="0"/>
                    <a:pt x="41" y="1"/>
                    <a:pt x="43" y="11"/>
                  </a:cubicBezTo>
                  <a:cubicBezTo>
                    <a:pt x="46" y="21"/>
                    <a:pt x="11" y="49"/>
                    <a:pt x="0" y="5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9" name="Freeform 271"/>
            <p:cNvSpPr>
              <a:spLocks noEditPoints="1"/>
            </p:cNvSpPr>
            <p:nvPr/>
          </p:nvSpPr>
          <p:spPr bwMode="auto">
            <a:xfrm>
              <a:off x="2030" y="2518"/>
              <a:ext cx="51" cy="51"/>
            </a:xfrm>
            <a:custGeom>
              <a:avLst/>
              <a:gdLst>
                <a:gd name="T0" fmla="*/ 168 w 173"/>
                <a:gd name="T1" fmla="*/ 171 h 171"/>
                <a:gd name="T2" fmla="*/ 156 w 173"/>
                <a:gd name="T3" fmla="*/ 166 h 171"/>
                <a:gd name="T4" fmla="*/ 9 w 173"/>
                <a:gd name="T5" fmla="*/ 70 h 171"/>
                <a:gd name="T6" fmla="*/ 0 w 173"/>
                <a:gd name="T7" fmla="*/ 63 h 171"/>
                <a:gd name="T8" fmla="*/ 9 w 173"/>
                <a:gd name="T9" fmla="*/ 55 h 171"/>
                <a:gd name="T10" fmla="*/ 49 w 173"/>
                <a:gd name="T11" fmla="*/ 15 h 171"/>
                <a:gd name="T12" fmla="*/ 52 w 173"/>
                <a:gd name="T13" fmla="*/ 6 h 171"/>
                <a:gd name="T14" fmla="*/ 69 w 173"/>
                <a:gd name="T15" fmla="*/ 0 h 171"/>
                <a:gd name="T16" fmla="*/ 98 w 173"/>
                <a:gd name="T17" fmla="*/ 14 h 171"/>
                <a:gd name="T18" fmla="*/ 100 w 173"/>
                <a:gd name="T19" fmla="*/ 42 h 171"/>
                <a:gd name="T20" fmla="*/ 104 w 173"/>
                <a:gd name="T21" fmla="*/ 37 h 171"/>
                <a:gd name="T22" fmla="*/ 125 w 173"/>
                <a:gd name="T23" fmla="*/ 30 h 171"/>
                <a:gd name="T24" fmla="*/ 140 w 173"/>
                <a:gd name="T25" fmla="*/ 51 h 171"/>
                <a:gd name="T26" fmla="*/ 138 w 173"/>
                <a:gd name="T27" fmla="*/ 74 h 171"/>
                <a:gd name="T28" fmla="*/ 158 w 173"/>
                <a:gd name="T29" fmla="*/ 85 h 171"/>
                <a:gd name="T30" fmla="*/ 169 w 173"/>
                <a:gd name="T31" fmla="*/ 152 h 171"/>
                <a:gd name="T32" fmla="*/ 168 w 173"/>
                <a:gd name="T33" fmla="*/ 171 h 171"/>
                <a:gd name="T34" fmla="*/ 29 w 173"/>
                <a:gd name="T35" fmla="*/ 63 h 171"/>
                <a:gd name="T36" fmla="*/ 151 w 173"/>
                <a:gd name="T37" fmla="*/ 144 h 171"/>
                <a:gd name="T38" fmla="*/ 144 w 173"/>
                <a:gd name="T39" fmla="*/ 98 h 171"/>
                <a:gd name="T40" fmla="*/ 123 w 173"/>
                <a:gd name="T41" fmla="*/ 91 h 171"/>
                <a:gd name="T42" fmla="*/ 103 w 173"/>
                <a:gd name="T43" fmla="*/ 91 h 171"/>
                <a:gd name="T44" fmla="*/ 115 w 173"/>
                <a:gd name="T45" fmla="*/ 76 h 171"/>
                <a:gd name="T46" fmla="*/ 122 w 173"/>
                <a:gd name="T47" fmla="*/ 54 h 171"/>
                <a:gd name="T48" fmla="*/ 119 w 173"/>
                <a:gd name="T49" fmla="*/ 48 h 171"/>
                <a:gd name="T50" fmla="*/ 118 w 173"/>
                <a:gd name="T51" fmla="*/ 49 h 171"/>
                <a:gd name="T52" fmla="*/ 98 w 173"/>
                <a:gd name="T53" fmla="*/ 61 h 171"/>
                <a:gd name="T54" fmla="*/ 82 w 173"/>
                <a:gd name="T55" fmla="*/ 56 h 171"/>
                <a:gd name="T56" fmla="*/ 75 w 173"/>
                <a:gd name="T57" fmla="*/ 51 h 171"/>
                <a:gd name="T58" fmla="*/ 79 w 173"/>
                <a:gd name="T59" fmla="*/ 43 h 171"/>
                <a:gd name="T60" fmla="*/ 82 w 173"/>
                <a:gd name="T61" fmla="*/ 24 h 171"/>
                <a:gd name="T62" fmla="*/ 67 w 173"/>
                <a:gd name="T63" fmla="*/ 18 h 171"/>
                <a:gd name="T64" fmla="*/ 29 w 173"/>
                <a:gd name="T65" fmla="*/ 6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3" h="171">
                  <a:moveTo>
                    <a:pt x="168" y="171"/>
                  </a:moveTo>
                  <a:cubicBezTo>
                    <a:pt x="156" y="166"/>
                    <a:pt x="156" y="166"/>
                    <a:pt x="156" y="166"/>
                  </a:cubicBezTo>
                  <a:cubicBezTo>
                    <a:pt x="95" y="140"/>
                    <a:pt x="56" y="110"/>
                    <a:pt x="9" y="7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44" y="27"/>
                    <a:pt x="49" y="18"/>
                    <a:pt x="49" y="15"/>
                  </a:cubicBezTo>
                  <a:cubicBezTo>
                    <a:pt x="48" y="13"/>
                    <a:pt x="49" y="9"/>
                    <a:pt x="52" y="6"/>
                  </a:cubicBezTo>
                  <a:cubicBezTo>
                    <a:pt x="56" y="1"/>
                    <a:pt x="65" y="0"/>
                    <a:pt x="69" y="0"/>
                  </a:cubicBezTo>
                  <a:cubicBezTo>
                    <a:pt x="79" y="0"/>
                    <a:pt x="92" y="4"/>
                    <a:pt x="98" y="14"/>
                  </a:cubicBezTo>
                  <a:cubicBezTo>
                    <a:pt x="101" y="20"/>
                    <a:pt x="104" y="29"/>
                    <a:pt x="100" y="42"/>
                  </a:cubicBezTo>
                  <a:cubicBezTo>
                    <a:pt x="101" y="41"/>
                    <a:pt x="102" y="40"/>
                    <a:pt x="104" y="37"/>
                  </a:cubicBezTo>
                  <a:cubicBezTo>
                    <a:pt x="108" y="33"/>
                    <a:pt x="116" y="26"/>
                    <a:pt x="125" y="30"/>
                  </a:cubicBezTo>
                  <a:cubicBezTo>
                    <a:pt x="133" y="35"/>
                    <a:pt x="139" y="42"/>
                    <a:pt x="140" y="51"/>
                  </a:cubicBezTo>
                  <a:cubicBezTo>
                    <a:pt x="142" y="58"/>
                    <a:pt x="141" y="66"/>
                    <a:pt x="138" y="74"/>
                  </a:cubicBezTo>
                  <a:cubicBezTo>
                    <a:pt x="146" y="76"/>
                    <a:pt x="153" y="80"/>
                    <a:pt x="158" y="85"/>
                  </a:cubicBezTo>
                  <a:cubicBezTo>
                    <a:pt x="173" y="102"/>
                    <a:pt x="171" y="128"/>
                    <a:pt x="169" y="152"/>
                  </a:cubicBezTo>
                  <a:lnTo>
                    <a:pt x="168" y="171"/>
                  </a:lnTo>
                  <a:close/>
                  <a:moveTo>
                    <a:pt x="29" y="63"/>
                  </a:moveTo>
                  <a:cubicBezTo>
                    <a:pt x="68" y="96"/>
                    <a:pt x="103" y="121"/>
                    <a:pt x="151" y="144"/>
                  </a:cubicBezTo>
                  <a:cubicBezTo>
                    <a:pt x="152" y="126"/>
                    <a:pt x="153" y="107"/>
                    <a:pt x="144" y="98"/>
                  </a:cubicBezTo>
                  <a:cubicBezTo>
                    <a:pt x="140" y="93"/>
                    <a:pt x="133" y="91"/>
                    <a:pt x="123" y="91"/>
                  </a:cubicBezTo>
                  <a:cubicBezTo>
                    <a:pt x="103" y="91"/>
                    <a:pt x="103" y="91"/>
                    <a:pt x="103" y="91"/>
                  </a:cubicBezTo>
                  <a:cubicBezTo>
                    <a:pt x="115" y="76"/>
                    <a:pt x="115" y="76"/>
                    <a:pt x="115" y="76"/>
                  </a:cubicBezTo>
                  <a:cubicBezTo>
                    <a:pt x="121" y="69"/>
                    <a:pt x="124" y="60"/>
                    <a:pt x="122" y="54"/>
                  </a:cubicBezTo>
                  <a:cubicBezTo>
                    <a:pt x="122" y="52"/>
                    <a:pt x="121" y="50"/>
                    <a:pt x="119" y="48"/>
                  </a:cubicBezTo>
                  <a:cubicBezTo>
                    <a:pt x="118" y="49"/>
                    <a:pt x="118" y="49"/>
                    <a:pt x="118" y="49"/>
                  </a:cubicBezTo>
                  <a:cubicBezTo>
                    <a:pt x="114" y="54"/>
                    <a:pt x="108" y="61"/>
                    <a:pt x="98" y="61"/>
                  </a:cubicBezTo>
                  <a:cubicBezTo>
                    <a:pt x="93" y="61"/>
                    <a:pt x="88" y="59"/>
                    <a:pt x="82" y="56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84" y="35"/>
                    <a:pt x="85" y="28"/>
                    <a:pt x="82" y="24"/>
                  </a:cubicBezTo>
                  <a:cubicBezTo>
                    <a:pt x="80" y="19"/>
                    <a:pt x="71" y="18"/>
                    <a:pt x="67" y="18"/>
                  </a:cubicBezTo>
                  <a:cubicBezTo>
                    <a:pt x="66" y="28"/>
                    <a:pt x="54" y="41"/>
                    <a:pt x="29" y="6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0" name="Freeform 272"/>
            <p:cNvSpPr>
              <a:spLocks/>
            </p:cNvSpPr>
            <p:nvPr/>
          </p:nvSpPr>
          <p:spPr bwMode="auto">
            <a:xfrm>
              <a:off x="2259" y="2231"/>
              <a:ext cx="176" cy="166"/>
            </a:xfrm>
            <a:custGeom>
              <a:avLst/>
              <a:gdLst>
                <a:gd name="T0" fmla="*/ 584 w 591"/>
                <a:gd name="T1" fmla="*/ 67 h 558"/>
                <a:gd name="T2" fmla="*/ 582 w 591"/>
                <a:gd name="T3" fmla="*/ 175 h 558"/>
                <a:gd name="T4" fmla="*/ 583 w 591"/>
                <a:gd name="T5" fmla="*/ 318 h 558"/>
                <a:gd name="T6" fmla="*/ 584 w 591"/>
                <a:gd name="T7" fmla="*/ 461 h 558"/>
                <a:gd name="T8" fmla="*/ 584 w 591"/>
                <a:gd name="T9" fmla="*/ 532 h 558"/>
                <a:gd name="T10" fmla="*/ 546 w 591"/>
                <a:gd name="T11" fmla="*/ 558 h 558"/>
                <a:gd name="T12" fmla="*/ 279 w 591"/>
                <a:gd name="T13" fmla="*/ 419 h 558"/>
                <a:gd name="T14" fmla="*/ 190 w 591"/>
                <a:gd name="T15" fmla="*/ 412 h 558"/>
                <a:gd name="T16" fmla="*/ 83 w 591"/>
                <a:gd name="T17" fmla="*/ 373 h 558"/>
                <a:gd name="T18" fmla="*/ 36 w 591"/>
                <a:gd name="T19" fmla="*/ 353 h 558"/>
                <a:gd name="T20" fmla="*/ 13 w 591"/>
                <a:gd name="T21" fmla="*/ 305 h 558"/>
                <a:gd name="T22" fmla="*/ 19 w 591"/>
                <a:gd name="T23" fmla="*/ 188 h 558"/>
                <a:gd name="T24" fmla="*/ 0 w 591"/>
                <a:gd name="T25" fmla="*/ 139 h 558"/>
                <a:gd name="T26" fmla="*/ 36 w 591"/>
                <a:gd name="T27" fmla="*/ 104 h 558"/>
                <a:gd name="T28" fmla="*/ 57 w 591"/>
                <a:gd name="T29" fmla="*/ 51 h 558"/>
                <a:gd name="T30" fmla="*/ 80 w 591"/>
                <a:gd name="T31" fmla="*/ 0 h 558"/>
                <a:gd name="T32" fmla="*/ 220 w 591"/>
                <a:gd name="T33" fmla="*/ 41 h 558"/>
                <a:gd name="T34" fmla="*/ 287 w 591"/>
                <a:gd name="T35" fmla="*/ 90 h 558"/>
                <a:gd name="T36" fmla="*/ 358 w 591"/>
                <a:gd name="T37" fmla="*/ 120 h 558"/>
                <a:gd name="T38" fmla="*/ 391 w 591"/>
                <a:gd name="T39" fmla="*/ 103 h 558"/>
                <a:gd name="T40" fmla="*/ 390 w 591"/>
                <a:gd name="T41" fmla="*/ 67 h 558"/>
                <a:gd name="T42" fmla="*/ 445 w 591"/>
                <a:gd name="T43" fmla="*/ 15 h 558"/>
                <a:gd name="T44" fmla="*/ 510 w 591"/>
                <a:gd name="T45" fmla="*/ 36 h 558"/>
                <a:gd name="T46" fmla="*/ 584 w 591"/>
                <a:gd name="T47" fmla="*/ 67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91" h="558">
                  <a:moveTo>
                    <a:pt x="584" y="67"/>
                  </a:moveTo>
                  <a:cubicBezTo>
                    <a:pt x="553" y="93"/>
                    <a:pt x="576" y="147"/>
                    <a:pt x="582" y="175"/>
                  </a:cubicBezTo>
                  <a:cubicBezTo>
                    <a:pt x="591" y="219"/>
                    <a:pt x="582" y="273"/>
                    <a:pt x="583" y="318"/>
                  </a:cubicBezTo>
                  <a:cubicBezTo>
                    <a:pt x="583" y="366"/>
                    <a:pt x="584" y="413"/>
                    <a:pt x="584" y="461"/>
                  </a:cubicBezTo>
                  <a:cubicBezTo>
                    <a:pt x="584" y="485"/>
                    <a:pt x="584" y="508"/>
                    <a:pt x="584" y="532"/>
                  </a:cubicBezTo>
                  <a:cubicBezTo>
                    <a:pt x="584" y="548"/>
                    <a:pt x="536" y="520"/>
                    <a:pt x="546" y="558"/>
                  </a:cubicBezTo>
                  <a:cubicBezTo>
                    <a:pt x="457" y="511"/>
                    <a:pt x="368" y="466"/>
                    <a:pt x="279" y="419"/>
                  </a:cubicBezTo>
                  <a:cubicBezTo>
                    <a:pt x="245" y="402"/>
                    <a:pt x="216" y="432"/>
                    <a:pt x="190" y="412"/>
                  </a:cubicBezTo>
                  <a:cubicBezTo>
                    <a:pt x="149" y="382"/>
                    <a:pt x="108" y="425"/>
                    <a:pt x="83" y="373"/>
                  </a:cubicBezTo>
                  <a:cubicBezTo>
                    <a:pt x="76" y="359"/>
                    <a:pt x="49" y="363"/>
                    <a:pt x="36" y="353"/>
                  </a:cubicBezTo>
                  <a:cubicBezTo>
                    <a:pt x="27" y="345"/>
                    <a:pt x="20" y="318"/>
                    <a:pt x="13" y="305"/>
                  </a:cubicBezTo>
                  <a:cubicBezTo>
                    <a:pt x="5" y="292"/>
                    <a:pt x="22" y="218"/>
                    <a:pt x="19" y="188"/>
                  </a:cubicBezTo>
                  <a:cubicBezTo>
                    <a:pt x="18" y="179"/>
                    <a:pt x="0" y="142"/>
                    <a:pt x="0" y="139"/>
                  </a:cubicBezTo>
                  <a:cubicBezTo>
                    <a:pt x="3" y="121"/>
                    <a:pt x="29" y="118"/>
                    <a:pt x="36" y="104"/>
                  </a:cubicBezTo>
                  <a:cubicBezTo>
                    <a:pt x="50" y="74"/>
                    <a:pt x="26" y="74"/>
                    <a:pt x="57" y="51"/>
                  </a:cubicBezTo>
                  <a:cubicBezTo>
                    <a:pt x="80" y="33"/>
                    <a:pt x="78" y="30"/>
                    <a:pt x="80" y="0"/>
                  </a:cubicBezTo>
                  <a:cubicBezTo>
                    <a:pt x="113" y="16"/>
                    <a:pt x="201" y="7"/>
                    <a:pt x="220" y="41"/>
                  </a:cubicBezTo>
                  <a:cubicBezTo>
                    <a:pt x="241" y="80"/>
                    <a:pt x="245" y="79"/>
                    <a:pt x="287" y="90"/>
                  </a:cubicBezTo>
                  <a:cubicBezTo>
                    <a:pt x="306" y="94"/>
                    <a:pt x="345" y="126"/>
                    <a:pt x="358" y="120"/>
                  </a:cubicBezTo>
                  <a:cubicBezTo>
                    <a:pt x="369" y="116"/>
                    <a:pt x="386" y="113"/>
                    <a:pt x="391" y="103"/>
                  </a:cubicBezTo>
                  <a:cubicBezTo>
                    <a:pt x="400" y="86"/>
                    <a:pt x="386" y="82"/>
                    <a:pt x="390" y="67"/>
                  </a:cubicBezTo>
                  <a:cubicBezTo>
                    <a:pt x="397" y="42"/>
                    <a:pt x="417" y="19"/>
                    <a:pt x="445" y="15"/>
                  </a:cubicBezTo>
                  <a:cubicBezTo>
                    <a:pt x="472" y="11"/>
                    <a:pt x="494" y="11"/>
                    <a:pt x="510" y="36"/>
                  </a:cubicBezTo>
                  <a:cubicBezTo>
                    <a:pt x="525" y="59"/>
                    <a:pt x="569" y="39"/>
                    <a:pt x="584" y="6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1" name="Freeform 273"/>
            <p:cNvSpPr>
              <a:spLocks noEditPoints="1"/>
            </p:cNvSpPr>
            <p:nvPr/>
          </p:nvSpPr>
          <p:spPr bwMode="auto">
            <a:xfrm>
              <a:off x="2256" y="2226"/>
              <a:ext cx="181" cy="176"/>
            </a:xfrm>
            <a:custGeom>
              <a:avLst/>
              <a:gdLst>
                <a:gd name="T0" fmla="*/ 283 w 606"/>
                <a:gd name="T1" fmla="*/ 441 h 589"/>
                <a:gd name="T2" fmla="*/ 193 w 606"/>
                <a:gd name="T3" fmla="*/ 434 h 589"/>
                <a:gd name="T4" fmla="*/ 84 w 606"/>
                <a:gd name="T5" fmla="*/ 391 h 589"/>
                <a:gd name="T6" fmla="*/ 40 w 606"/>
                <a:gd name="T7" fmla="*/ 374 h 589"/>
                <a:gd name="T8" fmla="*/ 14 w 606"/>
                <a:gd name="T9" fmla="*/ 324 h 589"/>
                <a:gd name="T10" fmla="*/ 19 w 606"/>
                <a:gd name="T11" fmla="*/ 203 h 589"/>
                <a:gd name="T12" fmla="*/ 0 w 606"/>
                <a:gd name="T13" fmla="*/ 152 h 589"/>
                <a:gd name="T14" fmla="*/ 36 w 606"/>
                <a:gd name="T15" fmla="*/ 114 h 589"/>
                <a:gd name="T16" fmla="*/ 61 w 606"/>
                <a:gd name="T17" fmla="*/ 58 h 589"/>
                <a:gd name="T18" fmla="*/ 81 w 606"/>
                <a:gd name="T19" fmla="*/ 0 h 589"/>
                <a:gd name="T20" fmla="*/ 145 w 606"/>
                <a:gd name="T21" fmla="*/ 16 h 589"/>
                <a:gd name="T22" fmla="*/ 293 w 606"/>
                <a:gd name="T23" fmla="*/ 93 h 589"/>
                <a:gd name="T24" fmla="*/ 331 w 606"/>
                <a:gd name="T25" fmla="*/ 110 h 589"/>
                <a:gd name="T26" fmla="*/ 373 w 606"/>
                <a:gd name="T27" fmla="*/ 123 h 589"/>
                <a:gd name="T28" fmla="*/ 392 w 606"/>
                <a:gd name="T29" fmla="*/ 99 h 589"/>
                <a:gd name="T30" fmla="*/ 453 w 606"/>
                <a:gd name="T31" fmla="*/ 20 h 589"/>
                <a:gd name="T32" fmla="*/ 526 w 606"/>
                <a:gd name="T33" fmla="*/ 45 h 589"/>
                <a:gd name="T34" fmla="*/ 601 w 606"/>
                <a:gd name="T35" fmla="*/ 77 h 589"/>
                <a:gd name="T36" fmla="*/ 599 w 606"/>
                <a:gd name="T37" fmla="*/ 88 h 589"/>
                <a:gd name="T38" fmla="*/ 600 w 606"/>
                <a:gd name="T39" fmla="*/ 187 h 589"/>
                <a:gd name="T40" fmla="*/ 601 w 606"/>
                <a:gd name="T41" fmla="*/ 332 h 589"/>
                <a:gd name="T42" fmla="*/ 602 w 606"/>
                <a:gd name="T43" fmla="*/ 523 h 589"/>
                <a:gd name="T44" fmla="*/ 584 w 606"/>
                <a:gd name="T45" fmla="*/ 560 h 589"/>
                <a:gd name="T46" fmla="*/ 569 w 606"/>
                <a:gd name="T47" fmla="*/ 559 h 589"/>
                <a:gd name="T48" fmla="*/ 564 w 606"/>
                <a:gd name="T49" fmla="*/ 569 h 589"/>
                <a:gd name="T50" fmla="*/ 264 w 606"/>
                <a:gd name="T51" fmla="*/ 419 h 589"/>
                <a:gd name="T52" fmla="*/ 546 w 606"/>
                <a:gd name="T53" fmla="*/ 556 h 589"/>
                <a:gd name="T54" fmla="*/ 569 w 606"/>
                <a:gd name="T55" fmla="*/ 541 h 589"/>
                <a:gd name="T56" fmla="*/ 583 w 606"/>
                <a:gd name="T57" fmla="*/ 542 h 589"/>
                <a:gd name="T58" fmla="*/ 583 w 606"/>
                <a:gd name="T59" fmla="*/ 475 h 589"/>
                <a:gd name="T60" fmla="*/ 584 w 606"/>
                <a:gd name="T61" fmla="*/ 285 h 589"/>
                <a:gd name="T62" fmla="*/ 577 w 606"/>
                <a:gd name="T63" fmla="*/ 173 h 589"/>
                <a:gd name="T64" fmla="*/ 552 w 606"/>
                <a:gd name="T65" fmla="*/ 72 h 589"/>
                <a:gd name="T66" fmla="*/ 476 w 606"/>
                <a:gd name="T67" fmla="*/ 36 h 589"/>
                <a:gd name="T68" fmla="*/ 408 w 606"/>
                <a:gd name="T69" fmla="*/ 83 h 589"/>
                <a:gd name="T70" fmla="*/ 408 w 606"/>
                <a:gd name="T71" fmla="*/ 121 h 589"/>
                <a:gd name="T72" fmla="*/ 371 w 606"/>
                <a:gd name="T73" fmla="*/ 143 h 589"/>
                <a:gd name="T74" fmla="*/ 294 w 606"/>
                <a:gd name="T75" fmla="*/ 112 h 589"/>
                <a:gd name="T76" fmla="*/ 221 w 606"/>
                <a:gd name="T77" fmla="*/ 60 h 589"/>
                <a:gd name="T78" fmla="*/ 97 w 606"/>
                <a:gd name="T79" fmla="*/ 27 h 589"/>
                <a:gd name="T80" fmla="*/ 58 w 606"/>
                <a:gd name="T81" fmla="*/ 92 h 589"/>
                <a:gd name="T82" fmla="*/ 33 w 606"/>
                <a:gd name="T83" fmla="*/ 140 h 589"/>
                <a:gd name="T84" fmla="*/ 24 w 606"/>
                <a:gd name="T85" fmla="*/ 167 h 589"/>
                <a:gd name="T86" fmla="*/ 33 w 606"/>
                <a:gd name="T87" fmla="*/ 260 h 589"/>
                <a:gd name="T88" fmla="*/ 39 w 606"/>
                <a:gd name="T89" fmla="*/ 335 h 589"/>
                <a:gd name="T90" fmla="*/ 69 w 606"/>
                <a:gd name="T91" fmla="*/ 366 h 589"/>
                <a:gd name="T92" fmla="*/ 146 w 606"/>
                <a:gd name="T93" fmla="*/ 405 h 589"/>
                <a:gd name="T94" fmla="*/ 239 w 606"/>
                <a:gd name="T95" fmla="*/ 422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6" h="589">
                  <a:moveTo>
                    <a:pt x="570" y="589"/>
                  </a:moveTo>
                  <a:cubicBezTo>
                    <a:pt x="283" y="441"/>
                    <a:pt x="283" y="441"/>
                    <a:pt x="283" y="441"/>
                  </a:cubicBezTo>
                  <a:cubicBezTo>
                    <a:pt x="271" y="435"/>
                    <a:pt x="257" y="437"/>
                    <a:pt x="243" y="440"/>
                  </a:cubicBezTo>
                  <a:cubicBezTo>
                    <a:pt x="226" y="443"/>
                    <a:pt x="207" y="444"/>
                    <a:pt x="193" y="434"/>
                  </a:cubicBezTo>
                  <a:cubicBezTo>
                    <a:pt x="177" y="422"/>
                    <a:pt x="161" y="423"/>
                    <a:pt x="147" y="424"/>
                  </a:cubicBezTo>
                  <a:cubicBezTo>
                    <a:pt x="123" y="425"/>
                    <a:pt x="100" y="425"/>
                    <a:pt x="84" y="391"/>
                  </a:cubicBezTo>
                  <a:cubicBezTo>
                    <a:pt x="81" y="387"/>
                    <a:pt x="73" y="385"/>
                    <a:pt x="65" y="384"/>
                  </a:cubicBezTo>
                  <a:cubicBezTo>
                    <a:pt x="56" y="382"/>
                    <a:pt x="47" y="380"/>
                    <a:pt x="40" y="374"/>
                  </a:cubicBezTo>
                  <a:cubicBezTo>
                    <a:pt x="32" y="368"/>
                    <a:pt x="27" y="355"/>
                    <a:pt x="22" y="342"/>
                  </a:cubicBezTo>
                  <a:cubicBezTo>
                    <a:pt x="19" y="335"/>
                    <a:pt x="16" y="328"/>
                    <a:pt x="14" y="324"/>
                  </a:cubicBezTo>
                  <a:cubicBezTo>
                    <a:pt x="8" y="315"/>
                    <a:pt x="10" y="294"/>
                    <a:pt x="15" y="258"/>
                  </a:cubicBezTo>
                  <a:cubicBezTo>
                    <a:pt x="17" y="237"/>
                    <a:pt x="20" y="216"/>
                    <a:pt x="19" y="203"/>
                  </a:cubicBezTo>
                  <a:cubicBezTo>
                    <a:pt x="18" y="199"/>
                    <a:pt x="11" y="183"/>
                    <a:pt x="7" y="174"/>
                  </a:cubicBezTo>
                  <a:cubicBezTo>
                    <a:pt x="0" y="158"/>
                    <a:pt x="0" y="156"/>
                    <a:pt x="0" y="152"/>
                  </a:cubicBezTo>
                  <a:cubicBezTo>
                    <a:pt x="2" y="137"/>
                    <a:pt x="14" y="130"/>
                    <a:pt x="24" y="124"/>
                  </a:cubicBezTo>
                  <a:cubicBezTo>
                    <a:pt x="29" y="121"/>
                    <a:pt x="35" y="118"/>
                    <a:pt x="36" y="114"/>
                  </a:cubicBezTo>
                  <a:cubicBezTo>
                    <a:pt x="41" y="104"/>
                    <a:pt x="40" y="99"/>
                    <a:pt x="40" y="93"/>
                  </a:cubicBezTo>
                  <a:cubicBezTo>
                    <a:pt x="39" y="82"/>
                    <a:pt x="40" y="73"/>
                    <a:pt x="61" y="58"/>
                  </a:cubicBezTo>
                  <a:cubicBezTo>
                    <a:pt x="78" y="44"/>
                    <a:pt x="78" y="43"/>
                    <a:pt x="79" y="21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104" y="11"/>
                    <a:pt x="124" y="13"/>
                    <a:pt x="145" y="16"/>
                  </a:cubicBezTo>
                  <a:cubicBezTo>
                    <a:pt x="183" y="21"/>
                    <a:pt x="223" y="26"/>
                    <a:pt x="237" y="51"/>
                  </a:cubicBezTo>
                  <a:cubicBezTo>
                    <a:pt x="255" y="84"/>
                    <a:pt x="256" y="85"/>
                    <a:pt x="293" y="93"/>
                  </a:cubicBezTo>
                  <a:cubicBezTo>
                    <a:pt x="298" y="95"/>
                    <a:pt x="298" y="95"/>
                    <a:pt x="298" y="95"/>
                  </a:cubicBezTo>
                  <a:cubicBezTo>
                    <a:pt x="307" y="97"/>
                    <a:pt x="319" y="103"/>
                    <a:pt x="331" y="110"/>
                  </a:cubicBezTo>
                  <a:cubicBezTo>
                    <a:pt x="342" y="117"/>
                    <a:pt x="358" y="126"/>
                    <a:pt x="364" y="126"/>
                  </a:cubicBezTo>
                  <a:cubicBezTo>
                    <a:pt x="367" y="125"/>
                    <a:pt x="370" y="124"/>
                    <a:pt x="373" y="123"/>
                  </a:cubicBezTo>
                  <a:cubicBezTo>
                    <a:pt x="380" y="120"/>
                    <a:pt x="389" y="117"/>
                    <a:pt x="392" y="113"/>
                  </a:cubicBezTo>
                  <a:cubicBezTo>
                    <a:pt x="395" y="107"/>
                    <a:pt x="394" y="104"/>
                    <a:pt x="392" y="99"/>
                  </a:cubicBezTo>
                  <a:cubicBezTo>
                    <a:pt x="390" y="95"/>
                    <a:pt x="388" y="88"/>
                    <a:pt x="390" y="79"/>
                  </a:cubicBezTo>
                  <a:cubicBezTo>
                    <a:pt x="399" y="47"/>
                    <a:pt x="424" y="24"/>
                    <a:pt x="453" y="20"/>
                  </a:cubicBezTo>
                  <a:cubicBezTo>
                    <a:pt x="459" y="19"/>
                    <a:pt x="468" y="18"/>
                    <a:pt x="476" y="18"/>
                  </a:cubicBezTo>
                  <a:cubicBezTo>
                    <a:pt x="490" y="18"/>
                    <a:pt x="511" y="21"/>
                    <a:pt x="526" y="45"/>
                  </a:cubicBezTo>
                  <a:cubicBezTo>
                    <a:pt x="531" y="51"/>
                    <a:pt x="540" y="53"/>
                    <a:pt x="554" y="54"/>
                  </a:cubicBezTo>
                  <a:cubicBezTo>
                    <a:pt x="570" y="55"/>
                    <a:pt x="591" y="57"/>
                    <a:pt x="601" y="77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599" y="88"/>
                    <a:pt x="599" y="88"/>
                    <a:pt x="599" y="88"/>
                  </a:cubicBezTo>
                  <a:cubicBezTo>
                    <a:pt x="578" y="105"/>
                    <a:pt x="588" y="141"/>
                    <a:pt x="595" y="168"/>
                  </a:cubicBezTo>
                  <a:cubicBezTo>
                    <a:pt x="597" y="175"/>
                    <a:pt x="599" y="182"/>
                    <a:pt x="600" y="187"/>
                  </a:cubicBezTo>
                  <a:cubicBezTo>
                    <a:pt x="606" y="218"/>
                    <a:pt x="604" y="253"/>
                    <a:pt x="602" y="286"/>
                  </a:cubicBezTo>
                  <a:cubicBezTo>
                    <a:pt x="601" y="302"/>
                    <a:pt x="601" y="317"/>
                    <a:pt x="601" y="332"/>
                  </a:cubicBezTo>
                  <a:cubicBezTo>
                    <a:pt x="601" y="379"/>
                    <a:pt x="602" y="427"/>
                    <a:pt x="602" y="475"/>
                  </a:cubicBezTo>
                  <a:cubicBezTo>
                    <a:pt x="602" y="491"/>
                    <a:pt x="602" y="506"/>
                    <a:pt x="602" y="523"/>
                  </a:cubicBezTo>
                  <a:cubicBezTo>
                    <a:pt x="602" y="546"/>
                    <a:pt x="602" y="546"/>
                    <a:pt x="602" y="546"/>
                  </a:cubicBezTo>
                  <a:cubicBezTo>
                    <a:pt x="602" y="548"/>
                    <a:pt x="601" y="560"/>
                    <a:pt x="584" y="560"/>
                  </a:cubicBezTo>
                  <a:cubicBezTo>
                    <a:pt x="582" y="560"/>
                    <a:pt x="579" y="560"/>
                    <a:pt x="576" y="560"/>
                  </a:cubicBezTo>
                  <a:cubicBezTo>
                    <a:pt x="574" y="560"/>
                    <a:pt x="571" y="559"/>
                    <a:pt x="569" y="559"/>
                  </a:cubicBezTo>
                  <a:cubicBezTo>
                    <a:pt x="565" y="559"/>
                    <a:pt x="563" y="560"/>
                    <a:pt x="563" y="560"/>
                  </a:cubicBezTo>
                  <a:cubicBezTo>
                    <a:pt x="563" y="560"/>
                    <a:pt x="562" y="562"/>
                    <a:pt x="564" y="569"/>
                  </a:cubicBezTo>
                  <a:lnTo>
                    <a:pt x="570" y="589"/>
                  </a:lnTo>
                  <a:close/>
                  <a:moveTo>
                    <a:pt x="264" y="419"/>
                  </a:moveTo>
                  <a:cubicBezTo>
                    <a:pt x="274" y="419"/>
                    <a:pt x="283" y="421"/>
                    <a:pt x="292" y="425"/>
                  </a:cubicBezTo>
                  <a:cubicBezTo>
                    <a:pt x="546" y="556"/>
                    <a:pt x="546" y="556"/>
                    <a:pt x="546" y="556"/>
                  </a:cubicBezTo>
                  <a:cubicBezTo>
                    <a:pt x="546" y="553"/>
                    <a:pt x="547" y="551"/>
                    <a:pt x="549" y="549"/>
                  </a:cubicBezTo>
                  <a:cubicBezTo>
                    <a:pt x="555" y="541"/>
                    <a:pt x="565" y="541"/>
                    <a:pt x="569" y="541"/>
                  </a:cubicBezTo>
                  <a:cubicBezTo>
                    <a:pt x="571" y="541"/>
                    <a:pt x="575" y="541"/>
                    <a:pt x="578" y="542"/>
                  </a:cubicBezTo>
                  <a:cubicBezTo>
                    <a:pt x="580" y="542"/>
                    <a:pt x="582" y="542"/>
                    <a:pt x="583" y="542"/>
                  </a:cubicBezTo>
                  <a:cubicBezTo>
                    <a:pt x="583" y="522"/>
                    <a:pt x="583" y="522"/>
                    <a:pt x="583" y="522"/>
                  </a:cubicBezTo>
                  <a:cubicBezTo>
                    <a:pt x="583" y="507"/>
                    <a:pt x="583" y="491"/>
                    <a:pt x="583" y="475"/>
                  </a:cubicBezTo>
                  <a:cubicBezTo>
                    <a:pt x="583" y="427"/>
                    <a:pt x="583" y="380"/>
                    <a:pt x="583" y="332"/>
                  </a:cubicBezTo>
                  <a:cubicBezTo>
                    <a:pt x="582" y="317"/>
                    <a:pt x="583" y="301"/>
                    <a:pt x="584" y="285"/>
                  </a:cubicBezTo>
                  <a:cubicBezTo>
                    <a:pt x="586" y="253"/>
                    <a:pt x="587" y="219"/>
                    <a:pt x="582" y="190"/>
                  </a:cubicBezTo>
                  <a:cubicBezTo>
                    <a:pt x="581" y="186"/>
                    <a:pt x="579" y="180"/>
                    <a:pt x="577" y="173"/>
                  </a:cubicBezTo>
                  <a:cubicBezTo>
                    <a:pt x="570" y="146"/>
                    <a:pt x="559" y="106"/>
                    <a:pt x="581" y="80"/>
                  </a:cubicBezTo>
                  <a:cubicBezTo>
                    <a:pt x="575" y="75"/>
                    <a:pt x="565" y="74"/>
                    <a:pt x="552" y="72"/>
                  </a:cubicBezTo>
                  <a:cubicBezTo>
                    <a:pt x="537" y="71"/>
                    <a:pt x="520" y="69"/>
                    <a:pt x="511" y="55"/>
                  </a:cubicBezTo>
                  <a:cubicBezTo>
                    <a:pt x="502" y="42"/>
                    <a:pt x="493" y="36"/>
                    <a:pt x="476" y="36"/>
                  </a:cubicBezTo>
                  <a:cubicBezTo>
                    <a:pt x="469" y="36"/>
                    <a:pt x="461" y="37"/>
                    <a:pt x="455" y="38"/>
                  </a:cubicBezTo>
                  <a:cubicBezTo>
                    <a:pt x="429" y="42"/>
                    <a:pt x="413" y="65"/>
                    <a:pt x="408" y="83"/>
                  </a:cubicBezTo>
                  <a:cubicBezTo>
                    <a:pt x="407" y="87"/>
                    <a:pt x="408" y="89"/>
                    <a:pt x="409" y="93"/>
                  </a:cubicBezTo>
                  <a:cubicBezTo>
                    <a:pt x="412" y="99"/>
                    <a:pt x="415" y="108"/>
                    <a:pt x="408" y="121"/>
                  </a:cubicBezTo>
                  <a:cubicBezTo>
                    <a:pt x="402" y="132"/>
                    <a:pt x="389" y="137"/>
                    <a:pt x="379" y="140"/>
                  </a:cubicBezTo>
                  <a:cubicBezTo>
                    <a:pt x="376" y="141"/>
                    <a:pt x="373" y="142"/>
                    <a:pt x="371" y="143"/>
                  </a:cubicBezTo>
                  <a:cubicBezTo>
                    <a:pt x="360" y="148"/>
                    <a:pt x="341" y="138"/>
                    <a:pt x="322" y="126"/>
                  </a:cubicBezTo>
                  <a:cubicBezTo>
                    <a:pt x="311" y="120"/>
                    <a:pt x="300" y="114"/>
                    <a:pt x="294" y="112"/>
                  </a:cubicBezTo>
                  <a:cubicBezTo>
                    <a:pt x="289" y="111"/>
                    <a:pt x="289" y="111"/>
                    <a:pt x="289" y="111"/>
                  </a:cubicBezTo>
                  <a:cubicBezTo>
                    <a:pt x="249" y="102"/>
                    <a:pt x="242" y="99"/>
                    <a:pt x="221" y="60"/>
                  </a:cubicBezTo>
                  <a:cubicBezTo>
                    <a:pt x="212" y="43"/>
                    <a:pt x="175" y="38"/>
                    <a:pt x="142" y="34"/>
                  </a:cubicBezTo>
                  <a:cubicBezTo>
                    <a:pt x="126" y="32"/>
                    <a:pt x="110" y="30"/>
                    <a:pt x="97" y="27"/>
                  </a:cubicBezTo>
                  <a:cubicBezTo>
                    <a:pt x="97" y="48"/>
                    <a:pt x="94" y="56"/>
                    <a:pt x="72" y="73"/>
                  </a:cubicBezTo>
                  <a:cubicBezTo>
                    <a:pt x="58" y="83"/>
                    <a:pt x="58" y="85"/>
                    <a:pt x="58" y="92"/>
                  </a:cubicBezTo>
                  <a:cubicBezTo>
                    <a:pt x="59" y="98"/>
                    <a:pt x="60" y="107"/>
                    <a:pt x="53" y="122"/>
                  </a:cubicBezTo>
                  <a:cubicBezTo>
                    <a:pt x="49" y="131"/>
                    <a:pt x="41" y="136"/>
                    <a:pt x="33" y="140"/>
                  </a:cubicBezTo>
                  <a:cubicBezTo>
                    <a:pt x="25" y="145"/>
                    <a:pt x="20" y="148"/>
                    <a:pt x="18" y="153"/>
                  </a:cubicBezTo>
                  <a:cubicBezTo>
                    <a:pt x="20" y="156"/>
                    <a:pt x="22" y="161"/>
                    <a:pt x="24" y="167"/>
                  </a:cubicBezTo>
                  <a:cubicBezTo>
                    <a:pt x="32" y="184"/>
                    <a:pt x="36" y="195"/>
                    <a:pt x="37" y="202"/>
                  </a:cubicBezTo>
                  <a:cubicBezTo>
                    <a:pt x="38" y="216"/>
                    <a:pt x="36" y="238"/>
                    <a:pt x="33" y="260"/>
                  </a:cubicBezTo>
                  <a:cubicBezTo>
                    <a:pt x="31" y="279"/>
                    <a:pt x="27" y="309"/>
                    <a:pt x="30" y="315"/>
                  </a:cubicBezTo>
                  <a:cubicBezTo>
                    <a:pt x="33" y="320"/>
                    <a:pt x="36" y="327"/>
                    <a:pt x="39" y="335"/>
                  </a:cubicBezTo>
                  <a:cubicBezTo>
                    <a:pt x="42" y="344"/>
                    <a:pt x="47" y="357"/>
                    <a:pt x="51" y="360"/>
                  </a:cubicBezTo>
                  <a:cubicBezTo>
                    <a:pt x="55" y="363"/>
                    <a:pt x="62" y="364"/>
                    <a:pt x="69" y="366"/>
                  </a:cubicBezTo>
                  <a:cubicBezTo>
                    <a:pt x="80" y="368"/>
                    <a:pt x="94" y="371"/>
                    <a:pt x="100" y="383"/>
                  </a:cubicBezTo>
                  <a:cubicBezTo>
                    <a:pt x="113" y="409"/>
                    <a:pt x="129" y="406"/>
                    <a:pt x="146" y="405"/>
                  </a:cubicBezTo>
                  <a:cubicBezTo>
                    <a:pt x="163" y="405"/>
                    <a:pt x="183" y="403"/>
                    <a:pt x="204" y="419"/>
                  </a:cubicBezTo>
                  <a:cubicBezTo>
                    <a:pt x="213" y="426"/>
                    <a:pt x="225" y="425"/>
                    <a:pt x="239" y="422"/>
                  </a:cubicBezTo>
                  <a:cubicBezTo>
                    <a:pt x="247" y="420"/>
                    <a:pt x="255" y="419"/>
                    <a:pt x="264" y="41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2" name="Freeform 274"/>
            <p:cNvSpPr>
              <a:spLocks/>
            </p:cNvSpPr>
            <p:nvPr/>
          </p:nvSpPr>
          <p:spPr bwMode="auto">
            <a:xfrm>
              <a:off x="2627" y="2746"/>
              <a:ext cx="88" cy="159"/>
            </a:xfrm>
            <a:custGeom>
              <a:avLst/>
              <a:gdLst>
                <a:gd name="T0" fmla="*/ 55 w 294"/>
                <a:gd name="T1" fmla="*/ 156 h 532"/>
                <a:gd name="T2" fmla="*/ 135 w 294"/>
                <a:gd name="T3" fmla="*/ 147 h 532"/>
                <a:gd name="T4" fmla="*/ 144 w 294"/>
                <a:gd name="T5" fmla="*/ 118 h 532"/>
                <a:gd name="T6" fmla="*/ 157 w 294"/>
                <a:gd name="T7" fmla="*/ 127 h 532"/>
                <a:gd name="T8" fmla="*/ 165 w 294"/>
                <a:gd name="T9" fmla="*/ 95 h 532"/>
                <a:gd name="T10" fmla="*/ 165 w 294"/>
                <a:gd name="T11" fmla="*/ 108 h 532"/>
                <a:gd name="T12" fmla="*/ 185 w 294"/>
                <a:gd name="T13" fmla="*/ 94 h 532"/>
                <a:gd name="T14" fmla="*/ 185 w 294"/>
                <a:gd name="T15" fmla="*/ 76 h 532"/>
                <a:gd name="T16" fmla="*/ 181 w 294"/>
                <a:gd name="T17" fmla="*/ 56 h 532"/>
                <a:gd name="T18" fmla="*/ 192 w 294"/>
                <a:gd name="T19" fmla="*/ 64 h 532"/>
                <a:gd name="T20" fmla="*/ 213 w 294"/>
                <a:gd name="T21" fmla="*/ 43 h 532"/>
                <a:gd name="T22" fmla="*/ 228 w 294"/>
                <a:gd name="T23" fmla="*/ 0 h 532"/>
                <a:gd name="T24" fmla="*/ 265 w 294"/>
                <a:gd name="T25" fmla="*/ 142 h 532"/>
                <a:gd name="T26" fmla="*/ 250 w 294"/>
                <a:gd name="T27" fmla="*/ 123 h 532"/>
                <a:gd name="T28" fmla="*/ 210 w 294"/>
                <a:gd name="T29" fmla="*/ 316 h 532"/>
                <a:gd name="T30" fmla="*/ 164 w 294"/>
                <a:gd name="T31" fmla="*/ 464 h 532"/>
                <a:gd name="T32" fmla="*/ 99 w 294"/>
                <a:gd name="T33" fmla="*/ 512 h 532"/>
                <a:gd name="T34" fmla="*/ 31 w 294"/>
                <a:gd name="T35" fmla="*/ 452 h 532"/>
                <a:gd name="T36" fmla="*/ 15 w 294"/>
                <a:gd name="T37" fmla="*/ 363 h 532"/>
                <a:gd name="T38" fmla="*/ 51 w 294"/>
                <a:gd name="T39" fmla="*/ 260 h 532"/>
                <a:gd name="T40" fmla="*/ 36 w 294"/>
                <a:gd name="T41" fmla="*/ 203 h 532"/>
                <a:gd name="T42" fmla="*/ 55 w 294"/>
                <a:gd name="T43" fmla="*/ 156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4" h="532">
                  <a:moveTo>
                    <a:pt x="55" y="156"/>
                  </a:moveTo>
                  <a:cubicBezTo>
                    <a:pt x="75" y="142"/>
                    <a:pt x="117" y="135"/>
                    <a:pt x="135" y="147"/>
                  </a:cubicBezTo>
                  <a:cubicBezTo>
                    <a:pt x="125" y="133"/>
                    <a:pt x="128" y="123"/>
                    <a:pt x="144" y="118"/>
                  </a:cubicBezTo>
                  <a:cubicBezTo>
                    <a:pt x="152" y="130"/>
                    <a:pt x="149" y="121"/>
                    <a:pt x="157" y="127"/>
                  </a:cubicBezTo>
                  <a:cubicBezTo>
                    <a:pt x="150" y="115"/>
                    <a:pt x="153" y="104"/>
                    <a:pt x="165" y="95"/>
                  </a:cubicBezTo>
                  <a:cubicBezTo>
                    <a:pt x="165" y="99"/>
                    <a:pt x="165" y="104"/>
                    <a:pt x="165" y="108"/>
                  </a:cubicBezTo>
                  <a:cubicBezTo>
                    <a:pt x="169" y="106"/>
                    <a:pt x="181" y="97"/>
                    <a:pt x="185" y="94"/>
                  </a:cubicBezTo>
                  <a:cubicBezTo>
                    <a:pt x="174" y="81"/>
                    <a:pt x="174" y="80"/>
                    <a:pt x="185" y="76"/>
                  </a:cubicBezTo>
                  <a:cubicBezTo>
                    <a:pt x="184" y="70"/>
                    <a:pt x="184" y="62"/>
                    <a:pt x="181" y="56"/>
                  </a:cubicBezTo>
                  <a:cubicBezTo>
                    <a:pt x="188" y="61"/>
                    <a:pt x="187" y="56"/>
                    <a:pt x="192" y="64"/>
                  </a:cubicBezTo>
                  <a:cubicBezTo>
                    <a:pt x="198" y="50"/>
                    <a:pt x="210" y="47"/>
                    <a:pt x="213" y="43"/>
                  </a:cubicBezTo>
                  <a:cubicBezTo>
                    <a:pt x="223" y="24"/>
                    <a:pt x="203" y="14"/>
                    <a:pt x="228" y="0"/>
                  </a:cubicBezTo>
                  <a:cubicBezTo>
                    <a:pt x="249" y="30"/>
                    <a:pt x="294" y="113"/>
                    <a:pt x="265" y="142"/>
                  </a:cubicBezTo>
                  <a:cubicBezTo>
                    <a:pt x="260" y="130"/>
                    <a:pt x="254" y="128"/>
                    <a:pt x="250" y="123"/>
                  </a:cubicBezTo>
                  <a:cubicBezTo>
                    <a:pt x="253" y="187"/>
                    <a:pt x="229" y="254"/>
                    <a:pt x="210" y="316"/>
                  </a:cubicBezTo>
                  <a:cubicBezTo>
                    <a:pt x="195" y="366"/>
                    <a:pt x="179" y="415"/>
                    <a:pt x="164" y="464"/>
                  </a:cubicBezTo>
                  <a:cubicBezTo>
                    <a:pt x="152" y="502"/>
                    <a:pt x="129" y="496"/>
                    <a:pt x="99" y="512"/>
                  </a:cubicBezTo>
                  <a:cubicBezTo>
                    <a:pt x="62" y="532"/>
                    <a:pt x="35" y="484"/>
                    <a:pt x="31" y="452"/>
                  </a:cubicBezTo>
                  <a:cubicBezTo>
                    <a:pt x="27" y="425"/>
                    <a:pt x="0" y="390"/>
                    <a:pt x="15" y="363"/>
                  </a:cubicBezTo>
                  <a:cubicBezTo>
                    <a:pt x="38" y="325"/>
                    <a:pt x="62" y="303"/>
                    <a:pt x="51" y="260"/>
                  </a:cubicBezTo>
                  <a:cubicBezTo>
                    <a:pt x="47" y="245"/>
                    <a:pt x="34" y="218"/>
                    <a:pt x="36" y="203"/>
                  </a:cubicBezTo>
                  <a:cubicBezTo>
                    <a:pt x="38" y="186"/>
                    <a:pt x="54" y="174"/>
                    <a:pt x="55" y="15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3" name="Freeform 275"/>
            <p:cNvSpPr>
              <a:spLocks noEditPoints="1"/>
            </p:cNvSpPr>
            <p:nvPr/>
          </p:nvSpPr>
          <p:spPr bwMode="auto">
            <a:xfrm>
              <a:off x="2625" y="2742"/>
              <a:ext cx="94" cy="161"/>
            </a:xfrm>
            <a:custGeom>
              <a:avLst/>
              <a:gdLst>
                <a:gd name="T0" fmla="*/ 27 w 312"/>
                <a:gd name="T1" fmla="*/ 465 h 538"/>
                <a:gd name="T2" fmla="*/ 12 w 312"/>
                <a:gd name="T3" fmla="*/ 371 h 538"/>
                <a:gd name="T4" fmla="*/ 47 w 312"/>
                <a:gd name="T5" fmla="*/ 274 h 538"/>
                <a:gd name="T6" fmla="*/ 32 w 312"/>
                <a:gd name="T7" fmla="*/ 214 h 538"/>
                <a:gd name="T8" fmla="*/ 51 w 312"/>
                <a:gd name="T9" fmla="*/ 168 h 538"/>
                <a:gd name="T10" fmla="*/ 55 w 312"/>
                <a:gd name="T11" fmla="*/ 161 h 538"/>
                <a:gd name="T12" fmla="*/ 126 w 312"/>
                <a:gd name="T13" fmla="*/ 139 h 538"/>
                <a:gd name="T14" fmla="*/ 150 w 312"/>
                <a:gd name="T15" fmla="*/ 119 h 538"/>
                <a:gd name="T16" fmla="*/ 172 w 312"/>
                <a:gd name="T17" fmla="*/ 93 h 538"/>
                <a:gd name="T18" fmla="*/ 180 w 312"/>
                <a:gd name="T19" fmla="*/ 82 h 538"/>
                <a:gd name="T20" fmla="*/ 178 w 312"/>
                <a:gd name="T21" fmla="*/ 72 h 538"/>
                <a:gd name="T22" fmla="*/ 192 w 312"/>
                <a:gd name="T23" fmla="*/ 61 h 538"/>
                <a:gd name="T24" fmla="*/ 208 w 312"/>
                <a:gd name="T25" fmla="*/ 52 h 538"/>
                <a:gd name="T26" fmla="*/ 211 w 312"/>
                <a:gd name="T27" fmla="*/ 37 h 538"/>
                <a:gd name="T28" fmla="*/ 236 w 312"/>
                <a:gd name="T29" fmla="*/ 0 h 538"/>
                <a:gd name="T30" fmla="*/ 276 w 312"/>
                <a:gd name="T31" fmla="*/ 160 h 538"/>
                <a:gd name="T32" fmla="*/ 264 w 312"/>
                <a:gd name="T33" fmla="*/ 164 h 538"/>
                <a:gd name="T34" fmla="*/ 224 w 312"/>
                <a:gd name="T35" fmla="*/ 331 h 538"/>
                <a:gd name="T36" fmla="*/ 178 w 312"/>
                <a:gd name="T37" fmla="*/ 479 h 538"/>
                <a:gd name="T38" fmla="*/ 108 w 312"/>
                <a:gd name="T39" fmla="*/ 532 h 538"/>
                <a:gd name="T40" fmla="*/ 69 w 312"/>
                <a:gd name="T41" fmla="*/ 174 h 538"/>
                <a:gd name="T42" fmla="*/ 50 w 312"/>
                <a:gd name="T43" fmla="*/ 216 h 538"/>
                <a:gd name="T44" fmla="*/ 65 w 312"/>
                <a:gd name="T45" fmla="*/ 269 h 538"/>
                <a:gd name="T46" fmla="*/ 28 w 312"/>
                <a:gd name="T47" fmla="*/ 380 h 538"/>
                <a:gd name="T48" fmla="*/ 45 w 312"/>
                <a:gd name="T49" fmla="*/ 463 h 538"/>
                <a:gd name="T50" fmla="*/ 99 w 312"/>
                <a:gd name="T51" fmla="*/ 516 h 538"/>
                <a:gd name="T52" fmla="*/ 160 w 312"/>
                <a:gd name="T53" fmla="*/ 473 h 538"/>
                <a:gd name="T54" fmla="*/ 206 w 312"/>
                <a:gd name="T55" fmla="*/ 325 h 538"/>
                <a:gd name="T56" fmla="*/ 246 w 312"/>
                <a:gd name="T57" fmla="*/ 135 h 538"/>
                <a:gd name="T58" fmla="*/ 262 w 312"/>
                <a:gd name="T59" fmla="*/ 130 h 538"/>
                <a:gd name="T60" fmla="*/ 269 w 312"/>
                <a:gd name="T61" fmla="*/ 136 h 538"/>
                <a:gd name="T62" fmla="*/ 230 w 312"/>
                <a:gd name="T63" fmla="*/ 34 h 538"/>
                <a:gd name="T64" fmla="*/ 218 w 312"/>
                <a:gd name="T65" fmla="*/ 67 h 538"/>
                <a:gd name="T66" fmla="*/ 200 w 312"/>
                <a:gd name="T67" fmla="*/ 93 h 538"/>
                <a:gd name="T68" fmla="*/ 195 w 312"/>
                <a:gd name="T69" fmla="*/ 97 h 538"/>
                <a:gd name="T70" fmla="*/ 203 w 312"/>
                <a:gd name="T71" fmla="*/ 106 h 538"/>
                <a:gd name="T72" fmla="*/ 174 w 312"/>
                <a:gd name="T73" fmla="*/ 128 h 538"/>
                <a:gd name="T74" fmla="*/ 170 w 312"/>
                <a:gd name="T75" fmla="*/ 134 h 538"/>
                <a:gd name="T76" fmla="*/ 157 w 312"/>
                <a:gd name="T77" fmla="*/ 146 h 538"/>
                <a:gd name="T78" fmla="*/ 143 w 312"/>
                <a:gd name="T79" fmla="*/ 144 h 538"/>
                <a:gd name="T80" fmla="*/ 180 w 312"/>
                <a:gd name="T81" fmla="*/ 198 h 538"/>
                <a:gd name="T82" fmla="*/ 69 w 312"/>
                <a:gd name="T83" fmla="*/ 174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2" h="538">
                  <a:moveTo>
                    <a:pt x="87" y="538"/>
                  </a:moveTo>
                  <a:cubicBezTo>
                    <a:pt x="52" y="538"/>
                    <a:pt x="30" y="494"/>
                    <a:pt x="27" y="465"/>
                  </a:cubicBezTo>
                  <a:cubicBezTo>
                    <a:pt x="25" y="457"/>
                    <a:pt x="22" y="447"/>
                    <a:pt x="18" y="437"/>
                  </a:cubicBezTo>
                  <a:cubicBezTo>
                    <a:pt x="9" y="416"/>
                    <a:pt x="0" y="392"/>
                    <a:pt x="12" y="371"/>
                  </a:cubicBezTo>
                  <a:cubicBezTo>
                    <a:pt x="17" y="363"/>
                    <a:pt x="22" y="356"/>
                    <a:pt x="26" y="349"/>
                  </a:cubicBezTo>
                  <a:cubicBezTo>
                    <a:pt x="43" y="323"/>
                    <a:pt x="55" y="305"/>
                    <a:pt x="47" y="274"/>
                  </a:cubicBezTo>
                  <a:cubicBezTo>
                    <a:pt x="46" y="270"/>
                    <a:pt x="44" y="264"/>
                    <a:pt x="42" y="259"/>
                  </a:cubicBezTo>
                  <a:cubicBezTo>
                    <a:pt x="37" y="244"/>
                    <a:pt x="30" y="227"/>
                    <a:pt x="32" y="214"/>
                  </a:cubicBezTo>
                  <a:cubicBezTo>
                    <a:pt x="34" y="204"/>
                    <a:pt x="38" y="196"/>
                    <a:pt x="43" y="189"/>
                  </a:cubicBezTo>
                  <a:cubicBezTo>
                    <a:pt x="47" y="182"/>
                    <a:pt x="50" y="175"/>
                    <a:pt x="51" y="168"/>
                  </a:cubicBezTo>
                  <a:cubicBezTo>
                    <a:pt x="51" y="164"/>
                    <a:pt x="51" y="164"/>
                    <a:pt x="51" y="164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72" y="149"/>
                    <a:pt x="102" y="142"/>
                    <a:pt x="125" y="144"/>
                  </a:cubicBezTo>
                  <a:cubicBezTo>
                    <a:pt x="125" y="142"/>
                    <a:pt x="125" y="140"/>
                    <a:pt x="126" y="139"/>
                  </a:cubicBezTo>
                  <a:cubicBezTo>
                    <a:pt x="128" y="131"/>
                    <a:pt x="135" y="125"/>
                    <a:pt x="146" y="121"/>
                  </a:cubicBezTo>
                  <a:cubicBezTo>
                    <a:pt x="150" y="119"/>
                    <a:pt x="150" y="119"/>
                    <a:pt x="150" y="119"/>
                  </a:cubicBezTo>
                  <a:cubicBezTo>
                    <a:pt x="152" y="112"/>
                    <a:pt x="156" y="106"/>
                    <a:pt x="164" y="100"/>
                  </a:cubicBezTo>
                  <a:cubicBezTo>
                    <a:pt x="172" y="93"/>
                    <a:pt x="172" y="93"/>
                    <a:pt x="172" y="93"/>
                  </a:cubicBezTo>
                  <a:cubicBezTo>
                    <a:pt x="172" y="93"/>
                    <a:pt x="173" y="91"/>
                    <a:pt x="173" y="90"/>
                  </a:cubicBezTo>
                  <a:cubicBezTo>
                    <a:pt x="174" y="86"/>
                    <a:pt x="177" y="84"/>
                    <a:pt x="180" y="82"/>
                  </a:cubicBezTo>
                  <a:cubicBezTo>
                    <a:pt x="180" y="82"/>
                    <a:pt x="180" y="82"/>
                    <a:pt x="180" y="82"/>
                  </a:cubicBezTo>
                  <a:cubicBezTo>
                    <a:pt x="180" y="78"/>
                    <a:pt x="179" y="74"/>
                    <a:pt x="178" y="72"/>
                  </a:cubicBezTo>
                  <a:cubicBezTo>
                    <a:pt x="162" y="38"/>
                    <a:pt x="162" y="38"/>
                    <a:pt x="162" y="38"/>
                  </a:cubicBezTo>
                  <a:cubicBezTo>
                    <a:pt x="192" y="61"/>
                    <a:pt x="192" y="61"/>
                    <a:pt x="192" y="61"/>
                  </a:cubicBezTo>
                  <a:cubicBezTo>
                    <a:pt x="193" y="61"/>
                    <a:pt x="194" y="62"/>
                    <a:pt x="195" y="62"/>
                  </a:cubicBezTo>
                  <a:cubicBezTo>
                    <a:pt x="199" y="57"/>
                    <a:pt x="204" y="54"/>
                    <a:pt x="208" y="52"/>
                  </a:cubicBezTo>
                  <a:cubicBezTo>
                    <a:pt x="209" y="51"/>
                    <a:pt x="210" y="50"/>
                    <a:pt x="211" y="50"/>
                  </a:cubicBezTo>
                  <a:cubicBezTo>
                    <a:pt x="213" y="46"/>
                    <a:pt x="212" y="42"/>
                    <a:pt x="211" y="37"/>
                  </a:cubicBezTo>
                  <a:cubicBezTo>
                    <a:pt x="210" y="28"/>
                    <a:pt x="208" y="15"/>
                    <a:pt x="228" y="4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240" y="7"/>
                    <a:pt x="240" y="7"/>
                    <a:pt x="240" y="7"/>
                  </a:cubicBezTo>
                  <a:cubicBezTo>
                    <a:pt x="261" y="36"/>
                    <a:pt x="312" y="125"/>
                    <a:pt x="276" y="160"/>
                  </a:cubicBezTo>
                  <a:cubicBezTo>
                    <a:pt x="266" y="170"/>
                    <a:pt x="266" y="170"/>
                    <a:pt x="266" y="170"/>
                  </a:cubicBezTo>
                  <a:cubicBezTo>
                    <a:pt x="264" y="164"/>
                    <a:pt x="264" y="164"/>
                    <a:pt x="264" y="164"/>
                  </a:cubicBezTo>
                  <a:cubicBezTo>
                    <a:pt x="261" y="214"/>
                    <a:pt x="244" y="265"/>
                    <a:pt x="229" y="315"/>
                  </a:cubicBezTo>
                  <a:cubicBezTo>
                    <a:pt x="224" y="331"/>
                    <a:pt x="224" y="331"/>
                    <a:pt x="224" y="331"/>
                  </a:cubicBezTo>
                  <a:cubicBezTo>
                    <a:pt x="213" y="367"/>
                    <a:pt x="201" y="403"/>
                    <a:pt x="190" y="440"/>
                  </a:cubicBezTo>
                  <a:cubicBezTo>
                    <a:pt x="178" y="479"/>
                    <a:pt x="178" y="479"/>
                    <a:pt x="178" y="479"/>
                  </a:cubicBezTo>
                  <a:cubicBezTo>
                    <a:pt x="168" y="510"/>
                    <a:pt x="150" y="517"/>
                    <a:pt x="131" y="523"/>
                  </a:cubicBezTo>
                  <a:cubicBezTo>
                    <a:pt x="124" y="526"/>
                    <a:pt x="116" y="528"/>
                    <a:pt x="108" y="532"/>
                  </a:cubicBezTo>
                  <a:cubicBezTo>
                    <a:pt x="101" y="536"/>
                    <a:pt x="94" y="538"/>
                    <a:pt x="87" y="538"/>
                  </a:cubicBezTo>
                  <a:close/>
                  <a:moveTo>
                    <a:pt x="69" y="174"/>
                  </a:moveTo>
                  <a:cubicBezTo>
                    <a:pt x="67" y="183"/>
                    <a:pt x="62" y="191"/>
                    <a:pt x="58" y="198"/>
                  </a:cubicBezTo>
                  <a:cubicBezTo>
                    <a:pt x="55" y="204"/>
                    <a:pt x="51" y="210"/>
                    <a:pt x="50" y="216"/>
                  </a:cubicBezTo>
                  <a:cubicBezTo>
                    <a:pt x="49" y="225"/>
                    <a:pt x="55" y="240"/>
                    <a:pt x="59" y="252"/>
                  </a:cubicBezTo>
                  <a:cubicBezTo>
                    <a:pt x="61" y="259"/>
                    <a:pt x="63" y="264"/>
                    <a:pt x="65" y="269"/>
                  </a:cubicBezTo>
                  <a:cubicBezTo>
                    <a:pt x="75" y="309"/>
                    <a:pt x="59" y="332"/>
                    <a:pt x="41" y="359"/>
                  </a:cubicBezTo>
                  <a:cubicBezTo>
                    <a:pt x="37" y="366"/>
                    <a:pt x="33" y="373"/>
                    <a:pt x="28" y="380"/>
                  </a:cubicBezTo>
                  <a:cubicBezTo>
                    <a:pt x="20" y="394"/>
                    <a:pt x="27" y="411"/>
                    <a:pt x="35" y="430"/>
                  </a:cubicBezTo>
                  <a:cubicBezTo>
                    <a:pt x="39" y="441"/>
                    <a:pt x="43" y="452"/>
                    <a:pt x="45" y="463"/>
                  </a:cubicBezTo>
                  <a:cubicBezTo>
                    <a:pt x="48" y="487"/>
                    <a:pt x="65" y="520"/>
                    <a:pt x="87" y="520"/>
                  </a:cubicBezTo>
                  <a:cubicBezTo>
                    <a:pt x="91" y="520"/>
                    <a:pt x="95" y="519"/>
                    <a:pt x="99" y="516"/>
                  </a:cubicBezTo>
                  <a:cubicBezTo>
                    <a:pt x="109" y="511"/>
                    <a:pt x="117" y="508"/>
                    <a:pt x="125" y="506"/>
                  </a:cubicBezTo>
                  <a:cubicBezTo>
                    <a:pt x="143" y="500"/>
                    <a:pt x="153" y="496"/>
                    <a:pt x="160" y="473"/>
                  </a:cubicBezTo>
                  <a:cubicBezTo>
                    <a:pt x="172" y="434"/>
                    <a:pt x="172" y="434"/>
                    <a:pt x="172" y="434"/>
                  </a:cubicBezTo>
                  <a:cubicBezTo>
                    <a:pt x="184" y="398"/>
                    <a:pt x="195" y="362"/>
                    <a:pt x="206" y="325"/>
                  </a:cubicBezTo>
                  <a:cubicBezTo>
                    <a:pt x="211" y="309"/>
                    <a:pt x="211" y="309"/>
                    <a:pt x="211" y="309"/>
                  </a:cubicBezTo>
                  <a:cubicBezTo>
                    <a:pt x="230" y="252"/>
                    <a:pt x="248" y="192"/>
                    <a:pt x="246" y="135"/>
                  </a:cubicBezTo>
                  <a:cubicBezTo>
                    <a:pt x="244" y="105"/>
                    <a:pt x="244" y="105"/>
                    <a:pt x="244" y="105"/>
                  </a:cubicBezTo>
                  <a:cubicBezTo>
                    <a:pt x="262" y="130"/>
                    <a:pt x="262" y="130"/>
                    <a:pt x="262" y="130"/>
                  </a:cubicBezTo>
                  <a:cubicBezTo>
                    <a:pt x="263" y="130"/>
                    <a:pt x="264" y="131"/>
                    <a:pt x="265" y="132"/>
                  </a:cubicBezTo>
                  <a:cubicBezTo>
                    <a:pt x="267" y="133"/>
                    <a:pt x="268" y="135"/>
                    <a:pt x="269" y="136"/>
                  </a:cubicBezTo>
                  <a:cubicBezTo>
                    <a:pt x="276" y="109"/>
                    <a:pt x="251" y="56"/>
                    <a:pt x="230" y="25"/>
                  </a:cubicBezTo>
                  <a:cubicBezTo>
                    <a:pt x="228" y="27"/>
                    <a:pt x="229" y="30"/>
                    <a:pt x="230" y="34"/>
                  </a:cubicBezTo>
                  <a:cubicBezTo>
                    <a:pt x="231" y="40"/>
                    <a:pt x="232" y="49"/>
                    <a:pt x="226" y="60"/>
                  </a:cubicBezTo>
                  <a:cubicBezTo>
                    <a:pt x="224" y="63"/>
                    <a:pt x="221" y="65"/>
                    <a:pt x="218" y="67"/>
                  </a:cubicBezTo>
                  <a:cubicBezTo>
                    <a:pt x="213" y="70"/>
                    <a:pt x="208" y="73"/>
                    <a:pt x="206" y="79"/>
                  </a:cubicBezTo>
                  <a:cubicBezTo>
                    <a:pt x="200" y="93"/>
                    <a:pt x="200" y="93"/>
                    <a:pt x="200" y="93"/>
                  </a:cubicBezTo>
                  <a:cubicBezTo>
                    <a:pt x="201" y="95"/>
                    <a:pt x="201" y="95"/>
                    <a:pt x="201" y="95"/>
                  </a:cubicBezTo>
                  <a:cubicBezTo>
                    <a:pt x="195" y="97"/>
                    <a:pt x="195" y="97"/>
                    <a:pt x="195" y="97"/>
                  </a:cubicBezTo>
                  <a:cubicBezTo>
                    <a:pt x="195" y="97"/>
                    <a:pt x="196" y="98"/>
                    <a:pt x="197" y="99"/>
                  </a:cubicBezTo>
                  <a:cubicBezTo>
                    <a:pt x="203" y="106"/>
                    <a:pt x="203" y="106"/>
                    <a:pt x="203" y="106"/>
                  </a:cubicBezTo>
                  <a:cubicBezTo>
                    <a:pt x="196" y="112"/>
                    <a:pt x="196" y="112"/>
                    <a:pt x="196" y="112"/>
                  </a:cubicBezTo>
                  <a:cubicBezTo>
                    <a:pt x="192" y="116"/>
                    <a:pt x="180" y="125"/>
                    <a:pt x="174" y="128"/>
                  </a:cubicBezTo>
                  <a:cubicBezTo>
                    <a:pt x="169" y="131"/>
                    <a:pt x="169" y="131"/>
                    <a:pt x="169" y="131"/>
                  </a:cubicBezTo>
                  <a:cubicBezTo>
                    <a:pt x="169" y="132"/>
                    <a:pt x="170" y="133"/>
                    <a:pt x="170" y="134"/>
                  </a:cubicBezTo>
                  <a:cubicBezTo>
                    <a:pt x="190" y="169"/>
                    <a:pt x="190" y="169"/>
                    <a:pt x="190" y="169"/>
                  </a:cubicBezTo>
                  <a:cubicBezTo>
                    <a:pt x="157" y="146"/>
                    <a:pt x="157" y="146"/>
                    <a:pt x="157" y="146"/>
                  </a:cubicBezTo>
                  <a:cubicBezTo>
                    <a:pt x="152" y="146"/>
                    <a:pt x="148" y="144"/>
                    <a:pt x="146" y="141"/>
                  </a:cubicBezTo>
                  <a:cubicBezTo>
                    <a:pt x="144" y="142"/>
                    <a:pt x="144" y="143"/>
                    <a:pt x="143" y="144"/>
                  </a:cubicBezTo>
                  <a:cubicBezTo>
                    <a:pt x="143" y="145"/>
                    <a:pt x="144" y="149"/>
                    <a:pt x="147" y="154"/>
                  </a:cubicBezTo>
                  <a:cubicBezTo>
                    <a:pt x="180" y="198"/>
                    <a:pt x="180" y="198"/>
                    <a:pt x="180" y="198"/>
                  </a:cubicBezTo>
                  <a:cubicBezTo>
                    <a:pt x="134" y="167"/>
                    <a:pt x="134" y="167"/>
                    <a:pt x="134" y="167"/>
                  </a:cubicBezTo>
                  <a:cubicBezTo>
                    <a:pt x="123" y="159"/>
                    <a:pt x="87" y="163"/>
                    <a:pt x="69" y="174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4" name="Freeform 276"/>
            <p:cNvSpPr>
              <a:spLocks/>
            </p:cNvSpPr>
            <p:nvPr/>
          </p:nvSpPr>
          <p:spPr bwMode="auto">
            <a:xfrm>
              <a:off x="2027" y="2333"/>
              <a:ext cx="181" cy="172"/>
            </a:xfrm>
            <a:custGeom>
              <a:avLst/>
              <a:gdLst>
                <a:gd name="T0" fmla="*/ 266 w 609"/>
                <a:gd name="T1" fmla="*/ 0 h 577"/>
                <a:gd name="T2" fmla="*/ 478 w 609"/>
                <a:gd name="T3" fmla="*/ 144 h 577"/>
                <a:gd name="T4" fmla="*/ 538 w 609"/>
                <a:gd name="T5" fmla="*/ 191 h 577"/>
                <a:gd name="T6" fmla="*/ 597 w 609"/>
                <a:gd name="T7" fmla="*/ 227 h 577"/>
                <a:gd name="T8" fmla="*/ 583 w 609"/>
                <a:gd name="T9" fmla="*/ 358 h 577"/>
                <a:gd name="T10" fmla="*/ 513 w 609"/>
                <a:gd name="T11" fmla="*/ 374 h 577"/>
                <a:gd name="T12" fmla="*/ 457 w 609"/>
                <a:gd name="T13" fmla="*/ 388 h 577"/>
                <a:gd name="T14" fmla="*/ 329 w 609"/>
                <a:gd name="T15" fmla="*/ 447 h 577"/>
                <a:gd name="T16" fmla="*/ 255 w 609"/>
                <a:gd name="T17" fmla="*/ 561 h 577"/>
                <a:gd name="T18" fmla="*/ 218 w 609"/>
                <a:gd name="T19" fmla="*/ 565 h 577"/>
                <a:gd name="T20" fmla="*/ 216 w 609"/>
                <a:gd name="T21" fmla="*/ 546 h 577"/>
                <a:gd name="T22" fmla="*/ 174 w 609"/>
                <a:gd name="T23" fmla="*/ 559 h 577"/>
                <a:gd name="T24" fmla="*/ 142 w 609"/>
                <a:gd name="T25" fmla="*/ 533 h 577"/>
                <a:gd name="T26" fmla="*/ 127 w 609"/>
                <a:gd name="T27" fmla="*/ 539 h 577"/>
                <a:gd name="T28" fmla="*/ 140 w 609"/>
                <a:gd name="T29" fmla="*/ 522 h 577"/>
                <a:gd name="T30" fmla="*/ 101 w 609"/>
                <a:gd name="T31" fmla="*/ 485 h 577"/>
                <a:gd name="T32" fmla="*/ 30 w 609"/>
                <a:gd name="T33" fmla="*/ 496 h 577"/>
                <a:gd name="T34" fmla="*/ 8 w 609"/>
                <a:gd name="T35" fmla="*/ 432 h 577"/>
                <a:gd name="T36" fmla="*/ 2 w 609"/>
                <a:gd name="T37" fmla="*/ 394 h 577"/>
                <a:gd name="T38" fmla="*/ 28 w 609"/>
                <a:gd name="T39" fmla="*/ 353 h 577"/>
                <a:gd name="T40" fmla="*/ 63 w 609"/>
                <a:gd name="T41" fmla="*/ 377 h 577"/>
                <a:gd name="T42" fmla="*/ 133 w 609"/>
                <a:gd name="T43" fmla="*/ 367 h 577"/>
                <a:gd name="T44" fmla="*/ 232 w 609"/>
                <a:gd name="T45" fmla="*/ 370 h 577"/>
                <a:gd name="T46" fmla="*/ 245 w 609"/>
                <a:gd name="T47" fmla="*/ 365 h 577"/>
                <a:gd name="T48" fmla="*/ 236 w 609"/>
                <a:gd name="T49" fmla="*/ 335 h 577"/>
                <a:gd name="T50" fmla="*/ 201 w 609"/>
                <a:gd name="T51" fmla="*/ 0 h 577"/>
                <a:gd name="T52" fmla="*/ 266 w 609"/>
                <a:gd name="T53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9" h="577">
                  <a:moveTo>
                    <a:pt x="266" y="0"/>
                  </a:moveTo>
                  <a:cubicBezTo>
                    <a:pt x="337" y="48"/>
                    <a:pt x="408" y="96"/>
                    <a:pt x="478" y="144"/>
                  </a:cubicBezTo>
                  <a:cubicBezTo>
                    <a:pt x="500" y="158"/>
                    <a:pt x="508" y="180"/>
                    <a:pt x="538" y="191"/>
                  </a:cubicBezTo>
                  <a:cubicBezTo>
                    <a:pt x="573" y="205"/>
                    <a:pt x="549" y="251"/>
                    <a:pt x="597" y="227"/>
                  </a:cubicBezTo>
                  <a:cubicBezTo>
                    <a:pt x="597" y="270"/>
                    <a:pt x="609" y="327"/>
                    <a:pt x="583" y="358"/>
                  </a:cubicBezTo>
                  <a:cubicBezTo>
                    <a:pt x="565" y="381"/>
                    <a:pt x="542" y="374"/>
                    <a:pt x="513" y="374"/>
                  </a:cubicBezTo>
                  <a:cubicBezTo>
                    <a:pt x="489" y="374"/>
                    <a:pt x="481" y="388"/>
                    <a:pt x="457" y="388"/>
                  </a:cubicBezTo>
                  <a:cubicBezTo>
                    <a:pt x="402" y="388"/>
                    <a:pt x="379" y="431"/>
                    <a:pt x="329" y="447"/>
                  </a:cubicBezTo>
                  <a:cubicBezTo>
                    <a:pt x="289" y="460"/>
                    <a:pt x="262" y="520"/>
                    <a:pt x="255" y="561"/>
                  </a:cubicBezTo>
                  <a:cubicBezTo>
                    <a:pt x="242" y="556"/>
                    <a:pt x="230" y="557"/>
                    <a:pt x="218" y="565"/>
                  </a:cubicBezTo>
                  <a:cubicBezTo>
                    <a:pt x="217" y="559"/>
                    <a:pt x="217" y="553"/>
                    <a:pt x="216" y="546"/>
                  </a:cubicBezTo>
                  <a:cubicBezTo>
                    <a:pt x="196" y="553"/>
                    <a:pt x="197" y="572"/>
                    <a:pt x="174" y="559"/>
                  </a:cubicBezTo>
                  <a:cubicBezTo>
                    <a:pt x="162" y="551"/>
                    <a:pt x="134" y="577"/>
                    <a:pt x="142" y="533"/>
                  </a:cubicBezTo>
                  <a:cubicBezTo>
                    <a:pt x="137" y="535"/>
                    <a:pt x="132" y="537"/>
                    <a:pt x="127" y="539"/>
                  </a:cubicBezTo>
                  <a:cubicBezTo>
                    <a:pt x="132" y="535"/>
                    <a:pt x="135" y="527"/>
                    <a:pt x="140" y="522"/>
                  </a:cubicBezTo>
                  <a:cubicBezTo>
                    <a:pt x="122" y="515"/>
                    <a:pt x="116" y="470"/>
                    <a:pt x="101" y="485"/>
                  </a:cubicBezTo>
                  <a:cubicBezTo>
                    <a:pt x="81" y="505"/>
                    <a:pt x="53" y="493"/>
                    <a:pt x="30" y="496"/>
                  </a:cubicBezTo>
                  <a:cubicBezTo>
                    <a:pt x="37" y="471"/>
                    <a:pt x="3" y="443"/>
                    <a:pt x="8" y="432"/>
                  </a:cubicBezTo>
                  <a:cubicBezTo>
                    <a:pt x="13" y="420"/>
                    <a:pt x="0" y="406"/>
                    <a:pt x="2" y="394"/>
                  </a:cubicBezTo>
                  <a:cubicBezTo>
                    <a:pt x="5" y="383"/>
                    <a:pt x="24" y="366"/>
                    <a:pt x="28" y="353"/>
                  </a:cubicBezTo>
                  <a:cubicBezTo>
                    <a:pt x="37" y="362"/>
                    <a:pt x="47" y="389"/>
                    <a:pt x="63" y="377"/>
                  </a:cubicBezTo>
                  <a:cubicBezTo>
                    <a:pt x="84" y="361"/>
                    <a:pt x="106" y="367"/>
                    <a:pt x="133" y="367"/>
                  </a:cubicBezTo>
                  <a:cubicBezTo>
                    <a:pt x="166" y="368"/>
                    <a:pt x="199" y="369"/>
                    <a:pt x="232" y="370"/>
                  </a:cubicBezTo>
                  <a:cubicBezTo>
                    <a:pt x="239" y="370"/>
                    <a:pt x="243" y="373"/>
                    <a:pt x="245" y="365"/>
                  </a:cubicBezTo>
                  <a:cubicBezTo>
                    <a:pt x="252" y="335"/>
                    <a:pt x="239" y="347"/>
                    <a:pt x="236" y="335"/>
                  </a:cubicBezTo>
                  <a:cubicBezTo>
                    <a:pt x="217" y="225"/>
                    <a:pt x="213" y="111"/>
                    <a:pt x="201" y="0"/>
                  </a:cubicBezTo>
                  <a:cubicBezTo>
                    <a:pt x="223" y="0"/>
                    <a:pt x="244" y="0"/>
                    <a:pt x="266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5" name="Freeform 277"/>
            <p:cNvSpPr>
              <a:spLocks noEditPoints="1"/>
            </p:cNvSpPr>
            <p:nvPr/>
          </p:nvSpPr>
          <p:spPr bwMode="auto">
            <a:xfrm>
              <a:off x="2024" y="2330"/>
              <a:ext cx="185" cy="176"/>
            </a:xfrm>
            <a:custGeom>
              <a:avLst/>
              <a:gdLst>
                <a:gd name="T0" fmla="*/ 216 w 620"/>
                <a:gd name="T1" fmla="*/ 571 h 590"/>
                <a:gd name="T2" fmla="*/ 177 w 620"/>
                <a:gd name="T3" fmla="*/ 576 h 590"/>
                <a:gd name="T4" fmla="*/ 144 w 620"/>
                <a:gd name="T5" fmla="*/ 572 h 590"/>
                <a:gd name="T6" fmla="*/ 138 w 620"/>
                <a:gd name="T7" fmla="*/ 557 h 590"/>
                <a:gd name="T8" fmla="*/ 129 w 620"/>
                <a:gd name="T9" fmla="*/ 541 h 590"/>
                <a:gd name="T10" fmla="*/ 135 w 620"/>
                <a:gd name="T11" fmla="*/ 533 h 590"/>
                <a:gd name="T12" fmla="*/ 115 w 620"/>
                <a:gd name="T13" fmla="*/ 501 h 590"/>
                <a:gd name="T14" fmla="*/ 61 w 620"/>
                <a:gd name="T15" fmla="*/ 514 h 590"/>
                <a:gd name="T16" fmla="*/ 26 w 620"/>
                <a:gd name="T17" fmla="*/ 516 h 590"/>
                <a:gd name="T18" fmla="*/ 17 w 620"/>
                <a:gd name="T19" fmla="*/ 467 h 590"/>
                <a:gd name="T20" fmla="*/ 5 w 620"/>
                <a:gd name="T21" fmla="*/ 424 h 590"/>
                <a:gd name="T22" fmla="*/ 15 w 620"/>
                <a:gd name="T23" fmla="*/ 378 h 590"/>
                <a:gd name="T24" fmla="*/ 32 w 620"/>
                <a:gd name="T25" fmla="*/ 345 h 590"/>
                <a:gd name="T26" fmla="*/ 51 w 620"/>
                <a:gd name="T27" fmla="*/ 366 h 590"/>
                <a:gd name="T28" fmla="*/ 65 w 620"/>
                <a:gd name="T29" fmla="*/ 379 h 590"/>
                <a:gd name="T30" fmla="*/ 125 w 620"/>
                <a:gd name="T31" fmla="*/ 366 h 590"/>
                <a:gd name="T32" fmla="*/ 162 w 620"/>
                <a:gd name="T33" fmla="*/ 368 h 590"/>
                <a:gd name="T34" fmla="*/ 245 w 620"/>
                <a:gd name="T35" fmla="*/ 370 h 590"/>
                <a:gd name="T36" fmla="*/ 235 w 620"/>
                <a:gd name="T37" fmla="*/ 345 h 590"/>
                <a:gd name="T38" fmla="*/ 200 w 620"/>
                <a:gd name="T39" fmla="*/ 10 h 590"/>
                <a:gd name="T40" fmla="*/ 277 w 620"/>
                <a:gd name="T41" fmla="*/ 0 h 590"/>
                <a:gd name="T42" fmla="*/ 514 w 620"/>
                <a:gd name="T43" fmla="*/ 166 h 590"/>
                <a:gd name="T44" fmla="*/ 577 w 620"/>
                <a:gd name="T45" fmla="*/ 224 h 590"/>
                <a:gd name="T46" fmla="*/ 583 w 620"/>
                <a:gd name="T47" fmla="*/ 233 h 590"/>
                <a:gd name="T48" fmla="*/ 614 w 620"/>
                <a:gd name="T49" fmla="*/ 221 h 590"/>
                <a:gd name="T50" fmla="*/ 616 w 620"/>
                <a:gd name="T51" fmla="*/ 268 h 590"/>
                <a:gd name="T52" fmla="*/ 553 w 620"/>
                <a:gd name="T53" fmla="*/ 393 h 590"/>
                <a:gd name="T54" fmla="*/ 521 w 620"/>
                <a:gd name="T55" fmla="*/ 392 h 590"/>
                <a:gd name="T56" fmla="*/ 465 w 620"/>
                <a:gd name="T57" fmla="*/ 407 h 590"/>
                <a:gd name="T58" fmla="*/ 340 w 620"/>
                <a:gd name="T59" fmla="*/ 465 h 590"/>
                <a:gd name="T60" fmla="*/ 270 w 620"/>
                <a:gd name="T61" fmla="*/ 583 h 590"/>
                <a:gd name="T62" fmla="*/ 231 w 620"/>
                <a:gd name="T63" fmla="*/ 582 h 590"/>
                <a:gd name="T64" fmla="*/ 176 w 620"/>
                <a:gd name="T65" fmla="*/ 557 h 590"/>
                <a:gd name="T66" fmla="*/ 196 w 620"/>
                <a:gd name="T67" fmla="*/ 563 h 590"/>
                <a:gd name="T68" fmla="*/ 221 w 620"/>
                <a:gd name="T69" fmla="*/ 547 h 590"/>
                <a:gd name="T70" fmla="*/ 234 w 620"/>
                <a:gd name="T71" fmla="*/ 560 h 590"/>
                <a:gd name="T72" fmla="*/ 335 w 620"/>
                <a:gd name="T73" fmla="*/ 447 h 590"/>
                <a:gd name="T74" fmla="*/ 465 w 620"/>
                <a:gd name="T75" fmla="*/ 388 h 590"/>
                <a:gd name="T76" fmla="*/ 521 w 620"/>
                <a:gd name="T77" fmla="*/ 373 h 590"/>
                <a:gd name="T78" fmla="*/ 584 w 620"/>
                <a:gd name="T79" fmla="*/ 361 h 590"/>
                <a:gd name="T80" fmla="*/ 596 w 620"/>
                <a:gd name="T81" fmla="*/ 249 h 590"/>
                <a:gd name="T82" fmla="*/ 583 w 620"/>
                <a:gd name="T83" fmla="*/ 252 h 590"/>
                <a:gd name="T84" fmla="*/ 542 w 620"/>
                <a:gd name="T85" fmla="*/ 209 h 590"/>
                <a:gd name="T86" fmla="*/ 481 w 620"/>
                <a:gd name="T87" fmla="*/ 161 h 590"/>
                <a:gd name="T88" fmla="*/ 219 w 620"/>
                <a:gd name="T89" fmla="*/ 18 h 590"/>
                <a:gd name="T90" fmla="*/ 253 w 620"/>
                <a:gd name="T91" fmla="*/ 342 h 590"/>
                <a:gd name="T92" fmla="*/ 248 w 620"/>
                <a:gd name="T93" fmla="*/ 389 h 590"/>
                <a:gd name="T94" fmla="*/ 239 w 620"/>
                <a:gd name="T95" fmla="*/ 388 h 590"/>
                <a:gd name="T96" fmla="*/ 140 w 620"/>
                <a:gd name="T97" fmla="*/ 386 h 590"/>
                <a:gd name="T98" fmla="*/ 107 w 620"/>
                <a:gd name="T99" fmla="*/ 384 h 590"/>
                <a:gd name="T100" fmla="*/ 63 w 620"/>
                <a:gd name="T101" fmla="*/ 398 h 590"/>
                <a:gd name="T102" fmla="*/ 30 w 620"/>
                <a:gd name="T103" fmla="*/ 389 h 590"/>
                <a:gd name="T104" fmla="*/ 22 w 620"/>
                <a:gd name="T105" fmla="*/ 417 h 590"/>
                <a:gd name="T106" fmla="*/ 32 w 620"/>
                <a:gd name="T107" fmla="*/ 457 h 590"/>
                <a:gd name="T108" fmla="*/ 62 w 620"/>
                <a:gd name="T109" fmla="*/ 496 h 590"/>
                <a:gd name="T110" fmla="*/ 102 w 620"/>
                <a:gd name="T111" fmla="*/ 488 h 590"/>
                <a:gd name="T112" fmla="*/ 137 w 620"/>
                <a:gd name="T113" fmla="*/ 504 h 590"/>
                <a:gd name="T114" fmla="*/ 164 w 620"/>
                <a:gd name="T115" fmla="*/ 528 h 590"/>
                <a:gd name="T116" fmla="*/ 159 w 620"/>
                <a:gd name="T117" fmla="*/ 544 h 590"/>
                <a:gd name="T118" fmla="*/ 165 w 620"/>
                <a:gd name="T119" fmla="*/ 558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20" h="590">
                  <a:moveTo>
                    <a:pt x="218" y="590"/>
                  </a:moveTo>
                  <a:cubicBezTo>
                    <a:pt x="216" y="571"/>
                    <a:pt x="216" y="571"/>
                    <a:pt x="216" y="571"/>
                  </a:cubicBezTo>
                  <a:cubicBezTo>
                    <a:pt x="216" y="571"/>
                    <a:pt x="215" y="572"/>
                    <a:pt x="215" y="572"/>
                  </a:cubicBezTo>
                  <a:cubicBezTo>
                    <a:pt x="207" y="579"/>
                    <a:pt x="196" y="586"/>
                    <a:pt x="177" y="576"/>
                  </a:cubicBezTo>
                  <a:cubicBezTo>
                    <a:pt x="174" y="575"/>
                    <a:pt x="171" y="576"/>
                    <a:pt x="169" y="577"/>
                  </a:cubicBezTo>
                  <a:cubicBezTo>
                    <a:pt x="158" y="578"/>
                    <a:pt x="149" y="578"/>
                    <a:pt x="144" y="572"/>
                  </a:cubicBezTo>
                  <a:cubicBezTo>
                    <a:pt x="141" y="568"/>
                    <a:pt x="139" y="563"/>
                    <a:pt x="139" y="556"/>
                  </a:cubicBezTo>
                  <a:cubicBezTo>
                    <a:pt x="139" y="556"/>
                    <a:pt x="139" y="556"/>
                    <a:pt x="138" y="557"/>
                  </a:cubicBezTo>
                  <a:cubicBezTo>
                    <a:pt x="75" y="583"/>
                    <a:pt x="75" y="583"/>
                    <a:pt x="75" y="583"/>
                  </a:cubicBezTo>
                  <a:cubicBezTo>
                    <a:pt x="129" y="541"/>
                    <a:pt x="129" y="541"/>
                    <a:pt x="129" y="541"/>
                  </a:cubicBezTo>
                  <a:cubicBezTo>
                    <a:pt x="131" y="540"/>
                    <a:pt x="133" y="537"/>
                    <a:pt x="135" y="534"/>
                  </a:cubicBezTo>
                  <a:cubicBezTo>
                    <a:pt x="135" y="534"/>
                    <a:pt x="135" y="534"/>
                    <a:pt x="135" y="533"/>
                  </a:cubicBezTo>
                  <a:cubicBezTo>
                    <a:pt x="129" y="528"/>
                    <a:pt x="125" y="520"/>
                    <a:pt x="121" y="513"/>
                  </a:cubicBezTo>
                  <a:cubicBezTo>
                    <a:pt x="119" y="509"/>
                    <a:pt x="117" y="504"/>
                    <a:pt x="115" y="501"/>
                  </a:cubicBezTo>
                  <a:cubicBezTo>
                    <a:pt x="101" y="514"/>
                    <a:pt x="87" y="515"/>
                    <a:pt x="76" y="515"/>
                  </a:cubicBezTo>
                  <a:cubicBezTo>
                    <a:pt x="71" y="515"/>
                    <a:pt x="66" y="515"/>
                    <a:pt x="61" y="514"/>
                  </a:cubicBezTo>
                  <a:cubicBezTo>
                    <a:pt x="53" y="514"/>
                    <a:pt x="46" y="513"/>
                    <a:pt x="39" y="514"/>
                  </a:cubicBezTo>
                  <a:cubicBezTo>
                    <a:pt x="26" y="516"/>
                    <a:pt x="26" y="516"/>
                    <a:pt x="26" y="516"/>
                  </a:cubicBezTo>
                  <a:cubicBezTo>
                    <a:pt x="29" y="503"/>
                    <a:pt x="29" y="503"/>
                    <a:pt x="29" y="503"/>
                  </a:cubicBezTo>
                  <a:cubicBezTo>
                    <a:pt x="32" y="492"/>
                    <a:pt x="24" y="478"/>
                    <a:pt x="17" y="467"/>
                  </a:cubicBezTo>
                  <a:cubicBezTo>
                    <a:pt x="10" y="456"/>
                    <a:pt x="4" y="447"/>
                    <a:pt x="7" y="438"/>
                  </a:cubicBezTo>
                  <a:cubicBezTo>
                    <a:pt x="9" y="434"/>
                    <a:pt x="7" y="430"/>
                    <a:pt x="5" y="424"/>
                  </a:cubicBezTo>
                  <a:cubicBezTo>
                    <a:pt x="2" y="417"/>
                    <a:pt x="0" y="409"/>
                    <a:pt x="1" y="401"/>
                  </a:cubicBezTo>
                  <a:cubicBezTo>
                    <a:pt x="3" y="394"/>
                    <a:pt x="9" y="386"/>
                    <a:pt x="15" y="378"/>
                  </a:cubicBezTo>
                  <a:cubicBezTo>
                    <a:pt x="20" y="371"/>
                    <a:pt x="26" y="364"/>
                    <a:pt x="27" y="359"/>
                  </a:cubicBezTo>
                  <a:cubicBezTo>
                    <a:pt x="32" y="345"/>
                    <a:pt x="32" y="345"/>
                    <a:pt x="32" y="345"/>
                  </a:cubicBezTo>
                  <a:cubicBezTo>
                    <a:pt x="43" y="356"/>
                    <a:pt x="43" y="356"/>
                    <a:pt x="43" y="356"/>
                  </a:cubicBezTo>
                  <a:cubicBezTo>
                    <a:pt x="45" y="358"/>
                    <a:pt x="48" y="362"/>
                    <a:pt x="51" y="366"/>
                  </a:cubicBezTo>
                  <a:cubicBezTo>
                    <a:pt x="54" y="371"/>
                    <a:pt x="60" y="380"/>
                    <a:pt x="63" y="380"/>
                  </a:cubicBezTo>
                  <a:cubicBezTo>
                    <a:pt x="63" y="380"/>
                    <a:pt x="64" y="380"/>
                    <a:pt x="65" y="379"/>
                  </a:cubicBezTo>
                  <a:cubicBezTo>
                    <a:pt x="80" y="367"/>
                    <a:pt x="95" y="365"/>
                    <a:pt x="107" y="365"/>
                  </a:cubicBezTo>
                  <a:cubicBezTo>
                    <a:pt x="113" y="365"/>
                    <a:pt x="119" y="366"/>
                    <a:pt x="125" y="366"/>
                  </a:cubicBezTo>
                  <a:cubicBezTo>
                    <a:pt x="130" y="367"/>
                    <a:pt x="135" y="367"/>
                    <a:pt x="141" y="367"/>
                  </a:cubicBezTo>
                  <a:cubicBezTo>
                    <a:pt x="162" y="368"/>
                    <a:pt x="162" y="368"/>
                    <a:pt x="162" y="368"/>
                  </a:cubicBezTo>
                  <a:cubicBezTo>
                    <a:pt x="188" y="368"/>
                    <a:pt x="214" y="369"/>
                    <a:pt x="240" y="370"/>
                  </a:cubicBezTo>
                  <a:cubicBezTo>
                    <a:pt x="241" y="370"/>
                    <a:pt x="243" y="370"/>
                    <a:pt x="245" y="370"/>
                  </a:cubicBezTo>
                  <a:cubicBezTo>
                    <a:pt x="246" y="361"/>
                    <a:pt x="246" y="358"/>
                    <a:pt x="246" y="358"/>
                  </a:cubicBezTo>
                  <a:cubicBezTo>
                    <a:pt x="243" y="357"/>
                    <a:pt x="237" y="354"/>
                    <a:pt x="235" y="345"/>
                  </a:cubicBezTo>
                  <a:cubicBezTo>
                    <a:pt x="222" y="272"/>
                    <a:pt x="216" y="195"/>
                    <a:pt x="210" y="122"/>
                  </a:cubicBezTo>
                  <a:cubicBezTo>
                    <a:pt x="207" y="84"/>
                    <a:pt x="204" y="47"/>
                    <a:pt x="200" y="1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492" y="145"/>
                    <a:pt x="492" y="145"/>
                    <a:pt x="492" y="145"/>
                  </a:cubicBezTo>
                  <a:cubicBezTo>
                    <a:pt x="501" y="152"/>
                    <a:pt x="508" y="159"/>
                    <a:pt x="514" y="166"/>
                  </a:cubicBezTo>
                  <a:cubicBezTo>
                    <a:pt x="523" y="176"/>
                    <a:pt x="533" y="186"/>
                    <a:pt x="549" y="192"/>
                  </a:cubicBezTo>
                  <a:cubicBezTo>
                    <a:pt x="567" y="199"/>
                    <a:pt x="573" y="214"/>
                    <a:pt x="577" y="224"/>
                  </a:cubicBezTo>
                  <a:cubicBezTo>
                    <a:pt x="581" y="233"/>
                    <a:pt x="581" y="233"/>
                    <a:pt x="583" y="233"/>
                  </a:cubicBezTo>
                  <a:cubicBezTo>
                    <a:pt x="583" y="233"/>
                    <a:pt x="583" y="233"/>
                    <a:pt x="583" y="233"/>
                  </a:cubicBezTo>
                  <a:cubicBezTo>
                    <a:pt x="586" y="233"/>
                    <a:pt x="591" y="232"/>
                    <a:pt x="601" y="227"/>
                  </a:cubicBezTo>
                  <a:cubicBezTo>
                    <a:pt x="614" y="221"/>
                    <a:pt x="614" y="221"/>
                    <a:pt x="614" y="221"/>
                  </a:cubicBezTo>
                  <a:cubicBezTo>
                    <a:pt x="614" y="236"/>
                    <a:pt x="614" y="236"/>
                    <a:pt x="614" y="236"/>
                  </a:cubicBezTo>
                  <a:cubicBezTo>
                    <a:pt x="614" y="246"/>
                    <a:pt x="615" y="257"/>
                    <a:pt x="616" y="268"/>
                  </a:cubicBezTo>
                  <a:cubicBezTo>
                    <a:pt x="618" y="304"/>
                    <a:pt x="620" y="346"/>
                    <a:pt x="599" y="373"/>
                  </a:cubicBezTo>
                  <a:cubicBezTo>
                    <a:pt x="584" y="391"/>
                    <a:pt x="568" y="393"/>
                    <a:pt x="553" y="393"/>
                  </a:cubicBezTo>
                  <a:cubicBezTo>
                    <a:pt x="548" y="393"/>
                    <a:pt x="544" y="393"/>
                    <a:pt x="538" y="392"/>
                  </a:cubicBezTo>
                  <a:cubicBezTo>
                    <a:pt x="533" y="392"/>
                    <a:pt x="527" y="392"/>
                    <a:pt x="521" y="392"/>
                  </a:cubicBezTo>
                  <a:cubicBezTo>
                    <a:pt x="511" y="392"/>
                    <a:pt x="504" y="395"/>
                    <a:pt x="497" y="398"/>
                  </a:cubicBezTo>
                  <a:cubicBezTo>
                    <a:pt x="489" y="402"/>
                    <a:pt x="479" y="407"/>
                    <a:pt x="465" y="407"/>
                  </a:cubicBezTo>
                  <a:cubicBezTo>
                    <a:pt x="435" y="407"/>
                    <a:pt x="416" y="420"/>
                    <a:pt x="394" y="435"/>
                  </a:cubicBezTo>
                  <a:cubicBezTo>
                    <a:pt x="378" y="446"/>
                    <a:pt x="362" y="458"/>
                    <a:pt x="340" y="465"/>
                  </a:cubicBezTo>
                  <a:cubicBezTo>
                    <a:pt x="304" y="476"/>
                    <a:pt x="279" y="534"/>
                    <a:pt x="272" y="572"/>
                  </a:cubicBezTo>
                  <a:cubicBezTo>
                    <a:pt x="270" y="583"/>
                    <a:pt x="270" y="583"/>
                    <a:pt x="270" y="583"/>
                  </a:cubicBezTo>
                  <a:cubicBezTo>
                    <a:pt x="260" y="579"/>
                    <a:pt x="260" y="579"/>
                    <a:pt x="260" y="579"/>
                  </a:cubicBezTo>
                  <a:cubicBezTo>
                    <a:pt x="249" y="575"/>
                    <a:pt x="240" y="576"/>
                    <a:pt x="231" y="582"/>
                  </a:cubicBezTo>
                  <a:lnTo>
                    <a:pt x="218" y="590"/>
                  </a:lnTo>
                  <a:close/>
                  <a:moveTo>
                    <a:pt x="176" y="557"/>
                  </a:moveTo>
                  <a:cubicBezTo>
                    <a:pt x="180" y="557"/>
                    <a:pt x="184" y="558"/>
                    <a:pt x="187" y="560"/>
                  </a:cubicBezTo>
                  <a:cubicBezTo>
                    <a:pt x="192" y="563"/>
                    <a:pt x="194" y="563"/>
                    <a:pt x="196" y="563"/>
                  </a:cubicBezTo>
                  <a:cubicBezTo>
                    <a:pt x="197" y="563"/>
                    <a:pt x="199" y="562"/>
                    <a:pt x="202" y="559"/>
                  </a:cubicBezTo>
                  <a:cubicBezTo>
                    <a:pt x="206" y="555"/>
                    <a:pt x="212" y="550"/>
                    <a:pt x="221" y="547"/>
                  </a:cubicBezTo>
                  <a:cubicBezTo>
                    <a:pt x="232" y="543"/>
                    <a:pt x="232" y="543"/>
                    <a:pt x="232" y="543"/>
                  </a:cubicBezTo>
                  <a:cubicBezTo>
                    <a:pt x="234" y="560"/>
                    <a:pt x="234" y="560"/>
                    <a:pt x="234" y="560"/>
                  </a:cubicBezTo>
                  <a:cubicBezTo>
                    <a:pt x="241" y="558"/>
                    <a:pt x="248" y="557"/>
                    <a:pt x="256" y="559"/>
                  </a:cubicBezTo>
                  <a:cubicBezTo>
                    <a:pt x="265" y="518"/>
                    <a:pt x="292" y="461"/>
                    <a:pt x="335" y="447"/>
                  </a:cubicBezTo>
                  <a:cubicBezTo>
                    <a:pt x="354" y="441"/>
                    <a:pt x="369" y="431"/>
                    <a:pt x="384" y="420"/>
                  </a:cubicBezTo>
                  <a:cubicBezTo>
                    <a:pt x="406" y="404"/>
                    <a:pt x="430" y="388"/>
                    <a:pt x="465" y="388"/>
                  </a:cubicBezTo>
                  <a:cubicBezTo>
                    <a:pt x="475" y="388"/>
                    <a:pt x="482" y="385"/>
                    <a:pt x="489" y="382"/>
                  </a:cubicBezTo>
                  <a:cubicBezTo>
                    <a:pt x="498" y="378"/>
                    <a:pt x="507" y="373"/>
                    <a:pt x="521" y="373"/>
                  </a:cubicBezTo>
                  <a:cubicBezTo>
                    <a:pt x="528" y="373"/>
                    <a:pt x="534" y="374"/>
                    <a:pt x="539" y="374"/>
                  </a:cubicBezTo>
                  <a:cubicBezTo>
                    <a:pt x="558" y="375"/>
                    <a:pt x="572" y="376"/>
                    <a:pt x="584" y="361"/>
                  </a:cubicBezTo>
                  <a:cubicBezTo>
                    <a:pt x="602" y="340"/>
                    <a:pt x="599" y="304"/>
                    <a:pt x="597" y="269"/>
                  </a:cubicBezTo>
                  <a:cubicBezTo>
                    <a:pt x="597" y="262"/>
                    <a:pt x="596" y="256"/>
                    <a:pt x="596" y="249"/>
                  </a:cubicBezTo>
                  <a:cubicBezTo>
                    <a:pt x="591" y="251"/>
                    <a:pt x="587" y="252"/>
                    <a:pt x="583" y="252"/>
                  </a:cubicBezTo>
                  <a:cubicBezTo>
                    <a:pt x="583" y="252"/>
                    <a:pt x="583" y="252"/>
                    <a:pt x="583" y="252"/>
                  </a:cubicBezTo>
                  <a:cubicBezTo>
                    <a:pt x="568" y="252"/>
                    <a:pt x="563" y="239"/>
                    <a:pt x="559" y="230"/>
                  </a:cubicBezTo>
                  <a:cubicBezTo>
                    <a:pt x="556" y="221"/>
                    <a:pt x="553" y="213"/>
                    <a:pt x="542" y="209"/>
                  </a:cubicBezTo>
                  <a:cubicBezTo>
                    <a:pt x="522" y="201"/>
                    <a:pt x="510" y="189"/>
                    <a:pt x="501" y="178"/>
                  </a:cubicBezTo>
                  <a:cubicBezTo>
                    <a:pt x="495" y="172"/>
                    <a:pt x="489" y="165"/>
                    <a:pt x="481" y="161"/>
                  </a:cubicBezTo>
                  <a:cubicBezTo>
                    <a:pt x="271" y="18"/>
                    <a:pt x="271" y="18"/>
                    <a:pt x="271" y="18"/>
                  </a:cubicBezTo>
                  <a:cubicBezTo>
                    <a:pt x="219" y="18"/>
                    <a:pt x="219" y="18"/>
                    <a:pt x="219" y="18"/>
                  </a:cubicBezTo>
                  <a:cubicBezTo>
                    <a:pt x="223" y="52"/>
                    <a:pt x="226" y="86"/>
                    <a:pt x="228" y="120"/>
                  </a:cubicBezTo>
                  <a:cubicBezTo>
                    <a:pt x="234" y="194"/>
                    <a:pt x="241" y="269"/>
                    <a:pt x="253" y="342"/>
                  </a:cubicBezTo>
                  <a:cubicBezTo>
                    <a:pt x="264" y="348"/>
                    <a:pt x="267" y="357"/>
                    <a:pt x="262" y="376"/>
                  </a:cubicBezTo>
                  <a:cubicBezTo>
                    <a:pt x="259" y="387"/>
                    <a:pt x="252" y="389"/>
                    <a:pt x="248" y="389"/>
                  </a:cubicBezTo>
                  <a:cubicBezTo>
                    <a:pt x="246" y="389"/>
                    <a:pt x="245" y="388"/>
                    <a:pt x="243" y="388"/>
                  </a:cubicBezTo>
                  <a:cubicBezTo>
                    <a:pt x="242" y="388"/>
                    <a:pt x="241" y="388"/>
                    <a:pt x="239" y="388"/>
                  </a:cubicBezTo>
                  <a:cubicBezTo>
                    <a:pt x="213" y="387"/>
                    <a:pt x="188" y="387"/>
                    <a:pt x="162" y="386"/>
                  </a:cubicBezTo>
                  <a:cubicBezTo>
                    <a:pt x="140" y="386"/>
                    <a:pt x="140" y="386"/>
                    <a:pt x="140" y="386"/>
                  </a:cubicBezTo>
                  <a:cubicBezTo>
                    <a:pt x="135" y="385"/>
                    <a:pt x="129" y="385"/>
                    <a:pt x="124" y="385"/>
                  </a:cubicBezTo>
                  <a:cubicBezTo>
                    <a:pt x="118" y="384"/>
                    <a:pt x="112" y="384"/>
                    <a:pt x="107" y="384"/>
                  </a:cubicBezTo>
                  <a:cubicBezTo>
                    <a:pt x="94" y="384"/>
                    <a:pt x="85" y="387"/>
                    <a:pt x="77" y="393"/>
                  </a:cubicBezTo>
                  <a:cubicBezTo>
                    <a:pt x="72" y="397"/>
                    <a:pt x="68" y="398"/>
                    <a:pt x="63" y="398"/>
                  </a:cubicBezTo>
                  <a:cubicBezTo>
                    <a:pt x="52" y="398"/>
                    <a:pt x="44" y="388"/>
                    <a:pt x="37" y="379"/>
                  </a:cubicBezTo>
                  <a:cubicBezTo>
                    <a:pt x="35" y="383"/>
                    <a:pt x="32" y="386"/>
                    <a:pt x="30" y="389"/>
                  </a:cubicBezTo>
                  <a:cubicBezTo>
                    <a:pt x="25" y="395"/>
                    <a:pt x="20" y="401"/>
                    <a:pt x="19" y="405"/>
                  </a:cubicBezTo>
                  <a:cubicBezTo>
                    <a:pt x="19" y="408"/>
                    <a:pt x="20" y="413"/>
                    <a:pt x="22" y="417"/>
                  </a:cubicBezTo>
                  <a:cubicBezTo>
                    <a:pt x="25" y="425"/>
                    <a:pt x="28" y="435"/>
                    <a:pt x="24" y="444"/>
                  </a:cubicBezTo>
                  <a:cubicBezTo>
                    <a:pt x="25" y="446"/>
                    <a:pt x="29" y="453"/>
                    <a:pt x="32" y="457"/>
                  </a:cubicBezTo>
                  <a:cubicBezTo>
                    <a:pt x="39" y="468"/>
                    <a:pt x="47" y="481"/>
                    <a:pt x="48" y="495"/>
                  </a:cubicBezTo>
                  <a:cubicBezTo>
                    <a:pt x="53" y="495"/>
                    <a:pt x="57" y="496"/>
                    <a:pt x="62" y="496"/>
                  </a:cubicBezTo>
                  <a:cubicBezTo>
                    <a:pt x="67" y="496"/>
                    <a:pt x="71" y="497"/>
                    <a:pt x="76" y="497"/>
                  </a:cubicBezTo>
                  <a:cubicBezTo>
                    <a:pt x="88" y="497"/>
                    <a:pt x="96" y="494"/>
                    <a:pt x="102" y="488"/>
                  </a:cubicBezTo>
                  <a:cubicBezTo>
                    <a:pt x="106" y="484"/>
                    <a:pt x="110" y="482"/>
                    <a:pt x="115" y="482"/>
                  </a:cubicBezTo>
                  <a:cubicBezTo>
                    <a:pt x="126" y="482"/>
                    <a:pt x="132" y="493"/>
                    <a:pt x="137" y="504"/>
                  </a:cubicBezTo>
                  <a:cubicBezTo>
                    <a:pt x="141" y="511"/>
                    <a:pt x="146" y="521"/>
                    <a:pt x="151" y="523"/>
                  </a:cubicBezTo>
                  <a:cubicBezTo>
                    <a:pt x="164" y="528"/>
                    <a:pt x="164" y="528"/>
                    <a:pt x="164" y="528"/>
                  </a:cubicBezTo>
                  <a:cubicBezTo>
                    <a:pt x="161" y="531"/>
                    <a:pt x="161" y="531"/>
                    <a:pt x="161" y="531"/>
                  </a:cubicBezTo>
                  <a:cubicBezTo>
                    <a:pt x="159" y="544"/>
                    <a:pt x="159" y="544"/>
                    <a:pt x="159" y="544"/>
                  </a:cubicBezTo>
                  <a:cubicBezTo>
                    <a:pt x="156" y="557"/>
                    <a:pt x="158" y="560"/>
                    <a:pt x="158" y="560"/>
                  </a:cubicBezTo>
                  <a:cubicBezTo>
                    <a:pt x="160" y="559"/>
                    <a:pt x="163" y="559"/>
                    <a:pt x="165" y="558"/>
                  </a:cubicBezTo>
                  <a:cubicBezTo>
                    <a:pt x="169" y="558"/>
                    <a:pt x="173" y="557"/>
                    <a:pt x="176" y="55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6" name="Freeform 278"/>
            <p:cNvSpPr>
              <a:spLocks/>
            </p:cNvSpPr>
            <p:nvPr/>
          </p:nvSpPr>
          <p:spPr bwMode="auto">
            <a:xfrm>
              <a:off x="1975" y="2305"/>
              <a:ext cx="131" cy="159"/>
            </a:xfrm>
            <a:custGeom>
              <a:avLst/>
              <a:gdLst>
                <a:gd name="T0" fmla="*/ 0 w 440"/>
                <a:gd name="T1" fmla="*/ 249 h 532"/>
                <a:gd name="T2" fmla="*/ 24 w 440"/>
                <a:gd name="T3" fmla="*/ 328 h 532"/>
                <a:gd name="T4" fmla="*/ 13 w 440"/>
                <a:gd name="T5" fmla="*/ 437 h 532"/>
                <a:gd name="T6" fmla="*/ 70 w 440"/>
                <a:gd name="T7" fmla="*/ 418 h 532"/>
                <a:gd name="T8" fmla="*/ 120 w 440"/>
                <a:gd name="T9" fmla="*/ 437 h 532"/>
                <a:gd name="T10" fmla="*/ 202 w 440"/>
                <a:gd name="T11" fmla="*/ 446 h 532"/>
                <a:gd name="T12" fmla="*/ 237 w 440"/>
                <a:gd name="T13" fmla="*/ 470 h 532"/>
                <a:gd name="T14" fmla="*/ 307 w 440"/>
                <a:gd name="T15" fmla="*/ 460 h 532"/>
                <a:gd name="T16" fmla="*/ 406 w 440"/>
                <a:gd name="T17" fmla="*/ 463 h 532"/>
                <a:gd name="T18" fmla="*/ 419 w 440"/>
                <a:gd name="T19" fmla="*/ 458 h 532"/>
                <a:gd name="T20" fmla="*/ 410 w 440"/>
                <a:gd name="T21" fmla="*/ 428 h 532"/>
                <a:gd name="T22" fmla="*/ 375 w 440"/>
                <a:gd name="T23" fmla="*/ 93 h 532"/>
                <a:gd name="T24" fmla="*/ 440 w 440"/>
                <a:gd name="T25" fmla="*/ 93 h 532"/>
                <a:gd name="T26" fmla="*/ 306 w 440"/>
                <a:gd name="T27" fmla="*/ 0 h 532"/>
                <a:gd name="T28" fmla="*/ 273 w 440"/>
                <a:gd name="T29" fmla="*/ 50 h 532"/>
                <a:gd name="T30" fmla="*/ 187 w 440"/>
                <a:gd name="T31" fmla="*/ 57 h 532"/>
                <a:gd name="T32" fmla="*/ 180 w 440"/>
                <a:gd name="T33" fmla="*/ 152 h 532"/>
                <a:gd name="T34" fmla="*/ 148 w 440"/>
                <a:gd name="T35" fmla="*/ 232 h 532"/>
                <a:gd name="T36" fmla="*/ 0 w 440"/>
                <a:gd name="T37" fmla="*/ 249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0" h="532">
                  <a:moveTo>
                    <a:pt x="0" y="249"/>
                  </a:moveTo>
                  <a:cubicBezTo>
                    <a:pt x="34" y="241"/>
                    <a:pt x="18" y="314"/>
                    <a:pt x="24" y="328"/>
                  </a:cubicBezTo>
                  <a:cubicBezTo>
                    <a:pt x="40" y="367"/>
                    <a:pt x="25" y="399"/>
                    <a:pt x="13" y="437"/>
                  </a:cubicBezTo>
                  <a:cubicBezTo>
                    <a:pt x="22" y="414"/>
                    <a:pt x="49" y="420"/>
                    <a:pt x="70" y="418"/>
                  </a:cubicBezTo>
                  <a:cubicBezTo>
                    <a:pt x="97" y="416"/>
                    <a:pt x="100" y="437"/>
                    <a:pt x="120" y="437"/>
                  </a:cubicBezTo>
                  <a:cubicBezTo>
                    <a:pt x="154" y="437"/>
                    <a:pt x="174" y="532"/>
                    <a:pt x="202" y="446"/>
                  </a:cubicBezTo>
                  <a:cubicBezTo>
                    <a:pt x="211" y="455"/>
                    <a:pt x="221" y="482"/>
                    <a:pt x="237" y="470"/>
                  </a:cubicBezTo>
                  <a:cubicBezTo>
                    <a:pt x="258" y="454"/>
                    <a:pt x="280" y="460"/>
                    <a:pt x="307" y="460"/>
                  </a:cubicBezTo>
                  <a:cubicBezTo>
                    <a:pt x="340" y="461"/>
                    <a:pt x="373" y="462"/>
                    <a:pt x="406" y="463"/>
                  </a:cubicBezTo>
                  <a:cubicBezTo>
                    <a:pt x="413" y="463"/>
                    <a:pt x="417" y="466"/>
                    <a:pt x="419" y="458"/>
                  </a:cubicBezTo>
                  <a:cubicBezTo>
                    <a:pt x="426" y="428"/>
                    <a:pt x="413" y="440"/>
                    <a:pt x="410" y="428"/>
                  </a:cubicBezTo>
                  <a:cubicBezTo>
                    <a:pt x="391" y="318"/>
                    <a:pt x="387" y="204"/>
                    <a:pt x="375" y="93"/>
                  </a:cubicBezTo>
                  <a:cubicBezTo>
                    <a:pt x="397" y="93"/>
                    <a:pt x="418" y="93"/>
                    <a:pt x="440" y="93"/>
                  </a:cubicBezTo>
                  <a:cubicBezTo>
                    <a:pt x="396" y="62"/>
                    <a:pt x="351" y="31"/>
                    <a:pt x="306" y="0"/>
                  </a:cubicBezTo>
                  <a:cubicBezTo>
                    <a:pt x="303" y="40"/>
                    <a:pt x="313" y="50"/>
                    <a:pt x="273" y="50"/>
                  </a:cubicBezTo>
                  <a:cubicBezTo>
                    <a:pt x="256" y="49"/>
                    <a:pt x="188" y="38"/>
                    <a:pt x="187" y="57"/>
                  </a:cubicBezTo>
                  <a:cubicBezTo>
                    <a:pt x="187" y="73"/>
                    <a:pt x="194" y="148"/>
                    <a:pt x="180" y="152"/>
                  </a:cubicBezTo>
                  <a:cubicBezTo>
                    <a:pt x="132" y="166"/>
                    <a:pt x="142" y="187"/>
                    <a:pt x="148" y="232"/>
                  </a:cubicBezTo>
                  <a:cubicBezTo>
                    <a:pt x="116" y="233"/>
                    <a:pt x="13" y="216"/>
                    <a:pt x="0" y="24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7" name="Freeform 279"/>
            <p:cNvSpPr>
              <a:spLocks noEditPoints="1"/>
            </p:cNvSpPr>
            <p:nvPr/>
          </p:nvSpPr>
          <p:spPr bwMode="auto">
            <a:xfrm>
              <a:off x="1970" y="2300"/>
              <a:ext cx="144" cy="151"/>
            </a:xfrm>
            <a:custGeom>
              <a:avLst/>
              <a:gdLst>
                <a:gd name="T0" fmla="*/ 161 w 484"/>
                <a:gd name="T1" fmla="*/ 485 h 508"/>
                <a:gd name="T2" fmla="*/ 108 w 484"/>
                <a:gd name="T3" fmla="*/ 452 h 508"/>
                <a:gd name="T4" fmla="*/ 86 w 484"/>
                <a:gd name="T5" fmla="*/ 444 h 508"/>
                <a:gd name="T6" fmla="*/ 36 w 484"/>
                <a:gd name="T7" fmla="*/ 457 h 508"/>
                <a:gd name="T8" fmla="*/ 24 w 484"/>
                <a:gd name="T9" fmla="*/ 437 h 508"/>
                <a:gd name="T10" fmla="*/ 28 w 484"/>
                <a:gd name="T11" fmla="*/ 320 h 508"/>
                <a:gd name="T12" fmla="*/ 17 w 484"/>
                <a:gd name="T13" fmla="*/ 275 h 508"/>
                <a:gd name="T14" fmla="*/ 6 w 484"/>
                <a:gd name="T15" fmla="*/ 263 h 508"/>
                <a:gd name="T16" fmla="*/ 134 w 484"/>
                <a:gd name="T17" fmla="*/ 239 h 508"/>
                <a:gd name="T18" fmla="*/ 152 w 484"/>
                <a:gd name="T19" fmla="*/ 234 h 508"/>
                <a:gd name="T20" fmla="*/ 194 w 484"/>
                <a:gd name="T21" fmla="*/ 90 h 508"/>
                <a:gd name="T22" fmla="*/ 234 w 484"/>
                <a:gd name="T23" fmla="*/ 54 h 508"/>
                <a:gd name="T24" fmla="*/ 288 w 484"/>
                <a:gd name="T25" fmla="*/ 58 h 508"/>
                <a:gd name="T26" fmla="*/ 311 w 484"/>
                <a:gd name="T27" fmla="*/ 37 h 508"/>
                <a:gd name="T28" fmla="*/ 313 w 484"/>
                <a:gd name="T29" fmla="*/ 0 h 508"/>
                <a:gd name="T30" fmla="*/ 400 w 484"/>
                <a:gd name="T31" fmla="*/ 119 h 508"/>
                <a:gd name="T32" fmla="*/ 434 w 484"/>
                <a:gd name="T33" fmla="*/ 443 h 508"/>
                <a:gd name="T34" fmla="*/ 429 w 484"/>
                <a:gd name="T35" fmla="*/ 490 h 508"/>
                <a:gd name="T36" fmla="*/ 420 w 484"/>
                <a:gd name="T37" fmla="*/ 489 h 508"/>
                <a:gd name="T38" fmla="*/ 321 w 484"/>
                <a:gd name="T39" fmla="*/ 487 h 508"/>
                <a:gd name="T40" fmla="*/ 288 w 484"/>
                <a:gd name="T41" fmla="*/ 485 h 508"/>
                <a:gd name="T42" fmla="*/ 244 w 484"/>
                <a:gd name="T43" fmla="*/ 499 h 508"/>
                <a:gd name="T44" fmla="*/ 193 w 484"/>
                <a:gd name="T45" fmla="*/ 508 h 508"/>
                <a:gd name="T46" fmla="*/ 119 w 484"/>
                <a:gd name="T47" fmla="*/ 437 h 508"/>
                <a:gd name="T48" fmla="*/ 176 w 484"/>
                <a:gd name="T49" fmla="*/ 473 h 508"/>
                <a:gd name="T50" fmla="*/ 208 w 484"/>
                <a:gd name="T51" fmla="*/ 460 h 508"/>
                <a:gd name="T52" fmla="*/ 224 w 484"/>
                <a:gd name="T53" fmla="*/ 457 h 508"/>
                <a:gd name="T54" fmla="*/ 244 w 484"/>
                <a:gd name="T55" fmla="*/ 481 h 508"/>
                <a:gd name="T56" fmla="*/ 288 w 484"/>
                <a:gd name="T57" fmla="*/ 466 h 508"/>
                <a:gd name="T58" fmla="*/ 322 w 484"/>
                <a:gd name="T59" fmla="*/ 468 h 508"/>
                <a:gd name="T60" fmla="*/ 421 w 484"/>
                <a:gd name="T61" fmla="*/ 471 h 508"/>
                <a:gd name="T62" fmla="*/ 427 w 484"/>
                <a:gd name="T63" fmla="*/ 459 h 508"/>
                <a:gd name="T64" fmla="*/ 391 w 484"/>
                <a:gd name="T65" fmla="*/ 223 h 508"/>
                <a:gd name="T66" fmla="*/ 380 w 484"/>
                <a:gd name="T67" fmla="*/ 101 h 508"/>
                <a:gd name="T68" fmla="*/ 330 w 484"/>
                <a:gd name="T69" fmla="*/ 34 h 508"/>
                <a:gd name="T70" fmla="*/ 291 w 484"/>
                <a:gd name="T71" fmla="*/ 76 h 508"/>
                <a:gd name="T72" fmla="*/ 271 w 484"/>
                <a:gd name="T73" fmla="*/ 75 h 508"/>
                <a:gd name="T74" fmla="*/ 211 w 484"/>
                <a:gd name="T75" fmla="*/ 76 h 508"/>
                <a:gd name="T76" fmla="*/ 198 w 484"/>
                <a:gd name="T77" fmla="*/ 178 h 508"/>
                <a:gd name="T78" fmla="*/ 173 w 484"/>
                <a:gd name="T79" fmla="*/ 248 h 508"/>
                <a:gd name="T80" fmla="*/ 164 w 484"/>
                <a:gd name="T81" fmla="*/ 258 h 508"/>
                <a:gd name="T82" fmla="*/ 133 w 484"/>
                <a:gd name="T83" fmla="*/ 257 h 508"/>
                <a:gd name="T84" fmla="*/ 34 w 484"/>
                <a:gd name="T85" fmla="*/ 261 h 508"/>
                <a:gd name="T86" fmla="*/ 47 w 484"/>
                <a:gd name="T87" fmla="*/ 321 h 508"/>
                <a:gd name="T88" fmla="*/ 46 w 484"/>
                <a:gd name="T89" fmla="*/ 428 h 508"/>
                <a:gd name="T90" fmla="*/ 89 w 484"/>
                <a:gd name="T91" fmla="*/ 426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84" h="508">
                  <a:moveTo>
                    <a:pt x="193" y="508"/>
                  </a:moveTo>
                  <a:cubicBezTo>
                    <a:pt x="180" y="508"/>
                    <a:pt x="171" y="497"/>
                    <a:pt x="161" y="485"/>
                  </a:cubicBezTo>
                  <a:cubicBezTo>
                    <a:pt x="153" y="475"/>
                    <a:pt x="144" y="463"/>
                    <a:pt x="135" y="463"/>
                  </a:cubicBezTo>
                  <a:cubicBezTo>
                    <a:pt x="123" y="463"/>
                    <a:pt x="115" y="457"/>
                    <a:pt x="108" y="452"/>
                  </a:cubicBezTo>
                  <a:cubicBezTo>
                    <a:pt x="102" y="448"/>
                    <a:pt x="98" y="444"/>
                    <a:pt x="89" y="444"/>
                  </a:cubicBezTo>
                  <a:cubicBezTo>
                    <a:pt x="86" y="444"/>
                    <a:pt x="86" y="444"/>
                    <a:pt x="86" y="444"/>
                  </a:cubicBezTo>
                  <a:cubicBezTo>
                    <a:pt x="81" y="445"/>
                    <a:pt x="76" y="445"/>
                    <a:pt x="71" y="445"/>
                  </a:cubicBezTo>
                  <a:cubicBezTo>
                    <a:pt x="51" y="445"/>
                    <a:pt x="41" y="446"/>
                    <a:pt x="36" y="457"/>
                  </a:cubicBezTo>
                  <a:cubicBezTo>
                    <a:pt x="19" y="451"/>
                    <a:pt x="19" y="451"/>
                    <a:pt x="19" y="451"/>
                  </a:cubicBezTo>
                  <a:cubicBezTo>
                    <a:pt x="24" y="437"/>
                    <a:pt x="24" y="437"/>
                    <a:pt x="24" y="437"/>
                  </a:cubicBezTo>
                  <a:cubicBezTo>
                    <a:pt x="34" y="406"/>
                    <a:pt x="43" y="379"/>
                    <a:pt x="30" y="349"/>
                  </a:cubicBezTo>
                  <a:cubicBezTo>
                    <a:pt x="28" y="343"/>
                    <a:pt x="28" y="335"/>
                    <a:pt x="28" y="320"/>
                  </a:cubicBezTo>
                  <a:cubicBezTo>
                    <a:pt x="29" y="306"/>
                    <a:pt x="29" y="282"/>
                    <a:pt x="23" y="276"/>
                  </a:cubicBezTo>
                  <a:cubicBezTo>
                    <a:pt x="22" y="275"/>
                    <a:pt x="20" y="274"/>
                    <a:pt x="17" y="275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6" y="263"/>
                    <a:pt x="6" y="263"/>
                    <a:pt x="6" y="263"/>
                  </a:cubicBezTo>
                  <a:cubicBezTo>
                    <a:pt x="16" y="239"/>
                    <a:pt x="53" y="236"/>
                    <a:pt x="81" y="236"/>
                  </a:cubicBezTo>
                  <a:cubicBezTo>
                    <a:pt x="99" y="236"/>
                    <a:pt x="118" y="237"/>
                    <a:pt x="134" y="239"/>
                  </a:cubicBezTo>
                  <a:cubicBezTo>
                    <a:pt x="141" y="239"/>
                    <a:pt x="147" y="240"/>
                    <a:pt x="153" y="240"/>
                  </a:cubicBezTo>
                  <a:cubicBezTo>
                    <a:pt x="152" y="238"/>
                    <a:pt x="152" y="236"/>
                    <a:pt x="152" y="234"/>
                  </a:cubicBezTo>
                  <a:cubicBezTo>
                    <a:pt x="147" y="200"/>
                    <a:pt x="143" y="175"/>
                    <a:pt x="191" y="161"/>
                  </a:cubicBezTo>
                  <a:cubicBezTo>
                    <a:pt x="197" y="151"/>
                    <a:pt x="194" y="105"/>
                    <a:pt x="194" y="90"/>
                  </a:cubicBezTo>
                  <a:cubicBezTo>
                    <a:pt x="193" y="83"/>
                    <a:pt x="193" y="77"/>
                    <a:pt x="193" y="74"/>
                  </a:cubicBezTo>
                  <a:cubicBezTo>
                    <a:pt x="193" y="54"/>
                    <a:pt x="223" y="54"/>
                    <a:pt x="234" y="54"/>
                  </a:cubicBezTo>
                  <a:cubicBezTo>
                    <a:pt x="247" y="54"/>
                    <a:pt x="262" y="55"/>
                    <a:pt x="273" y="56"/>
                  </a:cubicBezTo>
                  <a:cubicBezTo>
                    <a:pt x="279" y="57"/>
                    <a:pt x="285" y="57"/>
                    <a:pt x="288" y="58"/>
                  </a:cubicBezTo>
                  <a:cubicBezTo>
                    <a:pt x="291" y="58"/>
                    <a:pt x="291" y="58"/>
                    <a:pt x="291" y="58"/>
                  </a:cubicBezTo>
                  <a:cubicBezTo>
                    <a:pt x="311" y="58"/>
                    <a:pt x="311" y="58"/>
                    <a:pt x="311" y="37"/>
                  </a:cubicBezTo>
                  <a:cubicBezTo>
                    <a:pt x="311" y="31"/>
                    <a:pt x="312" y="25"/>
                    <a:pt x="312" y="16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484" y="119"/>
                    <a:pt x="484" y="119"/>
                    <a:pt x="484" y="119"/>
                  </a:cubicBezTo>
                  <a:cubicBezTo>
                    <a:pt x="400" y="119"/>
                    <a:pt x="400" y="119"/>
                    <a:pt x="400" y="119"/>
                  </a:cubicBezTo>
                  <a:cubicBezTo>
                    <a:pt x="404" y="153"/>
                    <a:pt x="407" y="187"/>
                    <a:pt x="409" y="221"/>
                  </a:cubicBezTo>
                  <a:cubicBezTo>
                    <a:pt x="415" y="295"/>
                    <a:pt x="422" y="370"/>
                    <a:pt x="434" y="443"/>
                  </a:cubicBezTo>
                  <a:cubicBezTo>
                    <a:pt x="445" y="449"/>
                    <a:pt x="448" y="458"/>
                    <a:pt x="443" y="477"/>
                  </a:cubicBezTo>
                  <a:cubicBezTo>
                    <a:pt x="440" y="488"/>
                    <a:pt x="433" y="490"/>
                    <a:pt x="429" y="490"/>
                  </a:cubicBezTo>
                  <a:cubicBezTo>
                    <a:pt x="427" y="490"/>
                    <a:pt x="426" y="489"/>
                    <a:pt x="424" y="489"/>
                  </a:cubicBezTo>
                  <a:cubicBezTo>
                    <a:pt x="423" y="489"/>
                    <a:pt x="422" y="489"/>
                    <a:pt x="420" y="489"/>
                  </a:cubicBezTo>
                  <a:cubicBezTo>
                    <a:pt x="394" y="488"/>
                    <a:pt x="369" y="488"/>
                    <a:pt x="342" y="487"/>
                  </a:cubicBezTo>
                  <a:cubicBezTo>
                    <a:pt x="321" y="487"/>
                    <a:pt x="321" y="487"/>
                    <a:pt x="321" y="487"/>
                  </a:cubicBezTo>
                  <a:cubicBezTo>
                    <a:pt x="316" y="486"/>
                    <a:pt x="310" y="486"/>
                    <a:pt x="305" y="486"/>
                  </a:cubicBezTo>
                  <a:cubicBezTo>
                    <a:pt x="299" y="485"/>
                    <a:pt x="293" y="485"/>
                    <a:pt x="288" y="485"/>
                  </a:cubicBezTo>
                  <a:cubicBezTo>
                    <a:pt x="275" y="485"/>
                    <a:pt x="266" y="488"/>
                    <a:pt x="258" y="494"/>
                  </a:cubicBezTo>
                  <a:cubicBezTo>
                    <a:pt x="253" y="498"/>
                    <a:pt x="249" y="499"/>
                    <a:pt x="244" y="499"/>
                  </a:cubicBezTo>
                  <a:cubicBezTo>
                    <a:pt x="233" y="499"/>
                    <a:pt x="226" y="491"/>
                    <a:pt x="220" y="483"/>
                  </a:cubicBezTo>
                  <a:cubicBezTo>
                    <a:pt x="214" y="497"/>
                    <a:pt x="205" y="508"/>
                    <a:pt x="193" y="508"/>
                  </a:cubicBezTo>
                  <a:close/>
                  <a:moveTo>
                    <a:pt x="89" y="426"/>
                  </a:moveTo>
                  <a:cubicBezTo>
                    <a:pt x="104" y="426"/>
                    <a:pt x="113" y="432"/>
                    <a:pt x="119" y="437"/>
                  </a:cubicBezTo>
                  <a:cubicBezTo>
                    <a:pt x="125" y="442"/>
                    <a:pt x="129" y="445"/>
                    <a:pt x="135" y="445"/>
                  </a:cubicBezTo>
                  <a:cubicBezTo>
                    <a:pt x="153" y="445"/>
                    <a:pt x="165" y="460"/>
                    <a:pt x="176" y="473"/>
                  </a:cubicBezTo>
                  <a:cubicBezTo>
                    <a:pt x="181" y="480"/>
                    <a:pt x="189" y="490"/>
                    <a:pt x="193" y="490"/>
                  </a:cubicBezTo>
                  <a:cubicBezTo>
                    <a:pt x="193" y="490"/>
                    <a:pt x="199" y="489"/>
                    <a:pt x="208" y="460"/>
                  </a:cubicBezTo>
                  <a:cubicBezTo>
                    <a:pt x="213" y="446"/>
                    <a:pt x="213" y="446"/>
                    <a:pt x="213" y="446"/>
                  </a:cubicBezTo>
                  <a:cubicBezTo>
                    <a:pt x="224" y="457"/>
                    <a:pt x="224" y="457"/>
                    <a:pt x="224" y="457"/>
                  </a:cubicBezTo>
                  <a:cubicBezTo>
                    <a:pt x="226" y="459"/>
                    <a:pt x="229" y="463"/>
                    <a:pt x="232" y="467"/>
                  </a:cubicBezTo>
                  <a:cubicBezTo>
                    <a:pt x="235" y="472"/>
                    <a:pt x="241" y="481"/>
                    <a:pt x="244" y="481"/>
                  </a:cubicBezTo>
                  <a:cubicBezTo>
                    <a:pt x="244" y="481"/>
                    <a:pt x="245" y="481"/>
                    <a:pt x="246" y="480"/>
                  </a:cubicBezTo>
                  <a:cubicBezTo>
                    <a:pt x="261" y="468"/>
                    <a:pt x="276" y="466"/>
                    <a:pt x="288" y="466"/>
                  </a:cubicBezTo>
                  <a:cubicBezTo>
                    <a:pt x="294" y="466"/>
                    <a:pt x="300" y="467"/>
                    <a:pt x="306" y="467"/>
                  </a:cubicBezTo>
                  <a:cubicBezTo>
                    <a:pt x="311" y="468"/>
                    <a:pt x="316" y="468"/>
                    <a:pt x="322" y="468"/>
                  </a:cubicBezTo>
                  <a:cubicBezTo>
                    <a:pt x="343" y="469"/>
                    <a:pt x="343" y="469"/>
                    <a:pt x="343" y="469"/>
                  </a:cubicBezTo>
                  <a:cubicBezTo>
                    <a:pt x="369" y="469"/>
                    <a:pt x="395" y="470"/>
                    <a:pt x="421" y="471"/>
                  </a:cubicBezTo>
                  <a:cubicBezTo>
                    <a:pt x="422" y="471"/>
                    <a:pt x="424" y="471"/>
                    <a:pt x="426" y="471"/>
                  </a:cubicBezTo>
                  <a:cubicBezTo>
                    <a:pt x="427" y="462"/>
                    <a:pt x="427" y="459"/>
                    <a:pt x="427" y="459"/>
                  </a:cubicBezTo>
                  <a:cubicBezTo>
                    <a:pt x="424" y="458"/>
                    <a:pt x="418" y="455"/>
                    <a:pt x="416" y="446"/>
                  </a:cubicBezTo>
                  <a:cubicBezTo>
                    <a:pt x="403" y="373"/>
                    <a:pt x="397" y="296"/>
                    <a:pt x="391" y="223"/>
                  </a:cubicBezTo>
                  <a:cubicBezTo>
                    <a:pt x="388" y="185"/>
                    <a:pt x="385" y="148"/>
                    <a:pt x="381" y="111"/>
                  </a:cubicBezTo>
                  <a:cubicBezTo>
                    <a:pt x="380" y="101"/>
                    <a:pt x="380" y="101"/>
                    <a:pt x="380" y="101"/>
                  </a:cubicBezTo>
                  <a:cubicBezTo>
                    <a:pt x="426" y="101"/>
                    <a:pt x="426" y="101"/>
                    <a:pt x="426" y="101"/>
                  </a:cubicBezTo>
                  <a:cubicBezTo>
                    <a:pt x="330" y="34"/>
                    <a:pt x="330" y="34"/>
                    <a:pt x="330" y="34"/>
                  </a:cubicBezTo>
                  <a:cubicBezTo>
                    <a:pt x="330" y="35"/>
                    <a:pt x="330" y="37"/>
                    <a:pt x="330" y="38"/>
                  </a:cubicBezTo>
                  <a:cubicBezTo>
                    <a:pt x="330" y="62"/>
                    <a:pt x="328" y="76"/>
                    <a:pt x="291" y="76"/>
                  </a:cubicBezTo>
                  <a:cubicBezTo>
                    <a:pt x="288" y="76"/>
                    <a:pt x="288" y="76"/>
                    <a:pt x="288" y="76"/>
                  </a:cubicBezTo>
                  <a:cubicBezTo>
                    <a:pt x="284" y="76"/>
                    <a:pt x="278" y="75"/>
                    <a:pt x="271" y="75"/>
                  </a:cubicBezTo>
                  <a:cubicBezTo>
                    <a:pt x="260" y="74"/>
                    <a:pt x="246" y="72"/>
                    <a:pt x="234" y="72"/>
                  </a:cubicBezTo>
                  <a:cubicBezTo>
                    <a:pt x="215" y="72"/>
                    <a:pt x="211" y="76"/>
                    <a:pt x="211" y="76"/>
                  </a:cubicBezTo>
                  <a:cubicBezTo>
                    <a:pt x="211" y="77"/>
                    <a:pt x="212" y="82"/>
                    <a:pt x="212" y="89"/>
                  </a:cubicBezTo>
                  <a:cubicBezTo>
                    <a:pt x="215" y="147"/>
                    <a:pt x="213" y="174"/>
                    <a:pt x="198" y="178"/>
                  </a:cubicBezTo>
                  <a:cubicBezTo>
                    <a:pt x="163" y="188"/>
                    <a:pt x="165" y="197"/>
                    <a:pt x="170" y="231"/>
                  </a:cubicBezTo>
                  <a:cubicBezTo>
                    <a:pt x="171" y="237"/>
                    <a:pt x="172" y="242"/>
                    <a:pt x="173" y="248"/>
                  </a:cubicBezTo>
                  <a:cubicBezTo>
                    <a:pt x="174" y="258"/>
                    <a:pt x="174" y="258"/>
                    <a:pt x="174" y="258"/>
                  </a:cubicBezTo>
                  <a:cubicBezTo>
                    <a:pt x="164" y="258"/>
                    <a:pt x="164" y="258"/>
                    <a:pt x="164" y="258"/>
                  </a:cubicBezTo>
                  <a:cubicBezTo>
                    <a:pt x="163" y="258"/>
                    <a:pt x="163" y="258"/>
                    <a:pt x="163" y="258"/>
                  </a:cubicBezTo>
                  <a:cubicBezTo>
                    <a:pt x="155" y="258"/>
                    <a:pt x="144" y="258"/>
                    <a:pt x="133" y="257"/>
                  </a:cubicBezTo>
                  <a:cubicBezTo>
                    <a:pt x="117" y="256"/>
                    <a:pt x="99" y="254"/>
                    <a:pt x="81" y="254"/>
                  </a:cubicBezTo>
                  <a:cubicBezTo>
                    <a:pt x="56" y="254"/>
                    <a:pt x="42" y="257"/>
                    <a:pt x="34" y="261"/>
                  </a:cubicBezTo>
                  <a:cubicBezTo>
                    <a:pt x="35" y="262"/>
                    <a:pt x="35" y="262"/>
                    <a:pt x="36" y="263"/>
                  </a:cubicBezTo>
                  <a:cubicBezTo>
                    <a:pt x="48" y="275"/>
                    <a:pt x="47" y="299"/>
                    <a:pt x="47" y="321"/>
                  </a:cubicBezTo>
                  <a:cubicBezTo>
                    <a:pt x="47" y="328"/>
                    <a:pt x="47" y="339"/>
                    <a:pt x="47" y="342"/>
                  </a:cubicBezTo>
                  <a:cubicBezTo>
                    <a:pt x="60" y="373"/>
                    <a:pt x="55" y="400"/>
                    <a:pt x="46" y="428"/>
                  </a:cubicBezTo>
                  <a:cubicBezTo>
                    <a:pt x="59" y="425"/>
                    <a:pt x="73" y="427"/>
                    <a:pt x="84" y="426"/>
                  </a:cubicBezTo>
                  <a:cubicBezTo>
                    <a:pt x="86" y="426"/>
                    <a:pt x="87" y="426"/>
                    <a:pt x="89" y="42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8" name="Freeform 280"/>
            <p:cNvSpPr>
              <a:spLocks/>
            </p:cNvSpPr>
            <p:nvPr/>
          </p:nvSpPr>
          <p:spPr bwMode="auto">
            <a:xfrm>
              <a:off x="2018" y="2190"/>
              <a:ext cx="131" cy="109"/>
            </a:xfrm>
            <a:custGeom>
              <a:avLst/>
              <a:gdLst>
                <a:gd name="T0" fmla="*/ 0 w 437"/>
                <a:gd name="T1" fmla="*/ 367 h 367"/>
                <a:gd name="T2" fmla="*/ 50 w 437"/>
                <a:gd name="T3" fmla="*/ 343 h 367"/>
                <a:gd name="T4" fmla="*/ 107 w 437"/>
                <a:gd name="T5" fmla="*/ 290 h 367"/>
                <a:gd name="T6" fmla="*/ 115 w 437"/>
                <a:gd name="T7" fmla="*/ 218 h 367"/>
                <a:gd name="T8" fmla="*/ 151 w 437"/>
                <a:gd name="T9" fmla="*/ 154 h 367"/>
                <a:gd name="T10" fmla="*/ 220 w 437"/>
                <a:gd name="T11" fmla="*/ 102 h 367"/>
                <a:gd name="T12" fmla="*/ 258 w 437"/>
                <a:gd name="T13" fmla="*/ 33 h 367"/>
                <a:gd name="T14" fmla="*/ 310 w 437"/>
                <a:gd name="T15" fmla="*/ 45 h 367"/>
                <a:gd name="T16" fmla="*/ 401 w 437"/>
                <a:gd name="T17" fmla="*/ 52 h 367"/>
                <a:gd name="T18" fmla="*/ 392 w 437"/>
                <a:gd name="T19" fmla="*/ 52 h 367"/>
                <a:gd name="T20" fmla="*/ 415 w 437"/>
                <a:gd name="T21" fmla="*/ 129 h 367"/>
                <a:gd name="T22" fmla="*/ 431 w 437"/>
                <a:gd name="T23" fmla="*/ 178 h 367"/>
                <a:gd name="T24" fmla="*/ 340 w 437"/>
                <a:gd name="T25" fmla="*/ 230 h 367"/>
                <a:gd name="T26" fmla="*/ 251 w 437"/>
                <a:gd name="T27" fmla="*/ 276 h 367"/>
                <a:gd name="T28" fmla="*/ 170 w 437"/>
                <a:gd name="T29" fmla="*/ 310 h 367"/>
                <a:gd name="T30" fmla="*/ 126 w 437"/>
                <a:gd name="T31" fmla="*/ 367 h 367"/>
                <a:gd name="T32" fmla="*/ 0 w 437"/>
                <a:gd name="T33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7" h="367">
                  <a:moveTo>
                    <a:pt x="0" y="367"/>
                  </a:moveTo>
                  <a:cubicBezTo>
                    <a:pt x="10" y="350"/>
                    <a:pt x="35" y="356"/>
                    <a:pt x="50" y="343"/>
                  </a:cubicBezTo>
                  <a:cubicBezTo>
                    <a:pt x="70" y="327"/>
                    <a:pt x="96" y="313"/>
                    <a:pt x="107" y="290"/>
                  </a:cubicBezTo>
                  <a:cubicBezTo>
                    <a:pt x="120" y="264"/>
                    <a:pt x="113" y="246"/>
                    <a:pt x="115" y="218"/>
                  </a:cubicBezTo>
                  <a:cubicBezTo>
                    <a:pt x="115" y="205"/>
                    <a:pt x="141" y="165"/>
                    <a:pt x="151" y="154"/>
                  </a:cubicBezTo>
                  <a:cubicBezTo>
                    <a:pt x="171" y="131"/>
                    <a:pt x="194" y="118"/>
                    <a:pt x="220" y="102"/>
                  </a:cubicBezTo>
                  <a:cubicBezTo>
                    <a:pt x="242" y="89"/>
                    <a:pt x="248" y="55"/>
                    <a:pt x="258" y="33"/>
                  </a:cubicBezTo>
                  <a:cubicBezTo>
                    <a:pt x="272" y="0"/>
                    <a:pt x="290" y="35"/>
                    <a:pt x="310" y="45"/>
                  </a:cubicBezTo>
                  <a:cubicBezTo>
                    <a:pt x="330" y="55"/>
                    <a:pt x="375" y="45"/>
                    <a:pt x="401" y="52"/>
                  </a:cubicBezTo>
                  <a:cubicBezTo>
                    <a:pt x="398" y="52"/>
                    <a:pt x="395" y="52"/>
                    <a:pt x="392" y="52"/>
                  </a:cubicBezTo>
                  <a:cubicBezTo>
                    <a:pt x="421" y="64"/>
                    <a:pt x="413" y="102"/>
                    <a:pt x="415" y="129"/>
                  </a:cubicBezTo>
                  <a:cubicBezTo>
                    <a:pt x="417" y="150"/>
                    <a:pt x="437" y="158"/>
                    <a:pt x="431" y="178"/>
                  </a:cubicBezTo>
                  <a:cubicBezTo>
                    <a:pt x="405" y="179"/>
                    <a:pt x="308" y="184"/>
                    <a:pt x="340" y="230"/>
                  </a:cubicBezTo>
                  <a:cubicBezTo>
                    <a:pt x="311" y="242"/>
                    <a:pt x="280" y="273"/>
                    <a:pt x="251" y="276"/>
                  </a:cubicBezTo>
                  <a:cubicBezTo>
                    <a:pt x="229" y="279"/>
                    <a:pt x="189" y="292"/>
                    <a:pt x="170" y="310"/>
                  </a:cubicBezTo>
                  <a:cubicBezTo>
                    <a:pt x="138" y="343"/>
                    <a:pt x="185" y="367"/>
                    <a:pt x="126" y="367"/>
                  </a:cubicBezTo>
                  <a:cubicBezTo>
                    <a:pt x="84" y="367"/>
                    <a:pt x="42" y="367"/>
                    <a:pt x="0" y="36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9" name="Freeform 281"/>
            <p:cNvSpPr>
              <a:spLocks noEditPoints="1"/>
            </p:cNvSpPr>
            <p:nvPr/>
          </p:nvSpPr>
          <p:spPr bwMode="auto">
            <a:xfrm>
              <a:off x="2013" y="2193"/>
              <a:ext cx="147" cy="109"/>
            </a:xfrm>
            <a:custGeom>
              <a:avLst/>
              <a:gdLst>
                <a:gd name="T0" fmla="*/ 0 w 493"/>
                <a:gd name="T1" fmla="*/ 367 h 367"/>
                <a:gd name="T2" fmla="*/ 41 w 493"/>
                <a:gd name="T3" fmla="*/ 334 h 367"/>
                <a:gd name="T4" fmla="*/ 76 w 493"/>
                <a:gd name="T5" fmla="*/ 315 h 367"/>
                <a:gd name="T6" fmla="*/ 122 w 493"/>
                <a:gd name="T7" fmla="*/ 233 h 367"/>
                <a:gd name="T8" fmla="*/ 161 w 493"/>
                <a:gd name="T9" fmla="*/ 138 h 367"/>
                <a:gd name="T10" fmla="*/ 233 w 493"/>
                <a:gd name="T11" fmla="*/ 84 h 367"/>
                <a:gd name="T12" fmla="*/ 266 w 493"/>
                <a:gd name="T13" fmla="*/ 19 h 367"/>
                <a:gd name="T14" fmla="*/ 316 w 493"/>
                <a:gd name="T15" fmla="*/ 16 h 367"/>
                <a:gd name="T16" fmla="*/ 359 w 493"/>
                <a:gd name="T17" fmla="*/ 31 h 367"/>
                <a:gd name="T18" fmla="*/ 391 w 493"/>
                <a:gd name="T19" fmla="*/ 30 h 367"/>
                <a:gd name="T20" fmla="*/ 493 w 493"/>
                <a:gd name="T21" fmla="*/ 51 h 367"/>
                <a:gd name="T22" fmla="*/ 441 w 493"/>
                <a:gd name="T23" fmla="*/ 101 h 367"/>
                <a:gd name="T24" fmla="*/ 449 w 493"/>
                <a:gd name="T25" fmla="*/ 136 h 367"/>
                <a:gd name="T26" fmla="*/ 455 w 493"/>
                <a:gd name="T27" fmla="*/ 177 h 367"/>
                <a:gd name="T28" fmla="*/ 360 w 493"/>
                <a:gd name="T29" fmla="*/ 200 h 367"/>
                <a:gd name="T30" fmla="*/ 371 w 493"/>
                <a:gd name="T31" fmla="*/ 224 h 367"/>
                <a:gd name="T32" fmla="*/ 327 w 493"/>
                <a:gd name="T33" fmla="*/ 248 h 367"/>
                <a:gd name="T34" fmla="*/ 194 w 493"/>
                <a:gd name="T35" fmla="*/ 307 h 367"/>
                <a:gd name="T36" fmla="*/ 179 w 493"/>
                <a:gd name="T37" fmla="*/ 358 h 367"/>
                <a:gd name="T38" fmla="*/ 58 w 493"/>
                <a:gd name="T39" fmla="*/ 348 h 367"/>
                <a:gd name="T40" fmla="*/ 165 w 493"/>
                <a:gd name="T41" fmla="*/ 345 h 367"/>
                <a:gd name="T42" fmla="*/ 181 w 493"/>
                <a:gd name="T43" fmla="*/ 294 h 367"/>
                <a:gd name="T44" fmla="*/ 317 w 493"/>
                <a:gd name="T45" fmla="*/ 232 h 367"/>
                <a:gd name="T46" fmla="*/ 344 w 493"/>
                <a:gd name="T47" fmla="*/ 192 h 367"/>
                <a:gd name="T48" fmla="*/ 434 w 493"/>
                <a:gd name="T49" fmla="*/ 147 h 367"/>
                <a:gd name="T50" fmla="*/ 422 w 493"/>
                <a:gd name="T51" fmla="*/ 101 h 367"/>
                <a:gd name="T52" fmla="*/ 402 w 493"/>
                <a:gd name="T53" fmla="*/ 49 h 367"/>
                <a:gd name="T54" fmla="*/ 359 w 493"/>
                <a:gd name="T55" fmla="*/ 49 h 367"/>
                <a:gd name="T56" fmla="*/ 304 w 493"/>
                <a:gd name="T57" fmla="*/ 29 h 367"/>
                <a:gd name="T58" fmla="*/ 283 w 493"/>
                <a:gd name="T59" fmla="*/ 27 h 367"/>
                <a:gd name="T60" fmla="*/ 242 w 493"/>
                <a:gd name="T61" fmla="*/ 100 h 367"/>
                <a:gd name="T62" fmla="*/ 175 w 493"/>
                <a:gd name="T63" fmla="*/ 150 h 367"/>
                <a:gd name="T64" fmla="*/ 141 w 493"/>
                <a:gd name="T65" fmla="*/ 232 h 367"/>
                <a:gd name="T66" fmla="*/ 86 w 493"/>
                <a:gd name="T67" fmla="*/ 330 h 367"/>
                <a:gd name="T68" fmla="*/ 58 w 493"/>
                <a:gd name="T69" fmla="*/ 348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3" h="367">
                  <a:moveTo>
                    <a:pt x="143" y="367"/>
                  </a:moveTo>
                  <a:cubicBezTo>
                    <a:pt x="0" y="367"/>
                    <a:pt x="0" y="367"/>
                    <a:pt x="0" y="367"/>
                  </a:cubicBezTo>
                  <a:cubicBezTo>
                    <a:pt x="9" y="353"/>
                    <a:pt x="9" y="353"/>
                    <a:pt x="9" y="353"/>
                  </a:cubicBezTo>
                  <a:cubicBezTo>
                    <a:pt x="17" y="340"/>
                    <a:pt x="30" y="337"/>
                    <a:pt x="41" y="334"/>
                  </a:cubicBezTo>
                  <a:cubicBezTo>
                    <a:pt x="49" y="332"/>
                    <a:pt x="56" y="330"/>
                    <a:pt x="62" y="326"/>
                  </a:cubicBezTo>
                  <a:cubicBezTo>
                    <a:pt x="66" y="322"/>
                    <a:pt x="71" y="319"/>
                    <a:pt x="76" y="315"/>
                  </a:cubicBezTo>
                  <a:cubicBezTo>
                    <a:pt x="91" y="304"/>
                    <a:pt x="108" y="292"/>
                    <a:pt x="116" y="275"/>
                  </a:cubicBezTo>
                  <a:cubicBezTo>
                    <a:pt x="124" y="260"/>
                    <a:pt x="123" y="248"/>
                    <a:pt x="122" y="233"/>
                  </a:cubicBezTo>
                  <a:cubicBezTo>
                    <a:pt x="122" y="225"/>
                    <a:pt x="122" y="217"/>
                    <a:pt x="122" y="208"/>
                  </a:cubicBezTo>
                  <a:cubicBezTo>
                    <a:pt x="123" y="191"/>
                    <a:pt x="151" y="148"/>
                    <a:pt x="161" y="138"/>
                  </a:cubicBezTo>
                  <a:cubicBezTo>
                    <a:pt x="180" y="116"/>
                    <a:pt x="201" y="103"/>
                    <a:pt x="225" y="89"/>
                  </a:cubicBezTo>
                  <a:cubicBezTo>
                    <a:pt x="233" y="84"/>
                    <a:pt x="233" y="84"/>
                    <a:pt x="233" y="84"/>
                  </a:cubicBezTo>
                  <a:cubicBezTo>
                    <a:pt x="246" y="76"/>
                    <a:pt x="253" y="56"/>
                    <a:pt x="259" y="38"/>
                  </a:cubicBezTo>
                  <a:cubicBezTo>
                    <a:pt x="261" y="31"/>
                    <a:pt x="264" y="25"/>
                    <a:pt x="266" y="19"/>
                  </a:cubicBezTo>
                  <a:cubicBezTo>
                    <a:pt x="272" y="6"/>
                    <a:pt x="279" y="0"/>
                    <a:pt x="289" y="0"/>
                  </a:cubicBezTo>
                  <a:cubicBezTo>
                    <a:pt x="299" y="0"/>
                    <a:pt x="308" y="8"/>
                    <a:pt x="316" y="16"/>
                  </a:cubicBezTo>
                  <a:cubicBezTo>
                    <a:pt x="321" y="20"/>
                    <a:pt x="326" y="25"/>
                    <a:pt x="331" y="27"/>
                  </a:cubicBezTo>
                  <a:cubicBezTo>
                    <a:pt x="338" y="30"/>
                    <a:pt x="350" y="31"/>
                    <a:pt x="359" y="31"/>
                  </a:cubicBezTo>
                  <a:cubicBezTo>
                    <a:pt x="364" y="31"/>
                    <a:pt x="370" y="30"/>
                    <a:pt x="375" y="30"/>
                  </a:cubicBezTo>
                  <a:cubicBezTo>
                    <a:pt x="381" y="30"/>
                    <a:pt x="386" y="30"/>
                    <a:pt x="391" y="30"/>
                  </a:cubicBezTo>
                  <a:cubicBezTo>
                    <a:pt x="404" y="30"/>
                    <a:pt x="413" y="31"/>
                    <a:pt x="420" y="33"/>
                  </a:cubicBezTo>
                  <a:cubicBezTo>
                    <a:pt x="493" y="51"/>
                    <a:pt x="493" y="51"/>
                    <a:pt x="493" y="51"/>
                  </a:cubicBezTo>
                  <a:cubicBezTo>
                    <a:pt x="433" y="51"/>
                    <a:pt x="433" y="51"/>
                    <a:pt x="433" y="51"/>
                  </a:cubicBezTo>
                  <a:cubicBezTo>
                    <a:pt x="441" y="65"/>
                    <a:pt x="441" y="84"/>
                    <a:pt x="441" y="101"/>
                  </a:cubicBezTo>
                  <a:cubicBezTo>
                    <a:pt x="441" y="107"/>
                    <a:pt x="441" y="113"/>
                    <a:pt x="441" y="118"/>
                  </a:cubicBezTo>
                  <a:cubicBezTo>
                    <a:pt x="442" y="125"/>
                    <a:pt x="445" y="131"/>
                    <a:pt x="449" y="136"/>
                  </a:cubicBezTo>
                  <a:cubicBezTo>
                    <a:pt x="454" y="145"/>
                    <a:pt x="461" y="155"/>
                    <a:pt x="457" y="171"/>
                  </a:cubicBezTo>
                  <a:cubicBezTo>
                    <a:pt x="455" y="177"/>
                    <a:pt x="455" y="177"/>
                    <a:pt x="455" y="177"/>
                  </a:cubicBezTo>
                  <a:cubicBezTo>
                    <a:pt x="448" y="177"/>
                    <a:pt x="448" y="177"/>
                    <a:pt x="448" y="177"/>
                  </a:cubicBezTo>
                  <a:cubicBezTo>
                    <a:pt x="383" y="181"/>
                    <a:pt x="364" y="191"/>
                    <a:pt x="360" y="200"/>
                  </a:cubicBezTo>
                  <a:cubicBezTo>
                    <a:pt x="359" y="203"/>
                    <a:pt x="360" y="208"/>
                    <a:pt x="364" y="215"/>
                  </a:cubicBezTo>
                  <a:cubicBezTo>
                    <a:pt x="371" y="224"/>
                    <a:pt x="371" y="224"/>
                    <a:pt x="371" y="224"/>
                  </a:cubicBezTo>
                  <a:cubicBezTo>
                    <a:pt x="360" y="229"/>
                    <a:pt x="360" y="229"/>
                    <a:pt x="360" y="229"/>
                  </a:cubicBezTo>
                  <a:cubicBezTo>
                    <a:pt x="350" y="233"/>
                    <a:pt x="339" y="240"/>
                    <a:pt x="327" y="248"/>
                  </a:cubicBezTo>
                  <a:cubicBezTo>
                    <a:pt x="308" y="260"/>
                    <a:pt x="289" y="273"/>
                    <a:pt x="270" y="276"/>
                  </a:cubicBezTo>
                  <a:cubicBezTo>
                    <a:pt x="248" y="278"/>
                    <a:pt x="210" y="290"/>
                    <a:pt x="194" y="307"/>
                  </a:cubicBezTo>
                  <a:cubicBezTo>
                    <a:pt x="183" y="318"/>
                    <a:pt x="183" y="327"/>
                    <a:pt x="184" y="336"/>
                  </a:cubicBezTo>
                  <a:cubicBezTo>
                    <a:pt x="184" y="343"/>
                    <a:pt x="185" y="351"/>
                    <a:pt x="179" y="358"/>
                  </a:cubicBezTo>
                  <a:cubicBezTo>
                    <a:pt x="173" y="364"/>
                    <a:pt x="163" y="367"/>
                    <a:pt x="143" y="367"/>
                  </a:cubicBezTo>
                  <a:close/>
                  <a:moveTo>
                    <a:pt x="58" y="348"/>
                  </a:moveTo>
                  <a:cubicBezTo>
                    <a:pt x="143" y="348"/>
                    <a:pt x="143" y="348"/>
                    <a:pt x="143" y="348"/>
                  </a:cubicBezTo>
                  <a:cubicBezTo>
                    <a:pt x="163" y="348"/>
                    <a:pt x="165" y="345"/>
                    <a:pt x="165" y="345"/>
                  </a:cubicBezTo>
                  <a:cubicBezTo>
                    <a:pt x="166" y="344"/>
                    <a:pt x="166" y="340"/>
                    <a:pt x="165" y="338"/>
                  </a:cubicBezTo>
                  <a:cubicBezTo>
                    <a:pt x="165" y="327"/>
                    <a:pt x="164" y="311"/>
                    <a:pt x="181" y="294"/>
                  </a:cubicBezTo>
                  <a:cubicBezTo>
                    <a:pt x="201" y="273"/>
                    <a:pt x="244" y="260"/>
                    <a:pt x="267" y="257"/>
                  </a:cubicBezTo>
                  <a:cubicBezTo>
                    <a:pt x="282" y="256"/>
                    <a:pt x="300" y="244"/>
                    <a:pt x="317" y="232"/>
                  </a:cubicBezTo>
                  <a:cubicBezTo>
                    <a:pt x="326" y="227"/>
                    <a:pt x="335" y="221"/>
                    <a:pt x="344" y="216"/>
                  </a:cubicBezTo>
                  <a:cubicBezTo>
                    <a:pt x="339" y="205"/>
                    <a:pt x="341" y="197"/>
                    <a:pt x="344" y="192"/>
                  </a:cubicBezTo>
                  <a:cubicBezTo>
                    <a:pt x="355" y="168"/>
                    <a:pt x="400" y="162"/>
                    <a:pt x="440" y="159"/>
                  </a:cubicBezTo>
                  <a:cubicBezTo>
                    <a:pt x="439" y="155"/>
                    <a:pt x="437" y="152"/>
                    <a:pt x="434" y="147"/>
                  </a:cubicBezTo>
                  <a:cubicBezTo>
                    <a:pt x="429" y="140"/>
                    <a:pt x="424" y="131"/>
                    <a:pt x="423" y="119"/>
                  </a:cubicBezTo>
                  <a:cubicBezTo>
                    <a:pt x="422" y="114"/>
                    <a:pt x="422" y="107"/>
                    <a:pt x="422" y="101"/>
                  </a:cubicBezTo>
                  <a:cubicBezTo>
                    <a:pt x="423" y="74"/>
                    <a:pt x="422" y="57"/>
                    <a:pt x="405" y="50"/>
                  </a:cubicBezTo>
                  <a:cubicBezTo>
                    <a:pt x="402" y="49"/>
                    <a:pt x="402" y="49"/>
                    <a:pt x="402" y="49"/>
                  </a:cubicBezTo>
                  <a:cubicBezTo>
                    <a:pt x="391" y="48"/>
                    <a:pt x="384" y="48"/>
                    <a:pt x="375" y="49"/>
                  </a:cubicBezTo>
                  <a:cubicBezTo>
                    <a:pt x="370" y="49"/>
                    <a:pt x="364" y="49"/>
                    <a:pt x="359" y="49"/>
                  </a:cubicBezTo>
                  <a:cubicBezTo>
                    <a:pt x="347" y="49"/>
                    <a:pt x="333" y="48"/>
                    <a:pt x="322" y="43"/>
                  </a:cubicBezTo>
                  <a:cubicBezTo>
                    <a:pt x="316" y="40"/>
                    <a:pt x="310" y="34"/>
                    <a:pt x="304" y="29"/>
                  </a:cubicBezTo>
                  <a:cubicBezTo>
                    <a:pt x="299" y="25"/>
                    <a:pt x="292" y="18"/>
                    <a:pt x="289" y="18"/>
                  </a:cubicBezTo>
                  <a:cubicBezTo>
                    <a:pt x="288" y="18"/>
                    <a:pt x="286" y="20"/>
                    <a:pt x="283" y="27"/>
                  </a:cubicBezTo>
                  <a:cubicBezTo>
                    <a:pt x="281" y="32"/>
                    <a:pt x="279" y="38"/>
                    <a:pt x="276" y="44"/>
                  </a:cubicBezTo>
                  <a:cubicBezTo>
                    <a:pt x="269" y="65"/>
                    <a:pt x="261" y="89"/>
                    <a:pt x="242" y="100"/>
                  </a:cubicBezTo>
                  <a:cubicBezTo>
                    <a:pt x="234" y="105"/>
                    <a:pt x="234" y="105"/>
                    <a:pt x="234" y="105"/>
                  </a:cubicBezTo>
                  <a:cubicBezTo>
                    <a:pt x="212" y="118"/>
                    <a:pt x="192" y="130"/>
                    <a:pt x="175" y="150"/>
                  </a:cubicBezTo>
                  <a:cubicBezTo>
                    <a:pt x="164" y="162"/>
                    <a:pt x="141" y="199"/>
                    <a:pt x="141" y="209"/>
                  </a:cubicBezTo>
                  <a:cubicBezTo>
                    <a:pt x="140" y="217"/>
                    <a:pt x="141" y="225"/>
                    <a:pt x="141" y="232"/>
                  </a:cubicBezTo>
                  <a:cubicBezTo>
                    <a:pt x="142" y="248"/>
                    <a:pt x="142" y="264"/>
                    <a:pt x="133" y="284"/>
                  </a:cubicBezTo>
                  <a:cubicBezTo>
                    <a:pt x="122" y="304"/>
                    <a:pt x="103" y="318"/>
                    <a:pt x="86" y="330"/>
                  </a:cubicBezTo>
                  <a:cubicBezTo>
                    <a:pt x="82" y="333"/>
                    <a:pt x="77" y="337"/>
                    <a:pt x="73" y="340"/>
                  </a:cubicBezTo>
                  <a:cubicBezTo>
                    <a:pt x="68" y="344"/>
                    <a:pt x="63" y="347"/>
                    <a:pt x="58" y="348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0" name="Freeform 282"/>
            <p:cNvSpPr>
              <a:spLocks/>
            </p:cNvSpPr>
            <p:nvPr/>
          </p:nvSpPr>
          <p:spPr bwMode="auto">
            <a:xfrm>
              <a:off x="2160" y="2348"/>
              <a:ext cx="175" cy="137"/>
            </a:xfrm>
            <a:custGeom>
              <a:avLst/>
              <a:gdLst>
                <a:gd name="T0" fmla="*/ 550 w 588"/>
                <a:gd name="T1" fmla="*/ 23 h 458"/>
                <a:gd name="T2" fmla="*/ 507 w 588"/>
                <a:gd name="T3" fmla="*/ 6 h 458"/>
                <a:gd name="T4" fmla="*/ 439 w 588"/>
                <a:gd name="T5" fmla="*/ 6 h 458"/>
                <a:gd name="T6" fmla="*/ 335 w 588"/>
                <a:gd name="T7" fmla="*/ 68 h 458"/>
                <a:gd name="T8" fmla="*/ 241 w 588"/>
                <a:gd name="T9" fmla="*/ 134 h 458"/>
                <a:gd name="T10" fmla="*/ 150 w 588"/>
                <a:gd name="T11" fmla="*/ 181 h 458"/>
                <a:gd name="T12" fmla="*/ 141 w 588"/>
                <a:gd name="T13" fmla="*/ 300 h 458"/>
                <a:gd name="T14" fmla="*/ 42 w 588"/>
                <a:gd name="T15" fmla="*/ 324 h 458"/>
                <a:gd name="T16" fmla="*/ 2 w 588"/>
                <a:gd name="T17" fmla="*/ 343 h 458"/>
                <a:gd name="T18" fmla="*/ 25 w 588"/>
                <a:gd name="T19" fmla="*/ 391 h 458"/>
                <a:gd name="T20" fmla="*/ 46 w 588"/>
                <a:gd name="T21" fmla="*/ 417 h 458"/>
                <a:gd name="T22" fmla="*/ 76 w 588"/>
                <a:gd name="T23" fmla="*/ 421 h 458"/>
                <a:gd name="T24" fmla="*/ 89 w 588"/>
                <a:gd name="T25" fmla="*/ 447 h 458"/>
                <a:gd name="T26" fmla="*/ 85 w 588"/>
                <a:gd name="T27" fmla="*/ 438 h 458"/>
                <a:gd name="T28" fmla="*/ 128 w 588"/>
                <a:gd name="T29" fmla="*/ 458 h 458"/>
                <a:gd name="T30" fmla="*/ 191 w 588"/>
                <a:gd name="T31" fmla="*/ 380 h 458"/>
                <a:gd name="T32" fmla="*/ 249 w 588"/>
                <a:gd name="T33" fmla="*/ 409 h 458"/>
                <a:gd name="T34" fmla="*/ 301 w 588"/>
                <a:gd name="T35" fmla="*/ 405 h 458"/>
                <a:gd name="T36" fmla="*/ 352 w 588"/>
                <a:gd name="T37" fmla="*/ 411 h 458"/>
                <a:gd name="T38" fmla="*/ 423 w 588"/>
                <a:gd name="T39" fmla="*/ 395 h 458"/>
                <a:gd name="T40" fmla="*/ 475 w 588"/>
                <a:gd name="T41" fmla="*/ 387 h 458"/>
                <a:gd name="T42" fmla="*/ 496 w 588"/>
                <a:gd name="T43" fmla="*/ 360 h 458"/>
                <a:gd name="T44" fmla="*/ 529 w 588"/>
                <a:gd name="T45" fmla="*/ 295 h 458"/>
                <a:gd name="T46" fmla="*/ 566 w 588"/>
                <a:gd name="T47" fmla="*/ 196 h 458"/>
                <a:gd name="T48" fmla="*/ 573 w 588"/>
                <a:gd name="T49" fmla="*/ 117 h 458"/>
                <a:gd name="T50" fmla="*/ 550 w 588"/>
                <a:gd name="T51" fmla="*/ 23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8" h="458">
                  <a:moveTo>
                    <a:pt x="550" y="23"/>
                  </a:moveTo>
                  <a:cubicBezTo>
                    <a:pt x="528" y="33"/>
                    <a:pt x="527" y="14"/>
                    <a:pt x="507" y="6"/>
                  </a:cubicBezTo>
                  <a:cubicBezTo>
                    <a:pt x="489" y="0"/>
                    <a:pt x="458" y="6"/>
                    <a:pt x="439" y="6"/>
                  </a:cubicBezTo>
                  <a:cubicBezTo>
                    <a:pt x="406" y="6"/>
                    <a:pt x="362" y="51"/>
                    <a:pt x="335" y="68"/>
                  </a:cubicBezTo>
                  <a:cubicBezTo>
                    <a:pt x="303" y="90"/>
                    <a:pt x="272" y="111"/>
                    <a:pt x="241" y="134"/>
                  </a:cubicBezTo>
                  <a:cubicBezTo>
                    <a:pt x="226" y="145"/>
                    <a:pt x="150" y="178"/>
                    <a:pt x="150" y="181"/>
                  </a:cubicBezTo>
                  <a:cubicBezTo>
                    <a:pt x="150" y="218"/>
                    <a:pt x="160" y="272"/>
                    <a:pt x="141" y="300"/>
                  </a:cubicBezTo>
                  <a:cubicBezTo>
                    <a:pt x="113" y="339"/>
                    <a:pt x="70" y="299"/>
                    <a:pt x="42" y="324"/>
                  </a:cubicBezTo>
                  <a:cubicBezTo>
                    <a:pt x="30" y="334"/>
                    <a:pt x="3" y="333"/>
                    <a:pt x="2" y="343"/>
                  </a:cubicBezTo>
                  <a:cubicBezTo>
                    <a:pt x="0" y="361"/>
                    <a:pt x="14" y="377"/>
                    <a:pt x="25" y="391"/>
                  </a:cubicBezTo>
                  <a:cubicBezTo>
                    <a:pt x="32" y="399"/>
                    <a:pt x="39" y="408"/>
                    <a:pt x="46" y="417"/>
                  </a:cubicBezTo>
                  <a:cubicBezTo>
                    <a:pt x="52" y="424"/>
                    <a:pt x="68" y="415"/>
                    <a:pt x="76" y="421"/>
                  </a:cubicBezTo>
                  <a:cubicBezTo>
                    <a:pt x="87" y="430"/>
                    <a:pt x="70" y="440"/>
                    <a:pt x="89" y="447"/>
                  </a:cubicBezTo>
                  <a:cubicBezTo>
                    <a:pt x="88" y="444"/>
                    <a:pt x="86" y="441"/>
                    <a:pt x="85" y="438"/>
                  </a:cubicBezTo>
                  <a:cubicBezTo>
                    <a:pt x="105" y="425"/>
                    <a:pt x="115" y="445"/>
                    <a:pt x="128" y="458"/>
                  </a:cubicBezTo>
                  <a:cubicBezTo>
                    <a:pt x="117" y="420"/>
                    <a:pt x="157" y="384"/>
                    <a:pt x="191" y="380"/>
                  </a:cubicBezTo>
                  <a:cubicBezTo>
                    <a:pt x="215" y="377"/>
                    <a:pt x="230" y="395"/>
                    <a:pt x="249" y="409"/>
                  </a:cubicBezTo>
                  <a:cubicBezTo>
                    <a:pt x="263" y="419"/>
                    <a:pt x="281" y="391"/>
                    <a:pt x="301" y="405"/>
                  </a:cubicBezTo>
                  <a:cubicBezTo>
                    <a:pt x="318" y="417"/>
                    <a:pt x="334" y="423"/>
                    <a:pt x="352" y="411"/>
                  </a:cubicBezTo>
                  <a:cubicBezTo>
                    <a:pt x="377" y="395"/>
                    <a:pt x="393" y="396"/>
                    <a:pt x="423" y="395"/>
                  </a:cubicBezTo>
                  <a:cubicBezTo>
                    <a:pt x="447" y="394"/>
                    <a:pt x="453" y="407"/>
                    <a:pt x="475" y="387"/>
                  </a:cubicBezTo>
                  <a:cubicBezTo>
                    <a:pt x="488" y="376"/>
                    <a:pt x="463" y="355"/>
                    <a:pt x="496" y="360"/>
                  </a:cubicBezTo>
                  <a:cubicBezTo>
                    <a:pt x="475" y="347"/>
                    <a:pt x="518" y="307"/>
                    <a:pt x="529" y="295"/>
                  </a:cubicBezTo>
                  <a:cubicBezTo>
                    <a:pt x="562" y="258"/>
                    <a:pt x="561" y="245"/>
                    <a:pt x="566" y="196"/>
                  </a:cubicBezTo>
                  <a:cubicBezTo>
                    <a:pt x="569" y="173"/>
                    <a:pt x="588" y="127"/>
                    <a:pt x="573" y="117"/>
                  </a:cubicBezTo>
                  <a:cubicBezTo>
                    <a:pt x="541" y="95"/>
                    <a:pt x="550" y="58"/>
                    <a:pt x="550" y="2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1" name="Freeform 283"/>
            <p:cNvSpPr>
              <a:spLocks noEditPoints="1"/>
            </p:cNvSpPr>
            <p:nvPr/>
          </p:nvSpPr>
          <p:spPr bwMode="auto">
            <a:xfrm>
              <a:off x="2157" y="2347"/>
              <a:ext cx="180" cy="147"/>
            </a:xfrm>
            <a:custGeom>
              <a:avLst/>
              <a:gdLst>
                <a:gd name="T0" fmla="*/ 130 w 603"/>
                <a:gd name="T1" fmla="*/ 471 h 495"/>
                <a:gd name="T2" fmla="*/ 106 w 603"/>
                <a:gd name="T3" fmla="*/ 449 h 495"/>
                <a:gd name="T4" fmla="*/ 106 w 603"/>
                <a:gd name="T5" fmla="*/ 450 h 495"/>
                <a:gd name="T6" fmla="*/ 94 w 603"/>
                <a:gd name="T7" fmla="*/ 462 h 495"/>
                <a:gd name="T8" fmla="*/ 79 w 603"/>
                <a:gd name="T9" fmla="*/ 434 h 495"/>
                <a:gd name="T10" fmla="*/ 48 w 603"/>
                <a:gd name="T11" fmla="*/ 428 h 495"/>
                <a:gd name="T12" fmla="*/ 2 w 603"/>
                <a:gd name="T13" fmla="*/ 348 h 495"/>
                <a:gd name="T14" fmla="*/ 44 w 603"/>
                <a:gd name="T15" fmla="*/ 324 h 495"/>
                <a:gd name="T16" fmla="*/ 97 w 603"/>
                <a:gd name="T17" fmla="*/ 314 h 495"/>
                <a:gd name="T18" fmla="*/ 142 w 603"/>
                <a:gd name="T19" fmla="*/ 301 h 495"/>
                <a:gd name="T20" fmla="*/ 150 w 603"/>
                <a:gd name="T21" fmla="*/ 187 h 495"/>
                <a:gd name="T22" fmla="*/ 245 w 603"/>
                <a:gd name="T23" fmla="*/ 133 h 495"/>
                <a:gd name="T24" fmla="*/ 363 w 603"/>
                <a:gd name="T25" fmla="*/ 48 h 495"/>
                <a:gd name="T26" fmla="*/ 467 w 603"/>
                <a:gd name="T27" fmla="*/ 2 h 495"/>
                <a:gd name="T28" fmla="*/ 539 w 603"/>
                <a:gd name="T29" fmla="*/ 17 h 495"/>
                <a:gd name="T30" fmla="*/ 568 w 603"/>
                <a:gd name="T31" fmla="*/ 14 h 495"/>
                <a:gd name="T32" fmla="*/ 567 w 603"/>
                <a:gd name="T33" fmla="*/ 48 h 495"/>
                <a:gd name="T34" fmla="*/ 590 w 603"/>
                <a:gd name="T35" fmla="*/ 179 h 495"/>
                <a:gd name="T36" fmla="*/ 583 w 603"/>
                <a:gd name="T37" fmla="*/ 215 h 495"/>
                <a:gd name="T38" fmla="*/ 539 w 603"/>
                <a:gd name="T39" fmla="*/ 313 h 495"/>
                <a:gd name="T40" fmla="*/ 548 w 603"/>
                <a:gd name="T41" fmla="*/ 380 h 495"/>
                <a:gd name="T42" fmla="*/ 497 w 603"/>
                <a:gd name="T43" fmla="*/ 374 h 495"/>
                <a:gd name="T44" fmla="*/ 490 w 603"/>
                <a:gd name="T45" fmla="*/ 400 h 495"/>
                <a:gd name="T46" fmla="*/ 434 w 603"/>
                <a:gd name="T47" fmla="*/ 410 h 495"/>
                <a:gd name="T48" fmla="*/ 366 w 603"/>
                <a:gd name="T49" fmla="*/ 425 h 495"/>
                <a:gd name="T50" fmla="*/ 305 w 603"/>
                <a:gd name="T51" fmla="*/ 419 h 495"/>
                <a:gd name="T52" fmla="*/ 252 w 603"/>
                <a:gd name="T53" fmla="*/ 423 h 495"/>
                <a:gd name="T54" fmla="*/ 201 w 603"/>
                <a:gd name="T55" fmla="*/ 395 h 495"/>
                <a:gd name="T56" fmla="*/ 146 w 603"/>
                <a:gd name="T57" fmla="*/ 462 h 495"/>
                <a:gd name="T58" fmla="*/ 106 w 603"/>
                <a:gd name="T59" fmla="*/ 430 h 495"/>
                <a:gd name="T60" fmla="*/ 137 w 603"/>
                <a:gd name="T61" fmla="*/ 416 h 495"/>
                <a:gd name="T62" fmla="*/ 252 w 603"/>
                <a:gd name="T63" fmla="*/ 399 h 495"/>
                <a:gd name="T64" fmla="*/ 276 w 603"/>
                <a:gd name="T65" fmla="*/ 404 h 495"/>
                <a:gd name="T66" fmla="*/ 356 w 603"/>
                <a:gd name="T67" fmla="*/ 410 h 495"/>
                <a:gd name="T68" fmla="*/ 432 w 603"/>
                <a:gd name="T69" fmla="*/ 392 h 495"/>
                <a:gd name="T70" fmla="*/ 453 w 603"/>
                <a:gd name="T71" fmla="*/ 394 h 495"/>
                <a:gd name="T72" fmla="*/ 479 w 603"/>
                <a:gd name="T73" fmla="*/ 378 h 495"/>
                <a:gd name="T74" fmla="*/ 490 w 603"/>
                <a:gd name="T75" fmla="*/ 357 h 495"/>
                <a:gd name="T76" fmla="*/ 531 w 603"/>
                <a:gd name="T77" fmla="*/ 294 h 495"/>
                <a:gd name="T78" fmla="*/ 566 w 603"/>
                <a:gd name="T79" fmla="*/ 201 h 495"/>
                <a:gd name="T80" fmla="*/ 576 w 603"/>
                <a:gd name="T81" fmla="*/ 131 h 495"/>
                <a:gd name="T82" fmla="*/ 549 w 603"/>
                <a:gd name="T83" fmla="*/ 41 h 495"/>
                <a:gd name="T84" fmla="*/ 513 w 603"/>
                <a:gd name="T85" fmla="*/ 21 h 495"/>
                <a:gd name="T86" fmla="*/ 448 w 603"/>
                <a:gd name="T87" fmla="*/ 22 h 495"/>
                <a:gd name="T88" fmla="*/ 349 w 603"/>
                <a:gd name="T89" fmla="*/ 82 h 495"/>
                <a:gd name="T90" fmla="*/ 200 w 603"/>
                <a:gd name="T91" fmla="*/ 176 h 495"/>
                <a:gd name="T92" fmla="*/ 169 w 603"/>
                <a:gd name="T93" fmla="*/ 217 h 495"/>
                <a:gd name="T94" fmla="*/ 114 w 603"/>
                <a:gd name="T95" fmla="*/ 334 h 495"/>
                <a:gd name="T96" fmla="*/ 77 w 603"/>
                <a:gd name="T97" fmla="*/ 331 h 495"/>
                <a:gd name="T98" fmla="*/ 31 w 603"/>
                <a:gd name="T99" fmla="*/ 348 h 495"/>
                <a:gd name="T100" fmla="*/ 39 w 603"/>
                <a:gd name="T101" fmla="*/ 388 h 495"/>
                <a:gd name="T102" fmla="*/ 70 w 603"/>
                <a:gd name="T103" fmla="*/ 416 h 495"/>
                <a:gd name="T104" fmla="*/ 98 w 603"/>
                <a:gd name="T105" fmla="*/ 432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03" h="495">
                  <a:moveTo>
                    <a:pt x="155" y="495"/>
                  </a:moveTo>
                  <a:cubicBezTo>
                    <a:pt x="130" y="471"/>
                    <a:pt x="130" y="471"/>
                    <a:pt x="130" y="471"/>
                  </a:cubicBezTo>
                  <a:cubicBezTo>
                    <a:pt x="127" y="468"/>
                    <a:pt x="125" y="465"/>
                    <a:pt x="122" y="462"/>
                  </a:cubicBezTo>
                  <a:cubicBezTo>
                    <a:pt x="116" y="455"/>
                    <a:pt x="111" y="449"/>
                    <a:pt x="106" y="449"/>
                  </a:cubicBezTo>
                  <a:cubicBezTo>
                    <a:pt x="106" y="449"/>
                    <a:pt x="106" y="449"/>
                    <a:pt x="106" y="449"/>
                  </a:cubicBezTo>
                  <a:cubicBezTo>
                    <a:pt x="106" y="449"/>
                    <a:pt x="106" y="450"/>
                    <a:pt x="106" y="450"/>
                  </a:cubicBezTo>
                  <a:cubicBezTo>
                    <a:pt x="112" y="468"/>
                    <a:pt x="112" y="468"/>
                    <a:pt x="112" y="468"/>
                  </a:cubicBezTo>
                  <a:cubicBezTo>
                    <a:pt x="94" y="462"/>
                    <a:pt x="94" y="462"/>
                    <a:pt x="94" y="462"/>
                  </a:cubicBezTo>
                  <a:cubicBezTo>
                    <a:pt x="77" y="455"/>
                    <a:pt x="79" y="443"/>
                    <a:pt x="80" y="438"/>
                  </a:cubicBezTo>
                  <a:cubicBezTo>
                    <a:pt x="80" y="435"/>
                    <a:pt x="80" y="435"/>
                    <a:pt x="79" y="434"/>
                  </a:cubicBezTo>
                  <a:cubicBezTo>
                    <a:pt x="76" y="434"/>
                    <a:pt x="74" y="435"/>
                    <a:pt x="72" y="435"/>
                  </a:cubicBezTo>
                  <a:cubicBezTo>
                    <a:pt x="62" y="436"/>
                    <a:pt x="53" y="435"/>
                    <a:pt x="48" y="428"/>
                  </a:cubicBezTo>
                  <a:cubicBezTo>
                    <a:pt x="24" y="399"/>
                    <a:pt x="24" y="399"/>
                    <a:pt x="24" y="399"/>
                  </a:cubicBezTo>
                  <a:cubicBezTo>
                    <a:pt x="13" y="386"/>
                    <a:pt x="0" y="369"/>
                    <a:pt x="2" y="348"/>
                  </a:cubicBezTo>
                  <a:cubicBezTo>
                    <a:pt x="3" y="336"/>
                    <a:pt x="16" y="333"/>
                    <a:pt x="27" y="330"/>
                  </a:cubicBezTo>
                  <a:cubicBezTo>
                    <a:pt x="33" y="328"/>
                    <a:pt x="41" y="327"/>
                    <a:pt x="44" y="324"/>
                  </a:cubicBezTo>
                  <a:cubicBezTo>
                    <a:pt x="53" y="316"/>
                    <a:pt x="64" y="312"/>
                    <a:pt x="77" y="312"/>
                  </a:cubicBezTo>
                  <a:cubicBezTo>
                    <a:pt x="83" y="312"/>
                    <a:pt x="90" y="313"/>
                    <a:pt x="97" y="314"/>
                  </a:cubicBezTo>
                  <a:cubicBezTo>
                    <a:pt x="102" y="315"/>
                    <a:pt x="108" y="315"/>
                    <a:pt x="114" y="315"/>
                  </a:cubicBezTo>
                  <a:cubicBezTo>
                    <a:pt x="127" y="315"/>
                    <a:pt x="135" y="311"/>
                    <a:pt x="142" y="301"/>
                  </a:cubicBezTo>
                  <a:cubicBezTo>
                    <a:pt x="155" y="283"/>
                    <a:pt x="153" y="248"/>
                    <a:pt x="151" y="217"/>
                  </a:cubicBezTo>
                  <a:cubicBezTo>
                    <a:pt x="150" y="207"/>
                    <a:pt x="150" y="196"/>
                    <a:pt x="150" y="187"/>
                  </a:cubicBezTo>
                  <a:cubicBezTo>
                    <a:pt x="150" y="180"/>
                    <a:pt x="152" y="179"/>
                    <a:pt x="193" y="159"/>
                  </a:cubicBezTo>
                  <a:cubicBezTo>
                    <a:pt x="213" y="150"/>
                    <a:pt x="238" y="138"/>
                    <a:pt x="245" y="133"/>
                  </a:cubicBezTo>
                  <a:cubicBezTo>
                    <a:pt x="279" y="107"/>
                    <a:pt x="309" y="86"/>
                    <a:pt x="339" y="67"/>
                  </a:cubicBezTo>
                  <a:cubicBezTo>
                    <a:pt x="346" y="62"/>
                    <a:pt x="354" y="56"/>
                    <a:pt x="363" y="48"/>
                  </a:cubicBezTo>
                  <a:cubicBezTo>
                    <a:pt x="390" y="27"/>
                    <a:pt x="420" y="3"/>
                    <a:pt x="448" y="3"/>
                  </a:cubicBezTo>
                  <a:cubicBezTo>
                    <a:pt x="453" y="3"/>
                    <a:pt x="460" y="3"/>
                    <a:pt x="467" y="2"/>
                  </a:cubicBezTo>
                  <a:cubicBezTo>
                    <a:pt x="487" y="0"/>
                    <a:pt x="507" y="0"/>
                    <a:pt x="519" y="4"/>
                  </a:cubicBezTo>
                  <a:cubicBezTo>
                    <a:pt x="528" y="7"/>
                    <a:pt x="534" y="13"/>
                    <a:pt x="539" y="17"/>
                  </a:cubicBezTo>
                  <a:cubicBezTo>
                    <a:pt x="546" y="24"/>
                    <a:pt x="548" y="24"/>
                    <a:pt x="555" y="21"/>
                  </a:cubicBezTo>
                  <a:cubicBezTo>
                    <a:pt x="568" y="14"/>
                    <a:pt x="568" y="14"/>
                    <a:pt x="568" y="14"/>
                  </a:cubicBezTo>
                  <a:cubicBezTo>
                    <a:pt x="568" y="29"/>
                    <a:pt x="568" y="29"/>
                    <a:pt x="568" y="29"/>
                  </a:cubicBezTo>
                  <a:cubicBezTo>
                    <a:pt x="568" y="35"/>
                    <a:pt x="568" y="42"/>
                    <a:pt x="567" y="48"/>
                  </a:cubicBezTo>
                  <a:cubicBezTo>
                    <a:pt x="566" y="76"/>
                    <a:pt x="565" y="100"/>
                    <a:pt x="587" y="115"/>
                  </a:cubicBezTo>
                  <a:cubicBezTo>
                    <a:pt x="603" y="126"/>
                    <a:pt x="596" y="153"/>
                    <a:pt x="590" y="179"/>
                  </a:cubicBezTo>
                  <a:cubicBezTo>
                    <a:pt x="587" y="188"/>
                    <a:pt x="585" y="197"/>
                    <a:pt x="584" y="203"/>
                  </a:cubicBezTo>
                  <a:cubicBezTo>
                    <a:pt x="583" y="215"/>
                    <a:pt x="583" y="215"/>
                    <a:pt x="583" y="215"/>
                  </a:cubicBezTo>
                  <a:cubicBezTo>
                    <a:pt x="579" y="256"/>
                    <a:pt x="577" y="271"/>
                    <a:pt x="545" y="307"/>
                  </a:cubicBezTo>
                  <a:cubicBezTo>
                    <a:pt x="544" y="308"/>
                    <a:pt x="541" y="311"/>
                    <a:pt x="539" y="313"/>
                  </a:cubicBezTo>
                  <a:cubicBezTo>
                    <a:pt x="531" y="321"/>
                    <a:pt x="507" y="347"/>
                    <a:pt x="508" y="356"/>
                  </a:cubicBezTo>
                  <a:cubicBezTo>
                    <a:pt x="548" y="380"/>
                    <a:pt x="548" y="380"/>
                    <a:pt x="548" y="380"/>
                  </a:cubicBezTo>
                  <a:cubicBezTo>
                    <a:pt x="503" y="375"/>
                    <a:pt x="503" y="375"/>
                    <a:pt x="503" y="375"/>
                  </a:cubicBezTo>
                  <a:cubicBezTo>
                    <a:pt x="501" y="374"/>
                    <a:pt x="498" y="374"/>
                    <a:pt x="497" y="374"/>
                  </a:cubicBezTo>
                  <a:cubicBezTo>
                    <a:pt x="497" y="375"/>
                    <a:pt x="497" y="375"/>
                    <a:pt x="497" y="375"/>
                  </a:cubicBezTo>
                  <a:cubicBezTo>
                    <a:pt x="498" y="381"/>
                    <a:pt x="500" y="392"/>
                    <a:pt x="490" y="400"/>
                  </a:cubicBezTo>
                  <a:cubicBezTo>
                    <a:pt x="475" y="414"/>
                    <a:pt x="462" y="415"/>
                    <a:pt x="449" y="412"/>
                  </a:cubicBezTo>
                  <a:cubicBezTo>
                    <a:pt x="444" y="411"/>
                    <a:pt x="440" y="410"/>
                    <a:pt x="434" y="410"/>
                  </a:cubicBezTo>
                  <a:cubicBezTo>
                    <a:pt x="429" y="410"/>
                    <a:pt x="429" y="410"/>
                    <a:pt x="429" y="410"/>
                  </a:cubicBezTo>
                  <a:cubicBezTo>
                    <a:pt x="402" y="411"/>
                    <a:pt x="388" y="411"/>
                    <a:pt x="366" y="425"/>
                  </a:cubicBezTo>
                  <a:cubicBezTo>
                    <a:pt x="358" y="430"/>
                    <a:pt x="350" y="433"/>
                    <a:pt x="342" y="433"/>
                  </a:cubicBezTo>
                  <a:cubicBezTo>
                    <a:pt x="327" y="433"/>
                    <a:pt x="314" y="425"/>
                    <a:pt x="305" y="419"/>
                  </a:cubicBezTo>
                  <a:cubicBezTo>
                    <a:pt x="299" y="414"/>
                    <a:pt x="291" y="418"/>
                    <a:pt x="283" y="421"/>
                  </a:cubicBezTo>
                  <a:cubicBezTo>
                    <a:pt x="273" y="426"/>
                    <a:pt x="261" y="429"/>
                    <a:pt x="252" y="423"/>
                  </a:cubicBezTo>
                  <a:cubicBezTo>
                    <a:pt x="248" y="420"/>
                    <a:pt x="244" y="416"/>
                    <a:pt x="240" y="413"/>
                  </a:cubicBezTo>
                  <a:cubicBezTo>
                    <a:pt x="227" y="402"/>
                    <a:pt x="216" y="393"/>
                    <a:pt x="201" y="395"/>
                  </a:cubicBezTo>
                  <a:cubicBezTo>
                    <a:pt x="184" y="397"/>
                    <a:pt x="164" y="410"/>
                    <a:pt x="153" y="426"/>
                  </a:cubicBezTo>
                  <a:cubicBezTo>
                    <a:pt x="147" y="435"/>
                    <a:pt x="142" y="447"/>
                    <a:pt x="146" y="462"/>
                  </a:cubicBezTo>
                  <a:lnTo>
                    <a:pt x="155" y="495"/>
                  </a:lnTo>
                  <a:close/>
                  <a:moveTo>
                    <a:pt x="106" y="430"/>
                  </a:moveTo>
                  <a:cubicBezTo>
                    <a:pt x="114" y="430"/>
                    <a:pt x="121" y="435"/>
                    <a:pt x="127" y="440"/>
                  </a:cubicBezTo>
                  <a:cubicBezTo>
                    <a:pt x="129" y="432"/>
                    <a:pt x="132" y="424"/>
                    <a:pt x="137" y="416"/>
                  </a:cubicBezTo>
                  <a:cubicBezTo>
                    <a:pt x="151" y="395"/>
                    <a:pt x="176" y="380"/>
                    <a:pt x="199" y="377"/>
                  </a:cubicBezTo>
                  <a:cubicBezTo>
                    <a:pt x="222" y="374"/>
                    <a:pt x="237" y="387"/>
                    <a:pt x="252" y="399"/>
                  </a:cubicBezTo>
                  <a:cubicBezTo>
                    <a:pt x="255" y="402"/>
                    <a:pt x="259" y="405"/>
                    <a:pt x="263" y="408"/>
                  </a:cubicBezTo>
                  <a:cubicBezTo>
                    <a:pt x="267" y="408"/>
                    <a:pt x="271" y="406"/>
                    <a:pt x="276" y="404"/>
                  </a:cubicBezTo>
                  <a:cubicBezTo>
                    <a:pt x="287" y="399"/>
                    <a:pt x="303" y="395"/>
                    <a:pt x="316" y="404"/>
                  </a:cubicBezTo>
                  <a:cubicBezTo>
                    <a:pt x="333" y="416"/>
                    <a:pt x="344" y="417"/>
                    <a:pt x="356" y="410"/>
                  </a:cubicBezTo>
                  <a:cubicBezTo>
                    <a:pt x="382" y="393"/>
                    <a:pt x="400" y="392"/>
                    <a:pt x="429" y="392"/>
                  </a:cubicBezTo>
                  <a:cubicBezTo>
                    <a:pt x="432" y="392"/>
                    <a:pt x="432" y="392"/>
                    <a:pt x="432" y="392"/>
                  </a:cubicBezTo>
                  <a:cubicBezTo>
                    <a:pt x="432" y="392"/>
                    <a:pt x="432" y="392"/>
                    <a:pt x="432" y="392"/>
                  </a:cubicBezTo>
                  <a:cubicBezTo>
                    <a:pt x="442" y="392"/>
                    <a:pt x="448" y="393"/>
                    <a:pt x="453" y="394"/>
                  </a:cubicBezTo>
                  <a:cubicBezTo>
                    <a:pt x="461" y="396"/>
                    <a:pt x="463" y="400"/>
                    <a:pt x="478" y="387"/>
                  </a:cubicBezTo>
                  <a:cubicBezTo>
                    <a:pt x="479" y="385"/>
                    <a:pt x="479" y="384"/>
                    <a:pt x="479" y="378"/>
                  </a:cubicBezTo>
                  <a:cubicBezTo>
                    <a:pt x="478" y="374"/>
                    <a:pt x="477" y="367"/>
                    <a:pt x="482" y="362"/>
                  </a:cubicBezTo>
                  <a:cubicBezTo>
                    <a:pt x="484" y="359"/>
                    <a:pt x="487" y="357"/>
                    <a:pt x="490" y="357"/>
                  </a:cubicBezTo>
                  <a:cubicBezTo>
                    <a:pt x="489" y="340"/>
                    <a:pt x="507" y="320"/>
                    <a:pt x="526" y="300"/>
                  </a:cubicBezTo>
                  <a:cubicBezTo>
                    <a:pt x="528" y="298"/>
                    <a:pt x="530" y="296"/>
                    <a:pt x="531" y="294"/>
                  </a:cubicBezTo>
                  <a:cubicBezTo>
                    <a:pt x="559" y="263"/>
                    <a:pt x="561" y="253"/>
                    <a:pt x="565" y="213"/>
                  </a:cubicBezTo>
                  <a:cubicBezTo>
                    <a:pt x="566" y="201"/>
                    <a:pt x="566" y="201"/>
                    <a:pt x="566" y="201"/>
                  </a:cubicBezTo>
                  <a:cubicBezTo>
                    <a:pt x="567" y="193"/>
                    <a:pt x="569" y="184"/>
                    <a:pt x="572" y="174"/>
                  </a:cubicBezTo>
                  <a:cubicBezTo>
                    <a:pt x="575" y="161"/>
                    <a:pt x="582" y="134"/>
                    <a:pt x="576" y="131"/>
                  </a:cubicBezTo>
                  <a:cubicBezTo>
                    <a:pt x="546" y="109"/>
                    <a:pt x="548" y="76"/>
                    <a:pt x="549" y="47"/>
                  </a:cubicBezTo>
                  <a:cubicBezTo>
                    <a:pt x="549" y="45"/>
                    <a:pt x="549" y="43"/>
                    <a:pt x="549" y="41"/>
                  </a:cubicBezTo>
                  <a:cubicBezTo>
                    <a:pt x="538" y="42"/>
                    <a:pt x="532" y="36"/>
                    <a:pt x="526" y="30"/>
                  </a:cubicBezTo>
                  <a:cubicBezTo>
                    <a:pt x="522" y="27"/>
                    <a:pt x="519" y="23"/>
                    <a:pt x="513" y="21"/>
                  </a:cubicBezTo>
                  <a:cubicBezTo>
                    <a:pt x="504" y="18"/>
                    <a:pt x="486" y="19"/>
                    <a:pt x="469" y="20"/>
                  </a:cubicBezTo>
                  <a:cubicBezTo>
                    <a:pt x="461" y="21"/>
                    <a:pt x="454" y="22"/>
                    <a:pt x="448" y="22"/>
                  </a:cubicBezTo>
                  <a:cubicBezTo>
                    <a:pt x="427" y="22"/>
                    <a:pt x="398" y="45"/>
                    <a:pt x="374" y="63"/>
                  </a:cubicBezTo>
                  <a:cubicBezTo>
                    <a:pt x="365" y="70"/>
                    <a:pt x="356" y="77"/>
                    <a:pt x="349" y="82"/>
                  </a:cubicBezTo>
                  <a:cubicBezTo>
                    <a:pt x="320" y="101"/>
                    <a:pt x="290" y="122"/>
                    <a:pt x="256" y="148"/>
                  </a:cubicBezTo>
                  <a:cubicBezTo>
                    <a:pt x="247" y="154"/>
                    <a:pt x="223" y="165"/>
                    <a:pt x="200" y="176"/>
                  </a:cubicBezTo>
                  <a:cubicBezTo>
                    <a:pt x="189" y="182"/>
                    <a:pt x="174" y="188"/>
                    <a:pt x="168" y="192"/>
                  </a:cubicBezTo>
                  <a:cubicBezTo>
                    <a:pt x="168" y="200"/>
                    <a:pt x="169" y="208"/>
                    <a:pt x="169" y="217"/>
                  </a:cubicBezTo>
                  <a:cubicBezTo>
                    <a:pt x="171" y="250"/>
                    <a:pt x="174" y="288"/>
                    <a:pt x="157" y="311"/>
                  </a:cubicBezTo>
                  <a:cubicBezTo>
                    <a:pt x="143" y="331"/>
                    <a:pt x="126" y="334"/>
                    <a:pt x="114" y="334"/>
                  </a:cubicBezTo>
                  <a:cubicBezTo>
                    <a:pt x="107" y="334"/>
                    <a:pt x="101" y="333"/>
                    <a:pt x="94" y="332"/>
                  </a:cubicBezTo>
                  <a:cubicBezTo>
                    <a:pt x="88" y="331"/>
                    <a:pt x="83" y="331"/>
                    <a:pt x="77" y="331"/>
                  </a:cubicBezTo>
                  <a:cubicBezTo>
                    <a:pt x="68" y="331"/>
                    <a:pt x="62" y="333"/>
                    <a:pt x="57" y="337"/>
                  </a:cubicBezTo>
                  <a:cubicBezTo>
                    <a:pt x="50" y="344"/>
                    <a:pt x="40" y="346"/>
                    <a:pt x="31" y="348"/>
                  </a:cubicBezTo>
                  <a:cubicBezTo>
                    <a:pt x="27" y="349"/>
                    <a:pt x="21" y="351"/>
                    <a:pt x="20" y="352"/>
                  </a:cubicBezTo>
                  <a:cubicBezTo>
                    <a:pt x="19" y="363"/>
                    <a:pt x="29" y="375"/>
                    <a:pt x="39" y="388"/>
                  </a:cubicBezTo>
                  <a:cubicBezTo>
                    <a:pt x="62" y="417"/>
                    <a:pt x="62" y="417"/>
                    <a:pt x="62" y="417"/>
                  </a:cubicBezTo>
                  <a:cubicBezTo>
                    <a:pt x="66" y="417"/>
                    <a:pt x="68" y="417"/>
                    <a:pt x="70" y="416"/>
                  </a:cubicBezTo>
                  <a:cubicBezTo>
                    <a:pt x="78" y="415"/>
                    <a:pt x="86" y="416"/>
                    <a:pt x="90" y="420"/>
                  </a:cubicBezTo>
                  <a:cubicBezTo>
                    <a:pt x="95" y="424"/>
                    <a:pt x="97" y="428"/>
                    <a:pt x="98" y="432"/>
                  </a:cubicBezTo>
                  <a:cubicBezTo>
                    <a:pt x="101" y="431"/>
                    <a:pt x="103" y="430"/>
                    <a:pt x="106" y="43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2" name="Freeform 284"/>
            <p:cNvSpPr>
              <a:spLocks/>
            </p:cNvSpPr>
            <p:nvPr/>
          </p:nvSpPr>
          <p:spPr bwMode="auto">
            <a:xfrm>
              <a:off x="2188" y="2461"/>
              <a:ext cx="134" cy="109"/>
            </a:xfrm>
            <a:custGeom>
              <a:avLst/>
              <a:gdLst>
                <a:gd name="T0" fmla="*/ 87 w 448"/>
                <a:gd name="T1" fmla="*/ 297 h 365"/>
                <a:gd name="T2" fmla="*/ 7 w 448"/>
                <a:gd name="T3" fmla="*/ 279 h 365"/>
                <a:gd name="T4" fmla="*/ 8 w 448"/>
                <a:gd name="T5" fmla="*/ 195 h 365"/>
                <a:gd name="T6" fmla="*/ 40 w 448"/>
                <a:gd name="T7" fmla="*/ 126 h 365"/>
                <a:gd name="T8" fmla="*/ 33 w 448"/>
                <a:gd name="T9" fmla="*/ 52 h 365"/>
                <a:gd name="T10" fmla="*/ 86 w 448"/>
                <a:gd name="T11" fmla="*/ 3 h 365"/>
                <a:gd name="T12" fmla="*/ 161 w 448"/>
                <a:gd name="T13" fmla="*/ 32 h 365"/>
                <a:gd name="T14" fmla="*/ 238 w 448"/>
                <a:gd name="T15" fmla="*/ 40 h 365"/>
                <a:gd name="T16" fmla="*/ 276 w 448"/>
                <a:gd name="T17" fmla="*/ 21 h 365"/>
                <a:gd name="T18" fmla="*/ 323 w 448"/>
                <a:gd name="T19" fmla="*/ 17 h 365"/>
                <a:gd name="T20" fmla="*/ 384 w 448"/>
                <a:gd name="T21" fmla="*/ 0 h 365"/>
                <a:gd name="T22" fmla="*/ 419 w 448"/>
                <a:gd name="T23" fmla="*/ 90 h 365"/>
                <a:gd name="T24" fmla="*/ 357 w 448"/>
                <a:gd name="T25" fmla="*/ 197 h 365"/>
                <a:gd name="T26" fmla="*/ 327 w 448"/>
                <a:gd name="T27" fmla="*/ 259 h 365"/>
                <a:gd name="T28" fmla="*/ 289 w 448"/>
                <a:gd name="T29" fmla="*/ 257 h 365"/>
                <a:gd name="T30" fmla="*/ 211 w 448"/>
                <a:gd name="T31" fmla="*/ 339 h 365"/>
                <a:gd name="T32" fmla="*/ 205 w 448"/>
                <a:gd name="T33" fmla="*/ 333 h 365"/>
                <a:gd name="T34" fmla="*/ 168 w 448"/>
                <a:gd name="T35" fmla="*/ 342 h 365"/>
                <a:gd name="T36" fmla="*/ 137 w 448"/>
                <a:gd name="T37" fmla="*/ 355 h 365"/>
                <a:gd name="T38" fmla="*/ 87 w 448"/>
                <a:gd name="T39" fmla="*/ 297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8" h="365">
                  <a:moveTo>
                    <a:pt x="87" y="297"/>
                  </a:moveTo>
                  <a:cubicBezTo>
                    <a:pt x="74" y="268"/>
                    <a:pt x="32" y="278"/>
                    <a:pt x="7" y="279"/>
                  </a:cubicBezTo>
                  <a:cubicBezTo>
                    <a:pt x="7" y="253"/>
                    <a:pt x="0" y="219"/>
                    <a:pt x="8" y="195"/>
                  </a:cubicBezTo>
                  <a:cubicBezTo>
                    <a:pt x="15" y="173"/>
                    <a:pt x="38" y="142"/>
                    <a:pt x="40" y="126"/>
                  </a:cubicBezTo>
                  <a:cubicBezTo>
                    <a:pt x="44" y="100"/>
                    <a:pt x="24" y="80"/>
                    <a:pt x="33" y="52"/>
                  </a:cubicBezTo>
                  <a:cubicBezTo>
                    <a:pt x="39" y="32"/>
                    <a:pt x="63" y="6"/>
                    <a:pt x="86" y="3"/>
                  </a:cubicBezTo>
                  <a:cubicBezTo>
                    <a:pt x="112" y="0"/>
                    <a:pt x="148" y="38"/>
                    <a:pt x="161" y="32"/>
                  </a:cubicBezTo>
                  <a:cubicBezTo>
                    <a:pt x="201" y="16"/>
                    <a:pt x="200" y="32"/>
                    <a:pt x="238" y="40"/>
                  </a:cubicBezTo>
                  <a:cubicBezTo>
                    <a:pt x="251" y="42"/>
                    <a:pt x="265" y="28"/>
                    <a:pt x="276" y="21"/>
                  </a:cubicBezTo>
                  <a:cubicBezTo>
                    <a:pt x="288" y="14"/>
                    <a:pt x="310" y="18"/>
                    <a:pt x="323" y="17"/>
                  </a:cubicBezTo>
                  <a:cubicBezTo>
                    <a:pt x="347" y="16"/>
                    <a:pt x="371" y="32"/>
                    <a:pt x="384" y="0"/>
                  </a:cubicBezTo>
                  <a:cubicBezTo>
                    <a:pt x="401" y="25"/>
                    <a:pt x="448" y="65"/>
                    <a:pt x="419" y="90"/>
                  </a:cubicBezTo>
                  <a:cubicBezTo>
                    <a:pt x="384" y="119"/>
                    <a:pt x="390" y="167"/>
                    <a:pt x="357" y="197"/>
                  </a:cubicBezTo>
                  <a:cubicBezTo>
                    <a:pt x="342" y="210"/>
                    <a:pt x="336" y="240"/>
                    <a:pt x="327" y="259"/>
                  </a:cubicBezTo>
                  <a:cubicBezTo>
                    <a:pt x="314" y="289"/>
                    <a:pt x="306" y="259"/>
                    <a:pt x="289" y="257"/>
                  </a:cubicBezTo>
                  <a:cubicBezTo>
                    <a:pt x="237" y="249"/>
                    <a:pt x="225" y="298"/>
                    <a:pt x="211" y="339"/>
                  </a:cubicBezTo>
                  <a:cubicBezTo>
                    <a:pt x="209" y="336"/>
                    <a:pt x="207" y="335"/>
                    <a:pt x="205" y="333"/>
                  </a:cubicBezTo>
                  <a:cubicBezTo>
                    <a:pt x="199" y="355"/>
                    <a:pt x="189" y="345"/>
                    <a:pt x="168" y="342"/>
                  </a:cubicBezTo>
                  <a:cubicBezTo>
                    <a:pt x="162" y="340"/>
                    <a:pt x="146" y="352"/>
                    <a:pt x="137" y="355"/>
                  </a:cubicBezTo>
                  <a:cubicBezTo>
                    <a:pt x="104" y="365"/>
                    <a:pt x="107" y="308"/>
                    <a:pt x="87" y="29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3" name="Freeform 285"/>
            <p:cNvSpPr>
              <a:spLocks noEditPoints="1"/>
            </p:cNvSpPr>
            <p:nvPr/>
          </p:nvSpPr>
          <p:spPr bwMode="auto">
            <a:xfrm>
              <a:off x="2186" y="2455"/>
              <a:ext cx="133" cy="115"/>
            </a:xfrm>
            <a:custGeom>
              <a:avLst/>
              <a:gdLst>
                <a:gd name="T0" fmla="*/ 102 w 446"/>
                <a:gd name="T1" fmla="*/ 347 h 385"/>
                <a:gd name="T2" fmla="*/ 87 w 446"/>
                <a:gd name="T3" fmla="*/ 323 h 385"/>
                <a:gd name="T4" fmla="*/ 51 w 446"/>
                <a:gd name="T5" fmla="*/ 305 h 385"/>
                <a:gd name="T6" fmla="*/ 14 w 446"/>
                <a:gd name="T7" fmla="*/ 307 h 385"/>
                <a:gd name="T8" fmla="*/ 4 w 446"/>
                <a:gd name="T9" fmla="*/ 298 h 385"/>
                <a:gd name="T10" fmla="*/ 6 w 446"/>
                <a:gd name="T11" fmla="*/ 211 h 385"/>
                <a:gd name="T12" fmla="*/ 38 w 446"/>
                <a:gd name="T13" fmla="*/ 144 h 385"/>
                <a:gd name="T14" fmla="*/ 31 w 446"/>
                <a:gd name="T15" fmla="*/ 69 h 385"/>
                <a:gd name="T16" fmla="*/ 143 w 446"/>
                <a:gd name="T17" fmla="*/ 32 h 385"/>
                <a:gd name="T18" fmla="*/ 221 w 446"/>
                <a:gd name="T19" fmla="*/ 41 h 385"/>
                <a:gd name="T20" fmla="*/ 270 w 446"/>
                <a:gd name="T21" fmla="*/ 38 h 385"/>
                <a:gd name="T22" fmla="*/ 318 w 446"/>
                <a:gd name="T23" fmla="*/ 27 h 385"/>
                <a:gd name="T24" fmla="*/ 332 w 446"/>
                <a:gd name="T25" fmla="*/ 27 h 385"/>
                <a:gd name="T26" fmla="*/ 364 w 446"/>
                <a:gd name="T27" fmla="*/ 30 h 385"/>
                <a:gd name="T28" fmla="*/ 389 w 446"/>
                <a:gd name="T29" fmla="*/ 0 h 385"/>
                <a:gd name="T30" fmla="*/ 411 w 446"/>
                <a:gd name="T31" fmla="*/ 30 h 385"/>
                <a:gd name="T32" fmla="*/ 431 w 446"/>
                <a:gd name="T33" fmla="*/ 116 h 385"/>
                <a:gd name="T34" fmla="*/ 370 w 446"/>
                <a:gd name="T35" fmla="*/ 222 h 385"/>
                <a:gd name="T36" fmla="*/ 343 w 446"/>
                <a:gd name="T37" fmla="*/ 282 h 385"/>
                <a:gd name="T38" fmla="*/ 305 w 446"/>
                <a:gd name="T39" fmla="*/ 291 h 385"/>
                <a:gd name="T40" fmla="*/ 230 w 446"/>
                <a:gd name="T41" fmla="*/ 351 h 385"/>
                <a:gd name="T42" fmla="*/ 215 w 446"/>
                <a:gd name="T43" fmla="*/ 368 h 385"/>
                <a:gd name="T44" fmla="*/ 174 w 446"/>
                <a:gd name="T45" fmla="*/ 369 h 385"/>
                <a:gd name="T46" fmla="*/ 147 w 446"/>
                <a:gd name="T47" fmla="*/ 383 h 385"/>
                <a:gd name="T48" fmla="*/ 101 w 446"/>
                <a:gd name="T49" fmla="*/ 310 h 385"/>
                <a:gd name="T50" fmla="*/ 142 w 446"/>
                <a:gd name="T51" fmla="*/ 365 h 385"/>
                <a:gd name="T52" fmla="*/ 174 w 446"/>
                <a:gd name="T53" fmla="*/ 351 h 385"/>
                <a:gd name="T54" fmla="*/ 189 w 446"/>
                <a:gd name="T55" fmla="*/ 354 h 385"/>
                <a:gd name="T56" fmla="*/ 204 w 446"/>
                <a:gd name="T57" fmla="*/ 349 h 385"/>
                <a:gd name="T58" fmla="*/ 214 w 446"/>
                <a:gd name="T59" fmla="*/ 340 h 385"/>
                <a:gd name="T60" fmla="*/ 317 w 446"/>
                <a:gd name="T61" fmla="*/ 278 h 385"/>
                <a:gd name="T62" fmla="*/ 326 w 446"/>
                <a:gd name="T63" fmla="*/ 274 h 385"/>
                <a:gd name="T64" fmla="*/ 358 w 446"/>
                <a:gd name="T65" fmla="*/ 209 h 385"/>
                <a:gd name="T66" fmla="*/ 420 w 446"/>
                <a:gd name="T67" fmla="*/ 102 h 385"/>
                <a:gd name="T68" fmla="*/ 397 w 446"/>
                <a:gd name="T69" fmla="*/ 42 h 385"/>
                <a:gd name="T70" fmla="*/ 348 w 446"/>
                <a:gd name="T71" fmla="*/ 47 h 385"/>
                <a:gd name="T72" fmla="*/ 328 w 446"/>
                <a:gd name="T73" fmla="*/ 46 h 385"/>
                <a:gd name="T74" fmla="*/ 306 w 446"/>
                <a:gd name="T75" fmla="*/ 45 h 385"/>
                <a:gd name="T76" fmla="*/ 280 w 446"/>
                <a:gd name="T77" fmla="*/ 53 h 385"/>
                <a:gd name="T78" fmla="*/ 214 w 446"/>
                <a:gd name="T79" fmla="*/ 58 h 385"/>
                <a:gd name="T80" fmla="*/ 134 w 446"/>
                <a:gd name="T81" fmla="*/ 47 h 385"/>
                <a:gd name="T82" fmla="*/ 94 w 446"/>
                <a:gd name="T83" fmla="*/ 32 h 385"/>
                <a:gd name="T84" fmla="*/ 51 w 446"/>
                <a:gd name="T85" fmla="*/ 110 h 385"/>
                <a:gd name="T86" fmla="*/ 40 w 446"/>
                <a:gd name="T87" fmla="*/ 184 h 385"/>
                <a:gd name="T88" fmla="*/ 22 w 446"/>
                <a:gd name="T89" fmla="*/ 272 h 385"/>
                <a:gd name="T90" fmla="*/ 27 w 446"/>
                <a:gd name="T91" fmla="*/ 288 h 385"/>
                <a:gd name="T92" fmla="*/ 101 w 446"/>
                <a:gd name="T93" fmla="*/ 31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46" h="385">
                  <a:moveTo>
                    <a:pt x="137" y="385"/>
                  </a:moveTo>
                  <a:cubicBezTo>
                    <a:pt x="116" y="385"/>
                    <a:pt x="108" y="364"/>
                    <a:pt x="102" y="347"/>
                  </a:cubicBezTo>
                  <a:cubicBezTo>
                    <a:pt x="99" y="338"/>
                    <a:pt x="95" y="327"/>
                    <a:pt x="89" y="325"/>
                  </a:cubicBezTo>
                  <a:cubicBezTo>
                    <a:pt x="87" y="323"/>
                    <a:pt x="87" y="323"/>
                    <a:pt x="87" y="323"/>
                  </a:cubicBezTo>
                  <a:cubicBezTo>
                    <a:pt x="85" y="320"/>
                    <a:pt x="85" y="320"/>
                    <a:pt x="85" y="320"/>
                  </a:cubicBezTo>
                  <a:cubicBezTo>
                    <a:pt x="81" y="309"/>
                    <a:pt x="70" y="305"/>
                    <a:pt x="51" y="305"/>
                  </a:cubicBezTo>
                  <a:cubicBezTo>
                    <a:pt x="43" y="305"/>
                    <a:pt x="36" y="305"/>
                    <a:pt x="29" y="306"/>
                  </a:cubicBezTo>
                  <a:cubicBezTo>
                    <a:pt x="24" y="306"/>
                    <a:pt x="18" y="307"/>
                    <a:pt x="14" y="307"/>
                  </a:cubicBezTo>
                  <a:cubicBezTo>
                    <a:pt x="4" y="307"/>
                    <a:pt x="4" y="307"/>
                    <a:pt x="4" y="307"/>
                  </a:cubicBezTo>
                  <a:cubicBezTo>
                    <a:pt x="4" y="298"/>
                    <a:pt x="4" y="298"/>
                    <a:pt x="4" y="298"/>
                  </a:cubicBezTo>
                  <a:cubicBezTo>
                    <a:pt x="4" y="290"/>
                    <a:pt x="4" y="282"/>
                    <a:pt x="4" y="273"/>
                  </a:cubicBezTo>
                  <a:cubicBezTo>
                    <a:pt x="2" y="252"/>
                    <a:pt x="0" y="230"/>
                    <a:pt x="6" y="211"/>
                  </a:cubicBezTo>
                  <a:cubicBezTo>
                    <a:pt x="10" y="200"/>
                    <a:pt x="17" y="187"/>
                    <a:pt x="24" y="175"/>
                  </a:cubicBezTo>
                  <a:cubicBezTo>
                    <a:pt x="30" y="163"/>
                    <a:pt x="37" y="151"/>
                    <a:pt x="38" y="144"/>
                  </a:cubicBezTo>
                  <a:cubicBezTo>
                    <a:pt x="39" y="134"/>
                    <a:pt x="37" y="125"/>
                    <a:pt x="34" y="115"/>
                  </a:cubicBezTo>
                  <a:cubicBezTo>
                    <a:pt x="30" y="102"/>
                    <a:pt x="25" y="86"/>
                    <a:pt x="31" y="69"/>
                  </a:cubicBezTo>
                  <a:cubicBezTo>
                    <a:pt x="38" y="45"/>
                    <a:pt x="65" y="16"/>
                    <a:pt x="92" y="13"/>
                  </a:cubicBezTo>
                  <a:cubicBezTo>
                    <a:pt x="107" y="11"/>
                    <a:pt x="127" y="22"/>
                    <a:pt x="143" y="32"/>
                  </a:cubicBezTo>
                  <a:cubicBezTo>
                    <a:pt x="151" y="36"/>
                    <a:pt x="161" y="42"/>
                    <a:pt x="165" y="42"/>
                  </a:cubicBezTo>
                  <a:cubicBezTo>
                    <a:pt x="192" y="32"/>
                    <a:pt x="206" y="35"/>
                    <a:pt x="221" y="41"/>
                  </a:cubicBezTo>
                  <a:cubicBezTo>
                    <a:pt x="228" y="44"/>
                    <a:pt x="235" y="47"/>
                    <a:pt x="247" y="50"/>
                  </a:cubicBezTo>
                  <a:cubicBezTo>
                    <a:pt x="256" y="50"/>
                    <a:pt x="262" y="44"/>
                    <a:pt x="270" y="38"/>
                  </a:cubicBezTo>
                  <a:cubicBezTo>
                    <a:pt x="272" y="36"/>
                    <a:pt x="275" y="34"/>
                    <a:pt x="278" y="32"/>
                  </a:cubicBezTo>
                  <a:cubicBezTo>
                    <a:pt x="291" y="24"/>
                    <a:pt x="306" y="26"/>
                    <a:pt x="318" y="27"/>
                  </a:cubicBezTo>
                  <a:cubicBezTo>
                    <a:pt x="321" y="27"/>
                    <a:pt x="325" y="27"/>
                    <a:pt x="328" y="27"/>
                  </a:cubicBezTo>
                  <a:cubicBezTo>
                    <a:pt x="332" y="27"/>
                    <a:pt x="332" y="27"/>
                    <a:pt x="332" y="27"/>
                  </a:cubicBezTo>
                  <a:cubicBezTo>
                    <a:pt x="338" y="27"/>
                    <a:pt x="344" y="28"/>
                    <a:pt x="350" y="28"/>
                  </a:cubicBezTo>
                  <a:cubicBezTo>
                    <a:pt x="355" y="29"/>
                    <a:pt x="360" y="30"/>
                    <a:pt x="364" y="30"/>
                  </a:cubicBezTo>
                  <a:cubicBezTo>
                    <a:pt x="370" y="30"/>
                    <a:pt x="377" y="29"/>
                    <a:pt x="382" y="16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399" y="14"/>
                    <a:pt x="399" y="14"/>
                    <a:pt x="399" y="14"/>
                  </a:cubicBezTo>
                  <a:cubicBezTo>
                    <a:pt x="402" y="19"/>
                    <a:pt x="406" y="24"/>
                    <a:pt x="411" y="30"/>
                  </a:cubicBezTo>
                  <a:cubicBezTo>
                    <a:pt x="428" y="49"/>
                    <a:pt x="446" y="71"/>
                    <a:pt x="444" y="93"/>
                  </a:cubicBezTo>
                  <a:cubicBezTo>
                    <a:pt x="443" y="102"/>
                    <a:pt x="439" y="110"/>
                    <a:pt x="431" y="116"/>
                  </a:cubicBezTo>
                  <a:cubicBezTo>
                    <a:pt x="416" y="130"/>
                    <a:pt x="409" y="148"/>
                    <a:pt x="402" y="167"/>
                  </a:cubicBezTo>
                  <a:cubicBezTo>
                    <a:pt x="395" y="186"/>
                    <a:pt x="388" y="206"/>
                    <a:pt x="370" y="222"/>
                  </a:cubicBezTo>
                  <a:cubicBezTo>
                    <a:pt x="361" y="231"/>
                    <a:pt x="355" y="248"/>
                    <a:pt x="349" y="264"/>
                  </a:cubicBezTo>
                  <a:cubicBezTo>
                    <a:pt x="347" y="270"/>
                    <a:pt x="345" y="276"/>
                    <a:pt x="343" y="282"/>
                  </a:cubicBezTo>
                  <a:cubicBezTo>
                    <a:pt x="340" y="287"/>
                    <a:pt x="334" y="300"/>
                    <a:pt x="322" y="300"/>
                  </a:cubicBezTo>
                  <a:cubicBezTo>
                    <a:pt x="315" y="300"/>
                    <a:pt x="310" y="296"/>
                    <a:pt x="305" y="291"/>
                  </a:cubicBezTo>
                  <a:cubicBezTo>
                    <a:pt x="302" y="288"/>
                    <a:pt x="298" y="285"/>
                    <a:pt x="295" y="285"/>
                  </a:cubicBezTo>
                  <a:cubicBezTo>
                    <a:pt x="258" y="279"/>
                    <a:pt x="245" y="307"/>
                    <a:pt x="230" y="351"/>
                  </a:cubicBezTo>
                  <a:cubicBezTo>
                    <a:pt x="222" y="375"/>
                    <a:pt x="222" y="375"/>
                    <a:pt x="222" y="375"/>
                  </a:cubicBezTo>
                  <a:cubicBezTo>
                    <a:pt x="215" y="368"/>
                    <a:pt x="215" y="368"/>
                    <a:pt x="215" y="368"/>
                  </a:cubicBezTo>
                  <a:cubicBezTo>
                    <a:pt x="209" y="375"/>
                    <a:pt x="198" y="376"/>
                    <a:pt x="185" y="372"/>
                  </a:cubicBezTo>
                  <a:cubicBezTo>
                    <a:pt x="181" y="371"/>
                    <a:pt x="178" y="370"/>
                    <a:pt x="174" y="369"/>
                  </a:cubicBezTo>
                  <a:cubicBezTo>
                    <a:pt x="172" y="370"/>
                    <a:pt x="166" y="374"/>
                    <a:pt x="162" y="375"/>
                  </a:cubicBezTo>
                  <a:cubicBezTo>
                    <a:pt x="157" y="379"/>
                    <a:pt x="152" y="381"/>
                    <a:pt x="147" y="383"/>
                  </a:cubicBezTo>
                  <a:cubicBezTo>
                    <a:pt x="144" y="384"/>
                    <a:pt x="140" y="385"/>
                    <a:pt x="137" y="385"/>
                  </a:cubicBezTo>
                  <a:close/>
                  <a:moveTo>
                    <a:pt x="101" y="310"/>
                  </a:moveTo>
                  <a:cubicBezTo>
                    <a:pt x="110" y="317"/>
                    <a:pt x="115" y="329"/>
                    <a:pt x="119" y="341"/>
                  </a:cubicBezTo>
                  <a:cubicBezTo>
                    <a:pt x="126" y="359"/>
                    <a:pt x="130" y="369"/>
                    <a:pt x="142" y="365"/>
                  </a:cubicBezTo>
                  <a:cubicBezTo>
                    <a:pt x="145" y="364"/>
                    <a:pt x="149" y="362"/>
                    <a:pt x="153" y="360"/>
                  </a:cubicBezTo>
                  <a:cubicBezTo>
                    <a:pt x="161" y="355"/>
                    <a:pt x="168" y="351"/>
                    <a:pt x="174" y="351"/>
                  </a:cubicBezTo>
                  <a:cubicBezTo>
                    <a:pt x="177" y="351"/>
                    <a:pt x="177" y="351"/>
                    <a:pt x="177" y="351"/>
                  </a:cubicBezTo>
                  <a:cubicBezTo>
                    <a:pt x="182" y="352"/>
                    <a:pt x="186" y="353"/>
                    <a:pt x="189" y="354"/>
                  </a:cubicBezTo>
                  <a:cubicBezTo>
                    <a:pt x="193" y="355"/>
                    <a:pt x="197" y="357"/>
                    <a:pt x="199" y="357"/>
                  </a:cubicBezTo>
                  <a:cubicBezTo>
                    <a:pt x="200" y="357"/>
                    <a:pt x="202" y="357"/>
                    <a:pt x="204" y="349"/>
                  </a:cubicBezTo>
                  <a:cubicBezTo>
                    <a:pt x="208" y="334"/>
                    <a:pt x="208" y="334"/>
                    <a:pt x="208" y="334"/>
                  </a:cubicBezTo>
                  <a:cubicBezTo>
                    <a:pt x="214" y="340"/>
                    <a:pt x="214" y="340"/>
                    <a:pt x="214" y="340"/>
                  </a:cubicBezTo>
                  <a:cubicBezTo>
                    <a:pt x="227" y="303"/>
                    <a:pt x="244" y="259"/>
                    <a:pt x="297" y="266"/>
                  </a:cubicBezTo>
                  <a:cubicBezTo>
                    <a:pt x="306" y="268"/>
                    <a:pt x="312" y="273"/>
                    <a:pt x="317" y="278"/>
                  </a:cubicBezTo>
                  <a:cubicBezTo>
                    <a:pt x="319" y="279"/>
                    <a:pt x="321" y="281"/>
                    <a:pt x="322" y="282"/>
                  </a:cubicBezTo>
                  <a:cubicBezTo>
                    <a:pt x="322" y="281"/>
                    <a:pt x="324" y="279"/>
                    <a:pt x="326" y="274"/>
                  </a:cubicBezTo>
                  <a:cubicBezTo>
                    <a:pt x="328" y="269"/>
                    <a:pt x="330" y="264"/>
                    <a:pt x="332" y="257"/>
                  </a:cubicBezTo>
                  <a:cubicBezTo>
                    <a:pt x="338" y="240"/>
                    <a:pt x="345" y="220"/>
                    <a:pt x="358" y="209"/>
                  </a:cubicBezTo>
                  <a:cubicBezTo>
                    <a:pt x="372" y="196"/>
                    <a:pt x="378" y="179"/>
                    <a:pt x="385" y="161"/>
                  </a:cubicBezTo>
                  <a:cubicBezTo>
                    <a:pt x="392" y="140"/>
                    <a:pt x="400" y="119"/>
                    <a:pt x="420" y="102"/>
                  </a:cubicBezTo>
                  <a:cubicBezTo>
                    <a:pt x="423" y="99"/>
                    <a:pt x="426" y="95"/>
                    <a:pt x="426" y="91"/>
                  </a:cubicBezTo>
                  <a:cubicBezTo>
                    <a:pt x="427" y="77"/>
                    <a:pt x="411" y="58"/>
                    <a:pt x="397" y="42"/>
                  </a:cubicBezTo>
                  <a:cubicBezTo>
                    <a:pt x="395" y="40"/>
                    <a:pt x="394" y="37"/>
                    <a:pt x="392" y="35"/>
                  </a:cubicBezTo>
                  <a:cubicBezTo>
                    <a:pt x="382" y="48"/>
                    <a:pt x="366" y="49"/>
                    <a:pt x="348" y="47"/>
                  </a:cubicBezTo>
                  <a:cubicBezTo>
                    <a:pt x="343" y="46"/>
                    <a:pt x="337" y="45"/>
                    <a:pt x="332" y="45"/>
                  </a:cubicBezTo>
                  <a:cubicBezTo>
                    <a:pt x="328" y="46"/>
                    <a:pt x="328" y="46"/>
                    <a:pt x="328" y="46"/>
                  </a:cubicBezTo>
                  <a:cubicBezTo>
                    <a:pt x="324" y="46"/>
                    <a:pt x="321" y="45"/>
                    <a:pt x="317" y="45"/>
                  </a:cubicBezTo>
                  <a:cubicBezTo>
                    <a:pt x="314" y="45"/>
                    <a:pt x="310" y="45"/>
                    <a:pt x="306" y="45"/>
                  </a:cubicBezTo>
                  <a:cubicBezTo>
                    <a:pt x="303" y="45"/>
                    <a:pt x="293" y="45"/>
                    <a:pt x="288" y="48"/>
                  </a:cubicBezTo>
                  <a:cubicBezTo>
                    <a:pt x="286" y="49"/>
                    <a:pt x="283" y="51"/>
                    <a:pt x="280" y="53"/>
                  </a:cubicBezTo>
                  <a:cubicBezTo>
                    <a:pt x="270" y="61"/>
                    <a:pt x="256" y="71"/>
                    <a:pt x="243" y="68"/>
                  </a:cubicBezTo>
                  <a:cubicBezTo>
                    <a:pt x="230" y="65"/>
                    <a:pt x="221" y="61"/>
                    <a:pt x="214" y="58"/>
                  </a:cubicBezTo>
                  <a:cubicBezTo>
                    <a:pt x="199" y="52"/>
                    <a:pt x="193" y="51"/>
                    <a:pt x="172" y="59"/>
                  </a:cubicBezTo>
                  <a:cubicBezTo>
                    <a:pt x="162" y="63"/>
                    <a:pt x="150" y="57"/>
                    <a:pt x="134" y="47"/>
                  </a:cubicBezTo>
                  <a:cubicBezTo>
                    <a:pt x="121" y="40"/>
                    <a:pt x="107" y="31"/>
                    <a:pt x="96" y="31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76" y="34"/>
                    <a:pt x="54" y="57"/>
                    <a:pt x="49" y="74"/>
                  </a:cubicBezTo>
                  <a:cubicBezTo>
                    <a:pt x="44" y="87"/>
                    <a:pt x="48" y="98"/>
                    <a:pt x="51" y="110"/>
                  </a:cubicBezTo>
                  <a:cubicBezTo>
                    <a:pt x="54" y="121"/>
                    <a:pt x="58" y="133"/>
                    <a:pt x="56" y="147"/>
                  </a:cubicBezTo>
                  <a:cubicBezTo>
                    <a:pt x="55" y="157"/>
                    <a:pt x="48" y="170"/>
                    <a:pt x="40" y="184"/>
                  </a:cubicBezTo>
                  <a:cubicBezTo>
                    <a:pt x="33" y="196"/>
                    <a:pt x="27" y="207"/>
                    <a:pt x="24" y="217"/>
                  </a:cubicBezTo>
                  <a:cubicBezTo>
                    <a:pt x="19" y="232"/>
                    <a:pt x="20" y="252"/>
                    <a:pt x="22" y="272"/>
                  </a:cubicBezTo>
                  <a:cubicBezTo>
                    <a:pt x="22" y="278"/>
                    <a:pt x="22" y="283"/>
                    <a:pt x="23" y="288"/>
                  </a:cubicBezTo>
                  <a:cubicBezTo>
                    <a:pt x="24" y="288"/>
                    <a:pt x="26" y="288"/>
                    <a:pt x="27" y="288"/>
                  </a:cubicBezTo>
                  <a:cubicBezTo>
                    <a:pt x="35" y="287"/>
                    <a:pt x="43" y="286"/>
                    <a:pt x="51" y="286"/>
                  </a:cubicBezTo>
                  <a:cubicBezTo>
                    <a:pt x="60" y="286"/>
                    <a:pt x="89" y="286"/>
                    <a:pt x="101" y="31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4" name="Freeform 286"/>
            <p:cNvSpPr>
              <a:spLocks/>
            </p:cNvSpPr>
            <p:nvPr/>
          </p:nvSpPr>
          <p:spPr bwMode="auto">
            <a:xfrm>
              <a:off x="1976" y="2473"/>
              <a:ext cx="39" cy="20"/>
            </a:xfrm>
            <a:custGeom>
              <a:avLst/>
              <a:gdLst>
                <a:gd name="T0" fmla="*/ 62 w 129"/>
                <a:gd name="T1" fmla="*/ 68 h 68"/>
                <a:gd name="T2" fmla="*/ 71 w 129"/>
                <a:gd name="T3" fmla="*/ 31 h 68"/>
                <a:gd name="T4" fmla="*/ 0 w 129"/>
                <a:gd name="T5" fmla="*/ 12 h 68"/>
                <a:gd name="T6" fmla="*/ 75 w 129"/>
                <a:gd name="T7" fmla="*/ 2 h 68"/>
                <a:gd name="T8" fmla="*/ 112 w 129"/>
                <a:gd name="T9" fmla="*/ 40 h 68"/>
                <a:gd name="T10" fmla="*/ 62 w 129"/>
                <a:gd name="T11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9" h="68">
                  <a:moveTo>
                    <a:pt x="62" y="68"/>
                  </a:moveTo>
                  <a:cubicBezTo>
                    <a:pt x="44" y="53"/>
                    <a:pt x="46" y="34"/>
                    <a:pt x="71" y="31"/>
                  </a:cubicBezTo>
                  <a:cubicBezTo>
                    <a:pt x="32" y="40"/>
                    <a:pt x="31" y="38"/>
                    <a:pt x="0" y="12"/>
                  </a:cubicBezTo>
                  <a:cubicBezTo>
                    <a:pt x="27" y="12"/>
                    <a:pt x="49" y="3"/>
                    <a:pt x="75" y="2"/>
                  </a:cubicBezTo>
                  <a:cubicBezTo>
                    <a:pt x="129" y="0"/>
                    <a:pt x="100" y="6"/>
                    <a:pt x="112" y="40"/>
                  </a:cubicBezTo>
                  <a:cubicBezTo>
                    <a:pt x="91" y="41"/>
                    <a:pt x="72" y="49"/>
                    <a:pt x="62" y="68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5" name="Freeform 287"/>
            <p:cNvSpPr>
              <a:spLocks noEditPoints="1"/>
            </p:cNvSpPr>
            <p:nvPr/>
          </p:nvSpPr>
          <p:spPr bwMode="auto">
            <a:xfrm>
              <a:off x="1969" y="2471"/>
              <a:ext cx="44" cy="27"/>
            </a:xfrm>
            <a:custGeom>
              <a:avLst/>
              <a:gdLst>
                <a:gd name="T0" fmla="*/ 89 w 149"/>
                <a:gd name="T1" fmla="*/ 90 h 90"/>
                <a:gd name="T2" fmla="*/ 81 w 149"/>
                <a:gd name="T3" fmla="*/ 83 h 90"/>
                <a:gd name="T4" fmla="*/ 66 w 149"/>
                <a:gd name="T5" fmla="*/ 53 h 90"/>
                <a:gd name="T6" fmla="*/ 23 w 149"/>
                <a:gd name="T7" fmla="*/ 30 h 90"/>
                <a:gd name="T8" fmla="*/ 0 w 149"/>
                <a:gd name="T9" fmla="*/ 11 h 90"/>
                <a:gd name="T10" fmla="*/ 25 w 149"/>
                <a:gd name="T11" fmla="*/ 11 h 90"/>
                <a:gd name="T12" fmla="*/ 63 w 149"/>
                <a:gd name="T13" fmla="*/ 6 h 90"/>
                <a:gd name="T14" fmla="*/ 99 w 149"/>
                <a:gd name="T15" fmla="*/ 1 h 90"/>
                <a:gd name="T16" fmla="*/ 140 w 149"/>
                <a:gd name="T17" fmla="*/ 7 h 90"/>
                <a:gd name="T18" fmla="*/ 143 w 149"/>
                <a:gd name="T19" fmla="*/ 23 h 90"/>
                <a:gd name="T20" fmla="*/ 146 w 149"/>
                <a:gd name="T21" fmla="*/ 45 h 90"/>
                <a:gd name="T22" fmla="*/ 149 w 149"/>
                <a:gd name="T23" fmla="*/ 56 h 90"/>
                <a:gd name="T24" fmla="*/ 137 w 149"/>
                <a:gd name="T25" fmla="*/ 57 h 90"/>
                <a:gd name="T26" fmla="*/ 95 w 149"/>
                <a:gd name="T27" fmla="*/ 81 h 90"/>
                <a:gd name="T28" fmla="*/ 89 w 149"/>
                <a:gd name="T29" fmla="*/ 90 h 90"/>
                <a:gd name="T30" fmla="*/ 95 w 149"/>
                <a:gd name="T31" fmla="*/ 30 h 90"/>
                <a:gd name="T32" fmla="*/ 98 w 149"/>
                <a:gd name="T33" fmla="*/ 48 h 90"/>
                <a:gd name="T34" fmla="*/ 88 w 149"/>
                <a:gd name="T35" fmla="*/ 50 h 90"/>
                <a:gd name="T36" fmla="*/ 84 w 149"/>
                <a:gd name="T37" fmla="*/ 55 h 90"/>
                <a:gd name="T38" fmla="*/ 86 w 149"/>
                <a:gd name="T39" fmla="*/ 61 h 90"/>
                <a:gd name="T40" fmla="*/ 125 w 149"/>
                <a:gd name="T41" fmla="*/ 40 h 90"/>
                <a:gd name="T42" fmla="*/ 125 w 149"/>
                <a:gd name="T43" fmla="*/ 21 h 90"/>
                <a:gd name="T44" fmla="*/ 125 w 149"/>
                <a:gd name="T45" fmla="*/ 20 h 90"/>
                <a:gd name="T46" fmla="*/ 100 w 149"/>
                <a:gd name="T47" fmla="*/ 20 h 90"/>
                <a:gd name="T48" fmla="*/ 67 w 149"/>
                <a:gd name="T49" fmla="*/ 24 h 90"/>
                <a:gd name="T50" fmla="*/ 49 w 149"/>
                <a:gd name="T51" fmla="*/ 28 h 90"/>
                <a:gd name="T52" fmla="*/ 84 w 149"/>
                <a:gd name="T53" fmla="*/ 32 h 90"/>
                <a:gd name="T54" fmla="*/ 95 w 149"/>
                <a:gd name="T5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9" h="90">
                  <a:moveTo>
                    <a:pt x="89" y="90"/>
                  </a:moveTo>
                  <a:cubicBezTo>
                    <a:pt x="81" y="83"/>
                    <a:pt x="81" y="83"/>
                    <a:pt x="81" y="83"/>
                  </a:cubicBezTo>
                  <a:cubicBezTo>
                    <a:pt x="70" y="74"/>
                    <a:pt x="65" y="63"/>
                    <a:pt x="66" y="53"/>
                  </a:cubicBezTo>
                  <a:cubicBezTo>
                    <a:pt x="50" y="53"/>
                    <a:pt x="41" y="45"/>
                    <a:pt x="23" y="3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39" y="11"/>
                    <a:pt x="51" y="8"/>
                    <a:pt x="63" y="6"/>
                  </a:cubicBezTo>
                  <a:cubicBezTo>
                    <a:pt x="75" y="4"/>
                    <a:pt x="86" y="2"/>
                    <a:pt x="99" y="1"/>
                  </a:cubicBezTo>
                  <a:cubicBezTo>
                    <a:pt x="124" y="0"/>
                    <a:pt x="134" y="0"/>
                    <a:pt x="140" y="7"/>
                  </a:cubicBezTo>
                  <a:cubicBezTo>
                    <a:pt x="144" y="12"/>
                    <a:pt x="144" y="18"/>
                    <a:pt x="143" y="23"/>
                  </a:cubicBezTo>
                  <a:cubicBezTo>
                    <a:pt x="143" y="29"/>
                    <a:pt x="142" y="35"/>
                    <a:pt x="146" y="45"/>
                  </a:cubicBezTo>
                  <a:cubicBezTo>
                    <a:pt x="149" y="56"/>
                    <a:pt x="149" y="56"/>
                    <a:pt x="149" y="56"/>
                  </a:cubicBezTo>
                  <a:cubicBezTo>
                    <a:pt x="137" y="57"/>
                    <a:pt x="137" y="57"/>
                    <a:pt x="137" y="57"/>
                  </a:cubicBezTo>
                  <a:cubicBezTo>
                    <a:pt x="123" y="58"/>
                    <a:pt x="105" y="63"/>
                    <a:pt x="95" y="81"/>
                  </a:cubicBezTo>
                  <a:lnTo>
                    <a:pt x="89" y="90"/>
                  </a:lnTo>
                  <a:close/>
                  <a:moveTo>
                    <a:pt x="95" y="30"/>
                  </a:moveTo>
                  <a:cubicBezTo>
                    <a:pt x="98" y="48"/>
                    <a:pt x="98" y="48"/>
                    <a:pt x="98" y="48"/>
                  </a:cubicBezTo>
                  <a:cubicBezTo>
                    <a:pt x="88" y="50"/>
                    <a:pt x="88" y="50"/>
                    <a:pt x="88" y="50"/>
                  </a:cubicBezTo>
                  <a:cubicBezTo>
                    <a:pt x="86" y="51"/>
                    <a:pt x="84" y="53"/>
                    <a:pt x="84" y="55"/>
                  </a:cubicBezTo>
                  <a:cubicBezTo>
                    <a:pt x="84" y="56"/>
                    <a:pt x="84" y="59"/>
                    <a:pt x="86" y="61"/>
                  </a:cubicBezTo>
                  <a:cubicBezTo>
                    <a:pt x="95" y="50"/>
                    <a:pt x="109" y="43"/>
                    <a:pt x="125" y="40"/>
                  </a:cubicBezTo>
                  <a:cubicBezTo>
                    <a:pt x="124" y="32"/>
                    <a:pt x="125" y="26"/>
                    <a:pt x="125" y="21"/>
                  </a:cubicBezTo>
                  <a:cubicBezTo>
                    <a:pt x="125" y="21"/>
                    <a:pt x="125" y="20"/>
                    <a:pt x="125" y="20"/>
                  </a:cubicBezTo>
                  <a:cubicBezTo>
                    <a:pt x="122" y="19"/>
                    <a:pt x="114" y="19"/>
                    <a:pt x="100" y="20"/>
                  </a:cubicBezTo>
                  <a:cubicBezTo>
                    <a:pt x="89" y="20"/>
                    <a:pt x="78" y="22"/>
                    <a:pt x="67" y="24"/>
                  </a:cubicBezTo>
                  <a:cubicBezTo>
                    <a:pt x="61" y="25"/>
                    <a:pt x="55" y="27"/>
                    <a:pt x="49" y="28"/>
                  </a:cubicBezTo>
                  <a:cubicBezTo>
                    <a:pt x="61" y="37"/>
                    <a:pt x="64" y="37"/>
                    <a:pt x="84" y="32"/>
                  </a:cubicBezTo>
                  <a:cubicBezTo>
                    <a:pt x="86" y="31"/>
                    <a:pt x="90" y="30"/>
                    <a:pt x="95" y="3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6" name="Freeform 288"/>
            <p:cNvSpPr>
              <a:spLocks/>
            </p:cNvSpPr>
            <p:nvPr/>
          </p:nvSpPr>
          <p:spPr bwMode="auto">
            <a:xfrm>
              <a:off x="2475" y="2624"/>
              <a:ext cx="26" cy="23"/>
            </a:xfrm>
            <a:custGeom>
              <a:avLst/>
              <a:gdLst>
                <a:gd name="T0" fmla="*/ 30 w 86"/>
                <a:gd name="T1" fmla="*/ 10 h 76"/>
                <a:gd name="T2" fmla="*/ 58 w 86"/>
                <a:gd name="T3" fmla="*/ 0 h 76"/>
                <a:gd name="T4" fmla="*/ 60 w 86"/>
                <a:gd name="T5" fmla="*/ 49 h 76"/>
                <a:gd name="T6" fmla="*/ 14 w 86"/>
                <a:gd name="T7" fmla="*/ 53 h 76"/>
                <a:gd name="T8" fmla="*/ 10 w 86"/>
                <a:gd name="T9" fmla="*/ 62 h 76"/>
                <a:gd name="T10" fmla="*/ 30 w 86"/>
                <a:gd name="T11" fmla="*/ 1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6">
                  <a:moveTo>
                    <a:pt x="30" y="10"/>
                  </a:moveTo>
                  <a:cubicBezTo>
                    <a:pt x="43" y="8"/>
                    <a:pt x="49" y="12"/>
                    <a:pt x="58" y="0"/>
                  </a:cubicBezTo>
                  <a:cubicBezTo>
                    <a:pt x="63" y="11"/>
                    <a:pt x="86" y="49"/>
                    <a:pt x="60" y="49"/>
                  </a:cubicBezTo>
                  <a:cubicBezTo>
                    <a:pt x="38" y="49"/>
                    <a:pt x="31" y="76"/>
                    <a:pt x="14" y="53"/>
                  </a:cubicBezTo>
                  <a:cubicBezTo>
                    <a:pt x="12" y="56"/>
                    <a:pt x="11" y="59"/>
                    <a:pt x="10" y="62"/>
                  </a:cubicBezTo>
                  <a:cubicBezTo>
                    <a:pt x="0" y="42"/>
                    <a:pt x="19" y="27"/>
                    <a:pt x="30" y="1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7" name="Freeform 289"/>
            <p:cNvSpPr>
              <a:spLocks noEditPoints="1"/>
            </p:cNvSpPr>
            <p:nvPr/>
          </p:nvSpPr>
          <p:spPr bwMode="auto">
            <a:xfrm>
              <a:off x="2473" y="2619"/>
              <a:ext cx="28" cy="30"/>
            </a:xfrm>
            <a:custGeom>
              <a:avLst/>
              <a:gdLst>
                <a:gd name="T0" fmla="*/ 19 w 94"/>
                <a:gd name="T1" fmla="*/ 102 h 102"/>
                <a:gd name="T2" fmla="*/ 10 w 94"/>
                <a:gd name="T3" fmla="*/ 83 h 102"/>
                <a:gd name="T4" fmla="*/ 23 w 94"/>
                <a:gd name="T5" fmla="*/ 33 h 102"/>
                <a:gd name="T6" fmla="*/ 31 w 94"/>
                <a:gd name="T7" fmla="*/ 22 h 102"/>
                <a:gd name="T8" fmla="*/ 33 w 94"/>
                <a:gd name="T9" fmla="*/ 18 h 102"/>
                <a:gd name="T10" fmla="*/ 38 w 94"/>
                <a:gd name="T11" fmla="*/ 18 h 102"/>
                <a:gd name="T12" fmla="*/ 46 w 94"/>
                <a:gd name="T13" fmla="*/ 17 h 102"/>
                <a:gd name="T14" fmla="*/ 59 w 94"/>
                <a:gd name="T15" fmla="*/ 12 h 102"/>
                <a:gd name="T16" fmla="*/ 69 w 94"/>
                <a:gd name="T17" fmla="*/ 0 h 102"/>
                <a:gd name="T18" fmla="*/ 77 w 94"/>
                <a:gd name="T19" fmla="*/ 18 h 102"/>
                <a:gd name="T20" fmla="*/ 86 w 94"/>
                <a:gd name="T21" fmla="*/ 66 h 102"/>
                <a:gd name="T22" fmla="*/ 68 w 94"/>
                <a:gd name="T23" fmla="*/ 75 h 102"/>
                <a:gd name="T24" fmla="*/ 52 w 94"/>
                <a:gd name="T25" fmla="*/ 81 h 102"/>
                <a:gd name="T26" fmla="*/ 35 w 94"/>
                <a:gd name="T27" fmla="*/ 88 h 102"/>
                <a:gd name="T28" fmla="*/ 26 w 94"/>
                <a:gd name="T29" fmla="*/ 86 h 102"/>
                <a:gd name="T30" fmla="*/ 19 w 94"/>
                <a:gd name="T31" fmla="*/ 102 h 102"/>
                <a:gd name="T32" fmla="*/ 26 w 94"/>
                <a:gd name="T33" fmla="*/ 60 h 102"/>
                <a:gd name="T34" fmla="*/ 29 w 94"/>
                <a:gd name="T35" fmla="*/ 64 h 102"/>
                <a:gd name="T36" fmla="*/ 35 w 94"/>
                <a:gd name="T37" fmla="*/ 70 h 102"/>
                <a:gd name="T38" fmla="*/ 42 w 94"/>
                <a:gd name="T39" fmla="*/ 66 h 102"/>
                <a:gd name="T40" fmla="*/ 68 w 94"/>
                <a:gd name="T41" fmla="*/ 57 h 102"/>
                <a:gd name="T42" fmla="*/ 71 w 94"/>
                <a:gd name="T43" fmla="*/ 56 h 102"/>
                <a:gd name="T44" fmla="*/ 63 w 94"/>
                <a:gd name="T45" fmla="*/ 33 h 102"/>
                <a:gd name="T46" fmla="*/ 47 w 94"/>
                <a:gd name="T47" fmla="*/ 36 h 102"/>
                <a:gd name="T48" fmla="*/ 43 w 94"/>
                <a:gd name="T49" fmla="*/ 36 h 102"/>
                <a:gd name="T50" fmla="*/ 37 w 94"/>
                <a:gd name="T51" fmla="*/ 44 h 102"/>
                <a:gd name="T52" fmla="*/ 26 w 94"/>
                <a:gd name="T53" fmla="*/ 6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4" h="102">
                  <a:moveTo>
                    <a:pt x="19" y="102"/>
                  </a:moveTo>
                  <a:cubicBezTo>
                    <a:pt x="10" y="83"/>
                    <a:pt x="10" y="83"/>
                    <a:pt x="10" y="83"/>
                  </a:cubicBezTo>
                  <a:cubicBezTo>
                    <a:pt x="0" y="62"/>
                    <a:pt x="13" y="46"/>
                    <a:pt x="23" y="33"/>
                  </a:cubicBezTo>
                  <a:cubicBezTo>
                    <a:pt x="26" y="29"/>
                    <a:pt x="28" y="25"/>
                    <a:pt x="31" y="22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41" y="17"/>
                    <a:pt x="43" y="17"/>
                    <a:pt x="46" y="17"/>
                  </a:cubicBezTo>
                  <a:cubicBezTo>
                    <a:pt x="53" y="17"/>
                    <a:pt x="55" y="17"/>
                    <a:pt x="59" y="12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7" y="18"/>
                    <a:pt x="77" y="18"/>
                    <a:pt x="77" y="18"/>
                  </a:cubicBezTo>
                  <a:cubicBezTo>
                    <a:pt x="86" y="36"/>
                    <a:pt x="94" y="54"/>
                    <a:pt x="86" y="66"/>
                  </a:cubicBezTo>
                  <a:cubicBezTo>
                    <a:pt x="84" y="70"/>
                    <a:pt x="78" y="75"/>
                    <a:pt x="68" y="75"/>
                  </a:cubicBezTo>
                  <a:cubicBezTo>
                    <a:pt x="62" y="75"/>
                    <a:pt x="57" y="78"/>
                    <a:pt x="52" y="81"/>
                  </a:cubicBezTo>
                  <a:cubicBezTo>
                    <a:pt x="48" y="84"/>
                    <a:pt x="42" y="88"/>
                    <a:pt x="35" y="88"/>
                  </a:cubicBezTo>
                  <a:cubicBezTo>
                    <a:pt x="32" y="88"/>
                    <a:pt x="28" y="87"/>
                    <a:pt x="26" y="86"/>
                  </a:cubicBezTo>
                  <a:lnTo>
                    <a:pt x="19" y="102"/>
                  </a:lnTo>
                  <a:close/>
                  <a:moveTo>
                    <a:pt x="26" y="60"/>
                  </a:moveTo>
                  <a:cubicBezTo>
                    <a:pt x="29" y="64"/>
                    <a:pt x="29" y="64"/>
                    <a:pt x="29" y="64"/>
                  </a:cubicBezTo>
                  <a:cubicBezTo>
                    <a:pt x="33" y="69"/>
                    <a:pt x="35" y="70"/>
                    <a:pt x="35" y="70"/>
                  </a:cubicBezTo>
                  <a:cubicBezTo>
                    <a:pt x="37" y="70"/>
                    <a:pt x="40" y="68"/>
                    <a:pt x="42" y="66"/>
                  </a:cubicBezTo>
                  <a:cubicBezTo>
                    <a:pt x="48" y="62"/>
                    <a:pt x="56" y="57"/>
                    <a:pt x="68" y="57"/>
                  </a:cubicBezTo>
                  <a:cubicBezTo>
                    <a:pt x="69" y="57"/>
                    <a:pt x="70" y="57"/>
                    <a:pt x="71" y="56"/>
                  </a:cubicBezTo>
                  <a:cubicBezTo>
                    <a:pt x="71" y="55"/>
                    <a:pt x="71" y="49"/>
                    <a:pt x="63" y="33"/>
                  </a:cubicBezTo>
                  <a:cubicBezTo>
                    <a:pt x="58" y="35"/>
                    <a:pt x="52" y="35"/>
                    <a:pt x="47" y="36"/>
                  </a:cubicBezTo>
                  <a:cubicBezTo>
                    <a:pt x="45" y="36"/>
                    <a:pt x="44" y="36"/>
                    <a:pt x="43" y="36"/>
                  </a:cubicBezTo>
                  <a:cubicBezTo>
                    <a:pt x="41" y="38"/>
                    <a:pt x="39" y="41"/>
                    <a:pt x="37" y="44"/>
                  </a:cubicBezTo>
                  <a:cubicBezTo>
                    <a:pt x="32" y="50"/>
                    <a:pt x="28" y="56"/>
                    <a:pt x="26" y="6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8" name="Freeform 290"/>
            <p:cNvSpPr>
              <a:spLocks/>
            </p:cNvSpPr>
            <p:nvPr/>
          </p:nvSpPr>
          <p:spPr bwMode="auto">
            <a:xfrm>
              <a:off x="2228" y="2608"/>
              <a:ext cx="6" cy="4"/>
            </a:xfrm>
            <a:custGeom>
              <a:avLst/>
              <a:gdLst>
                <a:gd name="T0" fmla="*/ 9 w 20"/>
                <a:gd name="T1" fmla="*/ 0 h 13"/>
                <a:gd name="T2" fmla="*/ 7 w 20"/>
                <a:gd name="T3" fmla="*/ 13 h 13"/>
                <a:gd name="T4" fmla="*/ 9 w 20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3">
                  <a:moveTo>
                    <a:pt x="9" y="0"/>
                  </a:moveTo>
                  <a:cubicBezTo>
                    <a:pt x="9" y="5"/>
                    <a:pt x="20" y="6"/>
                    <a:pt x="7" y="13"/>
                  </a:cubicBezTo>
                  <a:cubicBezTo>
                    <a:pt x="0" y="5"/>
                    <a:pt x="9" y="6"/>
                    <a:pt x="9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9" name="Freeform 291"/>
            <p:cNvSpPr>
              <a:spLocks/>
            </p:cNvSpPr>
            <p:nvPr/>
          </p:nvSpPr>
          <p:spPr bwMode="auto">
            <a:xfrm>
              <a:off x="2226" y="2607"/>
              <a:ext cx="9" cy="8"/>
            </a:xfrm>
            <a:custGeom>
              <a:avLst/>
              <a:gdLst>
                <a:gd name="T0" fmla="*/ 14 w 31"/>
                <a:gd name="T1" fmla="*/ 27 h 27"/>
                <a:gd name="T2" fmla="*/ 8 w 31"/>
                <a:gd name="T3" fmla="*/ 22 h 27"/>
                <a:gd name="T4" fmla="*/ 8 w 31"/>
                <a:gd name="T5" fmla="*/ 0 h 27"/>
                <a:gd name="T6" fmla="*/ 26 w 31"/>
                <a:gd name="T7" fmla="*/ 3 h 27"/>
                <a:gd name="T8" fmla="*/ 26 w 31"/>
                <a:gd name="T9" fmla="*/ 0 h 27"/>
                <a:gd name="T10" fmla="*/ 30 w 31"/>
                <a:gd name="T11" fmla="*/ 12 h 27"/>
                <a:gd name="T12" fmla="*/ 20 w 31"/>
                <a:gd name="T13" fmla="*/ 24 h 27"/>
                <a:gd name="T14" fmla="*/ 14 w 31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27">
                  <a:moveTo>
                    <a:pt x="14" y="27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0" y="12"/>
                    <a:pt x="3" y="5"/>
                    <a:pt x="8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6" y="1"/>
                    <a:pt x="26" y="0"/>
                  </a:cubicBezTo>
                  <a:cubicBezTo>
                    <a:pt x="28" y="3"/>
                    <a:pt x="31" y="6"/>
                    <a:pt x="30" y="12"/>
                  </a:cubicBezTo>
                  <a:cubicBezTo>
                    <a:pt x="29" y="18"/>
                    <a:pt x="24" y="21"/>
                    <a:pt x="20" y="24"/>
                  </a:cubicBezTo>
                  <a:lnTo>
                    <a:pt x="14" y="27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0" name="Freeform 292"/>
            <p:cNvSpPr>
              <a:spLocks/>
            </p:cNvSpPr>
            <p:nvPr/>
          </p:nvSpPr>
          <p:spPr bwMode="auto">
            <a:xfrm>
              <a:off x="1967" y="2429"/>
              <a:ext cx="70" cy="55"/>
            </a:xfrm>
            <a:custGeom>
              <a:avLst/>
              <a:gdLst>
                <a:gd name="T0" fmla="*/ 29 w 232"/>
                <a:gd name="T1" fmla="*/ 136 h 183"/>
                <a:gd name="T2" fmla="*/ 116 w 232"/>
                <a:gd name="T3" fmla="*/ 150 h 183"/>
                <a:gd name="T4" fmla="*/ 230 w 232"/>
                <a:gd name="T5" fmla="*/ 160 h 183"/>
                <a:gd name="T6" fmla="*/ 216 w 232"/>
                <a:gd name="T7" fmla="*/ 127 h 183"/>
                <a:gd name="T8" fmla="*/ 204 w 232"/>
                <a:gd name="T9" fmla="*/ 88 h 183"/>
                <a:gd name="T10" fmla="*/ 144 w 232"/>
                <a:gd name="T11" fmla="*/ 21 h 183"/>
                <a:gd name="T12" fmla="*/ 114 w 232"/>
                <a:gd name="T13" fmla="*/ 1 h 183"/>
                <a:gd name="T14" fmla="*/ 49 w 232"/>
                <a:gd name="T15" fmla="*/ 6 h 183"/>
                <a:gd name="T16" fmla="*/ 0 w 232"/>
                <a:gd name="T17" fmla="*/ 71 h 183"/>
                <a:gd name="T18" fmla="*/ 68 w 232"/>
                <a:gd name="T19" fmla="*/ 116 h 183"/>
                <a:gd name="T20" fmla="*/ 97 w 232"/>
                <a:gd name="T21" fmla="*/ 109 h 183"/>
                <a:gd name="T22" fmla="*/ 139 w 232"/>
                <a:gd name="T23" fmla="*/ 117 h 183"/>
                <a:gd name="T24" fmla="*/ 91 w 232"/>
                <a:gd name="T25" fmla="*/ 117 h 183"/>
                <a:gd name="T26" fmla="*/ 29 w 232"/>
                <a:gd name="T27" fmla="*/ 13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2" h="183">
                  <a:moveTo>
                    <a:pt x="29" y="136"/>
                  </a:moveTo>
                  <a:cubicBezTo>
                    <a:pt x="16" y="183"/>
                    <a:pt x="91" y="151"/>
                    <a:pt x="116" y="150"/>
                  </a:cubicBezTo>
                  <a:cubicBezTo>
                    <a:pt x="155" y="148"/>
                    <a:pt x="190" y="162"/>
                    <a:pt x="230" y="160"/>
                  </a:cubicBezTo>
                  <a:cubicBezTo>
                    <a:pt x="232" y="144"/>
                    <a:pt x="226" y="137"/>
                    <a:pt x="216" y="127"/>
                  </a:cubicBezTo>
                  <a:cubicBezTo>
                    <a:pt x="202" y="112"/>
                    <a:pt x="208" y="108"/>
                    <a:pt x="204" y="88"/>
                  </a:cubicBezTo>
                  <a:cubicBezTo>
                    <a:pt x="201" y="74"/>
                    <a:pt x="156" y="21"/>
                    <a:pt x="144" y="21"/>
                  </a:cubicBezTo>
                  <a:cubicBezTo>
                    <a:pt x="130" y="21"/>
                    <a:pt x="126" y="0"/>
                    <a:pt x="114" y="1"/>
                  </a:cubicBezTo>
                  <a:cubicBezTo>
                    <a:pt x="92" y="2"/>
                    <a:pt x="71" y="4"/>
                    <a:pt x="49" y="6"/>
                  </a:cubicBezTo>
                  <a:cubicBezTo>
                    <a:pt x="36" y="7"/>
                    <a:pt x="28" y="63"/>
                    <a:pt x="0" y="71"/>
                  </a:cubicBezTo>
                  <a:cubicBezTo>
                    <a:pt x="34" y="89"/>
                    <a:pt x="23" y="116"/>
                    <a:pt x="68" y="116"/>
                  </a:cubicBezTo>
                  <a:cubicBezTo>
                    <a:pt x="78" y="116"/>
                    <a:pt x="88" y="104"/>
                    <a:pt x="97" y="109"/>
                  </a:cubicBezTo>
                  <a:cubicBezTo>
                    <a:pt x="112" y="117"/>
                    <a:pt x="121" y="125"/>
                    <a:pt x="139" y="117"/>
                  </a:cubicBezTo>
                  <a:cubicBezTo>
                    <a:pt x="129" y="143"/>
                    <a:pt x="110" y="117"/>
                    <a:pt x="91" y="117"/>
                  </a:cubicBezTo>
                  <a:cubicBezTo>
                    <a:pt x="73" y="118"/>
                    <a:pt x="49" y="134"/>
                    <a:pt x="29" y="13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1" name="Freeform 293"/>
            <p:cNvSpPr>
              <a:spLocks noEditPoints="1"/>
            </p:cNvSpPr>
            <p:nvPr/>
          </p:nvSpPr>
          <p:spPr bwMode="auto">
            <a:xfrm>
              <a:off x="1960" y="2426"/>
              <a:ext cx="80" cy="54"/>
            </a:xfrm>
            <a:custGeom>
              <a:avLst/>
              <a:gdLst>
                <a:gd name="T0" fmla="*/ 74 w 267"/>
                <a:gd name="T1" fmla="*/ 180 h 180"/>
                <a:gd name="T2" fmla="*/ 74 w 267"/>
                <a:gd name="T3" fmla="*/ 180 h 180"/>
                <a:gd name="T4" fmla="*/ 48 w 267"/>
                <a:gd name="T5" fmla="*/ 169 h 180"/>
                <a:gd name="T6" fmla="*/ 45 w 267"/>
                <a:gd name="T7" fmla="*/ 143 h 180"/>
                <a:gd name="T8" fmla="*/ 47 w 267"/>
                <a:gd name="T9" fmla="*/ 137 h 180"/>
                <a:gd name="T10" fmla="*/ 53 w 267"/>
                <a:gd name="T11" fmla="*/ 136 h 180"/>
                <a:gd name="T12" fmla="*/ 71 w 267"/>
                <a:gd name="T13" fmla="*/ 131 h 180"/>
                <a:gd name="T14" fmla="*/ 43 w 267"/>
                <a:gd name="T15" fmla="*/ 109 h 180"/>
                <a:gd name="T16" fmla="*/ 20 w 267"/>
                <a:gd name="T17" fmla="*/ 88 h 180"/>
                <a:gd name="T18" fmla="*/ 0 w 267"/>
                <a:gd name="T19" fmla="*/ 77 h 180"/>
                <a:gd name="T20" fmla="*/ 22 w 267"/>
                <a:gd name="T21" fmla="*/ 71 h 180"/>
                <a:gd name="T22" fmla="*/ 50 w 267"/>
                <a:gd name="T23" fmla="*/ 33 h 180"/>
                <a:gd name="T24" fmla="*/ 74 w 267"/>
                <a:gd name="T25" fmla="*/ 6 h 180"/>
                <a:gd name="T26" fmla="*/ 138 w 267"/>
                <a:gd name="T27" fmla="*/ 0 h 180"/>
                <a:gd name="T28" fmla="*/ 138 w 267"/>
                <a:gd name="T29" fmla="*/ 0 h 180"/>
                <a:gd name="T30" fmla="*/ 160 w 267"/>
                <a:gd name="T31" fmla="*/ 13 h 180"/>
                <a:gd name="T32" fmla="*/ 169 w 267"/>
                <a:gd name="T33" fmla="*/ 21 h 180"/>
                <a:gd name="T34" fmla="*/ 238 w 267"/>
                <a:gd name="T35" fmla="*/ 95 h 180"/>
                <a:gd name="T36" fmla="*/ 240 w 267"/>
                <a:gd name="T37" fmla="*/ 112 h 180"/>
                <a:gd name="T38" fmla="*/ 248 w 267"/>
                <a:gd name="T39" fmla="*/ 130 h 180"/>
                <a:gd name="T40" fmla="*/ 264 w 267"/>
                <a:gd name="T41" fmla="*/ 170 h 180"/>
                <a:gd name="T42" fmla="*/ 263 w 267"/>
                <a:gd name="T43" fmla="*/ 178 h 180"/>
                <a:gd name="T44" fmla="*/ 255 w 267"/>
                <a:gd name="T45" fmla="*/ 178 h 180"/>
                <a:gd name="T46" fmla="*/ 195 w 267"/>
                <a:gd name="T47" fmla="*/ 173 h 180"/>
                <a:gd name="T48" fmla="*/ 146 w 267"/>
                <a:gd name="T49" fmla="*/ 168 h 180"/>
                <a:gd name="T50" fmla="*/ 141 w 267"/>
                <a:gd name="T51" fmla="*/ 168 h 180"/>
                <a:gd name="T52" fmla="*/ 117 w 267"/>
                <a:gd name="T53" fmla="*/ 173 h 180"/>
                <a:gd name="T54" fmla="*/ 74 w 267"/>
                <a:gd name="T55" fmla="*/ 180 h 180"/>
                <a:gd name="T56" fmla="*/ 62 w 267"/>
                <a:gd name="T57" fmla="*/ 153 h 180"/>
                <a:gd name="T58" fmla="*/ 63 w 267"/>
                <a:gd name="T59" fmla="*/ 158 h 180"/>
                <a:gd name="T60" fmla="*/ 74 w 267"/>
                <a:gd name="T61" fmla="*/ 161 h 180"/>
                <a:gd name="T62" fmla="*/ 74 w 267"/>
                <a:gd name="T63" fmla="*/ 161 h 180"/>
                <a:gd name="T64" fmla="*/ 113 w 267"/>
                <a:gd name="T65" fmla="*/ 155 h 180"/>
                <a:gd name="T66" fmla="*/ 140 w 267"/>
                <a:gd name="T67" fmla="*/ 150 h 180"/>
                <a:gd name="T68" fmla="*/ 146 w 267"/>
                <a:gd name="T69" fmla="*/ 150 h 180"/>
                <a:gd name="T70" fmla="*/ 198 w 267"/>
                <a:gd name="T71" fmla="*/ 155 h 180"/>
                <a:gd name="T72" fmla="*/ 246 w 267"/>
                <a:gd name="T73" fmla="*/ 160 h 180"/>
                <a:gd name="T74" fmla="*/ 234 w 267"/>
                <a:gd name="T75" fmla="*/ 142 h 180"/>
                <a:gd name="T76" fmla="*/ 222 w 267"/>
                <a:gd name="T77" fmla="*/ 113 h 180"/>
                <a:gd name="T78" fmla="*/ 220 w 267"/>
                <a:gd name="T79" fmla="*/ 99 h 180"/>
                <a:gd name="T80" fmla="*/ 169 w 267"/>
                <a:gd name="T81" fmla="*/ 39 h 180"/>
                <a:gd name="T82" fmla="*/ 168 w 267"/>
                <a:gd name="T83" fmla="*/ 39 h 180"/>
                <a:gd name="T84" fmla="*/ 146 w 267"/>
                <a:gd name="T85" fmla="*/ 25 h 180"/>
                <a:gd name="T86" fmla="*/ 139 w 267"/>
                <a:gd name="T87" fmla="*/ 19 h 180"/>
                <a:gd name="T88" fmla="*/ 75 w 267"/>
                <a:gd name="T89" fmla="*/ 24 h 180"/>
                <a:gd name="T90" fmla="*/ 67 w 267"/>
                <a:gd name="T91" fmla="*/ 41 h 180"/>
                <a:gd name="T92" fmla="*/ 42 w 267"/>
                <a:gd name="T93" fmla="*/ 80 h 180"/>
                <a:gd name="T94" fmla="*/ 58 w 267"/>
                <a:gd name="T95" fmla="*/ 98 h 180"/>
                <a:gd name="T96" fmla="*/ 93 w 267"/>
                <a:gd name="T97" fmla="*/ 115 h 180"/>
                <a:gd name="T98" fmla="*/ 102 w 267"/>
                <a:gd name="T99" fmla="*/ 112 h 180"/>
                <a:gd name="T100" fmla="*/ 126 w 267"/>
                <a:gd name="T101" fmla="*/ 109 h 180"/>
                <a:gd name="T102" fmla="*/ 132 w 267"/>
                <a:gd name="T103" fmla="*/ 113 h 180"/>
                <a:gd name="T104" fmla="*/ 160 w 267"/>
                <a:gd name="T105" fmla="*/ 118 h 180"/>
                <a:gd name="T106" fmla="*/ 181 w 267"/>
                <a:gd name="T107" fmla="*/ 109 h 180"/>
                <a:gd name="T108" fmla="*/ 173 w 267"/>
                <a:gd name="T109" fmla="*/ 130 h 180"/>
                <a:gd name="T110" fmla="*/ 151 w 267"/>
                <a:gd name="T111" fmla="*/ 147 h 180"/>
                <a:gd name="T112" fmla="*/ 132 w 267"/>
                <a:gd name="T113" fmla="*/ 141 h 180"/>
                <a:gd name="T114" fmla="*/ 116 w 267"/>
                <a:gd name="T115" fmla="*/ 135 h 180"/>
                <a:gd name="T116" fmla="*/ 89 w 267"/>
                <a:gd name="T117" fmla="*/ 144 h 180"/>
                <a:gd name="T118" fmla="*/ 62 w 267"/>
                <a:gd name="T119" fmla="*/ 153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67" h="180">
                  <a:moveTo>
                    <a:pt x="74" y="180"/>
                  </a:moveTo>
                  <a:cubicBezTo>
                    <a:pt x="74" y="180"/>
                    <a:pt x="74" y="180"/>
                    <a:pt x="74" y="180"/>
                  </a:cubicBezTo>
                  <a:cubicBezTo>
                    <a:pt x="62" y="180"/>
                    <a:pt x="53" y="176"/>
                    <a:pt x="48" y="169"/>
                  </a:cubicBezTo>
                  <a:cubicBezTo>
                    <a:pt x="43" y="163"/>
                    <a:pt x="42" y="154"/>
                    <a:pt x="45" y="143"/>
                  </a:cubicBezTo>
                  <a:cubicBezTo>
                    <a:pt x="47" y="137"/>
                    <a:pt x="47" y="137"/>
                    <a:pt x="47" y="137"/>
                  </a:cubicBezTo>
                  <a:cubicBezTo>
                    <a:pt x="53" y="136"/>
                    <a:pt x="53" y="136"/>
                    <a:pt x="53" y="136"/>
                  </a:cubicBezTo>
                  <a:cubicBezTo>
                    <a:pt x="59" y="135"/>
                    <a:pt x="65" y="133"/>
                    <a:pt x="71" y="131"/>
                  </a:cubicBezTo>
                  <a:cubicBezTo>
                    <a:pt x="56" y="127"/>
                    <a:pt x="50" y="118"/>
                    <a:pt x="43" y="109"/>
                  </a:cubicBezTo>
                  <a:cubicBezTo>
                    <a:pt x="38" y="102"/>
                    <a:pt x="32" y="95"/>
                    <a:pt x="20" y="88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35" y="67"/>
                    <a:pt x="43" y="48"/>
                    <a:pt x="50" y="33"/>
                  </a:cubicBezTo>
                  <a:cubicBezTo>
                    <a:pt x="57" y="18"/>
                    <a:pt x="63" y="6"/>
                    <a:pt x="74" y="6"/>
                  </a:cubicBezTo>
                  <a:cubicBezTo>
                    <a:pt x="95" y="4"/>
                    <a:pt x="116" y="2"/>
                    <a:pt x="138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9" y="0"/>
                    <a:pt x="155" y="8"/>
                    <a:pt x="160" y="13"/>
                  </a:cubicBezTo>
                  <a:cubicBezTo>
                    <a:pt x="164" y="18"/>
                    <a:pt x="167" y="21"/>
                    <a:pt x="169" y="21"/>
                  </a:cubicBezTo>
                  <a:cubicBezTo>
                    <a:pt x="188" y="21"/>
                    <a:pt x="234" y="79"/>
                    <a:pt x="238" y="95"/>
                  </a:cubicBezTo>
                  <a:cubicBezTo>
                    <a:pt x="240" y="102"/>
                    <a:pt x="240" y="107"/>
                    <a:pt x="240" y="112"/>
                  </a:cubicBezTo>
                  <a:cubicBezTo>
                    <a:pt x="240" y="119"/>
                    <a:pt x="241" y="122"/>
                    <a:pt x="248" y="130"/>
                  </a:cubicBezTo>
                  <a:cubicBezTo>
                    <a:pt x="258" y="140"/>
                    <a:pt x="267" y="150"/>
                    <a:pt x="264" y="170"/>
                  </a:cubicBezTo>
                  <a:cubicBezTo>
                    <a:pt x="263" y="178"/>
                    <a:pt x="263" y="178"/>
                    <a:pt x="263" y="178"/>
                  </a:cubicBezTo>
                  <a:cubicBezTo>
                    <a:pt x="255" y="178"/>
                    <a:pt x="255" y="178"/>
                    <a:pt x="255" y="178"/>
                  </a:cubicBezTo>
                  <a:cubicBezTo>
                    <a:pt x="234" y="180"/>
                    <a:pt x="214" y="176"/>
                    <a:pt x="195" y="173"/>
                  </a:cubicBezTo>
                  <a:cubicBezTo>
                    <a:pt x="178" y="170"/>
                    <a:pt x="163" y="168"/>
                    <a:pt x="146" y="168"/>
                  </a:cubicBezTo>
                  <a:cubicBezTo>
                    <a:pt x="141" y="168"/>
                    <a:pt x="141" y="168"/>
                    <a:pt x="141" y="168"/>
                  </a:cubicBezTo>
                  <a:cubicBezTo>
                    <a:pt x="136" y="169"/>
                    <a:pt x="127" y="170"/>
                    <a:pt x="117" y="173"/>
                  </a:cubicBezTo>
                  <a:cubicBezTo>
                    <a:pt x="103" y="176"/>
                    <a:pt x="87" y="180"/>
                    <a:pt x="74" y="180"/>
                  </a:cubicBezTo>
                  <a:close/>
                  <a:moveTo>
                    <a:pt x="62" y="153"/>
                  </a:moveTo>
                  <a:cubicBezTo>
                    <a:pt x="62" y="156"/>
                    <a:pt x="62" y="157"/>
                    <a:pt x="63" y="158"/>
                  </a:cubicBezTo>
                  <a:cubicBezTo>
                    <a:pt x="63" y="159"/>
                    <a:pt x="66" y="161"/>
                    <a:pt x="74" y="161"/>
                  </a:cubicBezTo>
                  <a:cubicBezTo>
                    <a:pt x="74" y="161"/>
                    <a:pt x="74" y="161"/>
                    <a:pt x="74" y="161"/>
                  </a:cubicBezTo>
                  <a:cubicBezTo>
                    <a:pt x="85" y="161"/>
                    <a:pt x="100" y="158"/>
                    <a:pt x="113" y="155"/>
                  </a:cubicBezTo>
                  <a:cubicBezTo>
                    <a:pt x="124" y="152"/>
                    <a:pt x="133" y="150"/>
                    <a:pt x="140" y="150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64" y="150"/>
                    <a:pt x="181" y="152"/>
                    <a:pt x="198" y="155"/>
                  </a:cubicBezTo>
                  <a:cubicBezTo>
                    <a:pt x="214" y="157"/>
                    <a:pt x="230" y="160"/>
                    <a:pt x="246" y="160"/>
                  </a:cubicBezTo>
                  <a:cubicBezTo>
                    <a:pt x="245" y="154"/>
                    <a:pt x="242" y="150"/>
                    <a:pt x="234" y="142"/>
                  </a:cubicBezTo>
                  <a:cubicBezTo>
                    <a:pt x="223" y="130"/>
                    <a:pt x="222" y="123"/>
                    <a:pt x="222" y="113"/>
                  </a:cubicBezTo>
                  <a:cubicBezTo>
                    <a:pt x="221" y="109"/>
                    <a:pt x="221" y="105"/>
                    <a:pt x="220" y="99"/>
                  </a:cubicBezTo>
                  <a:cubicBezTo>
                    <a:pt x="218" y="89"/>
                    <a:pt x="179" y="42"/>
                    <a:pt x="169" y="39"/>
                  </a:cubicBezTo>
                  <a:cubicBezTo>
                    <a:pt x="168" y="39"/>
                    <a:pt x="168" y="39"/>
                    <a:pt x="168" y="39"/>
                  </a:cubicBezTo>
                  <a:cubicBezTo>
                    <a:pt x="158" y="39"/>
                    <a:pt x="151" y="31"/>
                    <a:pt x="146" y="25"/>
                  </a:cubicBezTo>
                  <a:cubicBezTo>
                    <a:pt x="144" y="23"/>
                    <a:pt x="141" y="19"/>
                    <a:pt x="139" y="19"/>
                  </a:cubicBezTo>
                  <a:cubicBezTo>
                    <a:pt x="118" y="21"/>
                    <a:pt x="96" y="22"/>
                    <a:pt x="75" y="24"/>
                  </a:cubicBezTo>
                  <a:cubicBezTo>
                    <a:pt x="74" y="25"/>
                    <a:pt x="70" y="34"/>
                    <a:pt x="67" y="41"/>
                  </a:cubicBezTo>
                  <a:cubicBezTo>
                    <a:pt x="61" y="54"/>
                    <a:pt x="54" y="71"/>
                    <a:pt x="42" y="80"/>
                  </a:cubicBezTo>
                  <a:cubicBezTo>
                    <a:pt x="49" y="87"/>
                    <a:pt x="54" y="93"/>
                    <a:pt x="58" y="98"/>
                  </a:cubicBezTo>
                  <a:cubicBezTo>
                    <a:pt x="66" y="109"/>
                    <a:pt x="71" y="115"/>
                    <a:pt x="93" y="115"/>
                  </a:cubicBezTo>
                  <a:cubicBezTo>
                    <a:pt x="95" y="115"/>
                    <a:pt x="98" y="114"/>
                    <a:pt x="102" y="112"/>
                  </a:cubicBezTo>
                  <a:cubicBezTo>
                    <a:pt x="109" y="108"/>
                    <a:pt x="118" y="105"/>
                    <a:pt x="126" y="109"/>
                  </a:cubicBezTo>
                  <a:cubicBezTo>
                    <a:pt x="132" y="113"/>
                    <a:pt x="132" y="113"/>
                    <a:pt x="132" y="113"/>
                  </a:cubicBezTo>
                  <a:cubicBezTo>
                    <a:pt x="143" y="120"/>
                    <a:pt x="149" y="123"/>
                    <a:pt x="160" y="118"/>
                  </a:cubicBezTo>
                  <a:cubicBezTo>
                    <a:pt x="181" y="109"/>
                    <a:pt x="181" y="109"/>
                    <a:pt x="181" y="109"/>
                  </a:cubicBezTo>
                  <a:cubicBezTo>
                    <a:pt x="173" y="130"/>
                    <a:pt x="173" y="130"/>
                    <a:pt x="173" y="130"/>
                  </a:cubicBezTo>
                  <a:cubicBezTo>
                    <a:pt x="167" y="144"/>
                    <a:pt x="158" y="147"/>
                    <a:pt x="151" y="147"/>
                  </a:cubicBezTo>
                  <a:cubicBezTo>
                    <a:pt x="145" y="147"/>
                    <a:pt x="138" y="144"/>
                    <a:pt x="132" y="141"/>
                  </a:cubicBezTo>
                  <a:cubicBezTo>
                    <a:pt x="126" y="138"/>
                    <a:pt x="121" y="135"/>
                    <a:pt x="116" y="135"/>
                  </a:cubicBezTo>
                  <a:cubicBezTo>
                    <a:pt x="109" y="136"/>
                    <a:pt x="98" y="140"/>
                    <a:pt x="89" y="144"/>
                  </a:cubicBezTo>
                  <a:cubicBezTo>
                    <a:pt x="80" y="148"/>
                    <a:pt x="71" y="151"/>
                    <a:pt x="62" y="15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2" name="Freeform 294"/>
            <p:cNvSpPr>
              <a:spLocks/>
            </p:cNvSpPr>
            <p:nvPr/>
          </p:nvSpPr>
          <p:spPr bwMode="auto">
            <a:xfrm>
              <a:off x="2014" y="2504"/>
              <a:ext cx="33" cy="36"/>
            </a:xfrm>
            <a:custGeom>
              <a:avLst/>
              <a:gdLst>
                <a:gd name="T0" fmla="*/ 0 w 108"/>
                <a:gd name="T1" fmla="*/ 33 h 121"/>
                <a:gd name="T2" fmla="*/ 50 w 108"/>
                <a:gd name="T3" fmla="*/ 105 h 121"/>
                <a:gd name="T4" fmla="*/ 108 w 108"/>
                <a:gd name="T5" fmla="*/ 57 h 121"/>
                <a:gd name="T6" fmla="*/ 94 w 108"/>
                <a:gd name="T7" fmla="*/ 63 h 121"/>
                <a:gd name="T8" fmla="*/ 70 w 108"/>
                <a:gd name="T9" fmla="*/ 3 h 121"/>
                <a:gd name="T10" fmla="*/ 29 w 108"/>
                <a:gd name="T11" fmla="*/ 9 h 121"/>
                <a:gd name="T12" fmla="*/ 0 w 108"/>
                <a:gd name="T13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121">
                  <a:moveTo>
                    <a:pt x="0" y="33"/>
                  </a:moveTo>
                  <a:cubicBezTo>
                    <a:pt x="11" y="66"/>
                    <a:pt x="9" y="86"/>
                    <a:pt x="50" y="105"/>
                  </a:cubicBezTo>
                  <a:cubicBezTo>
                    <a:pt x="82" y="121"/>
                    <a:pt x="104" y="77"/>
                    <a:pt x="108" y="57"/>
                  </a:cubicBezTo>
                  <a:cubicBezTo>
                    <a:pt x="103" y="59"/>
                    <a:pt x="98" y="61"/>
                    <a:pt x="94" y="63"/>
                  </a:cubicBezTo>
                  <a:cubicBezTo>
                    <a:pt x="105" y="46"/>
                    <a:pt x="92" y="2"/>
                    <a:pt x="70" y="3"/>
                  </a:cubicBezTo>
                  <a:cubicBezTo>
                    <a:pt x="59" y="4"/>
                    <a:pt x="36" y="0"/>
                    <a:pt x="29" y="9"/>
                  </a:cubicBezTo>
                  <a:cubicBezTo>
                    <a:pt x="19" y="21"/>
                    <a:pt x="15" y="31"/>
                    <a:pt x="0" y="3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3" name="Freeform 295"/>
            <p:cNvSpPr>
              <a:spLocks noEditPoints="1"/>
            </p:cNvSpPr>
            <p:nvPr/>
          </p:nvSpPr>
          <p:spPr bwMode="auto">
            <a:xfrm>
              <a:off x="2011" y="2501"/>
              <a:ext cx="39" cy="38"/>
            </a:xfrm>
            <a:custGeom>
              <a:avLst/>
              <a:gdLst>
                <a:gd name="T0" fmla="*/ 75 w 133"/>
                <a:gd name="T1" fmla="*/ 126 h 126"/>
                <a:gd name="T2" fmla="*/ 75 w 133"/>
                <a:gd name="T3" fmla="*/ 126 h 126"/>
                <a:gd name="T4" fmla="*/ 58 w 133"/>
                <a:gd name="T5" fmla="*/ 122 h 126"/>
                <a:gd name="T6" fmla="*/ 8 w 133"/>
                <a:gd name="T7" fmla="*/ 60 h 126"/>
                <a:gd name="T8" fmla="*/ 4 w 133"/>
                <a:gd name="T9" fmla="*/ 44 h 126"/>
                <a:gd name="T10" fmla="*/ 0 w 133"/>
                <a:gd name="T11" fmla="*/ 33 h 126"/>
                <a:gd name="T12" fmla="*/ 11 w 133"/>
                <a:gd name="T13" fmla="*/ 32 h 126"/>
                <a:gd name="T14" fmla="*/ 28 w 133"/>
                <a:gd name="T15" fmla="*/ 19 h 126"/>
                <a:gd name="T16" fmla="*/ 33 w 133"/>
                <a:gd name="T17" fmla="*/ 12 h 126"/>
                <a:gd name="T18" fmla="*/ 72 w 133"/>
                <a:gd name="T19" fmla="*/ 2 h 126"/>
                <a:gd name="T20" fmla="*/ 80 w 133"/>
                <a:gd name="T21" fmla="*/ 2 h 126"/>
                <a:gd name="T22" fmla="*/ 82 w 133"/>
                <a:gd name="T23" fmla="*/ 2 h 126"/>
                <a:gd name="T24" fmla="*/ 82 w 133"/>
                <a:gd name="T25" fmla="*/ 2 h 126"/>
                <a:gd name="T26" fmla="*/ 111 w 133"/>
                <a:gd name="T27" fmla="*/ 22 h 126"/>
                <a:gd name="T28" fmla="*/ 119 w 133"/>
                <a:gd name="T29" fmla="*/ 56 h 126"/>
                <a:gd name="T30" fmla="*/ 133 w 133"/>
                <a:gd name="T31" fmla="*/ 51 h 126"/>
                <a:gd name="T32" fmla="*/ 129 w 133"/>
                <a:gd name="T33" fmla="*/ 67 h 126"/>
                <a:gd name="T34" fmla="*/ 75 w 133"/>
                <a:gd name="T35" fmla="*/ 126 h 126"/>
                <a:gd name="T36" fmla="*/ 24 w 133"/>
                <a:gd name="T37" fmla="*/ 47 h 126"/>
                <a:gd name="T38" fmla="*/ 26 w 133"/>
                <a:gd name="T39" fmla="*/ 55 h 126"/>
                <a:gd name="T40" fmla="*/ 66 w 133"/>
                <a:gd name="T41" fmla="*/ 105 h 126"/>
                <a:gd name="T42" fmla="*/ 105 w 133"/>
                <a:gd name="T43" fmla="*/ 81 h 126"/>
                <a:gd name="T44" fmla="*/ 82 w 133"/>
                <a:gd name="T45" fmla="*/ 89 h 126"/>
                <a:gd name="T46" fmla="*/ 98 w 133"/>
                <a:gd name="T47" fmla="*/ 65 h 126"/>
                <a:gd name="T48" fmla="*/ 95 w 133"/>
                <a:gd name="T49" fmla="*/ 31 h 126"/>
                <a:gd name="T50" fmla="*/ 83 w 133"/>
                <a:gd name="T51" fmla="*/ 21 h 126"/>
                <a:gd name="T52" fmla="*/ 80 w 133"/>
                <a:gd name="T53" fmla="*/ 21 h 126"/>
                <a:gd name="T54" fmla="*/ 72 w 133"/>
                <a:gd name="T55" fmla="*/ 20 h 126"/>
                <a:gd name="T56" fmla="*/ 63 w 133"/>
                <a:gd name="T57" fmla="*/ 20 h 126"/>
                <a:gd name="T58" fmla="*/ 48 w 133"/>
                <a:gd name="T59" fmla="*/ 23 h 126"/>
                <a:gd name="T60" fmla="*/ 43 w 133"/>
                <a:gd name="T61" fmla="*/ 30 h 126"/>
                <a:gd name="T62" fmla="*/ 24 w 133"/>
                <a:gd name="T63" fmla="*/ 4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3" h="126">
                  <a:moveTo>
                    <a:pt x="75" y="126"/>
                  </a:moveTo>
                  <a:cubicBezTo>
                    <a:pt x="75" y="126"/>
                    <a:pt x="75" y="126"/>
                    <a:pt x="75" y="126"/>
                  </a:cubicBezTo>
                  <a:cubicBezTo>
                    <a:pt x="69" y="126"/>
                    <a:pt x="63" y="125"/>
                    <a:pt x="58" y="122"/>
                  </a:cubicBezTo>
                  <a:cubicBezTo>
                    <a:pt x="21" y="104"/>
                    <a:pt x="15" y="85"/>
                    <a:pt x="8" y="60"/>
                  </a:cubicBezTo>
                  <a:cubicBezTo>
                    <a:pt x="7" y="55"/>
                    <a:pt x="5" y="49"/>
                    <a:pt x="4" y="4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9" y="31"/>
                    <a:pt x="21" y="28"/>
                    <a:pt x="28" y="19"/>
                  </a:cubicBezTo>
                  <a:cubicBezTo>
                    <a:pt x="30" y="17"/>
                    <a:pt x="31" y="14"/>
                    <a:pt x="33" y="12"/>
                  </a:cubicBezTo>
                  <a:cubicBezTo>
                    <a:pt x="43" y="0"/>
                    <a:pt x="60" y="2"/>
                    <a:pt x="72" y="2"/>
                  </a:cubicBezTo>
                  <a:cubicBezTo>
                    <a:pt x="75" y="2"/>
                    <a:pt x="78" y="2"/>
                    <a:pt x="80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94" y="2"/>
                    <a:pt x="104" y="9"/>
                    <a:pt x="111" y="22"/>
                  </a:cubicBezTo>
                  <a:cubicBezTo>
                    <a:pt x="116" y="32"/>
                    <a:pt x="119" y="44"/>
                    <a:pt x="119" y="56"/>
                  </a:cubicBezTo>
                  <a:cubicBezTo>
                    <a:pt x="133" y="51"/>
                    <a:pt x="133" y="51"/>
                    <a:pt x="133" y="51"/>
                  </a:cubicBezTo>
                  <a:cubicBezTo>
                    <a:pt x="129" y="67"/>
                    <a:pt x="129" y="67"/>
                    <a:pt x="129" y="67"/>
                  </a:cubicBezTo>
                  <a:cubicBezTo>
                    <a:pt x="125" y="86"/>
                    <a:pt x="106" y="126"/>
                    <a:pt x="75" y="126"/>
                  </a:cubicBezTo>
                  <a:close/>
                  <a:moveTo>
                    <a:pt x="24" y="47"/>
                  </a:moveTo>
                  <a:cubicBezTo>
                    <a:pt x="25" y="50"/>
                    <a:pt x="25" y="52"/>
                    <a:pt x="26" y="55"/>
                  </a:cubicBezTo>
                  <a:cubicBezTo>
                    <a:pt x="33" y="78"/>
                    <a:pt x="36" y="91"/>
                    <a:pt x="66" y="105"/>
                  </a:cubicBezTo>
                  <a:cubicBezTo>
                    <a:pt x="82" y="113"/>
                    <a:pt x="97" y="98"/>
                    <a:pt x="105" y="81"/>
                  </a:cubicBezTo>
                  <a:cubicBezTo>
                    <a:pt x="82" y="89"/>
                    <a:pt x="82" y="89"/>
                    <a:pt x="82" y="89"/>
                  </a:cubicBezTo>
                  <a:cubicBezTo>
                    <a:pt x="98" y="65"/>
                    <a:pt x="98" y="65"/>
                    <a:pt x="98" y="65"/>
                  </a:cubicBezTo>
                  <a:cubicBezTo>
                    <a:pt x="102" y="60"/>
                    <a:pt x="101" y="44"/>
                    <a:pt x="95" y="31"/>
                  </a:cubicBezTo>
                  <a:cubicBezTo>
                    <a:pt x="91" y="24"/>
                    <a:pt x="87" y="21"/>
                    <a:pt x="83" y="21"/>
                  </a:cubicBezTo>
                  <a:cubicBezTo>
                    <a:pt x="80" y="21"/>
                    <a:pt x="80" y="21"/>
                    <a:pt x="80" y="21"/>
                  </a:cubicBezTo>
                  <a:cubicBezTo>
                    <a:pt x="77" y="21"/>
                    <a:pt x="75" y="20"/>
                    <a:pt x="72" y="20"/>
                  </a:cubicBezTo>
                  <a:cubicBezTo>
                    <a:pt x="69" y="20"/>
                    <a:pt x="66" y="20"/>
                    <a:pt x="63" y="20"/>
                  </a:cubicBezTo>
                  <a:cubicBezTo>
                    <a:pt x="51" y="20"/>
                    <a:pt x="49" y="22"/>
                    <a:pt x="48" y="23"/>
                  </a:cubicBezTo>
                  <a:cubicBezTo>
                    <a:pt x="46" y="25"/>
                    <a:pt x="44" y="27"/>
                    <a:pt x="43" y="30"/>
                  </a:cubicBezTo>
                  <a:cubicBezTo>
                    <a:pt x="38" y="37"/>
                    <a:pt x="33" y="43"/>
                    <a:pt x="24" y="4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4" name="Freeform 296"/>
            <p:cNvSpPr>
              <a:spLocks/>
            </p:cNvSpPr>
            <p:nvPr/>
          </p:nvSpPr>
          <p:spPr bwMode="auto">
            <a:xfrm>
              <a:off x="2604" y="2478"/>
              <a:ext cx="116" cy="153"/>
            </a:xfrm>
            <a:custGeom>
              <a:avLst/>
              <a:gdLst>
                <a:gd name="T0" fmla="*/ 94 w 390"/>
                <a:gd name="T1" fmla="*/ 34 h 516"/>
                <a:gd name="T2" fmla="*/ 270 w 390"/>
                <a:gd name="T3" fmla="*/ 159 h 516"/>
                <a:gd name="T4" fmla="*/ 179 w 390"/>
                <a:gd name="T5" fmla="*/ 253 h 516"/>
                <a:gd name="T6" fmla="*/ 76 w 390"/>
                <a:gd name="T7" fmla="*/ 296 h 516"/>
                <a:gd name="T8" fmla="*/ 12 w 390"/>
                <a:gd name="T9" fmla="*/ 379 h 516"/>
                <a:gd name="T10" fmla="*/ 33 w 390"/>
                <a:gd name="T11" fmla="*/ 516 h 516"/>
                <a:gd name="T12" fmla="*/ 70 w 390"/>
                <a:gd name="T13" fmla="*/ 462 h 516"/>
                <a:gd name="T14" fmla="*/ 134 w 390"/>
                <a:gd name="T15" fmla="*/ 410 h 516"/>
                <a:gd name="T16" fmla="*/ 254 w 390"/>
                <a:gd name="T17" fmla="*/ 309 h 516"/>
                <a:gd name="T18" fmla="*/ 328 w 390"/>
                <a:gd name="T19" fmla="*/ 182 h 516"/>
                <a:gd name="T20" fmla="*/ 358 w 390"/>
                <a:gd name="T21" fmla="*/ 134 h 516"/>
                <a:gd name="T22" fmla="*/ 389 w 390"/>
                <a:gd name="T23" fmla="*/ 79 h 516"/>
                <a:gd name="T24" fmla="*/ 378 w 390"/>
                <a:gd name="T25" fmla="*/ 75 h 516"/>
                <a:gd name="T26" fmla="*/ 360 w 390"/>
                <a:gd name="T27" fmla="*/ 21 h 516"/>
                <a:gd name="T28" fmla="*/ 253 w 390"/>
                <a:gd name="T29" fmla="*/ 46 h 516"/>
                <a:gd name="T30" fmla="*/ 219 w 390"/>
                <a:gd name="T31" fmla="*/ 62 h 516"/>
                <a:gd name="T32" fmla="*/ 181 w 390"/>
                <a:gd name="T33" fmla="*/ 59 h 516"/>
                <a:gd name="T34" fmla="*/ 94 w 390"/>
                <a:gd name="T35" fmla="*/ 34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0" h="516">
                  <a:moveTo>
                    <a:pt x="94" y="34"/>
                  </a:moveTo>
                  <a:cubicBezTo>
                    <a:pt x="31" y="113"/>
                    <a:pt x="221" y="164"/>
                    <a:pt x="270" y="159"/>
                  </a:cubicBezTo>
                  <a:cubicBezTo>
                    <a:pt x="252" y="196"/>
                    <a:pt x="208" y="225"/>
                    <a:pt x="179" y="253"/>
                  </a:cubicBezTo>
                  <a:cubicBezTo>
                    <a:pt x="152" y="278"/>
                    <a:pt x="110" y="278"/>
                    <a:pt x="76" y="296"/>
                  </a:cubicBezTo>
                  <a:cubicBezTo>
                    <a:pt x="40" y="314"/>
                    <a:pt x="12" y="337"/>
                    <a:pt x="12" y="379"/>
                  </a:cubicBezTo>
                  <a:cubicBezTo>
                    <a:pt x="12" y="428"/>
                    <a:pt x="0" y="477"/>
                    <a:pt x="33" y="516"/>
                  </a:cubicBezTo>
                  <a:cubicBezTo>
                    <a:pt x="46" y="500"/>
                    <a:pt x="58" y="474"/>
                    <a:pt x="70" y="462"/>
                  </a:cubicBezTo>
                  <a:cubicBezTo>
                    <a:pt x="84" y="447"/>
                    <a:pt x="116" y="428"/>
                    <a:pt x="134" y="410"/>
                  </a:cubicBezTo>
                  <a:cubicBezTo>
                    <a:pt x="173" y="374"/>
                    <a:pt x="215" y="347"/>
                    <a:pt x="254" y="309"/>
                  </a:cubicBezTo>
                  <a:cubicBezTo>
                    <a:pt x="288" y="276"/>
                    <a:pt x="310" y="226"/>
                    <a:pt x="328" y="182"/>
                  </a:cubicBezTo>
                  <a:cubicBezTo>
                    <a:pt x="335" y="164"/>
                    <a:pt x="348" y="151"/>
                    <a:pt x="358" y="134"/>
                  </a:cubicBezTo>
                  <a:cubicBezTo>
                    <a:pt x="370" y="113"/>
                    <a:pt x="361" y="78"/>
                    <a:pt x="389" y="79"/>
                  </a:cubicBezTo>
                  <a:cubicBezTo>
                    <a:pt x="386" y="78"/>
                    <a:pt x="382" y="77"/>
                    <a:pt x="378" y="75"/>
                  </a:cubicBezTo>
                  <a:cubicBezTo>
                    <a:pt x="381" y="64"/>
                    <a:pt x="390" y="0"/>
                    <a:pt x="360" y="21"/>
                  </a:cubicBezTo>
                  <a:cubicBezTo>
                    <a:pt x="331" y="42"/>
                    <a:pt x="288" y="41"/>
                    <a:pt x="253" y="46"/>
                  </a:cubicBezTo>
                  <a:cubicBezTo>
                    <a:pt x="240" y="48"/>
                    <a:pt x="231" y="54"/>
                    <a:pt x="219" y="62"/>
                  </a:cubicBezTo>
                  <a:cubicBezTo>
                    <a:pt x="207" y="69"/>
                    <a:pt x="193" y="52"/>
                    <a:pt x="181" y="59"/>
                  </a:cubicBezTo>
                  <a:cubicBezTo>
                    <a:pt x="138" y="85"/>
                    <a:pt x="128" y="66"/>
                    <a:pt x="94" y="34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5" name="Freeform 297"/>
            <p:cNvSpPr>
              <a:spLocks noEditPoints="1"/>
            </p:cNvSpPr>
            <p:nvPr/>
          </p:nvSpPr>
          <p:spPr bwMode="auto">
            <a:xfrm>
              <a:off x="2603" y="2479"/>
              <a:ext cx="136" cy="157"/>
            </a:xfrm>
            <a:custGeom>
              <a:avLst/>
              <a:gdLst>
                <a:gd name="T0" fmla="*/ 27 w 455"/>
                <a:gd name="T1" fmla="*/ 516 h 525"/>
                <a:gd name="T2" fmla="*/ 5 w 455"/>
                <a:gd name="T3" fmla="*/ 374 h 525"/>
                <a:gd name="T4" fmla="*/ 119 w 455"/>
                <a:gd name="T5" fmla="*/ 267 h 525"/>
                <a:gd name="T6" fmla="*/ 202 w 455"/>
                <a:gd name="T7" fmla="*/ 217 h 525"/>
                <a:gd name="T8" fmla="*/ 79 w 455"/>
                <a:gd name="T9" fmla="*/ 82 h 525"/>
                <a:gd name="T10" fmla="*/ 95 w 455"/>
                <a:gd name="T11" fmla="*/ 16 h 525"/>
                <a:gd name="T12" fmla="*/ 114 w 455"/>
                <a:gd name="T13" fmla="*/ 34 h 525"/>
                <a:gd name="T14" fmla="*/ 205 w 455"/>
                <a:gd name="T15" fmla="*/ 47 h 525"/>
                <a:gd name="T16" fmla="*/ 222 w 455"/>
                <a:gd name="T17" fmla="*/ 45 h 525"/>
                <a:gd name="T18" fmla="*/ 278 w 455"/>
                <a:gd name="T19" fmla="*/ 29 h 525"/>
                <a:gd name="T20" fmla="*/ 386 w 455"/>
                <a:gd name="T21" fmla="*/ 9 h 525"/>
                <a:gd name="T22" fmla="*/ 455 w 455"/>
                <a:gd name="T23" fmla="*/ 86 h 525"/>
                <a:gd name="T24" fmla="*/ 391 w 455"/>
                <a:gd name="T25" fmla="*/ 83 h 525"/>
                <a:gd name="T26" fmla="*/ 368 w 455"/>
                <a:gd name="T27" fmla="*/ 133 h 525"/>
                <a:gd name="T28" fmla="*/ 338 w 455"/>
                <a:gd name="T29" fmla="*/ 181 h 525"/>
                <a:gd name="T30" fmla="*/ 199 w 455"/>
                <a:gd name="T31" fmla="*/ 365 h 525"/>
                <a:gd name="T32" fmla="*/ 109 w 455"/>
                <a:gd name="T33" fmla="*/ 439 h 525"/>
                <a:gd name="T34" fmla="*/ 61 w 455"/>
                <a:gd name="T35" fmla="*/ 488 h 525"/>
                <a:gd name="T36" fmla="*/ 34 w 455"/>
                <a:gd name="T37" fmla="*/ 525 h 525"/>
                <a:gd name="T38" fmla="*/ 281 w 455"/>
                <a:gd name="T39" fmla="*/ 158 h 525"/>
                <a:gd name="T40" fmla="*/ 187 w 455"/>
                <a:gd name="T41" fmla="*/ 255 h 525"/>
                <a:gd name="T42" fmla="*/ 82 w 455"/>
                <a:gd name="T43" fmla="*/ 299 h 525"/>
                <a:gd name="T44" fmla="*/ 22 w 455"/>
                <a:gd name="T45" fmla="*/ 406 h 525"/>
                <a:gd name="T46" fmla="*/ 46 w 455"/>
                <a:gd name="T47" fmla="*/ 478 h 525"/>
                <a:gd name="T48" fmla="*/ 99 w 455"/>
                <a:gd name="T49" fmla="*/ 424 h 525"/>
                <a:gd name="T50" fmla="*/ 188 w 455"/>
                <a:gd name="T51" fmla="*/ 350 h 525"/>
                <a:gd name="T52" fmla="*/ 321 w 455"/>
                <a:gd name="T53" fmla="*/ 174 h 525"/>
                <a:gd name="T54" fmla="*/ 352 w 455"/>
                <a:gd name="T55" fmla="*/ 124 h 525"/>
                <a:gd name="T56" fmla="*/ 370 w 455"/>
                <a:gd name="T57" fmla="*/ 72 h 525"/>
                <a:gd name="T58" fmla="*/ 372 w 455"/>
                <a:gd name="T59" fmla="*/ 21 h 525"/>
                <a:gd name="T60" fmla="*/ 280 w 455"/>
                <a:gd name="T61" fmla="*/ 48 h 525"/>
                <a:gd name="T62" fmla="*/ 232 w 455"/>
                <a:gd name="T63" fmla="*/ 61 h 525"/>
                <a:gd name="T64" fmla="*/ 199 w 455"/>
                <a:gd name="T65" fmla="*/ 64 h 525"/>
                <a:gd name="T66" fmla="*/ 102 w 455"/>
                <a:gd name="T67" fmla="*/ 48 h 525"/>
                <a:gd name="T68" fmla="*/ 96 w 455"/>
                <a:gd name="T69" fmla="*/ 74 h 525"/>
                <a:gd name="T70" fmla="*/ 271 w 455"/>
                <a:gd name="T71" fmla="*/ 145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55" h="525">
                  <a:moveTo>
                    <a:pt x="34" y="525"/>
                  </a:moveTo>
                  <a:cubicBezTo>
                    <a:pt x="27" y="516"/>
                    <a:pt x="27" y="516"/>
                    <a:pt x="27" y="516"/>
                  </a:cubicBezTo>
                  <a:cubicBezTo>
                    <a:pt x="0" y="483"/>
                    <a:pt x="2" y="443"/>
                    <a:pt x="4" y="405"/>
                  </a:cubicBezTo>
                  <a:cubicBezTo>
                    <a:pt x="4" y="395"/>
                    <a:pt x="5" y="384"/>
                    <a:pt x="5" y="374"/>
                  </a:cubicBezTo>
                  <a:cubicBezTo>
                    <a:pt x="5" y="325"/>
                    <a:pt x="38" y="301"/>
                    <a:pt x="74" y="283"/>
                  </a:cubicBezTo>
                  <a:cubicBezTo>
                    <a:pt x="88" y="275"/>
                    <a:pt x="104" y="271"/>
                    <a:pt x="119" y="267"/>
                  </a:cubicBezTo>
                  <a:cubicBezTo>
                    <a:pt x="140" y="261"/>
                    <a:pt x="160" y="255"/>
                    <a:pt x="174" y="241"/>
                  </a:cubicBezTo>
                  <a:cubicBezTo>
                    <a:pt x="183" y="233"/>
                    <a:pt x="192" y="225"/>
                    <a:pt x="202" y="217"/>
                  </a:cubicBezTo>
                  <a:cubicBezTo>
                    <a:pt x="222" y="200"/>
                    <a:pt x="242" y="183"/>
                    <a:pt x="256" y="163"/>
                  </a:cubicBezTo>
                  <a:cubicBezTo>
                    <a:pt x="207" y="160"/>
                    <a:pt x="103" y="133"/>
                    <a:pt x="79" y="82"/>
                  </a:cubicBezTo>
                  <a:cubicBezTo>
                    <a:pt x="73" y="69"/>
                    <a:pt x="69" y="48"/>
                    <a:pt x="88" y="24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102" y="23"/>
                    <a:pt x="102" y="23"/>
                    <a:pt x="102" y="23"/>
                  </a:cubicBezTo>
                  <a:cubicBezTo>
                    <a:pt x="107" y="27"/>
                    <a:pt x="111" y="31"/>
                    <a:pt x="114" y="34"/>
                  </a:cubicBezTo>
                  <a:cubicBezTo>
                    <a:pt x="141" y="60"/>
                    <a:pt x="148" y="65"/>
                    <a:pt x="178" y="46"/>
                  </a:cubicBezTo>
                  <a:cubicBezTo>
                    <a:pt x="186" y="41"/>
                    <a:pt x="197" y="44"/>
                    <a:pt x="205" y="47"/>
                  </a:cubicBezTo>
                  <a:cubicBezTo>
                    <a:pt x="209" y="49"/>
                    <a:pt x="214" y="50"/>
                    <a:pt x="216" y="49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32" y="39"/>
                    <a:pt x="241" y="34"/>
                    <a:pt x="254" y="32"/>
                  </a:cubicBezTo>
                  <a:cubicBezTo>
                    <a:pt x="262" y="31"/>
                    <a:pt x="270" y="30"/>
                    <a:pt x="278" y="29"/>
                  </a:cubicBezTo>
                  <a:cubicBezTo>
                    <a:pt x="307" y="27"/>
                    <a:pt x="336" y="24"/>
                    <a:pt x="356" y="9"/>
                  </a:cubicBezTo>
                  <a:cubicBezTo>
                    <a:pt x="368" y="0"/>
                    <a:pt x="379" y="1"/>
                    <a:pt x="386" y="9"/>
                  </a:cubicBezTo>
                  <a:cubicBezTo>
                    <a:pt x="396" y="22"/>
                    <a:pt x="393" y="50"/>
                    <a:pt x="391" y="64"/>
                  </a:cubicBezTo>
                  <a:cubicBezTo>
                    <a:pt x="455" y="86"/>
                    <a:pt x="455" y="86"/>
                    <a:pt x="455" y="86"/>
                  </a:cubicBezTo>
                  <a:cubicBezTo>
                    <a:pt x="391" y="83"/>
                    <a:pt x="391" y="83"/>
                    <a:pt x="391" y="83"/>
                  </a:cubicBezTo>
                  <a:cubicBezTo>
                    <a:pt x="391" y="83"/>
                    <a:pt x="391" y="83"/>
                    <a:pt x="391" y="83"/>
                  </a:cubicBezTo>
                  <a:cubicBezTo>
                    <a:pt x="382" y="83"/>
                    <a:pt x="380" y="87"/>
                    <a:pt x="377" y="105"/>
                  </a:cubicBezTo>
                  <a:cubicBezTo>
                    <a:pt x="375" y="114"/>
                    <a:pt x="373" y="125"/>
                    <a:pt x="368" y="133"/>
                  </a:cubicBezTo>
                  <a:cubicBezTo>
                    <a:pt x="364" y="139"/>
                    <a:pt x="360" y="145"/>
                    <a:pt x="356" y="151"/>
                  </a:cubicBezTo>
                  <a:cubicBezTo>
                    <a:pt x="349" y="161"/>
                    <a:pt x="343" y="170"/>
                    <a:pt x="338" y="181"/>
                  </a:cubicBezTo>
                  <a:cubicBezTo>
                    <a:pt x="320" y="223"/>
                    <a:pt x="298" y="276"/>
                    <a:pt x="262" y="311"/>
                  </a:cubicBezTo>
                  <a:cubicBezTo>
                    <a:pt x="242" y="331"/>
                    <a:pt x="220" y="348"/>
                    <a:pt x="199" y="365"/>
                  </a:cubicBezTo>
                  <a:cubicBezTo>
                    <a:pt x="180" y="380"/>
                    <a:pt x="161" y="395"/>
                    <a:pt x="143" y="412"/>
                  </a:cubicBezTo>
                  <a:cubicBezTo>
                    <a:pt x="134" y="421"/>
                    <a:pt x="121" y="430"/>
                    <a:pt x="109" y="439"/>
                  </a:cubicBezTo>
                  <a:cubicBezTo>
                    <a:pt x="97" y="448"/>
                    <a:pt x="85" y="456"/>
                    <a:pt x="78" y="463"/>
                  </a:cubicBezTo>
                  <a:cubicBezTo>
                    <a:pt x="73" y="469"/>
                    <a:pt x="67" y="478"/>
                    <a:pt x="61" y="488"/>
                  </a:cubicBezTo>
                  <a:cubicBezTo>
                    <a:pt x="55" y="498"/>
                    <a:pt x="49" y="509"/>
                    <a:pt x="41" y="517"/>
                  </a:cubicBezTo>
                  <a:lnTo>
                    <a:pt x="34" y="525"/>
                  </a:lnTo>
                  <a:close/>
                  <a:moveTo>
                    <a:pt x="288" y="143"/>
                  </a:moveTo>
                  <a:cubicBezTo>
                    <a:pt x="281" y="158"/>
                    <a:pt x="281" y="158"/>
                    <a:pt x="281" y="158"/>
                  </a:cubicBezTo>
                  <a:cubicBezTo>
                    <a:pt x="266" y="186"/>
                    <a:pt x="240" y="209"/>
                    <a:pt x="214" y="231"/>
                  </a:cubicBezTo>
                  <a:cubicBezTo>
                    <a:pt x="204" y="239"/>
                    <a:pt x="195" y="247"/>
                    <a:pt x="187" y="255"/>
                  </a:cubicBezTo>
                  <a:cubicBezTo>
                    <a:pt x="170" y="272"/>
                    <a:pt x="146" y="278"/>
                    <a:pt x="124" y="284"/>
                  </a:cubicBezTo>
                  <a:cubicBezTo>
                    <a:pt x="110" y="288"/>
                    <a:pt x="95" y="292"/>
                    <a:pt x="82" y="299"/>
                  </a:cubicBezTo>
                  <a:cubicBezTo>
                    <a:pt x="47" y="317"/>
                    <a:pt x="23" y="337"/>
                    <a:pt x="23" y="374"/>
                  </a:cubicBezTo>
                  <a:cubicBezTo>
                    <a:pt x="23" y="385"/>
                    <a:pt x="23" y="395"/>
                    <a:pt x="22" y="406"/>
                  </a:cubicBezTo>
                  <a:cubicBezTo>
                    <a:pt x="21" y="438"/>
                    <a:pt x="19" y="469"/>
                    <a:pt x="35" y="495"/>
                  </a:cubicBezTo>
                  <a:cubicBezTo>
                    <a:pt x="39" y="490"/>
                    <a:pt x="42" y="484"/>
                    <a:pt x="46" y="478"/>
                  </a:cubicBezTo>
                  <a:cubicBezTo>
                    <a:pt x="52" y="467"/>
                    <a:pt x="58" y="457"/>
                    <a:pt x="65" y="451"/>
                  </a:cubicBezTo>
                  <a:cubicBezTo>
                    <a:pt x="73" y="442"/>
                    <a:pt x="86" y="433"/>
                    <a:pt x="99" y="424"/>
                  </a:cubicBezTo>
                  <a:cubicBezTo>
                    <a:pt x="110" y="416"/>
                    <a:pt x="122" y="407"/>
                    <a:pt x="130" y="399"/>
                  </a:cubicBezTo>
                  <a:cubicBezTo>
                    <a:pt x="149" y="381"/>
                    <a:pt x="169" y="366"/>
                    <a:pt x="188" y="350"/>
                  </a:cubicBezTo>
                  <a:cubicBezTo>
                    <a:pt x="208" y="334"/>
                    <a:pt x="230" y="317"/>
                    <a:pt x="249" y="298"/>
                  </a:cubicBezTo>
                  <a:cubicBezTo>
                    <a:pt x="282" y="266"/>
                    <a:pt x="304" y="215"/>
                    <a:pt x="321" y="174"/>
                  </a:cubicBezTo>
                  <a:cubicBezTo>
                    <a:pt x="327" y="161"/>
                    <a:pt x="334" y="150"/>
                    <a:pt x="341" y="140"/>
                  </a:cubicBezTo>
                  <a:cubicBezTo>
                    <a:pt x="345" y="135"/>
                    <a:pt x="349" y="130"/>
                    <a:pt x="352" y="124"/>
                  </a:cubicBezTo>
                  <a:cubicBezTo>
                    <a:pt x="355" y="118"/>
                    <a:pt x="357" y="110"/>
                    <a:pt x="358" y="102"/>
                  </a:cubicBezTo>
                  <a:cubicBezTo>
                    <a:pt x="361" y="92"/>
                    <a:pt x="363" y="80"/>
                    <a:pt x="370" y="72"/>
                  </a:cubicBezTo>
                  <a:cubicBezTo>
                    <a:pt x="371" y="68"/>
                    <a:pt x="371" y="68"/>
                    <a:pt x="371" y="68"/>
                  </a:cubicBezTo>
                  <a:cubicBezTo>
                    <a:pt x="375" y="52"/>
                    <a:pt x="376" y="26"/>
                    <a:pt x="372" y="21"/>
                  </a:cubicBezTo>
                  <a:cubicBezTo>
                    <a:pt x="371" y="21"/>
                    <a:pt x="370" y="22"/>
                    <a:pt x="367" y="24"/>
                  </a:cubicBezTo>
                  <a:cubicBezTo>
                    <a:pt x="343" y="42"/>
                    <a:pt x="309" y="45"/>
                    <a:pt x="280" y="48"/>
                  </a:cubicBezTo>
                  <a:cubicBezTo>
                    <a:pt x="272" y="48"/>
                    <a:pt x="264" y="49"/>
                    <a:pt x="257" y="50"/>
                  </a:cubicBezTo>
                  <a:cubicBezTo>
                    <a:pt x="247" y="51"/>
                    <a:pt x="241" y="55"/>
                    <a:pt x="232" y="61"/>
                  </a:cubicBezTo>
                  <a:cubicBezTo>
                    <a:pt x="226" y="65"/>
                    <a:pt x="226" y="65"/>
                    <a:pt x="226" y="65"/>
                  </a:cubicBezTo>
                  <a:cubicBezTo>
                    <a:pt x="218" y="69"/>
                    <a:pt x="207" y="67"/>
                    <a:pt x="199" y="64"/>
                  </a:cubicBezTo>
                  <a:cubicBezTo>
                    <a:pt x="195" y="63"/>
                    <a:pt x="192" y="62"/>
                    <a:pt x="189" y="62"/>
                  </a:cubicBezTo>
                  <a:cubicBezTo>
                    <a:pt x="142" y="88"/>
                    <a:pt x="127" y="72"/>
                    <a:pt x="102" y="48"/>
                  </a:cubicBezTo>
                  <a:cubicBezTo>
                    <a:pt x="100" y="46"/>
                    <a:pt x="99" y="45"/>
                    <a:pt x="97" y="43"/>
                  </a:cubicBezTo>
                  <a:cubicBezTo>
                    <a:pt x="91" y="54"/>
                    <a:pt x="91" y="64"/>
                    <a:pt x="96" y="74"/>
                  </a:cubicBezTo>
                  <a:cubicBezTo>
                    <a:pt x="115" y="115"/>
                    <a:pt x="219" y="145"/>
                    <a:pt x="265" y="145"/>
                  </a:cubicBezTo>
                  <a:cubicBezTo>
                    <a:pt x="267" y="145"/>
                    <a:pt x="270" y="145"/>
                    <a:pt x="271" y="145"/>
                  </a:cubicBezTo>
                  <a:lnTo>
                    <a:pt x="288" y="143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6" name="Freeform 298"/>
            <p:cNvSpPr>
              <a:spLocks/>
            </p:cNvSpPr>
            <p:nvPr/>
          </p:nvSpPr>
          <p:spPr bwMode="auto">
            <a:xfrm>
              <a:off x="2337" y="2857"/>
              <a:ext cx="181" cy="159"/>
            </a:xfrm>
            <a:custGeom>
              <a:avLst/>
              <a:gdLst>
                <a:gd name="T0" fmla="*/ 608 w 608"/>
                <a:gd name="T1" fmla="*/ 194 h 536"/>
                <a:gd name="T2" fmla="*/ 535 w 608"/>
                <a:gd name="T3" fmla="*/ 194 h 536"/>
                <a:gd name="T4" fmla="*/ 574 w 608"/>
                <a:gd name="T5" fmla="*/ 145 h 536"/>
                <a:gd name="T6" fmla="*/ 555 w 608"/>
                <a:gd name="T7" fmla="*/ 26 h 536"/>
                <a:gd name="T8" fmla="*/ 439 w 608"/>
                <a:gd name="T9" fmla="*/ 34 h 536"/>
                <a:gd name="T10" fmla="*/ 351 w 608"/>
                <a:gd name="T11" fmla="*/ 114 h 536"/>
                <a:gd name="T12" fmla="*/ 334 w 608"/>
                <a:gd name="T13" fmla="*/ 147 h 536"/>
                <a:gd name="T14" fmla="*/ 275 w 608"/>
                <a:gd name="T15" fmla="*/ 138 h 536"/>
                <a:gd name="T16" fmla="*/ 187 w 608"/>
                <a:gd name="T17" fmla="*/ 197 h 536"/>
                <a:gd name="T18" fmla="*/ 163 w 608"/>
                <a:gd name="T19" fmla="*/ 154 h 536"/>
                <a:gd name="T20" fmla="*/ 132 w 608"/>
                <a:gd name="T21" fmla="*/ 112 h 536"/>
                <a:gd name="T22" fmla="*/ 117 w 608"/>
                <a:gd name="T23" fmla="*/ 278 h 536"/>
                <a:gd name="T24" fmla="*/ 49 w 608"/>
                <a:gd name="T25" fmla="*/ 279 h 536"/>
                <a:gd name="T26" fmla="*/ 13 w 608"/>
                <a:gd name="T27" fmla="*/ 291 h 536"/>
                <a:gd name="T28" fmla="*/ 67 w 608"/>
                <a:gd name="T29" fmla="*/ 449 h 536"/>
                <a:gd name="T30" fmla="*/ 58 w 608"/>
                <a:gd name="T31" fmla="*/ 458 h 536"/>
                <a:gd name="T32" fmla="*/ 78 w 608"/>
                <a:gd name="T33" fmla="*/ 492 h 536"/>
                <a:gd name="T34" fmla="*/ 131 w 608"/>
                <a:gd name="T35" fmla="*/ 535 h 536"/>
                <a:gd name="T36" fmla="*/ 199 w 608"/>
                <a:gd name="T37" fmla="*/ 520 h 536"/>
                <a:gd name="T38" fmla="*/ 229 w 608"/>
                <a:gd name="T39" fmla="*/ 505 h 536"/>
                <a:gd name="T40" fmla="*/ 277 w 608"/>
                <a:gd name="T41" fmla="*/ 509 h 536"/>
                <a:gd name="T42" fmla="*/ 346 w 608"/>
                <a:gd name="T43" fmla="*/ 507 h 536"/>
                <a:gd name="T44" fmla="*/ 373 w 608"/>
                <a:gd name="T45" fmla="*/ 489 h 536"/>
                <a:gd name="T46" fmla="*/ 410 w 608"/>
                <a:gd name="T47" fmla="*/ 476 h 536"/>
                <a:gd name="T48" fmla="*/ 530 w 608"/>
                <a:gd name="T49" fmla="*/ 339 h 536"/>
                <a:gd name="T50" fmla="*/ 581 w 608"/>
                <a:gd name="T51" fmla="*/ 274 h 536"/>
                <a:gd name="T52" fmla="*/ 608 w 608"/>
                <a:gd name="T53" fmla="*/ 194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8" h="536">
                  <a:moveTo>
                    <a:pt x="608" y="194"/>
                  </a:moveTo>
                  <a:cubicBezTo>
                    <a:pt x="578" y="188"/>
                    <a:pt x="551" y="238"/>
                    <a:pt x="535" y="194"/>
                  </a:cubicBezTo>
                  <a:cubicBezTo>
                    <a:pt x="519" y="150"/>
                    <a:pt x="575" y="167"/>
                    <a:pt x="574" y="145"/>
                  </a:cubicBezTo>
                  <a:cubicBezTo>
                    <a:pt x="573" y="121"/>
                    <a:pt x="577" y="39"/>
                    <a:pt x="555" y="26"/>
                  </a:cubicBezTo>
                  <a:cubicBezTo>
                    <a:pt x="510" y="0"/>
                    <a:pt x="480" y="7"/>
                    <a:pt x="439" y="34"/>
                  </a:cubicBezTo>
                  <a:cubicBezTo>
                    <a:pt x="405" y="57"/>
                    <a:pt x="380" y="85"/>
                    <a:pt x="351" y="114"/>
                  </a:cubicBezTo>
                  <a:cubicBezTo>
                    <a:pt x="343" y="123"/>
                    <a:pt x="346" y="145"/>
                    <a:pt x="334" y="147"/>
                  </a:cubicBezTo>
                  <a:cubicBezTo>
                    <a:pt x="308" y="152"/>
                    <a:pt x="299" y="138"/>
                    <a:pt x="275" y="138"/>
                  </a:cubicBezTo>
                  <a:cubicBezTo>
                    <a:pt x="234" y="140"/>
                    <a:pt x="231" y="203"/>
                    <a:pt x="187" y="197"/>
                  </a:cubicBezTo>
                  <a:cubicBezTo>
                    <a:pt x="154" y="194"/>
                    <a:pt x="162" y="187"/>
                    <a:pt x="163" y="154"/>
                  </a:cubicBezTo>
                  <a:cubicBezTo>
                    <a:pt x="164" y="141"/>
                    <a:pt x="141" y="123"/>
                    <a:pt x="132" y="112"/>
                  </a:cubicBezTo>
                  <a:cubicBezTo>
                    <a:pt x="132" y="153"/>
                    <a:pt x="152" y="256"/>
                    <a:pt x="117" y="278"/>
                  </a:cubicBezTo>
                  <a:cubicBezTo>
                    <a:pt x="102" y="288"/>
                    <a:pt x="56" y="299"/>
                    <a:pt x="49" y="279"/>
                  </a:cubicBezTo>
                  <a:cubicBezTo>
                    <a:pt x="40" y="250"/>
                    <a:pt x="0" y="258"/>
                    <a:pt x="13" y="291"/>
                  </a:cubicBezTo>
                  <a:cubicBezTo>
                    <a:pt x="36" y="345"/>
                    <a:pt x="69" y="394"/>
                    <a:pt x="67" y="449"/>
                  </a:cubicBezTo>
                  <a:cubicBezTo>
                    <a:pt x="67" y="445"/>
                    <a:pt x="57" y="450"/>
                    <a:pt x="58" y="458"/>
                  </a:cubicBezTo>
                  <a:cubicBezTo>
                    <a:pt x="59" y="469"/>
                    <a:pt x="73" y="483"/>
                    <a:pt x="78" y="492"/>
                  </a:cubicBezTo>
                  <a:cubicBezTo>
                    <a:pt x="92" y="516"/>
                    <a:pt x="95" y="521"/>
                    <a:pt x="131" y="535"/>
                  </a:cubicBezTo>
                  <a:cubicBezTo>
                    <a:pt x="135" y="536"/>
                    <a:pt x="188" y="521"/>
                    <a:pt x="199" y="520"/>
                  </a:cubicBezTo>
                  <a:cubicBezTo>
                    <a:pt x="210" y="519"/>
                    <a:pt x="218" y="506"/>
                    <a:pt x="229" y="505"/>
                  </a:cubicBezTo>
                  <a:cubicBezTo>
                    <a:pt x="243" y="502"/>
                    <a:pt x="263" y="508"/>
                    <a:pt x="277" y="509"/>
                  </a:cubicBezTo>
                  <a:cubicBezTo>
                    <a:pt x="298" y="511"/>
                    <a:pt x="329" y="513"/>
                    <a:pt x="346" y="507"/>
                  </a:cubicBezTo>
                  <a:cubicBezTo>
                    <a:pt x="354" y="504"/>
                    <a:pt x="353" y="493"/>
                    <a:pt x="373" y="489"/>
                  </a:cubicBezTo>
                  <a:cubicBezTo>
                    <a:pt x="389" y="486"/>
                    <a:pt x="398" y="486"/>
                    <a:pt x="410" y="476"/>
                  </a:cubicBezTo>
                  <a:cubicBezTo>
                    <a:pt x="458" y="436"/>
                    <a:pt x="498" y="393"/>
                    <a:pt x="530" y="339"/>
                  </a:cubicBezTo>
                  <a:cubicBezTo>
                    <a:pt x="546" y="312"/>
                    <a:pt x="558" y="295"/>
                    <a:pt x="581" y="274"/>
                  </a:cubicBezTo>
                  <a:cubicBezTo>
                    <a:pt x="602" y="256"/>
                    <a:pt x="602" y="220"/>
                    <a:pt x="608" y="194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7" name="Freeform 299"/>
            <p:cNvSpPr>
              <a:spLocks noEditPoints="1"/>
            </p:cNvSpPr>
            <p:nvPr/>
          </p:nvSpPr>
          <p:spPr bwMode="auto">
            <a:xfrm>
              <a:off x="2336" y="2857"/>
              <a:ext cx="185" cy="162"/>
            </a:xfrm>
            <a:custGeom>
              <a:avLst/>
              <a:gdLst>
                <a:gd name="T0" fmla="*/ 130 w 621"/>
                <a:gd name="T1" fmla="*/ 542 h 543"/>
                <a:gd name="T2" fmla="*/ 65 w 621"/>
                <a:gd name="T3" fmla="*/ 485 h 543"/>
                <a:gd name="T4" fmla="*/ 56 w 621"/>
                <a:gd name="T5" fmla="*/ 443 h 543"/>
                <a:gd name="T6" fmla="*/ 26 w 621"/>
                <a:gd name="T7" fmla="*/ 335 h 543"/>
                <a:gd name="T8" fmla="*/ 8 w 621"/>
                <a:gd name="T9" fmla="*/ 262 h 543"/>
                <a:gd name="T10" fmla="*/ 60 w 621"/>
                <a:gd name="T11" fmla="*/ 275 h 543"/>
                <a:gd name="T12" fmla="*/ 114 w 621"/>
                <a:gd name="T13" fmla="*/ 269 h 543"/>
                <a:gd name="T14" fmla="*/ 125 w 621"/>
                <a:gd name="T15" fmla="*/ 111 h 543"/>
                <a:gd name="T16" fmla="*/ 141 w 621"/>
                <a:gd name="T17" fmla="*/ 106 h 543"/>
                <a:gd name="T18" fmla="*/ 175 w 621"/>
                <a:gd name="T19" fmla="*/ 154 h 543"/>
                <a:gd name="T20" fmla="*/ 190 w 621"/>
                <a:gd name="T21" fmla="*/ 187 h 543"/>
                <a:gd name="T22" fmla="*/ 277 w 621"/>
                <a:gd name="T23" fmla="*/ 128 h 543"/>
                <a:gd name="T24" fmla="*/ 305 w 621"/>
                <a:gd name="T25" fmla="*/ 134 h 543"/>
                <a:gd name="T26" fmla="*/ 338 w 621"/>
                <a:gd name="T27" fmla="*/ 126 h 543"/>
                <a:gd name="T28" fmla="*/ 357 w 621"/>
                <a:gd name="T29" fmla="*/ 96 h 543"/>
                <a:gd name="T30" fmla="*/ 505 w 621"/>
                <a:gd name="T31" fmla="*/ 0 h 543"/>
                <a:gd name="T32" fmla="*/ 585 w 621"/>
                <a:gd name="T33" fmla="*/ 130 h 543"/>
                <a:gd name="T34" fmla="*/ 560 w 621"/>
                <a:gd name="T35" fmla="*/ 167 h 543"/>
                <a:gd name="T36" fmla="*/ 546 w 621"/>
                <a:gd name="T37" fmla="*/ 190 h 543"/>
                <a:gd name="T38" fmla="*/ 571 w 621"/>
                <a:gd name="T39" fmla="*/ 195 h 543"/>
                <a:gd name="T40" fmla="*/ 621 w 621"/>
                <a:gd name="T41" fmla="*/ 186 h 543"/>
                <a:gd name="T42" fmla="*/ 615 w 621"/>
                <a:gd name="T43" fmla="*/ 215 h 543"/>
                <a:gd name="T44" fmla="*/ 540 w 621"/>
                <a:gd name="T45" fmla="*/ 343 h 543"/>
                <a:gd name="T46" fmla="*/ 383 w 621"/>
                <a:gd name="T47" fmla="*/ 496 h 543"/>
                <a:gd name="T48" fmla="*/ 362 w 621"/>
                <a:gd name="T49" fmla="*/ 506 h 543"/>
                <a:gd name="T50" fmla="*/ 314 w 621"/>
                <a:gd name="T51" fmla="*/ 519 h 543"/>
                <a:gd name="T52" fmla="*/ 279 w 621"/>
                <a:gd name="T53" fmla="*/ 517 h 543"/>
                <a:gd name="T54" fmla="*/ 232 w 621"/>
                <a:gd name="T55" fmla="*/ 513 h 543"/>
                <a:gd name="T56" fmla="*/ 202 w 621"/>
                <a:gd name="T57" fmla="*/ 528 h 543"/>
                <a:gd name="T58" fmla="*/ 134 w 621"/>
                <a:gd name="T59" fmla="*/ 543 h 543"/>
                <a:gd name="T60" fmla="*/ 68 w 621"/>
                <a:gd name="T61" fmla="*/ 456 h 543"/>
                <a:gd name="T62" fmla="*/ 88 w 621"/>
                <a:gd name="T63" fmla="*/ 486 h 543"/>
                <a:gd name="T64" fmla="*/ 164 w 621"/>
                <a:gd name="T65" fmla="*/ 518 h 543"/>
                <a:gd name="T66" fmla="*/ 211 w 621"/>
                <a:gd name="T67" fmla="*/ 504 h 543"/>
                <a:gd name="T68" fmla="*/ 265 w 621"/>
                <a:gd name="T69" fmla="*/ 497 h 543"/>
                <a:gd name="T70" fmla="*/ 314 w 621"/>
                <a:gd name="T71" fmla="*/ 501 h 543"/>
                <a:gd name="T72" fmla="*/ 344 w 621"/>
                <a:gd name="T73" fmla="*/ 497 h 543"/>
                <a:gd name="T74" fmla="*/ 374 w 621"/>
                <a:gd name="T75" fmla="*/ 479 h 543"/>
                <a:gd name="T76" fmla="*/ 406 w 621"/>
                <a:gd name="T77" fmla="*/ 468 h 543"/>
                <a:gd name="T78" fmla="*/ 577 w 621"/>
                <a:gd name="T79" fmla="*/ 266 h 543"/>
                <a:gd name="T80" fmla="*/ 599 w 621"/>
                <a:gd name="T81" fmla="*/ 203 h 543"/>
                <a:gd name="T82" fmla="*/ 555 w 621"/>
                <a:gd name="T83" fmla="*/ 220 h 543"/>
                <a:gd name="T84" fmla="*/ 528 w 621"/>
                <a:gd name="T85" fmla="*/ 167 h 543"/>
                <a:gd name="T86" fmla="*/ 567 w 621"/>
                <a:gd name="T87" fmla="*/ 144 h 543"/>
                <a:gd name="T88" fmla="*/ 552 w 621"/>
                <a:gd name="T89" fmla="*/ 33 h 543"/>
                <a:gd name="T90" fmla="*/ 371 w 621"/>
                <a:gd name="T91" fmla="*/ 109 h 543"/>
                <a:gd name="T92" fmla="*/ 356 w 621"/>
                <a:gd name="T93" fmla="*/ 131 h 543"/>
                <a:gd name="T94" fmla="*/ 300 w 621"/>
                <a:gd name="T95" fmla="*/ 151 h 543"/>
                <a:gd name="T96" fmla="*/ 243 w 621"/>
                <a:gd name="T97" fmla="*/ 173 h 543"/>
                <a:gd name="T98" fmla="*/ 155 w 621"/>
                <a:gd name="T99" fmla="*/ 168 h 543"/>
                <a:gd name="T100" fmla="*/ 144 w 621"/>
                <a:gd name="T101" fmla="*/ 135 h 543"/>
                <a:gd name="T102" fmla="*/ 124 w 621"/>
                <a:gd name="T103" fmla="*/ 285 h 543"/>
                <a:gd name="T104" fmla="*/ 43 w 621"/>
                <a:gd name="T105" fmla="*/ 281 h 543"/>
                <a:gd name="T106" fmla="*/ 24 w 621"/>
                <a:gd name="T107" fmla="*/ 287 h 543"/>
                <a:gd name="T108" fmla="*/ 78 w 621"/>
                <a:gd name="T109" fmla="*/ 448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1" h="543">
                  <a:moveTo>
                    <a:pt x="134" y="543"/>
                  </a:moveTo>
                  <a:cubicBezTo>
                    <a:pt x="130" y="542"/>
                    <a:pt x="130" y="542"/>
                    <a:pt x="130" y="542"/>
                  </a:cubicBezTo>
                  <a:cubicBezTo>
                    <a:pt x="91" y="528"/>
                    <a:pt x="87" y="522"/>
                    <a:pt x="72" y="495"/>
                  </a:cubicBezTo>
                  <a:cubicBezTo>
                    <a:pt x="71" y="492"/>
                    <a:pt x="68" y="489"/>
                    <a:pt x="65" y="485"/>
                  </a:cubicBezTo>
                  <a:cubicBezTo>
                    <a:pt x="59" y="476"/>
                    <a:pt x="51" y="467"/>
                    <a:pt x="51" y="458"/>
                  </a:cubicBezTo>
                  <a:cubicBezTo>
                    <a:pt x="50" y="453"/>
                    <a:pt x="52" y="447"/>
                    <a:pt x="56" y="443"/>
                  </a:cubicBezTo>
                  <a:cubicBezTo>
                    <a:pt x="57" y="442"/>
                    <a:pt x="59" y="441"/>
                    <a:pt x="60" y="440"/>
                  </a:cubicBezTo>
                  <a:cubicBezTo>
                    <a:pt x="59" y="404"/>
                    <a:pt x="42" y="370"/>
                    <a:pt x="26" y="335"/>
                  </a:cubicBezTo>
                  <a:cubicBezTo>
                    <a:pt x="19" y="321"/>
                    <a:pt x="13" y="307"/>
                    <a:pt x="7" y="293"/>
                  </a:cubicBezTo>
                  <a:cubicBezTo>
                    <a:pt x="0" y="278"/>
                    <a:pt x="5" y="267"/>
                    <a:pt x="8" y="262"/>
                  </a:cubicBezTo>
                  <a:cubicBezTo>
                    <a:pt x="12" y="256"/>
                    <a:pt x="21" y="251"/>
                    <a:pt x="30" y="251"/>
                  </a:cubicBezTo>
                  <a:cubicBezTo>
                    <a:pt x="43" y="251"/>
                    <a:pt x="55" y="261"/>
                    <a:pt x="60" y="275"/>
                  </a:cubicBezTo>
                  <a:cubicBezTo>
                    <a:pt x="62" y="280"/>
                    <a:pt x="71" y="280"/>
                    <a:pt x="74" y="280"/>
                  </a:cubicBezTo>
                  <a:cubicBezTo>
                    <a:pt x="89" y="280"/>
                    <a:pt x="107" y="274"/>
                    <a:pt x="114" y="269"/>
                  </a:cubicBezTo>
                  <a:cubicBezTo>
                    <a:pt x="136" y="256"/>
                    <a:pt x="131" y="192"/>
                    <a:pt x="127" y="149"/>
                  </a:cubicBezTo>
                  <a:cubicBezTo>
                    <a:pt x="126" y="135"/>
                    <a:pt x="125" y="122"/>
                    <a:pt x="125" y="111"/>
                  </a:cubicBezTo>
                  <a:cubicBezTo>
                    <a:pt x="125" y="87"/>
                    <a:pt x="125" y="87"/>
                    <a:pt x="125" y="87"/>
                  </a:cubicBezTo>
                  <a:cubicBezTo>
                    <a:pt x="141" y="106"/>
                    <a:pt x="141" y="106"/>
                    <a:pt x="141" y="106"/>
                  </a:cubicBezTo>
                  <a:cubicBezTo>
                    <a:pt x="143" y="108"/>
                    <a:pt x="146" y="110"/>
                    <a:pt x="149" y="114"/>
                  </a:cubicBezTo>
                  <a:cubicBezTo>
                    <a:pt x="161" y="126"/>
                    <a:pt x="175" y="139"/>
                    <a:pt x="175" y="154"/>
                  </a:cubicBezTo>
                  <a:cubicBezTo>
                    <a:pt x="174" y="160"/>
                    <a:pt x="174" y="165"/>
                    <a:pt x="174" y="170"/>
                  </a:cubicBezTo>
                  <a:cubicBezTo>
                    <a:pt x="172" y="185"/>
                    <a:pt x="172" y="185"/>
                    <a:pt x="190" y="187"/>
                  </a:cubicBezTo>
                  <a:cubicBezTo>
                    <a:pt x="209" y="190"/>
                    <a:pt x="217" y="177"/>
                    <a:pt x="229" y="162"/>
                  </a:cubicBezTo>
                  <a:cubicBezTo>
                    <a:pt x="240" y="147"/>
                    <a:pt x="253" y="129"/>
                    <a:pt x="277" y="128"/>
                  </a:cubicBezTo>
                  <a:cubicBezTo>
                    <a:pt x="277" y="128"/>
                    <a:pt x="277" y="128"/>
                    <a:pt x="277" y="128"/>
                  </a:cubicBezTo>
                  <a:cubicBezTo>
                    <a:pt x="290" y="128"/>
                    <a:pt x="298" y="131"/>
                    <a:pt x="305" y="134"/>
                  </a:cubicBezTo>
                  <a:cubicBezTo>
                    <a:pt x="314" y="137"/>
                    <a:pt x="322" y="139"/>
                    <a:pt x="334" y="137"/>
                  </a:cubicBezTo>
                  <a:cubicBezTo>
                    <a:pt x="336" y="136"/>
                    <a:pt x="337" y="130"/>
                    <a:pt x="338" y="126"/>
                  </a:cubicBezTo>
                  <a:cubicBezTo>
                    <a:pt x="339" y="120"/>
                    <a:pt x="341" y="112"/>
                    <a:pt x="347" y="107"/>
                  </a:cubicBezTo>
                  <a:cubicBezTo>
                    <a:pt x="357" y="96"/>
                    <a:pt x="357" y="96"/>
                    <a:pt x="357" y="96"/>
                  </a:cubicBezTo>
                  <a:cubicBezTo>
                    <a:pt x="382" y="70"/>
                    <a:pt x="405" y="46"/>
                    <a:pt x="436" y="26"/>
                  </a:cubicBezTo>
                  <a:cubicBezTo>
                    <a:pt x="463" y="7"/>
                    <a:pt x="484" y="0"/>
                    <a:pt x="505" y="0"/>
                  </a:cubicBezTo>
                  <a:cubicBezTo>
                    <a:pt x="523" y="0"/>
                    <a:pt x="542" y="5"/>
                    <a:pt x="562" y="17"/>
                  </a:cubicBezTo>
                  <a:cubicBezTo>
                    <a:pt x="583" y="30"/>
                    <a:pt x="585" y="80"/>
                    <a:pt x="585" y="130"/>
                  </a:cubicBezTo>
                  <a:cubicBezTo>
                    <a:pt x="585" y="135"/>
                    <a:pt x="585" y="140"/>
                    <a:pt x="585" y="143"/>
                  </a:cubicBezTo>
                  <a:cubicBezTo>
                    <a:pt x="586" y="159"/>
                    <a:pt x="570" y="164"/>
                    <a:pt x="560" y="167"/>
                  </a:cubicBezTo>
                  <a:cubicBezTo>
                    <a:pt x="554" y="169"/>
                    <a:pt x="546" y="171"/>
                    <a:pt x="545" y="175"/>
                  </a:cubicBezTo>
                  <a:cubicBezTo>
                    <a:pt x="543" y="178"/>
                    <a:pt x="544" y="183"/>
                    <a:pt x="546" y="190"/>
                  </a:cubicBezTo>
                  <a:cubicBezTo>
                    <a:pt x="548" y="196"/>
                    <a:pt x="551" y="202"/>
                    <a:pt x="555" y="202"/>
                  </a:cubicBezTo>
                  <a:cubicBezTo>
                    <a:pt x="559" y="202"/>
                    <a:pt x="565" y="198"/>
                    <a:pt x="571" y="195"/>
                  </a:cubicBezTo>
                  <a:cubicBezTo>
                    <a:pt x="583" y="189"/>
                    <a:pt x="597" y="181"/>
                    <a:pt x="612" y="184"/>
                  </a:cubicBezTo>
                  <a:cubicBezTo>
                    <a:pt x="621" y="186"/>
                    <a:pt x="621" y="186"/>
                    <a:pt x="621" y="186"/>
                  </a:cubicBezTo>
                  <a:cubicBezTo>
                    <a:pt x="619" y="196"/>
                    <a:pt x="619" y="196"/>
                    <a:pt x="619" y="196"/>
                  </a:cubicBezTo>
                  <a:cubicBezTo>
                    <a:pt x="617" y="202"/>
                    <a:pt x="616" y="208"/>
                    <a:pt x="615" y="215"/>
                  </a:cubicBezTo>
                  <a:cubicBezTo>
                    <a:pt x="611" y="238"/>
                    <a:pt x="607" y="264"/>
                    <a:pt x="590" y="280"/>
                  </a:cubicBezTo>
                  <a:cubicBezTo>
                    <a:pt x="567" y="300"/>
                    <a:pt x="556" y="315"/>
                    <a:pt x="540" y="343"/>
                  </a:cubicBezTo>
                  <a:cubicBezTo>
                    <a:pt x="509" y="395"/>
                    <a:pt x="470" y="439"/>
                    <a:pt x="418" y="482"/>
                  </a:cubicBezTo>
                  <a:cubicBezTo>
                    <a:pt x="405" y="492"/>
                    <a:pt x="395" y="494"/>
                    <a:pt x="383" y="496"/>
                  </a:cubicBezTo>
                  <a:cubicBezTo>
                    <a:pt x="377" y="497"/>
                    <a:pt x="377" y="497"/>
                    <a:pt x="377" y="497"/>
                  </a:cubicBezTo>
                  <a:cubicBezTo>
                    <a:pt x="367" y="499"/>
                    <a:pt x="364" y="502"/>
                    <a:pt x="362" y="506"/>
                  </a:cubicBezTo>
                  <a:cubicBezTo>
                    <a:pt x="359" y="509"/>
                    <a:pt x="356" y="512"/>
                    <a:pt x="351" y="514"/>
                  </a:cubicBezTo>
                  <a:cubicBezTo>
                    <a:pt x="343" y="518"/>
                    <a:pt x="331" y="519"/>
                    <a:pt x="314" y="519"/>
                  </a:cubicBezTo>
                  <a:cubicBezTo>
                    <a:pt x="314" y="519"/>
                    <a:pt x="314" y="519"/>
                    <a:pt x="314" y="519"/>
                  </a:cubicBezTo>
                  <a:cubicBezTo>
                    <a:pt x="302" y="519"/>
                    <a:pt x="289" y="518"/>
                    <a:pt x="279" y="517"/>
                  </a:cubicBezTo>
                  <a:cubicBezTo>
                    <a:pt x="274" y="517"/>
                    <a:pt x="268" y="516"/>
                    <a:pt x="263" y="515"/>
                  </a:cubicBezTo>
                  <a:cubicBezTo>
                    <a:pt x="252" y="513"/>
                    <a:pt x="241" y="512"/>
                    <a:pt x="232" y="513"/>
                  </a:cubicBezTo>
                  <a:cubicBezTo>
                    <a:pt x="229" y="513"/>
                    <a:pt x="226" y="516"/>
                    <a:pt x="222" y="519"/>
                  </a:cubicBezTo>
                  <a:cubicBezTo>
                    <a:pt x="217" y="523"/>
                    <a:pt x="210" y="527"/>
                    <a:pt x="202" y="528"/>
                  </a:cubicBezTo>
                  <a:cubicBezTo>
                    <a:pt x="197" y="529"/>
                    <a:pt x="181" y="533"/>
                    <a:pt x="168" y="536"/>
                  </a:cubicBezTo>
                  <a:cubicBezTo>
                    <a:pt x="148" y="541"/>
                    <a:pt x="138" y="543"/>
                    <a:pt x="134" y="543"/>
                  </a:cubicBezTo>
                  <a:close/>
                  <a:moveTo>
                    <a:pt x="69" y="448"/>
                  </a:moveTo>
                  <a:cubicBezTo>
                    <a:pt x="68" y="456"/>
                    <a:pt x="68" y="456"/>
                    <a:pt x="68" y="456"/>
                  </a:cubicBezTo>
                  <a:cubicBezTo>
                    <a:pt x="69" y="461"/>
                    <a:pt x="76" y="469"/>
                    <a:pt x="80" y="474"/>
                  </a:cubicBezTo>
                  <a:cubicBezTo>
                    <a:pt x="83" y="478"/>
                    <a:pt x="86" y="483"/>
                    <a:pt x="88" y="486"/>
                  </a:cubicBezTo>
                  <a:cubicBezTo>
                    <a:pt x="101" y="509"/>
                    <a:pt x="102" y="512"/>
                    <a:pt x="135" y="524"/>
                  </a:cubicBezTo>
                  <a:cubicBezTo>
                    <a:pt x="139" y="524"/>
                    <a:pt x="153" y="520"/>
                    <a:pt x="164" y="518"/>
                  </a:cubicBezTo>
                  <a:cubicBezTo>
                    <a:pt x="183" y="513"/>
                    <a:pt x="194" y="510"/>
                    <a:pt x="200" y="510"/>
                  </a:cubicBezTo>
                  <a:cubicBezTo>
                    <a:pt x="204" y="510"/>
                    <a:pt x="207" y="507"/>
                    <a:pt x="211" y="504"/>
                  </a:cubicBezTo>
                  <a:cubicBezTo>
                    <a:pt x="216" y="500"/>
                    <a:pt x="222" y="496"/>
                    <a:pt x="229" y="495"/>
                  </a:cubicBezTo>
                  <a:cubicBezTo>
                    <a:pt x="240" y="493"/>
                    <a:pt x="253" y="495"/>
                    <a:pt x="265" y="497"/>
                  </a:cubicBezTo>
                  <a:cubicBezTo>
                    <a:pt x="271" y="498"/>
                    <a:pt x="276" y="499"/>
                    <a:pt x="280" y="499"/>
                  </a:cubicBezTo>
                  <a:cubicBezTo>
                    <a:pt x="290" y="500"/>
                    <a:pt x="302" y="501"/>
                    <a:pt x="314" y="501"/>
                  </a:cubicBezTo>
                  <a:cubicBezTo>
                    <a:pt x="314" y="501"/>
                    <a:pt x="314" y="501"/>
                    <a:pt x="314" y="501"/>
                  </a:cubicBezTo>
                  <a:cubicBezTo>
                    <a:pt x="328" y="501"/>
                    <a:pt x="338" y="500"/>
                    <a:pt x="344" y="497"/>
                  </a:cubicBezTo>
                  <a:cubicBezTo>
                    <a:pt x="345" y="497"/>
                    <a:pt x="346" y="495"/>
                    <a:pt x="347" y="494"/>
                  </a:cubicBezTo>
                  <a:cubicBezTo>
                    <a:pt x="351" y="489"/>
                    <a:pt x="358" y="482"/>
                    <a:pt x="374" y="479"/>
                  </a:cubicBezTo>
                  <a:cubicBezTo>
                    <a:pt x="380" y="478"/>
                    <a:pt x="380" y="478"/>
                    <a:pt x="380" y="478"/>
                  </a:cubicBezTo>
                  <a:cubicBezTo>
                    <a:pt x="392" y="476"/>
                    <a:pt x="398" y="475"/>
                    <a:pt x="406" y="468"/>
                  </a:cubicBezTo>
                  <a:cubicBezTo>
                    <a:pt x="457" y="427"/>
                    <a:pt x="494" y="384"/>
                    <a:pt x="524" y="334"/>
                  </a:cubicBezTo>
                  <a:cubicBezTo>
                    <a:pt x="541" y="305"/>
                    <a:pt x="553" y="287"/>
                    <a:pt x="577" y="266"/>
                  </a:cubicBezTo>
                  <a:cubicBezTo>
                    <a:pt x="590" y="255"/>
                    <a:pt x="594" y="233"/>
                    <a:pt x="597" y="212"/>
                  </a:cubicBezTo>
                  <a:cubicBezTo>
                    <a:pt x="598" y="209"/>
                    <a:pt x="598" y="206"/>
                    <a:pt x="599" y="203"/>
                  </a:cubicBezTo>
                  <a:cubicBezTo>
                    <a:pt x="593" y="204"/>
                    <a:pt x="586" y="208"/>
                    <a:pt x="580" y="211"/>
                  </a:cubicBezTo>
                  <a:cubicBezTo>
                    <a:pt x="571" y="216"/>
                    <a:pt x="564" y="220"/>
                    <a:pt x="555" y="220"/>
                  </a:cubicBezTo>
                  <a:cubicBezTo>
                    <a:pt x="537" y="220"/>
                    <a:pt x="531" y="202"/>
                    <a:pt x="529" y="196"/>
                  </a:cubicBezTo>
                  <a:cubicBezTo>
                    <a:pt x="524" y="184"/>
                    <a:pt x="524" y="174"/>
                    <a:pt x="528" y="167"/>
                  </a:cubicBezTo>
                  <a:cubicBezTo>
                    <a:pt x="534" y="156"/>
                    <a:pt x="546" y="152"/>
                    <a:pt x="555" y="149"/>
                  </a:cubicBezTo>
                  <a:cubicBezTo>
                    <a:pt x="559" y="148"/>
                    <a:pt x="566" y="146"/>
                    <a:pt x="567" y="144"/>
                  </a:cubicBezTo>
                  <a:cubicBezTo>
                    <a:pt x="567" y="140"/>
                    <a:pt x="567" y="136"/>
                    <a:pt x="567" y="130"/>
                  </a:cubicBezTo>
                  <a:cubicBezTo>
                    <a:pt x="567" y="108"/>
                    <a:pt x="567" y="42"/>
                    <a:pt x="552" y="33"/>
                  </a:cubicBezTo>
                  <a:cubicBezTo>
                    <a:pt x="514" y="11"/>
                    <a:pt x="491" y="11"/>
                    <a:pt x="446" y="41"/>
                  </a:cubicBezTo>
                  <a:cubicBezTo>
                    <a:pt x="417" y="60"/>
                    <a:pt x="395" y="84"/>
                    <a:pt x="371" y="109"/>
                  </a:cubicBezTo>
                  <a:cubicBezTo>
                    <a:pt x="360" y="120"/>
                    <a:pt x="360" y="120"/>
                    <a:pt x="360" y="120"/>
                  </a:cubicBezTo>
                  <a:cubicBezTo>
                    <a:pt x="358" y="122"/>
                    <a:pt x="357" y="127"/>
                    <a:pt x="356" y="131"/>
                  </a:cubicBezTo>
                  <a:cubicBezTo>
                    <a:pt x="353" y="140"/>
                    <a:pt x="351" y="153"/>
                    <a:pt x="338" y="155"/>
                  </a:cubicBezTo>
                  <a:cubicBezTo>
                    <a:pt x="321" y="158"/>
                    <a:pt x="309" y="154"/>
                    <a:pt x="300" y="151"/>
                  </a:cubicBezTo>
                  <a:cubicBezTo>
                    <a:pt x="293" y="149"/>
                    <a:pt x="287" y="147"/>
                    <a:pt x="278" y="147"/>
                  </a:cubicBezTo>
                  <a:cubicBezTo>
                    <a:pt x="263" y="147"/>
                    <a:pt x="253" y="159"/>
                    <a:pt x="243" y="173"/>
                  </a:cubicBezTo>
                  <a:cubicBezTo>
                    <a:pt x="231" y="190"/>
                    <a:pt x="216" y="209"/>
                    <a:pt x="188" y="206"/>
                  </a:cubicBezTo>
                  <a:cubicBezTo>
                    <a:pt x="156" y="202"/>
                    <a:pt x="153" y="192"/>
                    <a:pt x="155" y="168"/>
                  </a:cubicBezTo>
                  <a:cubicBezTo>
                    <a:pt x="156" y="164"/>
                    <a:pt x="156" y="159"/>
                    <a:pt x="156" y="153"/>
                  </a:cubicBezTo>
                  <a:cubicBezTo>
                    <a:pt x="156" y="149"/>
                    <a:pt x="150" y="142"/>
                    <a:pt x="144" y="135"/>
                  </a:cubicBezTo>
                  <a:cubicBezTo>
                    <a:pt x="145" y="139"/>
                    <a:pt x="145" y="143"/>
                    <a:pt x="145" y="147"/>
                  </a:cubicBezTo>
                  <a:cubicBezTo>
                    <a:pt x="150" y="200"/>
                    <a:pt x="156" y="265"/>
                    <a:pt x="124" y="285"/>
                  </a:cubicBezTo>
                  <a:cubicBezTo>
                    <a:pt x="113" y="292"/>
                    <a:pt x="92" y="298"/>
                    <a:pt x="74" y="298"/>
                  </a:cubicBezTo>
                  <a:cubicBezTo>
                    <a:pt x="52" y="298"/>
                    <a:pt x="45" y="287"/>
                    <a:pt x="43" y="281"/>
                  </a:cubicBezTo>
                  <a:cubicBezTo>
                    <a:pt x="38" y="268"/>
                    <a:pt x="26" y="268"/>
                    <a:pt x="23" y="273"/>
                  </a:cubicBezTo>
                  <a:cubicBezTo>
                    <a:pt x="21" y="276"/>
                    <a:pt x="22" y="281"/>
                    <a:pt x="24" y="287"/>
                  </a:cubicBezTo>
                  <a:cubicBezTo>
                    <a:pt x="29" y="300"/>
                    <a:pt x="36" y="314"/>
                    <a:pt x="42" y="327"/>
                  </a:cubicBezTo>
                  <a:cubicBezTo>
                    <a:pt x="60" y="366"/>
                    <a:pt x="79" y="405"/>
                    <a:pt x="78" y="448"/>
                  </a:cubicBezTo>
                  <a:lnTo>
                    <a:pt x="69" y="448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8" name="Freeform 300"/>
            <p:cNvSpPr>
              <a:spLocks/>
            </p:cNvSpPr>
            <p:nvPr/>
          </p:nvSpPr>
          <p:spPr bwMode="auto">
            <a:xfrm>
              <a:off x="2451" y="2927"/>
              <a:ext cx="29" cy="39"/>
            </a:xfrm>
            <a:custGeom>
              <a:avLst/>
              <a:gdLst>
                <a:gd name="T0" fmla="*/ 96 w 96"/>
                <a:gd name="T1" fmla="*/ 63 h 129"/>
                <a:gd name="T2" fmla="*/ 14 w 96"/>
                <a:gd name="T3" fmla="*/ 82 h 129"/>
                <a:gd name="T4" fmla="*/ 96 w 96"/>
                <a:gd name="T5" fmla="*/ 6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129">
                  <a:moveTo>
                    <a:pt x="96" y="63"/>
                  </a:moveTo>
                  <a:cubicBezTo>
                    <a:pt x="82" y="113"/>
                    <a:pt x="42" y="129"/>
                    <a:pt x="14" y="82"/>
                  </a:cubicBezTo>
                  <a:cubicBezTo>
                    <a:pt x="0" y="58"/>
                    <a:pt x="74" y="0"/>
                    <a:pt x="96" y="6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9" name="Freeform 301"/>
            <p:cNvSpPr>
              <a:spLocks noEditPoints="1"/>
            </p:cNvSpPr>
            <p:nvPr/>
          </p:nvSpPr>
          <p:spPr bwMode="auto">
            <a:xfrm>
              <a:off x="2452" y="2935"/>
              <a:ext cx="31" cy="28"/>
            </a:xfrm>
            <a:custGeom>
              <a:avLst/>
              <a:gdLst>
                <a:gd name="T0" fmla="*/ 50 w 103"/>
                <a:gd name="T1" fmla="*/ 94 h 94"/>
                <a:gd name="T2" fmla="*/ 5 w 103"/>
                <a:gd name="T3" fmla="*/ 62 h 94"/>
                <a:gd name="T4" fmla="*/ 7 w 103"/>
                <a:gd name="T5" fmla="*/ 33 h 94"/>
                <a:gd name="T6" fmla="*/ 60 w 103"/>
                <a:gd name="T7" fmla="*/ 0 h 94"/>
                <a:gd name="T8" fmla="*/ 102 w 103"/>
                <a:gd name="T9" fmla="*/ 35 h 94"/>
                <a:gd name="T10" fmla="*/ 103 w 103"/>
                <a:gd name="T11" fmla="*/ 38 h 94"/>
                <a:gd name="T12" fmla="*/ 103 w 103"/>
                <a:gd name="T13" fmla="*/ 41 h 94"/>
                <a:gd name="T14" fmla="*/ 50 w 103"/>
                <a:gd name="T15" fmla="*/ 94 h 94"/>
                <a:gd name="T16" fmla="*/ 60 w 103"/>
                <a:gd name="T17" fmla="*/ 19 h 94"/>
                <a:gd name="T18" fmla="*/ 23 w 103"/>
                <a:gd name="T19" fmla="*/ 43 h 94"/>
                <a:gd name="T20" fmla="*/ 21 w 103"/>
                <a:gd name="T21" fmla="*/ 53 h 94"/>
                <a:gd name="T22" fmla="*/ 50 w 103"/>
                <a:gd name="T23" fmla="*/ 76 h 94"/>
                <a:gd name="T24" fmla="*/ 84 w 103"/>
                <a:gd name="T25" fmla="*/ 39 h 94"/>
                <a:gd name="T26" fmla="*/ 60 w 103"/>
                <a:gd name="T27" fmla="*/ 1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" h="94">
                  <a:moveTo>
                    <a:pt x="50" y="94"/>
                  </a:moveTo>
                  <a:cubicBezTo>
                    <a:pt x="33" y="94"/>
                    <a:pt x="17" y="83"/>
                    <a:pt x="5" y="62"/>
                  </a:cubicBezTo>
                  <a:cubicBezTo>
                    <a:pt x="0" y="54"/>
                    <a:pt x="0" y="44"/>
                    <a:pt x="7" y="33"/>
                  </a:cubicBezTo>
                  <a:cubicBezTo>
                    <a:pt x="16" y="18"/>
                    <a:pt x="38" y="0"/>
                    <a:pt x="60" y="0"/>
                  </a:cubicBezTo>
                  <a:cubicBezTo>
                    <a:pt x="72" y="0"/>
                    <a:pt x="92" y="5"/>
                    <a:pt x="102" y="35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93" y="74"/>
                    <a:pt x="73" y="94"/>
                    <a:pt x="50" y="94"/>
                  </a:cubicBezTo>
                  <a:close/>
                  <a:moveTo>
                    <a:pt x="60" y="19"/>
                  </a:moveTo>
                  <a:cubicBezTo>
                    <a:pt x="46" y="19"/>
                    <a:pt x="29" y="31"/>
                    <a:pt x="23" y="43"/>
                  </a:cubicBezTo>
                  <a:cubicBezTo>
                    <a:pt x="20" y="47"/>
                    <a:pt x="19" y="51"/>
                    <a:pt x="21" y="53"/>
                  </a:cubicBezTo>
                  <a:cubicBezTo>
                    <a:pt x="29" y="68"/>
                    <a:pt x="40" y="76"/>
                    <a:pt x="50" y="76"/>
                  </a:cubicBezTo>
                  <a:cubicBezTo>
                    <a:pt x="64" y="76"/>
                    <a:pt x="77" y="61"/>
                    <a:pt x="84" y="39"/>
                  </a:cubicBezTo>
                  <a:cubicBezTo>
                    <a:pt x="79" y="26"/>
                    <a:pt x="71" y="19"/>
                    <a:pt x="60" y="1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0" name="Freeform 302"/>
            <p:cNvSpPr>
              <a:spLocks/>
            </p:cNvSpPr>
            <p:nvPr/>
          </p:nvSpPr>
          <p:spPr bwMode="auto">
            <a:xfrm>
              <a:off x="2434" y="2779"/>
              <a:ext cx="86" cy="86"/>
            </a:xfrm>
            <a:custGeom>
              <a:avLst/>
              <a:gdLst>
                <a:gd name="T0" fmla="*/ 153 w 289"/>
                <a:gd name="T1" fmla="*/ 269 h 289"/>
                <a:gd name="T2" fmla="*/ 234 w 289"/>
                <a:gd name="T3" fmla="*/ 289 h 289"/>
                <a:gd name="T4" fmla="*/ 264 w 289"/>
                <a:gd name="T5" fmla="*/ 233 h 289"/>
                <a:gd name="T6" fmla="*/ 276 w 289"/>
                <a:gd name="T7" fmla="*/ 152 h 289"/>
                <a:gd name="T8" fmla="*/ 287 w 289"/>
                <a:gd name="T9" fmla="*/ 90 h 289"/>
                <a:gd name="T10" fmla="*/ 231 w 289"/>
                <a:gd name="T11" fmla="*/ 36 h 289"/>
                <a:gd name="T12" fmla="*/ 126 w 289"/>
                <a:gd name="T13" fmla="*/ 51 h 289"/>
                <a:gd name="T14" fmla="*/ 71 w 289"/>
                <a:gd name="T15" fmla="*/ 99 h 289"/>
                <a:gd name="T16" fmla="*/ 0 w 289"/>
                <a:gd name="T17" fmla="*/ 101 h 289"/>
                <a:gd name="T18" fmla="*/ 79 w 289"/>
                <a:gd name="T19" fmla="*/ 198 h 289"/>
                <a:gd name="T20" fmla="*/ 100 w 289"/>
                <a:gd name="T21" fmla="*/ 239 h 289"/>
                <a:gd name="T22" fmla="*/ 153 w 289"/>
                <a:gd name="T23" fmla="*/ 26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9" h="289">
                  <a:moveTo>
                    <a:pt x="153" y="269"/>
                  </a:moveTo>
                  <a:cubicBezTo>
                    <a:pt x="185" y="271"/>
                    <a:pt x="208" y="270"/>
                    <a:pt x="234" y="289"/>
                  </a:cubicBezTo>
                  <a:cubicBezTo>
                    <a:pt x="235" y="268"/>
                    <a:pt x="256" y="252"/>
                    <a:pt x="264" y="233"/>
                  </a:cubicBezTo>
                  <a:cubicBezTo>
                    <a:pt x="278" y="198"/>
                    <a:pt x="283" y="188"/>
                    <a:pt x="276" y="152"/>
                  </a:cubicBezTo>
                  <a:cubicBezTo>
                    <a:pt x="273" y="135"/>
                    <a:pt x="289" y="111"/>
                    <a:pt x="287" y="90"/>
                  </a:cubicBezTo>
                  <a:cubicBezTo>
                    <a:pt x="283" y="50"/>
                    <a:pt x="264" y="48"/>
                    <a:pt x="231" y="36"/>
                  </a:cubicBezTo>
                  <a:cubicBezTo>
                    <a:pt x="200" y="24"/>
                    <a:pt x="137" y="0"/>
                    <a:pt x="126" y="51"/>
                  </a:cubicBezTo>
                  <a:cubicBezTo>
                    <a:pt x="124" y="61"/>
                    <a:pt x="81" y="89"/>
                    <a:pt x="71" y="99"/>
                  </a:cubicBezTo>
                  <a:cubicBezTo>
                    <a:pt x="54" y="117"/>
                    <a:pt x="24" y="104"/>
                    <a:pt x="0" y="101"/>
                  </a:cubicBezTo>
                  <a:cubicBezTo>
                    <a:pt x="24" y="146"/>
                    <a:pt x="39" y="166"/>
                    <a:pt x="79" y="198"/>
                  </a:cubicBezTo>
                  <a:cubicBezTo>
                    <a:pt x="97" y="212"/>
                    <a:pt x="96" y="216"/>
                    <a:pt x="100" y="239"/>
                  </a:cubicBezTo>
                  <a:cubicBezTo>
                    <a:pt x="102" y="253"/>
                    <a:pt x="140" y="262"/>
                    <a:pt x="153" y="26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1" name="Freeform 303"/>
            <p:cNvSpPr>
              <a:spLocks noEditPoints="1"/>
            </p:cNvSpPr>
            <p:nvPr/>
          </p:nvSpPr>
          <p:spPr bwMode="auto">
            <a:xfrm>
              <a:off x="2429" y="2782"/>
              <a:ext cx="93" cy="89"/>
            </a:xfrm>
            <a:custGeom>
              <a:avLst/>
              <a:gdLst>
                <a:gd name="T0" fmla="*/ 259 w 313"/>
                <a:gd name="T1" fmla="*/ 296 h 296"/>
                <a:gd name="T2" fmla="*/ 245 w 313"/>
                <a:gd name="T3" fmla="*/ 286 h 296"/>
                <a:gd name="T4" fmla="*/ 180 w 313"/>
                <a:gd name="T5" fmla="*/ 267 h 296"/>
                <a:gd name="T6" fmla="*/ 165 w 313"/>
                <a:gd name="T7" fmla="*/ 266 h 296"/>
                <a:gd name="T8" fmla="*/ 153 w 313"/>
                <a:gd name="T9" fmla="*/ 261 h 296"/>
                <a:gd name="T10" fmla="*/ 107 w 313"/>
                <a:gd name="T11" fmla="*/ 230 h 296"/>
                <a:gd name="T12" fmla="*/ 106 w 313"/>
                <a:gd name="T13" fmla="*/ 225 h 296"/>
                <a:gd name="T14" fmla="*/ 89 w 313"/>
                <a:gd name="T15" fmla="*/ 194 h 296"/>
                <a:gd name="T16" fmla="*/ 8 w 313"/>
                <a:gd name="T17" fmla="*/ 94 h 296"/>
                <a:gd name="T18" fmla="*/ 0 w 313"/>
                <a:gd name="T19" fmla="*/ 79 h 296"/>
                <a:gd name="T20" fmla="*/ 17 w 313"/>
                <a:gd name="T21" fmla="*/ 81 h 296"/>
                <a:gd name="T22" fmla="*/ 35 w 313"/>
                <a:gd name="T23" fmla="*/ 84 h 296"/>
                <a:gd name="T24" fmla="*/ 80 w 313"/>
                <a:gd name="T25" fmla="*/ 82 h 296"/>
                <a:gd name="T26" fmla="*/ 103 w 313"/>
                <a:gd name="T27" fmla="*/ 63 h 296"/>
                <a:gd name="T28" fmla="*/ 134 w 313"/>
                <a:gd name="T29" fmla="*/ 38 h 296"/>
                <a:gd name="T30" fmla="*/ 183 w 313"/>
                <a:gd name="T31" fmla="*/ 0 h 296"/>
                <a:gd name="T32" fmla="*/ 250 w 313"/>
                <a:gd name="T33" fmla="*/ 16 h 296"/>
                <a:gd name="T34" fmla="*/ 261 w 313"/>
                <a:gd name="T35" fmla="*/ 20 h 296"/>
                <a:gd name="T36" fmla="*/ 312 w 313"/>
                <a:gd name="T37" fmla="*/ 78 h 296"/>
                <a:gd name="T38" fmla="*/ 306 w 313"/>
                <a:gd name="T39" fmla="*/ 114 h 296"/>
                <a:gd name="T40" fmla="*/ 301 w 313"/>
                <a:gd name="T41" fmla="*/ 139 h 296"/>
                <a:gd name="T42" fmla="*/ 289 w 313"/>
                <a:gd name="T43" fmla="*/ 223 h 296"/>
                <a:gd name="T44" fmla="*/ 288 w 313"/>
                <a:gd name="T45" fmla="*/ 225 h 296"/>
                <a:gd name="T46" fmla="*/ 274 w 313"/>
                <a:gd name="T47" fmla="*/ 249 h 296"/>
                <a:gd name="T48" fmla="*/ 260 w 313"/>
                <a:gd name="T49" fmla="*/ 278 h 296"/>
                <a:gd name="T50" fmla="*/ 259 w 313"/>
                <a:gd name="T51" fmla="*/ 296 h 296"/>
                <a:gd name="T52" fmla="*/ 171 w 313"/>
                <a:gd name="T53" fmla="*/ 249 h 296"/>
                <a:gd name="T54" fmla="*/ 181 w 313"/>
                <a:gd name="T55" fmla="*/ 249 h 296"/>
                <a:gd name="T56" fmla="*/ 244 w 313"/>
                <a:gd name="T57" fmla="*/ 263 h 296"/>
                <a:gd name="T58" fmla="*/ 259 w 313"/>
                <a:gd name="T59" fmla="*/ 238 h 296"/>
                <a:gd name="T60" fmla="*/ 271 w 313"/>
                <a:gd name="T61" fmla="*/ 218 h 296"/>
                <a:gd name="T62" fmla="*/ 272 w 313"/>
                <a:gd name="T63" fmla="*/ 215 h 296"/>
                <a:gd name="T64" fmla="*/ 283 w 313"/>
                <a:gd name="T65" fmla="*/ 142 h 296"/>
                <a:gd name="T66" fmla="*/ 288 w 313"/>
                <a:gd name="T67" fmla="*/ 109 h 296"/>
                <a:gd name="T68" fmla="*/ 294 w 313"/>
                <a:gd name="T69" fmla="*/ 80 h 296"/>
                <a:gd name="T70" fmla="*/ 255 w 313"/>
                <a:gd name="T71" fmla="*/ 37 h 296"/>
                <a:gd name="T72" fmla="*/ 243 w 313"/>
                <a:gd name="T73" fmla="*/ 33 h 296"/>
                <a:gd name="T74" fmla="*/ 183 w 313"/>
                <a:gd name="T75" fmla="*/ 18 h 296"/>
                <a:gd name="T76" fmla="*/ 151 w 313"/>
                <a:gd name="T77" fmla="*/ 42 h 296"/>
                <a:gd name="T78" fmla="*/ 114 w 313"/>
                <a:gd name="T79" fmla="*/ 78 h 296"/>
                <a:gd name="T80" fmla="*/ 94 w 313"/>
                <a:gd name="T81" fmla="*/ 94 h 296"/>
                <a:gd name="T82" fmla="*/ 62 w 313"/>
                <a:gd name="T83" fmla="*/ 106 h 296"/>
                <a:gd name="T84" fmla="*/ 34 w 313"/>
                <a:gd name="T85" fmla="*/ 103 h 296"/>
                <a:gd name="T86" fmla="*/ 100 w 313"/>
                <a:gd name="T87" fmla="*/ 180 h 296"/>
                <a:gd name="T88" fmla="*/ 124 w 313"/>
                <a:gd name="T89" fmla="*/ 222 h 296"/>
                <a:gd name="T90" fmla="*/ 125 w 313"/>
                <a:gd name="T91" fmla="*/ 227 h 296"/>
                <a:gd name="T92" fmla="*/ 159 w 313"/>
                <a:gd name="T93" fmla="*/ 244 h 296"/>
                <a:gd name="T94" fmla="*/ 171 w 313"/>
                <a:gd name="T95" fmla="*/ 249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13" h="296">
                  <a:moveTo>
                    <a:pt x="259" y="296"/>
                  </a:moveTo>
                  <a:cubicBezTo>
                    <a:pt x="245" y="286"/>
                    <a:pt x="245" y="286"/>
                    <a:pt x="245" y="286"/>
                  </a:cubicBezTo>
                  <a:cubicBezTo>
                    <a:pt x="224" y="270"/>
                    <a:pt x="206" y="269"/>
                    <a:pt x="180" y="267"/>
                  </a:cubicBezTo>
                  <a:cubicBezTo>
                    <a:pt x="165" y="266"/>
                    <a:pt x="165" y="266"/>
                    <a:pt x="165" y="266"/>
                  </a:cubicBezTo>
                  <a:cubicBezTo>
                    <a:pt x="162" y="264"/>
                    <a:pt x="158" y="263"/>
                    <a:pt x="153" y="261"/>
                  </a:cubicBezTo>
                  <a:cubicBezTo>
                    <a:pt x="132" y="254"/>
                    <a:pt x="109" y="246"/>
                    <a:pt x="107" y="230"/>
                  </a:cubicBezTo>
                  <a:cubicBezTo>
                    <a:pt x="106" y="225"/>
                    <a:pt x="106" y="225"/>
                    <a:pt x="106" y="225"/>
                  </a:cubicBezTo>
                  <a:cubicBezTo>
                    <a:pt x="103" y="207"/>
                    <a:pt x="103" y="205"/>
                    <a:pt x="89" y="194"/>
                  </a:cubicBezTo>
                  <a:cubicBezTo>
                    <a:pt x="48" y="161"/>
                    <a:pt x="33" y="141"/>
                    <a:pt x="8" y="94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23" y="82"/>
                    <a:pt x="29" y="83"/>
                    <a:pt x="35" y="84"/>
                  </a:cubicBezTo>
                  <a:cubicBezTo>
                    <a:pt x="53" y="88"/>
                    <a:pt x="72" y="90"/>
                    <a:pt x="80" y="82"/>
                  </a:cubicBezTo>
                  <a:cubicBezTo>
                    <a:pt x="85" y="77"/>
                    <a:pt x="93" y="71"/>
                    <a:pt x="103" y="63"/>
                  </a:cubicBezTo>
                  <a:cubicBezTo>
                    <a:pt x="113" y="56"/>
                    <a:pt x="131" y="42"/>
                    <a:pt x="134" y="38"/>
                  </a:cubicBezTo>
                  <a:cubicBezTo>
                    <a:pt x="138" y="13"/>
                    <a:pt x="156" y="0"/>
                    <a:pt x="183" y="0"/>
                  </a:cubicBezTo>
                  <a:cubicBezTo>
                    <a:pt x="208" y="0"/>
                    <a:pt x="235" y="10"/>
                    <a:pt x="250" y="16"/>
                  </a:cubicBezTo>
                  <a:cubicBezTo>
                    <a:pt x="261" y="20"/>
                    <a:pt x="261" y="20"/>
                    <a:pt x="261" y="20"/>
                  </a:cubicBezTo>
                  <a:cubicBezTo>
                    <a:pt x="288" y="30"/>
                    <a:pt x="308" y="37"/>
                    <a:pt x="312" y="78"/>
                  </a:cubicBezTo>
                  <a:cubicBezTo>
                    <a:pt x="313" y="90"/>
                    <a:pt x="309" y="103"/>
                    <a:pt x="306" y="114"/>
                  </a:cubicBezTo>
                  <a:cubicBezTo>
                    <a:pt x="303" y="124"/>
                    <a:pt x="300" y="133"/>
                    <a:pt x="301" y="139"/>
                  </a:cubicBezTo>
                  <a:cubicBezTo>
                    <a:pt x="308" y="177"/>
                    <a:pt x="303" y="190"/>
                    <a:pt x="289" y="223"/>
                  </a:cubicBezTo>
                  <a:cubicBezTo>
                    <a:pt x="288" y="225"/>
                    <a:pt x="288" y="225"/>
                    <a:pt x="288" y="225"/>
                  </a:cubicBezTo>
                  <a:cubicBezTo>
                    <a:pt x="285" y="234"/>
                    <a:pt x="279" y="241"/>
                    <a:pt x="274" y="249"/>
                  </a:cubicBezTo>
                  <a:cubicBezTo>
                    <a:pt x="267" y="259"/>
                    <a:pt x="260" y="268"/>
                    <a:pt x="260" y="278"/>
                  </a:cubicBezTo>
                  <a:lnTo>
                    <a:pt x="259" y="296"/>
                  </a:lnTo>
                  <a:close/>
                  <a:moveTo>
                    <a:pt x="171" y="249"/>
                  </a:moveTo>
                  <a:cubicBezTo>
                    <a:pt x="181" y="249"/>
                    <a:pt x="181" y="249"/>
                    <a:pt x="181" y="249"/>
                  </a:cubicBezTo>
                  <a:cubicBezTo>
                    <a:pt x="203" y="251"/>
                    <a:pt x="223" y="251"/>
                    <a:pt x="244" y="263"/>
                  </a:cubicBezTo>
                  <a:cubicBezTo>
                    <a:pt x="247" y="254"/>
                    <a:pt x="253" y="246"/>
                    <a:pt x="259" y="238"/>
                  </a:cubicBezTo>
                  <a:cubicBezTo>
                    <a:pt x="264" y="231"/>
                    <a:pt x="269" y="225"/>
                    <a:pt x="271" y="218"/>
                  </a:cubicBezTo>
                  <a:cubicBezTo>
                    <a:pt x="272" y="215"/>
                    <a:pt x="272" y="215"/>
                    <a:pt x="272" y="215"/>
                  </a:cubicBezTo>
                  <a:cubicBezTo>
                    <a:pt x="286" y="183"/>
                    <a:pt x="289" y="175"/>
                    <a:pt x="283" y="142"/>
                  </a:cubicBezTo>
                  <a:cubicBezTo>
                    <a:pt x="281" y="132"/>
                    <a:pt x="285" y="120"/>
                    <a:pt x="288" y="109"/>
                  </a:cubicBezTo>
                  <a:cubicBezTo>
                    <a:pt x="291" y="99"/>
                    <a:pt x="294" y="89"/>
                    <a:pt x="294" y="80"/>
                  </a:cubicBezTo>
                  <a:cubicBezTo>
                    <a:pt x="291" y="51"/>
                    <a:pt x="280" y="47"/>
                    <a:pt x="255" y="37"/>
                  </a:cubicBezTo>
                  <a:cubicBezTo>
                    <a:pt x="243" y="33"/>
                    <a:pt x="243" y="33"/>
                    <a:pt x="243" y="33"/>
                  </a:cubicBezTo>
                  <a:cubicBezTo>
                    <a:pt x="230" y="28"/>
                    <a:pt x="204" y="18"/>
                    <a:pt x="183" y="18"/>
                  </a:cubicBezTo>
                  <a:cubicBezTo>
                    <a:pt x="165" y="18"/>
                    <a:pt x="155" y="26"/>
                    <a:pt x="151" y="42"/>
                  </a:cubicBezTo>
                  <a:cubicBezTo>
                    <a:pt x="150" y="51"/>
                    <a:pt x="139" y="60"/>
                    <a:pt x="114" y="78"/>
                  </a:cubicBezTo>
                  <a:cubicBezTo>
                    <a:pt x="106" y="84"/>
                    <a:pt x="97" y="91"/>
                    <a:pt x="94" y="94"/>
                  </a:cubicBezTo>
                  <a:cubicBezTo>
                    <a:pt x="86" y="103"/>
                    <a:pt x="76" y="106"/>
                    <a:pt x="62" y="106"/>
                  </a:cubicBezTo>
                  <a:cubicBezTo>
                    <a:pt x="52" y="106"/>
                    <a:pt x="43" y="105"/>
                    <a:pt x="34" y="103"/>
                  </a:cubicBezTo>
                  <a:cubicBezTo>
                    <a:pt x="52" y="136"/>
                    <a:pt x="67" y="153"/>
                    <a:pt x="100" y="180"/>
                  </a:cubicBezTo>
                  <a:cubicBezTo>
                    <a:pt x="119" y="194"/>
                    <a:pt x="121" y="201"/>
                    <a:pt x="124" y="222"/>
                  </a:cubicBezTo>
                  <a:cubicBezTo>
                    <a:pt x="125" y="227"/>
                    <a:pt x="125" y="227"/>
                    <a:pt x="125" y="227"/>
                  </a:cubicBezTo>
                  <a:cubicBezTo>
                    <a:pt x="127" y="232"/>
                    <a:pt x="150" y="241"/>
                    <a:pt x="159" y="244"/>
                  </a:cubicBezTo>
                  <a:cubicBezTo>
                    <a:pt x="164" y="246"/>
                    <a:pt x="168" y="247"/>
                    <a:pt x="171" y="24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2" name="Freeform 304"/>
            <p:cNvSpPr>
              <a:spLocks/>
            </p:cNvSpPr>
            <p:nvPr/>
          </p:nvSpPr>
          <p:spPr bwMode="auto">
            <a:xfrm>
              <a:off x="2277" y="2796"/>
              <a:ext cx="157" cy="147"/>
            </a:xfrm>
            <a:custGeom>
              <a:avLst/>
              <a:gdLst>
                <a:gd name="T0" fmla="*/ 208 w 527"/>
                <a:gd name="T1" fmla="*/ 476 h 494"/>
                <a:gd name="T2" fmla="*/ 132 w 527"/>
                <a:gd name="T3" fmla="*/ 244 h 494"/>
                <a:gd name="T4" fmla="*/ 44 w 527"/>
                <a:gd name="T5" fmla="*/ 20 h 494"/>
                <a:gd name="T6" fmla="*/ 119 w 527"/>
                <a:gd name="T7" fmla="*/ 28 h 494"/>
                <a:gd name="T8" fmla="*/ 275 w 527"/>
                <a:gd name="T9" fmla="*/ 27 h 494"/>
                <a:gd name="T10" fmla="*/ 395 w 527"/>
                <a:gd name="T11" fmla="*/ 54 h 494"/>
                <a:gd name="T12" fmla="*/ 527 w 527"/>
                <a:gd name="T13" fmla="*/ 45 h 494"/>
                <a:gd name="T14" fmla="*/ 468 w 527"/>
                <a:gd name="T15" fmla="*/ 77 h 494"/>
                <a:gd name="T16" fmla="*/ 406 w 527"/>
                <a:gd name="T17" fmla="*/ 64 h 494"/>
                <a:gd name="T18" fmla="*/ 371 w 527"/>
                <a:gd name="T19" fmla="*/ 125 h 494"/>
                <a:gd name="T20" fmla="*/ 353 w 527"/>
                <a:gd name="T21" fmla="*/ 207 h 494"/>
                <a:gd name="T22" fmla="*/ 334 w 527"/>
                <a:gd name="T23" fmla="*/ 288 h 494"/>
                <a:gd name="T24" fmla="*/ 334 w 527"/>
                <a:gd name="T25" fmla="*/ 467 h 494"/>
                <a:gd name="T26" fmla="*/ 267 w 527"/>
                <a:gd name="T27" fmla="*/ 491 h 494"/>
                <a:gd name="T28" fmla="*/ 208 w 527"/>
                <a:gd name="T29" fmla="*/ 476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7" h="494">
                  <a:moveTo>
                    <a:pt x="208" y="476"/>
                  </a:moveTo>
                  <a:cubicBezTo>
                    <a:pt x="144" y="425"/>
                    <a:pt x="134" y="322"/>
                    <a:pt x="132" y="244"/>
                  </a:cubicBezTo>
                  <a:cubicBezTo>
                    <a:pt x="131" y="199"/>
                    <a:pt x="0" y="49"/>
                    <a:pt x="44" y="20"/>
                  </a:cubicBezTo>
                  <a:cubicBezTo>
                    <a:pt x="74" y="0"/>
                    <a:pt x="89" y="29"/>
                    <a:pt x="119" y="28"/>
                  </a:cubicBezTo>
                  <a:cubicBezTo>
                    <a:pt x="166" y="28"/>
                    <a:pt x="229" y="15"/>
                    <a:pt x="275" y="27"/>
                  </a:cubicBezTo>
                  <a:cubicBezTo>
                    <a:pt x="308" y="35"/>
                    <a:pt x="357" y="63"/>
                    <a:pt x="395" y="54"/>
                  </a:cubicBezTo>
                  <a:cubicBezTo>
                    <a:pt x="429" y="45"/>
                    <a:pt x="499" y="12"/>
                    <a:pt x="527" y="45"/>
                  </a:cubicBezTo>
                  <a:cubicBezTo>
                    <a:pt x="503" y="44"/>
                    <a:pt x="483" y="60"/>
                    <a:pt x="468" y="77"/>
                  </a:cubicBezTo>
                  <a:cubicBezTo>
                    <a:pt x="464" y="45"/>
                    <a:pt x="428" y="59"/>
                    <a:pt x="406" y="64"/>
                  </a:cubicBezTo>
                  <a:cubicBezTo>
                    <a:pt x="361" y="73"/>
                    <a:pt x="371" y="79"/>
                    <a:pt x="371" y="125"/>
                  </a:cubicBezTo>
                  <a:cubicBezTo>
                    <a:pt x="371" y="154"/>
                    <a:pt x="387" y="207"/>
                    <a:pt x="353" y="207"/>
                  </a:cubicBezTo>
                  <a:cubicBezTo>
                    <a:pt x="319" y="207"/>
                    <a:pt x="334" y="259"/>
                    <a:pt x="334" y="288"/>
                  </a:cubicBezTo>
                  <a:cubicBezTo>
                    <a:pt x="334" y="348"/>
                    <a:pt x="334" y="407"/>
                    <a:pt x="334" y="467"/>
                  </a:cubicBezTo>
                  <a:cubicBezTo>
                    <a:pt x="334" y="494"/>
                    <a:pt x="284" y="491"/>
                    <a:pt x="267" y="491"/>
                  </a:cubicBezTo>
                  <a:cubicBezTo>
                    <a:pt x="244" y="491"/>
                    <a:pt x="238" y="443"/>
                    <a:pt x="208" y="47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3" name="Freeform 305"/>
            <p:cNvSpPr>
              <a:spLocks noEditPoints="1"/>
            </p:cNvSpPr>
            <p:nvPr/>
          </p:nvSpPr>
          <p:spPr bwMode="auto">
            <a:xfrm>
              <a:off x="2278" y="2796"/>
              <a:ext cx="162" cy="149"/>
            </a:xfrm>
            <a:custGeom>
              <a:avLst/>
              <a:gdLst>
                <a:gd name="T0" fmla="*/ 262 w 543"/>
                <a:gd name="T1" fmla="*/ 501 h 501"/>
                <a:gd name="T2" fmla="*/ 222 w 543"/>
                <a:gd name="T3" fmla="*/ 474 h 501"/>
                <a:gd name="T4" fmla="*/ 204 w 543"/>
                <a:gd name="T5" fmla="*/ 489 h 501"/>
                <a:gd name="T6" fmla="*/ 118 w 543"/>
                <a:gd name="T7" fmla="*/ 244 h 501"/>
                <a:gd name="T8" fmla="*/ 34 w 543"/>
                <a:gd name="T9" fmla="*/ 12 h 501"/>
                <a:gd name="T10" fmla="*/ 114 w 543"/>
                <a:gd name="T11" fmla="*/ 19 h 501"/>
                <a:gd name="T12" fmla="*/ 223 w 543"/>
                <a:gd name="T13" fmla="*/ 13 h 501"/>
                <a:gd name="T14" fmla="*/ 306 w 543"/>
                <a:gd name="T15" fmla="*/ 29 h 501"/>
                <a:gd name="T16" fmla="*/ 409 w 543"/>
                <a:gd name="T17" fmla="*/ 38 h 501"/>
                <a:gd name="T18" fmla="*/ 529 w 543"/>
                <a:gd name="T19" fmla="*/ 39 h 501"/>
                <a:gd name="T20" fmla="*/ 522 w 543"/>
                <a:gd name="T21" fmla="*/ 54 h 501"/>
                <a:gd name="T22" fmla="*/ 470 w 543"/>
                <a:gd name="T23" fmla="*/ 83 h 501"/>
                <a:gd name="T24" fmla="*/ 454 w 543"/>
                <a:gd name="T25" fmla="*/ 78 h 501"/>
                <a:gd name="T26" fmla="*/ 414 w 543"/>
                <a:gd name="T27" fmla="*/ 70 h 501"/>
                <a:gd name="T28" fmla="*/ 375 w 543"/>
                <a:gd name="T29" fmla="*/ 104 h 501"/>
                <a:gd name="T30" fmla="*/ 377 w 543"/>
                <a:gd name="T31" fmla="*/ 147 h 501"/>
                <a:gd name="T32" fmla="*/ 348 w 543"/>
                <a:gd name="T33" fmla="*/ 216 h 501"/>
                <a:gd name="T34" fmla="*/ 337 w 543"/>
                <a:gd name="T35" fmla="*/ 264 h 501"/>
                <a:gd name="T36" fmla="*/ 338 w 543"/>
                <a:gd name="T37" fmla="*/ 467 h 501"/>
                <a:gd name="T38" fmla="*/ 222 w 543"/>
                <a:gd name="T39" fmla="*/ 456 h 501"/>
                <a:gd name="T40" fmla="*/ 262 w 543"/>
                <a:gd name="T41" fmla="*/ 482 h 501"/>
                <a:gd name="T42" fmla="*/ 320 w 543"/>
                <a:gd name="T43" fmla="*/ 467 h 501"/>
                <a:gd name="T44" fmla="*/ 318 w 543"/>
                <a:gd name="T45" fmla="*/ 266 h 501"/>
                <a:gd name="T46" fmla="*/ 348 w 543"/>
                <a:gd name="T47" fmla="*/ 198 h 501"/>
                <a:gd name="T48" fmla="*/ 359 w 543"/>
                <a:gd name="T49" fmla="*/ 149 h 501"/>
                <a:gd name="T50" fmla="*/ 356 w 543"/>
                <a:gd name="T51" fmla="*/ 104 h 501"/>
                <a:gd name="T52" fmla="*/ 300 w 543"/>
                <a:gd name="T53" fmla="*/ 47 h 501"/>
                <a:gd name="T54" fmla="*/ 164 w 543"/>
                <a:gd name="T55" fmla="*/ 35 h 501"/>
                <a:gd name="T56" fmla="*/ 114 w 543"/>
                <a:gd name="T57" fmla="*/ 38 h 501"/>
                <a:gd name="T58" fmla="*/ 44 w 543"/>
                <a:gd name="T59" fmla="*/ 28 h 501"/>
                <a:gd name="T60" fmla="*/ 136 w 543"/>
                <a:gd name="T61" fmla="*/ 243 h 501"/>
                <a:gd name="T62" fmla="*/ 222 w 543"/>
                <a:gd name="T63" fmla="*/ 456 h 501"/>
                <a:gd name="T64" fmla="*/ 467 w 543"/>
                <a:gd name="T65" fmla="*/ 60 h 501"/>
                <a:gd name="T66" fmla="*/ 442 w 543"/>
                <a:gd name="T67" fmla="*/ 48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43" h="501">
                  <a:moveTo>
                    <a:pt x="271" y="501"/>
                  </a:moveTo>
                  <a:cubicBezTo>
                    <a:pt x="262" y="501"/>
                    <a:pt x="262" y="501"/>
                    <a:pt x="262" y="501"/>
                  </a:cubicBezTo>
                  <a:cubicBezTo>
                    <a:pt x="249" y="501"/>
                    <a:pt x="241" y="491"/>
                    <a:pt x="234" y="484"/>
                  </a:cubicBezTo>
                  <a:cubicBezTo>
                    <a:pt x="230" y="479"/>
                    <a:pt x="225" y="474"/>
                    <a:pt x="222" y="474"/>
                  </a:cubicBezTo>
                  <a:cubicBezTo>
                    <a:pt x="221" y="474"/>
                    <a:pt x="217" y="475"/>
                    <a:pt x="210" y="483"/>
                  </a:cubicBezTo>
                  <a:cubicBezTo>
                    <a:pt x="204" y="489"/>
                    <a:pt x="204" y="489"/>
                    <a:pt x="204" y="489"/>
                  </a:cubicBezTo>
                  <a:cubicBezTo>
                    <a:pt x="197" y="484"/>
                    <a:pt x="197" y="484"/>
                    <a:pt x="197" y="484"/>
                  </a:cubicBezTo>
                  <a:cubicBezTo>
                    <a:pt x="131" y="431"/>
                    <a:pt x="120" y="328"/>
                    <a:pt x="118" y="244"/>
                  </a:cubicBezTo>
                  <a:cubicBezTo>
                    <a:pt x="117" y="229"/>
                    <a:pt x="96" y="194"/>
                    <a:pt x="76" y="161"/>
                  </a:cubicBezTo>
                  <a:cubicBezTo>
                    <a:pt x="38" y="99"/>
                    <a:pt x="0" y="35"/>
                    <a:pt x="34" y="12"/>
                  </a:cubicBezTo>
                  <a:cubicBezTo>
                    <a:pt x="53" y="0"/>
                    <a:pt x="72" y="5"/>
                    <a:pt x="88" y="12"/>
                  </a:cubicBezTo>
                  <a:cubicBezTo>
                    <a:pt x="96" y="16"/>
                    <a:pt x="104" y="19"/>
                    <a:pt x="114" y="19"/>
                  </a:cubicBezTo>
                  <a:cubicBezTo>
                    <a:pt x="129" y="19"/>
                    <a:pt x="145" y="18"/>
                    <a:pt x="163" y="16"/>
                  </a:cubicBezTo>
                  <a:cubicBezTo>
                    <a:pt x="183" y="15"/>
                    <a:pt x="204" y="13"/>
                    <a:pt x="223" y="13"/>
                  </a:cubicBezTo>
                  <a:cubicBezTo>
                    <a:pt x="242" y="13"/>
                    <a:pt x="258" y="14"/>
                    <a:pt x="272" y="18"/>
                  </a:cubicBezTo>
                  <a:cubicBezTo>
                    <a:pt x="282" y="20"/>
                    <a:pt x="294" y="25"/>
                    <a:pt x="306" y="29"/>
                  </a:cubicBezTo>
                  <a:cubicBezTo>
                    <a:pt x="333" y="39"/>
                    <a:pt x="365" y="50"/>
                    <a:pt x="388" y="45"/>
                  </a:cubicBezTo>
                  <a:cubicBezTo>
                    <a:pt x="394" y="43"/>
                    <a:pt x="401" y="41"/>
                    <a:pt x="409" y="38"/>
                  </a:cubicBezTo>
                  <a:cubicBezTo>
                    <a:pt x="432" y="31"/>
                    <a:pt x="460" y="22"/>
                    <a:pt x="485" y="22"/>
                  </a:cubicBezTo>
                  <a:cubicBezTo>
                    <a:pt x="504" y="22"/>
                    <a:pt x="520" y="28"/>
                    <a:pt x="529" y="39"/>
                  </a:cubicBezTo>
                  <a:cubicBezTo>
                    <a:pt x="543" y="55"/>
                    <a:pt x="543" y="55"/>
                    <a:pt x="543" y="55"/>
                  </a:cubicBezTo>
                  <a:cubicBezTo>
                    <a:pt x="522" y="54"/>
                    <a:pt x="522" y="54"/>
                    <a:pt x="522" y="54"/>
                  </a:cubicBezTo>
                  <a:cubicBezTo>
                    <a:pt x="522" y="54"/>
                    <a:pt x="522" y="54"/>
                    <a:pt x="522" y="54"/>
                  </a:cubicBezTo>
                  <a:cubicBezTo>
                    <a:pt x="504" y="54"/>
                    <a:pt x="487" y="64"/>
                    <a:pt x="470" y="83"/>
                  </a:cubicBezTo>
                  <a:cubicBezTo>
                    <a:pt x="456" y="98"/>
                    <a:pt x="456" y="98"/>
                    <a:pt x="456" y="98"/>
                  </a:cubicBezTo>
                  <a:cubicBezTo>
                    <a:pt x="454" y="78"/>
                    <a:pt x="454" y="78"/>
                    <a:pt x="454" y="78"/>
                  </a:cubicBezTo>
                  <a:cubicBezTo>
                    <a:pt x="453" y="69"/>
                    <a:pt x="449" y="66"/>
                    <a:pt x="440" y="66"/>
                  </a:cubicBezTo>
                  <a:cubicBezTo>
                    <a:pt x="432" y="66"/>
                    <a:pt x="422" y="68"/>
                    <a:pt x="414" y="70"/>
                  </a:cubicBezTo>
                  <a:cubicBezTo>
                    <a:pt x="410" y="71"/>
                    <a:pt x="407" y="72"/>
                    <a:pt x="403" y="73"/>
                  </a:cubicBezTo>
                  <a:cubicBezTo>
                    <a:pt x="374" y="79"/>
                    <a:pt x="374" y="79"/>
                    <a:pt x="375" y="104"/>
                  </a:cubicBezTo>
                  <a:cubicBezTo>
                    <a:pt x="375" y="109"/>
                    <a:pt x="375" y="116"/>
                    <a:pt x="375" y="125"/>
                  </a:cubicBezTo>
                  <a:cubicBezTo>
                    <a:pt x="375" y="131"/>
                    <a:pt x="376" y="139"/>
                    <a:pt x="377" y="147"/>
                  </a:cubicBezTo>
                  <a:cubicBezTo>
                    <a:pt x="380" y="170"/>
                    <a:pt x="382" y="194"/>
                    <a:pt x="370" y="207"/>
                  </a:cubicBezTo>
                  <a:cubicBezTo>
                    <a:pt x="364" y="213"/>
                    <a:pt x="357" y="216"/>
                    <a:pt x="348" y="216"/>
                  </a:cubicBezTo>
                  <a:cubicBezTo>
                    <a:pt x="342" y="216"/>
                    <a:pt x="340" y="218"/>
                    <a:pt x="339" y="219"/>
                  </a:cubicBezTo>
                  <a:cubicBezTo>
                    <a:pt x="333" y="226"/>
                    <a:pt x="335" y="248"/>
                    <a:pt x="337" y="264"/>
                  </a:cubicBezTo>
                  <a:cubicBezTo>
                    <a:pt x="337" y="273"/>
                    <a:pt x="338" y="281"/>
                    <a:pt x="338" y="288"/>
                  </a:cubicBezTo>
                  <a:cubicBezTo>
                    <a:pt x="338" y="467"/>
                    <a:pt x="338" y="467"/>
                    <a:pt x="338" y="467"/>
                  </a:cubicBezTo>
                  <a:cubicBezTo>
                    <a:pt x="338" y="501"/>
                    <a:pt x="288" y="501"/>
                    <a:pt x="271" y="501"/>
                  </a:cubicBezTo>
                  <a:close/>
                  <a:moveTo>
                    <a:pt x="222" y="456"/>
                  </a:moveTo>
                  <a:cubicBezTo>
                    <a:pt x="234" y="456"/>
                    <a:pt x="241" y="464"/>
                    <a:pt x="248" y="472"/>
                  </a:cubicBezTo>
                  <a:cubicBezTo>
                    <a:pt x="253" y="477"/>
                    <a:pt x="257" y="482"/>
                    <a:pt x="262" y="482"/>
                  </a:cubicBezTo>
                  <a:cubicBezTo>
                    <a:pt x="271" y="482"/>
                    <a:pt x="271" y="482"/>
                    <a:pt x="271" y="482"/>
                  </a:cubicBezTo>
                  <a:cubicBezTo>
                    <a:pt x="311" y="482"/>
                    <a:pt x="320" y="474"/>
                    <a:pt x="320" y="467"/>
                  </a:cubicBezTo>
                  <a:cubicBezTo>
                    <a:pt x="320" y="288"/>
                    <a:pt x="320" y="288"/>
                    <a:pt x="320" y="288"/>
                  </a:cubicBezTo>
                  <a:cubicBezTo>
                    <a:pt x="320" y="282"/>
                    <a:pt x="319" y="274"/>
                    <a:pt x="318" y="266"/>
                  </a:cubicBezTo>
                  <a:cubicBezTo>
                    <a:pt x="316" y="244"/>
                    <a:pt x="314" y="220"/>
                    <a:pt x="326" y="207"/>
                  </a:cubicBezTo>
                  <a:cubicBezTo>
                    <a:pt x="331" y="201"/>
                    <a:pt x="338" y="198"/>
                    <a:pt x="348" y="198"/>
                  </a:cubicBezTo>
                  <a:cubicBezTo>
                    <a:pt x="353" y="198"/>
                    <a:pt x="355" y="196"/>
                    <a:pt x="356" y="195"/>
                  </a:cubicBezTo>
                  <a:cubicBezTo>
                    <a:pt x="363" y="188"/>
                    <a:pt x="361" y="166"/>
                    <a:pt x="359" y="149"/>
                  </a:cubicBezTo>
                  <a:cubicBezTo>
                    <a:pt x="358" y="140"/>
                    <a:pt x="357" y="132"/>
                    <a:pt x="357" y="125"/>
                  </a:cubicBezTo>
                  <a:cubicBezTo>
                    <a:pt x="357" y="117"/>
                    <a:pt x="357" y="110"/>
                    <a:pt x="356" y="104"/>
                  </a:cubicBezTo>
                  <a:cubicBezTo>
                    <a:pt x="356" y="83"/>
                    <a:pt x="357" y="72"/>
                    <a:pt x="369" y="65"/>
                  </a:cubicBezTo>
                  <a:cubicBezTo>
                    <a:pt x="346" y="64"/>
                    <a:pt x="321" y="55"/>
                    <a:pt x="300" y="47"/>
                  </a:cubicBezTo>
                  <a:cubicBezTo>
                    <a:pt x="288" y="42"/>
                    <a:pt x="277" y="38"/>
                    <a:pt x="267" y="36"/>
                  </a:cubicBezTo>
                  <a:cubicBezTo>
                    <a:pt x="242" y="29"/>
                    <a:pt x="202" y="31"/>
                    <a:pt x="164" y="35"/>
                  </a:cubicBezTo>
                  <a:cubicBezTo>
                    <a:pt x="146" y="36"/>
                    <a:pt x="130" y="37"/>
                    <a:pt x="114" y="38"/>
                  </a:cubicBezTo>
                  <a:cubicBezTo>
                    <a:pt x="114" y="38"/>
                    <a:pt x="114" y="38"/>
                    <a:pt x="114" y="38"/>
                  </a:cubicBezTo>
                  <a:cubicBezTo>
                    <a:pt x="100" y="38"/>
                    <a:pt x="90" y="33"/>
                    <a:pt x="80" y="29"/>
                  </a:cubicBezTo>
                  <a:cubicBezTo>
                    <a:pt x="67" y="23"/>
                    <a:pt x="57" y="19"/>
                    <a:pt x="44" y="28"/>
                  </a:cubicBezTo>
                  <a:cubicBezTo>
                    <a:pt x="24" y="41"/>
                    <a:pt x="65" y="107"/>
                    <a:pt x="92" y="151"/>
                  </a:cubicBezTo>
                  <a:cubicBezTo>
                    <a:pt x="115" y="190"/>
                    <a:pt x="135" y="223"/>
                    <a:pt x="136" y="243"/>
                  </a:cubicBezTo>
                  <a:cubicBezTo>
                    <a:pt x="138" y="321"/>
                    <a:pt x="148" y="414"/>
                    <a:pt x="202" y="464"/>
                  </a:cubicBezTo>
                  <a:cubicBezTo>
                    <a:pt x="209" y="458"/>
                    <a:pt x="216" y="456"/>
                    <a:pt x="222" y="456"/>
                  </a:cubicBezTo>
                  <a:close/>
                  <a:moveTo>
                    <a:pt x="442" y="48"/>
                  </a:moveTo>
                  <a:cubicBezTo>
                    <a:pt x="453" y="48"/>
                    <a:pt x="461" y="52"/>
                    <a:pt x="467" y="60"/>
                  </a:cubicBezTo>
                  <a:cubicBezTo>
                    <a:pt x="476" y="51"/>
                    <a:pt x="486" y="45"/>
                    <a:pt x="496" y="41"/>
                  </a:cubicBezTo>
                  <a:cubicBezTo>
                    <a:pt x="481" y="38"/>
                    <a:pt x="460" y="42"/>
                    <a:pt x="442" y="48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4" name="Freeform 306"/>
            <p:cNvSpPr>
              <a:spLocks/>
            </p:cNvSpPr>
            <p:nvPr/>
          </p:nvSpPr>
          <p:spPr bwMode="auto">
            <a:xfrm>
              <a:off x="1975" y="2296"/>
              <a:ext cx="93" cy="83"/>
            </a:xfrm>
            <a:custGeom>
              <a:avLst/>
              <a:gdLst>
                <a:gd name="T0" fmla="*/ 0 w 314"/>
                <a:gd name="T1" fmla="*/ 278 h 278"/>
                <a:gd name="T2" fmla="*/ 83 w 314"/>
                <a:gd name="T3" fmla="*/ 104 h 278"/>
                <a:gd name="T4" fmla="*/ 145 w 314"/>
                <a:gd name="T5" fmla="*/ 14 h 278"/>
                <a:gd name="T6" fmla="*/ 261 w 314"/>
                <a:gd name="T7" fmla="*/ 10 h 278"/>
                <a:gd name="T8" fmla="*/ 304 w 314"/>
                <a:gd name="T9" fmla="*/ 66 h 278"/>
                <a:gd name="T10" fmla="*/ 196 w 314"/>
                <a:gd name="T11" fmla="*/ 77 h 278"/>
                <a:gd name="T12" fmla="*/ 186 w 314"/>
                <a:gd name="T13" fmla="*/ 177 h 278"/>
                <a:gd name="T14" fmla="*/ 147 w 314"/>
                <a:gd name="T15" fmla="*/ 196 h 278"/>
                <a:gd name="T16" fmla="*/ 148 w 314"/>
                <a:gd name="T17" fmla="*/ 261 h 278"/>
                <a:gd name="T18" fmla="*/ 0 w 314"/>
                <a:gd name="T19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4" h="278">
                  <a:moveTo>
                    <a:pt x="0" y="278"/>
                  </a:moveTo>
                  <a:cubicBezTo>
                    <a:pt x="12" y="212"/>
                    <a:pt x="60" y="167"/>
                    <a:pt x="83" y="104"/>
                  </a:cubicBezTo>
                  <a:cubicBezTo>
                    <a:pt x="96" y="67"/>
                    <a:pt x="127" y="50"/>
                    <a:pt x="145" y="14"/>
                  </a:cubicBezTo>
                  <a:cubicBezTo>
                    <a:pt x="152" y="0"/>
                    <a:pt x="244" y="10"/>
                    <a:pt x="261" y="10"/>
                  </a:cubicBezTo>
                  <a:cubicBezTo>
                    <a:pt x="314" y="10"/>
                    <a:pt x="308" y="14"/>
                    <a:pt x="304" y="66"/>
                  </a:cubicBezTo>
                  <a:cubicBezTo>
                    <a:pt x="302" y="93"/>
                    <a:pt x="220" y="78"/>
                    <a:pt x="196" y="77"/>
                  </a:cubicBezTo>
                  <a:cubicBezTo>
                    <a:pt x="178" y="77"/>
                    <a:pt x="186" y="159"/>
                    <a:pt x="186" y="177"/>
                  </a:cubicBezTo>
                  <a:cubicBezTo>
                    <a:pt x="186" y="183"/>
                    <a:pt x="153" y="188"/>
                    <a:pt x="147" y="196"/>
                  </a:cubicBezTo>
                  <a:cubicBezTo>
                    <a:pt x="135" y="212"/>
                    <a:pt x="146" y="242"/>
                    <a:pt x="148" y="261"/>
                  </a:cubicBezTo>
                  <a:cubicBezTo>
                    <a:pt x="116" y="262"/>
                    <a:pt x="13" y="245"/>
                    <a:pt x="0" y="278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5" name="Freeform 307"/>
            <p:cNvSpPr>
              <a:spLocks noEditPoints="1"/>
            </p:cNvSpPr>
            <p:nvPr/>
          </p:nvSpPr>
          <p:spPr bwMode="auto">
            <a:xfrm>
              <a:off x="1972" y="2295"/>
              <a:ext cx="97" cy="85"/>
            </a:xfrm>
            <a:custGeom>
              <a:avLst/>
              <a:gdLst>
                <a:gd name="T0" fmla="*/ 17 w 326"/>
                <a:gd name="T1" fmla="*/ 284 h 284"/>
                <a:gd name="T2" fmla="*/ 0 w 326"/>
                <a:gd name="T3" fmla="*/ 279 h 284"/>
                <a:gd name="T4" fmla="*/ 46 w 326"/>
                <a:gd name="T5" fmla="*/ 177 h 284"/>
                <a:gd name="T6" fmla="*/ 83 w 326"/>
                <a:gd name="T7" fmla="*/ 104 h 284"/>
                <a:gd name="T8" fmla="*/ 117 w 326"/>
                <a:gd name="T9" fmla="*/ 52 h 284"/>
                <a:gd name="T10" fmla="*/ 145 w 326"/>
                <a:gd name="T11" fmla="*/ 13 h 284"/>
                <a:gd name="T12" fmla="*/ 193 w 326"/>
                <a:gd name="T13" fmla="*/ 0 h 284"/>
                <a:gd name="T14" fmla="*/ 250 w 326"/>
                <a:gd name="T15" fmla="*/ 3 h 284"/>
                <a:gd name="T16" fmla="*/ 270 w 326"/>
                <a:gd name="T17" fmla="*/ 4 h 284"/>
                <a:gd name="T18" fmla="*/ 318 w 326"/>
                <a:gd name="T19" fmla="*/ 14 h 284"/>
                <a:gd name="T20" fmla="*/ 323 w 326"/>
                <a:gd name="T21" fmla="*/ 56 h 284"/>
                <a:gd name="T22" fmla="*/ 322 w 326"/>
                <a:gd name="T23" fmla="*/ 70 h 284"/>
                <a:gd name="T24" fmla="*/ 272 w 326"/>
                <a:gd name="T25" fmla="*/ 94 h 284"/>
                <a:gd name="T26" fmla="*/ 227 w 326"/>
                <a:gd name="T27" fmla="*/ 91 h 284"/>
                <a:gd name="T28" fmla="*/ 205 w 326"/>
                <a:gd name="T29" fmla="*/ 90 h 284"/>
                <a:gd name="T30" fmla="*/ 203 w 326"/>
                <a:gd name="T31" fmla="*/ 162 h 284"/>
                <a:gd name="T32" fmla="*/ 204 w 326"/>
                <a:gd name="T33" fmla="*/ 180 h 284"/>
                <a:gd name="T34" fmla="*/ 181 w 326"/>
                <a:gd name="T35" fmla="*/ 197 h 284"/>
                <a:gd name="T36" fmla="*/ 163 w 326"/>
                <a:gd name="T37" fmla="*/ 205 h 284"/>
                <a:gd name="T38" fmla="*/ 163 w 326"/>
                <a:gd name="T39" fmla="*/ 247 h 284"/>
                <a:gd name="T40" fmla="*/ 167 w 326"/>
                <a:gd name="T41" fmla="*/ 263 h 284"/>
                <a:gd name="T42" fmla="*/ 168 w 326"/>
                <a:gd name="T43" fmla="*/ 273 h 284"/>
                <a:gd name="T44" fmla="*/ 158 w 326"/>
                <a:gd name="T45" fmla="*/ 273 h 284"/>
                <a:gd name="T46" fmla="*/ 157 w 326"/>
                <a:gd name="T47" fmla="*/ 273 h 284"/>
                <a:gd name="T48" fmla="*/ 127 w 326"/>
                <a:gd name="T49" fmla="*/ 272 h 284"/>
                <a:gd name="T50" fmla="*/ 75 w 326"/>
                <a:gd name="T51" fmla="*/ 269 h 284"/>
                <a:gd name="T52" fmla="*/ 17 w 326"/>
                <a:gd name="T53" fmla="*/ 284 h 284"/>
                <a:gd name="T54" fmla="*/ 193 w 326"/>
                <a:gd name="T55" fmla="*/ 19 h 284"/>
                <a:gd name="T56" fmla="*/ 161 w 326"/>
                <a:gd name="T57" fmla="*/ 23 h 284"/>
                <a:gd name="T58" fmla="*/ 131 w 326"/>
                <a:gd name="T59" fmla="*/ 64 h 284"/>
                <a:gd name="T60" fmla="*/ 101 w 326"/>
                <a:gd name="T61" fmla="*/ 110 h 284"/>
                <a:gd name="T62" fmla="*/ 61 w 326"/>
                <a:gd name="T63" fmla="*/ 186 h 284"/>
                <a:gd name="T64" fmla="*/ 25 w 326"/>
                <a:gd name="T65" fmla="*/ 257 h 284"/>
                <a:gd name="T66" fmla="*/ 75 w 326"/>
                <a:gd name="T67" fmla="*/ 251 h 284"/>
                <a:gd name="T68" fmla="*/ 128 w 326"/>
                <a:gd name="T69" fmla="*/ 254 h 284"/>
                <a:gd name="T70" fmla="*/ 146 w 326"/>
                <a:gd name="T71" fmla="*/ 255 h 284"/>
                <a:gd name="T72" fmla="*/ 146 w 326"/>
                <a:gd name="T73" fmla="*/ 251 h 284"/>
                <a:gd name="T74" fmla="*/ 148 w 326"/>
                <a:gd name="T75" fmla="*/ 194 h 284"/>
                <a:gd name="T76" fmla="*/ 175 w 326"/>
                <a:gd name="T77" fmla="*/ 180 h 284"/>
                <a:gd name="T78" fmla="*/ 185 w 326"/>
                <a:gd name="T79" fmla="*/ 176 h 284"/>
                <a:gd name="T80" fmla="*/ 185 w 326"/>
                <a:gd name="T81" fmla="*/ 163 h 284"/>
                <a:gd name="T82" fmla="*/ 194 w 326"/>
                <a:gd name="T83" fmla="*/ 76 h 284"/>
                <a:gd name="T84" fmla="*/ 205 w 326"/>
                <a:gd name="T85" fmla="*/ 71 h 284"/>
                <a:gd name="T86" fmla="*/ 229 w 326"/>
                <a:gd name="T87" fmla="*/ 73 h 284"/>
                <a:gd name="T88" fmla="*/ 272 w 326"/>
                <a:gd name="T89" fmla="*/ 76 h 284"/>
                <a:gd name="T90" fmla="*/ 303 w 326"/>
                <a:gd name="T91" fmla="*/ 69 h 284"/>
                <a:gd name="T92" fmla="*/ 305 w 326"/>
                <a:gd name="T93" fmla="*/ 54 h 284"/>
                <a:gd name="T94" fmla="*/ 304 w 326"/>
                <a:gd name="T95" fmla="*/ 26 h 284"/>
                <a:gd name="T96" fmla="*/ 270 w 326"/>
                <a:gd name="T97" fmla="*/ 23 h 284"/>
                <a:gd name="T98" fmla="*/ 249 w 326"/>
                <a:gd name="T99" fmla="*/ 22 h 284"/>
                <a:gd name="T100" fmla="*/ 193 w 326"/>
                <a:gd name="T101" fmla="*/ 1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6" h="284">
                  <a:moveTo>
                    <a:pt x="17" y="284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7" y="240"/>
                    <a:pt x="27" y="208"/>
                    <a:pt x="46" y="177"/>
                  </a:cubicBezTo>
                  <a:cubicBezTo>
                    <a:pt x="59" y="154"/>
                    <a:pt x="74" y="130"/>
                    <a:pt x="83" y="104"/>
                  </a:cubicBezTo>
                  <a:cubicBezTo>
                    <a:pt x="91" y="82"/>
                    <a:pt x="105" y="67"/>
                    <a:pt x="117" y="52"/>
                  </a:cubicBezTo>
                  <a:cubicBezTo>
                    <a:pt x="128" y="40"/>
                    <a:pt x="138" y="28"/>
                    <a:pt x="145" y="13"/>
                  </a:cubicBezTo>
                  <a:cubicBezTo>
                    <a:pt x="150" y="4"/>
                    <a:pt x="163" y="0"/>
                    <a:pt x="193" y="0"/>
                  </a:cubicBezTo>
                  <a:cubicBezTo>
                    <a:pt x="212" y="0"/>
                    <a:pt x="234" y="2"/>
                    <a:pt x="250" y="3"/>
                  </a:cubicBezTo>
                  <a:cubicBezTo>
                    <a:pt x="259" y="4"/>
                    <a:pt x="266" y="4"/>
                    <a:pt x="270" y="4"/>
                  </a:cubicBezTo>
                  <a:cubicBezTo>
                    <a:pt x="296" y="4"/>
                    <a:pt x="310" y="5"/>
                    <a:pt x="318" y="14"/>
                  </a:cubicBezTo>
                  <a:cubicBezTo>
                    <a:pt x="326" y="23"/>
                    <a:pt x="325" y="35"/>
                    <a:pt x="323" y="56"/>
                  </a:cubicBezTo>
                  <a:cubicBezTo>
                    <a:pt x="322" y="70"/>
                    <a:pt x="322" y="70"/>
                    <a:pt x="322" y="70"/>
                  </a:cubicBezTo>
                  <a:cubicBezTo>
                    <a:pt x="320" y="94"/>
                    <a:pt x="284" y="94"/>
                    <a:pt x="272" y="94"/>
                  </a:cubicBezTo>
                  <a:cubicBezTo>
                    <a:pt x="257" y="94"/>
                    <a:pt x="240" y="93"/>
                    <a:pt x="227" y="91"/>
                  </a:cubicBezTo>
                  <a:cubicBezTo>
                    <a:pt x="218" y="91"/>
                    <a:pt x="210" y="90"/>
                    <a:pt x="205" y="90"/>
                  </a:cubicBezTo>
                  <a:cubicBezTo>
                    <a:pt x="200" y="96"/>
                    <a:pt x="202" y="146"/>
                    <a:pt x="203" y="162"/>
                  </a:cubicBezTo>
                  <a:cubicBezTo>
                    <a:pt x="204" y="170"/>
                    <a:pt x="204" y="177"/>
                    <a:pt x="204" y="180"/>
                  </a:cubicBezTo>
                  <a:cubicBezTo>
                    <a:pt x="204" y="189"/>
                    <a:pt x="194" y="193"/>
                    <a:pt x="181" y="197"/>
                  </a:cubicBezTo>
                  <a:cubicBezTo>
                    <a:pt x="176" y="199"/>
                    <a:pt x="165" y="203"/>
                    <a:pt x="163" y="205"/>
                  </a:cubicBezTo>
                  <a:cubicBezTo>
                    <a:pt x="156" y="214"/>
                    <a:pt x="160" y="232"/>
                    <a:pt x="163" y="247"/>
                  </a:cubicBezTo>
                  <a:cubicBezTo>
                    <a:pt x="165" y="253"/>
                    <a:pt x="166" y="258"/>
                    <a:pt x="167" y="263"/>
                  </a:cubicBezTo>
                  <a:cubicBezTo>
                    <a:pt x="168" y="273"/>
                    <a:pt x="168" y="273"/>
                    <a:pt x="168" y="273"/>
                  </a:cubicBezTo>
                  <a:cubicBezTo>
                    <a:pt x="158" y="273"/>
                    <a:pt x="158" y="273"/>
                    <a:pt x="158" y="273"/>
                  </a:cubicBezTo>
                  <a:cubicBezTo>
                    <a:pt x="157" y="273"/>
                    <a:pt x="157" y="273"/>
                    <a:pt x="157" y="273"/>
                  </a:cubicBezTo>
                  <a:cubicBezTo>
                    <a:pt x="149" y="273"/>
                    <a:pt x="138" y="273"/>
                    <a:pt x="127" y="272"/>
                  </a:cubicBezTo>
                  <a:cubicBezTo>
                    <a:pt x="111" y="271"/>
                    <a:pt x="93" y="269"/>
                    <a:pt x="75" y="269"/>
                  </a:cubicBezTo>
                  <a:cubicBezTo>
                    <a:pt x="30" y="269"/>
                    <a:pt x="20" y="279"/>
                    <a:pt x="17" y="284"/>
                  </a:cubicBezTo>
                  <a:close/>
                  <a:moveTo>
                    <a:pt x="193" y="19"/>
                  </a:moveTo>
                  <a:cubicBezTo>
                    <a:pt x="167" y="19"/>
                    <a:pt x="162" y="22"/>
                    <a:pt x="161" y="23"/>
                  </a:cubicBezTo>
                  <a:cubicBezTo>
                    <a:pt x="153" y="39"/>
                    <a:pt x="142" y="52"/>
                    <a:pt x="131" y="64"/>
                  </a:cubicBezTo>
                  <a:cubicBezTo>
                    <a:pt x="119" y="78"/>
                    <a:pt x="107" y="92"/>
                    <a:pt x="101" y="110"/>
                  </a:cubicBezTo>
                  <a:cubicBezTo>
                    <a:pt x="91" y="138"/>
                    <a:pt x="76" y="163"/>
                    <a:pt x="61" y="186"/>
                  </a:cubicBezTo>
                  <a:cubicBezTo>
                    <a:pt x="47" y="210"/>
                    <a:pt x="34" y="232"/>
                    <a:pt x="25" y="257"/>
                  </a:cubicBezTo>
                  <a:cubicBezTo>
                    <a:pt x="40" y="252"/>
                    <a:pt x="59" y="251"/>
                    <a:pt x="75" y="251"/>
                  </a:cubicBezTo>
                  <a:cubicBezTo>
                    <a:pt x="93" y="251"/>
                    <a:pt x="112" y="252"/>
                    <a:pt x="128" y="254"/>
                  </a:cubicBezTo>
                  <a:cubicBezTo>
                    <a:pt x="135" y="254"/>
                    <a:pt x="141" y="255"/>
                    <a:pt x="146" y="255"/>
                  </a:cubicBezTo>
                  <a:cubicBezTo>
                    <a:pt x="146" y="254"/>
                    <a:pt x="146" y="252"/>
                    <a:pt x="146" y="251"/>
                  </a:cubicBezTo>
                  <a:cubicBezTo>
                    <a:pt x="142" y="232"/>
                    <a:pt x="137" y="209"/>
                    <a:pt x="148" y="194"/>
                  </a:cubicBezTo>
                  <a:cubicBezTo>
                    <a:pt x="153" y="188"/>
                    <a:pt x="162" y="184"/>
                    <a:pt x="175" y="180"/>
                  </a:cubicBezTo>
                  <a:cubicBezTo>
                    <a:pt x="178" y="179"/>
                    <a:pt x="183" y="177"/>
                    <a:pt x="185" y="176"/>
                  </a:cubicBezTo>
                  <a:cubicBezTo>
                    <a:pt x="185" y="173"/>
                    <a:pt x="185" y="168"/>
                    <a:pt x="185" y="163"/>
                  </a:cubicBezTo>
                  <a:cubicBezTo>
                    <a:pt x="183" y="123"/>
                    <a:pt x="182" y="88"/>
                    <a:pt x="194" y="76"/>
                  </a:cubicBezTo>
                  <a:cubicBezTo>
                    <a:pt x="197" y="73"/>
                    <a:pt x="201" y="71"/>
                    <a:pt x="205" y="71"/>
                  </a:cubicBezTo>
                  <a:cubicBezTo>
                    <a:pt x="211" y="71"/>
                    <a:pt x="219" y="72"/>
                    <a:pt x="229" y="73"/>
                  </a:cubicBezTo>
                  <a:cubicBezTo>
                    <a:pt x="242" y="74"/>
                    <a:pt x="258" y="76"/>
                    <a:pt x="272" y="76"/>
                  </a:cubicBezTo>
                  <a:cubicBezTo>
                    <a:pt x="296" y="76"/>
                    <a:pt x="303" y="71"/>
                    <a:pt x="303" y="69"/>
                  </a:cubicBezTo>
                  <a:cubicBezTo>
                    <a:pt x="305" y="54"/>
                    <a:pt x="305" y="54"/>
                    <a:pt x="305" y="54"/>
                  </a:cubicBezTo>
                  <a:cubicBezTo>
                    <a:pt x="306" y="41"/>
                    <a:pt x="307" y="29"/>
                    <a:pt x="304" y="26"/>
                  </a:cubicBezTo>
                  <a:cubicBezTo>
                    <a:pt x="301" y="23"/>
                    <a:pt x="281" y="23"/>
                    <a:pt x="270" y="23"/>
                  </a:cubicBezTo>
                  <a:cubicBezTo>
                    <a:pt x="266" y="23"/>
                    <a:pt x="258" y="22"/>
                    <a:pt x="249" y="22"/>
                  </a:cubicBezTo>
                  <a:cubicBezTo>
                    <a:pt x="233" y="20"/>
                    <a:pt x="212" y="19"/>
                    <a:pt x="193" y="1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6" name="Freeform 308"/>
            <p:cNvSpPr>
              <a:spLocks/>
            </p:cNvSpPr>
            <p:nvPr/>
          </p:nvSpPr>
          <p:spPr bwMode="auto">
            <a:xfrm>
              <a:off x="2398" y="2355"/>
              <a:ext cx="190" cy="220"/>
            </a:xfrm>
            <a:custGeom>
              <a:avLst/>
              <a:gdLst>
                <a:gd name="T0" fmla="*/ 502 w 635"/>
                <a:gd name="T1" fmla="*/ 0 h 736"/>
                <a:gd name="T2" fmla="*/ 476 w 635"/>
                <a:gd name="T3" fmla="*/ 15 h 736"/>
                <a:gd name="T4" fmla="*/ 443 w 635"/>
                <a:gd name="T5" fmla="*/ 50 h 736"/>
                <a:gd name="T6" fmla="*/ 350 w 635"/>
                <a:gd name="T7" fmla="*/ 43 h 736"/>
                <a:gd name="T8" fmla="*/ 353 w 635"/>
                <a:gd name="T9" fmla="*/ 36 h 736"/>
                <a:gd name="T10" fmla="*/ 175 w 635"/>
                <a:gd name="T11" fmla="*/ 43 h 736"/>
                <a:gd name="T12" fmla="*/ 116 w 635"/>
                <a:gd name="T13" fmla="*/ 55 h 736"/>
                <a:gd name="T14" fmla="*/ 116 w 635"/>
                <a:gd name="T15" fmla="*/ 114 h 736"/>
                <a:gd name="T16" fmla="*/ 78 w 635"/>
                <a:gd name="T17" fmla="*/ 119 h 736"/>
                <a:gd name="T18" fmla="*/ 65 w 635"/>
                <a:gd name="T19" fmla="*/ 283 h 736"/>
                <a:gd name="T20" fmla="*/ 0 w 635"/>
                <a:gd name="T21" fmla="*/ 398 h 736"/>
                <a:gd name="T22" fmla="*/ 33 w 635"/>
                <a:gd name="T23" fmla="*/ 465 h 736"/>
                <a:gd name="T24" fmla="*/ 60 w 635"/>
                <a:gd name="T25" fmla="*/ 523 h 736"/>
                <a:gd name="T26" fmla="*/ 86 w 635"/>
                <a:gd name="T27" fmla="*/ 558 h 736"/>
                <a:gd name="T28" fmla="*/ 116 w 635"/>
                <a:gd name="T29" fmla="*/ 567 h 736"/>
                <a:gd name="T30" fmla="*/ 129 w 635"/>
                <a:gd name="T31" fmla="*/ 590 h 736"/>
                <a:gd name="T32" fmla="*/ 173 w 635"/>
                <a:gd name="T33" fmla="*/ 637 h 736"/>
                <a:gd name="T34" fmla="*/ 248 w 635"/>
                <a:gd name="T35" fmla="*/ 703 h 736"/>
                <a:gd name="T36" fmla="*/ 334 w 635"/>
                <a:gd name="T37" fmla="*/ 732 h 736"/>
                <a:gd name="T38" fmla="*/ 457 w 635"/>
                <a:gd name="T39" fmla="*/ 702 h 736"/>
                <a:gd name="T40" fmla="*/ 513 w 635"/>
                <a:gd name="T41" fmla="*/ 697 h 736"/>
                <a:gd name="T42" fmla="*/ 486 w 635"/>
                <a:gd name="T43" fmla="*/ 656 h 736"/>
                <a:gd name="T44" fmla="*/ 409 w 635"/>
                <a:gd name="T45" fmla="*/ 576 h 736"/>
                <a:gd name="T46" fmla="*/ 449 w 635"/>
                <a:gd name="T47" fmla="*/ 538 h 736"/>
                <a:gd name="T48" fmla="*/ 454 w 635"/>
                <a:gd name="T49" fmla="*/ 483 h 736"/>
                <a:gd name="T50" fmla="*/ 478 w 635"/>
                <a:gd name="T51" fmla="*/ 463 h 736"/>
                <a:gd name="T52" fmla="*/ 492 w 635"/>
                <a:gd name="T53" fmla="*/ 426 h 736"/>
                <a:gd name="T54" fmla="*/ 525 w 635"/>
                <a:gd name="T55" fmla="*/ 389 h 736"/>
                <a:gd name="T56" fmla="*/ 536 w 635"/>
                <a:gd name="T57" fmla="*/ 306 h 736"/>
                <a:gd name="T58" fmla="*/ 579 w 635"/>
                <a:gd name="T59" fmla="*/ 222 h 736"/>
                <a:gd name="T60" fmla="*/ 567 w 635"/>
                <a:gd name="T61" fmla="*/ 162 h 736"/>
                <a:gd name="T62" fmla="*/ 556 w 635"/>
                <a:gd name="T63" fmla="*/ 70 h 736"/>
                <a:gd name="T64" fmla="*/ 546 w 635"/>
                <a:gd name="T65" fmla="*/ 41 h 736"/>
                <a:gd name="T66" fmla="*/ 502 w 635"/>
                <a:gd name="T67" fmla="*/ 0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35" h="736">
                  <a:moveTo>
                    <a:pt x="502" y="0"/>
                  </a:moveTo>
                  <a:cubicBezTo>
                    <a:pt x="497" y="2"/>
                    <a:pt x="477" y="12"/>
                    <a:pt x="476" y="15"/>
                  </a:cubicBezTo>
                  <a:cubicBezTo>
                    <a:pt x="472" y="23"/>
                    <a:pt x="449" y="49"/>
                    <a:pt x="443" y="50"/>
                  </a:cubicBezTo>
                  <a:cubicBezTo>
                    <a:pt x="420" y="56"/>
                    <a:pt x="374" y="43"/>
                    <a:pt x="350" y="43"/>
                  </a:cubicBezTo>
                  <a:cubicBezTo>
                    <a:pt x="351" y="41"/>
                    <a:pt x="352" y="38"/>
                    <a:pt x="353" y="36"/>
                  </a:cubicBezTo>
                  <a:cubicBezTo>
                    <a:pt x="322" y="62"/>
                    <a:pt x="218" y="43"/>
                    <a:pt x="175" y="43"/>
                  </a:cubicBezTo>
                  <a:cubicBezTo>
                    <a:pt x="156" y="43"/>
                    <a:pt x="116" y="32"/>
                    <a:pt x="116" y="55"/>
                  </a:cubicBezTo>
                  <a:cubicBezTo>
                    <a:pt x="116" y="74"/>
                    <a:pt x="116" y="94"/>
                    <a:pt x="116" y="114"/>
                  </a:cubicBezTo>
                  <a:cubicBezTo>
                    <a:pt x="116" y="125"/>
                    <a:pt x="84" y="113"/>
                    <a:pt x="78" y="119"/>
                  </a:cubicBezTo>
                  <a:cubicBezTo>
                    <a:pt x="52" y="148"/>
                    <a:pt x="112" y="276"/>
                    <a:pt x="65" y="283"/>
                  </a:cubicBezTo>
                  <a:cubicBezTo>
                    <a:pt x="25" y="289"/>
                    <a:pt x="1" y="357"/>
                    <a:pt x="0" y="398"/>
                  </a:cubicBezTo>
                  <a:cubicBezTo>
                    <a:pt x="29" y="389"/>
                    <a:pt x="27" y="457"/>
                    <a:pt x="33" y="465"/>
                  </a:cubicBezTo>
                  <a:cubicBezTo>
                    <a:pt x="54" y="488"/>
                    <a:pt x="60" y="492"/>
                    <a:pt x="60" y="523"/>
                  </a:cubicBezTo>
                  <a:cubicBezTo>
                    <a:pt x="60" y="540"/>
                    <a:pt x="73" y="551"/>
                    <a:pt x="86" y="558"/>
                  </a:cubicBezTo>
                  <a:cubicBezTo>
                    <a:pt x="94" y="563"/>
                    <a:pt x="106" y="564"/>
                    <a:pt x="116" y="567"/>
                  </a:cubicBezTo>
                  <a:cubicBezTo>
                    <a:pt x="128" y="571"/>
                    <a:pt x="119" y="583"/>
                    <a:pt x="129" y="590"/>
                  </a:cubicBezTo>
                  <a:cubicBezTo>
                    <a:pt x="151" y="606"/>
                    <a:pt x="162" y="613"/>
                    <a:pt x="173" y="637"/>
                  </a:cubicBezTo>
                  <a:cubicBezTo>
                    <a:pt x="179" y="650"/>
                    <a:pt x="237" y="712"/>
                    <a:pt x="248" y="703"/>
                  </a:cubicBezTo>
                  <a:cubicBezTo>
                    <a:pt x="285" y="674"/>
                    <a:pt x="305" y="734"/>
                    <a:pt x="334" y="732"/>
                  </a:cubicBezTo>
                  <a:cubicBezTo>
                    <a:pt x="381" y="730"/>
                    <a:pt x="422" y="736"/>
                    <a:pt x="457" y="702"/>
                  </a:cubicBezTo>
                  <a:cubicBezTo>
                    <a:pt x="470" y="688"/>
                    <a:pt x="502" y="708"/>
                    <a:pt x="513" y="697"/>
                  </a:cubicBezTo>
                  <a:cubicBezTo>
                    <a:pt x="537" y="675"/>
                    <a:pt x="489" y="663"/>
                    <a:pt x="486" y="656"/>
                  </a:cubicBezTo>
                  <a:cubicBezTo>
                    <a:pt x="473" y="622"/>
                    <a:pt x="447" y="584"/>
                    <a:pt x="409" y="576"/>
                  </a:cubicBezTo>
                  <a:cubicBezTo>
                    <a:pt x="412" y="545"/>
                    <a:pt x="446" y="569"/>
                    <a:pt x="449" y="538"/>
                  </a:cubicBezTo>
                  <a:cubicBezTo>
                    <a:pt x="451" y="519"/>
                    <a:pt x="452" y="501"/>
                    <a:pt x="454" y="483"/>
                  </a:cubicBezTo>
                  <a:cubicBezTo>
                    <a:pt x="455" y="473"/>
                    <a:pt x="473" y="471"/>
                    <a:pt x="478" y="463"/>
                  </a:cubicBezTo>
                  <a:cubicBezTo>
                    <a:pt x="486" y="450"/>
                    <a:pt x="481" y="438"/>
                    <a:pt x="492" y="426"/>
                  </a:cubicBezTo>
                  <a:cubicBezTo>
                    <a:pt x="502" y="414"/>
                    <a:pt x="517" y="402"/>
                    <a:pt x="525" y="389"/>
                  </a:cubicBezTo>
                  <a:cubicBezTo>
                    <a:pt x="539" y="361"/>
                    <a:pt x="530" y="334"/>
                    <a:pt x="536" y="306"/>
                  </a:cubicBezTo>
                  <a:cubicBezTo>
                    <a:pt x="545" y="268"/>
                    <a:pt x="542" y="237"/>
                    <a:pt x="579" y="222"/>
                  </a:cubicBezTo>
                  <a:cubicBezTo>
                    <a:pt x="635" y="199"/>
                    <a:pt x="582" y="192"/>
                    <a:pt x="567" y="162"/>
                  </a:cubicBezTo>
                  <a:cubicBezTo>
                    <a:pt x="555" y="136"/>
                    <a:pt x="576" y="93"/>
                    <a:pt x="556" y="70"/>
                  </a:cubicBezTo>
                  <a:cubicBezTo>
                    <a:pt x="548" y="61"/>
                    <a:pt x="554" y="48"/>
                    <a:pt x="546" y="41"/>
                  </a:cubicBezTo>
                  <a:cubicBezTo>
                    <a:pt x="532" y="27"/>
                    <a:pt x="517" y="14"/>
                    <a:pt x="502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7" name="Freeform 309"/>
            <p:cNvSpPr>
              <a:spLocks noEditPoints="1"/>
            </p:cNvSpPr>
            <p:nvPr/>
          </p:nvSpPr>
          <p:spPr bwMode="auto">
            <a:xfrm>
              <a:off x="2396" y="2352"/>
              <a:ext cx="185" cy="225"/>
            </a:xfrm>
            <a:custGeom>
              <a:avLst/>
              <a:gdLst>
                <a:gd name="T0" fmla="*/ 263 w 623"/>
                <a:gd name="T1" fmla="*/ 720 h 752"/>
                <a:gd name="T2" fmla="*/ 136 w 623"/>
                <a:gd name="T3" fmla="*/ 610 h 752"/>
                <a:gd name="T4" fmla="*/ 123 w 623"/>
                <a:gd name="T5" fmla="*/ 586 h 752"/>
                <a:gd name="T6" fmla="*/ 60 w 623"/>
                <a:gd name="T7" fmla="*/ 533 h 752"/>
                <a:gd name="T8" fmla="*/ 29 w 623"/>
                <a:gd name="T9" fmla="*/ 457 h 752"/>
                <a:gd name="T10" fmla="*/ 0 w 623"/>
                <a:gd name="T11" fmla="*/ 420 h 752"/>
                <a:gd name="T12" fmla="*/ 79 w 623"/>
                <a:gd name="T13" fmla="*/ 280 h 752"/>
                <a:gd name="T14" fmla="*/ 95 w 623"/>
                <a:gd name="T15" fmla="*/ 118 h 752"/>
                <a:gd name="T16" fmla="*/ 115 w 623"/>
                <a:gd name="T17" fmla="*/ 65 h 752"/>
                <a:gd name="T18" fmla="*/ 184 w 623"/>
                <a:gd name="T19" fmla="*/ 44 h 752"/>
                <a:gd name="T20" fmla="*/ 357 w 623"/>
                <a:gd name="T21" fmla="*/ 38 h 752"/>
                <a:gd name="T22" fmla="*/ 394 w 623"/>
                <a:gd name="T23" fmla="*/ 48 h 752"/>
                <a:gd name="T24" fmla="*/ 508 w 623"/>
                <a:gd name="T25" fmla="*/ 1 h 752"/>
                <a:gd name="T26" fmla="*/ 545 w 623"/>
                <a:gd name="T27" fmla="*/ 28 h 752"/>
                <a:gd name="T28" fmla="*/ 572 w 623"/>
                <a:gd name="T29" fmla="*/ 74 h 752"/>
                <a:gd name="T30" fmla="*/ 605 w 623"/>
                <a:gd name="T31" fmla="*/ 189 h 752"/>
                <a:gd name="T32" fmla="*/ 559 w 623"/>
                <a:gd name="T33" fmla="*/ 295 h 752"/>
                <a:gd name="T34" fmla="*/ 541 w 623"/>
                <a:gd name="T35" fmla="*/ 403 h 752"/>
                <a:gd name="T36" fmla="*/ 502 w 623"/>
                <a:gd name="T37" fmla="*/ 458 h 752"/>
                <a:gd name="T38" fmla="*/ 472 w 623"/>
                <a:gd name="T39" fmla="*/ 494 h 752"/>
                <a:gd name="T40" fmla="*/ 430 w 623"/>
                <a:gd name="T41" fmla="*/ 580 h 752"/>
                <a:gd name="T42" fmla="*/ 538 w 623"/>
                <a:gd name="T43" fmla="*/ 693 h 752"/>
                <a:gd name="T44" fmla="*/ 511 w 623"/>
                <a:gd name="T45" fmla="*/ 720 h 752"/>
                <a:gd name="T46" fmla="*/ 472 w 623"/>
                <a:gd name="T47" fmla="*/ 719 h 752"/>
                <a:gd name="T48" fmla="*/ 342 w 623"/>
                <a:gd name="T49" fmla="*/ 752 h 752"/>
                <a:gd name="T50" fmla="*/ 342 w 623"/>
                <a:gd name="T51" fmla="*/ 733 h 752"/>
                <a:gd name="T52" fmla="*/ 368 w 623"/>
                <a:gd name="T53" fmla="*/ 732 h 752"/>
                <a:gd name="T54" fmla="*/ 511 w 623"/>
                <a:gd name="T55" fmla="*/ 701 h 752"/>
                <a:gd name="T56" fmla="*/ 502 w 623"/>
                <a:gd name="T57" fmla="*/ 682 h 752"/>
                <a:gd name="T58" fmla="*/ 408 w 623"/>
                <a:gd name="T59" fmla="*/ 594 h 752"/>
                <a:gd name="T60" fmla="*/ 449 w 623"/>
                <a:gd name="T61" fmla="*/ 547 h 752"/>
                <a:gd name="T62" fmla="*/ 479 w 623"/>
                <a:gd name="T63" fmla="*/ 468 h 752"/>
                <a:gd name="T64" fmla="*/ 505 w 623"/>
                <a:gd name="T65" fmla="*/ 418 h 752"/>
                <a:gd name="T66" fmla="*/ 536 w 623"/>
                <a:gd name="T67" fmla="*/ 313 h 752"/>
                <a:gd name="T68" fmla="*/ 604 w 623"/>
                <a:gd name="T69" fmla="*/ 212 h 752"/>
                <a:gd name="T70" fmla="*/ 564 w 623"/>
                <a:gd name="T71" fmla="*/ 129 h 752"/>
                <a:gd name="T72" fmla="*/ 549 w 623"/>
                <a:gd name="T73" fmla="*/ 57 h 752"/>
                <a:gd name="T74" fmla="*/ 492 w 623"/>
                <a:gd name="T75" fmla="*/ 30 h 752"/>
                <a:gd name="T76" fmla="*/ 358 w 623"/>
                <a:gd name="T77" fmla="*/ 62 h 752"/>
                <a:gd name="T78" fmla="*/ 227 w 623"/>
                <a:gd name="T79" fmla="*/ 65 h 752"/>
                <a:gd name="T80" fmla="*/ 148 w 623"/>
                <a:gd name="T81" fmla="*/ 59 h 752"/>
                <a:gd name="T82" fmla="*/ 116 w 623"/>
                <a:gd name="T83" fmla="*/ 138 h 752"/>
                <a:gd name="T84" fmla="*/ 96 w 623"/>
                <a:gd name="T85" fmla="*/ 205 h 752"/>
                <a:gd name="T86" fmla="*/ 19 w 623"/>
                <a:gd name="T87" fmla="*/ 398 h 752"/>
                <a:gd name="T88" fmla="*/ 53 w 623"/>
                <a:gd name="T89" fmla="*/ 473 h 752"/>
                <a:gd name="T90" fmla="*/ 117 w 623"/>
                <a:gd name="T91" fmla="*/ 566 h 752"/>
                <a:gd name="T92" fmla="*/ 143 w 623"/>
                <a:gd name="T93" fmla="*/ 593 h 752"/>
                <a:gd name="T94" fmla="*/ 253 w 623"/>
                <a:gd name="T95" fmla="*/ 704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3" h="752">
                  <a:moveTo>
                    <a:pt x="342" y="752"/>
                  </a:moveTo>
                  <a:cubicBezTo>
                    <a:pt x="327" y="752"/>
                    <a:pt x="316" y="741"/>
                    <a:pt x="305" y="731"/>
                  </a:cubicBezTo>
                  <a:cubicBezTo>
                    <a:pt x="291" y="718"/>
                    <a:pt x="279" y="708"/>
                    <a:pt x="263" y="720"/>
                  </a:cubicBezTo>
                  <a:cubicBezTo>
                    <a:pt x="261" y="722"/>
                    <a:pt x="258" y="723"/>
                    <a:pt x="254" y="723"/>
                  </a:cubicBezTo>
                  <a:cubicBezTo>
                    <a:pt x="232" y="723"/>
                    <a:pt x="179" y="663"/>
                    <a:pt x="174" y="651"/>
                  </a:cubicBezTo>
                  <a:cubicBezTo>
                    <a:pt x="164" y="630"/>
                    <a:pt x="155" y="624"/>
                    <a:pt x="136" y="610"/>
                  </a:cubicBezTo>
                  <a:cubicBezTo>
                    <a:pt x="133" y="608"/>
                    <a:pt x="133" y="608"/>
                    <a:pt x="133" y="608"/>
                  </a:cubicBezTo>
                  <a:cubicBezTo>
                    <a:pt x="125" y="602"/>
                    <a:pt x="124" y="594"/>
                    <a:pt x="123" y="590"/>
                  </a:cubicBezTo>
                  <a:cubicBezTo>
                    <a:pt x="123" y="588"/>
                    <a:pt x="123" y="587"/>
                    <a:pt x="123" y="586"/>
                  </a:cubicBezTo>
                  <a:cubicBezTo>
                    <a:pt x="119" y="585"/>
                    <a:pt x="116" y="584"/>
                    <a:pt x="113" y="584"/>
                  </a:cubicBezTo>
                  <a:cubicBezTo>
                    <a:pt x="106" y="582"/>
                    <a:pt x="97" y="580"/>
                    <a:pt x="91" y="576"/>
                  </a:cubicBezTo>
                  <a:cubicBezTo>
                    <a:pt x="70" y="564"/>
                    <a:pt x="60" y="550"/>
                    <a:pt x="60" y="533"/>
                  </a:cubicBezTo>
                  <a:cubicBezTo>
                    <a:pt x="60" y="508"/>
                    <a:pt x="57" y="504"/>
                    <a:pt x="40" y="485"/>
                  </a:cubicBezTo>
                  <a:cubicBezTo>
                    <a:pt x="35" y="481"/>
                    <a:pt x="35" y="481"/>
                    <a:pt x="35" y="481"/>
                  </a:cubicBezTo>
                  <a:cubicBezTo>
                    <a:pt x="32" y="477"/>
                    <a:pt x="31" y="471"/>
                    <a:pt x="29" y="457"/>
                  </a:cubicBezTo>
                  <a:cubicBezTo>
                    <a:pt x="27" y="445"/>
                    <a:pt x="23" y="416"/>
                    <a:pt x="14" y="416"/>
                  </a:cubicBezTo>
                  <a:cubicBezTo>
                    <a:pt x="14" y="416"/>
                    <a:pt x="13" y="416"/>
                    <a:pt x="12" y="417"/>
                  </a:cubicBezTo>
                  <a:cubicBezTo>
                    <a:pt x="0" y="420"/>
                    <a:pt x="0" y="420"/>
                    <a:pt x="0" y="420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1" y="367"/>
                    <a:pt x="25" y="290"/>
                    <a:pt x="72" y="284"/>
                  </a:cubicBezTo>
                  <a:cubicBezTo>
                    <a:pt x="76" y="283"/>
                    <a:pt x="78" y="282"/>
                    <a:pt x="79" y="280"/>
                  </a:cubicBezTo>
                  <a:cubicBezTo>
                    <a:pt x="87" y="269"/>
                    <a:pt x="82" y="236"/>
                    <a:pt x="78" y="208"/>
                  </a:cubicBezTo>
                  <a:cubicBezTo>
                    <a:pt x="72" y="173"/>
                    <a:pt x="66" y="139"/>
                    <a:pt x="81" y="123"/>
                  </a:cubicBezTo>
                  <a:cubicBezTo>
                    <a:pt x="85" y="119"/>
                    <a:pt x="91" y="118"/>
                    <a:pt x="95" y="118"/>
                  </a:cubicBezTo>
                  <a:cubicBezTo>
                    <a:pt x="98" y="118"/>
                    <a:pt x="102" y="119"/>
                    <a:pt x="106" y="119"/>
                  </a:cubicBezTo>
                  <a:cubicBezTo>
                    <a:pt x="109" y="119"/>
                    <a:pt x="113" y="120"/>
                    <a:pt x="115" y="120"/>
                  </a:cubicBezTo>
                  <a:cubicBezTo>
                    <a:pt x="115" y="65"/>
                    <a:pt x="115" y="65"/>
                    <a:pt x="115" y="65"/>
                  </a:cubicBezTo>
                  <a:cubicBezTo>
                    <a:pt x="115" y="56"/>
                    <a:pt x="120" y="41"/>
                    <a:pt x="148" y="41"/>
                  </a:cubicBezTo>
                  <a:cubicBezTo>
                    <a:pt x="155" y="41"/>
                    <a:pt x="162" y="42"/>
                    <a:pt x="169" y="42"/>
                  </a:cubicBezTo>
                  <a:cubicBezTo>
                    <a:pt x="175" y="43"/>
                    <a:pt x="180" y="44"/>
                    <a:pt x="184" y="44"/>
                  </a:cubicBezTo>
                  <a:cubicBezTo>
                    <a:pt x="196" y="44"/>
                    <a:pt x="211" y="45"/>
                    <a:pt x="228" y="46"/>
                  </a:cubicBezTo>
                  <a:cubicBezTo>
                    <a:pt x="250" y="48"/>
                    <a:pt x="274" y="50"/>
                    <a:pt x="296" y="50"/>
                  </a:cubicBezTo>
                  <a:cubicBezTo>
                    <a:pt x="327" y="50"/>
                    <a:pt x="347" y="46"/>
                    <a:pt x="357" y="38"/>
                  </a:cubicBezTo>
                  <a:cubicBezTo>
                    <a:pt x="393" y="9"/>
                    <a:pt x="393" y="9"/>
                    <a:pt x="393" y="9"/>
                  </a:cubicBezTo>
                  <a:cubicBezTo>
                    <a:pt x="373" y="45"/>
                    <a:pt x="373" y="45"/>
                    <a:pt x="373" y="45"/>
                  </a:cubicBezTo>
                  <a:cubicBezTo>
                    <a:pt x="380" y="46"/>
                    <a:pt x="387" y="47"/>
                    <a:pt x="394" y="48"/>
                  </a:cubicBezTo>
                  <a:cubicBezTo>
                    <a:pt x="415" y="51"/>
                    <a:pt x="438" y="54"/>
                    <a:pt x="449" y="52"/>
                  </a:cubicBezTo>
                  <a:cubicBezTo>
                    <a:pt x="454" y="49"/>
                    <a:pt x="473" y="28"/>
                    <a:pt x="477" y="21"/>
                  </a:cubicBezTo>
                  <a:cubicBezTo>
                    <a:pt x="480" y="13"/>
                    <a:pt x="508" y="1"/>
                    <a:pt x="508" y="1"/>
                  </a:cubicBezTo>
                  <a:cubicBezTo>
                    <a:pt x="514" y="0"/>
                    <a:pt x="514" y="0"/>
                    <a:pt x="514" y="0"/>
                  </a:cubicBezTo>
                  <a:cubicBezTo>
                    <a:pt x="517" y="3"/>
                    <a:pt x="517" y="3"/>
                    <a:pt x="517" y="3"/>
                  </a:cubicBezTo>
                  <a:cubicBezTo>
                    <a:pt x="527" y="12"/>
                    <a:pt x="536" y="20"/>
                    <a:pt x="545" y="28"/>
                  </a:cubicBezTo>
                  <a:cubicBezTo>
                    <a:pt x="561" y="44"/>
                    <a:pt x="561" y="44"/>
                    <a:pt x="561" y="44"/>
                  </a:cubicBezTo>
                  <a:cubicBezTo>
                    <a:pt x="568" y="50"/>
                    <a:pt x="568" y="57"/>
                    <a:pt x="569" y="64"/>
                  </a:cubicBezTo>
                  <a:cubicBezTo>
                    <a:pt x="570" y="68"/>
                    <a:pt x="570" y="72"/>
                    <a:pt x="572" y="74"/>
                  </a:cubicBezTo>
                  <a:cubicBezTo>
                    <a:pt x="586" y="89"/>
                    <a:pt x="584" y="111"/>
                    <a:pt x="582" y="130"/>
                  </a:cubicBezTo>
                  <a:cubicBezTo>
                    <a:pt x="581" y="145"/>
                    <a:pt x="580" y="158"/>
                    <a:pt x="585" y="168"/>
                  </a:cubicBezTo>
                  <a:cubicBezTo>
                    <a:pt x="589" y="176"/>
                    <a:pt x="597" y="183"/>
                    <a:pt x="605" y="189"/>
                  </a:cubicBezTo>
                  <a:cubicBezTo>
                    <a:pt x="614" y="197"/>
                    <a:pt x="623" y="204"/>
                    <a:pt x="622" y="215"/>
                  </a:cubicBezTo>
                  <a:cubicBezTo>
                    <a:pt x="621" y="225"/>
                    <a:pt x="612" y="232"/>
                    <a:pt x="591" y="241"/>
                  </a:cubicBezTo>
                  <a:cubicBezTo>
                    <a:pt x="567" y="251"/>
                    <a:pt x="564" y="268"/>
                    <a:pt x="559" y="295"/>
                  </a:cubicBezTo>
                  <a:cubicBezTo>
                    <a:pt x="558" y="302"/>
                    <a:pt x="556" y="310"/>
                    <a:pt x="554" y="318"/>
                  </a:cubicBezTo>
                  <a:cubicBezTo>
                    <a:pt x="552" y="328"/>
                    <a:pt x="552" y="338"/>
                    <a:pt x="552" y="349"/>
                  </a:cubicBezTo>
                  <a:cubicBezTo>
                    <a:pt x="552" y="367"/>
                    <a:pt x="552" y="385"/>
                    <a:pt x="541" y="403"/>
                  </a:cubicBezTo>
                  <a:cubicBezTo>
                    <a:pt x="536" y="413"/>
                    <a:pt x="527" y="422"/>
                    <a:pt x="518" y="431"/>
                  </a:cubicBezTo>
                  <a:cubicBezTo>
                    <a:pt x="515" y="435"/>
                    <a:pt x="511" y="438"/>
                    <a:pt x="507" y="442"/>
                  </a:cubicBezTo>
                  <a:cubicBezTo>
                    <a:pt x="504" y="447"/>
                    <a:pt x="503" y="451"/>
                    <a:pt x="502" y="458"/>
                  </a:cubicBezTo>
                  <a:cubicBezTo>
                    <a:pt x="501" y="464"/>
                    <a:pt x="499" y="471"/>
                    <a:pt x="495" y="478"/>
                  </a:cubicBezTo>
                  <a:cubicBezTo>
                    <a:pt x="492" y="484"/>
                    <a:pt x="485" y="487"/>
                    <a:pt x="480" y="489"/>
                  </a:cubicBezTo>
                  <a:cubicBezTo>
                    <a:pt x="477" y="490"/>
                    <a:pt x="473" y="493"/>
                    <a:pt x="472" y="494"/>
                  </a:cubicBezTo>
                  <a:cubicBezTo>
                    <a:pt x="468" y="549"/>
                    <a:pt x="468" y="549"/>
                    <a:pt x="468" y="549"/>
                  </a:cubicBezTo>
                  <a:cubicBezTo>
                    <a:pt x="466" y="571"/>
                    <a:pt x="450" y="574"/>
                    <a:pt x="440" y="576"/>
                  </a:cubicBezTo>
                  <a:cubicBezTo>
                    <a:pt x="435" y="577"/>
                    <a:pt x="432" y="578"/>
                    <a:pt x="430" y="580"/>
                  </a:cubicBezTo>
                  <a:cubicBezTo>
                    <a:pt x="473" y="594"/>
                    <a:pt x="495" y="642"/>
                    <a:pt x="504" y="663"/>
                  </a:cubicBezTo>
                  <a:cubicBezTo>
                    <a:pt x="503" y="662"/>
                    <a:pt x="507" y="664"/>
                    <a:pt x="510" y="666"/>
                  </a:cubicBezTo>
                  <a:cubicBezTo>
                    <a:pt x="522" y="672"/>
                    <a:pt x="536" y="679"/>
                    <a:pt x="538" y="693"/>
                  </a:cubicBezTo>
                  <a:cubicBezTo>
                    <a:pt x="539" y="700"/>
                    <a:pt x="536" y="707"/>
                    <a:pt x="528" y="714"/>
                  </a:cubicBezTo>
                  <a:cubicBezTo>
                    <a:pt x="525" y="718"/>
                    <a:pt x="519" y="720"/>
                    <a:pt x="511" y="720"/>
                  </a:cubicBezTo>
                  <a:cubicBezTo>
                    <a:pt x="511" y="720"/>
                    <a:pt x="511" y="720"/>
                    <a:pt x="511" y="720"/>
                  </a:cubicBezTo>
                  <a:cubicBezTo>
                    <a:pt x="506" y="720"/>
                    <a:pt x="501" y="719"/>
                    <a:pt x="495" y="718"/>
                  </a:cubicBezTo>
                  <a:cubicBezTo>
                    <a:pt x="490" y="717"/>
                    <a:pt x="485" y="716"/>
                    <a:pt x="480" y="716"/>
                  </a:cubicBezTo>
                  <a:cubicBezTo>
                    <a:pt x="475" y="716"/>
                    <a:pt x="473" y="717"/>
                    <a:pt x="472" y="719"/>
                  </a:cubicBezTo>
                  <a:cubicBezTo>
                    <a:pt x="442" y="749"/>
                    <a:pt x="406" y="750"/>
                    <a:pt x="369" y="751"/>
                  </a:cubicBezTo>
                  <a:cubicBezTo>
                    <a:pt x="360" y="751"/>
                    <a:pt x="352" y="751"/>
                    <a:pt x="344" y="752"/>
                  </a:cubicBezTo>
                  <a:lnTo>
                    <a:pt x="342" y="752"/>
                  </a:lnTo>
                  <a:close/>
                  <a:moveTo>
                    <a:pt x="277" y="696"/>
                  </a:moveTo>
                  <a:cubicBezTo>
                    <a:pt x="293" y="696"/>
                    <a:pt x="306" y="707"/>
                    <a:pt x="317" y="717"/>
                  </a:cubicBezTo>
                  <a:cubicBezTo>
                    <a:pt x="326" y="725"/>
                    <a:pt x="334" y="733"/>
                    <a:pt x="342" y="733"/>
                  </a:cubicBezTo>
                  <a:cubicBezTo>
                    <a:pt x="342" y="742"/>
                    <a:pt x="342" y="742"/>
                    <a:pt x="342" y="742"/>
                  </a:cubicBezTo>
                  <a:cubicBezTo>
                    <a:pt x="342" y="733"/>
                    <a:pt x="342" y="733"/>
                    <a:pt x="342" y="733"/>
                  </a:cubicBezTo>
                  <a:cubicBezTo>
                    <a:pt x="351" y="733"/>
                    <a:pt x="360" y="733"/>
                    <a:pt x="368" y="732"/>
                  </a:cubicBezTo>
                  <a:cubicBezTo>
                    <a:pt x="403" y="732"/>
                    <a:pt x="434" y="731"/>
                    <a:pt x="459" y="706"/>
                  </a:cubicBezTo>
                  <a:cubicBezTo>
                    <a:pt x="467" y="697"/>
                    <a:pt x="482" y="697"/>
                    <a:pt x="498" y="700"/>
                  </a:cubicBezTo>
                  <a:cubicBezTo>
                    <a:pt x="503" y="701"/>
                    <a:pt x="507" y="701"/>
                    <a:pt x="511" y="701"/>
                  </a:cubicBezTo>
                  <a:cubicBezTo>
                    <a:pt x="515" y="701"/>
                    <a:pt x="516" y="701"/>
                    <a:pt x="516" y="700"/>
                  </a:cubicBezTo>
                  <a:cubicBezTo>
                    <a:pt x="519" y="697"/>
                    <a:pt x="520" y="696"/>
                    <a:pt x="520" y="695"/>
                  </a:cubicBezTo>
                  <a:cubicBezTo>
                    <a:pt x="519" y="691"/>
                    <a:pt x="507" y="684"/>
                    <a:pt x="502" y="682"/>
                  </a:cubicBezTo>
                  <a:cubicBezTo>
                    <a:pt x="494" y="678"/>
                    <a:pt x="488" y="675"/>
                    <a:pt x="486" y="669"/>
                  </a:cubicBezTo>
                  <a:cubicBezTo>
                    <a:pt x="480" y="654"/>
                    <a:pt x="458" y="604"/>
                    <a:pt x="417" y="595"/>
                  </a:cubicBezTo>
                  <a:cubicBezTo>
                    <a:pt x="408" y="594"/>
                    <a:pt x="408" y="594"/>
                    <a:pt x="408" y="594"/>
                  </a:cubicBezTo>
                  <a:cubicBezTo>
                    <a:pt x="409" y="586"/>
                    <a:pt x="409" y="586"/>
                    <a:pt x="409" y="586"/>
                  </a:cubicBezTo>
                  <a:cubicBezTo>
                    <a:pt x="411" y="563"/>
                    <a:pt x="427" y="560"/>
                    <a:pt x="437" y="558"/>
                  </a:cubicBezTo>
                  <a:cubicBezTo>
                    <a:pt x="445" y="556"/>
                    <a:pt x="448" y="556"/>
                    <a:pt x="449" y="547"/>
                  </a:cubicBezTo>
                  <a:cubicBezTo>
                    <a:pt x="454" y="492"/>
                    <a:pt x="454" y="492"/>
                    <a:pt x="454" y="492"/>
                  </a:cubicBezTo>
                  <a:cubicBezTo>
                    <a:pt x="455" y="481"/>
                    <a:pt x="465" y="476"/>
                    <a:pt x="472" y="473"/>
                  </a:cubicBezTo>
                  <a:cubicBezTo>
                    <a:pt x="474" y="471"/>
                    <a:pt x="478" y="469"/>
                    <a:pt x="479" y="468"/>
                  </a:cubicBezTo>
                  <a:cubicBezTo>
                    <a:pt x="482" y="464"/>
                    <a:pt x="482" y="460"/>
                    <a:pt x="483" y="454"/>
                  </a:cubicBezTo>
                  <a:cubicBezTo>
                    <a:pt x="485" y="447"/>
                    <a:pt x="486" y="439"/>
                    <a:pt x="494" y="430"/>
                  </a:cubicBezTo>
                  <a:cubicBezTo>
                    <a:pt x="497" y="426"/>
                    <a:pt x="501" y="422"/>
                    <a:pt x="505" y="418"/>
                  </a:cubicBezTo>
                  <a:cubicBezTo>
                    <a:pt x="513" y="410"/>
                    <a:pt x="521" y="402"/>
                    <a:pt x="526" y="394"/>
                  </a:cubicBezTo>
                  <a:cubicBezTo>
                    <a:pt x="533" y="380"/>
                    <a:pt x="533" y="365"/>
                    <a:pt x="533" y="349"/>
                  </a:cubicBezTo>
                  <a:cubicBezTo>
                    <a:pt x="533" y="338"/>
                    <a:pt x="533" y="326"/>
                    <a:pt x="536" y="313"/>
                  </a:cubicBezTo>
                  <a:cubicBezTo>
                    <a:pt x="538" y="306"/>
                    <a:pt x="540" y="298"/>
                    <a:pt x="541" y="291"/>
                  </a:cubicBezTo>
                  <a:cubicBezTo>
                    <a:pt x="546" y="264"/>
                    <a:pt x="551" y="238"/>
                    <a:pt x="584" y="224"/>
                  </a:cubicBezTo>
                  <a:cubicBezTo>
                    <a:pt x="601" y="216"/>
                    <a:pt x="603" y="212"/>
                    <a:pt x="604" y="212"/>
                  </a:cubicBezTo>
                  <a:cubicBezTo>
                    <a:pt x="603" y="211"/>
                    <a:pt x="597" y="207"/>
                    <a:pt x="593" y="204"/>
                  </a:cubicBezTo>
                  <a:cubicBezTo>
                    <a:pt x="585" y="197"/>
                    <a:pt x="574" y="188"/>
                    <a:pt x="568" y="176"/>
                  </a:cubicBezTo>
                  <a:cubicBezTo>
                    <a:pt x="561" y="162"/>
                    <a:pt x="563" y="145"/>
                    <a:pt x="564" y="129"/>
                  </a:cubicBezTo>
                  <a:cubicBezTo>
                    <a:pt x="565" y="112"/>
                    <a:pt x="566" y="96"/>
                    <a:pt x="558" y="86"/>
                  </a:cubicBezTo>
                  <a:cubicBezTo>
                    <a:pt x="553" y="79"/>
                    <a:pt x="552" y="72"/>
                    <a:pt x="551" y="65"/>
                  </a:cubicBezTo>
                  <a:cubicBezTo>
                    <a:pt x="551" y="62"/>
                    <a:pt x="550" y="58"/>
                    <a:pt x="549" y="57"/>
                  </a:cubicBezTo>
                  <a:cubicBezTo>
                    <a:pt x="532" y="42"/>
                    <a:pt x="532" y="42"/>
                    <a:pt x="532" y="42"/>
                  </a:cubicBezTo>
                  <a:cubicBezTo>
                    <a:pt x="525" y="35"/>
                    <a:pt x="517" y="28"/>
                    <a:pt x="509" y="21"/>
                  </a:cubicBezTo>
                  <a:cubicBezTo>
                    <a:pt x="504" y="24"/>
                    <a:pt x="495" y="28"/>
                    <a:pt x="492" y="30"/>
                  </a:cubicBezTo>
                  <a:cubicBezTo>
                    <a:pt x="486" y="41"/>
                    <a:pt x="465" y="66"/>
                    <a:pt x="454" y="69"/>
                  </a:cubicBezTo>
                  <a:cubicBezTo>
                    <a:pt x="439" y="73"/>
                    <a:pt x="414" y="70"/>
                    <a:pt x="391" y="66"/>
                  </a:cubicBezTo>
                  <a:cubicBezTo>
                    <a:pt x="379" y="64"/>
                    <a:pt x="367" y="62"/>
                    <a:pt x="358" y="62"/>
                  </a:cubicBezTo>
                  <a:cubicBezTo>
                    <a:pt x="351" y="62"/>
                    <a:pt x="351" y="62"/>
                    <a:pt x="351" y="62"/>
                  </a:cubicBezTo>
                  <a:cubicBezTo>
                    <a:pt x="337" y="66"/>
                    <a:pt x="320" y="69"/>
                    <a:pt x="296" y="69"/>
                  </a:cubicBezTo>
                  <a:cubicBezTo>
                    <a:pt x="273" y="69"/>
                    <a:pt x="249" y="66"/>
                    <a:pt x="227" y="65"/>
                  </a:cubicBezTo>
                  <a:cubicBezTo>
                    <a:pt x="210" y="64"/>
                    <a:pt x="195" y="62"/>
                    <a:pt x="184" y="62"/>
                  </a:cubicBezTo>
                  <a:cubicBezTo>
                    <a:pt x="179" y="62"/>
                    <a:pt x="174" y="62"/>
                    <a:pt x="167" y="61"/>
                  </a:cubicBezTo>
                  <a:cubicBezTo>
                    <a:pt x="161" y="60"/>
                    <a:pt x="154" y="59"/>
                    <a:pt x="148" y="59"/>
                  </a:cubicBezTo>
                  <a:cubicBezTo>
                    <a:pt x="134" y="59"/>
                    <a:pt x="134" y="63"/>
                    <a:pt x="134" y="65"/>
                  </a:cubicBezTo>
                  <a:cubicBezTo>
                    <a:pt x="134" y="124"/>
                    <a:pt x="134" y="124"/>
                    <a:pt x="134" y="124"/>
                  </a:cubicBezTo>
                  <a:cubicBezTo>
                    <a:pt x="134" y="127"/>
                    <a:pt x="133" y="138"/>
                    <a:pt x="116" y="138"/>
                  </a:cubicBezTo>
                  <a:cubicBezTo>
                    <a:pt x="112" y="138"/>
                    <a:pt x="108" y="137"/>
                    <a:pt x="104" y="137"/>
                  </a:cubicBezTo>
                  <a:cubicBezTo>
                    <a:pt x="100" y="137"/>
                    <a:pt x="95" y="137"/>
                    <a:pt x="93" y="137"/>
                  </a:cubicBezTo>
                  <a:cubicBezTo>
                    <a:pt x="86" y="147"/>
                    <a:pt x="91" y="179"/>
                    <a:pt x="96" y="205"/>
                  </a:cubicBezTo>
                  <a:cubicBezTo>
                    <a:pt x="102" y="240"/>
                    <a:pt x="107" y="273"/>
                    <a:pt x="94" y="291"/>
                  </a:cubicBezTo>
                  <a:cubicBezTo>
                    <a:pt x="90" y="297"/>
                    <a:pt x="83" y="301"/>
                    <a:pt x="75" y="302"/>
                  </a:cubicBezTo>
                  <a:cubicBezTo>
                    <a:pt x="44" y="307"/>
                    <a:pt x="23" y="359"/>
                    <a:pt x="19" y="398"/>
                  </a:cubicBezTo>
                  <a:cubicBezTo>
                    <a:pt x="39" y="403"/>
                    <a:pt x="44" y="433"/>
                    <a:pt x="47" y="454"/>
                  </a:cubicBezTo>
                  <a:cubicBezTo>
                    <a:pt x="48" y="460"/>
                    <a:pt x="49" y="467"/>
                    <a:pt x="50" y="470"/>
                  </a:cubicBezTo>
                  <a:cubicBezTo>
                    <a:pt x="53" y="473"/>
                    <a:pt x="53" y="473"/>
                    <a:pt x="53" y="473"/>
                  </a:cubicBezTo>
                  <a:cubicBezTo>
                    <a:pt x="71" y="493"/>
                    <a:pt x="78" y="501"/>
                    <a:pt x="78" y="533"/>
                  </a:cubicBezTo>
                  <a:cubicBezTo>
                    <a:pt x="78" y="545"/>
                    <a:pt x="90" y="554"/>
                    <a:pt x="99" y="560"/>
                  </a:cubicBezTo>
                  <a:cubicBezTo>
                    <a:pt x="104" y="562"/>
                    <a:pt x="111" y="564"/>
                    <a:pt x="117" y="566"/>
                  </a:cubicBezTo>
                  <a:cubicBezTo>
                    <a:pt x="121" y="566"/>
                    <a:pt x="124" y="567"/>
                    <a:pt x="127" y="568"/>
                  </a:cubicBezTo>
                  <a:cubicBezTo>
                    <a:pt x="139" y="572"/>
                    <a:pt x="141" y="582"/>
                    <a:pt x="141" y="587"/>
                  </a:cubicBezTo>
                  <a:cubicBezTo>
                    <a:pt x="142" y="591"/>
                    <a:pt x="142" y="592"/>
                    <a:pt x="143" y="593"/>
                  </a:cubicBezTo>
                  <a:cubicBezTo>
                    <a:pt x="146" y="595"/>
                    <a:pt x="146" y="595"/>
                    <a:pt x="146" y="595"/>
                  </a:cubicBezTo>
                  <a:cubicBezTo>
                    <a:pt x="167" y="609"/>
                    <a:pt x="178" y="617"/>
                    <a:pt x="190" y="643"/>
                  </a:cubicBezTo>
                  <a:cubicBezTo>
                    <a:pt x="196" y="655"/>
                    <a:pt x="240" y="701"/>
                    <a:pt x="253" y="704"/>
                  </a:cubicBezTo>
                  <a:cubicBezTo>
                    <a:pt x="261" y="698"/>
                    <a:pt x="269" y="696"/>
                    <a:pt x="277" y="69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8" name="Freeform 310"/>
            <p:cNvSpPr>
              <a:spLocks/>
            </p:cNvSpPr>
            <p:nvPr/>
          </p:nvSpPr>
          <p:spPr bwMode="auto">
            <a:xfrm>
              <a:off x="2495" y="2900"/>
              <a:ext cx="15" cy="21"/>
            </a:xfrm>
            <a:custGeom>
              <a:avLst/>
              <a:gdLst>
                <a:gd name="T0" fmla="*/ 45 w 51"/>
                <a:gd name="T1" fmla="*/ 12 h 72"/>
                <a:gd name="T2" fmla="*/ 10 w 51"/>
                <a:gd name="T3" fmla="*/ 59 h 72"/>
                <a:gd name="T4" fmla="*/ 41 w 51"/>
                <a:gd name="T5" fmla="*/ 63 h 72"/>
                <a:gd name="T6" fmla="*/ 45 w 51"/>
                <a:gd name="T7" fmla="*/ 1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72">
                  <a:moveTo>
                    <a:pt x="45" y="12"/>
                  </a:moveTo>
                  <a:cubicBezTo>
                    <a:pt x="20" y="0"/>
                    <a:pt x="0" y="30"/>
                    <a:pt x="10" y="59"/>
                  </a:cubicBezTo>
                  <a:cubicBezTo>
                    <a:pt x="14" y="69"/>
                    <a:pt x="35" y="72"/>
                    <a:pt x="41" y="63"/>
                  </a:cubicBezTo>
                  <a:cubicBezTo>
                    <a:pt x="51" y="45"/>
                    <a:pt x="48" y="33"/>
                    <a:pt x="45" y="1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9" name="Freeform 311"/>
            <p:cNvSpPr>
              <a:spLocks noEditPoints="1"/>
            </p:cNvSpPr>
            <p:nvPr/>
          </p:nvSpPr>
          <p:spPr bwMode="auto">
            <a:xfrm>
              <a:off x="2493" y="2899"/>
              <a:ext cx="19" cy="24"/>
            </a:xfrm>
            <a:custGeom>
              <a:avLst/>
              <a:gdLst>
                <a:gd name="T0" fmla="*/ 33 w 63"/>
                <a:gd name="T1" fmla="*/ 82 h 82"/>
                <a:gd name="T2" fmla="*/ 6 w 63"/>
                <a:gd name="T3" fmla="*/ 66 h 82"/>
                <a:gd name="T4" fmla="*/ 11 w 63"/>
                <a:gd name="T5" fmla="*/ 19 h 82"/>
                <a:gd name="T6" fmla="*/ 54 w 63"/>
                <a:gd name="T7" fmla="*/ 8 h 82"/>
                <a:gd name="T8" fmla="*/ 58 w 63"/>
                <a:gd name="T9" fmla="*/ 10 h 82"/>
                <a:gd name="T10" fmla="*/ 60 w 63"/>
                <a:gd name="T11" fmla="*/ 25 h 82"/>
                <a:gd name="T12" fmla="*/ 53 w 63"/>
                <a:gd name="T13" fmla="*/ 72 h 82"/>
                <a:gd name="T14" fmla="*/ 33 w 63"/>
                <a:gd name="T15" fmla="*/ 82 h 82"/>
                <a:gd name="T16" fmla="*/ 38 w 63"/>
                <a:gd name="T17" fmla="*/ 23 h 82"/>
                <a:gd name="T18" fmla="*/ 26 w 63"/>
                <a:gd name="T19" fmla="*/ 30 h 82"/>
                <a:gd name="T20" fmla="*/ 23 w 63"/>
                <a:gd name="T21" fmla="*/ 60 h 82"/>
                <a:gd name="T22" fmla="*/ 33 w 63"/>
                <a:gd name="T23" fmla="*/ 63 h 82"/>
                <a:gd name="T24" fmla="*/ 37 w 63"/>
                <a:gd name="T25" fmla="*/ 62 h 82"/>
                <a:gd name="T26" fmla="*/ 42 w 63"/>
                <a:gd name="T27" fmla="*/ 27 h 82"/>
                <a:gd name="T28" fmla="*/ 41 w 63"/>
                <a:gd name="T29" fmla="*/ 23 h 82"/>
                <a:gd name="T30" fmla="*/ 38 w 63"/>
                <a:gd name="T31" fmla="*/ 23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" h="82">
                  <a:moveTo>
                    <a:pt x="33" y="82"/>
                  </a:moveTo>
                  <a:cubicBezTo>
                    <a:pt x="22" y="82"/>
                    <a:pt x="9" y="77"/>
                    <a:pt x="6" y="66"/>
                  </a:cubicBezTo>
                  <a:cubicBezTo>
                    <a:pt x="0" y="50"/>
                    <a:pt x="2" y="32"/>
                    <a:pt x="11" y="19"/>
                  </a:cubicBezTo>
                  <a:cubicBezTo>
                    <a:pt x="21" y="5"/>
                    <a:pt x="38" y="0"/>
                    <a:pt x="54" y="8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62" y="41"/>
                    <a:pt x="63" y="54"/>
                    <a:pt x="53" y="72"/>
                  </a:cubicBezTo>
                  <a:cubicBezTo>
                    <a:pt x="49" y="78"/>
                    <a:pt x="42" y="82"/>
                    <a:pt x="33" y="82"/>
                  </a:cubicBezTo>
                  <a:close/>
                  <a:moveTo>
                    <a:pt x="38" y="23"/>
                  </a:moveTo>
                  <a:cubicBezTo>
                    <a:pt x="32" y="23"/>
                    <a:pt x="28" y="27"/>
                    <a:pt x="26" y="30"/>
                  </a:cubicBezTo>
                  <a:cubicBezTo>
                    <a:pt x="20" y="38"/>
                    <a:pt x="19" y="50"/>
                    <a:pt x="23" y="60"/>
                  </a:cubicBezTo>
                  <a:cubicBezTo>
                    <a:pt x="23" y="61"/>
                    <a:pt x="28" y="63"/>
                    <a:pt x="33" y="63"/>
                  </a:cubicBezTo>
                  <a:cubicBezTo>
                    <a:pt x="36" y="63"/>
                    <a:pt x="37" y="63"/>
                    <a:pt x="37" y="62"/>
                  </a:cubicBezTo>
                  <a:cubicBezTo>
                    <a:pt x="44" y="50"/>
                    <a:pt x="43" y="42"/>
                    <a:pt x="42" y="27"/>
                  </a:cubicBezTo>
                  <a:cubicBezTo>
                    <a:pt x="41" y="26"/>
                    <a:pt x="41" y="24"/>
                    <a:pt x="41" y="23"/>
                  </a:cubicBezTo>
                  <a:cubicBezTo>
                    <a:pt x="40" y="23"/>
                    <a:pt x="39" y="23"/>
                    <a:pt x="38" y="2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0" name="Freeform 312"/>
            <p:cNvSpPr>
              <a:spLocks/>
            </p:cNvSpPr>
            <p:nvPr/>
          </p:nvSpPr>
          <p:spPr bwMode="auto">
            <a:xfrm>
              <a:off x="2157" y="2491"/>
              <a:ext cx="24" cy="63"/>
            </a:xfrm>
            <a:custGeom>
              <a:avLst/>
              <a:gdLst>
                <a:gd name="T0" fmla="*/ 78 w 78"/>
                <a:gd name="T1" fmla="*/ 183 h 212"/>
                <a:gd name="T2" fmla="*/ 26 w 78"/>
                <a:gd name="T3" fmla="*/ 87 h 212"/>
                <a:gd name="T4" fmla="*/ 0 w 78"/>
                <a:gd name="T5" fmla="*/ 0 h 212"/>
                <a:gd name="T6" fmla="*/ 39 w 78"/>
                <a:gd name="T7" fmla="*/ 6 h 212"/>
                <a:gd name="T8" fmla="*/ 67 w 78"/>
                <a:gd name="T9" fmla="*/ 87 h 212"/>
                <a:gd name="T10" fmla="*/ 78 w 78"/>
                <a:gd name="T11" fmla="*/ 183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212">
                  <a:moveTo>
                    <a:pt x="78" y="183"/>
                  </a:moveTo>
                  <a:cubicBezTo>
                    <a:pt x="25" y="212"/>
                    <a:pt x="28" y="113"/>
                    <a:pt x="26" y="87"/>
                  </a:cubicBezTo>
                  <a:cubicBezTo>
                    <a:pt x="23" y="53"/>
                    <a:pt x="2" y="26"/>
                    <a:pt x="0" y="0"/>
                  </a:cubicBezTo>
                  <a:cubicBezTo>
                    <a:pt x="12" y="7"/>
                    <a:pt x="26" y="9"/>
                    <a:pt x="39" y="6"/>
                  </a:cubicBezTo>
                  <a:cubicBezTo>
                    <a:pt x="29" y="29"/>
                    <a:pt x="60" y="62"/>
                    <a:pt x="67" y="87"/>
                  </a:cubicBezTo>
                  <a:cubicBezTo>
                    <a:pt x="76" y="118"/>
                    <a:pt x="57" y="155"/>
                    <a:pt x="78" y="18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1" name="Freeform 313"/>
            <p:cNvSpPr>
              <a:spLocks noEditPoints="1"/>
            </p:cNvSpPr>
            <p:nvPr/>
          </p:nvSpPr>
          <p:spPr bwMode="auto">
            <a:xfrm>
              <a:off x="2154" y="2487"/>
              <a:ext cx="31" cy="63"/>
            </a:xfrm>
            <a:custGeom>
              <a:avLst/>
              <a:gdLst>
                <a:gd name="T0" fmla="*/ 72 w 103"/>
                <a:gd name="T1" fmla="*/ 212 h 212"/>
                <a:gd name="T2" fmla="*/ 28 w 103"/>
                <a:gd name="T3" fmla="*/ 114 h 212"/>
                <a:gd name="T4" fmla="*/ 28 w 103"/>
                <a:gd name="T5" fmla="*/ 103 h 212"/>
                <a:gd name="T6" fmla="*/ 14 w 103"/>
                <a:gd name="T7" fmla="*/ 56 h 212"/>
                <a:gd name="T8" fmla="*/ 2 w 103"/>
                <a:gd name="T9" fmla="*/ 16 h 212"/>
                <a:gd name="T10" fmla="*/ 0 w 103"/>
                <a:gd name="T11" fmla="*/ 0 h 212"/>
                <a:gd name="T12" fmla="*/ 15 w 103"/>
                <a:gd name="T13" fmla="*/ 7 h 212"/>
                <a:gd name="T14" fmla="*/ 48 w 103"/>
                <a:gd name="T15" fmla="*/ 12 h 212"/>
                <a:gd name="T16" fmla="*/ 66 w 103"/>
                <a:gd name="T17" fmla="*/ 9 h 212"/>
                <a:gd name="T18" fmla="*/ 59 w 103"/>
                <a:gd name="T19" fmla="*/ 25 h 212"/>
                <a:gd name="T20" fmla="*/ 73 w 103"/>
                <a:gd name="T21" fmla="*/ 68 h 212"/>
                <a:gd name="T22" fmla="*/ 87 w 103"/>
                <a:gd name="T23" fmla="*/ 100 h 212"/>
                <a:gd name="T24" fmla="*/ 89 w 103"/>
                <a:gd name="T25" fmla="*/ 143 h 212"/>
                <a:gd name="T26" fmla="*/ 97 w 103"/>
                <a:gd name="T27" fmla="*/ 192 h 212"/>
                <a:gd name="T28" fmla="*/ 103 w 103"/>
                <a:gd name="T29" fmla="*/ 200 h 212"/>
                <a:gd name="T30" fmla="*/ 94 w 103"/>
                <a:gd name="T31" fmla="*/ 206 h 212"/>
                <a:gd name="T32" fmla="*/ 72 w 103"/>
                <a:gd name="T33" fmla="*/ 212 h 212"/>
                <a:gd name="T34" fmla="*/ 24 w 103"/>
                <a:gd name="T35" fmla="*/ 30 h 212"/>
                <a:gd name="T36" fmla="*/ 31 w 103"/>
                <a:gd name="T37" fmla="*/ 49 h 212"/>
                <a:gd name="T38" fmla="*/ 46 w 103"/>
                <a:gd name="T39" fmla="*/ 102 h 212"/>
                <a:gd name="T40" fmla="*/ 47 w 103"/>
                <a:gd name="T41" fmla="*/ 113 h 212"/>
                <a:gd name="T42" fmla="*/ 72 w 103"/>
                <a:gd name="T43" fmla="*/ 194 h 212"/>
                <a:gd name="T44" fmla="*/ 76 w 103"/>
                <a:gd name="T45" fmla="*/ 193 h 212"/>
                <a:gd name="T46" fmla="*/ 71 w 103"/>
                <a:gd name="T47" fmla="*/ 142 h 212"/>
                <a:gd name="T48" fmla="*/ 70 w 103"/>
                <a:gd name="T49" fmla="*/ 104 h 212"/>
                <a:gd name="T50" fmla="*/ 56 w 103"/>
                <a:gd name="T51" fmla="*/ 77 h 212"/>
                <a:gd name="T52" fmla="*/ 39 w 103"/>
                <a:gd name="T53" fmla="*/ 31 h 212"/>
                <a:gd name="T54" fmla="*/ 24 w 103"/>
                <a:gd name="T55" fmla="*/ 3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3" h="212">
                  <a:moveTo>
                    <a:pt x="72" y="212"/>
                  </a:moveTo>
                  <a:cubicBezTo>
                    <a:pt x="33" y="212"/>
                    <a:pt x="30" y="149"/>
                    <a:pt x="28" y="114"/>
                  </a:cubicBezTo>
                  <a:cubicBezTo>
                    <a:pt x="28" y="110"/>
                    <a:pt x="28" y="106"/>
                    <a:pt x="28" y="103"/>
                  </a:cubicBezTo>
                  <a:cubicBezTo>
                    <a:pt x="26" y="86"/>
                    <a:pt x="20" y="71"/>
                    <a:pt x="14" y="56"/>
                  </a:cubicBezTo>
                  <a:cubicBezTo>
                    <a:pt x="8" y="42"/>
                    <a:pt x="3" y="29"/>
                    <a:pt x="2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26" y="13"/>
                    <a:pt x="37" y="14"/>
                    <a:pt x="48" y="12"/>
                  </a:cubicBezTo>
                  <a:cubicBezTo>
                    <a:pt x="66" y="9"/>
                    <a:pt x="66" y="9"/>
                    <a:pt x="66" y="9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54" y="35"/>
                    <a:pt x="63" y="52"/>
                    <a:pt x="73" y="68"/>
                  </a:cubicBezTo>
                  <a:cubicBezTo>
                    <a:pt x="78" y="79"/>
                    <a:pt x="84" y="89"/>
                    <a:pt x="87" y="100"/>
                  </a:cubicBezTo>
                  <a:cubicBezTo>
                    <a:pt x="91" y="114"/>
                    <a:pt x="90" y="129"/>
                    <a:pt x="89" y="143"/>
                  </a:cubicBezTo>
                  <a:cubicBezTo>
                    <a:pt x="88" y="161"/>
                    <a:pt x="86" y="179"/>
                    <a:pt x="97" y="192"/>
                  </a:cubicBezTo>
                  <a:cubicBezTo>
                    <a:pt x="103" y="200"/>
                    <a:pt x="103" y="200"/>
                    <a:pt x="103" y="200"/>
                  </a:cubicBezTo>
                  <a:cubicBezTo>
                    <a:pt x="94" y="206"/>
                    <a:pt x="94" y="206"/>
                    <a:pt x="94" y="206"/>
                  </a:cubicBezTo>
                  <a:cubicBezTo>
                    <a:pt x="86" y="210"/>
                    <a:pt x="78" y="212"/>
                    <a:pt x="72" y="212"/>
                  </a:cubicBezTo>
                  <a:close/>
                  <a:moveTo>
                    <a:pt x="24" y="30"/>
                  </a:moveTo>
                  <a:cubicBezTo>
                    <a:pt x="26" y="36"/>
                    <a:pt x="28" y="42"/>
                    <a:pt x="31" y="49"/>
                  </a:cubicBezTo>
                  <a:cubicBezTo>
                    <a:pt x="37" y="64"/>
                    <a:pt x="44" y="82"/>
                    <a:pt x="46" y="102"/>
                  </a:cubicBezTo>
                  <a:cubicBezTo>
                    <a:pt x="46" y="105"/>
                    <a:pt x="46" y="109"/>
                    <a:pt x="47" y="113"/>
                  </a:cubicBezTo>
                  <a:cubicBezTo>
                    <a:pt x="48" y="135"/>
                    <a:pt x="50" y="194"/>
                    <a:pt x="72" y="194"/>
                  </a:cubicBezTo>
                  <a:cubicBezTo>
                    <a:pt x="73" y="194"/>
                    <a:pt x="74" y="194"/>
                    <a:pt x="76" y="193"/>
                  </a:cubicBezTo>
                  <a:cubicBezTo>
                    <a:pt x="68" y="177"/>
                    <a:pt x="70" y="159"/>
                    <a:pt x="71" y="142"/>
                  </a:cubicBezTo>
                  <a:cubicBezTo>
                    <a:pt x="72" y="128"/>
                    <a:pt x="73" y="116"/>
                    <a:pt x="70" y="104"/>
                  </a:cubicBezTo>
                  <a:cubicBezTo>
                    <a:pt x="67" y="97"/>
                    <a:pt x="62" y="87"/>
                    <a:pt x="56" y="77"/>
                  </a:cubicBezTo>
                  <a:cubicBezTo>
                    <a:pt x="48" y="62"/>
                    <a:pt x="39" y="46"/>
                    <a:pt x="39" y="31"/>
                  </a:cubicBezTo>
                  <a:cubicBezTo>
                    <a:pt x="34" y="32"/>
                    <a:pt x="29" y="31"/>
                    <a:pt x="24" y="3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2" name="Freeform 314"/>
            <p:cNvSpPr>
              <a:spLocks/>
            </p:cNvSpPr>
            <p:nvPr/>
          </p:nvSpPr>
          <p:spPr bwMode="auto">
            <a:xfrm>
              <a:off x="2239" y="2176"/>
              <a:ext cx="43" cy="91"/>
            </a:xfrm>
            <a:custGeom>
              <a:avLst/>
              <a:gdLst>
                <a:gd name="T0" fmla="*/ 51 w 145"/>
                <a:gd name="T1" fmla="*/ 16 h 308"/>
                <a:gd name="T2" fmla="*/ 107 w 145"/>
                <a:gd name="T3" fmla="*/ 3 h 308"/>
                <a:gd name="T4" fmla="*/ 137 w 145"/>
                <a:gd name="T5" fmla="*/ 10 h 308"/>
                <a:gd name="T6" fmla="*/ 124 w 145"/>
                <a:gd name="T7" fmla="*/ 41 h 308"/>
                <a:gd name="T8" fmla="*/ 137 w 145"/>
                <a:gd name="T9" fmla="*/ 75 h 308"/>
                <a:gd name="T10" fmla="*/ 102 w 145"/>
                <a:gd name="T11" fmla="*/ 146 h 308"/>
                <a:gd name="T12" fmla="*/ 92 w 145"/>
                <a:gd name="T13" fmla="*/ 144 h 308"/>
                <a:gd name="T14" fmla="*/ 125 w 145"/>
                <a:gd name="T15" fmla="*/ 168 h 308"/>
                <a:gd name="T16" fmla="*/ 144 w 145"/>
                <a:gd name="T17" fmla="*/ 215 h 308"/>
                <a:gd name="T18" fmla="*/ 102 w 145"/>
                <a:gd name="T19" fmla="*/ 252 h 308"/>
                <a:gd name="T20" fmla="*/ 77 w 145"/>
                <a:gd name="T21" fmla="*/ 308 h 308"/>
                <a:gd name="T22" fmla="*/ 58 w 145"/>
                <a:gd name="T23" fmla="*/ 229 h 308"/>
                <a:gd name="T24" fmla="*/ 29 w 145"/>
                <a:gd name="T25" fmla="*/ 196 h 308"/>
                <a:gd name="T26" fmla="*/ 7 w 145"/>
                <a:gd name="T27" fmla="*/ 166 h 308"/>
                <a:gd name="T28" fmla="*/ 40 w 145"/>
                <a:gd name="T29" fmla="*/ 103 h 308"/>
                <a:gd name="T30" fmla="*/ 34 w 145"/>
                <a:gd name="T31" fmla="*/ 35 h 308"/>
                <a:gd name="T32" fmla="*/ 51 w 145"/>
                <a:gd name="T33" fmla="*/ 16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5" h="308">
                  <a:moveTo>
                    <a:pt x="51" y="16"/>
                  </a:moveTo>
                  <a:cubicBezTo>
                    <a:pt x="75" y="4"/>
                    <a:pt x="82" y="0"/>
                    <a:pt x="107" y="3"/>
                  </a:cubicBezTo>
                  <a:cubicBezTo>
                    <a:pt x="117" y="4"/>
                    <a:pt x="105" y="46"/>
                    <a:pt x="137" y="10"/>
                  </a:cubicBezTo>
                  <a:cubicBezTo>
                    <a:pt x="139" y="24"/>
                    <a:pt x="132" y="30"/>
                    <a:pt x="124" y="41"/>
                  </a:cubicBezTo>
                  <a:cubicBezTo>
                    <a:pt x="107" y="67"/>
                    <a:pt x="133" y="58"/>
                    <a:pt x="137" y="75"/>
                  </a:cubicBezTo>
                  <a:cubicBezTo>
                    <a:pt x="144" y="114"/>
                    <a:pt x="105" y="116"/>
                    <a:pt x="102" y="146"/>
                  </a:cubicBezTo>
                  <a:cubicBezTo>
                    <a:pt x="98" y="145"/>
                    <a:pt x="95" y="145"/>
                    <a:pt x="92" y="144"/>
                  </a:cubicBezTo>
                  <a:cubicBezTo>
                    <a:pt x="95" y="156"/>
                    <a:pt x="110" y="174"/>
                    <a:pt x="125" y="168"/>
                  </a:cubicBezTo>
                  <a:cubicBezTo>
                    <a:pt x="142" y="161"/>
                    <a:pt x="145" y="205"/>
                    <a:pt x="144" y="215"/>
                  </a:cubicBezTo>
                  <a:cubicBezTo>
                    <a:pt x="143" y="234"/>
                    <a:pt x="109" y="237"/>
                    <a:pt x="102" y="252"/>
                  </a:cubicBezTo>
                  <a:cubicBezTo>
                    <a:pt x="89" y="278"/>
                    <a:pt x="112" y="291"/>
                    <a:pt x="77" y="308"/>
                  </a:cubicBezTo>
                  <a:cubicBezTo>
                    <a:pt x="74" y="290"/>
                    <a:pt x="73" y="238"/>
                    <a:pt x="58" y="229"/>
                  </a:cubicBezTo>
                  <a:cubicBezTo>
                    <a:pt x="38" y="218"/>
                    <a:pt x="33" y="218"/>
                    <a:pt x="29" y="196"/>
                  </a:cubicBezTo>
                  <a:cubicBezTo>
                    <a:pt x="26" y="181"/>
                    <a:pt x="11" y="184"/>
                    <a:pt x="7" y="166"/>
                  </a:cubicBezTo>
                  <a:cubicBezTo>
                    <a:pt x="0" y="138"/>
                    <a:pt x="32" y="130"/>
                    <a:pt x="40" y="103"/>
                  </a:cubicBezTo>
                  <a:cubicBezTo>
                    <a:pt x="44" y="90"/>
                    <a:pt x="41" y="39"/>
                    <a:pt x="34" y="35"/>
                  </a:cubicBezTo>
                  <a:cubicBezTo>
                    <a:pt x="40" y="29"/>
                    <a:pt x="45" y="20"/>
                    <a:pt x="51" y="1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3" name="Freeform 315"/>
            <p:cNvSpPr>
              <a:spLocks noEditPoints="1"/>
            </p:cNvSpPr>
            <p:nvPr/>
          </p:nvSpPr>
          <p:spPr bwMode="auto">
            <a:xfrm>
              <a:off x="2237" y="2173"/>
              <a:ext cx="48" cy="98"/>
            </a:xfrm>
            <a:custGeom>
              <a:avLst/>
              <a:gdLst>
                <a:gd name="T0" fmla="*/ 76 w 162"/>
                <a:gd name="T1" fmla="*/ 319 h 331"/>
                <a:gd name="T2" fmla="*/ 60 w 162"/>
                <a:gd name="T3" fmla="*/ 247 h 331"/>
                <a:gd name="T4" fmla="*/ 27 w 162"/>
                <a:gd name="T5" fmla="*/ 207 h 331"/>
                <a:gd name="T6" fmla="*/ 5 w 162"/>
                <a:gd name="T7" fmla="*/ 178 h 331"/>
                <a:gd name="T8" fmla="*/ 38 w 162"/>
                <a:gd name="T9" fmla="*/ 110 h 331"/>
                <a:gd name="T10" fmla="*/ 27 w 162"/>
                <a:gd name="T11" fmla="*/ 44 h 331"/>
                <a:gd name="T12" fmla="*/ 39 w 162"/>
                <a:gd name="T13" fmla="*/ 33 h 331"/>
                <a:gd name="T14" fmla="*/ 55 w 162"/>
                <a:gd name="T15" fmla="*/ 17 h 331"/>
                <a:gd name="T16" fmla="*/ 128 w 162"/>
                <a:gd name="T17" fmla="*/ 22 h 331"/>
                <a:gd name="T18" fmla="*/ 137 w 162"/>
                <a:gd name="T19" fmla="*/ 14 h 331"/>
                <a:gd name="T20" fmla="*/ 153 w 162"/>
                <a:gd name="T21" fmla="*/ 19 h 331"/>
                <a:gd name="T22" fmla="*/ 139 w 162"/>
                <a:gd name="T23" fmla="*/ 56 h 331"/>
                <a:gd name="T24" fmla="*/ 137 w 162"/>
                <a:gd name="T25" fmla="*/ 65 h 331"/>
                <a:gd name="T26" fmla="*/ 133 w 162"/>
                <a:gd name="T27" fmla="*/ 134 h 331"/>
                <a:gd name="T28" fmla="*/ 117 w 162"/>
                <a:gd name="T29" fmla="*/ 166 h 331"/>
                <a:gd name="T30" fmla="*/ 148 w 162"/>
                <a:gd name="T31" fmla="*/ 174 h 331"/>
                <a:gd name="T32" fmla="*/ 133 w 162"/>
                <a:gd name="T33" fmla="*/ 255 h 331"/>
                <a:gd name="T34" fmla="*/ 113 w 162"/>
                <a:gd name="T35" fmla="*/ 287 h 331"/>
                <a:gd name="T36" fmla="*/ 78 w 162"/>
                <a:gd name="T37" fmla="*/ 331 h 331"/>
                <a:gd name="T38" fmla="*/ 56 w 162"/>
                <a:gd name="T39" fmla="*/ 115 h 331"/>
                <a:gd name="T40" fmla="*/ 23 w 162"/>
                <a:gd name="T41" fmla="*/ 173 h 331"/>
                <a:gd name="T42" fmla="*/ 45 w 162"/>
                <a:gd name="T43" fmla="*/ 204 h 331"/>
                <a:gd name="T44" fmla="*/ 69 w 162"/>
                <a:gd name="T45" fmla="*/ 231 h 331"/>
                <a:gd name="T46" fmla="*/ 92 w 162"/>
                <a:gd name="T47" fmla="*/ 303 h 331"/>
                <a:gd name="T48" fmla="*/ 100 w 162"/>
                <a:gd name="T49" fmla="*/ 258 h 331"/>
                <a:gd name="T50" fmla="*/ 142 w 162"/>
                <a:gd name="T51" fmla="*/ 224 h 331"/>
                <a:gd name="T52" fmla="*/ 126 w 162"/>
                <a:gd name="T53" fmla="*/ 189 h 331"/>
                <a:gd name="T54" fmla="*/ 87 w 162"/>
                <a:gd name="T55" fmla="*/ 142 h 331"/>
                <a:gd name="T56" fmla="*/ 120 w 162"/>
                <a:gd name="T57" fmla="*/ 120 h 331"/>
                <a:gd name="T58" fmla="*/ 128 w 162"/>
                <a:gd name="T59" fmla="*/ 81 h 331"/>
                <a:gd name="T60" fmla="*/ 124 w 162"/>
                <a:gd name="T61" fmla="*/ 46 h 331"/>
                <a:gd name="T62" fmla="*/ 110 w 162"/>
                <a:gd name="T63" fmla="*/ 25 h 331"/>
                <a:gd name="T64" fmla="*/ 64 w 162"/>
                <a:gd name="T65" fmla="*/ 34 h 331"/>
                <a:gd name="T66" fmla="*/ 52 w 162"/>
                <a:gd name="T67" fmla="*/ 46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2" h="331">
                  <a:moveTo>
                    <a:pt x="78" y="331"/>
                  </a:moveTo>
                  <a:cubicBezTo>
                    <a:pt x="76" y="319"/>
                    <a:pt x="76" y="319"/>
                    <a:pt x="76" y="319"/>
                  </a:cubicBezTo>
                  <a:cubicBezTo>
                    <a:pt x="75" y="315"/>
                    <a:pt x="74" y="308"/>
                    <a:pt x="73" y="300"/>
                  </a:cubicBezTo>
                  <a:cubicBezTo>
                    <a:pt x="71" y="287"/>
                    <a:pt x="68" y="251"/>
                    <a:pt x="60" y="247"/>
                  </a:cubicBezTo>
                  <a:cubicBezTo>
                    <a:pt x="54" y="244"/>
                    <a:pt x="54" y="244"/>
                    <a:pt x="54" y="244"/>
                  </a:cubicBezTo>
                  <a:cubicBezTo>
                    <a:pt x="38" y="234"/>
                    <a:pt x="31" y="230"/>
                    <a:pt x="27" y="207"/>
                  </a:cubicBezTo>
                  <a:cubicBezTo>
                    <a:pt x="26" y="204"/>
                    <a:pt x="24" y="203"/>
                    <a:pt x="20" y="200"/>
                  </a:cubicBezTo>
                  <a:cubicBezTo>
                    <a:pt x="15" y="196"/>
                    <a:pt x="8" y="190"/>
                    <a:pt x="5" y="178"/>
                  </a:cubicBezTo>
                  <a:cubicBezTo>
                    <a:pt x="0" y="157"/>
                    <a:pt x="12" y="145"/>
                    <a:pt x="22" y="134"/>
                  </a:cubicBezTo>
                  <a:cubicBezTo>
                    <a:pt x="29" y="126"/>
                    <a:pt x="36" y="120"/>
                    <a:pt x="38" y="110"/>
                  </a:cubicBezTo>
                  <a:cubicBezTo>
                    <a:pt x="41" y="100"/>
                    <a:pt x="39" y="57"/>
                    <a:pt x="35" y="50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6" y="37"/>
                    <a:pt x="38" y="35"/>
                    <a:pt x="39" y="33"/>
                  </a:cubicBezTo>
                  <a:cubicBezTo>
                    <a:pt x="43" y="28"/>
                    <a:pt x="47" y="22"/>
                    <a:pt x="53" y="18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78" y="5"/>
                    <a:pt x="87" y="1"/>
                    <a:pt x="115" y="4"/>
                  </a:cubicBezTo>
                  <a:cubicBezTo>
                    <a:pt x="125" y="5"/>
                    <a:pt x="127" y="16"/>
                    <a:pt x="128" y="22"/>
                  </a:cubicBezTo>
                  <a:cubicBezTo>
                    <a:pt x="129" y="22"/>
                    <a:pt x="129" y="22"/>
                    <a:pt x="129" y="23"/>
                  </a:cubicBezTo>
                  <a:cubicBezTo>
                    <a:pt x="131" y="21"/>
                    <a:pt x="133" y="18"/>
                    <a:pt x="137" y="14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5" y="34"/>
                    <a:pt x="149" y="42"/>
                    <a:pt x="143" y="50"/>
                  </a:cubicBezTo>
                  <a:cubicBezTo>
                    <a:pt x="142" y="52"/>
                    <a:pt x="140" y="54"/>
                    <a:pt x="139" y="56"/>
                  </a:cubicBezTo>
                  <a:cubicBezTo>
                    <a:pt x="136" y="61"/>
                    <a:pt x="135" y="63"/>
                    <a:pt x="135" y="64"/>
                  </a:cubicBezTo>
                  <a:cubicBezTo>
                    <a:pt x="135" y="64"/>
                    <a:pt x="137" y="64"/>
                    <a:pt x="137" y="65"/>
                  </a:cubicBezTo>
                  <a:cubicBezTo>
                    <a:pt x="142" y="68"/>
                    <a:pt x="150" y="72"/>
                    <a:pt x="153" y="84"/>
                  </a:cubicBezTo>
                  <a:cubicBezTo>
                    <a:pt x="158" y="110"/>
                    <a:pt x="144" y="123"/>
                    <a:pt x="133" y="134"/>
                  </a:cubicBezTo>
                  <a:cubicBezTo>
                    <a:pt x="125" y="141"/>
                    <a:pt x="119" y="147"/>
                    <a:pt x="118" y="157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21" y="169"/>
                    <a:pt x="125" y="171"/>
                    <a:pt x="128" y="170"/>
                  </a:cubicBezTo>
                  <a:cubicBezTo>
                    <a:pt x="134" y="167"/>
                    <a:pt x="141" y="166"/>
                    <a:pt x="148" y="174"/>
                  </a:cubicBezTo>
                  <a:cubicBezTo>
                    <a:pt x="162" y="188"/>
                    <a:pt x="161" y="225"/>
                    <a:pt x="161" y="225"/>
                  </a:cubicBezTo>
                  <a:cubicBezTo>
                    <a:pt x="160" y="241"/>
                    <a:pt x="145" y="249"/>
                    <a:pt x="133" y="255"/>
                  </a:cubicBezTo>
                  <a:cubicBezTo>
                    <a:pt x="126" y="258"/>
                    <a:pt x="119" y="262"/>
                    <a:pt x="117" y="266"/>
                  </a:cubicBezTo>
                  <a:cubicBezTo>
                    <a:pt x="113" y="274"/>
                    <a:pt x="113" y="280"/>
                    <a:pt x="113" y="287"/>
                  </a:cubicBezTo>
                  <a:cubicBezTo>
                    <a:pt x="115" y="302"/>
                    <a:pt x="113" y="314"/>
                    <a:pt x="88" y="326"/>
                  </a:cubicBezTo>
                  <a:lnTo>
                    <a:pt x="78" y="331"/>
                  </a:lnTo>
                  <a:close/>
                  <a:moveTo>
                    <a:pt x="52" y="46"/>
                  </a:moveTo>
                  <a:cubicBezTo>
                    <a:pt x="59" y="65"/>
                    <a:pt x="58" y="107"/>
                    <a:pt x="56" y="115"/>
                  </a:cubicBezTo>
                  <a:cubicBezTo>
                    <a:pt x="52" y="129"/>
                    <a:pt x="43" y="138"/>
                    <a:pt x="35" y="146"/>
                  </a:cubicBezTo>
                  <a:cubicBezTo>
                    <a:pt x="25" y="157"/>
                    <a:pt x="20" y="163"/>
                    <a:pt x="23" y="173"/>
                  </a:cubicBezTo>
                  <a:cubicBezTo>
                    <a:pt x="24" y="180"/>
                    <a:pt x="27" y="182"/>
                    <a:pt x="31" y="185"/>
                  </a:cubicBezTo>
                  <a:cubicBezTo>
                    <a:pt x="36" y="189"/>
                    <a:pt x="42" y="194"/>
                    <a:pt x="45" y="204"/>
                  </a:cubicBezTo>
                  <a:cubicBezTo>
                    <a:pt x="48" y="219"/>
                    <a:pt x="49" y="220"/>
                    <a:pt x="63" y="227"/>
                  </a:cubicBezTo>
                  <a:cubicBezTo>
                    <a:pt x="69" y="231"/>
                    <a:pt x="69" y="231"/>
                    <a:pt x="69" y="231"/>
                  </a:cubicBezTo>
                  <a:cubicBezTo>
                    <a:pt x="84" y="239"/>
                    <a:pt x="88" y="265"/>
                    <a:pt x="91" y="298"/>
                  </a:cubicBezTo>
                  <a:cubicBezTo>
                    <a:pt x="91" y="300"/>
                    <a:pt x="91" y="301"/>
                    <a:pt x="92" y="303"/>
                  </a:cubicBezTo>
                  <a:cubicBezTo>
                    <a:pt x="96" y="298"/>
                    <a:pt x="96" y="295"/>
                    <a:pt x="95" y="288"/>
                  </a:cubicBezTo>
                  <a:cubicBezTo>
                    <a:pt x="95" y="281"/>
                    <a:pt x="94" y="271"/>
                    <a:pt x="100" y="258"/>
                  </a:cubicBezTo>
                  <a:cubicBezTo>
                    <a:pt x="105" y="248"/>
                    <a:pt x="115" y="243"/>
                    <a:pt x="125" y="238"/>
                  </a:cubicBezTo>
                  <a:cubicBezTo>
                    <a:pt x="133" y="234"/>
                    <a:pt x="142" y="229"/>
                    <a:pt x="142" y="224"/>
                  </a:cubicBezTo>
                  <a:cubicBezTo>
                    <a:pt x="143" y="212"/>
                    <a:pt x="139" y="189"/>
                    <a:pt x="135" y="187"/>
                  </a:cubicBezTo>
                  <a:cubicBezTo>
                    <a:pt x="132" y="188"/>
                    <a:pt x="129" y="189"/>
                    <a:pt x="126" y="189"/>
                  </a:cubicBezTo>
                  <a:cubicBezTo>
                    <a:pt x="108" y="189"/>
                    <a:pt x="93" y="170"/>
                    <a:pt x="90" y="156"/>
                  </a:cubicBezTo>
                  <a:cubicBezTo>
                    <a:pt x="87" y="142"/>
                    <a:pt x="87" y="142"/>
                    <a:pt x="87" y="142"/>
                  </a:cubicBezTo>
                  <a:cubicBezTo>
                    <a:pt x="101" y="145"/>
                    <a:pt x="101" y="145"/>
                    <a:pt x="101" y="145"/>
                  </a:cubicBezTo>
                  <a:cubicBezTo>
                    <a:pt x="105" y="134"/>
                    <a:pt x="113" y="127"/>
                    <a:pt x="120" y="120"/>
                  </a:cubicBezTo>
                  <a:cubicBezTo>
                    <a:pt x="131" y="111"/>
                    <a:pt x="138" y="104"/>
                    <a:pt x="135" y="87"/>
                  </a:cubicBezTo>
                  <a:cubicBezTo>
                    <a:pt x="134" y="84"/>
                    <a:pt x="133" y="83"/>
                    <a:pt x="128" y="81"/>
                  </a:cubicBezTo>
                  <a:cubicBezTo>
                    <a:pt x="124" y="79"/>
                    <a:pt x="118" y="75"/>
                    <a:pt x="117" y="68"/>
                  </a:cubicBezTo>
                  <a:cubicBezTo>
                    <a:pt x="115" y="61"/>
                    <a:pt x="119" y="52"/>
                    <a:pt x="124" y="46"/>
                  </a:cubicBezTo>
                  <a:cubicBezTo>
                    <a:pt x="124" y="45"/>
                    <a:pt x="125" y="45"/>
                    <a:pt x="125" y="44"/>
                  </a:cubicBezTo>
                  <a:cubicBezTo>
                    <a:pt x="114" y="44"/>
                    <a:pt x="112" y="31"/>
                    <a:pt x="110" y="25"/>
                  </a:cubicBezTo>
                  <a:cubicBezTo>
                    <a:pt x="110" y="24"/>
                    <a:pt x="110" y="23"/>
                    <a:pt x="110" y="22"/>
                  </a:cubicBezTo>
                  <a:cubicBezTo>
                    <a:pt x="90" y="20"/>
                    <a:pt x="85" y="23"/>
                    <a:pt x="64" y="34"/>
                  </a:cubicBezTo>
                  <a:cubicBezTo>
                    <a:pt x="60" y="36"/>
                    <a:pt x="57" y="40"/>
                    <a:pt x="54" y="44"/>
                  </a:cubicBezTo>
                  <a:cubicBezTo>
                    <a:pt x="53" y="45"/>
                    <a:pt x="53" y="45"/>
                    <a:pt x="52" y="4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4" name="Freeform 316"/>
            <p:cNvSpPr>
              <a:spLocks/>
            </p:cNvSpPr>
            <p:nvPr/>
          </p:nvSpPr>
          <p:spPr bwMode="auto">
            <a:xfrm>
              <a:off x="2275" y="2222"/>
              <a:ext cx="3" cy="3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8 h 11"/>
                <a:gd name="T4" fmla="*/ 8 w 12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5" y="6"/>
                    <a:pt x="12" y="11"/>
                    <a:pt x="0" y="8"/>
                  </a:cubicBezTo>
                  <a:cubicBezTo>
                    <a:pt x="2" y="5"/>
                    <a:pt x="5" y="3"/>
                    <a:pt x="8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5" name="Freeform 317"/>
            <p:cNvSpPr>
              <a:spLocks/>
            </p:cNvSpPr>
            <p:nvPr/>
          </p:nvSpPr>
          <p:spPr bwMode="auto">
            <a:xfrm>
              <a:off x="2270" y="2209"/>
              <a:ext cx="15" cy="18"/>
            </a:xfrm>
            <a:custGeom>
              <a:avLst/>
              <a:gdLst>
                <a:gd name="T0" fmla="*/ 23 w 52"/>
                <a:gd name="T1" fmla="*/ 60 h 60"/>
                <a:gd name="T2" fmla="*/ 16 w 52"/>
                <a:gd name="T3" fmla="*/ 59 h 60"/>
                <a:gd name="T4" fmla="*/ 0 w 52"/>
                <a:gd name="T5" fmla="*/ 55 h 60"/>
                <a:gd name="T6" fmla="*/ 52 w 52"/>
                <a:gd name="T7" fmla="*/ 0 h 60"/>
                <a:gd name="T8" fmla="*/ 34 w 52"/>
                <a:gd name="T9" fmla="*/ 46 h 60"/>
                <a:gd name="T10" fmla="*/ 32 w 52"/>
                <a:gd name="T11" fmla="*/ 56 h 60"/>
                <a:gd name="T12" fmla="*/ 30 w 52"/>
                <a:gd name="T13" fmla="*/ 59 h 60"/>
                <a:gd name="T14" fmla="*/ 23 w 52"/>
                <a:gd name="T1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60">
                  <a:moveTo>
                    <a:pt x="23" y="60"/>
                  </a:moveTo>
                  <a:cubicBezTo>
                    <a:pt x="22" y="60"/>
                    <a:pt x="19" y="59"/>
                    <a:pt x="16" y="59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5" y="48"/>
                    <a:pt x="36" y="52"/>
                    <a:pt x="32" y="56"/>
                  </a:cubicBezTo>
                  <a:cubicBezTo>
                    <a:pt x="30" y="59"/>
                    <a:pt x="30" y="59"/>
                    <a:pt x="30" y="59"/>
                  </a:cubicBezTo>
                  <a:lnTo>
                    <a:pt x="23" y="60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6" name="Freeform 318"/>
            <p:cNvSpPr>
              <a:spLocks/>
            </p:cNvSpPr>
            <p:nvPr/>
          </p:nvSpPr>
          <p:spPr bwMode="auto">
            <a:xfrm>
              <a:off x="2422" y="2249"/>
              <a:ext cx="129" cy="124"/>
            </a:xfrm>
            <a:custGeom>
              <a:avLst/>
              <a:gdLst>
                <a:gd name="T0" fmla="*/ 36 w 433"/>
                <a:gd name="T1" fmla="*/ 4 h 413"/>
                <a:gd name="T2" fmla="*/ 145 w 433"/>
                <a:gd name="T3" fmla="*/ 27 h 413"/>
                <a:gd name="T4" fmla="*/ 244 w 433"/>
                <a:gd name="T5" fmla="*/ 10 h 413"/>
                <a:gd name="T6" fmla="*/ 236 w 433"/>
                <a:gd name="T7" fmla="*/ 15 h 413"/>
                <a:gd name="T8" fmla="*/ 296 w 433"/>
                <a:gd name="T9" fmla="*/ 21 h 413"/>
                <a:gd name="T10" fmla="*/ 285 w 433"/>
                <a:gd name="T11" fmla="*/ 11 h 413"/>
                <a:gd name="T12" fmla="*/ 292 w 433"/>
                <a:gd name="T13" fmla="*/ 30 h 413"/>
                <a:gd name="T14" fmla="*/ 296 w 433"/>
                <a:gd name="T15" fmla="*/ 19 h 413"/>
                <a:gd name="T16" fmla="*/ 366 w 433"/>
                <a:gd name="T17" fmla="*/ 19 h 413"/>
                <a:gd name="T18" fmla="*/ 393 w 433"/>
                <a:gd name="T19" fmla="*/ 104 h 413"/>
                <a:gd name="T20" fmla="*/ 356 w 433"/>
                <a:gd name="T21" fmla="*/ 153 h 413"/>
                <a:gd name="T22" fmla="*/ 311 w 433"/>
                <a:gd name="T23" fmla="*/ 71 h 413"/>
                <a:gd name="T24" fmla="*/ 355 w 433"/>
                <a:gd name="T25" fmla="*/ 194 h 413"/>
                <a:gd name="T26" fmla="*/ 430 w 433"/>
                <a:gd name="T27" fmla="*/ 320 h 413"/>
                <a:gd name="T28" fmla="*/ 415 w 433"/>
                <a:gd name="T29" fmla="*/ 361 h 413"/>
                <a:gd name="T30" fmla="*/ 379 w 433"/>
                <a:gd name="T31" fmla="*/ 388 h 413"/>
                <a:gd name="T32" fmla="*/ 363 w 433"/>
                <a:gd name="T33" fmla="*/ 405 h 413"/>
                <a:gd name="T34" fmla="*/ 333 w 433"/>
                <a:gd name="T35" fmla="*/ 400 h 413"/>
                <a:gd name="T36" fmla="*/ 270 w 433"/>
                <a:gd name="T37" fmla="*/ 398 h 413"/>
                <a:gd name="T38" fmla="*/ 273 w 433"/>
                <a:gd name="T39" fmla="*/ 391 h 413"/>
                <a:gd name="T40" fmla="*/ 122 w 433"/>
                <a:gd name="T41" fmla="*/ 398 h 413"/>
                <a:gd name="T42" fmla="*/ 37 w 433"/>
                <a:gd name="T43" fmla="*/ 398 h 413"/>
                <a:gd name="T44" fmla="*/ 36 w 433"/>
                <a:gd name="T45" fmla="*/ 348 h 413"/>
                <a:gd name="T46" fmla="*/ 34 w 433"/>
                <a:gd name="T47" fmla="*/ 126 h 413"/>
                <a:gd name="T48" fmla="*/ 36 w 433"/>
                <a:gd name="T49" fmla="*/ 4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3" h="413">
                  <a:moveTo>
                    <a:pt x="36" y="4"/>
                  </a:moveTo>
                  <a:cubicBezTo>
                    <a:pt x="75" y="9"/>
                    <a:pt x="108" y="14"/>
                    <a:pt x="145" y="27"/>
                  </a:cubicBezTo>
                  <a:cubicBezTo>
                    <a:pt x="186" y="40"/>
                    <a:pt x="204" y="26"/>
                    <a:pt x="244" y="10"/>
                  </a:cubicBezTo>
                  <a:cubicBezTo>
                    <a:pt x="241" y="11"/>
                    <a:pt x="239" y="13"/>
                    <a:pt x="236" y="15"/>
                  </a:cubicBezTo>
                  <a:cubicBezTo>
                    <a:pt x="257" y="8"/>
                    <a:pt x="283" y="0"/>
                    <a:pt x="296" y="21"/>
                  </a:cubicBezTo>
                  <a:cubicBezTo>
                    <a:pt x="292" y="18"/>
                    <a:pt x="288" y="14"/>
                    <a:pt x="285" y="11"/>
                  </a:cubicBezTo>
                  <a:cubicBezTo>
                    <a:pt x="286" y="15"/>
                    <a:pt x="289" y="24"/>
                    <a:pt x="292" y="30"/>
                  </a:cubicBezTo>
                  <a:cubicBezTo>
                    <a:pt x="293" y="27"/>
                    <a:pt x="295" y="24"/>
                    <a:pt x="296" y="19"/>
                  </a:cubicBezTo>
                  <a:cubicBezTo>
                    <a:pt x="322" y="47"/>
                    <a:pt x="344" y="7"/>
                    <a:pt x="366" y="19"/>
                  </a:cubicBezTo>
                  <a:cubicBezTo>
                    <a:pt x="375" y="23"/>
                    <a:pt x="396" y="94"/>
                    <a:pt x="393" y="104"/>
                  </a:cubicBezTo>
                  <a:cubicBezTo>
                    <a:pt x="388" y="124"/>
                    <a:pt x="383" y="183"/>
                    <a:pt x="356" y="153"/>
                  </a:cubicBezTo>
                  <a:cubicBezTo>
                    <a:pt x="335" y="128"/>
                    <a:pt x="324" y="101"/>
                    <a:pt x="311" y="71"/>
                  </a:cubicBezTo>
                  <a:cubicBezTo>
                    <a:pt x="287" y="105"/>
                    <a:pt x="345" y="160"/>
                    <a:pt x="355" y="194"/>
                  </a:cubicBezTo>
                  <a:cubicBezTo>
                    <a:pt x="369" y="237"/>
                    <a:pt x="391" y="296"/>
                    <a:pt x="430" y="320"/>
                  </a:cubicBezTo>
                  <a:cubicBezTo>
                    <a:pt x="402" y="325"/>
                    <a:pt x="433" y="347"/>
                    <a:pt x="415" y="361"/>
                  </a:cubicBezTo>
                  <a:cubicBezTo>
                    <a:pt x="405" y="368"/>
                    <a:pt x="390" y="385"/>
                    <a:pt x="379" y="388"/>
                  </a:cubicBezTo>
                  <a:cubicBezTo>
                    <a:pt x="369" y="391"/>
                    <a:pt x="368" y="404"/>
                    <a:pt x="363" y="405"/>
                  </a:cubicBezTo>
                  <a:cubicBezTo>
                    <a:pt x="351" y="409"/>
                    <a:pt x="343" y="400"/>
                    <a:pt x="333" y="400"/>
                  </a:cubicBezTo>
                  <a:cubicBezTo>
                    <a:pt x="312" y="400"/>
                    <a:pt x="291" y="398"/>
                    <a:pt x="270" y="398"/>
                  </a:cubicBezTo>
                  <a:cubicBezTo>
                    <a:pt x="271" y="396"/>
                    <a:pt x="272" y="393"/>
                    <a:pt x="273" y="391"/>
                  </a:cubicBezTo>
                  <a:cubicBezTo>
                    <a:pt x="245" y="413"/>
                    <a:pt x="160" y="398"/>
                    <a:pt x="122" y="398"/>
                  </a:cubicBezTo>
                  <a:cubicBezTo>
                    <a:pt x="93" y="398"/>
                    <a:pt x="65" y="398"/>
                    <a:pt x="37" y="398"/>
                  </a:cubicBezTo>
                  <a:cubicBezTo>
                    <a:pt x="34" y="398"/>
                    <a:pt x="36" y="352"/>
                    <a:pt x="36" y="348"/>
                  </a:cubicBezTo>
                  <a:cubicBezTo>
                    <a:pt x="35" y="274"/>
                    <a:pt x="34" y="200"/>
                    <a:pt x="34" y="126"/>
                  </a:cubicBezTo>
                  <a:cubicBezTo>
                    <a:pt x="34" y="92"/>
                    <a:pt x="0" y="34"/>
                    <a:pt x="36" y="4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7" name="Freeform 319"/>
            <p:cNvSpPr>
              <a:spLocks noEditPoints="1"/>
            </p:cNvSpPr>
            <p:nvPr/>
          </p:nvSpPr>
          <p:spPr bwMode="auto">
            <a:xfrm>
              <a:off x="2422" y="2241"/>
              <a:ext cx="136" cy="132"/>
            </a:xfrm>
            <a:custGeom>
              <a:avLst/>
              <a:gdLst>
                <a:gd name="T0" fmla="*/ 341 w 453"/>
                <a:gd name="T1" fmla="*/ 441 h 445"/>
                <a:gd name="T2" fmla="*/ 291 w 453"/>
                <a:gd name="T3" fmla="*/ 438 h 445"/>
                <a:gd name="T4" fmla="*/ 260 w 453"/>
                <a:gd name="T5" fmla="*/ 437 h 445"/>
                <a:gd name="T6" fmla="*/ 157 w 453"/>
                <a:gd name="T7" fmla="*/ 439 h 445"/>
                <a:gd name="T8" fmla="*/ 32 w 453"/>
                <a:gd name="T9" fmla="*/ 437 h 445"/>
                <a:gd name="T10" fmla="*/ 25 w 453"/>
                <a:gd name="T11" fmla="*/ 382 h 445"/>
                <a:gd name="T12" fmla="*/ 24 w 453"/>
                <a:gd name="T13" fmla="*/ 156 h 445"/>
                <a:gd name="T14" fmla="*/ 29 w 453"/>
                <a:gd name="T15" fmla="*/ 27 h 445"/>
                <a:gd name="T16" fmla="*/ 36 w 453"/>
                <a:gd name="T17" fmla="*/ 25 h 445"/>
                <a:gd name="T18" fmla="*/ 221 w 453"/>
                <a:gd name="T19" fmla="*/ 39 h 445"/>
                <a:gd name="T20" fmla="*/ 267 w 453"/>
                <a:gd name="T21" fmla="*/ 20 h 445"/>
                <a:gd name="T22" fmla="*/ 270 w 453"/>
                <a:gd name="T23" fmla="*/ 18 h 445"/>
                <a:gd name="T24" fmla="*/ 279 w 453"/>
                <a:gd name="T25" fmla="*/ 25 h 445"/>
                <a:gd name="T26" fmla="*/ 289 w 453"/>
                <a:gd name="T27" fmla="*/ 33 h 445"/>
                <a:gd name="T28" fmla="*/ 302 w 453"/>
                <a:gd name="T29" fmla="*/ 43 h 445"/>
                <a:gd name="T30" fmla="*/ 333 w 453"/>
                <a:gd name="T31" fmla="*/ 44 h 445"/>
                <a:gd name="T32" fmla="*/ 401 w 453"/>
                <a:gd name="T33" fmla="*/ 136 h 445"/>
                <a:gd name="T34" fmla="*/ 369 w 453"/>
                <a:gd name="T35" fmla="*/ 200 h 445"/>
                <a:gd name="T36" fmla="*/ 337 w 453"/>
                <a:gd name="T37" fmla="*/ 173 h 445"/>
                <a:gd name="T38" fmla="*/ 364 w 453"/>
                <a:gd name="T39" fmla="*/ 222 h 445"/>
                <a:gd name="T40" fmla="*/ 453 w 453"/>
                <a:gd name="T41" fmla="*/ 354 h 445"/>
                <a:gd name="T42" fmla="*/ 426 w 453"/>
                <a:gd name="T43" fmla="*/ 361 h 445"/>
                <a:gd name="T44" fmla="*/ 419 w 453"/>
                <a:gd name="T45" fmla="*/ 398 h 445"/>
                <a:gd name="T46" fmla="*/ 381 w 453"/>
                <a:gd name="T47" fmla="*/ 427 h 445"/>
                <a:gd name="T48" fmla="*/ 364 w 453"/>
                <a:gd name="T49" fmla="*/ 444 h 445"/>
                <a:gd name="T50" fmla="*/ 330 w 453"/>
                <a:gd name="T51" fmla="*/ 421 h 445"/>
                <a:gd name="T52" fmla="*/ 359 w 453"/>
                <a:gd name="T53" fmla="*/ 427 h 445"/>
                <a:gd name="T54" fmla="*/ 376 w 453"/>
                <a:gd name="T55" fmla="*/ 409 h 445"/>
                <a:gd name="T56" fmla="*/ 408 w 453"/>
                <a:gd name="T57" fmla="*/ 383 h 445"/>
                <a:gd name="T58" fmla="*/ 410 w 453"/>
                <a:gd name="T59" fmla="*/ 351 h 445"/>
                <a:gd name="T60" fmla="*/ 346 w 453"/>
                <a:gd name="T61" fmla="*/ 227 h 445"/>
                <a:gd name="T62" fmla="*/ 302 w 453"/>
                <a:gd name="T63" fmla="*/ 96 h 445"/>
                <a:gd name="T64" fmla="*/ 323 w 453"/>
                <a:gd name="T65" fmla="*/ 108 h 445"/>
                <a:gd name="T66" fmla="*/ 369 w 453"/>
                <a:gd name="T67" fmla="*/ 182 h 445"/>
                <a:gd name="T68" fmla="*/ 384 w 453"/>
                <a:gd name="T69" fmla="*/ 131 h 445"/>
                <a:gd name="T70" fmla="*/ 357 w 453"/>
                <a:gd name="T71" fmla="*/ 56 h 445"/>
                <a:gd name="T72" fmla="*/ 317 w 453"/>
                <a:gd name="T73" fmla="*/ 68 h 445"/>
                <a:gd name="T74" fmla="*/ 299 w 453"/>
                <a:gd name="T75" fmla="*/ 66 h 445"/>
                <a:gd name="T76" fmla="*/ 283 w 453"/>
                <a:gd name="T77" fmla="*/ 64 h 445"/>
                <a:gd name="T78" fmla="*/ 238 w 453"/>
                <a:gd name="T79" fmla="*/ 54 h 445"/>
                <a:gd name="T80" fmla="*/ 182 w 453"/>
                <a:gd name="T81" fmla="*/ 71 h 445"/>
                <a:gd name="T82" fmla="*/ 38 w 453"/>
                <a:gd name="T83" fmla="*/ 44 h 445"/>
                <a:gd name="T84" fmla="*/ 42 w 453"/>
                <a:gd name="T85" fmla="*/ 156 h 445"/>
                <a:gd name="T86" fmla="*/ 43 w 453"/>
                <a:gd name="T87" fmla="*/ 382 h 445"/>
                <a:gd name="T88" fmla="*/ 121 w 453"/>
                <a:gd name="T89" fmla="*/ 419 h 445"/>
                <a:gd name="T90" fmla="*/ 213 w 453"/>
                <a:gd name="T91" fmla="*/ 424 h 445"/>
                <a:gd name="T92" fmla="*/ 302 w 453"/>
                <a:gd name="T93" fmla="*/ 384 h 445"/>
                <a:gd name="T94" fmla="*/ 292 w 453"/>
                <a:gd name="T95" fmla="*/ 42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53" h="445">
                  <a:moveTo>
                    <a:pt x="357" y="445"/>
                  </a:moveTo>
                  <a:cubicBezTo>
                    <a:pt x="350" y="445"/>
                    <a:pt x="345" y="443"/>
                    <a:pt x="341" y="441"/>
                  </a:cubicBezTo>
                  <a:cubicBezTo>
                    <a:pt x="337" y="440"/>
                    <a:pt x="334" y="439"/>
                    <a:pt x="332" y="439"/>
                  </a:cubicBezTo>
                  <a:cubicBezTo>
                    <a:pt x="317" y="439"/>
                    <a:pt x="304" y="439"/>
                    <a:pt x="291" y="438"/>
                  </a:cubicBezTo>
                  <a:cubicBezTo>
                    <a:pt x="284" y="438"/>
                    <a:pt x="276" y="437"/>
                    <a:pt x="268" y="437"/>
                  </a:cubicBezTo>
                  <a:cubicBezTo>
                    <a:pt x="260" y="437"/>
                    <a:pt x="260" y="437"/>
                    <a:pt x="260" y="437"/>
                  </a:cubicBezTo>
                  <a:cubicBezTo>
                    <a:pt x="248" y="440"/>
                    <a:pt x="233" y="442"/>
                    <a:pt x="213" y="442"/>
                  </a:cubicBezTo>
                  <a:cubicBezTo>
                    <a:pt x="195" y="442"/>
                    <a:pt x="175" y="440"/>
                    <a:pt x="157" y="439"/>
                  </a:cubicBezTo>
                  <a:cubicBezTo>
                    <a:pt x="143" y="438"/>
                    <a:pt x="130" y="437"/>
                    <a:pt x="121" y="437"/>
                  </a:cubicBezTo>
                  <a:cubicBezTo>
                    <a:pt x="32" y="437"/>
                    <a:pt x="32" y="437"/>
                    <a:pt x="32" y="437"/>
                  </a:cubicBezTo>
                  <a:cubicBezTo>
                    <a:pt x="29" y="434"/>
                    <a:pt x="29" y="434"/>
                    <a:pt x="29" y="434"/>
                  </a:cubicBezTo>
                  <a:cubicBezTo>
                    <a:pt x="26" y="431"/>
                    <a:pt x="25" y="429"/>
                    <a:pt x="25" y="382"/>
                  </a:cubicBezTo>
                  <a:cubicBezTo>
                    <a:pt x="25" y="378"/>
                    <a:pt x="25" y="378"/>
                    <a:pt x="25" y="378"/>
                  </a:cubicBezTo>
                  <a:cubicBezTo>
                    <a:pt x="25" y="304"/>
                    <a:pt x="24" y="230"/>
                    <a:pt x="24" y="156"/>
                  </a:cubicBezTo>
                  <a:cubicBezTo>
                    <a:pt x="24" y="147"/>
                    <a:pt x="21" y="135"/>
                    <a:pt x="17" y="122"/>
                  </a:cubicBezTo>
                  <a:cubicBezTo>
                    <a:pt x="9" y="90"/>
                    <a:pt x="0" y="51"/>
                    <a:pt x="29" y="27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78" y="30"/>
                    <a:pt x="110" y="35"/>
                    <a:pt x="147" y="48"/>
                  </a:cubicBezTo>
                  <a:cubicBezTo>
                    <a:pt x="176" y="58"/>
                    <a:pt x="193" y="51"/>
                    <a:pt x="221" y="39"/>
                  </a:cubicBezTo>
                  <a:cubicBezTo>
                    <a:pt x="227" y="37"/>
                    <a:pt x="232" y="34"/>
                    <a:pt x="239" y="31"/>
                  </a:cubicBezTo>
                  <a:cubicBezTo>
                    <a:pt x="267" y="20"/>
                    <a:pt x="267" y="20"/>
                    <a:pt x="267" y="20"/>
                  </a:cubicBezTo>
                  <a:cubicBezTo>
                    <a:pt x="265" y="14"/>
                    <a:pt x="265" y="14"/>
                    <a:pt x="265" y="14"/>
                  </a:cubicBezTo>
                  <a:cubicBezTo>
                    <a:pt x="270" y="18"/>
                    <a:pt x="270" y="18"/>
                    <a:pt x="270" y="18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279" y="25"/>
                    <a:pt x="279" y="25"/>
                    <a:pt x="279" y="25"/>
                  </a:cubicBezTo>
                  <a:cubicBezTo>
                    <a:pt x="286" y="31"/>
                    <a:pt x="286" y="31"/>
                    <a:pt x="286" y="31"/>
                  </a:cubicBezTo>
                  <a:cubicBezTo>
                    <a:pt x="287" y="32"/>
                    <a:pt x="288" y="32"/>
                    <a:pt x="289" y="33"/>
                  </a:cubicBezTo>
                  <a:cubicBezTo>
                    <a:pt x="289" y="31"/>
                    <a:pt x="289" y="31"/>
                    <a:pt x="289" y="31"/>
                  </a:cubicBezTo>
                  <a:cubicBezTo>
                    <a:pt x="302" y="43"/>
                    <a:pt x="302" y="43"/>
                    <a:pt x="302" y="43"/>
                  </a:cubicBezTo>
                  <a:cubicBezTo>
                    <a:pt x="308" y="49"/>
                    <a:pt x="313" y="50"/>
                    <a:pt x="316" y="50"/>
                  </a:cubicBezTo>
                  <a:cubicBezTo>
                    <a:pt x="321" y="50"/>
                    <a:pt x="327" y="47"/>
                    <a:pt x="333" y="44"/>
                  </a:cubicBezTo>
                  <a:cubicBezTo>
                    <a:pt x="345" y="39"/>
                    <a:pt x="358" y="35"/>
                    <a:pt x="370" y="41"/>
                  </a:cubicBezTo>
                  <a:cubicBezTo>
                    <a:pt x="384" y="48"/>
                    <a:pt x="405" y="125"/>
                    <a:pt x="401" y="136"/>
                  </a:cubicBezTo>
                  <a:cubicBezTo>
                    <a:pt x="400" y="140"/>
                    <a:pt x="399" y="144"/>
                    <a:pt x="398" y="149"/>
                  </a:cubicBezTo>
                  <a:cubicBezTo>
                    <a:pt x="394" y="172"/>
                    <a:pt x="388" y="200"/>
                    <a:pt x="369" y="200"/>
                  </a:cubicBezTo>
                  <a:cubicBezTo>
                    <a:pt x="362" y="200"/>
                    <a:pt x="355" y="196"/>
                    <a:pt x="349" y="189"/>
                  </a:cubicBezTo>
                  <a:cubicBezTo>
                    <a:pt x="344" y="184"/>
                    <a:pt x="340" y="179"/>
                    <a:pt x="337" y="173"/>
                  </a:cubicBezTo>
                  <a:cubicBezTo>
                    <a:pt x="338" y="176"/>
                    <a:pt x="340" y="178"/>
                    <a:pt x="341" y="180"/>
                  </a:cubicBezTo>
                  <a:cubicBezTo>
                    <a:pt x="351" y="195"/>
                    <a:pt x="359" y="209"/>
                    <a:pt x="364" y="222"/>
                  </a:cubicBezTo>
                  <a:cubicBezTo>
                    <a:pt x="376" y="263"/>
                    <a:pt x="397" y="320"/>
                    <a:pt x="434" y="342"/>
                  </a:cubicBezTo>
                  <a:cubicBezTo>
                    <a:pt x="453" y="354"/>
                    <a:pt x="453" y="354"/>
                    <a:pt x="453" y="354"/>
                  </a:cubicBezTo>
                  <a:cubicBezTo>
                    <a:pt x="431" y="359"/>
                    <a:pt x="431" y="359"/>
                    <a:pt x="431" y="359"/>
                  </a:cubicBezTo>
                  <a:cubicBezTo>
                    <a:pt x="426" y="360"/>
                    <a:pt x="426" y="361"/>
                    <a:pt x="426" y="361"/>
                  </a:cubicBezTo>
                  <a:cubicBezTo>
                    <a:pt x="426" y="361"/>
                    <a:pt x="426" y="364"/>
                    <a:pt x="427" y="366"/>
                  </a:cubicBezTo>
                  <a:cubicBezTo>
                    <a:pt x="429" y="374"/>
                    <a:pt x="433" y="388"/>
                    <a:pt x="419" y="398"/>
                  </a:cubicBezTo>
                  <a:cubicBezTo>
                    <a:pt x="416" y="400"/>
                    <a:pt x="413" y="403"/>
                    <a:pt x="409" y="407"/>
                  </a:cubicBezTo>
                  <a:cubicBezTo>
                    <a:pt x="400" y="415"/>
                    <a:pt x="390" y="424"/>
                    <a:pt x="381" y="427"/>
                  </a:cubicBezTo>
                  <a:cubicBezTo>
                    <a:pt x="379" y="427"/>
                    <a:pt x="378" y="429"/>
                    <a:pt x="376" y="433"/>
                  </a:cubicBezTo>
                  <a:cubicBezTo>
                    <a:pt x="373" y="437"/>
                    <a:pt x="370" y="442"/>
                    <a:pt x="364" y="444"/>
                  </a:cubicBezTo>
                  <a:cubicBezTo>
                    <a:pt x="362" y="445"/>
                    <a:pt x="359" y="445"/>
                    <a:pt x="357" y="445"/>
                  </a:cubicBezTo>
                  <a:close/>
                  <a:moveTo>
                    <a:pt x="330" y="421"/>
                  </a:moveTo>
                  <a:cubicBezTo>
                    <a:pt x="338" y="421"/>
                    <a:pt x="343" y="423"/>
                    <a:pt x="347" y="424"/>
                  </a:cubicBezTo>
                  <a:cubicBezTo>
                    <a:pt x="352" y="426"/>
                    <a:pt x="355" y="427"/>
                    <a:pt x="359" y="427"/>
                  </a:cubicBezTo>
                  <a:cubicBezTo>
                    <a:pt x="358" y="427"/>
                    <a:pt x="359" y="425"/>
                    <a:pt x="360" y="424"/>
                  </a:cubicBezTo>
                  <a:cubicBezTo>
                    <a:pt x="362" y="419"/>
                    <a:pt x="366" y="412"/>
                    <a:pt x="376" y="409"/>
                  </a:cubicBezTo>
                  <a:cubicBezTo>
                    <a:pt x="381" y="407"/>
                    <a:pt x="390" y="399"/>
                    <a:pt x="397" y="393"/>
                  </a:cubicBezTo>
                  <a:cubicBezTo>
                    <a:pt x="401" y="389"/>
                    <a:pt x="405" y="386"/>
                    <a:pt x="408" y="383"/>
                  </a:cubicBezTo>
                  <a:cubicBezTo>
                    <a:pt x="412" y="381"/>
                    <a:pt x="412" y="379"/>
                    <a:pt x="409" y="371"/>
                  </a:cubicBezTo>
                  <a:cubicBezTo>
                    <a:pt x="408" y="365"/>
                    <a:pt x="406" y="358"/>
                    <a:pt x="410" y="351"/>
                  </a:cubicBezTo>
                  <a:cubicBezTo>
                    <a:pt x="411" y="350"/>
                    <a:pt x="411" y="349"/>
                    <a:pt x="412" y="349"/>
                  </a:cubicBezTo>
                  <a:cubicBezTo>
                    <a:pt x="378" y="320"/>
                    <a:pt x="359" y="270"/>
                    <a:pt x="346" y="227"/>
                  </a:cubicBezTo>
                  <a:cubicBezTo>
                    <a:pt x="342" y="217"/>
                    <a:pt x="334" y="204"/>
                    <a:pt x="325" y="190"/>
                  </a:cubicBezTo>
                  <a:cubicBezTo>
                    <a:pt x="305" y="159"/>
                    <a:pt x="283" y="123"/>
                    <a:pt x="302" y="96"/>
                  </a:cubicBezTo>
                  <a:cubicBezTo>
                    <a:pt x="311" y="82"/>
                    <a:pt x="311" y="82"/>
                    <a:pt x="311" y="82"/>
                  </a:cubicBezTo>
                  <a:cubicBezTo>
                    <a:pt x="323" y="108"/>
                    <a:pt x="323" y="108"/>
                    <a:pt x="323" y="108"/>
                  </a:cubicBezTo>
                  <a:cubicBezTo>
                    <a:pt x="335" y="134"/>
                    <a:pt x="344" y="156"/>
                    <a:pt x="363" y="177"/>
                  </a:cubicBezTo>
                  <a:cubicBezTo>
                    <a:pt x="367" y="181"/>
                    <a:pt x="369" y="182"/>
                    <a:pt x="369" y="182"/>
                  </a:cubicBezTo>
                  <a:cubicBezTo>
                    <a:pt x="374" y="179"/>
                    <a:pt x="378" y="155"/>
                    <a:pt x="380" y="146"/>
                  </a:cubicBezTo>
                  <a:cubicBezTo>
                    <a:pt x="381" y="140"/>
                    <a:pt x="382" y="135"/>
                    <a:pt x="384" y="131"/>
                  </a:cubicBezTo>
                  <a:cubicBezTo>
                    <a:pt x="384" y="121"/>
                    <a:pt x="366" y="63"/>
                    <a:pt x="360" y="56"/>
                  </a:cubicBezTo>
                  <a:cubicBezTo>
                    <a:pt x="360" y="56"/>
                    <a:pt x="358" y="56"/>
                    <a:pt x="357" y="56"/>
                  </a:cubicBezTo>
                  <a:cubicBezTo>
                    <a:pt x="352" y="56"/>
                    <a:pt x="347" y="58"/>
                    <a:pt x="341" y="61"/>
                  </a:cubicBezTo>
                  <a:cubicBezTo>
                    <a:pt x="334" y="64"/>
                    <a:pt x="326" y="68"/>
                    <a:pt x="317" y="68"/>
                  </a:cubicBezTo>
                  <a:cubicBezTo>
                    <a:pt x="333" y="94"/>
                    <a:pt x="333" y="94"/>
                    <a:pt x="333" y="94"/>
                  </a:cubicBezTo>
                  <a:cubicBezTo>
                    <a:pt x="299" y="66"/>
                    <a:pt x="299" y="66"/>
                    <a:pt x="299" y="66"/>
                  </a:cubicBezTo>
                  <a:cubicBezTo>
                    <a:pt x="294" y="82"/>
                    <a:pt x="294" y="82"/>
                    <a:pt x="294" y="82"/>
                  </a:cubicBezTo>
                  <a:cubicBezTo>
                    <a:pt x="283" y="64"/>
                    <a:pt x="283" y="64"/>
                    <a:pt x="283" y="64"/>
                  </a:cubicBezTo>
                  <a:cubicBezTo>
                    <a:pt x="280" y="59"/>
                    <a:pt x="278" y="52"/>
                    <a:pt x="276" y="47"/>
                  </a:cubicBezTo>
                  <a:cubicBezTo>
                    <a:pt x="266" y="45"/>
                    <a:pt x="251" y="49"/>
                    <a:pt x="238" y="54"/>
                  </a:cubicBezTo>
                  <a:cubicBezTo>
                    <a:pt x="173" y="78"/>
                    <a:pt x="173" y="78"/>
                    <a:pt x="173" y="78"/>
                  </a:cubicBezTo>
                  <a:cubicBezTo>
                    <a:pt x="182" y="71"/>
                    <a:pt x="182" y="71"/>
                    <a:pt x="182" y="71"/>
                  </a:cubicBezTo>
                  <a:cubicBezTo>
                    <a:pt x="170" y="72"/>
                    <a:pt x="156" y="70"/>
                    <a:pt x="141" y="65"/>
                  </a:cubicBezTo>
                  <a:cubicBezTo>
                    <a:pt x="107" y="53"/>
                    <a:pt x="77" y="48"/>
                    <a:pt x="38" y="44"/>
                  </a:cubicBezTo>
                  <a:cubicBezTo>
                    <a:pt x="21" y="61"/>
                    <a:pt x="28" y="90"/>
                    <a:pt x="35" y="117"/>
                  </a:cubicBezTo>
                  <a:cubicBezTo>
                    <a:pt x="39" y="131"/>
                    <a:pt x="42" y="144"/>
                    <a:pt x="42" y="156"/>
                  </a:cubicBezTo>
                  <a:cubicBezTo>
                    <a:pt x="43" y="230"/>
                    <a:pt x="43" y="304"/>
                    <a:pt x="44" y="378"/>
                  </a:cubicBezTo>
                  <a:cubicBezTo>
                    <a:pt x="43" y="382"/>
                    <a:pt x="43" y="382"/>
                    <a:pt x="43" y="382"/>
                  </a:cubicBezTo>
                  <a:cubicBezTo>
                    <a:pt x="43" y="402"/>
                    <a:pt x="43" y="413"/>
                    <a:pt x="44" y="419"/>
                  </a:cubicBezTo>
                  <a:cubicBezTo>
                    <a:pt x="121" y="419"/>
                    <a:pt x="121" y="419"/>
                    <a:pt x="121" y="419"/>
                  </a:cubicBezTo>
                  <a:cubicBezTo>
                    <a:pt x="131" y="419"/>
                    <a:pt x="144" y="420"/>
                    <a:pt x="158" y="421"/>
                  </a:cubicBezTo>
                  <a:cubicBezTo>
                    <a:pt x="176" y="422"/>
                    <a:pt x="195" y="424"/>
                    <a:pt x="213" y="424"/>
                  </a:cubicBezTo>
                  <a:cubicBezTo>
                    <a:pt x="240" y="424"/>
                    <a:pt x="258" y="420"/>
                    <a:pt x="267" y="413"/>
                  </a:cubicBezTo>
                  <a:cubicBezTo>
                    <a:pt x="302" y="384"/>
                    <a:pt x="302" y="384"/>
                    <a:pt x="302" y="384"/>
                  </a:cubicBezTo>
                  <a:cubicBezTo>
                    <a:pt x="284" y="419"/>
                    <a:pt x="284" y="419"/>
                    <a:pt x="284" y="419"/>
                  </a:cubicBezTo>
                  <a:cubicBezTo>
                    <a:pt x="286" y="419"/>
                    <a:pt x="289" y="419"/>
                    <a:pt x="292" y="420"/>
                  </a:cubicBezTo>
                  <a:cubicBezTo>
                    <a:pt x="305" y="420"/>
                    <a:pt x="317" y="421"/>
                    <a:pt x="330" y="42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8" name="Freeform 320"/>
            <p:cNvSpPr>
              <a:spLocks/>
            </p:cNvSpPr>
            <p:nvPr/>
          </p:nvSpPr>
          <p:spPr bwMode="auto">
            <a:xfrm>
              <a:off x="2103" y="2448"/>
              <a:ext cx="82" cy="61"/>
            </a:xfrm>
            <a:custGeom>
              <a:avLst/>
              <a:gdLst>
                <a:gd name="T0" fmla="*/ 0 w 278"/>
                <a:gd name="T1" fmla="*/ 173 h 205"/>
                <a:gd name="T2" fmla="*/ 44 w 278"/>
                <a:gd name="T3" fmla="*/ 193 h 205"/>
                <a:gd name="T4" fmla="*/ 93 w 278"/>
                <a:gd name="T5" fmla="*/ 205 h 205"/>
                <a:gd name="T6" fmla="*/ 148 w 278"/>
                <a:gd name="T7" fmla="*/ 151 h 205"/>
                <a:gd name="T8" fmla="*/ 190 w 278"/>
                <a:gd name="T9" fmla="*/ 145 h 205"/>
                <a:gd name="T10" fmla="*/ 242 w 278"/>
                <a:gd name="T11" fmla="*/ 131 h 205"/>
                <a:gd name="T12" fmla="*/ 277 w 278"/>
                <a:gd name="T13" fmla="*/ 114 h 205"/>
                <a:gd name="T14" fmla="*/ 260 w 278"/>
                <a:gd name="T15" fmla="*/ 85 h 205"/>
                <a:gd name="T16" fmla="*/ 195 w 278"/>
                <a:gd name="T17" fmla="*/ 0 h 205"/>
                <a:gd name="T18" fmla="*/ 62 w 278"/>
                <a:gd name="T19" fmla="*/ 63 h 205"/>
                <a:gd name="T20" fmla="*/ 0 w 278"/>
                <a:gd name="T21" fmla="*/ 173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8" h="205">
                  <a:moveTo>
                    <a:pt x="0" y="173"/>
                  </a:moveTo>
                  <a:cubicBezTo>
                    <a:pt x="11" y="195"/>
                    <a:pt x="22" y="203"/>
                    <a:pt x="44" y="193"/>
                  </a:cubicBezTo>
                  <a:cubicBezTo>
                    <a:pt x="69" y="181"/>
                    <a:pt x="75" y="194"/>
                    <a:pt x="93" y="205"/>
                  </a:cubicBezTo>
                  <a:cubicBezTo>
                    <a:pt x="80" y="142"/>
                    <a:pt x="86" y="149"/>
                    <a:pt x="148" y="151"/>
                  </a:cubicBezTo>
                  <a:cubicBezTo>
                    <a:pt x="163" y="151"/>
                    <a:pt x="177" y="142"/>
                    <a:pt x="190" y="145"/>
                  </a:cubicBezTo>
                  <a:cubicBezTo>
                    <a:pt x="222" y="155"/>
                    <a:pt x="217" y="143"/>
                    <a:pt x="242" y="131"/>
                  </a:cubicBezTo>
                  <a:cubicBezTo>
                    <a:pt x="257" y="123"/>
                    <a:pt x="269" y="141"/>
                    <a:pt x="277" y="114"/>
                  </a:cubicBezTo>
                  <a:cubicBezTo>
                    <a:pt x="278" y="109"/>
                    <a:pt x="266" y="86"/>
                    <a:pt x="260" y="85"/>
                  </a:cubicBezTo>
                  <a:cubicBezTo>
                    <a:pt x="228" y="83"/>
                    <a:pt x="188" y="35"/>
                    <a:pt x="195" y="0"/>
                  </a:cubicBezTo>
                  <a:cubicBezTo>
                    <a:pt x="143" y="6"/>
                    <a:pt x="112" y="47"/>
                    <a:pt x="62" y="63"/>
                  </a:cubicBezTo>
                  <a:cubicBezTo>
                    <a:pt x="32" y="72"/>
                    <a:pt x="5" y="143"/>
                    <a:pt x="0" y="17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9" name="Freeform 321"/>
            <p:cNvSpPr>
              <a:spLocks noEditPoints="1"/>
            </p:cNvSpPr>
            <p:nvPr/>
          </p:nvSpPr>
          <p:spPr bwMode="auto">
            <a:xfrm>
              <a:off x="2100" y="2445"/>
              <a:ext cx="89" cy="70"/>
            </a:xfrm>
            <a:custGeom>
              <a:avLst/>
              <a:gdLst>
                <a:gd name="T0" fmla="*/ 116 w 299"/>
                <a:gd name="T1" fmla="*/ 234 h 234"/>
                <a:gd name="T2" fmla="*/ 98 w 299"/>
                <a:gd name="T3" fmla="*/ 223 h 234"/>
                <a:gd name="T4" fmla="*/ 87 w 299"/>
                <a:gd name="T5" fmla="*/ 215 h 234"/>
                <a:gd name="T6" fmla="*/ 58 w 299"/>
                <a:gd name="T7" fmla="*/ 211 h 234"/>
                <a:gd name="T8" fmla="*/ 37 w 299"/>
                <a:gd name="T9" fmla="*/ 216 h 234"/>
                <a:gd name="T10" fmla="*/ 37 w 299"/>
                <a:gd name="T11" fmla="*/ 216 h 234"/>
                <a:gd name="T12" fmla="*/ 2 w 299"/>
                <a:gd name="T13" fmla="*/ 188 h 234"/>
                <a:gd name="T14" fmla="*/ 0 w 299"/>
                <a:gd name="T15" fmla="*/ 185 h 234"/>
                <a:gd name="T16" fmla="*/ 1 w 299"/>
                <a:gd name="T17" fmla="*/ 182 h 234"/>
                <a:gd name="T18" fmla="*/ 69 w 299"/>
                <a:gd name="T19" fmla="*/ 64 h 234"/>
                <a:gd name="T20" fmla="*/ 124 w 299"/>
                <a:gd name="T21" fmla="*/ 35 h 234"/>
                <a:gd name="T22" fmla="*/ 204 w 299"/>
                <a:gd name="T23" fmla="*/ 1 h 234"/>
                <a:gd name="T24" fmla="*/ 217 w 299"/>
                <a:gd name="T25" fmla="*/ 0 h 234"/>
                <a:gd name="T26" fmla="*/ 214 w 299"/>
                <a:gd name="T27" fmla="*/ 12 h 234"/>
                <a:gd name="T28" fmla="*/ 229 w 299"/>
                <a:gd name="T29" fmla="*/ 58 h 234"/>
                <a:gd name="T30" fmla="*/ 271 w 299"/>
                <a:gd name="T31" fmla="*/ 86 h 234"/>
                <a:gd name="T32" fmla="*/ 285 w 299"/>
                <a:gd name="T33" fmla="*/ 97 h 234"/>
                <a:gd name="T34" fmla="*/ 296 w 299"/>
                <a:gd name="T35" fmla="*/ 126 h 234"/>
                <a:gd name="T36" fmla="*/ 273 w 299"/>
                <a:gd name="T37" fmla="*/ 148 h 234"/>
                <a:gd name="T38" fmla="*/ 266 w 299"/>
                <a:gd name="T39" fmla="*/ 148 h 234"/>
                <a:gd name="T40" fmla="*/ 256 w 299"/>
                <a:gd name="T41" fmla="*/ 149 h 234"/>
                <a:gd name="T42" fmla="*/ 241 w 299"/>
                <a:gd name="T43" fmla="*/ 159 h 234"/>
                <a:gd name="T44" fmla="*/ 198 w 299"/>
                <a:gd name="T45" fmla="*/ 164 h 234"/>
                <a:gd name="T46" fmla="*/ 179 w 299"/>
                <a:gd name="T47" fmla="*/ 166 h 234"/>
                <a:gd name="T48" fmla="*/ 159 w 299"/>
                <a:gd name="T49" fmla="*/ 170 h 234"/>
                <a:gd name="T50" fmla="*/ 141 w 299"/>
                <a:gd name="T51" fmla="*/ 169 h 234"/>
                <a:gd name="T52" fmla="*/ 123 w 299"/>
                <a:gd name="T53" fmla="*/ 169 h 234"/>
                <a:gd name="T54" fmla="*/ 108 w 299"/>
                <a:gd name="T55" fmla="*/ 171 h 234"/>
                <a:gd name="T56" fmla="*/ 112 w 299"/>
                <a:gd name="T57" fmla="*/ 213 h 234"/>
                <a:gd name="T58" fmla="*/ 116 w 299"/>
                <a:gd name="T59" fmla="*/ 234 h 234"/>
                <a:gd name="T60" fmla="*/ 20 w 299"/>
                <a:gd name="T61" fmla="*/ 182 h 234"/>
                <a:gd name="T62" fmla="*/ 37 w 299"/>
                <a:gd name="T63" fmla="*/ 198 h 234"/>
                <a:gd name="T64" fmla="*/ 50 w 299"/>
                <a:gd name="T65" fmla="*/ 194 h 234"/>
                <a:gd name="T66" fmla="*/ 90 w 299"/>
                <a:gd name="T67" fmla="*/ 195 h 234"/>
                <a:gd name="T68" fmla="*/ 93 w 299"/>
                <a:gd name="T69" fmla="*/ 159 h 234"/>
                <a:gd name="T70" fmla="*/ 123 w 299"/>
                <a:gd name="T71" fmla="*/ 150 h 234"/>
                <a:gd name="T72" fmla="*/ 141 w 299"/>
                <a:gd name="T73" fmla="*/ 151 h 234"/>
                <a:gd name="T74" fmla="*/ 159 w 299"/>
                <a:gd name="T75" fmla="*/ 151 h 234"/>
                <a:gd name="T76" fmla="*/ 159 w 299"/>
                <a:gd name="T77" fmla="*/ 151 h 234"/>
                <a:gd name="T78" fmla="*/ 174 w 299"/>
                <a:gd name="T79" fmla="*/ 149 h 234"/>
                <a:gd name="T80" fmla="*/ 203 w 299"/>
                <a:gd name="T81" fmla="*/ 147 h 234"/>
                <a:gd name="T82" fmla="*/ 218 w 299"/>
                <a:gd name="T83" fmla="*/ 150 h 234"/>
                <a:gd name="T84" fmla="*/ 229 w 299"/>
                <a:gd name="T85" fmla="*/ 144 h 234"/>
                <a:gd name="T86" fmla="*/ 248 w 299"/>
                <a:gd name="T87" fmla="*/ 132 h 234"/>
                <a:gd name="T88" fmla="*/ 269 w 299"/>
                <a:gd name="T89" fmla="*/ 129 h 234"/>
                <a:gd name="T90" fmla="*/ 273 w 299"/>
                <a:gd name="T91" fmla="*/ 130 h 234"/>
                <a:gd name="T92" fmla="*/ 278 w 299"/>
                <a:gd name="T93" fmla="*/ 121 h 234"/>
                <a:gd name="T94" fmla="*/ 268 w 299"/>
                <a:gd name="T95" fmla="*/ 105 h 234"/>
                <a:gd name="T96" fmla="*/ 214 w 299"/>
                <a:gd name="T97" fmla="*/ 69 h 234"/>
                <a:gd name="T98" fmla="*/ 195 w 299"/>
                <a:gd name="T99" fmla="*/ 21 h 234"/>
                <a:gd name="T100" fmla="*/ 134 w 299"/>
                <a:gd name="T101" fmla="*/ 51 h 234"/>
                <a:gd name="T102" fmla="*/ 75 w 299"/>
                <a:gd name="T103" fmla="*/ 82 h 234"/>
                <a:gd name="T104" fmla="*/ 20 w 299"/>
                <a:gd name="T105" fmla="*/ 18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9" h="234">
                  <a:moveTo>
                    <a:pt x="116" y="234"/>
                  </a:moveTo>
                  <a:cubicBezTo>
                    <a:pt x="98" y="223"/>
                    <a:pt x="98" y="223"/>
                    <a:pt x="98" y="223"/>
                  </a:cubicBezTo>
                  <a:cubicBezTo>
                    <a:pt x="94" y="220"/>
                    <a:pt x="90" y="218"/>
                    <a:pt x="87" y="215"/>
                  </a:cubicBezTo>
                  <a:cubicBezTo>
                    <a:pt x="75" y="207"/>
                    <a:pt x="71" y="205"/>
                    <a:pt x="58" y="211"/>
                  </a:cubicBezTo>
                  <a:cubicBezTo>
                    <a:pt x="50" y="214"/>
                    <a:pt x="43" y="216"/>
                    <a:pt x="37" y="216"/>
                  </a:cubicBezTo>
                  <a:cubicBezTo>
                    <a:pt x="37" y="216"/>
                    <a:pt x="37" y="216"/>
                    <a:pt x="37" y="216"/>
                  </a:cubicBezTo>
                  <a:cubicBezTo>
                    <a:pt x="19" y="216"/>
                    <a:pt x="9" y="202"/>
                    <a:pt x="2" y="188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1" y="182"/>
                    <a:pt x="1" y="182"/>
                    <a:pt x="1" y="182"/>
                  </a:cubicBezTo>
                  <a:cubicBezTo>
                    <a:pt x="6" y="152"/>
                    <a:pt x="33" y="76"/>
                    <a:pt x="69" y="64"/>
                  </a:cubicBezTo>
                  <a:cubicBezTo>
                    <a:pt x="90" y="57"/>
                    <a:pt x="107" y="46"/>
                    <a:pt x="124" y="35"/>
                  </a:cubicBezTo>
                  <a:cubicBezTo>
                    <a:pt x="148" y="20"/>
                    <a:pt x="172" y="5"/>
                    <a:pt x="204" y="1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214" y="12"/>
                    <a:pt x="214" y="12"/>
                    <a:pt x="214" y="12"/>
                  </a:cubicBezTo>
                  <a:cubicBezTo>
                    <a:pt x="212" y="25"/>
                    <a:pt x="217" y="42"/>
                    <a:pt x="229" y="58"/>
                  </a:cubicBezTo>
                  <a:cubicBezTo>
                    <a:pt x="241" y="74"/>
                    <a:pt x="258" y="85"/>
                    <a:pt x="271" y="86"/>
                  </a:cubicBezTo>
                  <a:cubicBezTo>
                    <a:pt x="276" y="87"/>
                    <a:pt x="281" y="90"/>
                    <a:pt x="285" y="97"/>
                  </a:cubicBezTo>
                  <a:cubicBezTo>
                    <a:pt x="285" y="97"/>
                    <a:pt x="299" y="116"/>
                    <a:pt x="296" y="126"/>
                  </a:cubicBezTo>
                  <a:cubicBezTo>
                    <a:pt x="293" y="136"/>
                    <a:pt x="287" y="148"/>
                    <a:pt x="273" y="148"/>
                  </a:cubicBezTo>
                  <a:cubicBezTo>
                    <a:pt x="271" y="148"/>
                    <a:pt x="269" y="148"/>
                    <a:pt x="266" y="148"/>
                  </a:cubicBezTo>
                  <a:cubicBezTo>
                    <a:pt x="263" y="147"/>
                    <a:pt x="259" y="147"/>
                    <a:pt x="256" y="149"/>
                  </a:cubicBezTo>
                  <a:cubicBezTo>
                    <a:pt x="249" y="152"/>
                    <a:pt x="244" y="156"/>
                    <a:pt x="241" y="159"/>
                  </a:cubicBezTo>
                  <a:cubicBezTo>
                    <a:pt x="232" y="166"/>
                    <a:pt x="223" y="172"/>
                    <a:pt x="198" y="164"/>
                  </a:cubicBezTo>
                  <a:cubicBezTo>
                    <a:pt x="193" y="163"/>
                    <a:pt x="186" y="165"/>
                    <a:pt x="179" y="166"/>
                  </a:cubicBezTo>
                  <a:cubicBezTo>
                    <a:pt x="173" y="168"/>
                    <a:pt x="166" y="170"/>
                    <a:pt x="159" y="170"/>
                  </a:cubicBezTo>
                  <a:cubicBezTo>
                    <a:pt x="141" y="169"/>
                    <a:pt x="141" y="169"/>
                    <a:pt x="141" y="169"/>
                  </a:cubicBezTo>
                  <a:cubicBezTo>
                    <a:pt x="134" y="169"/>
                    <a:pt x="128" y="169"/>
                    <a:pt x="123" y="169"/>
                  </a:cubicBezTo>
                  <a:cubicBezTo>
                    <a:pt x="111" y="169"/>
                    <a:pt x="108" y="170"/>
                    <a:pt x="108" y="171"/>
                  </a:cubicBezTo>
                  <a:cubicBezTo>
                    <a:pt x="104" y="175"/>
                    <a:pt x="109" y="199"/>
                    <a:pt x="112" y="213"/>
                  </a:cubicBezTo>
                  <a:lnTo>
                    <a:pt x="116" y="234"/>
                  </a:lnTo>
                  <a:close/>
                  <a:moveTo>
                    <a:pt x="20" y="182"/>
                  </a:moveTo>
                  <a:cubicBezTo>
                    <a:pt x="27" y="195"/>
                    <a:pt x="32" y="198"/>
                    <a:pt x="37" y="198"/>
                  </a:cubicBezTo>
                  <a:cubicBezTo>
                    <a:pt x="40" y="198"/>
                    <a:pt x="45" y="197"/>
                    <a:pt x="50" y="194"/>
                  </a:cubicBezTo>
                  <a:cubicBezTo>
                    <a:pt x="67" y="186"/>
                    <a:pt x="80" y="189"/>
                    <a:pt x="90" y="195"/>
                  </a:cubicBezTo>
                  <a:cubicBezTo>
                    <a:pt x="87" y="177"/>
                    <a:pt x="87" y="167"/>
                    <a:pt x="93" y="159"/>
                  </a:cubicBezTo>
                  <a:cubicBezTo>
                    <a:pt x="100" y="151"/>
                    <a:pt x="112" y="150"/>
                    <a:pt x="123" y="150"/>
                  </a:cubicBezTo>
                  <a:cubicBezTo>
                    <a:pt x="128" y="150"/>
                    <a:pt x="134" y="151"/>
                    <a:pt x="141" y="151"/>
                  </a:cubicBezTo>
                  <a:cubicBezTo>
                    <a:pt x="159" y="151"/>
                    <a:pt x="159" y="151"/>
                    <a:pt x="159" y="151"/>
                  </a:cubicBezTo>
                  <a:cubicBezTo>
                    <a:pt x="159" y="151"/>
                    <a:pt x="159" y="151"/>
                    <a:pt x="159" y="151"/>
                  </a:cubicBezTo>
                  <a:cubicBezTo>
                    <a:pt x="164" y="151"/>
                    <a:pt x="169" y="150"/>
                    <a:pt x="174" y="149"/>
                  </a:cubicBezTo>
                  <a:cubicBezTo>
                    <a:pt x="184" y="146"/>
                    <a:pt x="194" y="144"/>
                    <a:pt x="203" y="147"/>
                  </a:cubicBezTo>
                  <a:cubicBezTo>
                    <a:pt x="210" y="149"/>
                    <a:pt x="215" y="150"/>
                    <a:pt x="218" y="150"/>
                  </a:cubicBezTo>
                  <a:cubicBezTo>
                    <a:pt x="222" y="150"/>
                    <a:pt x="224" y="149"/>
                    <a:pt x="229" y="144"/>
                  </a:cubicBezTo>
                  <a:cubicBezTo>
                    <a:pt x="233" y="141"/>
                    <a:pt x="239" y="137"/>
                    <a:pt x="248" y="132"/>
                  </a:cubicBezTo>
                  <a:cubicBezTo>
                    <a:pt x="254" y="129"/>
                    <a:pt x="262" y="129"/>
                    <a:pt x="269" y="129"/>
                  </a:cubicBezTo>
                  <a:cubicBezTo>
                    <a:pt x="270" y="130"/>
                    <a:pt x="271" y="130"/>
                    <a:pt x="273" y="130"/>
                  </a:cubicBezTo>
                  <a:cubicBezTo>
                    <a:pt x="274" y="130"/>
                    <a:pt x="275" y="130"/>
                    <a:pt x="278" y="121"/>
                  </a:cubicBezTo>
                  <a:cubicBezTo>
                    <a:pt x="277" y="119"/>
                    <a:pt x="271" y="108"/>
                    <a:pt x="268" y="105"/>
                  </a:cubicBezTo>
                  <a:cubicBezTo>
                    <a:pt x="250" y="103"/>
                    <a:pt x="229" y="89"/>
                    <a:pt x="214" y="69"/>
                  </a:cubicBezTo>
                  <a:cubicBezTo>
                    <a:pt x="202" y="53"/>
                    <a:pt x="196" y="37"/>
                    <a:pt x="195" y="21"/>
                  </a:cubicBezTo>
                  <a:cubicBezTo>
                    <a:pt x="172" y="26"/>
                    <a:pt x="154" y="38"/>
                    <a:pt x="134" y="51"/>
                  </a:cubicBezTo>
                  <a:cubicBezTo>
                    <a:pt x="116" y="62"/>
                    <a:pt x="98" y="74"/>
                    <a:pt x="75" y="82"/>
                  </a:cubicBezTo>
                  <a:cubicBezTo>
                    <a:pt x="52" y="89"/>
                    <a:pt x="26" y="149"/>
                    <a:pt x="20" y="18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40" name="Freeform 322"/>
            <p:cNvSpPr>
              <a:spLocks/>
            </p:cNvSpPr>
            <p:nvPr/>
          </p:nvSpPr>
          <p:spPr bwMode="auto">
            <a:xfrm>
              <a:off x="2478" y="2636"/>
              <a:ext cx="22" cy="27"/>
            </a:xfrm>
            <a:custGeom>
              <a:avLst/>
              <a:gdLst>
                <a:gd name="T0" fmla="*/ 0 w 74"/>
                <a:gd name="T1" fmla="*/ 21 h 90"/>
                <a:gd name="T2" fmla="*/ 4 w 74"/>
                <a:gd name="T3" fmla="*/ 12 h 90"/>
                <a:gd name="T4" fmla="*/ 56 w 74"/>
                <a:gd name="T5" fmla="*/ 8 h 90"/>
                <a:gd name="T6" fmla="*/ 37 w 74"/>
                <a:gd name="T7" fmla="*/ 76 h 90"/>
                <a:gd name="T8" fmla="*/ 0 w 74"/>
                <a:gd name="T9" fmla="*/ 2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90">
                  <a:moveTo>
                    <a:pt x="0" y="21"/>
                  </a:moveTo>
                  <a:cubicBezTo>
                    <a:pt x="1" y="18"/>
                    <a:pt x="2" y="15"/>
                    <a:pt x="4" y="12"/>
                  </a:cubicBezTo>
                  <a:cubicBezTo>
                    <a:pt x="24" y="38"/>
                    <a:pt x="28" y="0"/>
                    <a:pt x="56" y="8"/>
                  </a:cubicBezTo>
                  <a:cubicBezTo>
                    <a:pt x="45" y="26"/>
                    <a:pt x="74" y="61"/>
                    <a:pt x="37" y="76"/>
                  </a:cubicBezTo>
                  <a:cubicBezTo>
                    <a:pt x="8" y="90"/>
                    <a:pt x="5" y="45"/>
                    <a:pt x="0" y="2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41" name="Freeform 323"/>
            <p:cNvSpPr>
              <a:spLocks noEditPoints="1"/>
            </p:cNvSpPr>
            <p:nvPr/>
          </p:nvSpPr>
          <p:spPr bwMode="auto">
            <a:xfrm>
              <a:off x="2475" y="2634"/>
              <a:ext cx="24" cy="28"/>
            </a:xfrm>
            <a:custGeom>
              <a:avLst/>
              <a:gdLst>
                <a:gd name="T0" fmla="*/ 37 w 80"/>
                <a:gd name="T1" fmla="*/ 94 h 94"/>
                <a:gd name="T2" fmla="*/ 3 w 80"/>
                <a:gd name="T3" fmla="*/ 40 h 94"/>
                <a:gd name="T4" fmla="*/ 1 w 80"/>
                <a:gd name="T5" fmla="*/ 29 h 94"/>
                <a:gd name="T6" fmla="*/ 0 w 80"/>
                <a:gd name="T7" fmla="*/ 26 h 94"/>
                <a:gd name="T8" fmla="*/ 3 w 80"/>
                <a:gd name="T9" fmla="*/ 21 h 94"/>
                <a:gd name="T10" fmla="*/ 6 w 80"/>
                <a:gd name="T11" fmla="*/ 14 h 94"/>
                <a:gd name="T12" fmla="*/ 12 w 80"/>
                <a:gd name="T13" fmla="*/ 0 h 94"/>
                <a:gd name="T14" fmla="*/ 21 w 80"/>
                <a:gd name="T15" fmla="*/ 12 h 94"/>
                <a:gd name="T16" fmla="*/ 27 w 80"/>
                <a:gd name="T17" fmla="*/ 18 h 94"/>
                <a:gd name="T18" fmla="*/ 33 w 80"/>
                <a:gd name="T19" fmla="*/ 14 h 94"/>
                <a:gd name="T20" fmla="*/ 68 w 80"/>
                <a:gd name="T21" fmla="*/ 5 h 94"/>
                <a:gd name="T22" fmla="*/ 80 w 80"/>
                <a:gd name="T23" fmla="*/ 9 h 94"/>
                <a:gd name="T24" fmla="*/ 74 w 80"/>
                <a:gd name="T25" fmla="*/ 19 h 94"/>
                <a:gd name="T26" fmla="*/ 74 w 80"/>
                <a:gd name="T27" fmla="*/ 38 h 94"/>
                <a:gd name="T28" fmla="*/ 51 w 80"/>
                <a:gd name="T29" fmla="*/ 91 h 94"/>
                <a:gd name="T30" fmla="*/ 37 w 80"/>
                <a:gd name="T31" fmla="*/ 94 h 94"/>
                <a:gd name="T32" fmla="*/ 21 w 80"/>
                <a:gd name="T33" fmla="*/ 35 h 94"/>
                <a:gd name="T34" fmla="*/ 21 w 80"/>
                <a:gd name="T35" fmla="*/ 37 h 94"/>
                <a:gd name="T36" fmla="*/ 37 w 80"/>
                <a:gd name="T37" fmla="*/ 76 h 94"/>
                <a:gd name="T38" fmla="*/ 43 w 80"/>
                <a:gd name="T39" fmla="*/ 74 h 94"/>
                <a:gd name="T40" fmla="*/ 55 w 80"/>
                <a:gd name="T41" fmla="*/ 41 h 94"/>
                <a:gd name="T42" fmla="*/ 54 w 80"/>
                <a:gd name="T43" fmla="*/ 23 h 94"/>
                <a:gd name="T44" fmla="*/ 44 w 80"/>
                <a:gd name="T45" fmla="*/ 29 h 94"/>
                <a:gd name="T46" fmla="*/ 21 w 80"/>
                <a:gd name="T47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94">
                  <a:moveTo>
                    <a:pt x="37" y="94"/>
                  </a:moveTo>
                  <a:cubicBezTo>
                    <a:pt x="13" y="94"/>
                    <a:pt x="7" y="63"/>
                    <a:pt x="3" y="40"/>
                  </a:cubicBezTo>
                  <a:cubicBezTo>
                    <a:pt x="3" y="36"/>
                    <a:pt x="2" y="32"/>
                    <a:pt x="1" y="29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4" y="18"/>
                    <a:pt x="4" y="16"/>
                    <a:pt x="6" y="1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5" y="17"/>
                    <a:pt x="27" y="18"/>
                    <a:pt x="27" y="18"/>
                  </a:cubicBezTo>
                  <a:cubicBezTo>
                    <a:pt x="28" y="18"/>
                    <a:pt x="31" y="16"/>
                    <a:pt x="33" y="14"/>
                  </a:cubicBezTo>
                  <a:cubicBezTo>
                    <a:pt x="41" y="8"/>
                    <a:pt x="53" y="0"/>
                    <a:pt x="68" y="5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74" y="19"/>
                    <a:pt x="74" y="19"/>
                    <a:pt x="74" y="19"/>
                  </a:cubicBezTo>
                  <a:cubicBezTo>
                    <a:pt x="71" y="23"/>
                    <a:pt x="72" y="30"/>
                    <a:pt x="74" y="38"/>
                  </a:cubicBezTo>
                  <a:cubicBezTo>
                    <a:pt x="76" y="54"/>
                    <a:pt x="80" y="78"/>
                    <a:pt x="51" y="91"/>
                  </a:cubicBezTo>
                  <a:cubicBezTo>
                    <a:pt x="46" y="93"/>
                    <a:pt x="42" y="94"/>
                    <a:pt x="37" y="94"/>
                  </a:cubicBezTo>
                  <a:close/>
                  <a:moveTo>
                    <a:pt x="21" y="35"/>
                  </a:moveTo>
                  <a:cubicBezTo>
                    <a:pt x="21" y="36"/>
                    <a:pt x="21" y="36"/>
                    <a:pt x="21" y="37"/>
                  </a:cubicBezTo>
                  <a:cubicBezTo>
                    <a:pt x="24" y="52"/>
                    <a:pt x="28" y="76"/>
                    <a:pt x="37" y="76"/>
                  </a:cubicBezTo>
                  <a:cubicBezTo>
                    <a:pt x="39" y="76"/>
                    <a:pt x="41" y="75"/>
                    <a:pt x="43" y="74"/>
                  </a:cubicBezTo>
                  <a:cubicBezTo>
                    <a:pt x="59" y="67"/>
                    <a:pt x="58" y="58"/>
                    <a:pt x="55" y="41"/>
                  </a:cubicBezTo>
                  <a:cubicBezTo>
                    <a:pt x="55" y="35"/>
                    <a:pt x="54" y="29"/>
                    <a:pt x="54" y="23"/>
                  </a:cubicBezTo>
                  <a:cubicBezTo>
                    <a:pt x="51" y="24"/>
                    <a:pt x="48" y="26"/>
                    <a:pt x="44" y="29"/>
                  </a:cubicBezTo>
                  <a:cubicBezTo>
                    <a:pt x="38" y="33"/>
                    <a:pt x="29" y="38"/>
                    <a:pt x="21" y="3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42" name="Freeform 324"/>
            <p:cNvSpPr>
              <a:spLocks/>
            </p:cNvSpPr>
            <p:nvPr/>
          </p:nvSpPr>
          <p:spPr bwMode="auto">
            <a:xfrm>
              <a:off x="2518" y="2561"/>
              <a:ext cx="100" cy="107"/>
            </a:xfrm>
            <a:custGeom>
              <a:avLst/>
              <a:gdLst>
                <a:gd name="T0" fmla="*/ 111 w 334"/>
                <a:gd name="T1" fmla="*/ 8 h 361"/>
                <a:gd name="T2" fmla="*/ 41 w 334"/>
                <a:gd name="T3" fmla="*/ 27 h 361"/>
                <a:gd name="T4" fmla="*/ 77 w 334"/>
                <a:gd name="T5" fmla="*/ 114 h 361"/>
                <a:gd name="T6" fmla="*/ 72 w 334"/>
                <a:gd name="T7" fmla="*/ 185 h 361"/>
                <a:gd name="T8" fmla="*/ 149 w 334"/>
                <a:gd name="T9" fmla="*/ 268 h 361"/>
                <a:gd name="T10" fmla="*/ 251 w 334"/>
                <a:gd name="T11" fmla="*/ 333 h 361"/>
                <a:gd name="T12" fmla="*/ 288 w 334"/>
                <a:gd name="T13" fmla="*/ 264 h 361"/>
                <a:gd name="T14" fmla="*/ 299 w 334"/>
                <a:gd name="T15" fmla="*/ 207 h 361"/>
                <a:gd name="T16" fmla="*/ 299 w 334"/>
                <a:gd name="T17" fmla="*/ 100 h 361"/>
                <a:gd name="T18" fmla="*/ 333 w 334"/>
                <a:gd name="T19" fmla="*/ 32 h 361"/>
                <a:gd name="T20" fmla="*/ 274 w 334"/>
                <a:gd name="T21" fmla="*/ 27 h 361"/>
                <a:gd name="T22" fmla="*/ 223 w 334"/>
                <a:gd name="T23" fmla="*/ 47 h 361"/>
                <a:gd name="T24" fmla="*/ 111 w 334"/>
                <a:gd name="T25" fmla="*/ 8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4" h="361">
                  <a:moveTo>
                    <a:pt x="111" y="8"/>
                  </a:moveTo>
                  <a:cubicBezTo>
                    <a:pt x="85" y="8"/>
                    <a:pt x="56" y="0"/>
                    <a:pt x="41" y="27"/>
                  </a:cubicBezTo>
                  <a:cubicBezTo>
                    <a:pt x="65" y="35"/>
                    <a:pt x="84" y="90"/>
                    <a:pt x="77" y="114"/>
                  </a:cubicBezTo>
                  <a:cubicBezTo>
                    <a:pt x="74" y="126"/>
                    <a:pt x="13" y="208"/>
                    <a:pt x="72" y="185"/>
                  </a:cubicBezTo>
                  <a:cubicBezTo>
                    <a:pt x="0" y="198"/>
                    <a:pt x="133" y="258"/>
                    <a:pt x="149" y="268"/>
                  </a:cubicBezTo>
                  <a:cubicBezTo>
                    <a:pt x="179" y="286"/>
                    <a:pt x="214" y="361"/>
                    <a:pt x="251" y="333"/>
                  </a:cubicBezTo>
                  <a:cubicBezTo>
                    <a:pt x="269" y="320"/>
                    <a:pt x="268" y="281"/>
                    <a:pt x="288" y="264"/>
                  </a:cubicBezTo>
                  <a:cubicBezTo>
                    <a:pt x="334" y="224"/>
                    <a:pt x="299" y="249"/>
                    <a:pt x="299" y="207"/>
                  </a:cubicBezTo>
                  <a:cubicBezTo>
                    <a:pt x="299" y="171"/>
                    <a:pt x="299" y="136"/>
                    <a:pt x="299" y="100"/>
                  </a:cubicBezTo>
                  <a:cubicBezTo>
                    <a:pt x="299" y="67"/>
                    <a:pt x="311" y="58"/>
                    <a:pt x="333" y="32"/>
                  </a:cubicBezTo>
                  <a:cubicBezTo>
                    <a:pt x="310" y="39"/>
                    <a:pt x="298" y="22"/>
                    <a:pt x="274" y="27"/>
                  </a:cubicBezTo>
                  <a:cubicBezTo>
                    <a:pt x="254" y="32"/>
                    <a:pt x="245" y="46"/>
                    <a:pt x="223" y="47"/>
                  </a:cubicBezTo>
                  <a:cubicBezTo>
                    <a:pt x="180" y="48"/>
                    <a:pt x="154" y="3"/>
                    <a:pt x="111" y="8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43" name="Freeform 325"/>
            <p:cNvSpPr>
              <a:spLocks noEditPoints="1"/>
            </p:cNvSpPr>
            <p:nvPr/>
          </p:nvSpPr>
          <p:spPr bwMode="auto">
            <a:xfrm>
              <a:off x="2526" y="2560"/>
              <a:ext cx="99" cy="105"/>
            </a:xfrm>
            <a:custGeom>
              <a:avLst/>
              <a:gdLst>
                <a:gd name="T0" fmla="*/ 207 w 331"/>
                <a:gd name="T1" fmla="*/ 351 h 351"/>
                <a:gd name="T2" fmla="*/ 147 w 331"/>
                <a:gd name="T3" fmla="*/ 307 h 351"/>
                <a:gd name="T4" fmla="*/ 117 w 331"/>
                <a:gd name="T5" fmla="*/ 278 h 351"/>
                <a:gd name="T6" fmla="*/ 106 w 331"/>
                <a:gd name="T7" fmla="*/ 272 h 351"/>
                <a:gd name="T8" fmla="*/ 15 w 331"/>
                <a:gd name="T9" fmla="*/ 200 h 351"/>
                <a:gd name="T10" fmla="*/ 16 w 331"/>
                <a:gd name="T11" fmla="*/ 195 h 351"/>
                <a:gd name="T12" fmla="*/ 13 w 331"/>
                <a:gd name="T13" fmla="*/ 192 h 351"/>
                <a:gd name="T14" fmla="*/ 34 w 331"/>
                <a:gd name="T15" fmla="*/ 128 h 351"/>
                <a:gd name="T16" fmla="*/ 42 w 331"/>
                <a:gd name="T17" fmla="*/ 114 h 351"/>
                <a:gd name="T18" fmla="*/ 11 w 331"/>
                <a:gd name="T19" fmla="*/ 37 h 351"/>
                <a:gd name="T20" fmla="*/ 0 w 331"/>
                <a:gd name="T21" fmla="*/ 34 h 351"/>
                <a:gd name="T22" fmla="*/ 6 w 331"/>
                <a:gd name="T23" fmla="*/ 24 h 351"/>
                <a:gd name="T24" fmla="*/ 55 w 331"/>
                <a:gd name="T25" fmla="*/ 0 h 351"/>
                <a:gd name="T26" fmla="*/ 70 w 331"/>
                <a:gd name="T27" fmla="*/ 0 h 351"/>
                <a:gd name="T28" fmla="*/ 84 w 331"/>
                <a:gd name="T29" fmla="*/ 1 h 351"/>
                <a:gd name="T30" fmla="*/ 91 w 331"/>
                <a:gd name="T31" fmla="*/ 0 h 351"/>
                <a:gd name="T32" fmla="*/ 147 w 331"/>
                <a:gd name="T33" fmla="*/ 21 h 351"/>
                <a:gd name="T34" fmla="*/ 194 w 331"/>
                <a:gd name="T35" fmla="*/ 40 h 351"/>
                <a:gd name="T36" fmla="*/ 220 w 331"/>
                <a:gd name="T37" fmla="*/ 31 h 351"/>
                <a:gd name="T38" fmla="*/ 245 w 331"/>
                <a:gd name="T39" fmla="*/ 20 h 351"/>
                <a:gd name="T40" fmla="*/ 279 w 331"/>
                <a:gd name="T41" fmla="*/ 23 h 351"/>
                <a:gd name="T42" fmla="*/ 303 w 331"/>
                <a:gd name="T43" fmla="*/ 25 h 351"/>
                <a:gd name="T44" fmla="*/ 331 w 331"/>
                <a:gd name="T45" fmla="*/ 17 h 351"/>
                <a:gd name="T46" fmla="*/ 304 w 331"/>
                <a:gd name="T47" fmla="*/ 50 h 351"/>
                <a:gd name="T48" fmla="*/ 281 w 331"/>
                <a:gd name="T49" fmla="*/ 102 h 351"/>
                <a:gd name="T50" fmla="*/ 281 w 331"/>
                <a:gd name="T51" fmla="*/ 209 h 351"/>
                <a:gd name="T52" fmla="*/ 288 w 331"/>
                <a:gd name="T53" fmla="*/ 230 h 351"/>
                <a:gd name="T54" fmla="*/ 294 w 331"/>
                <a:gd name="T55" fmla="*/ 242 h 351"/>
                <a:gd name="T56" fmla="*/ 267 w 331"/>
                <a:gd name="T57" fmla="*/ 273 h 351"/>
                <a:gd name="T58" fmla="*/ 251 w 331"/>
                <a:gd name="T59" fmla="*/ 305 h 351"/>
                <a:gd name="T60" fmla="*/ 229 w 331"/>
                <a:gd name="T61" fmla="*/ 343 h 351"/>
                <a:gd name="T62" fmla="*/ 207 w 331"/>
                <a:gd name="T63" fmla="*/ 351 h 351"/>
                <a:gd name="T64" fmla="*/ 36 w 331"/>
                <a:gd name="T65" fmla="*/ 199 h 351"/>
                <a:gd name="T66" fmla="*/ 33 w 331"/>
                <a:gd name="T67" fmla="*/ 201 h 351"/>
                <a:gd name="T68" fmla="*/ 114 w 331"/>
                <a:gd name="T69" fmla="*/ 255 h 351"/>
                <a:gd name="T70" fmla="*/ 127 w 331"/>
                <a:gd name="T71" fmla="*/ 262 h 351"/>
                <a:gd name="T72" fmla="*/ 161 w 331"/>
                <a:gd name="T73" fmla="*/ 295 h 351"/>
                <a:gd name="T74" fmla="*/ 207 w 331"/>
                <a:gd name="T75" fmla="*/ 332 h 351"/>
                <a:gd name="T76" fmla="*/ 218 w 331"/>
                <a:gd name="T77" fmla="*/ 328 h 351"/>
                <a:gd name="T78" fmla="*/ 233 w 331"/>
                <a:gd name="T79" fmla="*/ 299 h 351"/>
                <a:gd name="T80" fmla="*/ 255 w 331"/>
                <a:gd name="T81" fmla="*/ 259 h 351"/>
                <a:gd name="T82" fmla="*/ 274 w 331"/>
                <a:gd name="T83" fmla="*/ 241 h 351"/>
                <a:gd name="T84" fmla="*/ 263 w 331"/>
                <a:gd name="T85" fmla="*/ 209 h 351"/>
                <a:gd name="T86" fmla="*/ 263 w 331"/>
                <a:gd name="T87" fmla="*/ 102 h 351"/>
                <a:gd name="T88" fmla="*/ 285 w 331"/>
                <a:gd name="T89" fmla="*/ 44 h 351"/>
                <a:gd name="T90" fmla="*/ 273 w 331"/>
                <a:gd name="T91" fmla="*/ 41 h 351"/>
                <a:gd name="T92" fmla="*/ 249 w 331"/>
                <a:gd name="T93" fmla="*/ 38 h 351"/>
                <a:gd name="T94" fmla="*/ 230 w 331"/>
                <a:gd name="T95" fmla="*/ 47 h 351"/>
                <a:gd name="T96" fmla="*/ 196 w 331"/>
                <a:gd name="T97" fmla="*/ 58 h 351"/>
                <a:gd name="T98" fmla="*/ 196 w 331"/>
                <a:gd name="T99" fmla="*/ 58 h 351"/>
                <a:gd name="T100" fmla="*/ 137 w 331"/>
                <a:gd name="T101" fmla="*/ 37 h 351"/>
                <a:gd name="T102" fmla="*/ 86 w 331"/>
                <a:gd name="T103" fmla="*/ 19 h 351"/>
                <a:gd name="T104" fmla="*/ 69 w 331"/>
                <a:gd name="T105" fmla="*/ 19 h 351"/>
                <a:gd name="T106" fmla="*/ 55 w 331"/>
                <a:gd name="T107" fmla="*/ 18 h 351"/>
                <a:gd name="T108" fmla="*/ 28 w 331"/>
                <a:gd name="T109" fmla="*/ 26 h 351"/>
                <a:gd name="T110" fmla="*/ 59 w 331"/>
                <a:gd name="T111" fmla="*/ 119 h 351"/>
                <a:gd name="T112" fmla="*/ 50 w 331"/>
                <a:gd name="T113" fmla="*/ 137 h 351"/>
                <a:gd name="T114" fmla="*/ 29 w 331"/>
                <a:gd name="T115" fmla="*/ 182 h 351"/>
                <a:gd name="T116" fmla="*/ 29 w 331"/>
                <a:gd name="T117" fmla="*/ 182 h 351"/>
                <a:gd name="T118" fmla="*/ 30 w 331"/>
                <a:gd name="T119" fmla="*/ 182 h 351"/>
                <a:gd name="T120" fmla="*/ 44 w 331"/>
                <a:gd name="T121" fmla="*/ 178 h 351"/>
                <a:gd name="T122" fmla="*/ 49 w 331"/>
                <a:gd name="T123" fmla="*/ 195 h 351"/>
                <a:gd name="T124" fmla="*/ 36 w 331"/>
                <a:gd name="T125" fmla="*/ 199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1" h="351">
                  <a:moveTo>
                    <a:pt x="207" y="351"/>
                  </a:moveTo>
                  <a:cubicBezTo>
                    <a:pt x="184" y="351"/>
                    <a:pt x="165" y="328"/>
                    <a:pt x="147" y="307"/>
                  </a:cubicBezTo>
                  <a:cubicBezTo>
                    <a:pt x="137" y="295"/>
                    <a:pt x="126" y="283"/>
                    <a:pt x="117" y="278"/>
                  </a:cubicBezTo>
                  <a:cubicBezTo>
                    <a:pt x="115" y="277"/>
                    <a:pt x="111" y="274"/>
                    <a:pt x="106" y="272"/>
                  </a:cubicBezTo>
                  <a:cubicBezTo>
                    <a:pt x="49" y="243"/>
                    <a:pt x="14" y="221"/>
                    <a:pt x="15" y="200"/>
                  </a:cubicBezTo>
                  <a:cubicBezTo>
                    <a:pt x="15" y="199"/>
                    <a:pt x="15" y="197"/>
                    <a:pt x="16" y="195"/>
                  </a:cubicBezTo>
                  <a:cubicBezTo>
                    <a:pt x="14" y="194"/>
                    <a:pt x="13" y="193"/>
                    <a:pt x="13" y="192"/>
                  </a:cubicBezTo>
                  <a:cubicBezTo>
                    <a:pt x="5" y="178"/>
                    <a:pt x="17" y="156"/>
                    <a:pt x="34" y="128"/>
                  </a:cubicBezTo>
                  <a:cubicBezTo>
                    <a:pt x="37" y="122"/>
                    <a:pt x="41" y="116"/>
                    <a:pt x="42" y="114"/>
                  </a:cubicBezTo>
                  <a:cubicBezTo>
                    <a:pt x="47" y="94"/>
                    <a:pt x="30" y="44"/>
                    <a:pt x="11" y="37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18" y="2"/>
                    <a:pt x="39" y="0"/>
                    <a:pt x="55" y="0"/>
                  </a:cubicBezTo>
                  <a:cubicBezTo>
                    <a:pt x="60" y="0"/>
                    <a:pt x="65" y="0"/>
                    <a:pt x="70" y="0"/>
                  </a:cubicBezTo>
                  <a:cubicBezTo>
                    <a:pt x="75" y="0"/>
                    <a:pt x="80" y="1"/>
                    <a:pt x="84" y="1"/>
                  </a:cubicBezTo>
                  <a:cubicBezTo>
                    <a:pt x="86" y="0"/>
                    <a:pt x="89" y="0"/>
                    <a:pt x="91" y="0"/>
                  </a:cubicBezTo>
                  <a:cubicBezTo>
                    <a:pt x="113" y="0"/>
                    <a:pt x="130" y="11"/>
                    <a:pt x="147" y="21"/>
                  </a:cubicBezTo>
                  <a:cubicBezTo>
                    <a:pt x="162" y="31"/>
                    <a:pt x="177" y="40"/>
                    <a:pt x="194" y="40"/>
                  </a:cubicBezTo>
                  <a:cubicBezTo>
                    <a:pt x="206" y="40"/>
                    <a:pt x="212" y="36"/>
                    <a:pt x="220" y="31"/>
                  </a:cubicBezTo>
                  <a:cubicBezTo>
                    <a:pt x="227" y="27"/>
                    <a:pt x="235" y="22"/>
                    <a:pt x="245" y="20"/>
                  </a:cubicBezTo>
                  <a:cubicBezTo>
                    <a:pt x="258" y="17"/>
                    <a:pt x="270" y="20"/>
                    <a:pt x="279" y="23"/>
                  </a:cubicBezTo>
                  <a:cubicBezTo>
                    <a:pt x="287" y="26"/>
                    <a:pt x="295" y="28"/>
                    <a:pt x="303" y="25"/>
                  </a:cubicBezTo>
                  <a:cubicBezTo>
                    <a:pt x="331" y="17"/>
                    <a:pt x="331" y="17"/>
                    <a:pt x="331" y="17"/>
                  </a:cubicBezTo>
                  <a:cubicBezTo>
                    <a:pt x="304" y="50"/>
                    <a:pt x="304" y="50"/>
                    <a:pt x="304" y="50"/>
                  </a:cubicBezTo>
                  <a:cubicBezTo>
                    <a:pt x="288" y="69"/>
                    <a:pt x="281" y="77"/>
                    <a:pt x="281" y="102"/>
                  </a:cubicBezTo>
                  <a:cubicBezTo>
                    <a:pt x="281" y="209"/>
                    <a:pt x="281" y="209"/>
                    <a:pt x="281" y="209"/>
                  </a:cubicBezTo>
                  <a:cubicBezTo>
                    <a:pt x="281" y="222"/>
                    <a:pt x="285" y="226"/>
                    <a:pt x="288" y="230"/>
                  </a:cubicBezTo>
                  <a:cubicBezTo>
                    <a:pt x="291" y="232"/>
                    <a:pt x="294" y="236"/>
                    <a:pt x="294" y="242"/>
                  </a:cubicBezTo>
                  <a:cubicBezTo>
                    <a:pt x="294" y="249"/>
                    <a:pt x="288" y="255"/>
                    <a:pt x="267" y="273"/>
                  </a:cubicBezTo>
                  <a:cubicBezTo>
                    <a:pt x="259" y="280"/>
                    <a:pt x="255" y="293"/>
                    <a:pt x="251" y="305"/>
                  </a:cubicBezTo>
                  <a:cubicBezTo>
                    <a:pt x="246" y="319"/>
                    <a:pt x="241" y="334"/>
                    <a:pt x="229" y="343"/>
                  </a:cubicBezTo>
                  <a:cubicBezTo>
                    <a:pt x="222" y="348"/>
                    <a:pt x="215" y="351"/>
                    <a:pt x="207" y="351"/>
                  </a:cubicBezTo>
                  <a:close/>
                  <a:moveTo>
                    <a:pt x="36" y="199"/>
                  </a:moveTo>
                  <a:cubicBezTo>
                    <a:pt x="34" y="200"/>
                    <a:pt x="33" y="201"/>
                    <a:pt x="33" y="201"/>
                  </a:cubicBezTo>
                  <a:cubicBezTo>
                    <a:pt x="33" y="206"/>
                    <a:pt x="44" y="219"/>
                    <a:pt x="114" y="255"/>
                  </a:cubicBezTo>
                  <a:cubicBezTo>
                    <a:pt x="120" y="258"/>
                    <a:pt x="124" y="261"/>
                    <a:pt x="127" y="262"/>
                  </a:cubicBezTo>
                  <a:cubicBezTo>
                    <a:pt x="138" y="268"/>
                    <a:pt x="149" y="281"/>
                    <a:pt x="161" y="295"/>
                  </a:cubicBezTo>
                  <a:cubicBezTo>
                    <a:pt x="175" y="312"/>
                    <a:pt x="193" y="332"/>
                    <a:pt x="207" y="332"/>
                  </a:cubicBezTo>
                  <a:cubicBezTo>
                    <a:pt x="211" y="332"/>
                    <a:pt x="214" y="331"/>
                    <a:pt x="218" y="328"/>
                  </a:cubicBezTo>
                  <a:cubicBezTo>
                    <a:pt x="225" y="323"/>
                    <a:pt x="229" y="311"/>
                    <a:pt x="233" y="299"/>
                  </a:cubicBezTo>
                  <a:cubicBezTo>
                    <a:pt x="238" y="285"/>
                    <a:pt x="243" y="269"/>
                    <a:pt x="255" y="259"/>
                  </a:cubicBezTo>
                  <a:cubicBezTo>
                    <a:pt x="259" y="255"/>
                    <a:pt x="270" y="246"/>
                    <a:pt x="274" y="241"/>
                  </a:cubicBezTo>
                  <a:cubicBezTo>
                    <a:pt x="269" y="236"/>
                    <a:pt x="263" y="227"/>
                    <a:pt x="263" y="209"/>
                  </a:cubicBezTo>
                  <a:cubicBezTo>
                    <a:pt x="263" y="102"/>
                    <a:pt x="263" y="102"/>
                    <a:pt x="263" y="102"/>
                  </a:cubicBezTo>
                  <a:cubicBezTo>
                    <a:pt x="263" y="74"/>
                    <a:pt x="272" y="60"/>
                    <a:pt x="285" y="44"/>
                  </a:cubicBezTo>
                  <a:cubicBezTo>
                    <a:pt x="281" y="43"/>
                    <a:pt x="277" y="42"/>
                    <a:pt x="273" y="41"/>
                  </a:cubicBezTo>
                  <a:cubicBezTo>
                    <a:pt x="265" y="38"/>
                    <a:pt x="258" y="36"/>
                    <a:pt x="249" y="38"/>
                  </a:cubicBezTo>
                  <a:cubicBezTo>
                    <a:pt x="242" y="40"/>
                    <a:pt x="236" y="43"/>
                    <a:pt x="230" y="47"/>
                  </a:cubicBezTo>
                  <a:cubicBezTo>
                    <a:pt x="221" y="52"/>
                    <a:pt x="211" y="58"/>
                    <a:pt x="196" y="58"/>
                  </a:cubicBezTo>
                  <a:cubicBezTo>
                    <a:pt x="196" y="58"/>
                    <a:pt x="196" y="58"/>
                    <a:pt x="196" y="58"/>
                  </a:cubicBezTo>
                  <a:cubicBezTo>
                    <a:pt x="172" y="58"/>
                    <a:pt x="154" y="48"/>
                    <a:pt x="137" y="37"/>
                  </a:cubicBezTo>
                  <a:cubicBezTo>
                    <a:pt x="120" y="26"/>
                    <a:pt x="104" y="17"/>
                    <a:pt x="86" y="19"/>
                  </a:cubicBezTo>
                  <a:cubicBezTo>
                    <a:pt x="79" y="19"/>
                    <a:pt x="74" y="19"/>
                    <a:pt x="69" y="19"/>
                  </a:cubicBezTo>
                  <a:cubicBezTo>
                    <a:pt x="64" y="18"/>
                    <a:pt x="60" y="18"/>
                    <a:pt x="55" y="18"/>
                  </a:cubicBezTo>
                  <a:cubicBezTo>
                    <a:pt x="42" y="18"/>
                    <a:pt x="33" y="20"/>
                    <a:pt x="28" y="26"/>
                  </a:cubicBezTo>
                  <a:cubicBezTo>
                    <a:pt x="52" y="45"/>
                    <a:pt x="66" y="95"/>
                    <a:pt x="59" y="119"/>
                  </a:cubicBezTo>
                  <a:cubicBezTo>
                    <a:pt x="58" y="122"/>
                    <a:pt x="55" y="127"/>
                    <a:pt x="50" y="137"/>
                  </a:cubicBezTo>
                  <a:cubicBezTo>
                    <a:pt x="43" y="147"/>
                    <a:pt x="28" y="174"/>
                    <a:pt x="29" y="182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4" y="180"/>
                    <a:pt x="39" y="179"/>
                    <a:pt x="44" y="178"/>
                  </a:cubicBezTo>
                  <a:cubicBezTo>
                    <a:pt x="49" y="195"/>
                    <a:pt x="49" y="195"/>
                    <a:pt x="49" y="195"/>
                  </a:cubicBezTo>
                  <a:cubicBezTo>
                    <a:pt x="44" y="197"/>
                    <a:pt x="40" y="199"/>
                    <a:pt x="36" y="19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44" name="Freeform 326"/>
            <p:cNvSpPr>
              <a:spLocks/>
            </p:cNvSpPr>
            <p:nvPr/>
          </p:nvSpPr>
          <p:spPr bwMode="auto">
            <a:xfrm>
              <a:off x="2294" y="2554"/>
              <a:ext cx="207" cy="205"/>
            </a:xfrm>
            <a:custGeom>
              <a:avLst/>
              <a:gdLst>
                <a:gd name="T0" fmla="*/ 669 w 697"/>
                <a:gd name="T1" fmla="*/ 153 h 686"/>
                <a:gd name="T2" fmla="*/ 639 w 697"/>
                <a:gd name="T3" fmla="*/ 244 h 686"/>
                <a:gd name="T4" fmla="*/ 614 w 697"/>
                <a:gd name="T5" fmla="*/ 283 h 686"/>
                <a:gd name="T6" fmla="*/ 624 w 697"/>
                <a:gd name="T7" fmla="*/ 322 h 686"/>
                <a:gd name="T8" fmla="*/ 626 w 697"/>
                <a:gd name="T9" fmla="*/ 424 h 686"/>
                <a:gd name="T10" fmla="*/ 669 w 697"/>
                <a:gd name="T11" fmla="*/ 495 h 686"/>
                <a:gd name="T12" fmla="*/ 611 w 697"/>
                <a:gd name="T13" fmla="*/ 519 h 686"/>
                <a:gd name="T14" fmla="*/ 607 w 697"/>
                <a:gd name="T15" fmla="*/ 582 h 686"/>
                <a:gd name="T16" fmla="*/ 612 w 697"/>
                <a:gd name="T17" fmla="*/ 645 h 686"/>
                <a:gd name="T18" fmla="*/ 638 w 697"/>
                <a:gd name="T19" fmla="*/ 650 h 686"/>
                <a:gd name="T20" fmla="*/ 639 w 697"/>
                <a:gd name="T21" fmla="*/ 686 h 686"/>
                <a:gd name="T22" fmla="*/ 536 w 697"/>
                <a:gd name="T23" fmla="*/ 627 h 686"/>
                <a:gd name="T24" fmla="*/ 477 w 697"/>
                <a:gd name="T25" fmla="*/ 611 h 686"/>
                <a:gd name="T26" fmla="*/ 448 w 697"/>
                <a:gd name="T27" fmla="*/ 612 h 686"/>
                <a:gd name="T28" fmla="*/ 434 w 697"/>
                <a:gd name="T29" fmla="*/ 594 h 686"/>
                <a:gd name="T30" fmla="*/ 369 w 697"/>
                <a:gd name="T31" fmla="*/ 605 h 686"/>
                <a:gd name="T32" fmla="*/ 359 w 697"/>
                <a:gd name="T33" fmla="*/ 570 h 686"/>
                <a:gd name="T34" fmla="*/ 309 w 697"/>
                <a:gd name="T35" fmla="*/ 463 h 686"/>
                <a:gd name="T36" fmla="*/ 311 w 697"/>
                <a:gd name="T37" fmla="*/ 448 h 686"/>
                <a:gd name="T38" fmla="*/ 266 w 697"/>
                <a:gd name="T39" fmla="*/ 454 h 686"/>
                <a:gd name="T40" fmla="*/ 250 w 697"/>
                <a:gd name="T41" fmla="*/ 488 h 686"/>
                <a:gd name="T42" fmla="*/ 168 w 697"/>
                <a:gd name="T43" fmla="*/ 460 h 686"/>
                <a:gd name="T44" fmla="*/ 103 w 697"/>
                <a:gd name="T45" fmla="*/ 410 h 686"/>
                <a:gd name="T46" fmla="*/ 0 w 697"/>
                <a:gd name="T47" fmla="*/ 426 h 686"/>
                <a:gd name="T48" fmla="*/ 73 w 697"/>
                <a:gd name="T49" fmla="*/ 355 h 686"/>
                <a:gd name="T50" fmla="*/ 142 w 697"/>
                <a:gd name="T51" fmla="*/ 312 h 686"/>
                <a:gd name="T52" fmla="*/ 165 w 697"/>
                <a:gd name="T53" fmla="*/ 247 h 686"/>
                <a:gd name="T54" fmla="*/ 201 w 697"/>
                <a:gd name="T55" fmla="*/ 194 h 686"/>
                <a:gd name="T56" fmla="*/ 213 w 697"/>
                <a:gd name="T57" fmla="*/ 121 h 686"/>
                <a:gd name="T58" fmla="*/ 236 w 697"/>
                <a:gd name="T59" fmla="*/ 62 h 686"/>
                <a:gd name="T60" fmla="*/ 262 w 697"/>
                <a:gd name="T61" fmla="*/ 8 h 686"/>
                <a:gd name="T62" fmla="*/ 310 w 697"/>
                <a:gd name="T63" fmla="*/ 31 h 686"/>
                <a:gd name="T64" fmla="*/ 372 w 697"/>
                <a:gd name="T65" fmla="*/ 40 h 686"/>
                <a:gd name="T66" fmla="*/ 398 w 697"/>
                <a:gd name="T67" fmla="*/ 24 h 686"/>
                <a:gd name="T68" fmla="*/ 436 w 697"/>
                <a:gd name="T69" fmla="*/ 17 h 686"/>
                <a:gd name="T70" fmla="*/ 474 w 697"/>
                <a:gd name="T71" fmla="*/ 8 h 686"/>
                <a:gd name="T72" fmla="*/ 525 w 697"/>
                <a:gd name="T73" fmla="*/ 12 h 686"/>
                <a:gd name="T74" fmla="*/ 565 w 697"/>
                <a:gd name="T75" fmla="*/ 16 h 686"/>
                <a:gd name="T76" fmla="*/ 621 w 697"/>
                <a:gd name="T77" fmla="*/ 35 h 686"/>
                <a:gd name="T78" fmla="*/ 641 w 697"/>
                <a:gd name="T79" fmla="*/ 31 h 686"/>
                <a:gd name="T80" fmla="*/ 679 w 697"/>
                <a:gd name="T81" fmla="*/ 63 h 686"/>
                <a:gd name="T82" fmla="*/ 697 w 697"/>
                <a:gd name="T83" fmla="*/ 116 h 686"/>
                <a:gd name="T84" fmla="*/ 669 w 697"/>
                <a:gd name="T85" fmla="*/ 153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97" h="686">
                  <a:moveTo>
                    <a:pt x="669" y="153"/>
                  </a:moveTo>
                  <a:cubicBezTo>
                    <a:pt x="639" y="187"/>
                    <a:pt x="653" y="203"/>
                    <a:pt x="639" y="244"/>
                  </a:cubicBezTo>
                  <a:cubicBezTo>
                    <a:pt x="635" y="257"/>
                    <a:pt x="615" y="269"/>
                    <a:pt x="614" y="283"/>
                  </a:cubicBezTo>
                  <a:cubicBezTo>
                    <a:pt x="612" y="294"/>
                    <a:pt x="625" y="309"/>
                    <a:pt x="624" y="322"/>
                  </a:cubicBezTo>
                  <a:cubicBezTo>
                    <a:pt x="621" y="359"/>
                    <a:pt x="624" y="388"/>
                    <a:pt x="626" y="424"/>
                  </a:cubicBezTo>
                  <a:cubicBezTo>
                    <a:pt x="628" y="457"/>
                    <a:pt x="669" y="462"/>
                    <a:pt x="669" y="495"/>
                  </a:cubicBezTo>
                  <a:cubicBezTo>
                    <a:pt x="646" y="500"/>
                    <a:pt x="624" y="499"/>
                    <a:pt x="611" y="519"/>
                  </a:cubicBezTo>
                  <a:cubicBezTo>
                    <a:pt x="597" y="541"/>
                    <a:pt x="613" y="559"/>
                    <a:pt x="607" y="582"/>
                  </a:cubicBezTo>
                  <a:cubicBezTo>
                    <a:pt x="598" y="614"/>
                    <a:pt x="591" y="621"/>
                    <a:pt x="612" y="645"/>
                  </a:cubicBezTo>
                  <a:cubicBezTo>
                    <a:pt x="617" y="651"/>
                    <a:pt x="637" y="638"/>
                    <a:pt x="638" y="650"/>
                  </a:cubicBezTo>
                  <a:cubicBezTo>
                    <a:pt x="638" y="662"/>
                    <a:pt x="639" y="674"/>
                    <a:pt x="639" y="686"/>
                  </a:cubicBezTo>
                  <a:cubicBezTo>
                    <a:pt x="602" y="682"/>
                    <a:pt x="570" y="621"/>
                    <a:pt x="536" y="627"/>
                  </a:cubicBezTo>
                  <a:cubicBezTo>
                    <a:pt x="514" y="632"/>
                    <a:pt x="492" y="632"/>
                    <a:pt x="477" y="611"/>
                  </a:cubicBezTo>
                  <a:cubicBezTo>
                    <a:pt x="467" y="597"/>
                    <a:pt x="461" y="616"/>
                    <a:pt x="448" y="612"/>
                  </a:cubicBezTo>
                  <a:cubicBezTo>
                    <a:pt x="440" y="609"/>
                    <a:pt x="446" y="592"/>
                    <a:pt x="434" y="594"/>
                  </a:cubicBezTo>
                  <a:cubicBezTo>
                    <a:pt x="415" y="598"/>
                    <a:pt x="380" y="589"/>
                    <a:pt x="369" y="605"/>
                  </a:cubicBezTo>
                  <a:cubicBezTo>
                    <a:pt x="353" y="627"/>
                    <a:pt x="362" y="578"/>
                    <a:pt x="359" y="570"/>
                  </a:cubicBezTo>
                  <a:cubicBezTo>
                    <a:pt x="342" y="530"/>
                    <a:pt x="368" y="451"/>
                    <a:pt x="309" y="463"/>
                  </a:cubicBezTo>
                  <a:cubicBezTo>
                    <a:pt x="309" y="458"/>
                    <a:pt x="310" y="453"/>
                    <a:pt x="311" y="448"/>
                  </a:cubicBezTo>
                  <a:cubicBezTo>
                    <a:pt x="301" y="449"/>
                    <a:pt x="273" y="448"/>
                    <a:pt x="266" y="454"/>
                  </a:cubicBezTo>
                  <a:cubicBezTo>
                    <a:pt x="258" y="461"/>
                    <a:pt x="263" y="486"/>
                    <a:pt x="250" y="488"/>
                  </a:cubicBezTo>
                  <a:cubicBezTo>
                    <a:pt x="220" y="492"/>
                    <a:pt x="179" y="503"/>
                    <a:pt x="168" y="460"/>
                  </a:cubicBezTo>
                  <a:cubicBezTo>
                    <a:pt x="156" y="413"/>
                    <a:pt x="150" y="409"/>
                    <a:pt x="103" y="410"/>
                  </a:cubicBezTo>
                  <a:cubicBezTo>
                    <a:pt x="62" y="411"/>
                    <a:pt x="37" y="410"/>
                    <a:pt x="0" y="426"/>
                  </a:cubicBezTo>
                  <a:cubicBezTo>
                    <a:pt x="7" y="372"/>
                    <a:pt x="26" y="373"/>
                    <a:pt x="73" y="355"/>
                  </a:cubicBezTo>
                  <a:cubicBezTo>
                    <a:pt x="72" y="401"/>
                    <a:pt x="138" y="335"/>
                    <a:pt x="142" y="312"/>
                  </a:cubicBezTo>
                  <a:cubicBezTo>
                    <a:pt x="146" y="291"/>
                    <a:pt x="147" y="261"/>
                    <a:pt x="165" y="247"/>
                  </a:cubicBezTo>
                  <a:cubicBezTo>
                    <a:pt x="192" y="227"/>
                    <a:pt x="197" y="226"/>
                    <a:pt x="201" y="194"/>
                  </a:cubicBezTo>
                  <a:cubicBezTo>
                    <a:pt x="204" y="172"/>
                    <a:pt x="202" y="141"/>
                    <a:pt x="213" y="121"/>
                  </a:cubicBezTo>
                  <a:cubicBezTo>
                    <a:pt x="216" y="114"/>
                    <a:pt x="232" y="63"/>
                    <a:pt x="236" y="62"/>
                  </a:cubicBezTo>
                  <a:cubicBezTo>
                    <a:pt x="249" y="55"/>
                    <a:pt x="237" y="16"/>
                    <a:pt x="262" y="8"/>
                  </a:cubicBezTo>
                  <a:cubicBezTo>
                    <a:pt x="287" y="0"/>
                    <a:pt x="293" y="34"/>
                    <a:pt x="310" y="31"/>
                  </a:cubicBezTo>
                  <a:cubicBezTo>
                    <a:pt x="327" y="28"/>
                    <a:pt x="351" y="42"/>
                    <a:pt x="372" y="40"/>
                  </a:cubicBezTo>
                  <a:cubicBezTo>
                    <a:pt x="387" y="37"/>
                    <a:pt x="379" y="18"/>
                    <a:pt x="398" y="24"/>
                  </a:cubicBezTo>
                  <a:cubicBezTo>
                    <a:pt x="412" y="28"/>
                    <a:pt x="422" y="21"/>
                    <a:pt x="436" y="17"/>
                  </a:cubicBezTo>
                  <a:cubicBezTo>
                    <a:pt x="448" y="13"/>
                    <a:pt x="466" y="9"/>
                    <a:pt x="474" y="8"/>
                  </a:cubicBezTo>
                  <a:cubicBezTo>
                    <a:pt x="482" y="7"/>
                    <a:pt x="526" y="11"/>
                    <a:pt x="525" y="12"/>
                  </a:cubicBezTo>
                  <a:cubicBezTo>
                    <a:pt x="532" y="7"/>
                    <a:pt x="557" y="7"/>
                    <a:pt x="565" y="16"/>
                  </a:cubicBezTo>
                  <a:cubicBezTo>
                    <a:pt x="587" y="43"/>
                    <a:pt x="593" y="30"/>
                    <a:pt x="621" y="35"/>
                  </a:cubicBezTo>
                  <a:cubicBezTo>
                    <a:pt x="629" y="36"/>
                    <a:pt x="635" y="26"/>
                    <a:pt x="641" y="31"/>
                  </a:cubicBezTo>
                  <a:cubicBezTo>
                    <a:pt x="654" y="42"/>
                    <a:pt x="666" y="52"/>
                    <a:pt x="679" y="63"/>
                  </a:cubicBezTo>
                  <a:cubicBezTo>
                    <a:pt x="695" y="76"/>
                    <a:pt x="669" y="101"/>
                    <a:pt x="697" y="116"/>
                  </a:cubicBezTo>
                  <a:cubicBezTo>
                    <a:pt x="684" y="128"/>
                    <a:pt x="670" y="135"/>
                    <a:pt x="669" y="15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45" name="Freeform 327"/>
            <p:cNvSpPr>
              <a:spLocks noEditPoints="1"/>
            </p:cNvSpPr>
            <p:nvPr/>
          </p:nvSpPr>
          <p:spPr bwMode="auto">
            <a:xfrm>
              <a:off x="2290" y="2552"/>
              <a:ext cx="216" cy="210"/>
            </a:xfrm>
            <a:custGeom>
              <a:avLst/>
              <a:gdLst>
                <a:gd name="T0" fmla="*/ 549 w 724"/>
                <a:gd name="T1" fmla="*/ 644 h 704"/>
                <a:gd name="T2" fmla="*/ 478 w 724"/>
                <a:gd name="T3" fmla="*/ 623 h 704"/>
                <a:gd name="T4" fmla="*/ 430 w 724"/>
                <a:gd name="T5" fmla="*/ 611 h 704"/>
                <a:gd name="T6" fmla="*/ 370 w 724"/>
                <a:gd name="T7" fmla="*/ 627 h 704"/>
                <a:gd name="T8" fmla="*/ 354 w 724"/>
                <a:gd name="T9" fmla="*/ 530 h 704"/>
                <a:gd name="T10" fmla="*/ 310 w 724"/>
                <a:gd name="T11" fmla="*/ 465 h 704"/>
                <a:gd name="T12" fmla="*/ 254 w 724"/>
                <a:gd name="T13" fmla="*/ 505 h 704"/>
                <a:gd name="T14" fmla="*/ 109 w 724"/>
                <a:gd name="T15" fmla="*/ 426 h 704"/>
                <a:gd name="T16" fmla="*/ 64 w 724"/>
                <a:gd name="T17" fmla="*/ 360 h 704"/>
                <a:gd name="T18" fmla="*/ 94 w 724"/>
                <a:gd name="T19" fmla="*/ 369 h 704"/>
                <a:gd name="T20" fmla="*/ 177 w 724"/>
                <a:gd name="T21" fmla="*/ 242 h 704"/>
                <a:gd name="T22" fmla="*/ 223 w 724"/>
                <a:gd name="T23" fmla="*/ 104 h 704"/>
                <a:gd name="T24" fmla="*/ 310 w 724"/>
                <a:gd name="T25" fmla="*/ 21 h 704"/>
                <a:gd name="T26" fmla="*/ 385 w 724"/>
                <a:gd name="T27" fmla="*/ 33 h 704"/>
                <a:gd name="T28" fmla="*/ 484 w 724"/>
                <a:gd name="T29" fmla="*/ 6 h 704"/>
                <a:gd name="T30" fmla="*/ 606 w 724"/>
                <a:gd name="T31" fmla="*/ 32 h 704"/>
                <a:gd name="T32" fmla="*/ 658 w 724"/>
                <a:gd name="T33" fmla="*/ 31 h 704"/>
                <a:gd name="T34" fmla="*/ 712 w 724"/>
                <a:gd name="T35" fmla="*/ 114 h 704"/>
                <a:gd name="T36" fmla="*/ 689 w 724"/>
                <a:gd name="T37" fmla="*/ 160 h 704"/>
                <a:gd name="T38" fmla="*/ 659 w 724"/>
                <a:gd name="T39" fmla="*/ 254 h 704"/>
                <a:gd name="T40" fmla="*/ 645 w 724"/>
                <a:gd name="T41" fmla="*/ 330 h 704"/>
                <a:gd name="T42" fmla="*/ 689 w 724"/>
                <a:gd name="T43" fmla="*/ 501 h 704"/>
                <a:gd name="T44" fmla="*/ 629 w 724"/>
                <a:gd name="T45" fmla="*/ 531 h 704"/>
                <a:gd name="T46" fmla="*/ 628 w 724"/>
                <a:gd name="T47" fmla="*/ 645 h 704"/>
                <a:gd name="T48" fmla="*/ 660 w 724"/>
                <a:gd name="T49" fmla="*/ 704 h 704"/>
                <a:gd name="T50" fmla="*/ 640 w 724"/>
                <a:gd name="T51" fmla="*/ 661 h 704"/>
                <a:gd name="T52" fmla="*/ 605 w 724"/>
                <a:gd name="T53" fmla="*/ 600 h 704"/>
                <a:gd name="T54" fmla="*/ 664 w 724"/>
                <a:gd name="T55" fmla="*/ 495 h 704"/>
                <a:gd name="T56" fmla="*/ 627 w 724"/>
                <a:gd name="T57" fmla="*/ 427 h 704"/>
                <a:gd name="T58" fmla="*/ 631 w 724"/>
                <a:gd name="T59" fmla="*/ 262 h 704"/>
                <a:gd name="T60" fmla="*/ 693 w 724"/>
                <a:gd name="T61" fmla="*/ 123 h 704"/>
                <a:gd name="T62" fmla="*/ 648 w 724"/>
                <a:gd name="T63" fmla="*/ 46 h 704"/>
                <a:gd name="T64" fmla="*/ 617 w 724"/>
                <a:gd name="T65" fmla="*/ 50 h 704"/>
                <a:gd name="T66" fmla="*/ 541 w 724"/>
                <a:gd name="T67" fmla="*/ 26 h 704"/>
                <a:gd name="T68" fmla="*/ 450 w 724"/>
                <a:gd name="T69" fmla="*/ 33 h 704"/>
                <a:gd name="T70" fmla="*/ 402 w 724"/>
                <a:gd name="T71" fmla="*/ 41 h 704"/>
                <a:gd name="T72" fmla="*/ 318 w 724"/>
                <a:gd name="T73" fmla="*/ 47 h 704"/>
                <a:gd name="T74" fmla="*/ 253 w 724"/>
                <a:gd name="T75" fmla="*/ 76 h 704"/>
                <a:gd name="T76" fmla="*/ 221 w 724"/>
                <a:gd name="T77" fmla="*/ 202 h 704"/>
                <a:gd name="T78" fmla="*/ 162 w 724"/>
                <a:gd name="T79" fmla="*/ 320 h 704"/>
                <a:gd name="T80" fmla="*/ 70 w 724"/>
                <a:gd name="T81" fmla="*/ 377 h 704"/>
                <a:gd name="T82" fmla="*/ 188 w 724"/>
                <a:gd name="T83" fmla="*/ 465 h 704"/>
                <a:gd name="T84" fmla="*/ 262 w 724"/>
                <a:gd name="T85" fmla="*/ 476 h 704"/>
                <a:gd name="T86" fmla="*/ 332 w 724"/>
                <a:gd name="T87" fmla="*/ 445 h 704"/>
                <a:gd name="T88" fmla="*/ 378 w 724"/>
                <a:gd name="T89" fmla="*/ 573 h 704"/>
                <a:gd name="T90" fmla="*/ 430 w 724"/>
                <a:gd name="T91" fmla="*/ 593 h 704"/>
                <a:gd name="T92" fmla="*/ 463 w 724"/>
                <a:gd name="T93" fmla="*/ 610 h 704"/>
                <a:gd name="T94" fmla="*/ 552 w 724"/>
                <a:gd name="T95" fmla="*/ 625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24" h="704">
                  <a:moveTo>
                    <a:pt x="660" y="704"/>
                  </a:moveTo>
                  <a:cubicBezTo>
                    <a:pt x="650" y="702"/>
                    <a:pt x="650" y="702"/>
                    <a:pt x="650" y="702"/>
                  </a:cubicBezTo>
                  <a:cubicBezTo>
                    <a:pt x="629" y="700"/>
                    <a:pt x="611" y="684"/>
                    <a:pt x="594" y="670"/>
                  </a:cubicBezTo>
                  <a:cubicBezTo>
                    <a:pt x="578" y="656"/>
                    <a:pt x="563" y="641"/>
                    <a:pt x="549" y="644"/>
                  </a:cubicBezTo>
                  <a:cubicBezTo>
                    <a:pt x="541" y="646"/>
                    <a:pt x="533" y="646"/>
                    <a:pt x="527" y="646"/>
                  </a:cubicBezTo>
                  <a:cubicBezTo>
                    <a:pt x="506" y="646"/>
                    <a:pt x="492" y="638"/>
                    <a:pt x="480" y="623"/>
                  </a:cubicBezTo>
                  <a:cubicBezTo>
                    <a:pt x="479" y="622"/>
                    <a:pt x="479" y="622"/>
                    <a:pt x="479" y="622"/>
                  </a:cubicBezTo>
                  <a:cubicBezTo>
                    <a:pt x="479" y="622"/>
                    <a:pt x="478" y="623"/>
                    <a:pt x="478" y="623"/>
                  </a:cubicBezTo>
                  <a:cubicBezTo>
                    <a:pt x="473" y="626"/>
                    <a:pt x="465" y="630"/>
                    <a:pt x="456" y="628"/>
                  </a:cubicBezTo>
                  <a:cubicBezTo>
                    <a:pt x="447" y="625"/>
                    <a:pt x="446" y="616"/>
                    <a:pt x="445" y="611"/>
                  </a:cubicBezTo>
                  <a:cubicBezTo>
                    <a:pt x="445" y="611"/>
                    <a:pt x="445" y="611"/>
                    <a:pt x="444" y="610"/>
                  </a:cubicBezTo>
                  <a:cubicBezTo>
                    <a:pt x="440" y="611"/>
                    <a:pt x="434" y="611"/>
                    <a:pt x="430" y="611"/>
                  </a:cubicBezTo>
                  <a:cubicBezTo>
                    <a:pt x="415" y="611"/>
                    <a:pt x="415" y="611"/>
                    <a:pt x="415" y="611"/>
                  </a:cubicBezTo>
                  <a:cubicBezTo>
                    <a:pt x="403" y="611"/>
                    <a:pt x="391" y="612"/>
                    <a:pt x="387" y="618"/>
                  </a:cubicBezTo>
                  <a:cubicBezTo>
                    <a:pt x="384" y="622"/>
                    <a:pt x="380" y="627"/>
                    <a:pt x="374" y="627"/>
                  </a:cubicBezTo>
                  <a:cubicBezTo>
                    <a:pt x="370" y="627"/>
                    <a:pt x="370" y="627"/>
                    <a:pt x="370" y="627"/>
                  </a:cubicBezTo>
                  <a:cubicBezTo>
                    <a:pt x="366" y="624"/>
                    <a:pt x="366" y="624"/>
                    <a:pt x="366" y="624"/>
                  </a:cubicBezTo>
                  <a:cubicBezTo>
                    <a:pt x="361" y="619"/>
                    <a:pt x="361" y="610"/>
                    <a:pt x="361" y="594"/>
                  </a:cubicBezTo>
                  <a:cubicBezTo>
                    <a:pt x="361" y="589"/>
                    <a:pt x="361" y="582"/>
                    <a:pt x="361" y="580"/>
                  </a:cubicBezTo>
                  <a:cubicBezTo>
                    <a:pt x="355" y="566"/>
                    <a:pt x="354" y="547"/>
                    <a:pt x="354" y="530"/>
                  </a:cubicBezTo>
                  <a:cubicBezTo>
                    <a:pt x="352" y="488"/>
                    <a:pt x="347" y="474"/>
                    <a:pt x="322" y="479"/>
                  </a:cubicBezTo>
                  <a:cubicBezTo>
                    <a:pt x="310" y="482"/>
                    <a:pt x="310" y="482"/>
                    <a:pt x="310" y="482"/>
                  </a:cubicBezTo>
                  <a:cubicBezTo>
                    <a:pt x="311" y="465"/>
                    <a:pt x="311" y="465"/>
                    <a:pt x="311" y="465"/>
                  </a:cubicBezTo>
                  <a:cubicBezTo>
                    <a:pt x="311" y="465"/>
                    <a:pt x="310" y="465"/>
                    <a:pt x="310" y="465"/>
                  </a:cubicBezTo>
                  <a:cubicBezTo>
                    <a:pt x="303" y="465"/>
                    <a:pt x="286" y="465"/>
                    <a:pt x="283" y="468"/>
                  </a:cubicBezTo>
                  <a:cubicBezTo>
                    <a:pt x="282" y="469"/>
                    <a:pt x="281" y="475"/>
                    <a:pt x="280" y="478"/>
                  </a:cubicBezTo>
                  <a:cubicBezTo>
                    <a:pt x="279" y="488"/>
                    <a:pt x="277" y="502"/>
                    <a:pt x="263" y="504"/>
                  </a:cubicBezTo>
                  <a:cubicBezTo>
                    <a:pt x="254" y="505"/>
                    <a:pt x="254" y="505"/>
                    <a:pt x="254" y="505"/>
                  </a:cubicBezTo>
                  <a:cubicBezTo>
                    <a:pt x="244" y="507"/>
                    <a:pt x="233" y="508"/>
                    <a:pt x="223" y="508"/>
                  </a:cubicBezTo>
                  <a:cubicBezTo>
                    <a:pt x="194" y="508"/>
                    <a:pt x="176" y="495"/>
                    <a:pt x="170" y="470"/>
                  </a:cubicBezTo>
                  <a:cubicBezTo>
                    <a:pt x="160" y="427"/>
                    <a:pt x="156" y="426"/>
                    <a:pt x="123" y="426"/>
                  </a:cubicBezTo>
                  <a:cubicBezTo>
                    <a:pt x="109" y="426"/>
                    <a:pt x="109" y="426"/>
                    <a:pt x="109" y="426"/>
                  </a:cubicBezTo>
                  <a:cubicBezTo>
                    <a:pt x="73" y="427"/>
                    <a:pt x="48" y="427"/>
                    <a:pt x="15" y="441"/>
                  </a:cubicBezTo>
                  <a:cubicBezTo>
                    <a:pt x="0" y="448"/>
                    <a:pt x="0" y="448"/>
                    <a:pt x="0" y="448"/>
                  </a:cubicBezTo>
                  <a:cubicBezTo>
                    <a:pt x="2" y="432"/>
                    <a:pt x="2" y="432"/>
                    <a:pt x="2" y="432"/>
                  </a:cubicBezTo>
                  <a:cubicBezTo>
                    <a:pt x="9" y="379"/>
                    <a:pt x="29" y="373"/>
                    <a:pt x="64" y="360"/>
                  </a:cubicBezTo>
                  <a:cubicBezTo>
                    <a:pt x="69" y="358"/>
                    <a:pt x="74" y="356"/>
                    <a:pt x="80" y="354"/>
                  </a:cubicBezTo>
                  <a:cubicBezTo>
                    <a:pt x="93" y="349"/>
                    <a:pt x="93" y="349"/>
                    <a:pt x="93" y="349"/>
                  </a:cubicBezTo>
                  <a:cubicBezTo>
                    <a:pt x="93" y="363"/>
                    <a:pt x="93" y="363"/>
                    <a:pt x="93" y="363"/>
                  </a:cubicBezTo>
                  <a:cubicBezTo>
                    <a:pt x="93" y="368"/>
                    <a:pt x="94" y="369"/>
                    <a:pt x="94" y="369"/>
                  </a:cubicBezTo>
                  <a:cubicBezTo>
                    <a:pt x="105" y="369"/>
                    <a:pt x="141" y="332"/>
                    <a:pt x="144" y="317"/>
                  </a:cubicBezTo>
                  <a:cubicBezTo>
                    <a:pt x="145" y="314"/>
                    <a:pt x="145" y="311"/>
                    <a:pt x="146" y="307"/>
                  </a:cubicBezTo>
                  <a:cubicBezTo>
                    <a:pt x="149" y="286"/>
                    <a:pt x="152" y="260"/>
                    <a:pt x="171" y="246"/>
                  </a:cubicBezTo>
                  <a:cubicBezTo>
                    <a:pt x="177" y="242"/>
                    <a:pt x="177" y="242"/>
                    <a:pt x="177" y="242"/>
                  </a:cubicBezTo>
                  <a:cubicBezTo>
                    <a:pt x="198" y="227"/>
                    <a:pt x="200" y="225"/>
                    <a:pt x="203" y="199"/>
                  </a:cubicBezTo>
                  <a:cubicBezTo>
                    <a:pt x="204" y="193"/>
                    <a:pt x="204" y="186"/>
                    <a:pt x="205" y="179"/>
                  </a:cubicBezTo>
                  <a:cubicBezTo>
                    <a:pt x="206" y="160"/>
                    <a:pt x="207" y="139"/>
                    <a:pt x="215" y="124"/>
                  </a:cubicBezTo>
                  <a:cubicBezTo>
                    <a:pt x="216" y="121"/>
                    <a:pt x="219" y="113"/>
                    <a:pt x="223" y="104"/>
                  </a:cubicBezTo>
                  <a:cubicBezTo>
                    <a:pt x="237" y="66"/>
                    <a:pt x="238" y="63"/>
                    <a:pt x="243" y="60"/>
                  </a:cubicBezTo>
                  <a:cubicBezTo>
                    <a:pt x="244" y="59"/>
                    <a:pt x="245" y="51"/>
                    <a:pt x="246" y="47"/>
                  </a:cubicBezTo>
                  <a:cubicBezTo>
                    <a:pt x="248" y="33"/>
                    <a:pt x="250" y="12"/>
                    <a:pt x="271" y="6"/>
                  </a:cubicBezTo>
                  <a:cubicBezTo>
                    <a:pt x="289" y="0"/>
                    <a:pt x="302" y="13"/>
                    <a:pt x="310" y="21"/>
                  </a:cubicBezTo>
                  <a:cubicBezTo>
                    <a:pt x="312" y="25"/>
                    <a:pt x="316" y="29"/>
                    <a:pt x="318" y="29"/>
                  </a:cubicBezTo>
                  <a:cubicBezTo>
                    <a:pt x="331" y="27"/>
                    <a:pt x="342" y="30"/>
                    <a:pt x="353" y="33"/>
                  </a:cubicBezTo>
                  <a:cubicBezTo>
                    <a:pt x="363" y="36"/>
                    <a:pt x="373" y="39"/>
                    <a:pt x="382" y="38"/>
                  </a:cubicBezTo>
                  <a:cubicBezTo>
                    <a:pt x="383" y="37"/>
                    <a:pt x="383" y="37"/>
                    <a:pt x="385" y="33"/>
                  </a:cubicBezTo>
                  <a:cubicBezTo>
                    <a:pt x="388" y="28"/>
                    <a:pt x="395" y="17"/>
                    <a:pt x="411" y="22"/>
                  </a:cubicBezTo>
                  <a:cubicBezTo>
                    <a:pt x="419" y="24"/>
                    <a:pt x="426" y="22"/>
                    <a:pt x="435" y="18"/>
                  </a:cubicBezTo>
                  <a:cubicBezTo>
                    <a:pt x="438" y="17"/>
                    <a:pt x="441" y="16"/>
                    <a:pt x="444" y="15"/>
                  </a:cubicBezTo>
                  <a:cubicBezTo>
                    <a:pt x="457" y="11"/>
                    <a:pt x="476" y="7"/>
                    <a:pt x="484" y="6"/>
                  </a:cubicBezTo>
                  <a:cubicBezTo>
                    <a:pt x="491" y="5"/>
                    <a:pt x="519" y="5"/>
                    <a:pt x="535" y="9"/>
                  </a:cubicBezTo>
                  <a:cubicBezTo>
                    <a:pt x="541" y="7"/>
                    <a:pt x="548" y="6"/>
                    <a:pt x="552" y="6"/>
                  </a:cubicBezTo>
                  <a:cubicBezTo>
                    <a:pt x="559" y="6"/>
                    <a:pt x="575" y="7"/>
                    <a:pt x="583" y="16"/>
                  </a:cubicBezTo>
                  <a:cubicBezTo>
                    <a:pt x="595" y="32"/>
                    <a:pt x="600" y="32"/>
                    <a:pt x="606" y="32"/>
                  </a:cubicBezTo>
                  <a:cubicBezTo>
                    <a:pt x="617" y="31"/>
                    <a:pt x="617" y="31"/>
                    <a:pt x="617" y="31"/>
                  </a:cubicBezTo>
                  <a:cubicBezTo>
                    <a:pt x="622" y="31"/>
                    <a:pt x="627" y="32"/>
                    <a:pt x="633" y="33"/>
                  </a:cubicBezTo>
                  <a:cubicBezTo>
                    <a:pt x="634" y="33"/>
                    <a:pt x="636" y="32"/>
                    <a:pt x="638" y="31"/>
                  </a:cubicBezTo>
                  <a:cubicBezTo>
                    <a:pt x="642" y="28"/>
                    <a:pt x="651" y="26"/>
                    <a:pt x="658" y="31"/>
                  </a:cubicBezTo>
                  <a:cubicBezTo>
                    <a:pt x="670" y="41"/>
                    <a:pt x="670" y="41"/>
                    <a:pt x="670" y="41"/>
                  </a:cubicBezTo>
                  <a:cubicBezTo>
                    <a:pt x="679" y="48"/>
                    <a:pt x="687" y="55"/>
                    <a:pt x="696" y="63"/>
                  </a:cubicBezTo>
                  <a:cubicBezTo>
                    <a:pt x="707" y="72"/>
                    <a:pt x="705" y="84"/>
                    <a:pt x="704" y="93"/>
                  </a:cubicBezTo>
                  <a:cubicBezTo>
                    <a:pt x="703" y="105"/>
                    <a:pt x="703" y="110"/>
                    <a:pt x="712" y="114"/>
                  </a:cubicBezTo>
                  <a:cubicBezTo>
                    <a:pt x="724" y="120"/>
                    <a:pt x="724" y="120"/>
                    <a:pt x="724" y="120"/>
                  </a:cubicBezTo>
                  <a:cubicBezTo>
                    <a:pt x="714" y="129"/>
                    <a:pt x="714" y="129"/>
                    <a:pt x="714" y="129"/>
                  </a:cubicBezTo>
                  <a:cubicBezTo>
                    <a:pt x="711" y="132"/>
                    <a:pt x="709" y="135"/>
                    <a:pt x="706" y="137"/>
                  </a:cubicBezTo>
                  <a:cubicBezTo>
                    <a:pt x="695" y="146"/>
                    <a:pt x="690" y="150"/>
                    <a:pt x="689" y="160"/>
                  </a:cubicBezTo>
                  <a:cubicBezTo>
                    <a:pt x="689" y="163"/>
                    <a:pt x="689" y="163"/>
                    <a:pt x="689" y="163"/>
                  </a:cubicBezTo>
                  <a:cubicBezTo>
                    <a:pt x="687" y="166"/>
                    <a:pt x="687" y="166"/>
                    <a:pt x="687" y="166"/>
                  </a:cubicBezTo>
                  <a:cubicBezTo>
                    <a:pt x="671" y="185"/>
                    <a:pt x="669" y="197"/>
                    <a:pt x="667" y="214"/>
                  </a:cubicBezTo>
                  <a:cubicBezTo>
                    <a:pt x="666" y="225"/>
                    <a:pt x="665" y="238"/>
                    <a:pt x="659" y="254"/>
                  </a:cubicBezTo>
                  <a:cubicBezTo>
                    <a:pt x="656" y="261"/>
                    <a:pt x="650" y="268"/>
                    <a:pt x="645" y="275"/>
                  </a:cubicBezTo>
                  <a:cubicBezTo>
                    <a:pt x="640" y="281"/>
                    <a:pt x="634" y="286"/>
                    <a:pt x="634" y="291"/>
                  </a:cubicBezTo>
                  <a:cubicBezTo>
                    <a:pt x="633" y="294"/>
                    <a:pt x="636" y="300"/>
                    <a:pt x="638" y="305"/>
                  </a:cubicBezTo>
                  <a:cubicBezTo>
                    <a:pt x="641" y="312"/>
                    <a:pt x="645" y="320"/>
                    <a:pt x="645" y="330"/>
                  </a:cubicBezTo>
                  <a:cubicBezTo>
                    <a:pt x="642" y="365"/>
                    <a:pt x="644" y="391"/>
                    <a:pt x="646" y="426"/>
                  </a:cubicBezTo>
                  <a:cubicBezTo>
                    <a:pt x="646" y="431"/>
                    <a:pt x="646" y="431"/>
                    <a:pt x="646" y="431"/>
                  </a:cubicBezTo>
                  <a:cubicBezTo>
                    <a:pt x="647" y="443"/>
                    <a:pt x="655" y="451"/>
                    <a:pt x="665" y="459"/>
                  </a:cubicBezTo>
                  <a:cubicBezTo>
                    <a:pt x="676" y="470"/>
                    <a:pt x="689" y="481"/>
                    <a:pt x="689" y="501"/>
                  </a:cubicBezTo>
                  <a:cubicBezTo>
                    <a:pt x="690" y="509"/>
                    <a:pt x="690" y="509"/>
                    <a:pt x="690" y="509"/>
                  </a:cubicBezTo>
                  <a:cubicBezTo>
                    <a:pt x="682" y="511"/>
                    <a:pt x="682" y="511"/>
                    <a:pt x="682" y="511"/>
                  </a:cubicBezTo>
                  <a:cubicBezTo>
                    <a:pt x="677" y="512"/>
                    <a:pt x="672" y="513"/>
                    <a:pt x="667" y="513"/>
                  </a:cubicBezTo>
                  <a:cubicBezTo>
                    <a:pt x="650" y="516"/>
                    <a:pt x="638" y="518"/>
                    <a:pt x="629" y="531"/>
                  </a:cubicBezTo>
                  <a:cubicBezTo>
                    <a:pt x="623" y="540"/>
                    <a:pt x="625" y="549"/>
                    <a:pt x="626" y="560"/>
                  </a:cubicBezTo>
                  <a:cubicBezTo>
                    <a:pt x="628" y="569"/>
                    <a:pt x="630" y="580"/>
                    <a:pt x="627" y="592"/>
                  </a:cubicBezTo>
                  <a:cubicBezTo>
                    <a:pt x="626" y="597"/>
                    <a:pt x="624" y="602"/>
                    <a:pt x="623" y="606"/>
                  </a:cubicBezTo>
                  <a:cubicBezTo>
                    <a:pt x="617" y="625"/>
                    <a:pt x="615" y="629"/>
                    <a:pt x="628" y="645"/>
                  </a:cubicBezTo>
                  <a:cubicBezTo>
                    <a:pt x="630" y="645"/>
                    <a:pt x="632" y="644"/>
                    <a:pt x="633" y="644"/>
                  </a:cubicBezTo>
                  <a:cubicBezTo>
                    <a:pt x="637" y="643"/>
                    <a:pt x="640" y="642"/>
                    <a:pt x="643" y="642"/>
                  </a:cubicBezTo>
                  <a:cubicBezTo>
                    <a:pt x="652" y="642"/>
                    <a:pt x="658" y="648"/>
                    <a:pt x="658" y="656"/>
                  </a:cubicBezTo>
                  <a:lnTo>
                    <a:pt x="660" y="704"/>
                  </a:lnTo>
                  <a:close/>
                  <a:moveTo>
                    <a:pt x="552" y="625"/>
                  </a:moveTo>
                  <a:cubicBezTo>
                    <a:pt x="572" y="625"/>
                    <a:pt x="590" y="640"/>
                    <a:pt x="606" y="656"/>
                  </a:cubicBezTo>
                  <a:cubicBezTo>
                    <a:pt x="618" y="666"/>
                    <a:pt x="629" y="676"/>
                    <a:pt x="641" y="681"/>
                  </a:cubicBezTo>
                  <a:cubicBezTo>
                    <a:pt x="640" y="661"/>
                    <a:pt x="640" y="661"/>
                    <a:pt x="640" y="661"/>
                  </a:cubicBezTo>
                  <a:cubicBezTo>
                    <a:pt x="639" y="661"/>
                    <a:pt x="638" y="661"/>
                    <a:pt x="637" y="662"/>
                  </a:cubicBezTo>
                  <a:cubicBezTo>
                    <a:pt x="634" y="662"/>
                    <a:pt x="631" y="663"/>
                    <a:pt x="627" y="663"/>
                  </a:cubicBezTo>
                  <a:cubicBezTo>
                    <a:pt x="621" y="663"/>
                    <a:pt x="618" y="660"/>
                    <a:pt x="616" y="658"/>
                  </a:cubicBezTo>
                  <a:cubicBezTo>
                    <a:pt x="596" y="635"/>
                    <a:pt x="598" y="623"/>
                    <a:pt x="605" y="600"/>
                  </a:cubicBezTo>
                  <a:cubicBezTo>
                    <a:pt x="606" y="596"/>
                    <a:pt x="608" y="592"/>
                    <a:pt x="609" y="587"/>
                  </a:cubicBezTo>
                  <a:cubicBezTo>
                    <a:pt x="611" y="579"/>
                    <a:pt x="610" y="571"/>
                    <a:pt x="609" y="563"/>
                  </a:cubicBezTo>
                  <a:cubicBezTo>
                    <a:pt x="606" y="550"/>
                    <a:pt x="604" y="537"/>
                    <a:pt x="614" y="521"/>
                  </a:cubicBezTo>
                  <a:cubicBezTo>
                    <a:pt x="626" y="501"/>
                    <a:pt x="646" y="498"/>
                    <a:pt x="664" y="495"/>
                  </a:cubicBezTo>
                  <a:cubicBezTo>
                    <a:pt x="666" y="495"/>
                    <a:pt x="668" y="495"/>
                    <a:pt x="670" y="494"/>
                  </a:cubicBezTo>
                  <a:cubicBezTo>
                    <a:pt x="668" y="487"/>
                    <a:pt x="662" y="481"/>
                    <a:pt x="653" y="473"/>
                  </a:cubicBezTo>
                  <a:cubicBezTo>
                    <a:pt x="642" y="463"/>
                    <a:pt x="629" y="452"/>
                    <a:pt x="628" y="432"/>
                  </a:cubicBezTo>
                  <a:cubicBezTo>
                    <a:pt x="627" y="427"/>
                    <a:pt x="627" y="427"/>
                    <a:pt x="627" y="427"/>
                  </a:cubicBezTo>
                  <a:cubicBezTo>
                    <a:pt x="625" y="393"/>
                    <a:pt x="623" y="364"/>
                    <a:pt x="626" y="328"/>
                  </a:cubicBezTo>
                  <a:cubicBezTo>
                    <a:pt x="626" y="324"/>
                    <a:pt x="624" y="318"/>
                    <a:pt x="621" y="312"/>
                  </a:cubicBezTo>
                  <a:cubicBezTo>
                    <a:pt x="618" y="305"/>
                    <a:pt x="614" y="297"/>
                    <a:pt x="615" y="289"/>
                  </a:cubicBezTo>
                  <a:cubicBezTo>
                    <a:pt x="617" y="279"/>
                    <a:pt x="624" y="270"/>
                    <a:pt x="631" y="262"/>
                  </a:cubicBezTo>
                  <a:cubicBezTo>
                    <a:pt x="636" y="257"/>
                    <a:pt x="640" y="252"/>
                    <a:pt x="642" y="248"/>
                  </a:cubicBezTo>
                  <a:cubicBezTo>
                    <a:pt x="647" y="233"/>
                    <a:pt x="648" y="223"/>
                    <a:pt x="649" y="212"/>
                  </a:cubicBezTo>
                  <a:cubicBezTo>
                    <a:pt x="651" y="195"/>
                    <a:pt x="653" y="179"/>
                    <a:pt x="672" y="156"/>
                  </a:cubicBezTo>
                  <a:cubicBezTo>
                    <a:pt x="673" y="140"/>
                    <a:pt x="684" y="132"/>
                    <a:pt x="693" y="123"/>
                  </a:cubicBezTo>
                  <a:cubicBezTo>
                    <a:pt x="683" y="113"/>
                    <a:pt x="685" y="100"/>
                    <a:pt x="686" y="91"/>
                  </a:cubicBezTo>
                  <a:cubicBezTo>
                    <a:pt x="687" y="82"/>
                    <a:pt x="687" y="79"/>
                    <a:pt x="684" y="77"/>
                  </a:cubicBezTo>
                  <a:cubicBezTo>
                    <a:pt x="675" y="70"/>
                    <a:pt x="667" y="63"/>
                    <a:pt x="658" y="55"/>
                  </a:cubicBezTo>
                  <a:cubicBezTo>
                    <a:pt x="648" y="46"/>
                    <a:pt x="648" y="46"/>
                    <a:pt x="648" y="46"/>
                  </a:cubicBezTo>
                  <a:cubicBezTo>
                    <a:pt x="647" y="47"/>
                    <a:pt x="647" y="47"/>
                    <a:pt x="647" y="47"/>
                  </a:cubicBezTo>
                  <a:cubicBezTo>
                    <a:pt x="643" y="49"/>
                    <a:pt x="639" y="51"/>
                    <a:pt x="633" y="51"/>
                  </a:cubicBezTo>
                  <a:cubicBezTo>
                    <a:pt x="630" y="51"/>
                    <a:pt x="630" y="51"/>
                    <a:pt x="630" y="51"/>
                  </a:cubicBezTo>
                  <a:cubicBezTo>
                    <a:pt x="625" y="50"/>
                    <a:pt x="621" y="50"/>
                    <a:pt x="617" y="50"/>
                  </a:cubicBezTo>
                  <a:cubicBezTo>
                    <a:pt x="606" y="50"/>
                    <a:pt x="606" y="50"/>
                    <a:pt x="606" y="50"/>
                  </a:cubicBezTo>
                  <a:cubicBezTo>
                    <a:pt x="593" y="50"/>
                    <a:pt x="583" y="47"/>
                    <a:pt x="568" y="28"/>
                  </a:cubicBezTo>
                  <a:cubicBezTo>
                    <a:pt x="567" y="27"/>
                    <a:pt x="561" y="25"/>
                    <a:pt x="552" y="25"/>
                  </a:cubicBezTo>
                  <a:cubicBezTo>
                    <a:pt x="546" y="25"/>
                    <a:pt x="542" y="26"/>
                    <a:pt x="541" y="26"/>
                  </a:cubicBezTo>
                  <a:cubicBezTo>
                    <a:pt x="530" y="33"/>
                    <a:pt x="530" y="33"/>
                    <a:pt x="530" y="33"/>
                  </a:cubicBezTo>
                  <a:cubicBezTo>
                    <a:pt x="529" y="27"/>
                    <a:pt x="529" y="27"/>
                    <a:pt x="529" y="27"/>
                  </a:cubicBezTo>
                  <a:cubicBezTo>
                    <a:pt x="518" y="26"/>
                    <a:pt x="492" y="23"/>
                    <a:pt x="486" y="24"/>
                  </a:cubicBezTo>
                  <a:cubicBezTo>
                    <a:pt x="479" y="25"/>
                    <a:pt x="461" y="29"/>
                    <a:pt x="450" y="33"/>
                  </a:cubicBezTo>
                  <a:cubicBezTo>
                    <a:pt x="447" y="33"/>
                    <a:pt x="444" y="34"/>
                    <a:pt x="442" y="35"/>
                  </a:cubicBezTo>
                  <a:cubicBezTo>
                    <a:pt x="431" y="39"/>
                    <a:pt x="419" y="43"/>
                    <a:pt x="406" y="39"/>
                  </a:cubicBezTo>
                  <a:cubicBezTo>
                    <a:pt x="404" y="39"/>
                    <a:pt x="403" y="39"/>
                    <a:pt x="403" y="39"/>
                  </a:cubicBezTo>
                  <a:cubicBezTo>
                    <a:pt x="403" y="39"/>
                    <a:pt x="402" y="40"/>
                    <a:pt x="402" y="41"/>
                  </a:cubicBezTo>
                  <a:cubicBezTo>
                    <a:pt x="400" y="46"/>
                    <a:pt x="396" y="54"/>
                    <a:pt x="384" y="56"/>
                  </a:cubicBezTo>
                  <a:cubicBezTo>
                    <a:pt x="371" y="57"/>
                    <a:pt x="359" y="54"/>
                    <a:pt x="348" y="51"/>
                  </a:cubicBezTo>
                  <a:cubicBezTo>
                    <a:pt x="338" y="48"/>
                    <a:pt x="330" y="46"/>
                    <a:pt x="322" y="47"/>
                  </a:cubicBezTo>
                  <a:cubicBezTo>
                    <a:pt x="321" y="47"/>
                    <a:pt x="320" y="47"/>
                    <a:pt x="318" y="47"/>
                  </a:cubicBezTo>
                  <a:cubicBezTo>
                    <a:pt x="308" y="47"/>
                    <a:pt x="301" y="40"/>
                    <a:pt x="296" y="34"/>
                  </a:cubicBezTo>
                  <a:cubicBezTo>
                    <a:pt x="288" y="25"/>
                    <a:pt x="284" y="21"/>
                    <a:pt x="276" y="24"/>
                  </a:cubicBezTo>
                  <a:cubicBezTo>
                    <a:pt x="268" y="26"/>
                    <a:pt x="266" y="35"/>
                    <a:pt x="264" y="49"/>
                  </a:cubicBezTo>
                  <a:cubicBezTo>
                    <a:pt x="263" y="60"/>
                    <a:pt x="261" y="70"/>
                    <a:pt x="253" y="76"/>
                  </a:cubicBezTo>
                  <a:cubicBezTo>
                    <a:pt x="251" y="81"/>
                    <a:pt x="244" y="99"/>
                    <a:pt x="240" y="110"/>
                  </a:cubicBezTo>
                  <a:cubicBezTo>
                    <a:pt x="237" y="120"/>
                    <a:pt x="233" y="129"/>
                    <a:pt x="232" y="132"/>
                  </a:cubicBezTo>
                  <a:cubicBezTo>
                    <a:pt x="225" y="144"/>
                    <a:pt x="224" y="163"/>
                    <a:pt x="223" y="180"/>
                  </a:cubicBezTo>
                  <a:cubicBezTo>
                    <a:pt x="223" y="188"/>
                    <a:pt x="222" y="195"/>
                    <a:pt x="221" y="202"/>
                  </a:cubicBezTo>
                  <a:cubicBezTo>
                    <a:pt x="217" y="234"/>
                    <a:pt x="211" y="240"/>
                    <a:pt x="188" y="257"/>
                  </a:cubicBezTo>
                  <a:cubicBezTo>
                    <a:pt x="182" y="261"/>
                    <a:pt x="182" y="261"/>
                    <a:pt x="182" y="261"/>
                  </a:cubicBezTo>
                  <a:cubicBezTo>
                    <a:pt x="170" y="270"/>
                    <a:pt x="166" y="292"/>
                    <a:pt x="164" y="310"/>
                  </a:cubicBezTo>
                  <a:cubicBezTo>
                    <a:pt x="164" y="313"/>
                    <a:pt x="163" y="317"/>
                    <a:pt x="162" y="320"/>
                  </a:cubicBezTo>
                  <a:cubicBezTo>
                    <a:pt x="159" y="341"/>
                    <a:pt x="117" y="387"/>
                    <a:pt x="93" y="387"/>
                  </a:cubicBezTo>
                  <a:cubicBezTo>
                    <a:pt x="88" y="387"/>
                    <a:pt x="84" y="385"/>
                    <a:pt x="80" y="382"/>
                  </a:cubicBezTo>
                  <a:cubicBezTo>
                    <a:pt x="79" y="380"/>
                    <a:pt x="77" y="378"/>
                    <a:pt x="76" y="375"/>
                  </a:cubicBezTo>
                  <a:cubicBezTo>
                    <a:pt x="74" y="376"/>
                    <a:pt x="72" y="377"/>
                    <a:pt x="70" y="377"/>
                  </a:cubicBezTo>
                  <a:cubicBezTo>
                    <a:pt x="41" y="388"/>
                    <a:pt x="30" y="392"/>
                    <a:pt x="23" y="419"/>
                  </a:cubicBezTo>
                  <a:cubicBezTo>
                    <a:pt x="53" y="409"/>
                    <a:pt x="77" y="408"/>
                    <a:pt x="109" y="408"/>
                  </a:cubicBezTo>
                  <a:cubicBezTo>
                    <a:pt x="123" y="408"/>
                    <a:pt x="123" y="408"/>
                    <a:pt x="123" y="408"/>
                  </a:cubicBezTo>
                  <a:cubicBezTo>
                    <a:pt x="169" y="408"/>
                    <a:pt x="176" y="419"/>
                    <a:pt x="188" y="465"/>
                  </a:cubicBezTo>
                  <a:cubicBezTo>
                    <a:pt x="192" y="483"/>
                    <a:pt x="203" y="490"/>
                    <a:pt x="223" y="490"/>
                  </a:cubicBezTo>
                  <a:cubicBezTo>
                    <a:pt x="232" y="490"/>
                    <a:pt x="242" y="488"/>
                    <a:pt x="251" y="487"/>
                  </a:cubicBezTo>
                  <a:cubicBezTo>
                    <a:pt x="261" y="486"/>
                    <a:pt x="261" y="486"/>
                    <a:pt x="261" y="486"/>
                  </a:cubicBezTo>
                  <a:cubicBezTo>
                    <a:pt x="261" y="485"/>
                    <a:pt x="262" y="479"/>
                    <a:pt x="262" y="476"/>
                  </a:cubicBezTo>
                  <a:cubicBezTo>
                    <a:pt x="263" y="468"/>
                    <a:pt x="265" y="459"/>
                    <a:pt x="271" y="454"/>
                  </a:cubicBezTo>
                  <a:cubicBezTo>
                    <a:pt x="278" y="448"/>
                    <a:pt x="292" y="447"/>
                    <a:pt x="310" y="447"/>
                  </a:cubicBezTo>
                  <a:cubicBezTo>
                    <a:pt x="314" y="446"/>
                    <a:pt x="318" y="446"/>
                    <a:pt x="321" y="446"/>
                  </a:cubicBezTo>
                  <a:cubicBezTo>
                    <a:pt x="332" y="445"/>
                    <a:pt x="332" y="445"/>
                    <a:pt x="332" y="445"/>
                  </a:cubicBezTo>
                  <a:cubicBezTo>
                    <a:pt x="330" y="460"/>
                    <a:pt x="330" y="460"/>
                    <a:pt x="330" y="460"/>
                  </a:cubicBezTo>
                  <a:cubicBezTo>
                    <a:pt x="331" y="460"/>
                    <a:pt x="331" y="460"/>
                    <a:pt x="331" y="460"/>
                  </a:cubicBezTo>
                  <a:cubicBezTo>
                    <a:pt x="369" y="460"/>
                    <a:pt x="371" y="498"/>
                    <a:pt x="372" y="529"/>
                  </a:cubicBezTo>
                  <a:cubicBezTo>
                    <a:pt x="373" y="545"/>
                    <a:pt x="373" y="561"/>
                    <a:pt x="378" y="573"/>
                  </a:cubicBezTo>
                  <a:cubicBezTo>
                    <a:pt x="380" y="578"/>
                    <a:pt x="380" y="584"/>
                    <a:pt x="380" y="595"/>
                  </a:cubicBezTo>
                  <a:cubicBezTo>
                    <a:pt x="380" y="596"/>
                    <a:pt x="379" y="598"/>
                    <a:pt x="379" y="600"/>
                  </a:cubicBezTo>
                  <a:cubicBezTo>
                    <a:pt x="389" y="594"/>
                    <a:pt x="402" y="593"/>
                    <a:pt x="415" y="593"/>
                  </a:cubicBezTo>
                  <a:cubicBezTo>
                    <a:pt x="430" y="593"/>
                    <a:pt x="430" y="593"/>
                    <a:pt x="430" y="593"/>
                  </a:cubicBezTo>
                  <a:cubicBezTo>
                    <a:pt x="435" y="593"/>
                    <a:pt x="440" y="593"/>
                    <a:pt x="444" y="592"/>
                  </a:cubicBezTo>
                  <a:cubicBezTo>
                    <a:pt x="447" y="592"/>
                    <a:pt x="447" y="592"/>
                    <a:pt x="447" y="592"/>
                  </a:cubicBezTo>
                  <a:cubicBezTo>
                    <a:pt x="459" y="592"/>
                    <a:pt x="462" y="603"/>
                    <a:pt x="463" y="608"/>
                  </a:cubicBezTo>
                  <a:cubicBezTo>
                    <a:pt x="463" y="609"/>
                    <a:pt x="463" y="609"/>
                    <a:pt x="463" y="610"/>
                  </a:cubicBezTo>
                  <a:cubicBezTo>
                    <a:pt x="465" y="610"/>
                    <a:pt x="466" y="609"/>
                    <a:pt x="468" y="608"/>
                  </a:cubicBezTo>
                  <a:cubicBezTo>
                    <a:pt x="475" y="604"/>
                    <a:pt x="487" y="601"/>
                    <a:pt x="495" y="612"/>
                  </a:cubicBezTo>
                  <a:cubicBezTo>
                    <a:pt x="506" y="627"/>
                    <a:pt x="518" y="631"/>
                    <a:pt x="546" y="625"/>
                  </a:cubicBezTo>
                  <a:cubicBezTo>
                    <a:pt x="548" y="625"/>
                    <a:pt x="550" y="625"/>
                    <a:pt x="552" y="62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46" name="Freeform 328"/>
            <p:cNvSpPr>
              <a:spLocks/>
            </p:cNvSpPr>
            <p:nvPr/>
          </p:nvSpPr>
          <p:spPr bwMode="auto">
            <a:xfrm>
              <a:off x="2470" y="2569"/>
              <a:ext cx="74" cy="59"/>
            </a:xfrm>
            <a:custGeom>
              <a:avLst/>
              <a:gdLst>
                <a:gd name="T0" fmla="*/ 206 w 248"/>
                <a:gd name="T1" fmla="*/ 140 h 198"/>
                <a:gd name="T2" fmla="*/ 242 w 248"/>
                <a:gd name="T3" fmla="*/ 67 h 198"/>
                <a:gd name="T4" fmla="*/ 203 w 248"/>
                <a:gd name="T5" fmla="*/ 1 h 198"/>
                <a:gd name="T6" fmla="*/ 175 w 248"/>
                <a:gd name="T7" fmla="*/ 12 h 198"/>
                <a:gd name="T8" fmla="*/ 111 w 248"/>
                <a:gd name="T9" fmla="*/ 16 h 198"/>
                <a:gd name="T10" fmla="*/ 106 w 248"/>
                <a:gd name="T11" fmla="*/ 73 h 198"/>
                <a:gd name="T12" fmla="*/ 61 w 248"/>
                <a:gd name="T13" fmla="*/ 198 h 198"/>
                <a:gd name="T14" fmla="*/ 108 w 248"/>
                <a:gd name="T15" fmla="*/ 185 h 198"/>
                <a:gd name="T16" fmla="*/ 128 w 248"/>
                <a:gd name="T17" fmla="*/ 160 h 198"/>
                <a:gd name="T18" fmla="*/ 206 w 248"/>
                <a:gd name="T19" fmla="*/ 14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8" h="198">
                  <a:moveTo>
                    <a:pt x="206" y="140"/>
                  </a:moveTo>
                  <a:cubicBezTo>
                    <a:pt x="220" y="120"/>
                    <a:pt x="248" y="93"/>
                    <a:pt x="242" y="67"/>
                  </a:cubicBezTo>
                  <a:cubicBezTo>
                    <a:pt x="238" y="49"/>
                    <a:pt x="220" y="7"/>
                    <a:pt x="203" y="1"/>
                  </a:cubicBezTo>
                  <a:cubicBezTo>
                    <a:pt x="200" y="0"/>
                    <a:pt x="182" y="12"/>
                    <a:pt x="175" y="12"/>
                  </a:cubicBezTo>
                  <a:cubicBezTo>
                    <a:pt x="154" y="14"/>
                    <a:pt x="133" y="15"/>
                    <a:pt x="111" y="16"/>
                  </a:cubicBezTo>
                  <a:cubicBezTo>
                    <a:pt x="63" y="19"/>
                    <a:pt x="106" y="54"/>
                    <a:pt x="106" y="73"/>
                  </a:cubicBezTo>
                  <a:cubicBezTo>
                    <a:pt x="106" y="90"/>
                    <a:pt x="0" y="180"/>
                    <a:pt x="61" y="198"/>
                  </a:cubicBezTo>
                  <a:cubicBezTo>
                    <a:pt x="61" y="197"/>
                    <a:pt x="103" y="186"/>
                    <a:pt x="108" y="185"/>
                  </a:cubicBezTo>
                  <a:cubicBezTo>
                    <a:pt x="130" y="185"/>
                    <a:pt x="125" y="181"/>
                    <a:pt x="128" y="160"/>
                  </a:cubicBezTo>
                  <a:cubicBezTo>
                    <a:pt x="130" y="142"/>
                    <a:pt x="194" y="134"/>
                    <a:pt x="206" y="14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47" name="Freeform 329"/>
            <p:cNvSpPr>
              <a:spLocks noEditPoints="1"/>
            </p:cNvSpPr>
            <p:nvPr/>
          </p:nvSpPr>
          <p:spPr bwMode="auto">
            <a:xfrm>
              <a:off x="2478" y="2566"/>
              <a:ext cx="68" cy="65"/>
            </a:xfrm>
            <a:custGeom>
              <a:avLst/>
              <a:gdLst>
                <a:gd name="T0" fmla="*/ 45 w 230"/>
                <a:gd name="T1" fmla="*/ 218 h 218"/>
                <a:gd name="T2" fmla="*/ 33 w 230"/>
                <a:gd name="T3" fmla="*/ 215 h 218"/>
                <a:gd name="T4" fmla="*/ 8 w 230"/>
                <a:gd name="T5" fmla="*/ 194 h 218"/>
                <a:gd name="T6" fmla="*/ 52 w 230"/>
                <a:gd name="T7" fmla="*/ 106 h 218"/>
                <a:gd name="T8" fmla="*/ 71 w 230"/>
                <a:gd name="T9" fmla="*/ 80 h 218"/>
                <a:gd name="T10" fmla="*/ 63 w 230"/>
                <a:gd name="T11" fmla="*/ 64 h 218"/>
                <a:gd name="T12" fmla="*/ 56 w 230"/>
                <a:gd name="T13" fmla="*/ 28 h 218"/>
                <a:gd name="T14" fmla="*/ 85 w 230"/>
                <a:gd name="T15" fmla="*/ 15 h 218"/>
                <a:gd name="T16" fmla="*/ 140 w 230"/>
                <a:gd name="T17" fmla="*/ 12 h 218"/>
                <a:gd name="T18" fmla="*/ 148 w 230"/>
                <a:gd name="T19" fmla="*/ 11 h 218"/>
                <a:gd name="T20" fmla="*/ 162 w 230"/>
                <a:gd name="T21" fmla="*/ 5 h 218"/>
                <a:gd name="T22" fmla="*/ 176 w 230"/>
                <a:gd name="T23" fmla="*/ 0 h 218"/>
                <a:gd name="T24" fmla="*/ 180 w 230"/>
                <a:gd name="T25" fmla="*/ 0 h 218"/>
                <a:gd name="T26" fmla="*/ 225 w 230"/>
                <a:gd name="T27" fmla="*/ 72 h 218"/>
                <a:gd name="T28" fmla="*/ 197 w 230"/>
                <a:gd name="T29" fmla="*/ 141 h 218"/>
                <a:gd name="T30" fmla="*/ 188 w 230"/>
                <a:gd name="T31" fmla="*/ 153 h 218"/>
                <a:gd name="T32" fmla="*/ 184 w 230"/>
                <a:gd name="T33" fmla="*/ 160 h 218"/>
                <a:gd name="T34" fmla="*/ 177 w 230"/>
                <a:gd name="T35" fmla="*/ 156 h 218"/>
                <a:gd name="T36" fmla="*/ 167 w 230"/>
                <a:gd name="T37" fmla="*/ 155 h 218"/>
                <a:gd name="T38" fmla="*/ 111 w 230"/>
                <a:gd name="T39" fmla="*/ 169 h 218"/>
                <a:gd name="T40" fmla="*/ 110 w 230"/>
                <a:gd name="T41" fmla="*/ 178 h 218"/>
                <a:gd name="T42" fmla="*/ 82 w 230"/>
                <a:gd name="T43" fmla="*/ 203 h 218"/>
                <a:gd name="T44" fmla="*/ 45 w 230"/>
                <a:gd name="T45" fmla="*/ 212 h 218"/>
                <a:gd name="T46" fmla="*/ 45 w 230"/>
                <a:gd name="T47" fmla="*/ 218 h 218"/>
                <a:gd name="T48" fmla="*/ 176 w 230"/>
                <a:gd name="T49" fmla="*/ 18 h 218"/>
                <a:gd name="T50" fmla="*/ 170 w 230"/>
                <a:gd name="T51" fmla="*/ 22 h 218"/>
                <a:gd name="T52" fmla="*/ 149 w 230"/>
                <a:gd name="T53" fmla="*/ 30 h 218"/>
                <a:gd name="T54" fmla="*/ 141 w 230"/>
                <a:gd name="T55" fmla="*/ 30 h 218"/>
                <a:gd name="T56" fmla="*/ 86 w 230"/>
                <a:gd name="T57" fmla="*/ 33 h 218"/>
                <a:gd name="T58" fmla="*/ 72 w 230"/>
                <a:gd name="T59" fmla="*/ 37 h 218"/>
                <a:gd name="T60" fmla="*/ 79 w 230"/>
                <a:gd name="T61" fmla="*/ 55 h 218"/>
                <a:gd name="T62" fmla="*/ 89 w 230"/>
                <a:gd name="T63" fmla="*/ 81 h 218"/>
                <a:gd name="T64" fmla="*/ 66 w 230"/>
                <a:gd name="T65" fmla="*/ 118 h 218"/>
                <a:gd name="T66" fmla="*/ 26 w 230"/>
                <a:gd name="T67" fmla="*/ 188 h 218"/>
                <a:gd name="T68" fmla="*/ 35 w 230"/>
                <a:gd name="T69" fmla="*/ 196 h 218"/>
                <a:gd name="T70" fmla="*/ 82 w 230"/>
                <a:gd name="T71" fmla="*/ 184 h 218"/>
                <a:gd name="T72" fmla="*/ 92 w 230"/>
                <a:gd name="T73" fmla="*/ 183 h 218"/>
                <a:gd name="T74" fmla="*/ 92 w 230"/>
                <a:gd name="T75" fmla="*/ 183 h 218"/>
                <a:gd name="T76" fmla="*/ 92 w 230"/>
                <a:gd name="T77" fmla="*/ 177 h 218"/>
                <a:gd name="T78" fmla="*/ 93 w 230"/>
                <a:gd name="T79" fmla="*/ 166 h 218"/>
                <a:gd name="T80" fmla="*/ 167 w 230"/>
                <a:gd name="T81" fmla="*/ 137 h 218"/>
                <a:gd name="T82" fmla="*/ 177 w 230"/>
                <a:gd name="T83" fmla="*/ 138 h 218"/>
                <a:gd name="T84" fmla="*/ 183 w 230"/>
                <a:gd name="T85" fmla="*/ 130 h 218"/>
                <a:gd name="T86" fmla="*/ 207 w 230"/>
                <a:gd name="T87" fmla="*/ 77 h 218"/>
                <a:gd name="T88" fmla="*/ 176 w 230"/>
                <a:gd name="T89" fmla="*/ 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0" h="218">
                  <a:moveTo>
                    <a:pt x="45" y="218"/>
                  </a:moveTo>
                  <a:cubicBezTo>
                    <a:pt x="33" y="215"/>
                    <a:pt x="33" y="215"/>
                    <a:pt x="33" y="215"/>
                  </a:cubicBezTo>
                  <a:cubicBezTo>
                    <a:pt x="20" y="211"/>
                    <a:pt x="11" y="204"/>
                    <a:pt x="8" y="194"/>
                  </a:cubicBezTo>
                  <a:cubicBezTo>
                    <a:pt x="0" y="169"/>
                    <a:pt x="29" y="134"/>
                    <a:pt x="52" y="106"/>
                  </a:cubicBezTo>
                  <a:cubicBezTo>
                    <a:pt x="60" y="96"/>
                    <a:pt x="70" y="84"/>
                    <a:pt x="71" y="80"/>
                  </a:cubicBezTo>
                  <a:cubicBezTo>
                    <a:pt x="71" y="77"/>
                    <a:pt x="67" y="70"/>
                    <a:pt x="63" y="64"/>
                  </a:cubicBezTo>
                  <a:cubicBezTo>
                    <a:pt x="57" y="52"/>
                    <a:pt x="49" y="39"/>
                    <a:pt x="56" y="28"/>
                  </a:cubicBezTo>
                  <a:cubicBezTo>
                    <a:pt x="61" y="17"/>
                    <a:pt x="75" y="16"/>
                    <a:pt x="85" y="15"/>
                  </a:cubicBezTo>
                  <a:cubicBezTo>
                    <a:pt x="103" y="14"/>
                    <a:pt x="122" y="13"/>
                    <a:pt x="140" y="12"/>
                  </a:cubicBezTo>
                  <a:cubicBezTo>
                    <a:pt x="148" y="11"/>
                    <a:pt x="148" y="11"/>
                    <a:pt x="148" y="11"/>
                  </a:cubicBezTo>
                  <a:cubicBezTo>
                    <a:pt x="150" y="11"/>
                    <a:pt x="157" y="7"/>
                    <a:pt x="162" y="5"/>
                  </a:cubicBezTo>
                  <a:cubicBezTo>
                    <a:pt x="169" y="1"/>
                    <a:pt x="173" y="0"/>
                    <a:pt x="176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204" y="8"/>
                    <a:pt x="222" y="59"/>
                    <a:pt x="225" y="72"/>
                  </a:cubicBezTo>
                  <a:cubicBezTo>
                    <a:pt x="230" y="98"/>
                    <a:pt x="212" y="122"/>
                    <a:pt x="197" y="141"/>
                  </a:cubicBezTo>
                  <a:cubicBezTo>
                    <a:pt x="194" y="145"/>
                    <a:pt x="191" y="149"/>
                    <a:pt x="188" y="153"/>
                  </a:cubicBezTo>
                  <a:cubicBezTo>
                    <a:pt x="184" y="160"/>
                    <a:pt x="184" y="160"/>
                    <a:pt x="184" y="160"/>
                  </a:cubicBezTo>
                  <a:cubicBezTo>
                    <a:pt x="177" y="156"/>
                    <a:pt x="177" y="156"/>
                    <a:pt x="177" y="156"/>
                  </a:cubicBezTo>
                  <a:cubicBezTo>
                    <a:pt x="177" y="156"/>
                    <a:pt x="174" y="155"/>
                    <a:pt x="167" y="155"/>
                  </a:cubicBezTo>
                  <a:cubicBezTo>
                    <a:pt x="143" y="155"/>
                    <a:pt x="114" y="163"/>
                    <a:pt x="111" y="169"/>
                  </a:cubicBezTo>
                  <a:cubicBezTo>
                    <a:pt x="110" y="173"/>
                    <a:pt x="110" y="175"/>
                    <a:pt x="110" y="178"/>
                  </a:cubicBezTo>
                  <a:cubicBezTo>
                    <a:pt x="109" y="196"/>
                    <a:pt x="105" y="202"/>
                    <a:pt x="82" y="203"/>
                  </a:cubicBezTo>
                  <a:cubicBezTo>
                    <a:pt x="78" y="203"/>
                    <a:pt x="56" y="209"/>
                    <a:pt x="45" y="212"/>
                  </a:cubicBezTo>
                  <a:lnTo>
                    <a:pt x="45" y="218"/>
                  </a:lnTo>
                  <a:close/>
                  <a:moveTo>
                    <a:pt x="176" y="18"/>
                  </a:moveTo>
                  <a:cubicBezTo>
                    <a:pt x="175" y="19"/>
                    <a:pt x="172" y="20"/>
                    <a:pt x="170" y="22"/>
                  </a:cubicBezTo>
                  <a:cubicBezTo>
                    <a:pt x="161" y="26"/>
                    <a:pt x="155" y="29"/>
                    <a:pt x="149" y="30"/>
                  </a:cubicBezTo>
                  <a:cubicBezTo>
                    <a:pt x="141" y="30"/>
                    <a:pt x="141" y="30"/>
                    <a:pt x="141" y="30"/>
                  </a:cubicBezTo>
                  <a:cubicBezTo>
                    <a:pt x="123" y="31"/>
                    <a:pt x="104" y="32"/>
                    <a:pt x="86" y="33"/>
                  </a:cubicBezTo>
                  <a:cubicBezTo>
                    <a:pt x="74" y="34"/>
                    <a:pt x="72" y="37"/>
                    <a:pt x="72" y="37"/>
                  </a:cubicBezTo>
                  <a:cubicBezTo>
                    <a:pt x="71" y="39"/>
                    <a:pt x="76" y="50"/>
                    <a:pt x="79" y="55"/>
                  </a:cubicBezTo>
                  <a:cubicBezTo>
                    <a:pt x="84" y="64"/>
                    <a:pt x="89" y="73"/>
                    <a:pt x="89" y="81"/>
                  </a:cubicBezTo>
                  <a:cubicBezTo>
                    <a:pt x="89" y="89"/>
                    <a:pt x="82" y="98"/>
                    <a:pt x="66" y="118"/>
                  </a:cubicBezTo>
                  <a:cubicBezTo>
                    <a:pt x="49" y="138"/>
                    <a:pt x="21" y="173"/>
                    <a:pt x="26" y="188"/>
                  </a:cubicBezTo>
                  <a:cubicBezTo>
                    <a:pt x="26" y="189"/>
                    <a:pt x="27" y="193"/>
                    <a:pt x="35" y="196"/>
                  </a:cubicBezTo>
                  <a:cubicBezTo>
                    <a:pt x="51" y="189"/>
                    <a:pt x="81" y="184"/>
                    <a:pt x="82" y="184"/>
                  </a:cubicBezTo>
                  <a:cubicBezTo>
                    <a:pt x="89" y="184"/>
                    <a:pt x="91" y="183"/>
                    <a:pt x="92" y="183"/>
                  </a:cubicBezTo>
                  <a:cubicBezTo>
                    <a:pt x="92" y="183"/>
                    <a:pt x="92" y="183"/>
                    <a:pt x="92" y="183"/>
                  </a:cubicBezTo>
                  <a:cubicBezTo>
                    <a:pt x="91" y="183"/>
                    <a:pt x="92" y="180"/>
                    <a:pt x="92" y="177"/>
                  </a:cubicBezTo>
                  <a:cubicBezTo>
                    <a:pt x="92" y="174"/>
                    <a:pt x="92" y="170"/>
                    <a:pt x="93" y="166"/>
                  </a:cubicBezTo>
                  <a:cubicBezTo>
                    <a:pt x="96" y="142"/>
                    <a:pt x="152" y="137"/>
                    <a:pt x="167" y="137"/>
                  </a:cubicBezTo>
                  <a:cubicBezTo>
                    <a:pt x="170" y="137"/>
                    <a:pt x="174" y="137"/>
                    <a:pt x="177" y="138"/>
                  </a:cubicBezTo>
                  <a:cubicBezTo>
                    <a:pt x="179" y="135"/>
                    <a:pt x="180" y="132"/>
                    <a:pt x="183" y="130"/>
                  </a:cubicBezTo>
                  <a:cubicBezTo>
                    <a:pt x="195" y="113"/>
                    <a:pt x="211" y="93"/>
                    <a:pt x="207" y="77"/>
                  </a:cubicBezTo>
                  <a:cubicBezTo>
                    <a:pt x="203" y="58"/>
                    <a:pt x="187" y="25"/>
                    <a:pt x="176" y="18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48" name="Freeform 330"/>
            <p:cNvSpPr>
              <a:spLocks/>
            </p:cNvSpPr>
            <p:nvPr/>
          </p:nvSpPr>
          <p:spPr bwMode="auto">
            <a:xfrm>
              <a:off x="2515" y="2716"/>
              <a:ext cx="37" cy="85"/>
            </a:xfrm>
            <a:custGeom>
              <a:avLst/>
              <a:gdLst>
                <a:gd name="T0" fmla="*/ 21 w 124"/>
                <a:gd name="T1" fmla="*/ 173 h 288"/>
                <a:gd name="T2" fmla="*/ 75 w 124"/>
                <a:gd name="T3" fmla="*/ 220 h 288"/>
                <a:gd name="T4" fmla="*/ 69 w 124"/>
                <a:gd name="T5" fmla="*/ 257 h 288"/>
                <a:gd name="T6" fmla="*/ 93 w 124"/>
                <a:gd name="T7" fmla="*/ 288 h 288"/>
                <a:gd name="T8" fmla="*/ 101 w 124"/>
                <a:gd name="T9" fmla="*/ 288 h 288"/>
                <a:gd name="T10" fmla="*/ 121 w 124"/>
                <a:gd name="T11" fmla="*/ 230 h 288"/>
                <a:gd name="T12" fmla="*/ 84 w 124"/>
                <a:gd name="T13" fmla="*/ 154 h 288"/>
                <a:gd name="T14" fmla="*/ 99 w 124"/>
                <a:gd name="T15" fmla="*/ 186 h 288"/>
                <a:gd name="T16" fmla="*/ 75 w 124"/>
                <a:gd name="T17" fmla="*/ 178 h 288"/>
                <a:gd name="T18" fmla="*/ 59 w 124"/>
                <a:gd name="T19" fmla="*/ 92 h 288"/>
                <a:gd name="T20" fmla="*/ 51 w 124"/>
                <a:gd name="T21" fmla="*/ 8 h 288"/>
                <a:gd name="T22" fmla="*/ 17 w 124"/>
                <a:gd name="T23" fmla="*/ 0 h 288"/>
                <a:gd name="T24" fmla="*/ 40 w 124"/>
                <a:gd name="T25" fmla="*/ 47 h 288"/>
                <a:gd name="T26" fmla="*/ 27 w 124"/>
                <a:gd name="T27" fmla="*/ 86 h 288"/>
                <a:gd name="T28" fmla="*/ 29 w 124"/>
                <a:gd name="T29" fmla="*/ 109 h 288"/>
                <a:gd name="T30" fmla="*/ 19 w 124"/>
                <a:gd name="T31" fmla="*/ 123 h 288"/>
                <a:gd name="T32" fmla="*/ 21 w 124"/>
                <a:gd name="T33" fmla="*/ 173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4" h="288">
                  <a:moveTo>
                    <a:pt x="21" y="173"/>
                  </a:moveTo>
                  <a:cubicBezTo>
                    <a:pt x="40" y="215"/>
                    <a:pt x="66" y="166"/>
                    <a:pt x="75" y="220"/>
                  </a:cubicBezTo>
                  <a:cubicBezTo>
                    <a:pt x="77" y="234"/>
                    <a:pt x="64" y="239"/>
                    <a:pt x="69" y="257"/>
                  </a:cubicBezTo>
                  <a:cubicBezTo>
                    <a:pt x="74" y="273"/>
                    <a:pt x="96" y="269"/>
                    <a:pt x="93" y="288"/>
                  </a:cubicBezTo>
                  <a:cubicBezTo>
                    <a:pt x="96" y="288"/>
                    <a:pt x="98" y="288"/>
                    <a:pt x="101" y="288"/>
                  </a:cubicBezTo>
                  <a:cubicBezTo>
                    <a:pt x="91" y="256"/>
                    <a:pt x="118" y="256"/>
                    <a:pt x="121" y="230"/>
                  </a:cubicBezTo>
                  <a:cubicBezTo>
                    <a:pt x="124" y="196"/>
                    <a:pt x="106" y="182"/>
                    <a:pt x="84" y="154"/>
                  </a:cubicBezTo>
                  <a:cubicBezTo>
                    <a:pt x="90" y="164"/>
                    <a:pt x="94" y="176"/>
                    <a:pt x="99" y="186"/>
                  </a:cubicBezTo>
                  <a:cubicBezTo>
                    <a:pt x="89" y="181"/>
                    <a:pt x="83" y="181"/>
                    <a:pt x="75" y="178"/>
                  </a:cubicBezTo>
                  <a:cubicBezTo>
                    <a:pt x="72" y="146"/>
                    <a:pt x="44" y="123"/>
                    <a:pt x="59" y="92"/>
                  </a:cubicBezTo>
                  <a:cubicBezTo>
                    <a:pt x="74" y="59"/>
                    <a:pt x="49" y="35"/>
                    <a:pt x="51" y="8"/>
                  </a:cubicBezTo>
                  <a:cubicBezTo>
                    <a:pt x="39" y="11"/>
                    <a:pt x="27" y="8"/>
                    <a:pt x="17" y="0"/>
                  </a:cubicBezTo>
                  <a:cubicBezTo>
                    <a:pt x="23" y="13"/>
                    <a:pt x="39" y="33"/>
                    <a:pt x="40" y="47"/>
                  </a:cubicBezTo>
                  <a:cubicBezTo>
                    <a:pt x="40" y="54"/>
                    <a:pt x="27" y="73"/>
                    <a:pt x="27" y="86"/>
                  </a:cubicBezTo>
                  <a:cubicBezTo>
                    <a:pt x="27" y="95"/>
                    <a:pt x="25" y="102"/>
                    <a:pt x="29" y="109"/>
                  </a:cubicBezTo>
                  <a:cubicBezTo>
                    <a:pt x="36" y="121"/>
                    <a:pt x="22" y="114"/>
                    <a:pt x="19" y="123"/>
                  </a:cubicBezTo>
                  <a:cubicBezTo>
                    <a:pt x="14" y="142"/>
                    <a:pt x="0" y="159"/>
                    <a:pt x="21" y="17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49" name="Freeform 331"/>
            <p:cNvSpPr>
              <a:spLocks noEditPoints="1"/>
            </p:cNvSpPr>
            <p:nvPr/>
          </p:nvSpPr>
          <p:spPr bwMode="auto">
            <a:xfrm>
              <a:off x="2513" y="2706"/>
              <a:ext cx="42" cy="98"/>
            </a:xfrm>
            <a:custGeom>
              <a:avLst/>
              <a:gdLst>
                <a:gd name="T0" fmla="*/ 91 w 141"/>
                <a:gd name="T1" fmla="*/ 329 h 329"/>
                <a:gd name="T2" fmla="*/ 85 w 141"/>
                <a:gd name="T3" fmla="*/ 310 h 329"/>
                <a:gd name="T4" fmla="*/ 71 w 141"/>
                <a:gd name="T5" fmla="*/ 264 h 329"/>
                <a:gd name="T6" fmla="*/ 62 w 141"/>
                <a:gd name="T7" fmla="*/ 233 h 329"/>
                <a:gd name="T8" fmla="*/ 22 w 141"/>
                <a:gd name="T9" fmla="*/ 211 h 329"/>
                <a:gd name="T10" fmla="*/ 18 w 141"/>
                <a:gd name="T11" fmla="*/ 152 h 329"/>
                <a:gd name="T12" fmla="*/ 25 w 141"/>
                <a:gd name="T13" fmla="*/ 123 h 329"/>
                <a:gd name="T14" fmla="*/ 34 w 141"/>
                <a:gd name="T15" fmla="*/ 90 h 329"/>
                <a:gd name="T16" fmla="*/ 25 w 141"/>
                <a:gd name="T17" fmla="*/ 50 h 329"/>
                <a:gd name="T18" fmla="*/ 0 w 141"/>
                <a:gd name="T19" fmla="*/ 0 h 329"/>
                <a:gd name="T20" fmla="*/ 56 w 141"/>
                <a:gd name="T21" fmla="*/ 31 h 329"/>
                <a:gd name="T22" fmla="*/ 68 w 141"/>
                <a:gd name="T23" fmla="*/ 40 h 329"/>
                <a:gd name="T24" fmla="*/ 75 w 141"/>
                <a:gd name="T25" fmla="*/ 128 h 329"/>
                <a:gd name="T26" fmla="*/ 87 w 141"/>
                <a:gd name="T27" fmla="*/ 189 h 329"/>
                <a:gd name="T28" fmla="*/ 111 w 141"/>
                <a:gd name="T29" fmla="*/ 195 h 329"/>
                <a:gd name="T30" fmla="*/ 124 w 141"/>
                <a:gd name="T31" fmla="*/ 291 h 329"/>
                <a:gd name="T32" fmla="*/ 122 w 141"/>
                <a:gd name="T33" fmla="*/ 329 h 329"/>
                <a:gd name="T34" fmla="*/ 92 w 141"/>
                <a:gd name="T35" fmla="*/ 250 h 329"/>
                <a:gd name="T36" fmla="*/ 86 w 141"/>
                <a:gd name="T37" fmla="*/ 286 h 329"/>
                <a:gd name="T38" fmla="*/ 99 w 141"/>
                <a:gd name="T39" fmla="*/ 297 h 329"/>
                <a:gd name="T40" fmla="*/ 120 w 141"/>
                <a:gd name="T41" fmla="*/ 261 h 329"/>
                <a:gd name="T42" fmla="*/ 103 w 141"/>
                <a:gd name="T43" fmla="*/ 227 h 329"/>
                <a:gd name="T44" fmla="*/ 80 w 141"/>
                <a:gd name="T45" fmla="*/ 219 h 329"/>
                <a:gd name="T46" fmla="*/ 62 w 141"/>
                <a:gd name="T47" fmla="*/ 215 h 329"/>
                <a:gd name="T48" fmla="*/ 74 w 141"/>
                <a:gd name="T49" fmla="*/ 211 h 329"/>
                <a:gd name="T50" fmla="*/ 59 w 141"/>
                <a:gd name="T51" fmla="*/ 120 h 329"/>
                <a:gd name="T52" fmla="*/ 57 w 141"/>
                <a:gd name="T53" fmla="*/ 78 h 329"/>
                <a:gd name="T54" fmla="*/ 44 w 141"/>
                <a:gd name="T55" fmla="*/ 118 h 329"/>
                <a:gd name="T56" fmla="*/ 45 w 141"/>
                <a:gd name="T57" fmla="*/ 136 h 329"/>
                <a:gd name="T58" fmla="*/ 37 w 141"/>
                <a:gd name="T59" fmla="*/ 158 h 329"/>
                <a:gd name="T60" fmla="*/ 34 w 141"/>
                <a:gd name="T61" fmla="*/ 197 h 329"/>
                <a:gd name="T62" fmla="*/ 38 w 141"/>
                <a:gd name="T63" fmla="*/ 201 h 329"/>
                <a:gd name="T64" fmla="*/ 62 w 141"/>
                <a:gd name="T65" fmla="*/ 21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1" h="329">
                  <a:moveTo>
                    <a:pt x="122" y="329"/>
                  </a:moveTo>
                  <a:cubicBezTo>
                    <a:pt x="91" y="329"/>
                    <a:pt x="91" y="329"/>
                    <a:pt x="91" y="329"/>
                  </a:cubicBezTo>
                  <a:cubicBezTo>
                    <a:pt x="92" y="319"/>
                    <a:pt x="92" y="319"/>
                    <a:pt x="92" y="319"/>
                  </a:cubicBezTo>
                  <a:cubicBezTo>
                    <a:pt x="93" y="314"/>
                    <a:pt x="92" y="313"/>
                    <a:pt x="85" y="310"/>
                  </a:cubicBezTo>
                  <a:cubicBezTo>
                    <a:pt x="80" y="307"/>
                    <a:pt x="72" y="302"/>
                    <a:pt x="69" y="291"/>
                  </a:cubicBezTo>
                  <a:cubicBezTo>
                    <a:pt x="64" y="278"/>
                    <a:pt x="68" y="270"/>
                    <a:pt x="71" y="264"/>
                  </a:cubicBezTo>
                  <a:cubicBezTo>
                    <a:pt x="73" y="259"/>
                    <a:pt x="75" y="257"/>
                    <a:pt x="74" y="253"/>
                  </a:cubicBezTo>
                  <a:cubicBezTo>
                    <a:pt x="71" y="233"/>
                    <a:pt x="66" y="233"/>
                    <a:pt x="62" y="233"/>
                  </a:cubicBezTo>
                  <a:cubicBezTo>
                    <a:pt x="54" y="233"/>
                    <a:pt x="54" y="233"/>
                    <a:pt x="54" y="233"/>
                  </a:cubicBezTo>
                  <a:cubicBezTo>
                    <a:pt x="44" y="233"/>
                    <a:pt x="31" y="231"/>
                    <a:pt x="22" y="211"/>
                  </a:cubicBezTo>
                  <a:cubicBezTo>
                    <a:pt x="2" y="196"/>
                    <a:pt x="9" y="177"/>
                    <a:pt x="14" y="163"/>
                  </a:cubicBezTo>
                  <a:cubicBezTo>
                    <a:pt x="16" y="160"/>
                    <a:pt x="17" y="156"/>
                    <a:pt x="18" y="152"/>
                  </a:cubicBezTo>
                  <a:cubicBezTo>
                    <a:pt x="20" y="146"/>
                    <a:pt x="24" y="143"/>
                    <a:pt x="28" y="142"/>
                  </a:cubicBezTo>
                  <a:cubicBezTo>
                    <a:pt x="25" y="135"/>
                    <a:pt x="25" y="129"/>
                    <a:pt x="25" y="123"/>
                  </a:cubicBezTo>
                  <a:cubicBezTo>
                    <a:pt x="26" y="118"/>
                    <a:pt x="26" y="118"/>
                    <a:pt x="26" y="118"/>
                  </a:cubicBezTo>
                  <a:cubicBezTo>
                    <a:pt x="26" y="109"/>
                    <a:pt x="30" y="99"/>
                    <a:pt x="34" y="90"/>
                  </a:cubicBezTo>
                  <a:cubicBezTo>
                    <a:pt x="36" y="86"/>
                    <a:pt x="38" y="81"/>
                    <a:pt x="38" y="79"/>
                  </a:cubicBezTo>
                  <a:cubicBezTo>
                    <a:pt x="38" y="72"/>
                    <a:pt x="30" y="59"/>
                    <a:pt x="25" y="50"/>
                  </a:cubicBezTo>
                  <a:cubicBezTo>
                    <a:pt x="22" y="45"/>
                    <a:pt x="19" y="40"/>
                    <a:pt x="17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9" y="31"/>
                    <a:pt x="47" y="33"/>
                    <a:pt x="56" y="31"/>
                  </a:cubicBezTo>
                  <a:cubicBezTo>
                    <a:pt x="69" y="27"/>
                    <a:pt x="69" y="27"/>
                    <a:pt x="69" y="27"/>
                  </a:cubicBezTo>
                  <a:cubicBezTo>
                    <a:pt x="68" y="40"/>
                    <a:pt x="68" y="40"/>
                    <a:pt x="68" y="40"/>
                  </a:cubicBezTo>
                  <a:cubicBezTo>
                    <a:pt x="67" y="49"/>
                    <a:pt x="71" y="58"/>
                    <a:pt x="74" y="69"/>
                  </a:cubicBezTo>
                  <a:cubicBezTo>
                    <a:pt x="80" y="85"/>
                    <a:pt x="86" y="105"/>
                    <a:pt x="75" y="128"/>
                  </a:cubicBezTo>
                  <a:cubicBezTo>
                    <a:pt x="68" y="143"/>
                    <a:pt x="74" y="156"/>
                    <a:pt x="81" y="173"/>
                  </a:cubicBezTo>
                  <a:cubicBezTo>
                    <a:pt x="83" y="178"/>
                    <a:pt x="85" y="183"/>
                    <a:pt x="87" y="189"/>
                  </a:cubicBezTo>
                  <a:cubicBezTo>
                    <a:pt x="99" y="181"/>
                    <a:pt x="99" y="181"/>
                    <a:pt x="99" y="181"/>
                  </a:cubicBezTo>
                  <a:cubicBezTo>
                    <a:pt x="103" y="186"/>
                    <a:pt x="107" y="190"/>
                    <a:pt x="111" y="195"/>
                  </a:cubicBezTo>
                  <a:cubicBezTo>
                    <a:pt x="127" y="214"/>
                    <a:pt x="141" y="231"/>
                    <a:pt x="138" y="263"/>
                  </a:cubicBezTo>
                  <a:cubicBezTo>
                    <a:pt x="137" y="276"/>
                    <a:pt x="130" y="285"/>
                    <a:pt x="124" y="291"/>
                  </a:cubicBezTo>
                  <a:cubicBezTo>
                    <a:pt x="117" y="299"/>
                    <a:pt x="113" y="304"/>
                    <a:pt x="118" y="318"/>
                  </a:cubicBezTo>
                  <a:lnTo>
                    <a:pt x="122" y="329"/>
                  </a:lnTo>
                  <a:close/>
                  <a:moveTo>
                    <a:pt x="75" y="217"/>
                  </a:moveTo>
                  <a:cubicBezTo>
                    <a:pt x="84" y="222"/>
                    <a:pt x="89" y="232"/>
                    <a:pt x="92" y="250"/>
                  </a:cubicBezTo>
                  <a:cubicBezTo>
                    <a:pt x="93" y="259"/>
                    <a:pt x="90" y="266"/>
                    <a:pt x="88" y="271"/>
                  </a:cubicBezTo>
                  <a:cubicBezTo>
                    <a:pt x="86" y="276"/>
                    <a:pt x="84" y="280"/>
                    <a:pt x="86" y="286"/>
                  </a:cubicBezTo>
                  <a:cubicBezTo>
                    <a:pt x="87" y="289"/>
                    <a:pt x="90" y="291"/>
                    <a:pt x="95" y="294"/>
                  </a:cubicBezTo>
                  <a:cubicBezTo>
                    <a:pt x="96" y="295"/>
                    <a:pt x="98" y="296"/>
                    <a:pt x="99" y="297"/>
                  </a:cubicBezTo>
                  <a:cubicBezTo>
                    <a:pt x="101" y="289"/>
                    <a:pt x="106" y="284"/>
                    <a:pt x="110" y="279"/>
                  </a:cubicBezTo>
                  <a:cubicBezTo>
                    <a:pt x="115" y="273"/>
                    <a:pt x="119" y="269"/>
                    <a:pt x="120" y="261"/>
                  </a:cubicBezTo>
                  <a:cubicBezTo>
                    <a:pt x="121" y="249"/>
                    <a:pt x="119" y="240"/>
                    <a:pt x="115" y="232"/>
                  </a:cubicBezTo>
                  <a:cubicBezTo>
                    <a:pt x="103" y="227"/>
                    <a:pt x="103" y="227"/>
                    <a:pt x="103" y="227"/>
                  </a:cubicBezTo>
                  <a:cubicBezTo>
                    <a:pt x="98" y="224"/>
                    <a:pt x="93" y="223"/>
                    <a:pt x="89" y="222"/>
                  </a:cubicBezTo>
                  <a:cubicBezTo>
                    <a:pt x="86" y="221"/>
                    <a:pt x="83" y="220"/>
                    <a:pt x="80" y="219"/>
                  </a:cubicBezTo>
                  <a:lnTo>
                    <a:pt x="75" y="217"/>
                  </a:lnTo>
                  <a:close/>
                  <a:moveTo>
                    <a:pt x="62" y="215"/>
                  </a:moveTo>
                  <a:cubicBezTo>
                    <a:pt x="66" y="215"/>
                    <a:pt x="71" y="215"/>
                    <a:pt x="74" y="217"/>
                  </a:cubicBezTo>
                  <a:cubicBezTo>
                    <a:pt x="74" y="211"/>
                    <a:pt x="74" y="211"/>
                    <a:pt x="74" y="211"/>
                  </a:cubicBezTo>
                  <a:cubicBezTo>
                    <a:pt x="73" y="200"/>
                    <a:pt x="68" y="190"/>
                    <a:pt x="64" y="180"/>
                  </a:cubicBezTo>
                  <a:cubicBezTo>
                    <a:pt x="56" y="163"/>
                    <a:pt x="48" y="143"/>
                    <a:pt x="59" y="120"/>
                  </a:cubicBezTo>
                  <a:cubicBezTo>
                    <a:pt x="66" y="104"/>
                    <a:pt x="62" y="90"/>
                    <a:pt x="56" y="75"/>
                  </a:cubicBezTo>
                  <a:cubicBezTo>
                    <a:pt x="57" y="76"/>
                    <a:pt x="57" y="77"/>
                    <a:pt x="57" y="78"/>
                  </a:cubicBezTo>
                  <a:cubicBezTo>
                    <a:pt x="57" y="83"/>
                    <a:pt x="54" y="90"/>
                    <a:pt x="51" y="97"/>
                  </a:cubicBezTo>
                  <a:cubicBezTo>
                    <a:pt x="48" y="104"/>
                    <a:pt x="44" y="113"/>
                    <a:pt x="44" y="118"/>
                  </a:cubicBezTo>
                  <a:cubicBezTo>
                    <a:pt x="44" y="120"/>
                    <a:pt x="44" y="122"/>
                    <a:pt x="44" y="124"/>
                  </a:cubicBezTo>
                  <a:cubicBezTo>
                    <a:pt x="43" y="130"/>
                    <a:pt x="43" y="133"/>
                    <a:pt x="45" y="136"/>
                  </a:cubicBezTo>
                  <a:cubicBezTo>
                    <a:pt x="47" y="138"/>
                    <a:pt x="50" y="144"/>
                    <a:pt x="48" y="150"/>
                  </a:cubicBezTo>
                  <a:cubicBezTo>
                    <a:pt x="45" y="156"/>
                    <a:pt x="40" y="157"/>
                    <a:pt x="37" y="158"/>
                  </a:cubicBezTo>
                  <a:cubicBezTo>
                    <a:pt x="35" y="162"/>
                    <a:pt x="33" y="166"/>
                    <a:pt x="32" y="170"/>
                  </a:cubicBezTo>
                  <a:cubicBezTo>
                    <a:pt x="25" y="186"/>
                    <a:pt x="25" y="191"/>
                    <a:pt x="34" y="197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8" y="201"/>
                    <a:pt x="38" y="201"/>
                    <a:pt x="38" y="201"/>
                  </a:cubicBezTo>
                  <a:cubicBezTo>
                    <a:pt x="43" y="215"/>
                    <a:pt x="49" y="215"/>
                    <a:pt x="54" y="215"/>
                  </a:cubicBezTo>
                  <a:lnTo>
                    <a:pt x="62" y="215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50" name="Freeform 332"/>
            <p:cNvSpPr>
              <a:spLocks/>
            </p:cNvSpPr>
            <p:nvPr/>
          </p:nvSpPr>
          <p:spPr bwMode="auto">
            <a:xfrm>
              <a:off x="2487" y="2727"/>
              <a:ext cx="119" cy="189"/>
            </a:xfrm>
            <a:custGeom>
              <a:avLst/>
              <a:gdLst>
                <a:gd name="T0" fmla="*/ 384 w 399"/>
                <a:gd name="T1" fmla="*/ 0 h 636"/>
                <a:gd name="T2" fmla="*/ 379 w 399"/>
                <a:gd name="T3" fmla="*/ 92 h 636"/>
                <a:gd name="T4" fmla="*/ 384 w 399"/>
                <a:gd name="T5" fmla="*/ 182 h 636"/>
                <a:gd name="T6" fmla="*/ 236 w 399"/>
                <a:gd name="T7" fmla="*/ 295 h 636"/>
                <a:gd name="T8" fmla="*/ 227 w 399"/>
                <a:gd name="T9" fmla="*/ 321 h 636"/>
                <a:gd name="T10" fmla="*/ 219 w 399"/>
                <a:gd name="T11" fmla="*/ 312 h 636"/>
                <a:gd name="T12" fmla="*/ 169 w 399"/>
                <a:gd name="T13" fmla="*/ 379 h 636"/>
                <a:gd name="T14" fmla="*/ 199 w 399"/>
                <a:gd name="T15" fmla="*/ 447 h 636"/>
                <a:gd name="T16" fmla="*/ 189 w 399"/>
                <a:gd name="T17" fmla="*/ 527 h 636"/>
                <a:gd name="T18" fmla="*/ 197 w 399"/>
                <a:gd name="T19" fmla="*/ 514 h 636"/>
                <a:gd name="T20" fmla="*/ 100 w 399"/>
                <a:gd name="T21" fmla="*/ 613 h 636"/>
                <a:gd name="T22" fmla="*/ 104 w 399"/>
                <a:gd name="T23" fmla="*/ 603 h 636"/>
                <a:gd name="T24" fmla="*/ 74 w 399"/>
                <a:gd name="T25" fmla="*/ 624 h 636"/>
                <a:gd name="T26" fmla="*/ 69 w 399"/>
                <a:gd name="T27" fmla="*/ 533 h 636"/>
                <a:gd name="T28" fmla="*/ 57 w 399"/>
                <a:gd name="T29" fmla="*/ 455 h 636"/>
                <a:gd name="T30" fmla="*/ 95 w 399"/>
                <a:gd name="T31" fmla="*/ 383 h 636"/>
                <a:gd name="T32" fmla="*/ 98 w 399"/>
                <a:gd name="T33" fmla="*/ 318 h 636"/>
                <a:gd name="T34" fmla="*/ 102 w 399"/>
                <a:gd name="T35" fmla="*/ 247 h 636"/>
                <a:gd name="T36" fmla="*/ 44 w 399"/>
                <a:gd name="T37" fmla="*/ 209 h 636"/>
                <a:gd name="T38" fmla="*/ 0 w 399"/>
                <a:gd name="T39" fmla="*/ 174 h 636"/>
                <a:gd name="T40" fmla="*/ 77 w 399"/>
                <a:gd name="T41" fmla="*/ 148 h 636"/>
                <a:gd name="T42" fmla="*/ 113 w 399"/>
                <a:gd name="T43" fmla="*/ 136 h 636"/>
                <a:gd name="T44" fmla="*/ 139 w 399"/>
                <a:gd name="T45" fmla="*/ 154 h 636"/>
                <a:gd name="T46" fmla="*/ 161 w 399"/>
                <a:gd name="T47" fmla="*/ 199 h 636"/>
                <a:gd name="T48" fmla="*/ 187 w 399"/>
                <a:gd name="T49" fmla="*/ 250 h 636"/>
                <a:gd name="T50" fmla="*/ 195 w 399"/>
                <a:gd name="T51" fmla="*/ 250 h 636"/>
                <a:gd name="T52" fmla="*/ 215 w 399"/>
                <a:gd name="T53" fmla="*/ 164 h 636"/>
                <a:gd name="T54" fmla="*/ 180 w 399"/>
                <a:gd name="T55" fmla="*/ 47 h 636"/>
                <a:gd name="T56" fmla="*/ 300 w 399"/>
                <a:gd name="T57" fmla="*/ 32 h 636"/>
                <a:gd name="T58" fmla="*/ 384 w 399"/>
                <a:gd name="T59" fmla="*/ 0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99" h="636">
                  <a:moveTo>
                    <a:pt x="384" y="0"/>
                  </a:moveTo>
                  <a:cubicBezTo>
                    <a:pt x="399" y="21"/>
                    <a:pt x="379" y="65"/>
                    <a:pt x="379" y="92"/>
                  </a:cubicBezTo>
                  <a:cubicBezTo>
                    <a:pt x="379" y="123"/>
                    <a:pt x="392" y="161"/>
                    <a:pt x="384" y="182"/>
                  </a:cubicBezTo>
                  <a:cubicBezTo>
                    <a:pt x="359" y="246"/>
                    <a:pt x="288" y="254"/>
                    <a:pt x="236" y="295"/>
                  </a:cubicBezTo>
                  <a:cubicBezTo>
                    <a:pt x="239" y="304"/>
                    <a:pt x="236" y="309"/>
                    <a:pt x="227" y="321"/>
                  </a:cubicBezTo>
                  <a:cubicBezTo>
                    <a:pt x="224" y="318"/>
                    <a:pt x="221" y="315"/>
                    <a:pt x="219" y="312"/>
                  </a:cubicBezTo>
                  <a:cubicBezTo>
                    <a:pt x="210" y="344"/>
                    <a:pt x="169" y="343"/>
                    <a:pt x="169" y="379"/>
                  </a:cubicBezTo>
                  <a:cubicBezTo>
                    <a:pt x="169" y="392"/>
                    <a:pt x="197" y="447"/>
                    <a:pt x="199" y="447"/>
                  </a:cubicBezTo>
                  <a:cubicBezTo>
                    <a:pt x="195" y="474"/>
                    <a:pt x="191" y="500"/>
                    <a:pt x="189" y="527"/>
                  </a:cubicBezTo>
                  <a:cubicBezTo>
                    <a:pt x="192" y="523"/>
                    <a:pt x="194" y="519"/>
                    <a:pt x="197" y="514"/>
                  </a:cubicBezTo>
                  <a:cubicBezTo>
                    <a:pt x="193" y="551"/>
                    <a:pt x="66" y="589"/>
                    <a:pt x="100" y="613"/>
                  </a:cubicBezTo>
                  <a:cubicBezTo>
                    <a:pt x="101" y="610"/>
                    <a:pt x="103" y="607"/>
                    <a:pt x="104" y="603"/>
                  </a:cubicBezTo>
                  <a:cubicBezTo>
                    <a:pt x="113" y="636"/>
                    <a:pt x="75" y="636"/>
                    <a:pt x="74" y="624"/>
                  </a:cubicBezTo>
                  <a:cubicBezTo>
                    <a:pt x="70" y="593"/>
                    <a:pt x="69" y="563"/>
                    <a:pt x="69" y="533"/>
                  </a:cubicBezTo>
                  <a:cubicBezTo>
                    <a:pt x="68" y="507"/>
                    <a:pt x="52" y="480"/>
                    <a:pt x="57" y="455"/>
                  </a:cubicBezTo>
                  <a:cubicBezTo>
                    <a:pt x="61" y="435"/>
                    <a:pt x="86" y="404"/>
                    <a:pt x="95" y="383"/>
                  </a:cubicBezTo>
                  <a:cubicBezTo>
                    <a:pt x="105" y="359"/>
                    <a:pt x="90" y="338"/>
                    <a:pt x="98" y="318"/>
                  </a:cubicBezTo>
                  <a:cubicBezTo>
                    <a:pt x="109" y="292"/>
                    <a:pt x="110" y="273"/>
                    <a:pt x="102" y="247"/>
                  </a:cubicBezTo>
                  <a:cubicBezTo>
                    <a:pt x="95" y="223"/>
                    <a:pt x="70" y="212"/>
                    <a:pt x="44" y="209"/>
                  </a:cubicBezTo>
                  <a:cubicBezTo>
                    <a:pt x="9" y="206"/>
                    <a:pt x="12" y="206"/>
                    <a:pt x="0" y="174"/>
                  </a:cubicBezTo>
                  <a:cubicBezTo>
                    <a:pt x="26" y="165"/>
                    <a:pt x="51" y="157"/>
                    <a:pt x="77" y="148"/>
                  </a:cubicBezTo>
                  <a:cubicBezTo>
                    <a:pt x="89" y="144"/>
                    <a:pt x="101" y="140"/>
                    <a:pt x="113" y="136"/>
                  </a:cubicBezTo>
                  <a:cubicBezTo>
                    <a:pt x="121" y="133"/>
                    <a:pt x="126" y="157"/>
                    <a:pt x="139" y="154"/>
                  </a:cubicBezTo>
                  <a:cubicBezTo>
                    <a:pt x="172" y="147"/>
                    <a:pt x="173" y="172"/>
                    <a:pt x="161" y="199"/>
                  </a:cubicBezTo>
                  <a:cubicBezTo>
                    <a:pt x="150" y="223"/>
                    <a:pt x="190" y="229"/>
                    <a:pt x="187" y="250"/>
                  </a:cubicBezTo>
                  <a:cubicBezTo>
                    <a:pt x="190" y="250"/>
                    <a:pt x="192" y="250"/>
                    <a:pt x="195" y="250"/>
                  </a:cubicBezTo>
                  <a:cubicBezTo>
                    <a:pt x="185" y="218"/>
                    <a:pt x="238" y="193"/>
                    <a:pt x="215" y="164"/>
                  </a:cubicBezTo>
                  <a:cubicBezTo>
                    <a:pt x="184" y="124"/>
                    <a:pt x="162" y="98"/>
                    <a:pt x="180" y="47"/>
                  </a:cubicBezTo>
                  <a:cubicBezTo>
                    <a:pt x="184" y="36"/>
                    <a:pt x="278" y="43"/>
                    <a:pt x="300" y="32"/>
                  </a:cubicBezTo>
                  <a:cubicBezTo>
                    <a:pt x="325" y="20"/>
                    <a:pt x="368" y="38"/>
                    <a:pt x="384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51" name="Freeform 333"/>
            <p:cNvSpPr>
              <a:spLocks noEditPoints="1"/>
            </p:cNvSpPr>
            <p:nvPr/>
          </p:nvSpPr>
          <p:spPr bwMode="auto">
            <a:xfrm>
              <a:off x="2484" y="2721"/>
              <a:ext cx="124" cy="197"/>
            </a:xfrm>
            <a:custGeom>
              <a:avLst/>
              <a:gdLst>
                <a:gd name="T0" fmla="*/ 76 w 416"/>
                <a:gd name="T1" fmla="*/ 645 h 661"/>
                <a:gd name="T2" fmla="*/ 66 w 416"/>
                <a:gd name="T3" fmla="*/ 522 h 661"/>
                <a:gd name="T4" fmla="*/ 82 w 416"/>
                <a:gd name="T5" fmla="*/ 428 h 661"/>
                <a:gd name="T6" fmla="*/ 100 w 416"/>
                <a:gd name="T7" fmla="*/ 369 h 661"/>
                <a:gd name="T8" fmla="*/ 105 w 416"/>
                <a:gd name="T9" fmla="*/ 269 h 661"/>
                <a:gd name="T10" fmla="*/ 6 w 416"/>
                <a:gd name="T11" fmla="*/ 204 h 661"/>
                <a:gd name="T12" fmla="*/ 126 w 416"/>
                <a:gd name="T13" fmla="*/ 146 h 661"/>
                <a:gd name="T14" fmla="*/ 149 w 416"/>
                <a:gd name="T15" fmla="*/ 165 h 661"/>
                <a:gd name="T16" fmla="*/ 181 w 416"/>
                <a:gd name="T17" fmla="*/ 223 h 661"/>
                <a:gd name="T18" fmla="*/ 199 w 416"/>
                <a:gd name="T19" fmla="*/ 248 h 661"/>
                <a:gd name="T20" fmla="*/ 220 w 416"/>
                <a:gd name="T21" fmla="*/ 190 h 661"/>
                <a:gd name="T22" fmla="*/ 183 w 416"/>
                <a:gd name="T23" fmla="*/ 64 h 661"/>
                <a:gd name="T24" fmla="*/ 307 w 416"/>
                <a:gd name="T25" fmla="*/ 44 h 661"/>
                <a:gd name="T26" fmla="*/ 388 w 416"/>
                <a:gd name="T27" fmla="*/ 16 h 661"/>
                <a:gd name="T28" fmla="*/ 404 w 416"/>
                <a:gd name="T29" fmla="*/ 14 h 661"/>
                <a:gd name="T30" fmla="*/ 400 w 416"/>
                <a:gd name="T31" fmla="*/ 112 h 661"/>
                <a:gd name="T32" fmla="*/ 405 w 416"/>
                <a:gd name="T33" fmla="*/ 205 h 661"/>
                <a:gd name="T34" fmla="*/ 258 w 416"/>
                <a:gd name="T35" fmla="*/ 319 h 661"/>
                <a:gd name="T36" fmla="*/ 238 w 416"/>
                <a:gd name="T37" fmla="*/ 356 h 661"/>
                <a:gd name="T38" fmla="*/ 211 w 416"/>
                <a:gd name="T39" fmla="*/ 369 h 661"/>
                <a:gd name="T40" fmla="*/ 217 w 416"/>
                <a:gd name="T41" fmla="*/ 460 h 661"/>
                <a:gd name="T42" fmla="*/ 220 w 416"/>
                <a:gd name="T43" fmla="*/ 469 h 661"/>
                <a:gd name="T44" fmla="*/ 214 w 416"/>
                <a:gd name="T45" fmla="*/ 507 h 661"/>
                <a:gd name="T46" fmla="*/ 218 w 416"/>
                <a:gd name="T47" fmla="*/ 535 h 661"/>
                <a:gd name="T48" fmla="*/ 191 w 416"/>
                <a:gd name="T49" fmla="*/ 585 h 661"/>
                <a:gd name="T50" fmla="*/ 156 w 416"/>
                <a:gd name="T51" fmla="*/ 593 h 661"/>
                <a:gd name="T52" fmla="*/ 124 w 416"/>
                <a:gd name="T53" fmla="*/ 621 h 661"/>
                <a:gd name="T54" fmla="*/ 99 w 416"/>
                <a:gd name="T55" fmla="*/ 661 h 661"/>
                <a:gd name="T56" fmla="*/ 57 w 416"/>
                <a:gd name="T57" fmla="*/ 220 h 661"/>
                <a:gd name="T58" fmla="*/ 119 w 416"/>
                <a:gd name="T59" fmla="*/ 342 h 661"/>
                <a:gd name="T60" fmla="*/ 116 w 416"/>
                <a:gd name="T61" fmla="*/ 406 h 661"/>
                <a:gd name="T62" fmla="*/ 78 w 416"/>
                <a:gd name="T63" fmla="*/ 476 h 661"/>
                <a:gd name="T64" fmla="*/ 90 w 416"/>
                <a:gd name="T65" fmla="*/ 552 h 661"/>
                <a:gd name="T66" fmla="*/ 99 w 416"/>
                <a:gd name="T67" fmla="*/ 642 h 661"/>
                <a:gd name="T68" fmla="*/ 106 w 416"/>
                <a:gd name="T69" fmla="*/ 639 h 661"/>
                <a:gd name="T70" fmla="*/ 116 w 416"/>
                <a:gd name="T71" fmla="*/ 597 h 661"/>
                <a:gd name="T72" fmla="*/ 117 w 416"/>
                <a:gd name="T73" fmla="*/ 596 h 661"/>
                <a:gd name="T74" fmla="*/ 192 w 416"/>
                <a:gd name="T75" fmla="*/ 545 h 661"/>
                <a:gd name="T76" fmla="*/ 201 w 416"/>
                <a:gd name="T77" fmla="*/ 469 h 661"/>
                <a:gd name="T78" fmla="*/ 200 w 416"/>
                <a:gd name="T79" fmla="*/ 354 h 661"/>
                <a:gd name="T80" fmla="*/ 227 w 416"/>
                <a:gd name="T81" fmla="*/ 311 h 661"/>
                <a:gd name="T82" fmla="*/ 239 w 416"/>
                <a:gd name="T83" fmla="*/ 318 h 661"/>
                <a:gd name="T84" fmla="*/ 242 w 416"/>
                <a:gd name="T85" fmla="*/ 308 h 661"/>
                <a:gd name="T86" fmla="*/ 388 w 416"/>
                <a:gd name="T87" fmla="*/ 198 h 661"/>
                <a:gd name="T88" fmla="*/ 382 w 416"/>
                <a:gd name="T89" fmla="*/ 112 h 661"/>
                <a:gd name="T90" fmla="*/ 392 w 416"/>
                <a:gd name="T91" fmla="*/ 42 h 661"/>
                <a:gd name="T92" fmla="*/ 316 w 416"/>
                <a:gd name="T93" fmla="*/ 61 h 661"/>
                <a:gd name="T94" fmla="*/ 200 w 416"/>
                <a:gd name="T95" fmla="*/ 72 h 661"/>
                <a:gd name="T96" fmla="*/ 234 w 416"/>
                <a:gd name="T97" fmla="*/ 178 h 661"/>
                <a:gd name="T98" fmla="*/ 216 w 416"/>
                <a:gd name="T99" fmla="*/ 268 h 661"/>
                <a:gd name="T100" fmla="*/ 189 w 416"/>
                <a:gd name="T101" fmla="*/ 279 h 661"/>
                <a:gd name="T102" fmla="*/ 179 w 416"/>
                <a:gd name="T103" fmla="*/ 254 h 661"/>
                <a:gd name="T104" fmla="*/ 169 w 416"/>
                <a:gd name="T105" fmla="*/ 185 h 661"/>
                <a:gd name="T106" fmla="*/ 149 w 416"/>
                <a:gd name="T107" fmla="*/ 183 h 661"/>
                <a:gd name="T108" fmla="*/ 125 w 416"/>
                <a:gd name="T109" fmla="*/ 165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16" h="661">
                  <a:moveTo>
                    <a:pt x="99" y="661"/>
                  </a:moveTo>
                  <a:cubicBezTo>
                    <a:pt x="87" y="661"/>
                    <a:pt x="77" y="654"/>
                    <a:pt x="76" y="645"/>
                  </a:cubicBezTo>
                  <a:cubicBezTo>
                    <a:pt x="73" y="614"/>
                    <a:pt x="72" y="584"/>
                    <a:pt x="72" y="553"/>
                  </a:cubicBezTo>
                  <a:cubicBezTo>
                    <a:pt x="71" y="543"/>
                    <a:pt x="69" y="533"/>
                    <a:pt x="66" y="522"/>
                  </a:cubicBezTo>
                  <a:cubicBezTo>
                    <a:pt x="62" y="506"/>
                    <a:pt x="57" y="490"/>
                    <a:pt x="60" y="473"/>
                  </a:cubicBezTo>
                  <a:cubicBezTo>
                    <a:pt x="63" y="460"/>
                    <a:pt x="73" y="444"/>
                    <a:pt x="82" y="428"/>
                  </a:cubicBezTo>
                  <a:cubicBezTo>
                    <a:pt x="89" y="418"/>
                    <a:pt x="95" y="408"/>
                    <a:pt x="99" y="399"/>
                  </a:cubicBezTo>
                  <a:cubicBezTo>
                    <a:pt x="103" y="390"/>
                    <a:pt x="101" y="380"/>
                    <a:pt x="100" y="369"/>
                  </a:cubicBezTo>
                  <a:cubicBezTo>
                    <a:pt x="99" y="358"/>
                    <a:pt x="97" y="347"/>
                    <a:pt x="102" y="335"/>
                  </a:cubicBezTo>
                  <a:cubicBezTo>
                    <a:pt x="112" y="311"/>
                    <a:pt x="112" y="293"/>
                    <a:pt x="105" y="269"/>
                  </a:cubicBezTo>
                  <a:cubicBezTo>
                    <a:pt x="98" y="246"/>
                    <a:pt x="71" y="240"/>
                    <a:pt x="55" y="238"/>
                  </a:cubicBezTo>
                  <a:cubicBezTo>
                    <a:pt x="19" y="235"/>
                    <a:pt x="16" y="232"/>
                    <a:pt x="6" y="204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126" y="146"/>
                    <a:pt x="126" y="146"/>
                    <a:pt x="126" y="146"/>
                  </a:cubicBezTo>
                  <a:cubicBezTo>
                    <a:pt x="134" y="146"/>
                    <a:pt x="139" y="153"/>
                    <a:pt x="142" y="158"/>
                  </a:cubicBezTo>
                  <a:cubicBezTo>
                    <a:pt x="144" y="160"/>
                    <a:pt x="148" y="165"/>
                    <a:pt x="149" y="165"/>
                  </a:cubicBezTo>
                  <a:cubicBezTo>
                    <a:pt x="172" y="160"/>
                    <a:pt x="180" y="169"/>
                    <a:pt x="185" y="175"/>
                  </a:cubicBezTo>
                  <a:cubicBezTo>
                    <a:pt x="192" y="186"/>
                    <a:pt x="190" y="203"/>
                    <a:pt x="181" y="223"/>
                  </a:cubicBezTo>
                  <a:cubicBezTo>
                    <a:pt x="179" y="228"/>
                    <a:pt x="180" y="231"/>
                    <a:pt x="191" y="240"/>
                  </a:cubicBezTo>
                  <a:cubicBezTo>
                    <a:pt x="194" y="242"/>
                    <a:pt x="196" y="245"/>
                    <a:pt x="199" y="248"/>
                  </a:cubicBezTo>
                  <a:cubicBezTo>
                    <a:pt x="202" y="239"/>
                    <a:pt x="207" y="231"/>
                    <a:pt x="212" y="224"/>
                  </a:cubicBezTo>
                  <a:cubicBezTo>
                    <a:pt x="223" y="207"/>
                    <a:pt x="227" y="199"/>
                    <a:pt x="220" y="190"/>
                  </a:cubicBezTo>
                  <a:cubicBezTo>
                    <a:pt x="218" y="186"/>
                    <a:pt x="218" y="186"/>
                    <a:pt x="218" y="186"/>
                  </a:cubicBezTo>
                  <a:cubicBezTo>
                    <a:pt x="188" y="148"/>
                    <a:pt x="165" y="118"/>
                    <a:pt x="183" y="64"/>
                  </a:cubicBezTo>
                  <a:cubicBezTo>
                    <a:pt x="187" y="53"/>
                    <a:pt x="205" y="52"/>
                    <a:pt x="247" y="50"/>
                  </a:cubicBezTo>
                  <a:cubicBezTo>
                    <a:pt x="270" y="50"/>
                    <a:pt x="299" y="49"/>
                    <a:pt x="307" y="44"/>
                  </a:cubicBezTo>
                  <a:cubicBezTo>
                    <a:pt x="318" y="39"/>
                    <a:pt x="331" y="38"/>
                    <a:pt x="343" y="37"/>
                  </a:cubicBezTo>
                  <a:cubicBezTo>
                    <a:pt x="366" y="36"/>
                    <a:pt x="380" y="35"/>
                    <a:pt x="388" y="16"/>
                  </a:cubicBezTo>
                  <a:cubicBezTo>
                    <a:pt x="394" y="0"/>
                    <a:pt x="394" y="0"/>
                    <a:pt x="394" y="0"/>
                  </a:cubicBezTo>
                  <a:cubicBezTo>
                    <a:pt x="404" y="14"/>
                    <a:pt x="404" y="14"/>
                    <a:pt x="404" y="14"/>
                  </a:cubicBezTo>
                  <a:cubicBezTo>
                    <a:pt x="416" y="31"/>
                    <a:pt x="410" y="56"/>
                    <a:pt x="405" y="80"/>
                  </a:cubicBezTo>
                  <a:cubicBezTo>
                    <a:pt x="402" y="92"/>
                    <a:pt x="400" y="104"/>
                    <a:pt x="400" y="112"/>
                  </a:cubicBezTo>
                  <a:cubicBezTo>
                    <a:pt x="400" y="123"/>
                    <a:pt x="402" y="135"/>
                    <a:pt x="404" y="148"/>
                  </a:cubicBezTo>
                  <a:cubicBezTo>
                    <a:pt x="408" y="169"/>
                    <a:pt x="411" y="190"/>
                    <a:pt x="405" y="205"/>
                  </a:cubicBezTo>
                  <a:cubicBezTo>
                    <a:pt x="387" y="251"/>
                    <a:pt x="348" y="270"/>
                    <a:pt x="310" y="289"/>
                  </a:cubicBezTo>
                  <a:cubicBezTo>
                    <a:pt x="293" y="298"/>
                    <a:pt x="274" y="307"/>
                    <a:pt x="258" y="319"/>
                  </a:cubicBezTo>
                  <a:cubicBezTo>
                    <a:pt x="259" y="329"/>
                    <a:pt x="254" y="336"/>
                    <a:pt x="246" y="347"/>
                  </a:cubicBezTo>
                  <a:cubicBezTo>
                    <a:pt x="238" y="356"/>
                    <a:pt x="238" y="356"/>
                    <a:pt x="238" y="356"/>
                  </a:cubicBezTo>
                  <a:cubicBezTo>
                    <a:pt x="233" y="349"/>
                    <a:pt x="233" y="349"/>
                    <a:pt x="233" y="349"/>
                  </a:cubicBezTo>
                  <a:cubicBezTo>
                    <a:pt x="227" y="358"/>
                    <a:pt x="219" y="363"/>
                    <a:pt x="211" y="369"/>
                  </a:cubicBezTo>
                  <a:cubicBezTo>
                    <a:pt x="197" y="379"/>
                    <a:pt x="190" y="385"/>
                    <a:pt x="190" y="399"/>
                  </a:cubicBezTo>
                  <a:cubicBezTo>
                    <a:pt x="190" y="408"/>
                    <a:pt x="210" y="449"/>
                    <a:pt x="217" y="460"/>
                  </a:cubicBezTo>
                  <a:cubicBezTo>
                    <a:pt x="221" y="461"/>
                    <a:pt x="221" y="461"/>
                    <a:pt x="221" y="461"/>
                  </a:cubicBezTo>
                  <a:cubicBezTo>
                    <a:pt x="220" y="469"/>
                    <a:pt x="220" y="469"/>
                    <a:pt x="220" y="469"/>
                  </a:cubicBezTo>
                  <a:cubicBezTo>
                    <a:pt x="219" y="475"/>
                    <a:pt x="218" y="482"/>
                    <a:pt x="217" y="489"/>
                  </a:cubicBezTo>
                  <a:cubicBezTo>
                    <a:pt x="216" y="495"/>
                    <a:pt x="215" y="501"/>
                    <a:pt x="214" y="507"/>
                  </a:cubicBezTo>
                  <a:cubicBezTo>
                    <a:pt x="223" y="493"/>
                    <a:pt x="223" y="493"/>
                    <a:pt x="223" y="493"/>
                  </a:cubicBezTo>
                  <a:cubicBezTo>
                    <a:pt x="218" y="535"/>
                    <a:pt x="218" y="535"/>
                    <a:pt x="218" y="535"/>
                  </a:cubicBezTo>
                  <a:cubicBezTo>
                    <a:pt x="217" y="543"/>
                    <a:pt x="213" y="550"/>
                    <a:pt x="207" y="557"/>
                  </a:cubicBezTo>
                  <a:cubicBezTo>
                    <a:pt x="191" y="585"/>
                    <a:pt x="191" y="585"/>
                    <a:pt x="191" y="585"/>
                  </a:cubicBezTo>
                  <a:cubicBezTo>
                    <a:pt x="191" y="570"/>
                    <a:pt x="191" y="570"/>
                    <a:pt x="191" y="570"/>
                  </a:cubicBezTo>
                  <a:cubicBezTo>
                    <a:pt x="181" y="578"/>
                    <a:pt x="169" y="585"/>
                    <a:pt x="156" y="593"/>
                  </a:cubicBezTo>
                  <a:cubicBezTo>
                    <a:pt x="146" y="599"/>
                    <a:pt x="132" y="608"/>
                    <a:pt x="123" y="615"/>
                  </a:cubicBezTo>
                  <a:cubicBezTo>
                    <a:pt x="124" y="621"/>
                    <a:pt x="124" y="621"/>
                    <a:pt x="124" y="621"/>
                  </a:cubicBezTo>
                  <a:cubicBezTo>
                    <a:pt x="129" y="635"/>
                    <a:pt x="125" y="644"/>
                    <a:pt x="121" y="650"/>
                  </a:cubicBezTo>
                  <a:cubicBezTo>
                    <a:pt x="116" y="657"/>
                    <a:pt x="108" y="661"/>
                    <a:pt x="99" y="661"/>
                  </a:cubicBezTo>
                  <a:close/>
                  <a:moveTo>
                    <a:pt x="24" y="200"/>
                  </a:moveTo>
                  <a:cubicBezTo>
                    <a:pt x="30" y="217"/>
                    <a:pt x="31" y="217"/>
                    <a:pt x="57" y="220"/>
                  </a:cubicBezTo>
                  <a:cubicBezTo>
                    <a:pt x="91" y="223"/>
                    <a:pt x="115" y="239"/>
                    <a:pt x="123" y="264"/>
                  </a:cubicBezTo>
                  <a:cubicBezTo>
                    <a:pt x="131" y="292"/>
                    <a:pt x="130" y="313"/>
                    <a:pt x="119" y="342"/>
                  </a:cubicBezTo>
                  <a:cubicBezTo>
                    <a:pt x="116" y="349"/>
                    <a:pt x="117" y="357"/>
                    <a:pt x="118" y="367"/>
                  </a:cubicBezTo>
                  <a:cubicBezTo>
                    <a:pt x="120" y="378"/>
                    <a:pt x="122" y="392"/>
                    <a:pt x="116" y="406"/>
                  </a:cubicBezTo>
                  <a:cubicBezTo>
                    <a:pt x="112" y="416"/>
                    <a:pt x="105" y="427"/>
                    <a:pt x="98" y="438"/>
                  </a:cubicBezTo>
                  <a:cubicBezTo>
                    <a:pt x="89" y="452"/>
                    <a:pt x="80" y="467"/>
                    <a:pt x="78" y="476"/>
                  </a:cubicBezTo>
                  <a:cubicBezTo>
                    <a:pt x="76" y="489"/>
                    <a:pt x="80" y="503"/>
                    <a:pt x="84" y="518"/>
                  </a:cubicBezTo>
                  <a:cubicBezTo>
                    <a:pt x="87" y="529"/>
                    <a:pt x="89" y="540"/>
                    <a:pt x="90" y="552"/>
                  </a:cubicBezTo>
                  <a:cubicBezTo>
                    <a:pt x="91" y="583"/>
                    <a:pt x="92" y="612"/>
                    <a:pt x="95" y="642"/>
                  </a:cubicBezTo>
                  <a:cubicBezTo>
                    <a:pt x="95" y="641"/>
                    <a:pt x="96" y="642"/>
                    <a:pt x="99" y="642"/>
                  </a:cubicBezTo>
                  <a:cubicBezTo>
                    <a:pt x="99" y="642"/>
                    <a:pt x="99" y="642"/>
                    <a:pt x="99" y="642"/>
                  </a:cubicBezTo>
                  <a:cubicBezTo>
                    <a:pt x="101" y="642"/>
                    <a:pt x="104" y="641"/>
                    <a:pt x="106" y="639"/>
                  </a:cubicBezTo>
                  <a:cubicBezTo>
                    <a:pt x="98" y="634"/>
                    <a:pt x="97" y="627"/>
                    <a:pt x="97" y="623"/>
                  </a:cubicBezTo>
                  <a:cubicBezTo>
                    <a:pt x="97" y="614"/>
                    <a:pt x="105" y="605"/>
                    <a:pt x="116" y="597"/>
                  </a:cubicBezTo>
                  <a:cubicBezTo>
                    <a:pt x="117" y="594"/>
                    <a:pt x="117" y="594"/>
                    <a:pt x="117" y="594"/>
                  </a:cubicBezTo>
                  <a:cubicBezTo>
                    <a:pt x="117" y="596"/>
                    <a:pt x="117" y="596"/>
                    <a:pt x="117" y="596"/>
                  </a:cubicBezTo>
                  <a:cubicBezTo>
                    <a:pt x="125" y="590"/>
                    <a:pt x="136" y="584"/>
                    <a:pt x="147" y="577"/>
                  </a:cubicBezTo>
                  <a:cubicBezTo>
                    <a:pt x="162" y="567"/>
                    <a:pt x="182" y="556"/>
                    <a:pt x="192" y="545"/>
                  </a:cubicBezTo>
                  <a:cubicBezTo>
                    <a:pt x="193" y="526"/>
                    <a:pt x="196" y="506"/>
                    <a:pt x="199" y="487"/>
                  </a:cubicBezTo>
                  <a:cubicBezTo>
                    <a:pt x="200" y="481"/>
                    <a:pt x="200" y="475"/>
                    <a:pt x="201" y="469"/>
                  </a:cubicBezTo>
                  <a:cubicBezTo>
                    <a:pt x="190" y="451"/>
                    <a:pt x="172" y="407"/>
                    <a:pt x="172" y="399"/>
                  </a:cubicBezTo>
                  <a:cubicBezTo>
                    <a:pt x="172" y="374"/>
                    <a:pt x="187" y="363"/>
                    <a:pt x="200" y="354"/>
                  </a:cubicBezTo>
                  <a:cubicBezTo>
                    <a:pt x="210" y="347"/>
                    <a:pt x="219" y="341"/>
                    <a:pt x="222" y="329"/>
                  </a:cubicBezTo>
                  <a:cubicBezTo>
                    <a:pt x="227" y="311"/>
                    <a:pt x="227" y="311"/>
                    <a:pt x="227" y="311"/>
                  </a:cubicBezTo>
                  <a:cubicBezTo>
                    <a:pt x="238" y="326"/>
                    <a:pt x="238" y="326"/>
                    <a:pt x="238" y="326"/>
                  </a:cubicBezTo>
                  <a:cubicBezTo>
                    <a:pt x="240" y="322"/>
                    <a:pt x="240" y="321"/>
                    <a:pt x="239" y="318"/>
                  </a:cubicBezTo>
                  <a:cubicBezTo>
                    <a:pt x="237" y="311"/>
                    <a:pt x="237" y="311"/>
                    <a:pt x="237" y="311"/>
                  </a:cubicBezTo>
                  <a:cubicBezTo>
                    <a:pt x="242" y="308"/>
                    <a:pt x="242" y="308"/>
                    <a:pt x="242" y="308"/>
                  </a:cubicBezTo>
                  <a:cubicBezTo>
                    <a:pt x="261" y="293"/>
                    <a:pt x="282" y="283"/>
                    <a:pt x="302" y="273"/>
                  </a:cubicBezTo>
                  <a:cubicBezTo>
                    <a:pt x="338" y="254"/>
                    <a:pt x="372" y="237"/>
                    <a:pt x="388" y="198"/>
                  </a:cubicBezTo>
                  <a:cubicBezTo>
                    <a:pt x="392" y="188"/>
                    <a:pt x="389" y="169"/>
                    <a:pt x="386" y="150"/>
                  </a:cubicBezTo>
                  <a:cubicBezTo>
                    <a:pt x="384" y="138"/>
                    <a:pt x="382" y="125"/>
                    <a:pt x="382" y="112"/>
                  </a:cubicBezTo>
                  <a:cubicBezTo>
                    <a:pt x="381" y="102"/>
                    <a:pt x="384" y="89"/>
                    <a:pt x="387" y="76"/>
                  </a:cubicBezTo>
                  <a:cubicBezTo>
                    <a:pt x="390" y="64"/>
                    <a:pt x="392" y="52"/>
                    <a:pt x="392" y="42"/>
                  </a:cubicBezTo>
                  <a:cubicBezTo>
                    <a:pt x="379" y="54"/>
                    <a:pt x="360" y="55"/>
                    <a:pt x="344" y="56"/>
                  </a:cubicBezTo>
                  <a:cubicBezTo>
                    <a:pt x="333" y="56"/>
                    <a:pt x="323" y="57"/>
                    <a:pt x="316" y="61"/>
                  </a:cubicBezTo>
                  <a:cubicBezTo>
                    <a:pt x="305" y="66"/>
                    <a:pt x="282" y="68"/>
                    <a:pt x="248" y="68"/>
                  </a:cubicBezTo>
                  <a:cubicBezTo>
                    <a:pt x="232" y="69"/>
                    <a:pt x="207" y="70"/>
                    <a:pt x="200" y="72"/>
                  </a:cubicBezTo>
                  <a:cubicBezTo>
                    <a:pt x="186" y="116"/>
                    <a:pt x="203" y="138"/>
                    <a:pt x="232" y="175"/>
                  </a:cubicBezTo>
                  <a:cubicBezTo>
                    <a:pt x="234" y="178"/>
                    <a:pt x="234" y="178"/>
                    <a:pt x="234" y="178"/>
                  </a:cubicBezTo>
                  <a:cubicBezTo>
                    <a:pt x="250" y="199"/>
                    <a:pt x="238" y="218"/>
                    <a:pt x="227" y="234"/>
                  </a:cubicBezTo>
                  <a:cubicBezTo>
                    <a:pt x="220" y="246"/>
                    <a:pt x="212" y="257"/>
                    <a:pt x="216" y="268"/>
                  </a:cubicBezTo>
                  <a:cubicBezTo>
                    <a:pt x="220" y="279"/>
                    <a:pt x="220" y="279"/>
                    <a:pt x="220" y="279"/>
                  </a:cubicBezTo>
                  <a:cubicBezTo>
                    <a:pt x="189" y="279"/>
                    <a:pt x="189" y="279"/>
                    <a:pt x="189" y="279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1" y="264"/>
                    <a:pt x="186" y="261"/>
                    <a:pt x="179" y="254"/>
                  </a:cubicBezTo>
                  <a:cubicBezTo>
                    <a:pt x="170" y="246"/>
                    <a:pt x="156" y="235"/>
                    <a:pt x="164" y="215"/>
                  </a:cubicBezTo>
                  <a:cubicBezTo>
                    <a:pt x="172" y="199"/>
                    <a:pt x="172" y="189"/>
                    <a:pt x="169" y="185"/>
                  </a:cubicBezTo>
                  <a:cubicBezTo>
                    <a:pt x="169" y="184"/>
                    <a:pt x="164" y="181"/>
                    <a:pt x="153" y="183"/>
                  </a:cubicBezTo>
                  <a:cubicBezTo>
                    <a:pt x="149" y="183"/>
                    <a:pt x="149" y="183"/>
                    <a:pt x="149" y="183"/>
                  </a:cubicBezTo>
                  <a:cubicBezTo>
                    <a:pt x="138" y="183"/>
                    <a:pt x="132" y="175"/>
                    <a:pt x="127" y="168"/>
                  </a:cubicBezTo>
                  <a:cubicBezTo>
                    <a:pt x="127" y="167"/>
                    <a:pt x="126" y="166"/>
                    <a:pt x="125" y="165"/>
                  </a:cubicBezTo>
                  <a:lnTo>
                    <a:pt x="24" y="200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52" name="Freeform 334"/>
            <p:cNvSpPr>
              <a:spLocks/>
            </p:cNvSpPr>
            <p:nvPr/>
          </p:nvSpPr>
          <p:spPr bwMode="auto">
            <a:xfrm>
              <a:off x="2483" y="2622"/>
              <a:ext cx="125" cy="118"/>
            </a:xfrm>
            <a:custGeom>
              <a:avLst/>
              <a:gdLst>
                <a:gd name="T0" fmla="*/ 196 w 419"/>
                <a:gd name="T1" fmla="*/ 393 h 396"/>
                <a:gd name="T2" fmla="*/ 376 w 419"/>
                <a:gd name="T3" fmla="*/ 372 h 396"/>
                <a:gd name="T4" fmla="*/ 372 w 419"/>
                <a:gd name="T5" fmla="*/ 322 h 396"/>
                <a:gd name="T6" fmla="*/ 357 w 419"/>
                <a:gd name="T7" fmla="*/ 279 h 396"/>
                <a:gd name="T8" fmla="*/ 367 w 419"/>
                <a:gd name="T9" fmla="*/ 228 h 396"/>
                <a:gd name="T10" fmla="*/ 342 w 419"/>
                <a:gd name="T11" fmla="*/ 196 h 396"/>
                <a:gd name="T12" fmla="*/ 357 w 419"/>
                <a:gd name="T13" fmla="*/ 139 h 396"/>
                <a:gd name="T14" fmla="*/ 316 w 419"/>
                <a:gd name="T15" fmla="*/ 113 h 396"/>
                <a:gd name="T16" fmla="*/ 296 w 419"/>
                <a:gd name="T17" fmla="*/ 79 h 396"/>
                <a:gd name="T18" fmla="*/ 199 w 419"/>
                <a:gd name="T19" fmla="*/ 22 h 396"/>
                <a:gd name="T20" fmla="*/ 137 w 419"/>
                <a:gd name="T21" fmla="*/ 44 h 396"/>
                <a:gd name="T22" fmla="*/ 153 w 419"/>
                <a:gd name="T23" fmla="*/ 51 h 396"/>
                <a:gd name="T24" fmla="*/ 120 w 419"/>
                <a:gd name="T25" fmla="*/ 73 h 396"/>
                <a:gd name="T26" fmla="*/ 97 w 419"/>
                <a:gd name="T27" fmla="*/ 51 h 396"/>
                <a:gd name="T28" fmla="*/ 82 w 419"/>
                <a:gd name="T29" fmla="*/ 70 h 396"/>
                <a:gd name="T30" fmla="*/ 81 w 419"/>
                <a:gd name="T31" fmla="*/ 5 h 396"/>
                <a:gd name="T32" fmla="*/ 32 w 419"/>
                <a:gd name="T33" fmla="*/ 6 h 396"/>
                <a:gd name="T34" fmla="*/ 24 w 419"/>
                <a:gd name="T35" fmla="*/ 120 h 396"/>
                <a:gd name="T36" fmla="*/ 3 w 419"/>
                <a:gd name="T37" fmla="*/ 129 h 396"/>
                <a:gd name="T38" fmla="*/ 11 w 419"/>
                <a:gd name="T39" fmla="*/ 170 h 396"/>
                <a:gd name="T40" fmla="*/ 8 w 419"/>
                <a:gd name="T41" fmla="*/ 202 h 396"/>
                <a:gd name="T42" fmla="*/ 34 w 419"/>
                <a:gd name="T43" fmla="*/ 222 h 396"/>
                <a:gd name="T44" fmla="*/ 55 w 419"/>
                <a:gd name="T45" fmla="*/ 284 h 396"/>
                <a:gd name="T46" fmla="*/ 125 w 419"/>
                <a:gd name="T47" fmla="*/ 313 h 396"/>
                <a:gd name="T48" fmla="*/ 173 w 419"/>
                <a:gd name="T49" fmla="*/ 330 h 396"/>
                <a:gd name="T50" fmla="*/ 196 w 419"/>
                <a:gd name="T51" fmla="*/ 39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19" h="396">
                  <a:moveTo>
                    <a:pt x="196" y="393"/>
                  </a:moveTo>
                  <a:cubicBezTo>
                    <a:pt x="259" y="387"/>
                    <a:pt x="315" y="396"/>
                    <a:pt x="376" y="372"/>
                  </a:cubicBezTo>
                  <a:cubicBezTo>
                    <a:pt x="419" y="356"/>
                    <a:pt x="381" y="346"/>
                    <a:pt x="372" y="322"/>
                  </a:cubicBezTo>
                  <a:cubicBezTo>
                    <a:pt x="367" y="308"/>
                    <a:pt x="361" y="294"/>
                    <a:pt x="357" y="279"/>
                  </a:cubicBezTo>
                  <a:cubicBezTo>
                    <a:pt x="353" y="263"/>
                    <a:pt x="371" y="243"/>
                    <a:pt x="367" y="228"/>
                  </a:cubicBezTo>
                  <a:cubicBezTo>
                    <a:pt x="364" y="217"/>
                    <a:pt x="338" y="208"/>
                    <a:pt x="342" y="196"/>
                  </a:cubicBezTo>
                  <a:cubicBezTo>
                    <a:pt x="345" y="185"/>
                    <a:pt x="362" y="149"/>
                    <a:pt x="357" y="139"/>
                  </a:cubicBezTo>
                  <a:cubicBezTo>
                    <a:pt x="354" y="130"/>
                    <a:pt x="324" y="118"/>
                    <a:pt x="316" y="113"/>
                  </a:cubicBezTo>
                  <a:cubicBezTo>
                    <a:pt x="301" y="104"/>
                    <a:pt x="308" y="90"/>
                    <a:pt x="296" y="79"/>
                  </a:cubicBezTo>
                  <a:cubicBezTo>
                    <a:pt x="272" y="55"/>
                    <a:pt x="228" y="39"/>
                    <a:pt x="199" y="22"/>
                  </a:cubicBezTo>
                  <a:cubicBezTo>
                    <a:pt x="162" y="0"/>
                    <a:pt x="165" y="10"/>
                    <a:pt x="137" y="44"/>
                  </a:cubicBezTo>
                  <a:cubicBezTo>
                    <a:pt x="142" y="46"/>
                    <a:pt x="148" y="49"/>
                    <a:pt x="153" y="51"/>
                  </a:cubicBezTo>
                  <a:cubicBezTo>
                    <a:pt x="138" y="53"/>
                    <a:pt x="125" y="59"/>
                    <a:pt x="120" y="73"/>
                  </a:cubicBezTo>
                  <a:cubicBezTo>
                    <a:pt x="116" y="63"/>
                    <a:pt x="110" y="58"/>
                    <a:pt x="97" y="51"/>
                  </a:cubicBezTo>
                  <a:cubicBezTo>
                    <a:pt x="93" y="63"/>
                    <a:pt x="91" y="60"/>
                    <a:pt x="82" y="70"/>
                  </a:cubicBezTo>
                  <a:cubicBezTo>
                    <a:pt x="77" y="48"/>
                    <a:pt x="80" y="27"/>
                    <a:pt x="81" y="5"/>
                  </a:cubicBezTo>
                  <a:cubicBezTo>
                    <a:pt x="65" y="5"/>
                    <a:pt x="48" y="6"/>
                    <a:pt x="32" y="6"/>
                  </a:cubicBezTo>
                  <a:cubicBezTo>
                    <a:pt x="50" y="45"/>
                    <a:pt x="46" y="85"/>
                    <a:pt x="24" y="120"/>
                  </a:cubicBezTo>
                  <a:cubicBezTo>
                    <a:pt x="20" y="125"/>
                    <a:pt x="4" y="126"/>
                    <a:pt x="3" y="129"/>
                  </a:cubicBezTo>
                  <a:cubicBezTo>
                    <a:pt x="0" y="138"/>
                    <a:pt x="9" y="161"/>
                    <a:pt x="11" y="170"/>
                  </a:cubicBezTo>
                  <a:cubicBezTo>
                    <a:pt x="12" y="178"/>
                    <a:pt x="7" y="198"/>
                    <a:pt x="8" y="202"/>
                  </a:cubicBezTo>
                  <a:cubicBezTo>
                    <a:pt x="12" y="211"/>
                    <a:pt x="30" y="213"/>
                    <a:pt x="34" y="222"/>
                  </a:cubicBezTo>
                  <a:cubicBezTo>
                    <a:pt x="43" y="239"/>
                    <a:pt x="39" y="268"/>
                    <a:pt x="55" y="284"/>
                  </a:cubicBezTo>
                  <a:cubicBezTo>
                    <a:pt x="69" y="297"/>
                    <a:pt x="107" y="307"/>
                    <a:pt x="125" y="313"/>
                  </a:cubicBezTo>
                  <a:cubicBezTo>
                    <a:pt x="142" y="318"/>
                    <a:pt x="159" y="320"/>
                    <a:pt x="173" y="330"/>
                  </a:cubicBezTo>
                  <a:cubicBezTo>
                    <a:pt x="188" y="341"/>
                    <a:pt x="181" y="376"/>
                    <a:pt x="196" y="39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53" name="Freeform 335"/>
            <p:cNvSpPr>
              <a:spLocks noEditPoints="1"/>
            </p:cNvSpPr>
            <p:nvPr/>
          </p:nvSpPr>
          <p:spPr bwMode="auto">
            <a:xfrm>
              <a:off x="2480" y="2621"/>
              <a:ext cx="124" cy="121"/>
            </a:xfrm>
            <a:custGeom>
              <a:avLst/>
              <a:gdLst>
                <a:gd name="T0" fmla="*/ 198 w 416"/>
                <a:gd name="T1" fmla="*/ 404 h 408"/>
                <a:gd name="T2" fmla="*/ 176 w 416"/>
                <a:gd name="T3" fmla="*/ 343 h 408"/>
                <a:gd name="T4" fmla="*/ 132 w 416"/>
                <a:gd name="T5" fmla="*/ 327 h 408"/>
                <a:gd name="T6" fmla="*/ 57 w 416"/>
                <a:gd name="T7" fmla="*/ 295 h 408"/>
                <a:gd name="T8" fmla="*/ 35 w 416"/>
                <a:gd name="T9" fmla="*/ 231 h 408"/>
                <a:gd name="T10" fmla="*/ 9 w 416"/>
                <a:gd name="T11" fmla="*/ 210 h 408"/>
                <a:gd name="T12" fmla="*/ 11 w 416"/>
                <a:gd name="T13" fmla="*/ 177 h 408"/>
                <a:gd name="T14" fmla="*/ 3 w 416"/>
                <a:gd name="T15" fmla="*/ 131 h 408"/>
                <a:gd name="T16" fmla="*/ 26 w 416"/>
                <a:gd name="T17" fmla="*/ 119 h 408"/>
                <a:gd name="T18" fmla="*/ 27 w 416"/>
                <a:gd name="T19" fmla="*/ 3 h 408"/>
                <a:gd name="T20" fmla="*/ 98 w 416"/>
                <a:gd name="T21" fmla="*/ 21 h 408"/>
                <a:gd name="T22" fmla="*/ 101 w 416"/>
                <a:gd name="T23" fmla="*/ 43 h 408"/>
                <a:gd name="T24" fmla="*/ 129 w 416"/>
                <a:gd name="T25" fmla="*/ 61 h 408"/>
                <a:gd name="T26" fmla="*/ 131 w 416"/>
                <a:gd name="T27" fmla="*/ 52 h 408"/>
                <a:gd name="T28" fmla="*/ 151 w 416"/>
                <a:gd name="T29" fmla="*/ 28 h 408"/>
                <a:gd name="T30" fmla="*/ 213 w 416"/>
                <a:gd name="T31" fmla="*/ 19 h 408"/>
                <a:gd name="T32" fmla="*/ 312 w 416"/>
                <a:gd name="T33" fmla="*/ 77 h 408"/>
                <a:gd name="T34" fmla="*/ 329 w 416"/>
                <a:gd name="T35" fmla="*/ 110 h 408"/>
                <a:gd name="T36" fmla="*/ 375 w 416"/>
                <a:gd name="T37" fmla="*/ 140 h 408"/>
                <a:gd name="T38" fmla="*/ 360 w 416"/>
                <a:gd name="T39" fmla="*/ 204 h 408"/>
                <a:gd name="T40" fmla="*/ 385 w 416"/>
                <a:gd name="T41" fmla="*/ 230 h 408"/>
                <a:gd name="T42" fmla="*/ 375 w 416"/>
                <a:gd name="T43" fmla="*/ 282 h 408"/>
                <a:gd name="T44" fmla="*/ 402 w 416"/>
                <a:gd name="T45" fmla="*/ 340 h 408"/>
                <a:gd name="T46" fmla="*/ 388 w 416"/>
                <a:gd name="T47" fmla="*/ 386 h 408"/>
                <a:gd name="T48" fmla="*/ 206 w 416"/>
                <a:gd name="T49" fmla="*/ 407 h 408"/>
                <a:gd name="T50" fmla="*/ 26 w 416"/>
                <a:gd name="T51" fmla="*/ 205 h 408"/>
                <a:gd name="T52" fmla="*/ 51 w 416"/>
                <a:gd name="T53" fmla="*/ 223 h 408"/>
                <a:gd name="T54" fmla="*/ 70 w 416"/>
                <a:gd name="T55" fmla="*/ 282 h 408"/>
                <a:gd name="T56" fmla="*/ 137 w 416"/>
                <a:gd name="T57" fmla="*/ 309 h 408"/>
                <a:gd name="T58" fmla="*/ 187 w 416"/>
                <a:gd name="T59" fmla="*/ 328 h 408"/>
                <a:gd name="T60" fmla="*/ 209 w 416"/>
                <a:gd name="T61" fmla="*/ 388 h 408"/>
                <a:gd name="T62" fmla="*/ 381 w 416"/>
                <a:gd name="T63" fmla="*/ 369 h 408"/>
                <a:gd name="T64" fmla="*/ 389 w 416"/>
                <a:gd name="T65" fmla="*/ 353 h 408"/>
                <a:gd name="T66" fmla="*/ 357 w 416"/>
                <a:gd name="T67" fmla="*/ 287 h 408"/>
                <a:gd name="T68" fmla="*/ 367 w 416"/>
                <a:gd name="T69" fmla="*/ 235 h 408"/>
                <a:gd name="T70" fmla="*/ 342 w 416"/>
                <a:gd name="T71" fmla="*/ 199 h 408"/>
                <a:gd name="T72" fmla="*/ 358 w 416"/>
                <a:gd name="T73" fmla="*/ 147 h 408"/>
                <a:gd name="T74" fmla="*/ 320 w 416"/>
                <a:gd name="T75" fmla="*/ 126 h 408"/>
                <a:gd name="T76" fmla="*/ 299 w 416"/>
                <a:gd name="T77" fmla="*/ 90 h 408"/>
                <a:gd name="T78" fmla="*/ 204 w 416"/>
                <a:gd name="T79" fmla="*/ 35 h 408"/>
                <a:gd name="T80" fmla="*/ 165 w 416"/>
                <a:gd name="T81" fmla="*/ 39 h 408"/>
                <a:gd name="T82" fmla="*/ 195 w 416"/>
                <a:gd name="T83" fmla="*/ 61 h 408"/>
                <a:gd name="T84" fmla="*/ 137 w 416"/>
                <a:gd name="T85" fmla="*/ 82 h 408"/>
                <a:gd name="T86" fmla="*/ 120 w 416"/>
                <a:gd name="T87" fmla="*/ 81 h 408"/>
                <a:gd name="T88" fmla="*/ 104 w 416"/>
                <a:gd name="T89" fmla="*/ 75 h 408"/>
                <a:gd name="T90" fmla="*/ 87 w 416"/>
                <a:gd name="T91" fmla="*/ 94 h 408"/>
                <a:gd name="T92" fmla="*/ 80 w 416"/>
                <a:gd name="T93" fmla="*/ 20 h 408"/>
                <a:gd name="T94" fmla="*/ 55 w 416"/>
                <a:gd name="T95" fmla="*/ 20 h 408"/>
                <a:gd name="T96" fmla="*/ 22 w 416"/>
                <a:gd name="T97" fmla="*/ 139 h 408"/>
                <a:gd name="T98" fmla="*/ 26 w 416"/>
                <a:gd name="T99" fmla="*/ 162 h 408"/>
                <a:gd name="T100" fmla="*/ 27 w 416"/>
                <a:gd name="T101" fmla="*/ 195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16" h="408">
                  <a:moveTo>
                    <a:pt x="201" y="408"/>
                  </a:moveTo>
                  <a:cubicBezTo>
                    <a:pt x="198" y="404"/>
                    <a:pt x="198" y="404"/>
                    <a:pt x="198" y="404"/>
                  </a:cubicBezTo>
                  <a:cubicBezTo>
                    <a:pt x="189" y="394"/>
                    <a:pt x="187" y="380"/>
                    <a:pt x="184" y="367"/>
                  </a:cubicBezTo>
                  <a:cubicBezTo>
                    <a:pt x="183" y="357"/>
                    <a:pt x="181" y="346"/>
                    <a:pt x="176" y="343"/>
                  </a:cubicBezTo>
                  <a:cubicBezTo>
                    <a:pt x="168" y="337"/>
                    <a:pt x="157" y="334"/>
                    <a:pt x="146" y="331"/>
                  </a:cubicBezTo>
                  <a:cubicBezTo>
                    <a:pt x="141" y="330"/>
                    <a:pt x="136" y="329"/>
                    <a:pt x="132" y="327"/>
                  </a:cubicBezTo>
                  <a:cubicBezTo>
                    <a:pt x="125" y="325"/>
                    <a:pt x="125" y="325"/>
                    <a:pt x="125" y="325"/>
                  </a:cubicBezTo>
                  <a:cubicBezTo>
                    <a:pt x="103" y="318"/>
                    <a:pt x="71" y="308"/>
                    <a:pt x="57" y="295"/>
                  </a:cubicBezTo>
                  <a:cubicBezTo>
                    <a:pt x="46" y="284"/>
                    <a:pt x="43" y="268"/>
                    <a:pt x="41" y="253"/>
                  </a:cubicBezTo>
                  <a:cubicBezTo>
                    <a:pt x="39" y="245"/>
                    <a:pt x="38" y="237"/>
                    <a:pt x="35" y="231"/>
                  </a:cubicBezTo>
                  <a:cubicBezTo>
                    <a:pt x="34" y="230"/>
                    <a:pt x="29" y="227"/>
                    <a:pt x="26" y="225"/>
                  </a:cubicBezTo>
                  <a:cubicBezTo>
                    <a:pt x="19" y="222"/>
                    <a:pt x="12" y="218"/>
                    <a:pt x="9" y="210"/>
                  </a:cubicBezTo>
                  <a:cubicBezTo>
                    <a:pt x="7" y="206"/>
                    <a:pt x="8" y="201"/>
                    <a:pt x="9" y="192"/>
                  </a:cubicBezTo>
                  <a:cubicBezTo>
                    <a:pt x="10" y="188"/>
                    <a:pt x="11" y="180"/>
                    <a:pt x="11" y="177"/>
                  </a:cubicBezTo>
                  <a:cubicBezTo>
                    <a:pt x="11" y="175"/>
                    <a:pt x="9" y="171"/>
                    <a:pt x="8" y="167"/>
                  </a:cubicBezTo>
                  <a:cubicBezTo>
                    <a:pt x="3" y="152"/>
                    <a:pt x="0" y="140"/>
                    <a:pt x="3" y="131"/>
                  </a:cubicBezTo>
                  <a:cubicBezTo>
                    <a:pt x="5" y="125"/>
                    <a:pt x="11" y="124"/>
                    <a:pt x="18" y="122"/>
                  </a:cubicBezTo>
                  <a:cubicBezTo>
                    <a:pt x="20" y="121"/>
                    <a:pt x="25" y="120"/>
                    <a:pt x="26" y="119"/>
                  </a:cubicBezTo>
                  <a:cubicBezTo>
                    <a:pt x="46" y="88"/>
                    <a:pt x="49" y="51"/>
                    <a:pt x="33" y="15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8" y="32"/>
                    <a:pt x="97" y="42"/>
                    <a:pt x="98" y="53"/>
                  </a:cubicBezTo>
                  <a:cubicBezTo>
                    <a:pt x="101" y="43"/>
                    <a:pt x="101" y="43"/>
                    <a:pt x="101" y="43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8" y="52"/>
                    <a:pt x="124" y="56"/>
                    <a:pt x="129" y="61"/>
                  </a:cubicBezTo>
                  <a:cubicBezTo>
                    <a:pt x="132" y="59"/>
                    <a:pt x="134" y="57"/>
                    <a:pt x="137" y="55"/>
                  </a:cubicBezTo>
                  <a:cubicBezTo>
                    <a:pt x="131" y="52"/>
                    <a:pt x="131" y="52"/>
                    <a:pt x="131" y="52"/>
                  </a:cubicBezTo>
                  <a:cubicBezTo>
                    <a:pt x="138" y="42"/>
                    <a:pt x="138" y="42"/>
                    <a:pt x="138" y="42"/>
                  </a:cubicBezTo>
                  <a:cubicBezTo>
                    <a:pt x="143" y="37"/>
                    <a:pt x="147" y="32"/>
                    <a:pt x="151" y="28"/>
                  </a:cubicBezTo>
                  <a:cubicBezTo>
                    <a:pt x="161" y="15"/>
                    <a:pt x="168" y="6"/>
                    <a:pt x="181" y="6"/>
                  </a:cubicBezTo>
                  <a:cubicBezTo>
                    <a:pt x="189" y="6"/>
                    <a:pt x="199" y="11"/>
                    <a:pt x="213" y="19"/>
                  </a:cubicBezTo>
                  <a:cubicBezTo>
                    <a:pt x="222" y="25"/>
                    <a:pt x="233" y="30"/>
                    <a:pt x="244" y="36"/>
                  </a:cubicBezTo>
                  <a:cubicBezTo>
                    <a:pt x="269" y="48"/>
                    <a:pt x="295" y="60"/>
                    <a:pt x="312" y="77"/>
                  </a:cubicBezTo>
                  <a:cubicBezTo>
                    <a:pt x="318" y="84"/>
                    <a:pt x="320" y="92"/>
                    <a:pt x="322" y="98"/>
                  </a:cubicBezTo>
                  <a:cubicBezTo>
                    <a:pt x="323" y="104"/>
                    <a:pt x="324" y="107"/>
                    <a:pt x="329" y="110"/>
                  </a:cubicBezTo>
                  <a:cubicBezTo>
                    <a:pt x="332" y="112"/>
                    <a:pt x="335" y="113"/>
                    <a:pt x="340" y="115"/>
                  </a:cubicBezTo>
                  <a:cubicBezTo>
                    <a:pt x="358" y="124"/>
                    <a:pt x="372" y="131"/>
                    <a:pt x="375" y="140"/>
                  </a:cubicBezTo>
                  <a:cubicBezTo>
                    <a:pt x="379" y="150"/>
                    <a:pt x="373" y="167"/>
                    <a:pt x="365" y="190"/>
                  </a:cubicBezTo>
                  <a:cubicBezTo>
                    <a:pt x="362" y="196"/>
                    <a:pt x="360" y="201"/>
                    <a:pt x="360" y="204"/>
                  </a:cubicBezTo>
                  <a:cubicBezTo>
                    <a:pt x="360" y="205"/>
                    <a:pt x="366" y="210"/>
                    <a:pt x="369" y="212"/>
                  </a:cubicBezTo>
                  <a:cubicBezTo>
                    <a:pt x="376" y="217"/>
                    <a:pt x="383" y="223"/>
                    <a:pt x="385" y="230"/>
                  </a:cubicBezTo>
                  <a:cubicBezTo>
                    <a:pt x="388" y="241"/>
                    <a:pt x="384" y="251"/>
                    <a:pt x="380" y="261"/>
                  </a:cubicBezTo>
                  <a:cubicBezTo>
                    <a:pt x="377" y="269"/>
                    <a:pt x="374" y="277"/>
                    <a:pt x="375" y="282"/>
                  </a:cubicBezTo>
                  <a:cubicBezTo>
                    <a:pt x="379" y="296"/>
                    <a:pt x="384" y="310"/>
                    <a:pt x="390" y="324"/>
                  </a:cubicBezTo>
                  <a:cubicBezTo>
                    <a:pt x="392" y="330"/>
                    <a:pt x="397" y="335"/>
                    <a:pt x="402" y="340"/>
                  </a:cubicBezTo>
                  <a:cubicBezTo>
                    <a:pt x="409" y="348"/>
                    <a:pt x="416" y="355"/>
                    <a:pt x="414" y="365"/>
                  </a:cubicBezTo>
                  <a:cubicBezTo>
                    <a:pt x="412" y="373"/>
                    <a:pt x="404" y="380"/>
                    <a:pt x="388" y="386"/>
                  </a:cubicBezTo>
                  <a:cubicBezTo>
                    <a:pt x="345" y="403"/>
                    <a:pt x="305" y="404"/>
                    <a:pt x="263" y="404"/>
                  </a:cubicBezTo>
                  <a:cubicBezTo>
                    <a:pt x="244" y="405"/>
                    <a:pt x="225" y="405"/>
                    <a:pt x="206" y="407"/>
                  </a:cubicBezTo>
                  <a:lnTo>
                    <a:pt x="201" y="408"/>
                  </a:lnTo>
                  <a:close/>
                  <a:moveTo>
                    <a:pt x="26" y="205"/>
                  </a:moveTo>
                  <a:cubicBezTo>
                    <a:pt x="27" y="205"/>
                    <a:pt x="32" y="208"/>
                    <a:pt x="35" y="209"/>
                  </a:cubicBezTo>
                  <a:cubicBezTo>
                    <a:pt x="41" y="212"/>
                    <a:pt x="48" y="216"/>
                    <a:pt x="51" y="223"/>
                  </a:cubicBezTo>
                  <a:cubicBezTo>
                    <a:pt x="56" y="231"/>
                    <a:pt x="57" y="241"/>
                    <a:pt x="59" y="250"/>
                  </a:cubicBezTo>
                  <a:cubicBezTo>
                    <a:pt x="61" y="262"/>
                    <a:pt x="63" y="275"/>
                    <a:pt x="70" y="282"/>
                  </a:cubicBezTo>
                  <a:cubicBezTo>
                    <a:pt x="81" y="292"/>
                    <a:pt x="112" y="301"/>
                    <a:pt x="130" y="307"/>
                  </a:cubicBezTo>
                  <a:cubicBezTo>
                    <a:pt x="137" y="309"/>
                    <a:pt x="137" y="309"/>
                    <a:pt x="137" y="309"/>
                  </a:cubicBezTo>
                  <a:cubicBezTo>
                    <a:pt x="142" y="311"/>
                    <a:pt x="146" y="312"/>
                    <a:pt x="150" y="313"/>
                  </a:cubicBezTo>
                  <a:cubicBezTo>
                    <a:pt x="163" y="316"/>
                    <a:pt x="176" y="320"/>
                    <a:pt x="187" y="328"/>
                  </a:cubicBezTo>
                  <a:cubicBezTo>
                    <a:pt x="198" y="336"/>
                    <a:pt x="200" y="350"/>
                    <a:pt x="203" y="364"/>
                  </a:cubicBezTo>
                  <a:cubicBezTo>
                    <a:pt x="204" y="373"/>
                    <a:pt x="206" y="382"/>
                    <a:pt x="209" y="388"/>
                  </a:cubicBezTo>
                  <a:cubicBezTo>
                    <a:pt x="228" y="387"/>
                    <a:pt x="245" y="386"/>
                    <a:pt x="263" y="386"/>
                  </a:cubicBezTo>
                  <a:cubicBezTo>
                    <a:pt x="303" y="385"/>
                    <a:pt x="341" y="384"/>
                    <a:pt x="381" y="369"/>
                  </a:cubicBezTo>
                  <a:cubicBezTo>
                    <a:pt x="394" y="364"/>
                    <a:pt x="396" y="361"/>
                    <a:pt x="396" y="361"/>
                  </a:cubicBezTo>
                  <a:cubicBezTo>
                    <a:pt x="396" y="360"/>
                    <a:pt x="391" y="356"/>
                    <a:pt x="389" y="353"/>
                  </a:cubicBezTo>
                  <a:cubicBezTo>
                    <a:pt x="383" y="347"/>
                    <a:pt x="376" y="340"/>
                    <a:pt x="373" y="331"/>
                  </a:cubicBezTo>
                  <a:cubicBezTo>
                    <a:pt x="367" y="316"/>
                    <a:pt x="361" y="302"/>
                    <a:pt x="357" y="287"/>
                  </a:cubicBezTo>
                  <a:cubicBezTo>
                    <a:pt x="354" y="276"/>
                    <a:pt x="359" y="264"/>
                    <a:pt x="363" y="254"/>
                  </a:cubicBezTo>
                  <a:cubicBezTo>
                    <a:pt x="366" y="247"/>
                    <a:pt x="368" y="240"/>
                    <a:pt x="367" y="235"/>
                  </a:cubicBezTo>
                  <a:cubicBezTo>
                    <a:pt x="366" y="234"/>
                    <a:pt x="361" y="229"/>
                    <a:pt x="358" y="227"/>
                  </a:cubicBezTo>
                  <a:cubicBezTo>
                    <a:pt x="350" y="221"/>
                    <a:pt x="339" y="212"/>
                    <a:pt x="342" y="199"/>
                  </a:cubicBezTo>
                  <a:cubicBezTo>
                    <a:pt x="343" y="196"/>
                    <a:pt x="345" y="190"/>
                    <a:pt x="347" y="184"/>
                  </a:cubicBezTo>
                  <a:cubicBezTo>
                    <a:pt x="351" y="174"/>
                    <a:pt x="359" y="152"/>
                    <a:pt x="358" y="147"/>
                  </a:cubicBezTo>
                  <a:cubicBezTo>
                    <a:pt x="356" y="143"/>
                    <a:pt x="339" y="135"/>
                    <a:pt x="332" y="132"/>
                  </a:cubicBezTo>
                  <a:cubicBezTo>
                    <a:pt x="327" y="129"/>
                    <a:pt x="322" y="127"/>
                    <a:pt x="320" y="126"/>
                  </a:cubicBezTo>
                  <a:cubicBezTo>
                    <a:pt x="308" y="119"/>
                    <a:pt x="306" y="109"/>
                    <a:pt x="304" y="102"/>
                  </a:cubicBezTo>
                  <a:cubicBezTo>
                    <a:pt x="303" y="97"/>
                    <a:pt x="302" y="94"/>
                    <a:pt x="299" y="90"/>
                  </a:cubicBezTo>
                  <a:cubicBezTo>
                    <a:pt x="284" y="76"/>
                    <a:pt x="260" y="64"/>
                    <a:pt x="236" y="52"/>
                  </a:cubicBezTo>
                  <a:cubicBezTo>
                    <a:pt x="225" y="46"/>
                    <a:pt x="213" y="40"/>
                    <a:pt x="204" y="35"/>
                  </a:cubicBezTo>
                  <a:cubicBezTo>
                    <a:pt x="195" y="30"/>
                    <a:pt x="185" y="25"/>
                    <a:pt x="181" y="25"/>
                  </a:cubicBezTo>
                  <a:cubicBezTo>
                    <a:pt x="177" y="25"/>
                    <a:pt x="174" y="28"/>
                    <a:pt x="165" y="39"/>
                  </a:cubicBezTo>
                  <a:cubicBezTo>
                    <a:pt x="164" y="41"/>
                    <a:pt x="162" y="43"/>
                    <a:pt x="160" y="45"/>
                  </a:cubicBezTo>
                  <a:cubicBezTo>
                    <a:pt x="195" y="61"/>
                    <a:pt x="195" y="61"/>
                    <a:pt x="195" y="61"/>
                  </a:cubicBezTo>
                  <a:cubicBezTo>
                    <a:pt x="163" y="65"/>
                    <a:pt x="163" y="65"/>
                    <a:pt x="163" y="65"/>
                  </a:cubicBezTo>
                  <a:cubicBezTo>
                    <a:pt x="154" y="67"/>
                    <a:pt x="142" y="70"/>
                    <a:pt x="137" y="82"/>
                  </a:cubicBezTo>
                  <a:cubicBezTo>
                    <a:pt x="128" y="105"/>
                    <a:pt x="128" y="105"/>
                    <a:pt x="128" y="105"/>
                  </a:cubicBezTo>
                  <a:cubicBezTo>
                    <a:pt x="120" y="81"/>
                    <a:pt x="120" y="81"/>
                    <a:pt x="120" y="81"/>
                  </a:cubicBezTo>
                  <a:cubicBezTo>
                    <a:pt x="119" y="77"/>
                    <a:pt x="116" y="73"/>
                    <a:pt x="110" y="69"/>
                  </a:cubicBezTo>
                  <a:cubicBezTo>
                    <a:pt x="108" y="72"/>
                    <a:pt x="107" y="73"/>
                    <a:pt x="104" y="75"/>
                  </a:cubicBezTo>
                  <a:cubicBezTo>
                    <a:pt x="103" y="76"/>
                    <a:pt x="101" y="78"/>
                    <a:pt x="98" y="81"/>
                  </a:cubicBezTo>
                  <a:cubicBezTo>
                    <a:pt x="87" y="94"/>
                    <a:pt x="87" y="94"/>
                    <a:pt x="87" y="94"/>
                  </a:cubicBezTo>
                  <a:cubicBezTo>
                    <a:pt x="83" y="77"/>
                    <a:pt x="83" y="77"/>
                    <a:pt x="83" y="77"/>
                  </a:cubicBezTo>
                  <a:cubicBezTo>
                    <a:pt x="78" y="57"/>
                    <a:pt x="79" y="38"/>
                    <a:pt x="80" y="20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67" y="58"/>
                    <a:pt x="62" y="96"/>
                    <a:pt x="40" y="130"/>
                  </a:cubicBezTo>
                  <a:cubicBezTo>
                    <a:pt x="37" y="136"/>
                    <a:pt x="29" y="138"/>
                    <a:pt x="22" y="139"/>
                  </a:cubicBezTo>
                  <a:cubicBezTo>
                    <a:pt x="22" y="140"/>
                    <a:pt x="21" y="140"/>
                    <a:pt x="20" y="140"/>
                  </a:cubicBezTo>
                  <a:cubicBezTo>
                    <a:pt x="21" y="146"/>
                    <a:pt x="24" y="157"/>
                    <a:pt x="26" y="162"/>
                  </a:cubicBezTo>
                  <a:cubicBezTo>
                    <a:pt x="27" y="167"/>
                    <a:pt x="28" y="171"/>
                    <a:pt x="29" y="174"/>
                  </a:cubicBezTo>
                  <a:cubicBezTo>
                    <a:pt x="30" y="179"/>
                    <a:pt x="29" y="185"/>
                    <a:pt x="27" y="195"/>
                  </a:cubicBezTo>
                  <a:cubicBezTo>
                    <a:pt x="27" y="198"/>
                    <a:pt x="26" y="204"/>
                    <a:pt x="26" y="20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54" name="Freeform 336"/>
            <p:cNvSpPr>
              <a:spLocks/>
            </p:cNvSpPr>
            <p:nvPr/>
          </p:nvSpPr>
          <p:spPr bwMode="auto">
            <a:xfrm>
              <a:off x="2589" y="2676"/>
              <a:ext cx="3" cy="7"/>
            </a:xfrm>
            <a:custGeom>
              <a:avLst/>
              <a:gdLst>
                <a:gd name="T0" fmla="*/ 2 w 12"/>
                <a:gd name="T1" fmla="*/ 0 h 25"/>
                <a:gd name="T2" fmla="*/ 12 w 12"/>
                <a:gd name="T3" fmla="*/ 25 h 25"/>
                <a:gd name="T4" fmla="*/ 2 w 1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25">
                  <a:moveTo>
                    <a:pt x="2" y="0"/>
                  </a:moveTo>
                  <a:cubicBezTo>
                    <a:pt x="7" y="8"/>
                    <a:pt x="9" y="17"/>
                    <a:pt x="12" y="25"/>
                  </a:cubicBezTo>
                  <a:cubicBezTo>
                    <a:pt x="0" y="19"/>
                    <a:pt x="3" y="13"/>
                    <a:pt x="2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55" name="Freeform 337"/>
            <p:cNvSpPr>
              <a:spLocks/>
            </p:cNvSpPr>
            <p:nvPr/>
          </p:nvSpPr>
          <p:spPr bwMode="auto">
            <a:xfrm>
              <a:off x="2586" y="2664"/>
              <a:ext cx="11" cy="24"/>
            </a:xfrm>
            <a:custGeom>
              <a:avLst/>
              <a:gdLst>
                <a:gd name="T0" fmla="*/ 38 w 38"/>
                <a:gd name="T1" fmla="*/ 80 h 80"/>
                <a:gd name="T2" fmla="*/ 17 w 38"/>
                <a:gd name="T3" fmla="*/ 71 h 80"/>
                <a:gd name="T4" fmla="*/ 2 w 38"/>
                <a:gd name="T5" fmla="*/ 46 h 80"/>
                <a:gd name="T6" fmla="*/ 2 w 38"/>
                <a:gd name="T7" fmla="*/ 39 h 80"/>
                <a:gd name="T8" fmla="*/ 0 w 38"/>
                <a:gd name="T9" fmla="*/ 0 h 80"/>
                <a:gd name="T10" fmla="*/ 20 w 38"/>
                <a:gd name="T11" fmla="*/ 34 h 80"/>
                <a:gd name="T12" fmla="*/ 26 w 38"/>
                <a:gd name="T13" fmla="*/ 51 h 80"/>
                <a:gd name="T14" fmla="*/ 29 w 38"/>
                <a:gd name="T15" fmla="*/ 59 h 80"/>
                <a:gd name="T16" fmla="*/ 38 w 38"/>
                <a:gd name="T1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80">
                  <a:moveTo>
                    <a:pt x="38" y="80"/>
                  </a:moveTo>
                  <a:cubicBezTo>
                    <a:pt x="17" y="71"/>
                    <a:pt x="17" y="71"/>
                    <a:pt x="17" y="71"/>
                  </a:cubicBezTo>
                  <a:cubicBezTo>
                    <a:pt x="2" y="64"/>
                    <a:pt x="2" y="54"/>
                    <a:pt x="2" y="46"/>
                  </a:cubicBezTo>
                  <a:cubicBezTo>
                    <a:pt x="2" y="44"/>
                    <a:pt x="2" y="41"/>
                    <a:pt x="2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3" y="39"/>
                    <a:pt x="25" y="45"/>
                    <a:pt x="26" y="51"/>
                  </a:cubicBezTo>
                  <a:cubicBezTo>
                    <a:pt x="27" y="54"/>
                    <a:pt x="28" y="56"/>
                    <a:pt x="29" y="59"/>
                  </a:cubicBezTo>
                  <a:lnTo>
                    <a:pt x="38" y="80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56" name="Freeform 338"/>
            <p:cNvSpPr>
              <a:spLocks/>
            </p:cNvSpPr>
            <p:nvPr/>
          </p:nvSpPr>
          <p:spPr bwMode="auto">
            <a:xfrm>
              <a:off x="2594" y="2666"/>
              <a:ext cx="2" cy="6"/>
            </a:xfrm>
            <a:custGeom>
              <a:avLst/>
              <a:gdLst>
                <a:gd name="T0" fmla="*/ 6 w 8"/>
                <a:gd name="T1" fmla="*/ 9 h 20"/>
                <a:gd name="T2" fmla="*/ 4 w 8"/>
                <a:gd name="T3" fmla="*/ 20 h 20"/>
                <a:gd name="T4" fmla="*/ 6 w 8"/>
                <a:gd name="T5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0">
                  <a:moveTo>
                    <a:pt x="6" y="9"/>
                  </a:moveTo>
                  <a:cubicBezTo>
                    <a:pt x="5" y="13"/>
                    <a:pt x="5" y="17"/>
                    <a:pt x="4" y="20"/>
                  </a:cubicBezTo>
                  <a:cubicBezTo>
                    <a:pt x="0" y="0"/>
                    <a:pt x="8" y="7"/>
                    <a:pt x="6" y="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57" name="Freeform 339"/>
            <p:cNvSpPr>
              <a:spLocks/>
            </p:cNvSpPr>
            <p:nvPr/>
          </p:nvSpPr>
          <p:spPr bwMode="auto">
            <a:xfrm>
              <a:off x="2592" y="2665"/>
              <a:ext cx="7" cy="23"/>
            </a:xfrm>
            <a:custGeom>
              <a:avLst/>
              <a:gdLst>
                <a:gd name="T0" fmla="*/ 12 w 24"/>
                <a:gd name="T1" fmla="*/ 78 h 78"/>
                <a:gd name="T2" fmla="*/ 2 w 24"/>
                <a:gd name="T3" fmla="*/ 24 h 78"/>
                <a:gd name="T4" fmla="*/ 4 w 24"/>
                <a:gd name="T5" fmla="*/ 3 h 78"/>
                <a:gd name="T6" fmla="*/ 7 w 24"/>
                <a:gd name="T7" fmla="*/ 0 h 78"/>
                <a:gd name="T8" fmla="*/ 12 w 24"/>
                <a:gd name="T9" fmla="*/ 0 h 78"/>
                <a:gd name="T10" fmla="*/ 22 w 24"/>
                <a:gd name="T11" fmla="*/ 6 h 78"/>
                <a:gd name="T12" fmla="*/ 24 w 24"/>
                <a:gd name="T13" fmla="*/ 12 h 78"/>
                <a:gd name="T14" fmla="*/ 22 w 24"/>
                <a:gd name="T15" fmla="*/ 15 h 78"/>
                <a:gd name="T16" fmla="*/ 20 w 24"/>
                <a:gd name="T17" fmla="*/ 24 h 78"/>
                <a:gd name="T18" fmla="*/ 12 w 24"/>
                <a:gd name="T1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78">
                  <a:moveTo>
                    <a:pt x="12" y="78"/>
                  </a:moveTo>
                  <a:cubicBezTo>
                    <a:pt x="2" y="24"/>
                    <a:pt x="2" y="24"/>
                    <a:pt x="2" y="24"/>
                  </a:cubicBezTo>
                  <a:cubicBezTo>
                    <a:pt x="0" y="13"/>
                    <a:pt x="1" y="7"/>
                    <a:pt x="4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6" y="0"/>
                    <a:pt x="20" y="2"/>
                    <a:pt x="22" y="6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8"/>
                    <a:pt x="21" y="21"/>
                    <a:pt x="20" y="24"/>
                  </a:cubicBezTo>
                  <a:lnTo>
                    <a:pt x="12" y="78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58" name="Freeform 340"/>
            <p:cNvSpPr>
              <a:spLocks/>
            </p:cNvSpPr>
            <p:nvPr/>
          </p:nvSpPr>
          <p:spPr bwMode="auto">
            <a:xfrm>
              <a:off x="2399" y="2702"/>
              <a:ext cx="128" cy="110"/>
            </a:xfrm>
            <a:custGeom>
              <a:avLst/>
              <a:gdLst>
                <a:gd name="T0" fmla="*/ 77 w 431"/>
                <a:gd name="T1" fmla="*/ 100 h 371"/>
                <a:gd name="T2" fmla="*/ 83 w 431"/>
                <a:gd name="T3" fmla="*/ 178 h 371"/>
                <a:gd name="T4" fmla="*/ 6 w 431"/>
                <a:gd name="T5" fmla="*/ 178 h 371"/>
                <a:gd name="T6" fmla="*/ 3 w 431"/>
                <a:gd name="T7" fmla="*/ 246 h 371"/>
                <a:gd name="T8" fmla="*/ 76 w 431"/>
                <a:gd name="T9" fmla="*/ 347 h 371"/>
                <a:gd name="T10" fmla="*/ 130 w 431"/>
                <a:gd name="T11" fmla="*/ 362 h 371"/>
                <a:gd name="T12" fmla="*/ 206 w 431"/>
                <a:gd name="T13" fmla="*/ 340 h 371"/>
                <a:gd name="T14" fmla="*/ 247 w 431"/>
                <a:gd name="T15" fmla="*/ 297 h 371"/>
                <a:gd name="T16" fmla="*/ 306 w 431"/>
                <a:gd name="T17" fmla="*/ 278 h 371"/>
                <a:gd name="T18" fmla="*/ 297 w 431"/>
                <a:gd name="T19" fmla="*/ 258 h 371"/>
                <a:gd name="T20" fmla="*/ 412 w 431"/>
                <a:gd name="T21" fmla="*/ 219 h 371"/>
                <a:gd name="T22" fmla="*/ 423 w 431"/>
                <a:gd name="T23" fmla="*/ 159 h 371"/>
                <a:gd name="T24" fmla="*/ 418 w 431"/>
                <a:gd name="T25" fmla="*/ 126 h 371"/>
                <a:gd name="T26" fmla="*/ 431 w 431"/>
                <a:gd name="T27" fmla="*/ 93 h 371"/>
                <a:gd name="T28" fmla="*/ 373 w 431"/>
                <a:gd name="T29" fmla="*/ 31 h 371"/>
                <a:gd name="T30" fmla="*/ 317 w 431"/>
                <a:gd name="T31" fmla="*/ 0 h 371"/>
                <a:gd name="T32" fmla="*/ 259 w 431"/>
                <a:gd name="T33" fmla="*/ 24 h 371"/>
                <a:gd name="T34" fmla="*/ 255 w 431"/>
                <a:gd name="T35" fmla="*/ 87 h 371"/>
                <a:gd name="T36" fmla="*/ 260 w 431"/>
                <a:gd name="T37" fmla="*/ 150 h 371"/>
                <a:gd name="T38" fmla="*/ 286 w 431"/>
                <a:gd name="T39" fmla="*/ 155 h 371"/>
                <a:gd name="T40" fmla="*/ 287 w 431"/>
                <a:gd name="T41" fmla="*/ 191 h 371"/>
                <a:gd name="T42" fmla="*/ 184 w 431"/>
                <a:gd name="T43" fmla="*/ 132 h 371"/>
                <a:gd name="T44" fmla="*/ 125 w 431"/>
                <a:gd name="T45" fmla="*/ 116 h 371"/>
                <a:gd name="T46" fmla="*/ 96 w 431"/>
                <a:gd name="T47" fmla="*/ 117 h 371"/>
                <a:gd name="T48" fmla="*/ 77 w 431"/>
                <a:gd name="T49" fmla="*/ 100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1" h="371">
                  <a:moveTo>
                    <a:pt x="77" y="100"/>
                  </a:moveTo>
                  <a:cubicBezTo>
                    <a:pt x="76" y="124"/>
                    <a:pt x="65" y="163"/>
                    <a:pt x="83" y="178"/>
                  </a:cubicBezTo>
                  <a:cubicBezTo>
                    <a:pt x="57" y="178"/>
                    <a:pt x="32" y="178"/>
                    <a:pt x="6" y="178"/>
                  </a:cubicBezTo>
                  <a:cubicBezTo>
                    <a:pt x="0" y="178"/>
                    <a:pt x="3" y="239"/>
                    <a:pt x="3" y="246"/>
                  </a:cubicBezTo>
                  <a:cubicBezTo>
                    <a:pt x="3" y="297"/>
                    <a:pt x="6" y="362"/>
                    <a:pt x="76" y="347"/>
                  </a:cubicBezTo>
                  <a:cubicBezTo>
                    <a:pt x="99" y="341"/>
                    <a:pt x="111" y="359"/>
                    <a:pt x="130" y="362"/>
                  </a:cubicBezTo>
                  <a:cubicBezTo>
                    <a:pt x="173" y="367"/>
                    <a:pt x="177" y="371"/>
                    <a:pt x="206" y="340"/>
                  </a:cubicBezTo>
                  <a:cubicBezTo>
                    <a:pt x="224" y="321"/>
                    <a:pt x="241" y="325"/>
                    <a:pt x="247" y="297"/>
                  </a:cubicBezTo>
                  <a:cubicBezTo>
                    <a:pt x="251" y="279"/>
                    <a:pt x="290" y="275"/>
                    <a:pt x="306" y="278"/>
                  </a:cubicBezTo>
                  <a:cubicBezTo>
                    <a:pt x="301" y="273"/>
                    <a:pt x="301" y="264"/>
                    <a:pt x="297" y="258"/>
                  </a:cubicBezTo>
                  <a:cubicBezTo>
                    <a:pt x="335" y="245"/>
                    <a:pt x="374" y="232"/>
                    <a:pt x="412" y="219"/>
                  </a:cubicBezTo>
                  <a:cubicBezTo>
                    <a:pt x="381" y="198"/>
                    <a:pt x="420" y="177"/>
                    <a:pt x="423" y="159"/>
                  </a:cubicBezTo>
                  <a:cubicBezTo>
                    <a:pt x="425" y="152"/>
                    <a:pt x="415" y="137"/>
                    <a:pt x="418" y="126"/>
                  </a:cubicBezTo>
                  <a:cubicBezTo>
                    <a:pt x="419" y="120"/>
                    <a:pt x="431" y="95"/>
                    <a:pt x="431" y="93"/>
                  </a:cubicBezTo>
                  <a:cubicBezTo>
                    <a:pt x="429" y="57"/>
                    <a:pt x="400" y="43"/>
                    <a:pt x="373" y="31"/>
                  </a:cubicBezTo>
                  <a:cubicBezTo>
                    <a:pt x="349" y="22"/>
                    <a:pt x="317" y="26"/>
                    <a:pt x="317" y="0"/>
                  </a:cubicBezTo>
                  <a:cubicBezTo>
                    <a:pt x="294" y="5"/>
                    <a:pt x="272" y="4"/>
                    <a:pt x="259" y="24"/>
                  </a:cubicBezTo>
                  <a:cubicBezTo>
                    <a:pt x="245" y="46"/>
                    <a:pt x="261" y="64"/>
                    <a:pt x="255" y="87"/>
                  </a:cubicBezTo>
                  <a:cubicBezTo>
                    <a:pt x="246" y="119"/>
                    <a:pt x="239" y="126"/>
                    <a:pt x="260" y="150"/>
                  </a:cubicBezTo>
                  <a:cubicBezTo>
                    <a:pt x="265" y="156"/>
                    <a:pt x="285" y="143"/>
                    <a:pt x="286" y="155"/>
                  </a:cubicBezTo>
                  <a:cubicBezTo>
                    <a:pt x="286" y="167"/>
                    <a:pt x="287" y="179"/>
                    <a:pt x="287" y="191"/>
                  </a:cubicBezTo>
                  <a:cubicBezTo>
                    <a:pt x="250" y="187"/>
                    <a:pt x="218" y="126"/>
                    <a:pt x="184" y="132"/>
                  </a:cubicBezTo>
                  <a:cubicBezTo>
                    <a:pt x="162" y="137"/>
                    <a:pt x="140" y="137"/>
                    <a:pt x="125" y="116"/>
                  </a:cubicBezTo>
                  <a:cubicBezTo>
                    <a:pt x="115" y="101"/>
                    <a:pt x="108" y="122"/>
                    <a:pt x="96" y="117"/>
                  </a:cubicBezTo>
                  <a:cubicBezTo>
                    <a:pt x="86" y="112"/>
                    <a:pt x="89" y="104"/>
                    <a:pt x="77" y="10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59" name="Freeform 341"/>
            <p:cNvSpPr>
              <a:spLocks noEditPoints="1"/>
            </p:cNvSpPr>
            <p:nvPr/>
          </p:nvSpPr>
          <p:spPr bwMode="auto">
            <a:xfrm>
              <a:off x="2396" y="2698"/>
              <a:ext cx="134" cy="116"/>
            </a:xfrm>
            <a:custGeom>
              <a:avLst/>
              <a:gdLst>
                <a:gd name="T0" fmla="*/ 149 w 448"/>
                <a:gd name="T1" fmla="*/ 384 h 387"/>
                <a:gd name="T2" fmla="*/ 113 w 448"/>
                <a:gd name="T3" fmla="*/ 374 h 387"/>
                <a:gd name="T4" fmla="*/ 64 w 448"/>
                <a:gd name="T5" fmla="*/ 370 h 387"/>
                <a:gd name="T6" fmla="*/ 2 w 448"/>
                <a:gd name="T7" fmla="*/ 251 h 387"/>
                <a:gd name="T8" fmla="*/ 9 w 448"/>
                <a:gd name="T9" fmla="*/ 181 h 387"/>
                <a:gd name="T10" fmla="*/ 75 w 448"/>
                <a:gd name="T11" fmla="*/ 181 h 387"/>
                <a:gd name="T12" fmla="*/ 76 w 448"/>
                <a:gd name="T13" fmla="*/ 112 h 387"/>
                <a:gd name="T14" fmla="*/ 88 w 448"/>
                <a:gd name="T15" fmla="*/ 103 h 387"/>
                <a:gd name="T16" fmla="*/ 108 w 448"/>
                <a:gd name="T17" fmla="*/ 120 h 387"/>
                <a:gd name="T18" fmla="*/ 140 w 448"/>
                <a:gd name="T19" fmla="*/ 122 h 387"/>
                <a:gd name="T20" fmla="*/ 251 w 448"/>
                <a:gd name="T21" fmla="*/ 166 h 387"/>
                <a:gd name="T22" fmla="*/ 285 w 448"/>
                <a:gd name="T23" fmla="*/ 171 h 387"/>
                <a:gd name="T24" fmla="*/ 272 w 448"/>
                <a:gd name="T25" fmla="*/ 173 h 387"/>
                <a:gd name="T26" fmla="*/ 250 w 448"/>
                <a:gd name="T27" fmla="*/ 110 h 387"/>
                <a:gd name="T28" fmla="*/ 254 w 448"/>
                <a:gd name="T29" fmla="*/ 73 h 387"/>
                <a:gd name="T30" fmla="*/ 309 w 448"/>
                <a:gd name="T31" fmla="*/ 5 h 387"/>
                <a:gd name="T32" fmla="*/ 335 w 448"/>
                <a:gd name="T33" fmla="*/ 0 h 387"/>
                <a:gd name="T34" fmla="*/ 360 w 448"/>
                <a:gd name="T35" fmla="*/ 28 h 387"/>
                <a:gd name="T36" fmla="*/ 448 w 448"/>
                <a:gd name="T37" fmla="*/ 104 h 387"/>
                <a:gd name="T38" fmla="*/ 435 w 448"/>
                <a:gd name="T39" fmla="*/ 140 h 387"/>
                <a:gd name="T40" fmla="*/ 440 w 448"/>
                <a:gd name="T41" fmla="*/ 173 h 387"/>
                <a:gd name="T42" fmla="*/ 417 w 448"/>
                <a:gd name="T43" fmla="*/ 214 h 387"/>
                <a:gd name="T44" fmla="*/ 441 w 448"/>
                <a:gd name="T45" fmla="*/ 234 h 387"/>
                <a:gd name="T46" fmla="*/ 318 w 448"/>
                <a:gd name="T47" fmla="*/ 277 h 387"/>
                <a:gd name="T48" fmla="*/ 339 w 448"/>
                <a:gd name="T49" fmla="*/ 305 h 387"/>
                <a:gd name="T50" fmla="*/ 301 w 448"/>
                <a:gd name="T51" fmla="*/ 299 h 387"/>
                <a:gd name="T52" fmla="*/ 238 w 448"/>
                <a:gd name="T53" fmla="*/ 346 h 387"/>
                <a:gd name="T54" fmla="*/ 172 w 448"/>
                <a:gd name="T55" fmla="*/ 387 h 387"/>
                <a:gd name="T56" fmla="*/ 121 w 448"/>
                <a:gd name="T57" fmla="*/ 358 h 387"/>
                <a:gd name="T58" fmla="*/ 151 w 448"/>
                <a:gd name="T59" fmla="*/ 366 h 387"/>
                <a:gd name="T60" fmla="*/ 207 w 448"/>
                <a:gd name="T61" fmla="*/ 346 h 387"/>
                <a:gd name="T62" fmla="*/ 246 w 448"/>
                <a:gd name="T63" fmla="*/ 307 h 387"/>
                <a:gd name="T64" fmla="*/ 297 w 448"/>
                <a:gd name="T65" fmla="*/ 276 h 387"/>
                <a:gd name="T66" fmla="*/ 403 w 448"/>
                <a:gd name="T67" fmla="*/ 227 h 387"/>
                <a:gd name="T68" fmla="*/ 413 w 448"/>
                <a:gd name="T69" fmla="*/ 184 h 387"/>
                <a:gd name="T70" fmla="*/ 420 w 448"/>
                <a:gd name="T71" fmla="*/ 161 h 387"/>
                <a:gd name="T72" fmla="*/ 424 w 448"/>
                <a:gd name="T73" fmla="*/ 117 h 387"/>
                <a:gd name="T74" fmla="*/ 377 w 448"/>
                <a:gd name="T75" fmla="*/ 52 h 387"/>
                <a:gd name="T76" fmla="*/ 318 w 448"/>
                <a:gd name="T77" fmla="*/ 23 h 387"/>
                <a:gd name="T78" fmla="*/ 274 w 448"/>
                <a:gd name="T79" fmla="*/ 41 h 387"/>
                <a:gd name="T80" fmla="*/ 272 w 448"/>
                <a:gd name="T81" fmla="*/ 102 h 387"/>
                <a:gd name="T82" fmla="*/ 273 w 448"/>
                <a:gd name="T83" fmla="*/ 155 h 387"/>
                <a:gd name="T84" fmla="*/ 288 w 448"/>
                <a:gd name="T85" fmla="*/ 152 h 387"/>
                <a:gd name="T86" fmla="*/ 305 w 448"/>
                <a:gd name="T87" fmla="*/ 214 h 387"/>
                <a:gd name="T88" fmla="*/ 239 w 448"/>
                <a:gd name="T89" fmla="*/ 180 h 387"/>
                <a:gd name="T90" fmla="*/ 172 w 448"/>
                <a:gd name="T91" fmla="*/ 156 h 387"/>
                <a:gd name="T92" fmla="*/ 124 w 448"/>
                <a:gd name="T93" fmla="*/ 132 h 387"/>
                <a:gd name="T94" fmla="*/ 100 w 448"/>
                <a:gd name="T95" fmla="*/ 137 h 387"/>
                <a:gd name="T96" fmla="*/ 92 w 448"/>
                <a:gd name="T97" fmla="*/ 132 h 387"/>
                <a:gd name="T98" fmla="*/ 117 w 448"/>
                <a:gd name="T99" fmla="*/ 199 h 387"/>
                <a:gd name="T100" fmla="*/ 20 w 448"/>
                <a:gd name="T101" fmla="*/ 250 h 387"/>
                <a:gd name="T102" fmla="*/ 64 w 448"/>
                <a:gd name="T103" fmla="*/ 352 h 387"/>
                <a:gd name="T104" fmla="*/ 92 w 448"/>
                <a:gd name="T105" fmla="*/ 34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48" h="387">
                  <a:moveTo>
                    <a:pt x="172" y="387"/>
                  </a:moveTo>
                  <a:cubicBezTo>
                    <a:pt x="166" y="387"/>
                    <a:pt x="158" y="386"/>
                    <a:pt x="149" y="384"/>
                  </a:cubicBezTo>
                  <a:cubicBezTo>
                    <a:pt x="137" y="383"/>
                    <a:pt x="137" y="383"/>
                    <a:pt x="137" y="383"/>
                  </a:cubicBezTo>
                  <a:cubicBezTo>
                    <a:pt x="127" y="382"/>
                    <a:pt x="120" y="377"/>
                    <a:pt x="113" y="374"/>
                  </a:cubicBezTo>
                  <a:cubicBezTo>
                    <a:pt x="104" y="369"/>
                    <a:pt x="96" y="365"/>
                    <a:pt x="86" y="368"/>
                  </a:cubicBezTo>
                  <a:cubicBezTo>
                    <a:pt x="78" y="369"/>
                    <a:pt x="71" y="370"/>
                    <a:pt x="64" y="370"/>
                  </a:cubicBezTo>
                  <a:cubicBezTo>
                    <a:pt x="2" y="370"/>
                    <a:pt x="2" y="297"/>
                    <a:pt x="2" y="258"/>
                  </a:cubicBezTo>
                  <a:cubicBezTo>
                    <a:pt x="2" y="257"/>
                    <a:pt x="2" y="254"/>
                    <a:pt x="2" y="251"/>
                  </a:cubicBezTo>
                  <a:cubicBezTo>
                    <a:pt x="0" y="199"/>
                    <a:pt x="2" y="189"/>
                    <a:pt x="6" y="184"/>
                  </a:cubicBezTo>
                  <a:cubicBezTo>
                    <a:pt x="9" y="181"/>
                    <a:pt x="9" y="181"/>
                    <a:pt x="9" y="181"/>
                  </a:cubicBezTo>
                  <a:cubicBezTo>
                    <a:pt x="14" y="181"/>
                    <a:pt x="14" y="181"/>
                    <a:pt x="14" y="181"/>
                  </a:cubicBezTo>
                  <a:cubicBezTo>
                    <a:pt x="75" y="181"/>
                    <a:pt x="75" y="181"/>
                    <a:pt x="75" y="181"/>
                  </a:cubicBezTo>
                  <a:cubicBezTo>
                    <a:pt x="70" y="166"/>
                    <a:pt x="72" y="147"/>
                    <a:pt x="74" y="130"/>
                  </a:cubicBezTo>
                  <a:cubicBezTo>
                    <a:pt x="75" y="123"/>
                    <a:pt x="76" y="117"/>
                    <a:pt x="76" y="112"/>
                  </a:cubicBezTo>
                  <a:cubicBezTo>
                    <a:pt x="77" y="100"/>
                    <a:pt x="77" y="100"/>
                    <a:pt x="77" y="100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98" y="106"/>
                    <a:pt x="101" y="112"/>
                    <a:pt x="104" y="116"/>
                  </a:cubicBezTo>
                  <a:cubicBezTo>
                    <a:pt x="105" y="119"/>
                    <a:pt x="106" y="120"/>
                    <a:pt x="108" y="120"/>
                  </a:cubicBezTo>
                  <a:cubicBezTo>
                    <a:pt x="108" y="120"/>
                    <a:pt x="111" y="119"/>
                    <a:pt x="113" y="118"/>
                  </a:cubicBezTo>
                  <a:cubicBezTo>
                    <a:pt x="119" y="114"/>
                    <a:pt x="132" y="111"/>
                    <a:pt x="140" y="122"/>
                  </a:cubicBezTo>
                  <a:cubicBezTo>
                    <a:pt x="150" y="137"/>
                    <a:pt x="163" y="141"/>
                    <a:pt x="191" y="135"/>
                  </a:cubicBezTo>
                  <a:cubicBezTo>
                    <a:pt x="213" y="132"/>
                    <a:pt x="233" y="149"/>
                    <a:pt x="251" y="166"/>
                  </a:cubicBezTo>
                  <a:cubicBezTo>
                    <a:pt x="263" y="176"/>
                    <a:pt x="274" y="186"/>
                    <a:pt x="286" y="191"/>
                  </a:cubicBezTo>
                  <a:cubicBezTo>
                    <a:pt x="285" y="171"/>
                    <a:pt x="285" y="171"/>
                    <a:pt x="285" y="171"/>
                  </a:cubicBezTo>
                  <a:cubicBezTo>
                    <a:pt x="284" y="171"/>
                    <a:pt x="283" y="171"/>
                    <a:pt x="282" y="172"/>
                  </a:cubicBezTo>
                  <a:cubicBezTo>
                    <a:pt x="279" y="172"/>
                    <a:pt x="276" y="173"/>
                    <a:pt x="272" y="173"/>
                  </a:cubicBezTo>
                  <a:cubicBezTo>
                    <a:pt x="266" y="173"/>
                    <a:pt x="263" y="170"/>
                    <a:pt x="261" y="168"/>
                  </a:cubicBezTo>
                  <a:cubicBezTo>
                    <a:pt x="241" y="145"/>
                    <a:pt x="243" y="133"/>
                    <a:pt x="250" y="110"/>
                  </a:cubicBezTo>
                  <a:cubicBezTo>
                    <a:pt x="251" y="106"/>
                    <a:pt x="253" y="102"/>
                    <a:pt x="254" y="97"/>
                  </a:cubicBezTo>
                  <a:cubicBezTo>
                    <a:pt x="256" y="89"/>
                    <a:pt x="255" y="81"/>
                    <a:pt x="254" y="73"/>
                  </a:cubicBezTo>
                  <a:cubicBezTo>
                    <a:pt x="251" y="60"/>
                    <a:pt x="249" y="47"/>
                    <a:pt x="259" y="31"/>
                  </a:cubicBezTo>
                  <a:cubicBezTo>
                    <a:pt x="271" y="11"/>
                    <a:pt x="291" y="8"/>
                    <a:pt x="309" y="5"/>
                  </a:cubicBezTo>
                  <a:cubicBezTo>
                    <a:pt x="314" y="5"/>
                    <a:pt x="319" y="4"/>
                    <a:pt x="323" y="3"/>
                  </a:cubicBezTo>
                  <a:cubicBezTo>
                    <a:pt x="335" y="0"/>
                    <a:pt x="335" y="0"/>
                    <a:pt x="335" y="0"/>
                  </a:cubicBezTo>
                  <a:cubicBezTo>
                    <a:pt x="334" y="12"/>
                    <a:pt x="334" y="12"/>
                    <a:pt x="334" y="12"/>
                  </a:cubicBezTo>
                  <a:cubicBezTo>
                    <a:pt x="334" y="21"/>
                    <a:pt x="340" y="24"/>
                    <a:pt x="360" y="28"/>
                  </a:cubicBezTo>
                  <a:cubicBezTo>
                    <a:pt x="368" y="30"/>
                    <a:pt x="377" y="32"/>
                    <a:pt x="384" y="35"/>
                  </a:cubicBezTo>
                  <a:cubicBezTo>
                    <a:pt x="407" y="45"/>
                    <a:pt x="446" y="61"/>
                    <a:pt x="448" y="104"/>
                  </a:cubicBezTo>
                  <a:cubicBezTo>
                    <a:pt x="448" y="107"/>
                    <a:pt x="447" y="110"/>
                    <a:pt x="441" y="124"/>
                  </a:cubicBezTo>
                  <a:cubicBezTo>
                    <a:pt x="439" y="129"/>
                    <a:pt x="435" y="138"/>
                    <a:pt x="435" y="140"/>
                  </a:cubicBezTo>
                  <a:cubicBezTo>
                    <a:pt x="434" y="144"/>
                    <a:pt x="436" y="150"/>
                    <a:pt x="437" y="156"/>
                  </a:cubicBezTo>
                  <a:cubicBezTo>
                    <a:pt x="440" y="162"/>
                    <a:pt x="441" y="168"/>
                    <a:pt x="440" y="173"/>
                  </a:cubicBezTo>
                  <a:cubicBezTo>
                    <a:pt x="439" y="181"/>
                    <a:pt x="433" y="188"/>
                    <a:pt x="428" y="195"/>
                  </a:cubicBezTo>
                  <a:cubicBezTo>
                    <a:pt x="422" y="202"/>
                    <a:pt x="417" y="209"/>
                    <a:pt x="417" y="214"/>
                  </a:cubicBezTo>
                  <a:cubicBezTo>
                    <a:pt x="418" y="217"/>
                    <a:pt x="422" y="221"/>
                    <a:pt x="425" y="223"/>
                  </a:cubicBezTo>
                  <a:cubicBezTo>
                    <a:pt x="441" y="234"/>
                    <a:pt x="441" y="234"/>
                    <a:pt x="441" y="234"/>
                  </a:cubicBezTo>
                  <a:cubicBezTo>
                    <a:pt x="317" y="276"/>
                    <a:pt x="317" y="276"/>
                    <a:pt x="317" y="276"/>
                  </a:cubicBezTo>
                  <a:cubicBezTo>
                    <a:pt x="318" y="276"/>
                    <a:pt x="318" y="277"/>
                    <a:pt x="318" y="277"/>
                  </a:cubicBezTo>
                  <a:cubicBezTo>
                    <a:pt x="319" y="280"/>
                    <a:pt x="320" y="283"/>
                    <a:pt x="321" y="284"/>
                  </a:cubicBezTo>
                  <a:cubicBezTo>
                    <a:pt x="339" y="305"/>
                    <a:pt x="339" y="305"/>
                    <a:pt x="339" y="305"/>
                  </a:cubicBezTo>
                  <a:cubicBezTo>
                    <a:pt x="312" y="300"/>
                    <a:pt x="312" y="300"/>
                    <a:pt x="312" y="300"/>
                  </a:cubicBezTo>
                  <a:cubicBezTo>
                    <a:pt x="309" y="299"/>
                    <a:pt x="305" y="299"/>
                    <a:pt x="301" y="299"/>
                  </a:cubicBezTo>
                  <a:cubicBezTo>
                    <a:pt x="283" y="299"/>
                    <a:pt x="265" y="304"/>
                    <a:pt x="264" y="311"/>
                  </a:cubicBezTo>
                  <a:cubicBezTo>
                    <a:pt x="259" y="333"/>
                    <a:pt x="248" y="339"/>
                    <a:pt x="238" y="346"/>
                  </a:cubicBezTo>
                  <a:cubicBezTo>
                    <a:pt x="232" y="349"/>
                    <a:pt x="226" y="352"/>
                    <a:pt x="221" y="359"/>
                  </a:cubicBezTo>
                  <a:cubicBezTo>
                    <a:pt x="201" y="379"/>
                    <a:pt x="191" y="387"/>
                    <a:pt x="172" y="387"/>
                  </a:cubicBezTo>
                  <a:close/>
                  <a:moveTo>
                    <a:pt x="92" y="349"/>
                  </a:moveTo>
                  <a:cubicBezTo>
                    <a:pt x="104" y="349"/>
                    <a:pt x="113" y="353"/>
                    <a:pt x="121" y="358"/>
                  </a:cubicBezTo>
                  <a:cubicBezTo>
                    <a:pt x="127" y="361"/>
                    <a:pt x="133" y="364"/>
                    <a:pt x="140" y="365"/>
                  </a:cubicBezTo>
                  <a:cubicBezTo>
                    <a:pt x="151" y="366"/>
                    <a:pt x="151" y="366"/>
                    <a:pt x="151" y="366"/>
                  </a:cubicBezTo>
                  <a:cubicBezTo>
                    <a:pt x="160" y="367"/>
                    <a:pt x="167" y="368"/>
                    <a:pt x="172" y="368"/>
                  </a:cubicBezTo>
                  <a:cubicBezTo>
                    <a:pt x="183" y="368"/>
                    <a:pt x="189" y="365"/>
                    <a:pt x="207" y="346"/>
                  </a:cubicBezTo>
                  <a:cubicBezTo>
                    <a:pt x="215" y="338"/>
                    <a:pt x="222" y="333"/>
                    <a:pt x="228" y="330"/>
                  </a:cubicBezTo>
                  <a:cubicBezTo>
                    <a:pt x="238" y="324"/>
                    <a:pt x="243" y="321"/>
                    <a:pt x="246" y="307"/>
                  </a:cubicBezTo>
                  <a:cubicBezTo>
                    <a:pt x="250" y="288"/>
                    <a:pt x="277" y="280"/>
                    <a:pt x="299" y="280"/>
                  </a:cubicBezTo>
                  <a:cubicBezTo>
                    <a:pt x="299" y="278"/>
                    <a:pt x="298" y="277"/>
                    <a:pt x="297" y="276"/>
                  </a:cubicBezTo>
                  <a:cubicBezTo>
                    <a:pt x="290" y="266"/>
                    <a:pt x="290" y="266"/>
                    <a:pt x="290" y="266"/>
                  </a:cubicBezTo>
                  <a:cubicBezTo>
                    <a:pt x="403" y="227"/>
                    <a:pt x="403" y="227"/>
                    <a:pt x="403" y="227"/>
                  </a:cubicBezTo>
                  <a:cubicBezTo>
                    <a:pt x="401" y="224"/>
                    <a:pt x="399" y="220"/>
                    <a:pt x="399" y="217"/>
                  </a:cubicBezTo>
                  <a:cubicBezTo>
                    <a:pt x="397" y="204"/>
                    <a:pt x="405" y="193"/>
                    <a:pt x="413" y="184"/>
                  </a:cubicBezTo>
                  <a:cubicBezTo>
                    <a:pt x="417" y="179"/>
                    <a:pt x="421" y="173"/>
                    <a:pt x="422" y="170"/>
                  </a:cubicBezTo>
                  <a:cubicBezTo>
                    <a:pt x="422" y="168"/>
                    <a:pt x="421" y="164"/>
                    <a:pt x="420" y="161"/>
                  </a:cubicBezTo>
                  <a:cubicBezTo>
                    <a:pt x="417" y="154"/>
                    <a:pt x="415" y="144"/>
                    <a:pt x="417" y="136"/>
                  </a:cubicBezTo>
                  <a:cubicBezTo>
                    <a:pt x="417" y="132"/>
                    <a:pt x="420" y="126"/>
                    <a:pt x="424" y="117"/>
                  </a:cubicBezTo>
                  <a:cubicBezTo>
                    <a:pt x="427" y="111"/>
                    <a:pt x="429" y="105"/>
                    <a:pt x="429" y="103"/>
                  </a:cubicBezTo>
                  <a:cubicBezTo>
                    <a:pt x="428" y="76"/>
                    <a:pt x="404" y="63"/>
                    <a:pt x="377" y="52"/>
                  </a:cubicBezTo>
                  <a:cubicBezTo>
                    <a:pt x="371" y="49"/>
                    <a:pt x="364" y="47"/>
                    <a:pt x="356" y="46"/>
                  </a:cubicBezTo>
                  <a:cubicBezTo>
                    <a:pt x="341" y="43"/>
                    <a:pt x="323" y="39"/>
                    <a:pt x="318" y="23"/>
                  </a:cubicBezTo>
                  <a:cubicBezTo>
                    <a:pt x="316" y="23"/>
                    <a:pt x="314" y="23"/>
                    <a:pt x="312" y="23"/>
                  </a:cubicBezTo>
                  <a:cubicBezTo>
                    <a:pt x="295" y="26"/>
                    <a:pt x="283" y="28"/>
                    <a:pt x="274" y="41"/>
                  </a:cubicBezTo>
                  <a:cubicBezTo>
                    <a:pt x="268" y="50"/>
                    <a:pt x="270" y="59"/>
                    <a:pt x="271" y="70"/>
                  </a:cubicBezTo>
                  <a:cubicBezTo>
                    <a:pt x="273" y="79"/>
                    <a:pt x="275" y="90"/>
                    <a:pt x="272" y="102"/>
                  </a:cubicBezTo>
                  <a:cubicBezTo>
                    <a:pt x="271" y="107"/>
                    <a:pt x="269" y="112"/>
                    <a:pt x="268" y="116"/>
                  </a:cubicBezTo>
                  <a:cubicBezTo>
                    <a:pt x="262" y="135"/>
                    <a:pt x="260" y="139"/>
                    <a:pt x="273" y="155"/>
                  </a:cubicBezTo>
                  <a:cubicBezTo>
                    <a:pt x="275" y="155"/>
                    <a:pt x="277" y="154"/>
                    <a:pt x="278" y="154"/>
                  </a:cubicBezTo>
                  <a:cubicBezTo>
                    <a:pt x="282" y="153"/>
                    <a:pt x="285" y="152"/>
                    <a:pt x="288" y="152"/>
                  </a:cubicBezTo>
                  <a:cubicBezTo>
                    <a:pt x="297" y="152"/>
                    <a:pt x="303" y="158"/>
                    <a:pt x="303" y="166"/>
                  </a:cubicBezTo>
                  <a:cubicBezTo>
                    <a:pt x="305" y="214"/>
                    <a:pt x="305" y="214"/>
                    <a:pt x="305" y="214"/>
                  </a:cubicBezTo>
                  <a:cubicBezTo>
                    <a:pt x="295" y="212"/>
                    <a:pt x="295" y="212"/>
                    <a:pt x="295" y="212"/>
                  </a:cubicBezTo>
                  <a:cubicBezTo>
                    <a:pt x="274" y="210"/>
                    <a:pt x="256" y="194"/>
                    <a:pt x="239" y="180"/>
                  </a:cubicBezTo>
                  <a:cubicBezTo>
                    <a:pt x="223" y="166"/>
                    <a:pt x="208" y="151"/>
                    <a:pt x="194" y="154"/>
                  </a:cubicBezTo>
                  <a:cubicBezTo>
                    <a:pt x="186" y="156"/>
                    <a:pt x="178" y="156"/>
                    <a:pt x="172" y="156"/>
                  </a:cubicBezTo>
                  <a:cubicBezTo>
                    <a:pt x="151" y="156"/>
                    <a:pt x="137" y="148"/>
                    <a:pt x="125" y="133"/>
                  </a:cubicBezTo>
                  <a:cubicBezTo>
                    <a:pt x="124" y="132"/>
                    <a:pt x="124" y="132"/>
                    <a:pt x="124" y="132"/>
                  </a:cubicBezTo>
                  <a:cubicBezTo>
                    <a:pt x="124" y="132"/>
                    <a:pt x="123" y="133"/>
                    <a:pt x="123" y="133"/>
                  </a:cubicBezTo>
                  <a:cubicBezTo>
                    <a:pt x="118" y="137"/>
                    <a:pt x="109" y="141"/>
                    <a:pt x="100" y="137"/>
                  </a:cubicBezTo>
                  <a:cubicBezTo>
                    <a:pt x="97" y="136"/>
                    <a:pt x="95" y="134"/>
                    <a:pt x="93" y="132"/>
                  </a:cubicBezTo>
                  <a:cubicBezTo>
                    <a:pt x="92" y="132"/>
                    <a:pt x="92" y="132"/>
                    <a:pt x="92" y="132"/>
                  </a:cubicBezTo>
                  <a:cubicBezTo>
                    <a:pt x="90" y="151"/>
                    <a:pt x="87" y="175"/>
                    <a:pt x="97" y="183"/>
                  </a:cubicBezTo>
                  <a:cubicBezTo>
                    <a:pt x="117" y="199"/>
                    <a:pt x="117" y="199"/>
                    <a:pt x="117" y="199"/>
                  </a:cubicBezTo>
                  <a:cubicBezTo>
                    <a:pt x="20" y="199"/>
                    <a:pt x="20" y="199"/>
                    <a:pt x="20" y="199"/>
                  </a:cubicBezTo>
                  <a:cubicBezTo>
                    <a:pt x="19" y="207"/>
                    <a:pt x="19" y="224"/>
                    <a:pt x="20" y="250"/>
                  </a:cubicBezTo>
                  <a:cubicBezTo>
                    <a:pt x="20" y="254"/>
                    <a:pt x="20" y="257"/>
                    <a:pt x="20" y="258"/>
                  </a:cubicBezTo>
                  <a:cubicBezTo>
                    <a:pt x="20" y="316"/>
                    <a:pt x="28" y="352"/>
                    <a:pt x="64" y="352"/>
                  </a:cubicBezTo>
                  <a:cubicBezTo>
                    <a:pt x="70" y="352"/>
                    <a:pt x="76" y="351"/>
                    <a:pt x="82" y="350"/>
                  </a:cubicBezTo>
                  <a:cubicBezTo>
                    <a:pt x="85" y="349"/>
                    <a:pt x="89" y="349"/>
                    <a:pt x="92" y="34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0" name="Freeform 342"/>
            <p:cNvSpPr>
              <a:spLocks/>
            </p:cNvSpPr>
            <p:nvPr/>
          </p:nvSpPr>
          <p:spPr bwMode="auto">
            <a:xfrm>
              <a:off x="2260" y="1998"/>
              <a:ext cx="86" cy="44"/>
            </a:xfrm>
            <a:custGeom>
              <a:avLst/>
              <a:gdLst>
                <a:gd name="T0" fmla="*/ 168 w 290"/>
                <a:gd name="T1" fmla="*/ 16 h 146"/>
                <a:gd name="T2" fmla="*/ 134 w 290"/>
                <a:gd name="T3" fmla="*/ 44 h 146"/>
                <a:gd name="T4" fmla="*/ 131 w 290"/>
                <a:gd name="T5" fmla="*/ 81 h 146"/>
                <a:gd name="T6" fmla="*/ 98 w 290"/>
                <a:gd name="T7" fmla="*/ 79 h 146"/>
                <a:gd name="T8" fmla="*/ 47 w 290"/>
                <a:gd name="T9" fmla="*/ 81 h 146"/>
                <a:gd name="T10" fmla="*/ 21 w 290"/>
                <a:gd name="T11" fmla="*/ 81 h 146"/>
                <a:gd name="T12" fmla="*/ 23 w 290"/>
                <a:gd name="T13" fmla="*/ 113 h 146"/>
                <a:gd name="T14" fmla="*/ 116 w 290"/>
                <a:gd name="T15" fmla="*/ 122 h 146"/>
                <a:gd name="T16" fmla="*/ 197 w 290"/>
                <a:gd name="T17" fmla="*/ 139 h 146"/>
                <a:gd name="T18" fmla="*/ 268 w 290"/>
                <a:gd name="T19" fmla="*/ 78 h 146"/>
                <a:gd name="T20" fmla="*/ 289 w 290"/>
                <a:gd name="T21" fmla="*/ 53 h 146"/>
                <a:gd name="T22" fmla="*/ 271 w 290"/>
                <a:gd name="T23" fmla="*/ 14 h 146"/>
                <a:gd name="T24" fmla="*/ 215 w 290"/>
                <a:gd name="T25" fmla="*/ 1 h 146"/>
                <a:gd name="T26" fmla="*/ 168 w 290"/>
                <a:gd name="T27" fmla="*/ 1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0" h="146">
                  <a:moveTo>
                    <a:pt x="168" y="16"/>
                  </a:moveTo>
                  <a:cubicBezTo>
                    <a:pt x="159" y="23"/>
                    <a:pt x="139" y="34"/>
                    <a:pt x="134" y="44"/>
                  </a:cubicBezTo>
                  <a:cubicBezTo>
                    <a:pt x="127" y="59"/>
                    <a:pt x="146" y="70"/>
                    <a:pt x="131" y="81"/>
                  </a:cubicBezTo>
                  <a:cubicBezTo>
                    <a:pt x="133" y="80"/>
                    <a:pt x="103" y="77"/>
                    <a:pt x="98" y="79"/>
                  </a:cubicBezTo>
                  <a:cubicBezTo>
                    <a:pt x="72" y="88"/>
                    <a:pt x="72" y="81"/>
                    <a:pt x="47" y="81"/>
                  </a:cubicBezTo>
                  <a:cubicBezTo>
                    <a:pt x="58" y="81"/>
                    <a:pt x="8" y="91"/>
                    <a:pt x="21" y="81"/>
                  </a:cubicBezTo>
                  <a:cubicBezTo>
                    <a:pt x="12" y="88"/>
                    <a:pt x="0" y="107"/>
                    <a:pt x="23" y="113"/>
                  </a:cubicBezTo>
                  <a:cubicBezTo>
                    <a:pt x="56" y="122"/>
                    <a:pt x="95" y="94"/>
                    <a:pt x="116" y="122"/>
                  </a:cubicBezTo>
                  <a:cubicBezTo>
                    <a:pt x="126" y="136"/>
                    <a:pt x="180" y="146"/>
                    <a:pt x="197" y="139"/>
                  </a:cubicBezTo>
                  <a:cubicBezTo>
                    <a:pt x="239" y="123"/>
                    <a:pt x="263" y="124"/>
                    <a:pt x="268" y="78"/>
                  </a:cubicBezTo>
                  <a:cubicBezTo>
                    <a:pt x="269" y="66"/>
                    <a:pt x="286" y="76"/>
                    <a:pt x="289" y="53"/>
                  </a:cubicBezTo>
                  <a:cubicBezTo>
                    <a:pt x="290" y="47"/>
                    <a:pt x="277" y="15"/>
                    <a:pt x="271" y="14"/>
                  </a:cubicBezTo>
                  <a:cubicBezTo>
                    <a:pt x="254" y="10"/>
                    <a:pt x="231" y="0"/>
                    <a:pt x="215" y="1"/>
                  </a:cubicBezTo>
                  <a:cubicBezTo>
                    <a:pt x="193" y="3"/>
                    <a:pt x="201" y="32"/>
                    <a:pt x="168" y="1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1" name="Freeform 343"/>
            <p:cNvSpPr>
              <a:spLocks noEditPoints="1"/>
            </p:cNvSpPr>
            <p:nvPr/>
          </p:nvSpPr>
          <p:spPr bwMode="auto">
            <a:xfrm>
              <a:off x="2259" y="1996"/>
              <a:ext cx="90" cy="47"/>
            </a:xfrm>
            <a:custGeom>
              <a:avLst/>
              <a:gdLst>
                <a:gd name="T0" fmla="*/ 110 w 300"/>
                <a:gd name="T1" fmla="*/ 136 h 159"/>
                <a:gd name="T2" fmla="*/ 67 w 300"/>
                <a:gd name="T3" fmla="*/ 129 h 159"/>
                <a:gd name="T4" fmla="*/ 2 w 300"/>
                <a:gd name="T5" fmla="*/ 112 h 159"/>
                <a:gd name="T6" fmla="*/ 28 w 300"/>
                <a:gd name="T7" fmla="*/ 97 h 159"/>
                <a:gd name="T8" fmla="*/ 24 w 300"/>
                <a:gd name="T9" fmla="*/ 84 h 159"/>
                <a:gd name="T10" fmla="*/ 48 w 300"/>
                <a:gd name="T11" fmla="*/ 88 h 159"/>
                <a:gd name="T12" fmla="*/ 49 w 300"/>
                <a:gd name="T13" fmla="*/ 82 h 159"/>
                <a:gd name="T14" fmla="*/ 49 w 300"/>
                <a:gd name="T15" fmla="*/ 88 h 159"/>
                <a:gd name="T16" fmla="*/ 51 w 300"/>
                <a:gd name="T17" fmla="*/ 80 h 159"/>
                <a:gd name="T18" fmla="*/ 68 w 300"/>
                <a:gd name="T19" fmla="*/ 82 h 159"/>
                <a:gd name="T20" fmla="*/ 106 w 300"/>
                <a:gd name="T21" fmla="*/ 77 h 159"/>
                <a:gd name="T22" fmla="*/ 127 w 300"/>
                <a:gd name="T23" fmla="*/ 73 h 159"/>
                <a:gd name="T24" fmla="*/ 153 w 300"/>
                <a:gd name="T25" fmla="*/ 24 h 159"/>
                <a:gd name="T26" fmla="*/ 168 w 300"/>
                <a:gd name="T27" fmla="*/ 13 h 159"/>
                <a:gd name="T28" fmla="*/ 185 w 300"/>
                <a:gd name="T29" fmla="*/ 20 h 159"/>
                <a:gd name="T30" fmla="*/ 215 w 300"/>
                <a:gd name="T31" fmla="*/ 0 h 159"/>
                <a:gd name="T32" fmla="*/ 257 w 300"/>
                <a:gd name="T33" fmla="*/ 8 h 159"/>
                <a:gd name="T34" fmla="*/ 299 w 300"/>
                <a:gd name="T35" fmla="*/ 63 h 159"/>
                <a:gd name="T36" fmla="*/ 277 w 300"/>
                <a:gd name="T37" fmla="*/ 88 h 159"/>
                <a:gd name="T38" fmla="*/ 202 w 300"/>
                <a:gd name="T39" fmla="*/ 156 h 159"/>
                <a:gd name="T40" fmla="*/ 89 w 300"/>
                <a:gd name="T41" fmla="*/ 108 h 159"/>
                <a:gd name="T42" fmla="*/ 182 w 300"/>
                <a:gd name="T43" fmla="*/ 140 h 159"/>
                <a:gd name="T44" fmla="*/ 214 w 300"/>
                <a:gd name="T45" fmla="*/ 132 h 159"/>
                <a:gd name="T46" fmla="*/ 273 w 300"/>
                <a:gd name="T47" fmla="*/ 70 h 159"/>
                <a:gd name="T48" fmla="*/ 268 w 300"/>
                <a:gd name="T49" fmla="*/ 30 h 159"/>
                <a:gd name="T50" fmla="*/ 218 w 300"/>
                <a:gd name="T51" fmla="*/ 18 h 159"/>
                <a:gd name="T52" fmla="*/ 170 w 300"/>
                <a:gd name="T53" fmla="*/ 35 h 159"/>
                <a:gd name="T54" fmla="*/ 144 w 300"/>
                <a:gd name="T55" fmla="*/ 56 h 159"/>
                <a:gd name="T56" fmla="*/ 143 w 300"/>
                <a:gd name="T57" fmla="*/ 91 h 159"/>
                <a:gd name="T58" fmla="*/ 142 w 300"/>
                <a:gd name="T59" fmla="*/ 93 h 159"/>
                <a:gd name="T60" fmla="*/ 132 w 300"/>
                <a:gd name="T61" fmla="*/ 89 h 159"/>
                <a:gd name="T62" fmla="*/ 106 w 300"/>
                <a:gd name="T63" fmla="*/ 96 h 159"/>
                <a:gd name="T64" fmla="*/ 66 w 300"/>
                <a:gd name="T65" fmla="*/ 100 h 159"/>
                <a:gd name="T66" fmla="*/ 25 w 300"/>
                <a:gd name="T67" fmla="*/ 103 h 159"/>
                <a:gd name="T68" fmla="*/ 20 w 300"/>
                <a:gd name="T69" fmla="*/ 109 h 159"/>
                <a:gd name="T70" fmla="*/ 64 w 300"/>
                <a:gd name="T71" fmla="*/ 11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0" h="159">
                  <a:moveTo>
                    <a:pt x="182" y="159"/>
                  </a:moveTo>
                  <a:cubicBezTo>
                    <a:pt x="159" y="159"/>
                    <a:pt x="120" y="151"/>
                    <a:pt x="110" y="136"/>
                  </a:cubicBezTo>
                  <a:cubicBezTo>
                    <a:pt x="105" y="129"/>
                    <a:pt x="99" y="127"/>
                    <a:pt x="89" y="127"/>
                  </a:cubicBezTo>
                  <a:cubicBezTo>
                    <a:pt x="82" y="127"/>
                    <a:pt x="75" y="128"/>
                    <a:pt x="67" y="129"/>
                  </a:cubicBezTo>
                  <a:cubicBezTo>
                    <a:pt x="51" y="132"/>
                    <a:pt x="35" y="134"/>
                    <a:pt x="21" y="130"/>
                  </a:cubicBezTo>
                  <a:cubicBezTo>
                    <a:pt x="7" y="126"/>
                    <a:pt x="3" y="118"/>
                    <a:pt x="2" y="112"/>
                  </a:cubicBezTo>
                  <a:cubicBezTo>
                    <a:pt x="0" y="101"/>
                    <a:pt x="8" y="88"/>
                    <a:pt x="17" y="82"/>
                  </a:cubicBezTo>
                  <a:cubicBezTo>
                    <a:pt x="28" y="97"/>
                    <a:pt x="28" y="97"/>
                    <a:pt x="28" y="97"/>
                  </a:cubicBezTo>
                  <a:cubicBezTo>
                    <a:pt x="28" y="96"/>
                    <a:pt x="30" y="93"/>
                    <a:pt x="29" y="90"/>
                  </a:cubicBezTo>
                  <a:cubicBezTo>
                    <a:pt x="28" y="86"/>
                    <a:pt x="25" y="85"/>
                    <a:pt x="24" y="84"/>
                  </a:cubicBezTo>
                  <a:cubicBezTo>
                    <a:pt x="32" y="85"/>
                    <a:pt x="43" y="82"/>
                    <a:pt x="46" y="81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9" y="82"/>
                    <a:pt x="49" y="82"/>
                    <a:pt x="49" y="82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50" y="80"/>
                    <a:pt x="50" y="80"/>
                    <a:pt x="51" y="80"/>
                  </a:cubicBezTo>
                  <a:cubicBezTo>
                    <a:pt x="58" y="80"/>
                    <a:pt x="58" y="80"/>
                    <a:pt x="58" y="80"/>
                  </a:cubicBezTo>
                  <a:cubicBezTo>
                    <a:pt x="62" y="81"/>
                    <a:pt x="65" y="81"/>
                    <a:pt x="68" y="82"/>
                  </a:cubicBezTo>
                  <a:cubicBezTo>
                    <a:pt x="75" y="83"/>
                    <a:pt x="76" y="85"/>
                    <a:pt x="96" y="79"/>
                  </a:cubicBezTo>
                  <a:cubicBezTo>
                    <a:pt x="98" y="78"/>
                    <a:pt x="100" y="77"/>
                    <a:pt x="106" y="77"/>
                  </a:cubicBezTo>
                  <a:cubicBezTo>
                    <a:pt x="117" y="77"/>
                    <a:pt x="124" y="78"/>
                    <a:pt x="129" y="79"/>
                  </a:cubicBezTo>
                  <a:cubicBezTo>
                    <a:pt x="129" y="77"/>
                    <a:pt x="128" y="76"/>
                    <a:pt x="127" y="73"/>
                  </a:cubicBezTo>
                  <a:cubicBezTo>
                    <a:pt x="125" y="66"/>
                    <a:pt x="122" y="58"/>
                    <a:pt x="127" y="48"/>
                  </a:cubicBezTo>
                  <a:cubicBezTo>
                    <a:pt x="132" y="39"/>
                    <a:pt x="143" y="31"/>
                    <a:pt x="153" y="24"/>
                  </a:cubicBezTo>
                  <a:cubicBezTo>
                    <a:pt x="157" y="22"/>
                    <a:pt x="160" y="19"/>
                    <a:pt x="163" y="17"/>
                  </a:cubicBezTo>
                  <a:cubicBezTo>
                    <a:pt x="168" y="13"/>
                    <a:pt x="168" y="13"/>
                    <a:pt x="168" y="13"/>
                  </a:cubicBezTo>
                  <a:cubicBezTo>
                    <a:pt x="173" y="16"/>
                    <a:pt x="173" y="16"/>
                    <a:pt x="173" y="16"/>
                  </a:cubicBezTo>
                  <a:cubicBezTo>
                    <a:pt x="180" y="19"/>
                    <a:pt x="183" y="20"/>
                    <a:pt x="185" y="20"/>
                  </a:cubicBezTo>
                  <a:cubicBezTo>
                    <a:pt x="188" y="20"/>
                    <a:pt x="188" y="19"/>
                    <a:pt x="192" y="14"/>
                  </a:cubicBezTo>
                  <a:cubicBezTo>
                    <a:pt x="196" y="9"/>
                    <a:pt x="202" y="1"/>
                    <a:pt x="215" y="0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31" y="0"/>
                    <a:pt x="244" y="4"/>
                    <a:pt x="257" y="8"/>
                  </a:cubicBezTo>
                  <a:cubicBezTo>
                    <a:pt x="263" y="10"/>
                    <a:pt x="269" y="12"/>
                    <a:pt x="274" y="13"/>
                  </a:cubicBezTo>
                  <a:cubicBezTo>
                    <a:pt x="287" y="16"/>
                    <a:pt x="300" y="54"/>
                    <a:pt x="299" y="63"/>
                  </a:cubicBezTo>
                  <a:cubicBezTo>
                    <a:pt x="296" y="82"/>
                    <a:pt x="285" y="85"/>
                    <a:pt x="279" y="87"/>
                  </a:cubicBezTo>
                  <a:cubicBezTo>
                    <a:pt x="279" y="88"/>
                    <a:pt x="277" y="88"/>
                    <a:pt x="277" y="88"/>
                  </a:cubicBezTo>
                  <a:cubicBezTo>
                    <a:pt x="274" y="131"/>
                    <a:pt x="250" y="139"/>
                    <a:pt x="220" y="149"/>
                  </a:cubicBezTo>
                  <a:cubicBezTo>
                    <a:pt x="215" y="151"/>
                    <a:pt x="208" y="153"/>
                    <a:pt x="202" y="156"/>
                  </a:cubicBezTo>
                  <a:cubicBezTo>
                    <a:pt x="197" y="158"/>
                    <a:pt x="190" y="159"/>
                    <a:pt x="182" y="159"/>
                  </a:cubicBezTo>
                  <a:close/>
                  <a:moveTo>
                    <a:pt x="89" y="108"/>
                  </a:moveTo>
                  <a:cubicBezTo>
                    <a:pt x="104" y="108"/>
                    <a:pt x="116" y="114"/>
                    <a:pt x="124" y="125"/>
                  </a:cubicBezTo>
                  <a:cubicBezTo>
                    <a:pt x="129" y="131"/>
                    <a:pt x="159" y="140"/>
                    <a:pt x="182" y="140"/>
                  </a:cubicBezTo>
                  <a:cubicBezTo>
                    <a:pt x="190" y="140"/>
                    <a:pt x="194" y="139"/>
                    <a:pt x="195" y="139"/>
                  </a:cubicBezTo>
                  <a:cubicBezTo>
                    <a:pt x="202" y="136"/>
                    <a:pt x="208" y="134"/>
                    <a:pt x="214" y="132"/>
                  </a:cubicBezTo>
                  <a:cubicBezTo>
                    <a:pt x="244" y="122"/>
                    <a:pt x="256" y="117"/>
                    <a:pt x="260" y="85"/>
                  </a:cubicBezTo>
                  <a:cubicBezTo>
                    <a:pt x="261" y="74"/>
                    <a:pt x="269" y="71"/>
                    <a:pt x="273" y="70"/>
                  </a:cubicBezTo>
                  <a:cubicBezTo>
                    <a:pt x="278" y="68"/>
                    <a:pt x="280" y="68"/>
                    <a:pt x="281" y="60"/>
                  </a:cubicBezTo>
                  <a:cubicBezTo>
                    <a:pt x="280" y="55"/>
                    <a:pt x="273" y="35"/>
                    <a:pt x="268" y="30"/>
                  </a:cubicBezTo>
                  <a:cubicBezTo>
                    <a:pt x="263" y="29"/>
                    <a:pt x="257" y="27"/>
                    <a:pt x="252" y="26"/>
                  </a:cubicBezTo>
                  <a:cubicBezTo>
                    <a:pt x="240" y="22"/>
                    <a:pt x="228" y="18"/>
                    <a:pt x="218" y="18"/>
                  </a:cubicBezTo>
                  <a:cubicBezTo>
                    <a:pt x="212" y="19"/>
                    <a:pt x="210" y="21"/>
                    <a:pt x="207" y="26"/>
                  </a:cubicBezTo>
                  <a:cubicBezTo>
                    <a:pt x="201" y="32"/>
                    <a:pt x="191" y="43"/>
                    <a:pt x="170" y="35"/>
                  </a:cubicBezTo>
                  <a:cubicBezTo>
                    <a:pt x="168" y="36"/>
                    <a:pt x="166" y="38"/>
                    <a:pt x="164" y="39"/>
                  </a:cubicBezTo>
                  <a:cubicBezTo>
                    <a:pt x="157" y="44"/>
                    <a:pt x="146" y="51"/>
                    <a:pt x="144" y="56"/>
                  </a:cubicBezTo>
                  <a:cubicBezTo>
                    <a:pt x="142" y="59"/>
                    <a:pt x="143" y="62"/>
                    <a:pt x="145" y="67"/>
                  </a:cubicBezTo>
                  <a:cubicBezTo>
                    <a:pt x="146" y="73"/>
                    <a:pt x="150" y="83"/>
                    <a:pt x="143" y="91"/>
                  </a:cubicBezTo>
                  <a:cubicBezTo>
                    <a:pt x="143" y="92"/>
                    <a:pt x="143" y="92"/>
                    <a:pt x="143" y="92"/>
                  </a:cubicBezTo>
                  <a:cubicBezTo>
                    <a:pt x="142" y="93"/>
                    <a:pt x="142" y="93"/>
                    <a:pt x="142" y="93"/>
                  </a:cubicBezTo>
                  <a:cubicBezTo>
                    <a:pt x="141" y="94"/>
                    <a:pt x="139" y="95"/>
                    <a:pt x="137" y="97"/>
                  </a:cubicBezTo>
                  <a:cubicBezTo>
                    <a:pt x="132" y="89"/>
                    <a:pt x="132" y="89"/>
                    <a:pt x="132" y="89"/>
                  </a:cubicBezTo>
                  <a:cubicBezTo>
                    <a:pt x="129" y="97"/>
                    <a:pt x="129" y="97"/>
                    <a:pt x="129" y="97"/>
                  </a:cubicBezTo>
                  <a:cubicBezTo>
                    <a:pt x="126" y="97"/>
                    <a:pt x="115" y="96"/>
                    <a:pt x="106" y="96"/>
                  </a:cubicBezTo>
                  <a:cubicBezTo>
                    <a:pt x="104" y="96"/>
                    <a:pt x="102" y="96"/>
                    <a:pt x="101" y="96"/>
                  </a:cubicBezTo>
                  <a:cubicBezTo>
                    <a:pt x="86" y="102"/>
                    <a:pt x="77" y="102"/>
                    <a:pt x="66" y="100"/>
                  </a:cubicBezTo>
                  <a:cubicBezTo>
                    <a:pt x="62" y="99"/>
                    <a:pt x="58" y="99"/>
                    <a:pt x="52" y="98"/>
                  </a:cubicBezTo>
                  <a:cubicBezTo>
                    <a:pt x="44" y="102"/>
                    <a:pt x="32" y="103"/>
                    <a:pt x="25" y="103"/>
                  </a:cubicBezTo>
                  <a:cubicBezTo>
                    <a:pt x="25" y="103"/>
                    <a:pt x="24" y="103"/>
                    <a:pt x="22" y="103"/>
                  </a:cubicBezTo>
                  <a:cubicBezTo>
                    <a:pt x="21" y="105"/>
                    <a:pt x="20" y="107"/>
                    <a:pt x="20" y="109"/>
                  </a:cubicBezTo>
                  <a:cubicBezTo>
                    <a:pt x="20" y="109"/>
                    <a:pt x="22" y="111"/>
                    <a:pt x="26" y="112"/>
                  </a:cubicBezTo>
                  <a:cubicBezTo>
                    <a:pt x="36" y="115"/>
                    <a:pt x="50" y="113"/>
                    <a:pt x="64" y="111"/>
                  </a:cubicBezTo>
                  <a:cubicBezTo>
                    <a:pt x="72" y="110"/>
                    <a:pt x="81" y="108"/>
                    <a:pt x="89" y="108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2" name="Freeform 344"/>
            <p:cNvSpPr>
              <a:spLocks/>
            </p:cNvSpPr>
            <p:nvPr/>
          </p:nvSpPr>
          <p:spPr bwMode="auto">
            <a:xfrm>
              <a:off x="2188" y="1958"/>
              <a:ext cx="42" cy="31"/>
            </a:xfrm>
            <a:custGeom>
              <a:avLst/>
              <a:gdLst>
                <a:gd name="T0" fmla="*/ 90 w 143"/>
                <a:gd name="T1" fmla="*/ 3 h 105"/>
                <a:gd name="T2" fmla="*/ 9 w 143"/>
                <a:gd name="T3" fmla="*/ 34 h 105"/>
                <a:gd name="T4" fmla="*/ 53 w 143"/>
                <a:gd name="T5" fmla="*/ 62 h 105"/>
                <a:gd name="T6" fmla="*/ 87 w 143"/>
                <a:gd name="T7" fmla="*/ 75 h 105"/>
                <a:gd name="T8" fmla="*/ 115 w 143"/>
                <a:gd name="T9" fmla="*/ 105 h 105"/>
                <a:gd name="T10" fmla="*/ 128 w 143"/>
                <a:gd name="T11" fmla="*/ 48 h 105"/>
                <a:gd name="T12" fmla="*/ 90 w 143"/>
                <a:gd name="T13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05">
                  <a:moveTo>
                    <a:pt x="90" y="3"/>
                  </a:moveTo>
                  <a:cubicBezTo>
                    <a:pt x="69" y="7"/>
                    <a:pt x="0" y="0"/>
                    <a:pt x="9" y="34"/>
                  </a:cubicBezTo>
                  <a:cubicBezTo>
                    <a:pt x="11" y="42"/>
                    <a:pt x="46" y="57"/>
                    <a:pt x="53" y="62"/>
                  </a:cubicBezTo>
                  <a:cubicBezTo>
                    <a:pt x="68" y="71"/>
                    <a:pt x="57" y="92"/>
                    <a:pt x="87" y="75"/>
                  </a:cubicBezTo>
                  <a:cubicBezTo>
                    <a:pt x="81" y="95"/>
                    <a:pt x="96" y="104"/>
                    <a:pt x="115" y="105"/>
                  </a:cubicBezTo>
                  <a:cubicBezTo>
                    <a:pt x="97" y="77"/>
                    <a:pt x="143" y="74"/>
                    <a:pt x="128" y="48"/>
                  </a:cubicBezTo>
                  <a:cubicBezTo>
                    <a:pt x="121" y="35"/>
                    <a:pt x="107" y="7"/>
                    <a:pt x="90" y="3"/>
                  </a:cubicBezTo>
                  <a:close/>
                </a:path>
              </a:pathLst>
            </a:custGeom>
            <a:solidFill>
              <a:srgbClr val="FF9900"/>
            </a:solidFill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3" name="Freeform 345"/>
            <p:cNvSpPr>
              <a:spLocks noEditPoints="1"/>
            </p:cNvSpPr>
            <p:nvPr/>
          </p:nvSpPr>
          <p:spPr bwMode="auto">
            <a:xfrm>
              <a:off x="2187" y="1956"/>
              <a:ext cx="44" cy="36"/>
            </a:xfrm>
            <a:custGeom>
              <a:avLst/>
              <a:gdLst>
                <a:gd name="T0" fmla="*/ 135 w 150"/>
                <a:gd name="T1" fmla="*/ 121 h 121"/>
                <a:gd name="T2" fmla="*/ 117 w 150"/>
                <a:gd name="T3" fmla="*/ 121 h 121"/>
                <a:gd name="T4" fmla="*/ 84 w 150"/>
                <a:gd name="T5" fmla="*/ 107 h 121"/>
                <a:gd name="T6" fmla="*/ 80 w 150"/>
                <a:gd name="T7" fmla="*/ 96 h 121"/>
                <a:gd name="T8" fmla="*/ 56 w 150"/>
                <a:gd name="T9" fmla="*/ 84 h 121"/>
                <a:gd name="T10" fmla="*/ 51 w 150"/>
                <a:gd name="T11" fmla="*/ 77 h 121"/>
                <a:gd name="T12" fmla="*/ 43 w 150"/>
                <a:gd name="T13" fmla="*/ 73 h 121"/>
                <a:gd name="T14" fmla="*/ 3 w 150"/>
                <a:gd name="T15" fmla="*/ 43 h 121"/>
                <a:gd name="T16" fmla="*/ 7 w 150"/>
                <a:gd name="T17" fmla="*/ 21 h 121"/>
                <a:gd name="T18" fmla="*/ 72 w 150"/>
                <a:gd name="T19" fmla="*/ 2 h 121"/>
                <a:gd name="T20" fmla="*/ 91 w 150"/>
                <a:gd name="T21" fmla="*/ 1 h 121"/>
                <a:gd name="T22" fmla="*/ 94 w 150"/>
                <a:gd name="T23" fmla="*/ 0 h 121"/>
                <a:gd name="T24" fmla="*/ 96 w 150"/>
                <a:gd name="T25" fmla="*/ 1 h 121"/>
                <a:gd name="T26" fmla="*/ 138 w 150"/>
                <a:gd name="T27" fmla="*/ 48 h 121"/>
                <a:gd name="T28" fmla="*/ 139 w 150"/>
                <a:gd name="T29" fmla="*/ 51 h 121"/>
                <a:gd name="T30" fmla="*/ 131 w 150"/>
                <a:gd name="T31" fmla="*/ 89 h 121"/>
                <a:gd name="T32" fmla="*/ 125 w 150"/>
                <a:gd name="T33" fmla="*/ 107 h 121"/>
                <a:gd name="T34" fmla="*/ 135 w 150"/>
                <a:gd name="T35" fmla="*/ 121 h 121"/>
                <a:gd name="T36" fmla="*/ 105 w 150"/>
                <a:gd name="T37" fmla="*/ 63 h 121"/>
                <a:gd name="T38" fmla="*/ 99 w 150"/>
                <a:gd name="T39" fmla="*/ 85 h 121"/>
                <a:gd name="T40" fmla="*/ 99 w 150"/>
                <a:gd name="T41" fmla="*/ 96 h 121"/>
                <a:gd name="T42" fmla="*/ 104 w 150"/>
                <a:gd name="T43" fmla="*/ 100 h 121"/>
                <a:gd name="T44" fmla="*/ 118 w 150"/>
                <a:gd name="T45" fmla="*/ 76 h 121"/>
                <a:gd name="T46" fmla="*/ 123 w 150"/>
                <a:gd name="T47" fmla="*/ 60 h 121"/>
                <a:gd name="T48" fmla="*/ 122 w 150"/>
                <a:gd name="T49" fmla="*/ 57 h 121"/>
                <a:gd name="T50" fmla="*/ 93 w 150"/>
                <a:gd name="T51" fmla="*/ 19 h 121"/>
                <a:gd name="T52" fmla="*/ 73 w 150"/>
                <a:gd name="T53" fmla="*/ 21 h 121"/>
                <a:gd name="T54" fmla="*/ 21 w 150"/>
                <a:gd name="T55" fmla="*/ 32 h 121"/>
                <a:gd name="T56" fmla="*/ 21 w 150"/>
                <a:gd name="T57" fmla="*/ 39 h 121"/>
                <a:gd name="T58" fmla="*/ 51 w 150"/>
                <a:gd name="T59" fmla="*/ 56 h 121"/>
                <a:gd name="T60" fmla="*/ 61 w 150"/>
                <a:gd name="T61" fmla="*/ 61 h 121"/>
                <a:gd name="T62" fmla="*/ 73 w 150"/>
                <a:gd name="T63" fmla="*/ 77 h 121"/>
                <a:gd name="T64" fmla="*/ 75 w 150"/>
                <a:gd name="T65" fmla="*/ 79 h 121"/>
                <a:gd name="T66" fmla="*/ 85 w 150"/>
                <a:gd name="T67" fmla="*/ 74 h 121"/>
                <a:gd name="T68" fmla="*/ 105 w 150"/>
                <a:gd name="T69" fmla="*/ 6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0" h="121">
                  <a:moveTo>
                    <a:pt x="135" y="121"/>
                  </a:moveTo>
                  <a:cubicBezTo>
                    <a:pt x="117" y="121"/>
                    <a:pt x="117" y="121"/>
                    <a:pt x="117" y="121"/>
                  </a:cubicBezTo>
                  <a:cubicBezTo>
                    <a:pt x="103" y="121"/>
                    <a:pt x="91" y="116"/>
                    <a:pt x="84" y="107"/>
                  </a:cubicBezTo>
                  <a:cubicBezTo>
                    <a:pt x="83" y="104"/>
                    <a:pt x="81" y="101"/>
                    <a:pt x="80" y="96"/>
                  </a:cubicBezTo>
                  <a:cubicBezTo>
                    <a:pt x="65" y="101"/>
                    <a:pt x="59" y="90"/>
                    <a:pt x="56" y="84"/>
                  </a:cubicBezTo>
                  <a:cubicBezTo>
                    <a:pt x="55" y="81"/>
                    <a:pt x="54" y="78"/>
                    <a:pt x="51" y="77"/>
                  </a:cubicBezTo>
                  <a:cubicBezTo>
                    <a:pt x="50" y="76"/>
                    <a:pt x="47" y="74"/>
                    <a:pt x="43" y="73"/>
                  </a:cubicBezTo>
                  <a:cubicBezTo>
                    <a:pt x="16" y="59"/>
                    <a:pt x="5" y="52"/>
                    <a:pt x="3" y="43"/>
                  </a:cubicBezTo>
                  <a:cubicBezTo>
                    <a:pt x="0" y="33"/>
                    <a:pt x="3" y="25"/>
                    <a:pt x="7" y="21"/>
                  </a:cubicBezTo>
                  <a:cubicBezTo>
                    <a:pt x="18" y="5"/>
                    <a:pt x="48" y="4"/>
                    <a:pt x="72" y="2"/>
                  </a:cubicBezTo>
                  <a:cubicBezTo>
                    <a:pt x="80" y="2"/>
                    <a:pt x="87" y="2"/>
                    <a:pt x="91" y="1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6" y="1"/>
                    <a:pt x="96" y="1"/>
                    <a:pt x="96" y="1"/>
                  </a:cubicBezTo>
                  <a:cubicBezTo>
                    <a:pt x="115" y="6"/>
                    <a:pt x="130" y="33"/>
                    <a:pt x="138" y="48"/>
                  </a:cubicBezTo>
                  <a:cubicBezTo>
                    <a:pt x="139" y="51"/>
                    <a:pt x="139" y="51"/>
                    <a:pt x="139" y="51"/>
                  </a:cubicBezTo>
                  <a:cubicBezTo>
                    <a:pt x="150" y="69"/>
                    <a:pt x="138" y="81"/>
                    <a:pt x="131" y="89"/>
                  </a:cubicBezTo>
                  <a:cubicBezTo>
                    <a:pt x="123" y="97"/>
                    <a:pt x="121" y="99"/>
                    <a:pt x="125" y="107"/>
                  </a:cubicBezTo>
                  <a:lnTo>
                    <a:pt x="135" y="121"/>
                  </a:lnTo>
                  <a:close/>
                  <a:moveTo>
                    <a:pt x="105" y="63"/>
                  </a:moveTo>
                  <a:cubicBezTo>
                    <a:pt x="99" y="85"/>
                    <a:pt x="99" y="85"/>
                    <a:pt x="99" y="85"/>
                  </a:cubicBezTo>
                  <a:cubicBezTo>
                    <a:pt x="97" y="89"/>
                    <a:pt x="97" y="93"/>
                    <a:pt x="99" y="96"/>
                  </a:cubicBezTo>
                  <a:cubicBezTo>
                    <a:pt x="100" y="97"/>
                    <a:pt x="102" y="99"/>
                    <a:pt x="104" y="100"/>
                  </a:cubicBezTo>
                  <a:cubicBezTo>
                    <a:pt x="104" y="89"/>
                    <a:pt x="112" y="81"/>
                    <a:pt x="118" y="76"/>
                  </a:cubicBezTo>
                  <a:cubicBezTo>
                    <a:pt x="125" y="68"/>
                    <a:pt x="127" y="66"/>
                    <a:pt x="123" y="60"/>
                  </a:cubicBezTo>
                  <a:cubicBezTo>
                    <a:pt x="122" y="57"/>
                    <a:pt x="122" y="57"/>
                    <a:pt x="122" y="57"/>
                  </a:cubicBezTo>
                  <a:cubicBezTo>
                    <a:pt x="116" y="46"/>
                    <a:pt x="104" y="24"/>
                    <a:pt x="93" y="19"/>
                  </a:cubicBezTo>
                  <a:cubicBezTo>
                    <a:pt x="87" y="20"/>
                    <a:pt x="80" y="20"/>
                    <a:pt x="73" y="21"/>
                  </a:cubicBezTo>
                  <a:cubicBezTo>
                    <a:pt x="56" y="22"/>
                    <a:pt x="28" y="23"/>
                    <a:pt x="21" y="32"/>
                  </a:cubicBezTo>
                  <a:cubicBezTo>
                    <a:pt x="21" y="33"/>
                    <a:pt x="20" y="35"/>
                    <a:pt x="21" y="39"/>
                  </a:cubicBezTo>
                  <a:cubicBezTo>
                    <a:pt x="23" y="42"/>
                    <a:pt x="44" y="52"/>
                    <a:pt x="51" y="56"/>
                  </a:cubicBezTo>
                  <a:cubicBezTo>
                    <a:pt x="56" y="58"/>
                    <a:pt x="59" y="60"/>
                    <a:pt x="61" y="61"/>
                  </a:cubicBezTo>
                  <a:cubicBezTo>
                    <a:pt x="68" y="66"/>
                    <a:pt x="72" y="72"/>
                    <a:pt x="73" y="77"/>
                  </a:cubicBezTo>
                  <a:cubicBezTo>
                    <a:pt x="74" y="78"/>
                    <a:pt x="75" y="79"/>
                    <a:pt x="75" y="79"/>
                  </a:cubicBezTo>
                  <a:cubicBezTo>
                    <a:pt x="75" y="79"/>
                    <a:pt x="78" y="78"/>
                    <a:pt x="85" y="74"/>
                  </a:cubicBezTo>
                  <a:lnTo>
                    <a:pt x="105" y="63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4" name="Freeform 346"/>
            <p:cNvSpPr>
              <a:spLocks/>
            </p:cNvSpPr>
            <p:nvPr/>
          </p:nvSpPr>
          <p:spPr bwMode="auto">
            <a:xfrm>
              <a:off x="2512" y="2196"/>
              <a:ext cx="26" cy="23"/>
            </a:xfrm>
            <a:custGeom>
              <a:avLst/>
              <a:gdLst>
                <a:gd name="T0" fmla="*/ 63 w 84"/>
                <a:gd name="T1" fmla="*/ 11 h 77"/>
                <a:gd name="T2" fmla="*/ 84 w 84"/>
                <a:gd name="T3" fmla="*/ 0 h 77"/>
                <a:gd name="T4" fmla="*/ 0 w 84"/>
                <a:gd name="T5" fmla="*/ 30 h 77"/>
                <a:gd name="T6" fmla="*/ 63 w 84"/>
                <a:gd name="T7" fmla="*/ 11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77">
                  <a:moveTo>
                    <a:pt x="63" y="11"/>
                  </a:moveTo>
                  <a:cubicBezTo>
                    <a:pt x="70" y="7"/>
                    <a:pt x="77" y="3"/>
                    <a:pt x="84" y="0"/>
                  </a:cubicBezTo>
                  <a:cubicBezTo>
                    <a:pt x="69" y="24"/>
                    <a:pt x="24" y="77"/>
                    <a:pt x="0" y="30"/>
                  </a:cubicBezTo>
                  <a:cubicBezTo>
                    <a:pt x="21" y="14"/>
                    <a:pt x="39" y="13"/>
                    <a:pt x="63" y="1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5" name="Freeform 347"/>
            <p:cNvSpPr>
              <a:spLocks noEditPoints="1"/>
            </p:cNvSpPr>
            <p:nvPr/>
          </p:nvSpPr>
          <p:spPr bwMode="auto">
            <a:xfrm>
              <a:off x="2509" y="2189"/>
              <a:ext cx="36" cy="25"/>
            </a:xfrm>
            <a:custGeom>
              <a:avLst/>
              <a:gdLst>
                <a:gd name="T0" fmla="*/ 36 w 121"/>
                <a:gd name="T1" fmla="*/ 83 h 83"/>
                <a:gd name="T2" fmla="*/ 3 w 121"/>
                <a:gd name="T3" fmla="*/ 59 h 83"/>
                <a:gd name="T4" fmla="*/ 0 w 121"/>
                <a:gd name="T5" fmla="*/ 52 h 83"/>
                <a:gd name="T6" fmla="*/ 6 w 121"/>
                <a:gd name="T7" fmla="*/ 47 h 83"/>
                <a:gd name="T8" fmla="*/ 69 w 121"/>
                <a:gd name="T9" fmla="*/ 27 h 83"/>
                <a:gd name="T10" fmla="*/ 71 w 121"/>
                <a:gd name="T11" fmla="*/ 27 h 83"/>
                <a:gd name="T12" fmla="*/ 84 w 121"/>
                <a:gd name="T13" fmla="*/ 20 h 83"/>
                <a:gd name="T14" fmla="*/ 90 w 121"/>
                <a:gd name="T15" fmla="*/ 17 h 83"/>
                <a:gd name="T16" fmla="*/ 121 w 121"/>
                <a:gd name="T17" fmla="*/ 0 h 83"/>
                <a:gd name="T18" fmla="*/ 103 w 121"/>
                <a:gd name="T19" fmla="*/ 30 h 83"/>
                <a:gd name="T20" fmla="*/ 36 w 121"/>
                <a:gd name="T21" fmla="*/ 83 h 83"/>
                <a:gd name="T22" fmla="*/ 24 w 121"/>
                <a:gd name="T23" fmla="*/ 57 h 83"/>
                <a:gd name="T24" fmla="*/ 36 w 121"/>
                <a:gd name="T25" fmla="*/ 64 h 83"/>
                <a:gd name="T26" fmla="*/ 67 w 121"/>
                <a:gd name="T27" fmla="*/ 46 h 83"/>
                <a:gd name="T28" fmla="*/ 24 w 121"/>
                <a:gd name="T29" fmla="*/ 5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" h="83">
                  <a:moveTo>
                    <a:pt x="36" y="83"/>
                  </a:moveTo>
                  <a:cubicBezTo>
                    <a:pt x="26" y="83"/>
                    <a:pt x="13" y="79"/>
                    <a:pt x="3" y="59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27" y="31"/>
                    <a:pt x="47" y="29"/>
                    <a:pt x="69" y="27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5" y="24"/>
                    <a:pt x="80" y="22"/>
                    <a:pt x="84" y="20"/>
                  </a:cubicBezTo>
                  <a:cubicBezTo>
                    <a:pt x="86" y="19"/>
                    <a:pt x="88" y="18"/>
                    <a:pt x="90" y="17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1" y="32"/>
                    <a:pt x="70" y="83"/>
                    <a:pt x="36" y="83"/>
                  </a:cubicBezTo>
                  <a:close/>
                  <a:moveTo>
                    <a:pt x="24" y="57"/>
                  </a:moveTo>
                  <a:cubicBezTo>
                    <a:pt x="29" y="64"/>
                    <a:pt x="34" y="64"/>
                    <a:pt x="36" y="64"/>
                  </a:cubicBezTo>
                  <a:cubicBezTo>
                    <a:pt x="45" y="64"/>
                    <a:pt x="57" y="56"/>
                    <a:pt x="67" y="46"/>
                  </a:cubicBezTo>
                  <a:cubicBezTo>
                    <a:pt x="50" y="48"/>
                    <a:pt x="37" y="49"/>
                    <a:pt x="24" y="5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6" name="Freeform 348"/>
            <p:cNvSpPr>
              <a:spLocks/>
            </p:cNvSpPr>
            <p:nvPr/>
          </p:nvSpPr>
          <p:spPr bwMode="auto">
            <a:xfrm>
              <a:off x="2290" y="1963"/>
              <a:ext cx="114" cy="58"/>
            </a:xfrm>
            <a:custGeom>
              <a:avLst/>
              <a:gdLst>
                <a:gd name="T0" fmla="*/ 0 w 383"/>
                <a:gd name="T1" fmla="*/ 46 h 196"/>
                <a:gd name="T2" fmla="*/ 58 w 383"/>
                <a:gd name="T3" fmla="*/ 127 h 196"/>
                <a:gd name="T4" fmla="*/ 137 w 383"/>
                <a:gd name="T5" fmla="*/ 126 h 196"/>
                <a:gd name="T6" fmla="*/ 175 w 383"/>
                <a:gd name="T7" fmla="*/ 137 h 196"/>
                <a:gd name="T8" fmla="*/ 200 w 383"/>
                <a:gd name="T9" fmla="*/ 181 h 196"/>
                <a:gd name="T10" fmla="*/ 242 w 383"/>
                <a:gd name="T11" fmla="*/ 182 h 196"/>
                <a:gd name="T12" fmla="*/ 290 w 383"/>
                <a:gd name="T13" fmla="*/ 167 h 196"/>
                <a:gd name="T14" fmla="*/ 324 w 383"/>
                <a:gd name="T15" fmla="*/ 147 h 196"/>
                <a:gd name="T16" fmla="*/ 373 w 383"/>
                <a:gd name="T17" fmla="*/ 150 h 196"/>
                <a:gd name="T18" fmla="*/ 331 w 383"/>
                <a:gd name="T19" fmla="*/ 99 h 196"/>
                <a:gd name="T20" fmla="*/ 286 w 383"/>
                <a:gd name="T21" fmla="*/ 103 h 196"/>
                <a:gd name="T22" fmla="*/ 243 w 383"/>
                <a:gd name="T23" fmla="*/ 88 h 196"/>
                <a:gd name="T24" fmla="*/ 173 w 383"/>
                <a:gd name="T25" fmla="*/ 53 h 196"/>
                <a:gd name="T26" fmla="*/ 130 w 383"/>
                <a:gd name="T27" fmla="*/ 14 h 196"/>
                <a:gd name="T28" fmla="*/ 80 w 383"/>
                <a:gd name="T29" fmla="*/ 0 h 196"/>
                <a:gd name="T30" fmla="*/ 0 w 383"/>
                <a:gd name="T31" fmla="*/ 4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3" h="196">
                  <a:moveTo>
                    <a:pt x="0" y="46"/>
                  </a:moveTo>
                  <a:cubicBezTo>
                    <a:pt x="16" y="83"/>
                    <a:pt x="28" y="99"/>
                    <a:pt x="58" y="127"/>
                  </a:cubicBezTo>
                  <a:cubicBezTo>
                    <a:pt x="90" y="156"/>
                    <a:pt x="104" y="118"/>
                    <a:pt x="137" y="126"/>
                  </a:cubicBezTo>
                  <a:cubicBezTo>
                    <a:pt x="146" y="127"/>
                    <a:pt x="171" y="128"/>
                    <a:pt x="175" y="137"/>
                  </a:cubicBezTo>
                  <a:cubicBezTo>
                    <a:pt x="182" y="156"/>
                    <a:pt x="184" y="170"/>
                    <a:pt x="200" y="181"/>
                  </a:cubicBezTo>
                  <a:cubicBezTo>
                    <a:pt x="213" y="190"/>
                    <a:pt x="231" y="196"/>
                    <a:pt x="242" y="182"/>
                  </a:cubicBezTo>
                  <a:cubicBezTo>
                    <a:pt x="253" y="166"/>
                    <a:pt x="274" y="174"/>
                    <a:pt x="290" y="167"/>
                  </a:cubicBezTo>
                  <a:cubicBezTo>
                    <a:pt x="301" y="162"/>
                    <a:pt x="312" y="145"/>
                    <a:pt x="324" y="147"/>
                  </a:cubicBezTo>
                  <a:cubicBezTo>
                    <a:pt x="333" y="148"/>
                    <a:pt x="370" y="159"/>
                    <a:pt x="373" y="150"/>
                  </a:cubicBezTo>
                  <a:cubicBezTo>
                    <a:pt x="383" y="116"/>
                    <a:pt x="374" y="91"/>
                    <a:pt x="331" y="99"/>
                  </a:cubicBezTo>
                  <a:cubicBezTo>
                    <a:pt x="319" y="101"/>
                    <a:pt x="295" y="112"/>
                    <a:pt x="286" y="103"/>
                  </a:cubicBezTo>
                  <a:cubicBezTo>
                    <a:pt x="269" y="86"/>
                    <a:pt x="262" y="99"/>
                    <a:pt x="243" y="88"/>
                  </a:cubicBezTo>
                  <a:cubicBezTo>
                    <a:pt x="223" y="76"/>
                    <a:pt x="193" y="19"/>
                    <a:pt x="173" y="53"/>
                  </a:cubicBezTo>
                  <a:cubicBezTo>
                    <a:pt x="159" y="38"/>
                    <a:pt x="148" y="24"/>
                    <a:pt x="130" y="14"/>
                  </a:cubicBezTo>
                  <a:cubicBezTo>
                    <a:pt x="108" y="3"/>
                    <a:pt x="96" y="25"/>
                    <a:pt x="80" y="0"/>
                  </a:cubicBezTo>
                  <a:cubicBezTo>
                    <a:pt x="81" y="25"/>
                    <a:pt x="18" y="62"/>
                    <a:pt x="0" y="4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7" name="Freeform 349"/>
            <p:cNvSpPr>
              <a:spLocks noEditPoints="1"/>
            </p:cNvSpPr>
            <p:nvPr/>
          </p:nvSpPr>
          <p:spPr bwMode="auto">
            <a:xfrm>
              <a:off x="2282" y="1952"/>
              <a:ext cx="123" cy="70"/>
            </a:xfrm>
            <a:custGeom>
              <a:avLst/>
              <a:gdLst>
                <a:gd name="T0" fmla="*/ 220 w 413"/>
                <a:gd name="T1" fmla="*/ 223 h 234"/>
                <a:gd name="T2" fmla="*/ 191 w 413"/>
                <a:gd name="T3" fmla="*/ 176 h 234"/>
                <a:gd name="T4" fmla="*/ 160 w 413"/>
                <a:gd name="T5" fmla="*/ 170 h 234"/>
                <a:gd name="T6" fmla="*/ 107 w 413"/>
                <a:gd name="T7" fmla="*/ 182 h 234"/>
                <a:gd name="T8" fmla="*/ 17 w 413"/>
                <a:gd name="T9" fmla="*/ 85 h 234"/>
                <a:gd name="T10" fmla="*/ 32 w 413"/>
                <a:gd name="T11" fmla="*/ 74 h 234"/>
                <a:gd name="T12" fmla="*/ 88 w 413"/>
                <a:gd name="T13" fmla="*/ 50 h 234"/>
                <a:gd name="T14" fmla="*/ 94 w 413"/>
                <a:gd name="T15" fmla="*/ 0 h 234"/>
                <a:gd name="T16" fmla="*/ 124 w 413"/>
                <a:gd name="T17" fmla="*/ 38 h 234"/>
                <a:gd name="T18" fmla="*/ 159 w 413"/>
                <a:gd name="T19" fmla="*/ 41 h 234"/>
                <a:gd name="T20" fmla="*/ 213 w 413"/>
                <a:gd name="T21" fmla="*/ 69 h 234"/>
                <a:gd name="T22" fmla="*/ 273 w 413"/>
                <a:gd name="T23" fmla="*/ 115 h 234"/>
                <a:gd name="T24" fmla="*/ 317 w 413"/>
                <a:gd name="T25" fmla="*/ 131 h 234"/>
                <a:gd name="T26" fmla="*/ 344 w 413"/>
                <a:gd name="T27" fmla="*/ 128 h 234"/>
                <a:gd name="T28" fmla="*/ 404 w 413"/>
                <a:gd name="T29" fmla="*/ 137 h 234"/>
                <a:gd name="T30" fmla="*/ 388 w 413"/>
                <a:gd name="T31" fmla="*/ 198 h 234"/>
                <a:gd name="T32" fmla="*/ 348 w 413"/>
                <a:gd name="T33" fmla="*/ 191 h 234"/>
                <a:gd name="T34" fmla="*/ 334 w 413"/>
                <a:gd name="T35" fmla="*/ 200 h 234"/>
                <a:gd name="T36" fmla="*/ 296 w 413"/>
                <a:gd name="T37" fmla="*/ 215 h 234"/>
                <a:gd name="T38" fmla="*/ 250 w 413"/>
                <a:gd name="T39" fmla="*/ 234 h 234"/>
                <a:gd name="T40" fmla="*/ 164 w 413"/>
                <a:gd name="T41" fmla="*/ 152 h 234"/>
                <a:gd name="T42" fmla="*/ 208 w 413"/>
                <a:gd name="T43" fmla="*/ 169 h 234"/>
                <a:gd name="T44" fmla="*/ 230 w 413"/>
                <a:gd name="T45" fmla="*/ 208 h 234"/>
                <a:gd name="T46" fmla="*/ 294 w 413"/>
                <a:gd name="T47" fmla="*/ 196 h 234"/>
                <a:gd name="T48" fmla="*/ 322 w 413"/>
                <a:gd name="T49" fmla="*/ 186 h 234"/>
                <a:gd name="T50" fmla="*/ 350 w 413"/>
                <a:gd name="T51" fmla="*/ 173 h 234"/>
                <a:gd name="T52" fmla="*/ 388 w 413"/>
                <a:gd name="T53" fmla="*/ 179 h 234"/>
                <a:gd name="T54" fmla="*/ 389 w 413"/>
                <a:gd name="T55" fmla="*/ 148 h 234"/>
                <a:gd name="T56" fmla="*/ 349 w 413"/>
                <a:gd name="T57" fmla="*/ 146 h 234"/>
                <a:gd name="T58" fmla="*/ 288 w 413"/>
                <a:gd name="T59" fmla="*/ 138 h 234"/>
                <a:gd name="T60" fmla="*/ 241 w 413"/>
                <a:gd name="T61" fmla="*/ 111 h 234"/>
                <a:gd name="T62" fmla="*/ 206 w 413"/>
                <a:gd name="T63" fmla="*/ 93 h 234"/>
                <a:gd name="T64" fmla="*/ 185 w 413"/>
                <a:gd name="T65" fmla="*/ 88 h 234"/>
                <a:gd name="T66" fmla="*/ 133 w 413"/>
                <a:gd name="T67" fmla="*/ 56 h 234"/>
                <a:gd name="T68" fmla="*/ 101 w 413"/>
                <a:gd name="T69" fmla="*/ 63 h 234"/>
                <a:gd name="T70" fmla="*/ 89 w 413"/>
                <a:gd name="T71" fmla="*/ 155 h 234"/>
                <a:gd name="T72" fmla="*/ 124 w 413"/>
                <a:gd name="T73" fmla="*/ 158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3" h="234">
                  <a:moveTo>
                    <a:pt x="250" y="234"/>
                  </a:moveTo>
                  <a:cubicBezTo>
                    <a:pt x="238" y="234"/>
                    <a:pt x="227" y="228"/>
                    <a:pt x="220" y="223"/>
                  </a:cubicBezTo>
                  <a:cubicBezTo>
                    <a:pt x="204" y="212"/>
                    <a:pt x="199" y="199"/>
                    <a:pt x="194" y="184"/>
                  </a:cubicBezTo>
                  <a:cubicBezTo>
                    <a:pt x="191" y="176"/>
                    <a:pt x="191" y="176"/>
                    <a:pt x="191" y="176"/>
                  </a:cubicBezTo>
                  <a:cubicBezTo>
                    <a:pt x="189" y="173"/>
                    <a:pt x="174" y="172"/>
                    <a:pt x="169" y="171"/>
                  </a:cubicBezTo>
                  <a:cubicBezTo>
                    <a:pt x="166" y="170"/>
                    <a:pt x="162" y="170"/>
                    <a:pt x="160" y="170"/>
                  </a:cubicBezTo>
                  <a:cubicBezTo>
                    <a:pt x="149" y="167"/>
                    <a:pt x="141" y="171"/>
                    <a:pt x="131" y="175"/>
                  </a:cubicBezTo>
                  <a:cubicBezTo>
                    <a:pt x="124" y="179"/>
                    <a:pt x="116" y="182"/>
                    <a:pt x="107" y="182"/>
                  </a:cubicBezTo>
                  <a:cubicBezTo>
                    <a:pt x="96" y="182"/>
                    <a:pt x="87" y="178"/>
                    <a:pt x="77" y="169"/>
                  </a:cubicBezTo>
                  <a:cubicBezTo>
                    <a:pt x="46" y="140"/>
                    <a:pt x="33" y="123"/>
                    <a:pt x="17" y="8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3" y="75"/>
                    <a:pt x="35" y="76"/>
                    <a:pt x="38" y="76"/>
                  </a:cubicBezTo>
                  <a:cubicBezTo>
                    <a:pt x="52" y="76"/>
                    <a:pt x="74" y="64"/>
                    <a:pt x="88" y="50"/>
                  </a:cubicBezTo>
                  <a:cubicBezTo>
                    <a:pt x="93" y="45"/>
                    <a:pt x="96" y="39"/>
                    <a:pt x="96" y="35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113" y="30"/>
                    <a:pt x="113" y="30"/>
                    <a:pt x="113" y="30"/>
                  </a:cubicBezTo>
                  <a:cubicBezTo>
                    <a:pt x="118" y="38"/>
                    <a:pt x="122" y="38"/>
                    <a:pt x="124" y="38"/>
                  </a:cubicBezTo>
                  <a:cubicBezTo>
                    <a:pt x="126" y="38"/>
                    <a:pt x="128" y="38"/>
                    <a:pt x="130" y="38"/>
                  </a:cubicBezTo>
                  <a:cubicBezTo>
                    <a:pt x="140" y="36"/>
                    <a:pt x="150" y="36"/>
                    <a:pt x="159" y="41"/>
                  </a:cubicBezTo>
                  <a:cubicBezTo>
                    <a:pt x="175" y="50"/>
                    <a:pt x="186" y="62"/>
                    <a:pt x="198" y="74"/>
                  </a:cubicBezTo>
                  <a:cubicBezTo>
                    <a:pt x="203" y="70"/>
                    <a:pt x="209" y="69"/>
                    <a:pt x="213" y="69"/>
                  </a:cubicBezTo>
                  <a:cubicBezTo>
                    <a:pt x="228" y="69"/>
                    <a:pt x="242" y="84"/>
                    <a:pt x="255" y="98"/>
                  </a:cubicBezTo>
                  <a:cubicBezTo>
                    <a:pt x="261" y="105"/>
                    <a:pt x="268" y="112"/>
                    <a:pt x="273" y="115"/>
                  </a:cubicBezTo>
                  <a:cubicBezTo>
                    <a:pt x="279" y="119"/>
                    <a:pt x="283" y="119"/>
                    <a:pt x="289" y="119"/>
                  </a:cubicBezTo>
                  <a:cubicBezTo>
                    <a:pt x="296" y="120"/>
                    <a:pt x="306" y="120"/>
                    <a:pt x="317" y="131"/>
                  </a:cubicBezTo>
                  <a:cubicBezTo>
                    <a:pt x="318" y="132"/>
                    <a:pt x="320" y="133"/>
                    <a:pt x="322" y="133"/>
                  </a:cubicBezTo>
                  <a:cubicBezTo>
                    <a:pt x="328" y="133"/>
                    <a:pt x="337" y="130"/>
                    <a:pt x="344" y="128"/>
                  </a:cubicBezTo>
                  <a:cubicBezTo>
                    <a:pt x="348" y="127"/>
                    <a:pt x="352" y="126"/>
                    <a:pt x="355" y="125"/>
                  </a:cubicBezTo>
                  <a:cubicBezTo>
                    <a:pt x="378" y="120"/>
                    <a:pt x="394" y="124"/>
                    <a:pt x="404" y="137"/>
                  </a:cubicBezTo>
                  <a:cubicBezTo>
                    <a:pt x="412" y="148"/>
                    <a:pt x="413" y="165"/>
                    <a:pt x="407" y="187"/>
                  </a:cubicBezTo>
                  <a:cubicBezTo>
                    <a:pt x="406" y="192"/>
                    <a:pt x="401" y="198"/>
                    <a:pt x="388" y="198"/>
                  </a:cubicBezTo>
                  <a:cubicBezTo>
                    <a:pt x="378" y="198"/>
                    <a:pt x="365" y="195"/>
                    <a:pt x="355" y="193"/>
                  </a:cubicBezTo>
                  <a:cubicBezTo>
                    <a:pt x="352" y="192"/>
                    <a:pt x="349" y="191"/>
                    <a:pt x="348" y="191"/>
                  </a:cubicBezTo>
                  <a:cubicBezTo>
                    <a:pt x="348" y="191"/>
                    <a:pt x="348" y="191"/>
                    <a:pt x="348" y="191"/>
                  </a:cubicBezTo>
                  <a:cubicBezTo>
                    <a:pt x="344" y="191"/>
                    <a:pt x="338" y="196"/>
                    <a:pt x="334" y="200"/>
                  </a:cubicBezTo>
                  <a:cubicBezTo>
                    <a:pt x="329" y="204"/>
                    <a:pt x="324" y="208"/>
                    <a:pt x="318" y="210"/>
                  </a:cubicBezTo>
                  <a:cubicBezTo>
                    <a:pt x="311" y="213"/>
                    <a:pt x="303" y="214"/>
                    <a:pt x="296" y="215"/>
                  </a:cubicBezTo>
                  <a:cubicBezTo>
                    <a:pt x="285" y="215"/>
                    <a:pt x="278" y="216"/>
                    <a:pt x="274" y="222"/>
                  </a:cubicBezTo>
                  <a:cubicBezTo>
                    <a:pt x="268" y="230"/>
                    <a:pt x="260" y="234"/>
                    <a:pt x="250" y="234"/>
                  </a:cubicBezTo>
                  <a:close/>
                  <a:moveTo>
                    <a:pt x="153" y="150"/>
                  </a:moveTo>
                  <a:cubicBezTo>
                    <a:pt x="157" y="150"/>
                    <a:pt x="160" y="151"/>
                    <a:pt x="164" y="152"/>
                  </a:cubicBezTo>
                  <a:cubicBezTo>
                    <a:pt x="166" y="152"/>
                    <a:pt x="168" y="152"/>
                    <a:pt x="171" y="153"/>
                  </a:cubicBezTo>
                  <a:cubicBezTo>
                    <a:pt x="186" y="154"/>
                    <a:pt x="203" y="157"/>
                    <a:pt x="208" y="169"/>
                  </a:cubicBezTo>
                  <a:cubicBezTo>
                    <a:pt x="211" y="178"/>
                    <a:pt x="211" y="178"/>
                    <a:pt x="211" y="178"/>
                  </a:cubicBezTo>
                  <a:cubicBezTo>
                    <a:pt x="216" y="192"/>
                    <a:pt x="219" y="200"/>
                    <a:pt x="230" y="208"/>
                  </a:cubicBezTo>
                  <a:cubicBezTo>
                    <a:pt x="243" y="217"/>
                    <a:pt x="253" y="219"/>
                    <a:pt x="259" y="211"/>
                  </a:cubicBezTo>
                  <a:cubicBezTo>
                    <a:pt x="269" y="198"/>
                    <a:pt x="283" y="197"/>
                    <a:pt x="294" y="196"/>
                  </a:cubicBezTo>
                  <a:cubicBezTo>
                    <a:pt x="301" y="196"/>
                    <a:pt x="307" y="195"/>
                    <a:pt x="312" y="193"/>
                  </a:cubicBezTo>
                  <a:cubicBezTo>
                    <a:pt x="314" y="192"/>
                    <a:pt x="318" y="189"/>
                    <a:pt x="322" y="186"/>
                  </a:cubicBezTo>
                  <a:cubicBezTo>
                    <a:pt x="329" y="180"/>
                    <a:pt x="337" y="173"/>
                    <a:pt x="347" y="173"/>
                  </a:cubicBezTo>
                  <a:cubicBezTo>
                    <a:pt x="350" y="173"/>
                    <a:pt x="350" y="173"/>
                    <a:pt x="350" y="173"/>
                  </a:cubicBezTo>
                  <a:cubicBezTo>
                    <a:pt x="352" y="173"/>
                    <a:pt x="355" y="174"/>
                    <a:pt x="359" y="175"/>
                  </a:cubicBezTo>
                  <a:cubicBezTo>
                    <a:pt x="367" y="176"/>
                    <a:pt x="380" y="179"/>
                    <a:pt x="388" y="179"/>
                  </a:cubicBezTo>
                  <a:cubicBezTo>
                    <a:pt x="389" y="179"/>
                    <a:pt x="390" y="179"/>
                    <a:pt x="390" y="179"/>
                  </a:cubicBezTo>
                  <a:cubicBezTo>
                    <a:pt x="394" y="165"/>
                    <a:pt x="393" y="154"/>
                    <a:pt x="389" y="148"/>
                  </a:cubicBezTo>
                  <a:cubicBezTo>
                    <a:pt x="384" y="142"/>
                    <a:pt x="374" y="140"/>
                    <a:pt x="358" y="143"/>
                  </a:cubicBezTo>
                  <a:cubicBezTo>
                    <a:pt x="356" y="144"/>
                    <a:pt x="352" y="145"/>
                    <a:pt x="349" y="146"/>
                  </a:cubicBezTo>
                  <a:cubicBezTo>
                    <a:pt x="333" y="150"/>
                    <a:pt x="313" y="154"/>
                    <a:pt x="304" y="145"/>
                  </a:cubicBezTo>
                  <a:cubicBezTo>
                    <a:pt x="298" y="138"/>
                    <a:pt x="295" y="138"/>
                    <a:pt x="288" y="138"/>
                  </a:cubicBezTo>
                  <a:cubicBezTo>
                    <a:pt x="282" y="138"/>
                    <a:pt x="274" y="137"/>
                    <a:pt x="263" y="131"/>
                  </a:cubicBezTo>
                  <a:cubicBezTo>
                    <a:pt x="256" y="127"/>
                    <a:pt x="249" y="119"/>
                    <a:pt x="241" y="111"/>
                  </a:cubicBezTo>
                  <a:cubicBezTo>
                    <a:pt x="232" y="101"/>
                    <a:pt x="220" y="87"/>
                    <a:pt x="213" y="87"/>
                  </a:cubicBezTo>
                  <a:cubicBezTo>
                    <a:pt x="211" y="87"/>
                    <a:pt x="208" y="89"/>
                    <a:pt x="206" y="93"/>
                  </a:cubicBezTo>
                  <a:cubicBezTo>
                    <a:pt x="200" y="104"/>
                    <a:pt x="200" y="104"/>
                    <a:pt x="200" y="104"/>
                  </a:cubicBezTo>
                  <a:cubicBezTo>
                    <a:pt x="185" y="88"/>
                    <a:pt x="185" y="88"/>
                    <a:pt x="185" y="88"/>
                  </a:cubicBezTo>
                  <a:cubicBezTo>
                    <a:pt x="174" y="76"/>
                    <a:pt x="164" y="65"/>
                    <a:pt x="150" y="58"/>
                  </a:cubicBezTo>
                  <a:cubicBezTo>
                    <a:pt x="145" y="55"/>
                    <a:pt x="139" y="55"/>
                    <a:pt x="133" y="56"/>
                  </a:cubicBezTo>
                  <a:cubicBezTo>
                    <a:pt x="124" y="57"/>
                    <a:pt x="116" y="57"/>
                    <a:pt x="109" y="52"/>
                  </a:cubicBezTo>
                  <a:cubicBezTo>
                    <a:pt x="107" y="56"/>
                    <a:pt x="104" y="60"/>
                    <a:pt x="101" y="63"/>
                  </a:cubicBezTo>
                  <a:cubicBezTo>
                    <a:pt x="87" y="78"/>
                    <a:pt x="62" y="92"/>
                    <a:pt x="41" y="94"/>
                  </a:cubicBezTo>
                  <a:cubicBezTo>
                    <a:pt x="53" y="119"/>
                    <a:pt x="65" y="133"/>
                    <a:pt x="89" y="155"/>
                  </a:cubicBezTo>
                  <a:cubicBezTo>
                    <a:pt x="98" y="163"/>
                    <a:pt x="103" y="164"/>
                    <a:pt x="107" y="164"/>
                  </a:cubicBezTo>
                  <a:cubicBezTo>
                    <a:pt x="112" y="164"/>
                    <a:pt x="118" y="161"/>
                    <a:pt x="124" y="158"/>
                  </a:cubicBezTo>
                  <a:cubicBezTo>
                    <a:pt x="132" y="155"/>
                    <a:pt x="142" y="150"/>
                    <a:pt x="153" y="15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8" name="Freeform 350"/>
            <p:cNvSpPr>
              <a:spLocks/>
            </p:cNvSpPr>
            <p:nvPr/>
          </p:nvSpPr>
          <p:spPr bwMode="auto">
            <a:xfrm>
              <a:off x="2335" y="2006"/>
              <a:ext cx="73" cy="46"/>
            </a:xfrm>
            <a:custGeom>
              <a:avLst/>
              <a:gdLst>
                <a:gd name="T0" fmla="*/ 9 w 245"/>
                <a:gd name="T1" fmla="*/ 99 h 153"/>
                <a:gd name="T2" fmla="*/ 67 w 245"/>
                <a:gd name="T3" fmla="*/ 149 h 153"/>
                <a:gd name="T4" fmla="*/ 135 w 245"/>
                <a:gd name="T5" fmla="*/ 129 h 153"/>
                <a:gd name="T6" fmla="*/ 245 w 245"/>
                <a:gd name="T7" fmla="*/ 32 h 153"/>
                <a:gd name="T8" fmla="*/ 195 w 245"/>
                <a:gd name="T9" fmla="*/ 4 h 153"/>
                <a:gd name="T10" fmla="*/ 139 w 245"/>
                <a:gd name="T11" fmla="*/ 21 h 153"/>
                <a:gd name="T12" fmla="*/ 112 w 245"/>
                <a:gd name="T13" fmla="*/ 26 h 153"/>
                <a:gd name="T14" fmla="*/ 85 w 245"/>
                <a:gd name="T15" fmla="*/ 43 h 153"/>
                <a:gd name="T16" fmla="*/ 37 w 245"/>
                <a:gd name="T17" fmla="*/ 26 h 153"/>
                <a:gd name="T18" fmla="*/ 16 w 245"/>
                <a:gd name="T19" fmla="*/ 51 h 153"/>
                <a:gd name="T20" fmla="*/ 0 w 245"/>
                <a:gd name="T21" fmla="*/ 91 h 153"/>
                <a:gd name="T22" fmla="*/ 9 w 245"/>
                <a:gd name="T23" fmla="*/ 99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5" h="153">
                  <a:moveTo>
                    <a:pt x="9" y="99"/>
                  </a:moveTo>
                  <a:cubicBezTo>
                    <a:pt x="22" y="111"/>
                    <a:pt x="50" y="146"/>
                    <a:pt x="67" y="149"/>
                  </a:cubicBezTo>
                  <a:cubicBezTo>
                    <a:pt x="87" y="153"/>
                    <a:pt x="113" y="127"/>
                    <a:pt x="135" y="129"/>
                  </a:cubicBezTo>
                  <a:cubicBezTo>
                    <a:pt x="205" y="135"/>
                    <a:pt x="192" y="59"/>
                    <a:pt x="245" y="32"/>
                  </a:cubicBezTo>
                  <a:cubicBezTo>
                    <a:pt x="229" y="12"/>
                    <a:pt x="219" y="8"/>
                    <a:pt x="195" y="4"/>
                  </a:cubicBezTo>
                  <a:cubicBezTo>
                    <a:pt x="163" y="0"/>
                    <a:pt x="167" y="9"/>
                    <a:pt x="139" y="21"/>
                  </a:cubicBezTo>
                  <a:cubicBezTo>
                    <a:pt x="131" y="24"/>
                    <a:pt x="119" y="24"/>
                    <a:pt x="112" y="26"/>
                  </a:cubicBezTo>
                  <a:cubicBezTo>
                    <a:pt x="100" y="27"/>
                    <a:pt x="91" y="43"/>
                    <a:pt x="85" y="43"/>
                  </a:cubicBezTo>
                  <a:cubicBezTo>
                    <a:pt x="65" y="45"/>
                    <a:pt x="52" y="40"/>
                    <a:pt x="37" y="26"/>
                  </a:cubicBezTo>
                  <a:cubicBezTo>
                    <a:pt x="41" y="54"/>
                    <a:pt x="17" y="36"/>
                    <a:pt x="16" y="51"/>
                  </a:cubicBezTo>
                  <a:cubicBezTo>
                    <a:pt x="14" y="70"/>
                    <a:pt x="17" y="81"/>
                    <a:pt x="0" y="91"/>
                  </a:cubicBezTo>
                  <a:cubicBezTo>
                    <a:pt x="3" y="94"/>
                    <a:pt x="6" y="97"/>
                    <a:pt x="9" y="9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69" name="Freeform 351"/>
            <p:cNvSpPr>
              <a:spLocks noEditPoints="1"/>
            </p:cNvSpPr>
            <p:nvPr/>
          </p:nvSpPr>
          <p:spPr bwMode="auto">
            <a:xfrm>
              <a:off x="2330" y="2003"/>
              <a:ext cx="82" cy="51"/>
            </a:xfrm>
            <a:custGeom>
              <a:avLst/>
              <a:gdLst>
                <a:gd name="T0" fmla="*/ 86 w 274"/>
                <a:gd name="T1" fmla="*/ 168 h 168"/>
                <a:gd name="T2" fmla="*/ 86 w 274"/>
                <a:gd name="T3" fmla="*/ 168 h 168"/>
                <a:gd name="T4" fmla="*/ 80 w 274"/>
                <a:gd name="T5" fmla="*/ 167 h 168"/>
                <a:gd name="T6" fmla="*/ 31 w 274"/>
                <a:gd name="T7" fmla="*/ 129 h 168"/>
                <a:gd name="T8" fmla="*/ 18 w 274"/>
                <a:gd name="T9" fmla="*/ 115 h 168"/>
                <a:gd name="T10" fmla="*/ 9 w 274"/>
                <a:gd name="T11" fmla="*/ 107 h 168"/>
                <a:gd name="T12" fmla="*/ 0 w 274"/>
                <a:gd name="T13" fmla="*/ 99 h 168"/>
                <a:gd name="T14" fmla="*/ 10 w 274"/>
                <a:gd name="T15" fmla="*/ 93 h 168"/>
                <a:gd name="T16" fmla="*/ 21 w 274"/>
                <a:gd name="T17" fmla="*/ 69 h 168"/>
                <a:gd name="T18" fmla="*/ 22 w 274"/>
                <a:gd name="T19" fmla="*/ 59 h 168"/>
                <a:gd name="T20" fmla="*/ 40 w 274"/>
                <a:gd name="T21" fmla="*/ 44 h 168"/>
                <a:gd name="T22" fmla="*/ 43 w 274"/>
                <a:gd name="T23" fmla="*/ 43 h 168"/>
                <a:gd name="T24" fmla="*/ 43 w 274"/>
                <a:gd name="T25" fmla="*/ 37 h 168"/>
                <a:gd name="T26" fmla="*/ 39 w 274"/>
                <a:gd name="T27" fmla="*/ 10 h 168"/>
                <a:gd name="T28" fmla="*/ 58 w 274"/>
                <a:gd name="T29" fmla="*/ 29 h 168"/>
                <a:gd name="T30" fmla="*/ 99 w 274"/>
                <a:gd name="T31" fmla="*/ 43 h 168"/>
                <a:gd name="T32" fmla="*/ 103 w 274"/>
                <a:gd name="T33" fmla="*/ 39 h 168"/>
                <a:gd name="T34" fmla="*/ 125 w 274"/>
                <a:gd name="T35" fmla="*/ 26 h 168"/>
                <a:gd name="T36" fmla="*/ 134 w 274"/>
                <a:gd name="T37" fmla="*/ 24 h 168"/>
                <a:gd name="T38" fmla="*/ 151 w 274"/>
                <a:gd name="T39" fmla="*/ 21 h 168"/>
                <a:gd name="T40" fmla="*/ 169 w 274"/>
                <a:gd name="T41" fmla="*/ 12 h 168"/>
                <a:gd name="T42" fmla="*/ 211 w 274"/>
                <a:gd name="T43" fmla="*/ 4 h 168"/>
                <a:gd name="T44" fmla="*/ 267 w 274"/>
                <a:gd name="T45" fmla="*/ 35 h 168"/>
                <a:gd name="T46" fmla="*/ 274 w 274"/>
                <a:gd name="T47" fmla="*/ 44 h 168"/>
                <a:gd name="T48" fmla="*/ 264 w 274"/>
                <a:gd name="T49" fmla="*/ 49 h 168"/>
                <a:gd name="T50" fmla="*/ 225 w 274"/>
                <a:gd name="T51" fmla="*/ 96 h 168"/>
                <a:gd name="T52" fmla="*/ 149 w 274"/>
                <a:gd name="T53" fmla="*/ 147 h 168"/>
                <a:gd name="T54" fmla="*/ 121 w 274"/>
                <a:gd name="T55" fmla="*/ 156 h 168"/>
                <a:gd name="T56" fmla="*/ 86 w 274"/>
                <a:gd name="T57" fmla="*/ 168 h 168"/>
                <a:gd name="T58" fmla="*/ 29 w 274"/>
                <a:gd name="T59" fmla="*/ 101 h 168"/>
                <a:gd name="T60" fmla="*/ 45 w 274"/>
                <a:gd name="T61" fmla="*/ 116 h 168"/>
                <a:gd name="T62" fmla="*/ 83 w 274"/>
                <a:gd name="T63" fmla="*/ 149 h 168"/>
                <a:gd name="T64" fmla="*/ 86 w 274"/>
                <a:gd name="T65" fmla="*/ 149 h 168"/>
                <a:gd name="T66" fmla="*/ 113 w 274"/>
                <a:gd name="T67" fmla="*/ 140 h 168"/>
                <a:gd name="T68" fmla="*/ 151 w 274"/>
                <a:gd name="T69" fmla="*/ 129 h 168"/>
                <a:gd name="T70" fmla="*/ 209 w 274"/>
                <a:gd name="T71" fmla="*/ 87 h 168"/>
                <a:gd name="T72" fmla="*/ 246 w 274"/>
                <a:gd name="T73" fmla="*/ 39 h 168"/>
                <a:gd name="T74" fmla="*/ 209 w 274"/>
                <a:gd name="T75" fmla="*/ 22 h 168"/>
                <a:gd name="T76" fmla="*/ 179 w 274"/>
                <a:gd name="T77" fmla="*/ 27 h 168"/>
                <a:gd name="T78" fmla="*/ 158 w 274"/>
                <a:gd name="T79" fmla="*/ 38 h 168"/>
                <a:gd name="T80" fmla="*/ 136 w 274"/>
                <a:gd name="T81" fmla="*/ 43 h 168"/>
                <a:gd name="T82" fmla="*/ 128 w 274"/>
                <a:gd name="T83" fmla="*/ 44 h 168"/>
                <a:gd name="T84" fmla="*/ 115 w 274"/>
                <a:gd name="T85" fmla="*/ 53 h 168"/>
                <a:gd name="T86" fmla="*/ 101 w 274"/>
                <a:gd name="T87" fmla="*/ 61 h 168"/>
                <a:gd name="T88" fmla="*/ 59 w 274"/>
                <a:gd name="T89" fmla="*/ 53 h 168"/>
                <a:gd name="T90" fmla="*/ 57 w 274"/>
                <a:gd name="T91" fmla="*/ 55 h 168"/>
                <a:gd name="T92" fmla="*/ 42 w 274"/>
                <a:gd name="T93" fmla="*/ 62 h 168"/>
                <a:gd name="T94" fmla="*/ 40 w 274"/>
                <a:gd name="T95" fmla="*/ 62 h 168"/>
                <a:gd name="T96" fmla="*/ 39 w 274"/>
                <a:gd name="T97" fmla="*/ 70 h 168"/>
                <a:gd name="T98" fmla="*/ 29 w 274"/>
                <a:gd name="T99" fmla="*/ 10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4" h="168">
                  <a:moveTo>
                    <a:pt x="86" y="168"/>
                  </a:moveTo>
                  <a:cubicBezTo>
                    <a:pt x="86" y="168"/>
                    <a:pt x="86" y="168"/>
                    <a:pt x="86" y="168"/>
                  </a:cubicBezTo>
                  <a:cubicBezTo>
                    <a:pt x="84" y="168"/>
                    <a:pt x="82" y="167"/>
                    <a:pt x="80" y="167"/>
                  </a:cubicBezTo>
                  <a:cubicBezTo>
                    <a:pt x="66" y="164"/>
                    <a:pt x="50" y="149"/>
                    <a:pt x="31" y="129"/>
                  </a:cubicBezTo>
                  <a:cubicBezTo>
                    <a:pt x="26" y="123"/>
                    <a:pt x="21" y="118"/>
                    <a:pt x="18" y="115"/>
                  </a:cubicBezTo>
                  <a:cubicBezTo>
                    <a:pt x="14" y="112"/>
                    <a:pt x="12" y="110"/>
                    <a:pt x="9" y="107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20" y="86"/>
                    <a:pt x="20" y="82"/>
                    <a:pt x="21" y="69"/>
                  </a:cubicBezTo>
                  <a:cubicBezTo>
                    <a:pt x="21" y="66"/>
                    <a:pt x="21" y="62"/>
                    <a:pt x="22" y="59"/>
                  </a:cubicBezTo>
                  <a:cubicBezTo>
                    <a:pt x="23" y="45"/>
                    <a:pt x="35" y="44"/>
                    <a:pt x="40" y="44"/>
                  </a:cubicBezTo>
                  <a:cubicBezTo>
                    <a:pt x="41" y="43"/>
                    <a:pt x="42" y="43"/>
                    <a:pt x="43" y="43"/>
                  </a:cubicBezTo>
                  <a:cubicBezTo>
                    <a:pt x="43" y="43"/>
                    <a:pt x="43" y="41"/>
                    <a:pt x="43" y="37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71" y="41"/>
                    <a:pt x="83" y="45"/>
                    <a:pt x="99" y="43"/>
                  </a:cubicBezTo>
                  <a:cubicBezTo>
                    <a:pt x="99" y="43"/>
                    <a:pt x="101" y="41"/>
                    <a:pt x="103" y="39"/>
                  </a:cubicBezTo>
                  <a:cubicBezTo>
                    <a:pt x="109" y="34"/>
                    <a:pt x="116" y="27"/>
                    <a:pt x="125" y="26"/>
                  </a:cubicBezTo>
                  <a:cubicBezTo>
                    <a:pt x="127" y="25"/>
                    <a:pt x="131" y="25"/>
                    <a:pt x="134" y="24"/>
                  </a:cubicBezTo>
                  <a:cubicBezTo>
                    <a:pt x="140" y="24"/>
                    <a:pt x="146" y="23"/>
                    <a:pt x="151" y="21"/>
                  </a:cubicBezTo>
                  <a:cubicBezTo>
                    <a:pt x="159" y="18"/>
                    <a:pt x="164" y="14"/>
                    <a:pt x="169" y="12"/>
                  </a:cubicBezTo>
                  <a:cubicBezTo>
                    <a:pt x="179" y="5"/>
                    <a:pt x="186" y="0"/>
                    <a:pt x="211" y="4"/>
                  </a:cubicBezTo>
                  <a:cubicBezTo>
                    <a:pt x="238" y="8"/>
                    <a:pt x="249" y="13"/>
                    <a:pt x="267" y="35"/>
                  </a:cubicBezTo>
                  <a:cubicBezTo>
                    <a:pt x="274" y="44"/>
                    <a:pt x="274" y="44"/>
                    <a:pt x="274" y="44"/>
                  </a:cubicBezTo>
                  <a:cubicBezTo>
                    <a:pt x="264" y="49"/>
                    <a:pt x="264" y="49"/>
                    <a:pt x="264" y="49"/>
                  </a:cubicBezTo>
                  <a:cubicBezTo>
                    <a:pt x="245" y="59"/>
                    <a:pt x="235" y="78"/>
                    <a:pt x="225" y="96"/>
                  </a:cubicBezTo>
                  <a:cubicBezTo>
                    <a:pt x="212" y="122"/>
                    <a:pt x="196" y="152"/>
                    <a:pt x="149" y="147"/>
                  </a:cubicBezTo>
                  <a:cubicBezTo>
                    <a:pt x="139" y="147"/>
                    <a:pt x="130" y="152"/>
                    <a:pt x="121" y="156"/>
                  </a:cubicBezTo>
                  <a:cubicBezTo>
                    <a:pt x="109" y="162"/>
                    <a:pt x="98" y="168"/>
                    <a:pt x="86" y="168"/>
                  </a:cubicBezTo>
                  <a:close/>
                  <a:moveTo>
                    <a:pt x="29" y="101"/>
                  </a:moveTo>
                  <a:cubicBezTo>
                    <a:pt x="34" y="105"/>
                    <a:pt x="39" y="110"/>
                    <a:pt x="45" y="116"/>
                  </a:cubicBezTo>
                  <a:cubicBezTo>
                    <a:pt x="56" y="128"/>
                    <a:pt x="74" y="147"/>
                    <a:pt x="83" y="149"/>
                  </a:cubicBezTo>
                  <a:cubicBezTo>
                    <a:pt x="84" y="149"/>
                    <a:pt x="85" y="149"/>
                    <a:pt x="86" y="149"/>
                  </a:cubicBezTo>
                  <a:cubicBezTo>
                    <a:pt x="94" y="149"/>
                    <a:pt x="103" y="144"/>
                    <a:pt x="113" y="140"/>
                  </a:cubicBezTo>
                  <a:cubicBezTo>
                    <a:pt x="125" y="134"/>
                    <a:pt x="138" y="128"/>
                    <a:pt x="151" y="129"/>
                  </a:cubicBezTo>
                  <a:cubicBezTo>
                    <a:pt x="185" y="132"/>
                    <a:pt x="195" y="113"/>
                    <a:pt x="209" y="87"/>
                  </a:cubicBezTo>
                  <a:cubicBezTo>
                    <a:pt x="218" y="70"/>
                    <a:pt x="228" y="52"/>
                    <a:pt x="246" y="39"/>
                  </a:cubicBezTo>
                  <a:cubicBezTo>
                    <a:pt x="236" y="27"/>
                    <a:pt x="227" y="25"/>
                    <a:pt x="209" y="22"/>
                  </a:cubicBezTo>
                  <a:cubicBezTo>
                    <a:pt x="192" y="20"/>
                    <a:pt x="188" y="21"/>
                    <a:pt x="179" y="27"/>
                  </a:cubicBezTo>
                  <a:cubicBezTo>
                    <a:pt x="174" y="30"/>
                    <a:pt x="167" y="34"/>
                    <a:pt x="158" y="38"/>
                  </a:cubicBezTo>
                  <a:cubicBezTo>
                    <a:pt x="151" y="41"/>
                    <a:pt x="143" y="42"/>
                    <a:pt x="136" y="43"/>
                  </a:cubicBezTo>
                  <a:cubicBezTo>
                    <a:pt x="133" y="43"/>
                    <a:pt x="130" y="43"/>
                    <a:pt x="128" y="44"/>
                  </a:cubicBezTo>
                  <a:cubicBezTo>
                    <a:pt x="124" y="44"/>
                    <a:pt x="119" y="49"/>
                    <a:pt x="115" y="53"/>
                  </a:cubicBezTo>
                  <a:cubicBezTo>
                    <a:pt x="111" y="57"/>
                    <a:pt x="106" y="61"/>
                    <a:pt x="101" y="61"/>
                  </a:cubicBezTo>
                  <a:cubicBezTo>
                    <a:pt x="85" y="63"/>
                    <a:pt x="71" y="60"/>
                    <a:pt x="59" y="53"/>
                  </a:cubicBezTo>
                  <a:cubicBezTo>
                    <a:pt x="58" y="53"/>
                    <a:pt x="58" y="54"/>
                    <a:pt x="57" y="55"/>
                  </a:cubicBezTo>
                  <a:cubicBezTo>
                    <a:pt x="53" y="61"/>
                    <a:pt x="46" y="62"/>
                    <a:pt x="42" y="62"/>
                  </a:cubicBezTo>
                  <a:cubicBezTo>
                    <a:pt x="41" y="62"/>
                    <a:pt x="41" y="62"/>
                    <a:pt x="40" y="62"/>
                  </a:cubicBezTo>
                  <a:cubicBezTo>
                    <a:pt x="40" y="65"/>
                    <a:pt x="40" y="68"/>
                    <a:pt x="39" y="70"/>
                  </a:cubicBezTo>
                  <a:cubicBezTo>
                    <a:pt x="39" y="81"/>
                    <a:pt x="38" y="91"/>
                    <a:pt x="29" y="10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0" name="Freeform 352"/>
            <p:cNvSpPr>
              <a:spLocks/>
            </p:cNvSpPr>
            <p:nvPr/>
          </p:nvSpPr>
          <p:spPr bwMode="auto">
            <a:xfrm>
              <a:off x="2246" y="1838"/>
              <a:ext cx="31" cy="58"/>
            </a:xfrm>
            <a:custGeom>
              <a:avLst/>
              <a:gdLst>
                <a:gd name="T0" fmla="*/ 55 w 104"/>
                <a:gd name="T1" fmla="*/ 190 h 195"/>
                <a:gd name="T2" fmla="*/ 23 w 104"/>
                <a:gd name="T3" fmla="*/ 160 h 195"/>
                <a:gd name="T4" fmla="*/ 3 w 104"/>
                <a:gd name="T5" fmla="*/ 141 h 195"/>
                <a:gd name="T6" fmla="*/ 1 w 104"/>
                <a:gd name="T7" fmla="*/ 95 h 195"/>
                <a:gd name="T8" fmla="*/ 87 w 104"/>
                <a:gd name="T9" fmla="*/ 0 h 195"/>
                <a:gd name="T10" fmla="*/ 74 w 104"/>
                <a:gd name="T11" fmla="*/ 75 h 195"/>
                <a:gd name="T12" fmla="*/ 83 w 104"/>
                <a:gd name="T13" fmla="*/ 75 h 195"/>
                <a:gd name="T14" fmla="*/ 78 w 104"/>
                <a:gd name="T15" fmla="*/ 88 h 195"/>
                <a:gd name="T16" fmla="*/ 104 w 104"/>
                <a:gd name="T17" fmla="*/ 86 h 195"/>
                <a:gd name="T18" fmla="*/ 83 w 104"/>
                <a:gd name="T19" fmla="*/ 104 h 195"/>
                <a:gd name="T20" fmla="*/ 68 w 104"/>
                <a:gd name="T21" fmla="*/ 136 h 195"/>
                <a:gd name="T22" fmla="*/ 57 w 104"/>
                <a:gd name="T23" fmla="*/ 136 h 195"/>
                <a:gd name="T24" fmla="*/ 55 w 104"/>
                <a:gd name="T25" fmla="*/ 19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95">
                  <a:moveTo>
                    <a:pt x="55" y="190"/>
                  </a:moveTo>
                  <a:cubicBezTo>
                    <a:pt x="15" y="195"/>
                    <a:pt x="36" y="179"/>
                    <a:pt x="23" y="160"/>
                  </a:cubicBezTo>
                  <a:cubicBezTo>
                    <a:pt x="19" y="152"/>
                    <a:pt x="3" y="151"/>
                    <a:pt x="3" y="141"/>
                  </a:cubicBezTo>
                  <a:cubicBezTo>
                    <a:pt x="2" y="126"/>
                    <a:pt x="2" y="111"/>
                    <a:pt x="1" y="95"/>
                  </a:cubicBezTo>
                  <a:cubicBezTo>
                    <a:pt x="0" y="46"/>
                    <a:pt x="53" y="25"/>
                    <a:pt x="87" y="0"/>
                  </a:cubicBezTo>
                  <a:cubicBezTo>
                    <a:pt x="94" y="30"/>
                    <a:pt x="85" y="47"/>
                    <a:pt x="74" y="75"/>
                  </a:cubicBezTo>
                  <a:cubicBezTo>
                    <a:pt x="77" y="75"/>
                    <a:pt x="80" y="75"/>
                    <a:pt x="83" y="75"/>
                  </a:cubicBezTo>
                  <a:cubicBezTo>
                    <a:pt x="81" y="79"/>
                    <a:pt x="79" y="83"/>
                    <a:pt x="78" y="88"/>
                  </a:cubicBezTo>
                  <a:cubicBezTo>
                    <a:pt x="85" y="85"/>
                    <a:pt x="95" y="88"/>
                    <a:pt x="104" y="86"/>
                  </a:cubicBezTo>
                  <a:cubicBezTo>
                    <a:pt x="104" y="100"/>
                    <a:pt x="97" y="108"/>
                    <a:pt x="83" y="104"/>
                  </a:cubicBezTo>
                  <a:cubicBezTo>
                    <a:pt x="81" y="125"/>
                    <a:pt x="70" y="118"/>
                    <a:pt x="68" y="136"/>
                  </a:cubicBezTo>
                  <a:cubicBezTo>
                    <a:pt x="65" y="136"/>
                    <a:pt x="61" y="136"/>
                    <a:pt x="57" y="136"/>
                  </a:cubicBezTo>
                  <a:cubicBezTo>
                    <a:pt x="62" y="149"/>
                    <a:pt x="56" y="186"/>
                    <a:pt x="55" y="19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1" name="Freeform 353"/>
            <p:cNvSpPr>
              <a:spLocks noEditPoints="1"/>
            </p:cNvSpPr>
            <p:nvPr/>
          </p:nvSpPr>
          <p:spPr bwMode="auto">
            <a:xfrm>
              <a:off x="2244" y="1833"/>
              <a:ext cx="36" cy="65"/>
            </a:xfrm>
            <a:custGeom>
              <a:avLst/>
              <a:gdLst>
                <a:gd name="T0" fmla="*/ 52 w 122"/>
                <a:gd name="T1" fmla="*/ 216 h 216"/>
                <a:gd name="T2" fmla="*/ 28 w 122"/>
                <a:gd name="T3" fmla="*/ 194 h 216"/>
                <a:gd name="T4" fmla="*/ 25 w 122"/>
                <a:gd name="T5" fmla="*/ 181 h 216"/>
                <a:gd name="T6" fmla="*/ 18 w 122"/>
                <a:gd name="T7" fmla="*/ 177 h 216"/>
                <a:gd name="T8" fmla="*/ 3 w 122"/>
                <a:gd name="T9" fmla="*/ 158 h 216"/>
                <a:gd name="T10" fmla="*/ 1 w 122"/>
                <a:gd name="T11" fmla="*/ 112 h 216"/>
                <a:gd name="T12" fmla="*/ 68 w 122"/>
                <a:gd name="T13" fmla="*/ 23 h 216"/>
                <a:gd name="T14" fmla="*/ 90 w 122"/>
                <a:gd name="T15" fmla="*/ 9 h 216"/>
                <a:gd name="T16" fmla="*/ 102 w 122"/>
                <a:gd name="T17" fmla="*/ 0 h 216"/>
                <a:gd name="T18" fmla="*/ 105 w 122"/>
                <a:gd name="T19" fmla="*/ 14 h 216"/>
                <a:gd name="T20" fmla="*/ 96 w 122"/>
                <a:gd name="T21" fmla="*/ 81 h 216"/>
                <a:gd name="T22" fmla="*/ 106 w 122"/>
                <a:gd name="T23" fmla="*/ 81 h 216"/>
                <a:gd name="T24" fmla="*/ 101 w 122"/>
                <a:gd name="T25" fmla="*/ 93 h 216"/>
                <a:gd name="T26" fmla="*/ 105 w 122"/>
                <a:gd name="T27" fmla="*/ 94 h 216"/>
                <a:gd name="T28" fmla="*/ 110 w 122"/>
                <a:gd name="T29" fmla="*/ 93 h 216"/>
                <a:gd name="T30" fmla="*/ 121 w 122"/>
                <a:gd name="T31" fmla="*/ 89 h 216"/>
                <a:gd name="T32" fmla="*/ 122 w 122"/>
                <a:gd name="T33" fmla="*/ 102 h 216"/>
                <a:gd name="T34" fmla="*/ 114 w 122"/>
                <a:gd name="T35" fmla="*/ 124 h 216"/>
                <a:gd name="T36" fmla="*/ 99 w 122"/>
                <a:gd name="T37" fmla="*/ 130 h 216"/>
                <a:gd name="T38" fmla="*/ 90 w 122"/>
                <a:gd name="T39" fmla="*/ 144 h 216"/>
                <a:gd name="T40" fmla="*/ 86 w 122"/>
                <a:gd name="T41" fmla="*/ 153 h 216"/>
                <a:gd name="T42" fmla="*/ 85 w 122"/>
                <a:gd name="T43" fmla="*/ 161 h 216"/>
                <a:gd name="T44" fmla="*/ 77 w 122"/>
                <a:gd name="T45" fmla="*/ 161 h 216"/>
                <a:gd name="T46" fmla="*/ 74 w 122"/>
                <a:gd name="T47" fmla="*/ 203 h 216"/>
                <a:gd name="T48" fmla="*/ 73 w 122"/>
                <a:gd name="T49" fmla="*/ 214 h 216"/>
                <a:gd name="T50" fmla="*/ 65 w 122"/>
                <a:gd name="T51" fmla="*/ 215 h 216"/>
                <a:gd name="T52" fmla="*/ 52 w 122"/>
                <a:gd name="T53" fmla="*/ 216 h 216"/>
                <a:gd name="T54" fmla="*/ 47 w 122"/>
                <a:gd name="T55" fmla="*/ 197 h 216"/>
                <a:gd name="T56" fmla="*/ 56 w 122"/>
                <a:gd name="T57" fmla="*/ 197 h 216"/>
                <a:gd name="T58" fmla="*/ 57 w 122"/>
                <a:gd name="T59" fmla="*/ 155 h 216"/>
                <a:gd name="T60" fmla="*/ 53 w 122"/>
                <a:gd name="T61" fmla="*/ 143 h 216"/>
                <a:gd name="T62" fmla="*/ 70 w 122"/>
                <a:gd name="T63" fmla="*/ 143 h 216"/>
                <a:gd name="T64" fmla="*/ 78 w 122"/>
                <a:gd name="T65" fmla="*/ 131 h 216"/>
                <a:gd name="T66" fmla="*/ 83 w 122"/>
                <a:gd name="T67" fmla="*/ 119 h 216"/>
                <a:gd name="T68" fmla="*/ 83 w 122"/>
                <a:gd name="T69" fmla="*/ 115 h 216"/>
                <a:gd name="T70" fmla="*/ 70 w 122"/>
                <a:gd name="T71" fmla="*/ 120 h 216"/>
                <a:gd name="T72" fmla="*/ 78 w 122"/>
                <a:gd name="T73" fmla="*/ 100 h 216"/>
                <a:gd name="T74" fmla="*/ 69 w 122"/>
                <a:gd name="T75" fmla="*/ 100 h 216"/>
                <a:gd name="T76" fmla="*/ 77 w 122"/>
                <a:gd name="T77" fmla="*/ 81 h 216"/>
                <a:gd name="T78" fmla="*/ 89 w 122"/>
                <a:gd name="T79" fmla="*/ 32 h 216"/>
                <a:gd name="T80" fmla="*/ 78 w 122"/>
                <a:gd name="T81" fmla="*/ 39 h 216"/>
                <a:gd name="T82" fmla="*/ 19 w 122"/>
                <a:gd name="T83" fmla="*/ 111 h 216"/>
                <a:gd name="T84" fmla="*/ 21 w 122"/>
                <a:gd name="T85" fmla="*/ 157 h 216"/>
                <a:gd name="T86" fmla="*/ 27 w 122"/>
                <a:gd name="T87" fmla="*/ 161 h 216"/>
                <a:gd name="T88" fmla="*/ 40 w 122"/>
                <a:gd name="T89" fmla="*/ 171 h 216"/>
                <a:gd name="T90" fmla="*/ 46 w 122"/>
                <a:gd name="T91" fmla="*/ 194 h 216"/>
                <a:gd name="T92" fmla="*/ 47 w 122"/>
                <a:gd name="T93" fmla="*/ 197 h 216"/>
                <a:gd name="T94" fmla="*/ 47 w 122"/>
                <a:gd name="T95" fmla="*/ 197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2" h="216">
                  <a:moveTo>
                    <a:pt x="52" y="216"/>
                  </a:moveTo>
                  <a:cubicBezTo>
                    <a:pt x="29" y="216"/>
                    <a:pt x="29" y="202"/>
                    <a:pt x="28" y="194"/>
                  </a:cubicBezTo>
                  <a:cubicBezTo>
                    <a:pt x="28" y="190"/>
                    <a:pt x="28" y="186"/>
                    <a:pt x="25" y="181"/>
                  </a:cubicBezTo>
                  <a:cubicBezTo>
                    <a:pt x="24" y="180"/>
                    <a:pt x="21" y="178"/>
                    <a:pt x="18" y="177"/>
                  </a:cubicBezTo>
                  <a:cubicBezTo>
                    <a:pt x="12" y="174"/>
                    <a:pt x="3" y="169"/>
                    <a:pt x="3" y="158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0" y="67"/>
                    <a:pt x="36" y="44"/>
                    <a:pt x="68" y="23"/>
                  </a:cubicBezTo>
                  <a:cubicBezTo>
                    <a:pt x="76" y="18"/>
                    <a:pt x="84" y="14"/>
                    <a:pt x="90" y="9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11" y="42"/>
                    <a:pt x="105" y="60"/>
                    <a:pt x="96" y="81"/>
                  </a:cubicBezTo>
                  <a:cubicBezTo>
                    <a:pt x="106" y="81"/>
                    <a:pt x="106" y="81"/>
                    <a:pt x="106" y="81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105" y="94"/>
                    <a:pt x="105" y="94"/>
                    <a:pt x="105" y="94"/>
                  </a:cubicBezTo>
                  <a:cubicBezTo>
                    <a:pt x="107" y="94"/>
                    <a:pt x="109" y="93"/>
                    <a:pt x="110" y="93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2" y="102"/>
                    <a:pt x="122" y="102"/>
                    <a:pt x="122" y="102"/>
                  </a:cubicBezTo>
                  <a:cubicBezTo>
                    <a:pt x="122" y="111"/>
                    <a:pt x="119" y="119"/>
                    <a:pt x="114" y="124"/>
                  </a:cubicBezTo>
                  <a:cubicBezTo>
                    <a:pt x="110" y="128"/>
                    <a:pt x="105" y="130"/>
                    <a:pt x="99" y="130"/>
                  </a:cubicBezTo>
                  <a:cubicBezTo>
                    <a:pt x="97" y="137"/>
                    <a:pt x="94" y="141"/>
                    <a:pt x="90" y="144"/>
                  </a:cubicBezTo>
                  <a:cubicBezTo>
                    <a:pt x="88" y="146"/>
                    <a:pt x="87" y="148"/>
                    <a:pt x="86" y="153"/>
                  </a:cubicBezTo>
                  <a:cubicBezTo>
                    <a:pt x="85" y="161"/>
                    <a:pt x="85" y="161"/>
                    <a:pt x="85" y="161"/>
                  </a:cubicBezTo>
                  <a:cubicBezTo>
                    <a:pt x="77" y="161"/>
                    <a:pt x="77" y="161"/>
                    <a:pt x="77" y="161"/>
                  </a:cubicBezTo>
                  <a:cubicBezTo>
                    <a:pt x="78" y="173"/>
                    <a:pt x="76" y="188"/>
                    <a:pt x="74" y="203"/>
                  </a:cubicBezTo>
                  <a:cubicBezTo>
                    <a:pt x="73" y="214"/>
                    <a:pt x="73" y="214"/>
                    <a:pt x="73" y="214"/>
                  </a:cubicBezTo>
                  <a:cubicBezTo>
                    <a:pt x="65" y="215"/>
                    <a:pt x="65" y="215"/>
                    <a:pt x="65" y="215"/>
                  </a:cubicBezTo>
                  <a:cubicBezTo>
                    <a:pt x="60" y="216"/>
                    <a:pt x="55" y="216"/>
                    <a:pt x="52" y="216"/>
                  </a:cubicBezTo>
                  <a:close/>
                  <a:moveTo>
                    <a:pt x="47" y="197"/>
                  </a:moveTo>
                  <a:cubicBezTo>
                    <a:pt x="48" y="197"/>
                    <a:pt x="52" y="198"/>
                    <a:pt x="56" y="197"/>
                  </a:cubicBezTo>
                  <a:cubicBezTo>
                    <a:pt x="59" y="175"/>
                    <a:pt x="60" y="161"/>
                    <a:pt x="57" y="155"/>
                  </a:cubicBezTo>
                  <a:cubicBezTo>
                    <a:pt x="53" y="143"/>
                    <a:pt x="53" y="143"/>
                    <a:pt x="53" y="143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72" y="137"/>
                    <a:pt x="75" y="134"/>
                    <a:pt x="78" y="131"/>
                  </a:cubicBezTo>
                  <a:cubicBezTo>
                    <a:pt x="81" y="128"/>
                    <a:pt x="82" y="127"/>
                    <a:pt x="83" y="119"/>
                  </a:cubicBezTo>
                  <a:cubicBezTo>
                    <a:pt x="83" y="115"/>
                    <a:pt x="83" y="115"/>
                    <a:pt x="83" y="115"/>
                  </a:cubicBezTo>
                  <a:cubicBezTo>
                    <a:pt x="70" y="120"/>
                    <a:pt x="70" y="120"/>
                    <a:pt x="70" y="120"/>
                  </a:cubicBezTo>
                  <a:cubicBezTo>
                    <a:pt x="78" y="100"/>
                    <a:pt x="78" y="100"/>
                    <a:pt x="78" y="100"/>
                  </a:cubicBezTo>
                  <a:cubicBezTo>
                    <a:pt x="69" y="100"/>
                    <a:pt x="69" y="100"/>
                    <a:pt x="69" y="100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84" y="62"/>
                    <a:pt x="90" y="49"/>
                    <a:pt x="89" y="32"/>
                  </a:cubicBezTo>
                  <a:cubicBezTo>
                    <a:pt x="85" y="34"/>
                    <a:pt x="82" y="37"/>
                    <a:pt x="78" y="39"/>
                  </a:cubicBezTo>
                  <a:cubicBezTo>
                    <a:pt x="49" y="58"/>
                    <a:pt x="18" y="77"/>
                    <a:pt x="19" y="111"/>
                  </a:cubicBezTo>
                  <a:cubicBezTo>
                    <a:pt x="21" y="157"/>
                    <a:pt x="21" y="157"/>
                    <a:pt x="21" y="157"/>
                  </a:cubicBezTo>
                  <a:cubicBezTo>
                    <a:pt x="22" y="158"/>
                    <a:pt x="25" y="160"/>
                    <a:pt x="27" y="161"/>
                  </a:cubicBezTo>
                  <a:cubicBezTo>
                    <a:pt x="31" y="163"/>
                    <a:pt x="37" y="166"/>
                    <a:pt x="40" y="171"/>
                  </a:cubicBezTo>
                  <a:cubicBezTo>
                    <a:pt x="46" y="180"/>
                    <a:pt x="46" y="188"/>
                    <a:pt x="46" y="194"/>
                  </a:cubicBezTo>
                  <a:cubicBezTo>
                    <a:pt x="46" y="195"/>
                    <a:pt x="47" y="197"/>
                    <a:pt x="47" y="197"/>
                  </a:cubicBezTo>
                  <a:cubicBezTo>
                    <a:pt x="47" y="197"/>
                    <a:pt x="47" y="197"/>
                    <a:pt x="47" y="19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2" name="Freeform 354"/>
            <p:cNvSpPr>
              <a:spLocks/>
            </p:cNvSpPr>
            <p:nvPr/>
          </p:nvSpPr>
          <p:spPr bwMode="auto">
            <a:xfrm>
              <a:off x="2279" y="1870"/>
              <a:ext cx="22" cy="23"/>
            </a:xfrm>
            <a:custGeom>
              <a:avLst/>
              <a:gdLst>
                <a:gd name="T0" fmla="*/ 19 w 73"/>
                <a:gd name="T1" fmla="*/ 9 h 74"/>
                <a:gd name="T2" fmla="*/ 0 w 73"/>
                <a:gd name="T3" fmla="*/ 28 h 74"/>
                <a:gd name="T4" fmla="*/ 13 w 73"/>
                <a:gd name="T5" fmla="*/ 60 h 74"/>
                <a:gd name="T6" fmla="*/ 45 w 73"/>
                <a:gd name="T7" fmla="*/ 74 h 74"/>
                <a:gd name="T8" fmla="*/ 56 w 73"/>
                <a:gd name="T9" fmla="*/ 58 h 74"/>
                <a:gd name="T10" fmla="*/ 52 w 73"/>
                <a:gd name="T11" fmla="*/ 0 h 74"/>
                <a:gd name="T12" fmla="*/ 32 w 73"/>
                <a:gd name="T13" fmla="*/ 30 h 74"/>
                <a:gd name="T14" fmla="*/ 19 w 73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" h="74">
                  <a:moveTo>
                    <a:pt x="19" y="9"/>
                  </a:moveTo>
                  <a:cubicBezTo>
                    <a:pt x="17" y="18"/>
                    <a:pt x="18" y="25"/>
                    <a:pt x="0" y="28"/>
                  </a:cubicBezTo>
                  <a:cubicBezTo>
                    <a:pt x="9" y="37"/>
                    <a:pt x="6" y="51"/>
                    <a:pt x="13" y="60"/>
                  </a:cubicBezTo>
                  <a:cubicBezTo>
                    <a:pt x="20" y="68"/>
                    <a:pt x="35" y="69"/>
                    <a:pt x="45" y="74"/>
                  </a:cubicBezTo>
                  <a:cubicBezTo>
                    <a:pt x="49" y="58"/>
                    <a:pt x="48" y="68"/>
                    <a:pt x="56" y="58"/>
                  </a:cubicBezTo>
                  <a:cubicBezTo>
                    <a:pt x="39" y="37"/>
                    <a:pt x="73" y="29"/>
                    <a:pt x="52" y="0"/>
                  </a:cubicBezTo>
                  <a:cubicBezTo>
                    <a:pt x="39" y="6"/>
                    <a:pt x="33" y="16"/>
                    <a:pt x="32" y="30"/>
                  </a:cubicBezTo>
                  <a:cubicBezTo>
                    <a:pt x="37" y="10"/>
                    <a:pt x="28" y="16"/>
                    <a:pt x="19" y="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3" name="Freeform 355"/>
            <p:cNvSpPr>
              <a:spLocks noEditPoints="1"/>
            </p:cNvSpPr>
            <p:nvPr/>
          </p:nvSpPr>
          <p:spPr bwMode="auto">
            <a:xfrm>
              <a:off x="2273" y="1867"/>
              <a:ext cx="28" cy="30"/>
            </a:xfrm>
            <a:custGeom>
              <a:avLst/>
              <a:gdLst>
                <a:gd name="T0" fmla="*/ 69 w 93"/>
                <a:gd name="T1" fmla="*/ 100 h 100"/>
                <a:gd name="T2" fmla="*/ 59 w 93"/>
                <a:gd name="T3" fmla="*/ 93 h 100"/>
                <a:gd name="T4" fmla="*/ 47 w 93"/>
                <a:gd name="T5" fmla="*/ 89 h 100"/>
                <a:gd name="T6" fmla="*/ 25 w 93"/>
                <a:gd name="T7" fmla="*/ 77 h 100"/>
                <a:gd name="T8" fmla="*/ 17 w 93"/>
                <a:gd name="T9" fmla="*/ 58 h 100"/>
                <a:gd name="T10" fmla="*/ 13 w 93"/>
                <a:gd name="T11" fmla="*/ 45 h 100"/>
                <a:gd name="T12" fmla="*/ 0 w 93"/>
                <a:gd name="T13" fmla="*/ 33 h 100"/>
                <a:gd name="T14" fmla="*/ 17 w 93"/>
                <a:gd name="T15" fmla="*/ 30 h 100"/>
                <a:gd name="T16" fmla="*/ 28 w 93"/>
                <a:gd name="T17" fmla="*/ 22 h 100"/>
                <a:gd name="T18" fmla="*/ 28 w 93"/>
                <a:gd name="T19" fmla="*/ 18 h 100"/>
                <a:gd name="T20" fmla="*/ 32 w 93"/>
                <a:gd name="T21" fmla="*/ 5 h 100"/>
                <a:gd name="T22" fmla="*/ 42 w 93"/>
                <a:gd name="T23" fmla="*/ 13 h 100"/>
                <a:gd name="T24" fmla="*/ 48 w 93"/>
                <a:gd name="T25" fmla="*/ 15 h 100"/>
                <a:gd name="T26" fmla="*/ 51 w 93"/>
                <a:gd name="T27" fmla="*/ 16 h 100"/>
                <a:gd name="T28" fmla="*/ 67 w 93"/>
                <a:gd name="T29" fmla="*/ 3 h 100"/>
                <a:gd name="T30" fmla="*/ 74 w 93"/>
                <a:gd name="T31" fmla="*/ 0 h 100"/>
                <a:gd name="T32" fmla="*/ 78 w 93"/>
                <a:gd name="T33" fmla="*/ 6 h 100"/>
                <a:gd name="T34" fmla="*/ 82 w 93"/>
                <a:gd name="T35" fmla="*/ 48 h 100"/>
                <a:gd name="T36" fmla="*/ 82 w 93"/>
                <a:gd name="T37" fmla="*/ 63 h 100"/>
                <a:gd name="T38" fmla="*/ 87 w 93"/>
                <a:gd name="T39" fmla="*/ 69 h 100"/>
                <a:gd name="T40" fmla="*/ 82 w 93"/>
                <a:gd name="T41" fmla="*/ 74 h 100"/>
                <a:gd name="T42" fmla="*/ 75 w 93"/>
                <a:gd name="T43" fmla="*/ 81 h 100"/>
                <a:gd name="T44" fmla="*/ 73 w 93"/>
                <a:gd name="T45" fmla="*/ 88 h 100"/>
                <a:gd name="T46" fmla="*/ 69 w 93"/>
                <a:gd name="T47" fmla="*/ 100 h 100"/>
                <a:gd name="T48" fmla="*/ 33 w 93"/>
                <a:gd name="T49" fmla="*/ 44 h 100"/>
                <a:gd name="T50" fmla="*/ 36 w 93"/>
                <a:gd name="T51" fmla="*/ 54 h 100"/>
                <a:gd name="T52" fmla="*/ 39 w 93"/>
                <a:gd name="T53" fmla="*/ 65 h 100"/>
                <a:gd name="T54" fmla="*/ 53 w 93"/>
                <a:gd name="T55" fmla="*/ 71 h 100"/>
                <a:gd name="T56" fmla="*/ 58 w 93"/>
                <a:gd name="T57" fmla="*/ 73 h 100"/>
                <a:gd name="T58" fmla="*/ 63 w 93"/>
                <a:gd name="T59" fmla="*/ 67 h 100"/>
                <a:gd name="T60" fmla="*/ 65 w 93"/>
                <a:gd name="T61" fmla="*/ 41 h 100"/>
                <a:gd name="T62" fmla="*/ 68 w 93"/>
                <a:gd name="T63" fmla="*/ 24 h 100"/>
                <a:gd name="T64" fmla="*/ 62 w 93"/>
                <a:gd name="T65" fmla="*/ 33 h 100"/>
                <a:gd name="T66" fmla="*/ 60 w 93"/>
                <a:gd name="T67" fmla="*/ 43 h 100"/>
                <a:gd name="T68" fmla="*/ 41 w 93"/>
                <a:gd name="T69" fmla="*/ 40 h 100"/>
                <a:gd name="T70" fmla="*/ 42 w 93"/>
                <a:gd name="T71" fmla="*/ 37 h 100"/>
                <a:gd name="T72" fmla="*/ 33 w 93"/>
                <a:gd name="T73" fmla="*/ 4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00">
                  <a:moveTo>
                    <a:pt x="69" y="100"/>
                  </a:moveTo>
                  <a:cubicBezTo>
                    <a:pt x="59" y="93"/>
                    <a:pt x="59" y="93"/>
                    <a:pt x="59" y="93"/>
                  </a:cubicBezTo>
                  <a:cubicBezTo>
                    <a:pt x="56" y="92"/>
                    <a:pt x="52" y="90"/>
                    <a:pt x="47" y="89"/>
                  </a:cubicBezTo>
                  <a:cubicBezTo>
                    <a:pt x="40" y="86"/>
                    <a:pt x="31" y="83"/>
                    <a:pt x="25" y="77"/>
                  </a:cubicBezTo>
                  <a:cubicBezTo>
                    <a:pt x="20" y="71"/>
                    <a:pt x="19" y="64"/>
                    <a:pt x="17" y="58"/>
                  </a:cubicBezTo>
                  <a:cubicBezTo>
                    <a:pt x="16" y="52"/>
                    <a:pt x="16" y="48"/>
                    <a:pt x="13" y="45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7" y="28"/>
                    <a:pt x="27" y="27"/>
                    <a:pt x="28" y="22"/>
                  </a:cubicBezTo>
                  <a:cubicBezTo>
                    <a:pt x="28" y="21"/>
                    <a:pt x="28" y="20"/>
                    <a:pt x="28" y="18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4" y="14"/>
                    <a:pt x="46" y="14"/>
                    <a:pt x="48" y="15"/>
                  </a:cubicBezTo>
                  <a:cubicBezTo>
                    <a:pt x="49" y="15"/>
                    <a:pt x="50" y="15"/>
                    <a:pt x="51" y="16"/>
                  </a:cubicBezTo>
                  <a:cubicBezTo>
                    <a:pt x="55" y="10"/>
                    <a:pt x="60" y="6"/>
                    <a:pt x="67" y="3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93" y="26"/>
                    <a:pt x="87" y="39"/>
                    <a:pt x="82" y="48"/>
                  </a:cubicBezTo>
                  <a:cubicBezTo>
                    <a:pt x="79" y="56"/>
                    <a:pt x="78" y="58"/>
                    <a:pt x="82" y="63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2" y="74"/>
                    <a:pt x="82" y="74"/>
                    <a:pt x="82" y="74"/>
                  </a:cubicBezTo>
                  <a:cubicBezTo>
                    <a:pt x="79" y="78"/>
                    <a:pt x="76" y="80"/>
                    <a:pt x="75" y="81"/>
                  </a:cubicBezTo>
                  <a:cubicBezTo>
                    <a:pt x="74" y="83"/>
                    <a:pt x="74" y="84"/>
                    <a:pt x="73" y="88"/>
                  </a:cubicBezTo>
                  <a:lnTo>
                    <a:pt x="69" y="100"/>
                  </a:lnTo>
                  <a:close/>
                  <a:moveTo>
                    <a:pt x="33" y="44"/>
                  </a:moveTo>
                  <a:cubicBezTo>
                    <a:pt x="34" y="48"/>
                    <a:pt x="35" y="51"/>
                    <a:pt x="36" y="54"/>
                  </a:cubicBezTo>
                  <a:cubicBezTo>
                    <a:pt x="36" y="59"/>
                    <a:pt x="37" y="63"/>
                    <a:pt x="39" y="65"/>
                  </a:cubicBezTo>
                  <a:cubicBezTo>
                    <a:pt x="41" y="67"/>
                    <a:pt x="47" y="69"/>
                    <a:pt x="53" y="71"/>
                  </a:cubicBezTo>
                  <a:cubicBezTo>
                    <a:pt x="55" y="72"/>
                    <a:pt x="56" y="72"/>
                    <a:pt x="58" y="73"/>
                  </a:cubicBezTo>
                  <a:cubicBezTo>
                    <a:pt x="59" y="70"/>
                    <a:pt x="61" y="69"/>
                    <a:pt x="63" y="67"/>
                  </a:cubicBezTo>
                  <a:cubicBezTo>
                    <a:pt x="58" y="56"/>
                    <a:pt x="63" y="47"/>
                    <a:pt x="65" y="41"/>
                  </a:cubicBezTo>
                  <a:cubicBezTo>
                    <a:pt x="68" y="35"/>
                    <a:pt x="70" y="30"/>
                    <a:pt x="68" y="24"/>
                  </a:cubicBezTo>
                  <a:cubicBezTo>
                    <a:pt x="65" y="26"/>
                    <a:pt x="63" y="30"/>
                    <a:pt x="62" y="33"/>
                  </a:cubicBezTo>
                  <a:cubicBezTo>
                    <a:pt x="61" y="36"/>
                    <a:pt x="61" y="39"/>
                    <a:pt x="60" y="43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1" y="39"/>
                    <a:pt x="42" y="38"/>
                    <a:pt x="42" y="37"/>
                  </a:cubicBezTo>
                  <a:cubicBezTo>
                    <a:pt x="40" y="40"/>
                    <a:pt x="37" y="42"/>
                    <a:pt x="33" y="44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4" name="Freeform 356"/>
            <p:cNvSpPr>
              <a:spLocks/>
            </p:cNvSpPr>
            <p:nvPr/>
          </p:nvSpPr>
          <p:spPr bwMode="auto">
            <a:xfrm>
              <a:off x="2224" y="1894"/>
              <a:ext cx="99" cy="132"/>
            </a:xfrm>
            <a:custGeom>
              <a:avLst/>
              <a:gdLst>
                <a:gd name="T0" fmla="*/ 318 w 331"/>
                <a:gd name="T1" fmla="*/ 247 h 444"/>
                <a:gd name="T2" fmla="*/ 312 w 331"/>
                <a:gd name="T3" fmla="*/ 188 h 444"/>
                <a:gd name="T4" fmla="*/ 299 w 331"/>
                <a:gd name="T5" fmla="*/ 126 h 444"/>
                <a:gd name="T6" fmla="*/ 232 w 331"/>
                <a:gd name="T7" fmla="*/ 41 h 444"/>
                <a:gd name="T8" fmla="*/ 239 w 331"/>
                <a:gd name="T9" fmla="*/ 30 h 444"/>
                <a:gd name="T10" fmla="*/ 171 w 331"/>
                <a:gd name="T11" fmla="*/ 61 h 444"/>
                <a:gd name="T12" fmla="*/ 182 w 331"/>
                <a:gd name="T13" fmla="*/ 37 h 444"/>
                <a:gd name="T14" fmla="*/ 96 w 331"/>
                <a:gd name="T15" fmla="*/ 0 h 444"/>
                <a:gd name="T16" fmla="*/ 113 w 331"/>
                <a:gd name="T17" fmla="*/ 67 h 444"/>
                <a:gd name="T18" fmla="*/ 96 w 331"/>
                <a:gd name="T19" fmla="*/ 101 h 444"/>
                <a:gd name="T20" fmla="*/ 91 w 331"/>
                <a:gd name="T21" fmla="*/ 87 h 444"/>
                <a:gd name="T22" fmla="*/ 78 w 331"/>
                <a:gd name="T23" fmla="*/ 93 h 444"/>
                <a:gd name="T24" fmla="*/ 56 w 331"/>
                <a:gd name="T25" fmla="*/ 108 h 444"/>
                <a:gd name="T26" fmla="*/ 22 w 331"/>
                <a:gd name="T27" fmla="*/ 143 h 444"/>
                <a:gd name="T28" fmla="*/ 0 w 331"/>
                <a:gd name="T29" fmla="*/ 184 h 444"/>
                <a:gd name="T30" fmla="*/ 0 w 331"/>
                <a:gd name="T31" fmla="*/ 244 h 444"/>
                <a:gd name="T32" fmla="*/ 4 w 331"/>
                <a:gd name="T33" fmla="*/ 293 h 444"/>
                <a:gd name="T34" fmla="*/ 74 w 331"/>
                <a:gd name="T35" fmla="*/ 353 h 444"/>
                <a:gd name="T36" fmla="*/ 56 w 331"/>
                <a:gd name="T37" fmla="*/ 427 h 444"/>
                <a:gd name="T38" fmla="*/ 133 w 331"/>
                <a:gd name="T39" fmla="*/ 433 h 444"/>
                <a:gd name="T40" fmla="*/ 190 w 331"/>
                <a:gd name="T41" fmla="*/ 439 h 444"/>
                <a:gd name="T42" fmla="*/ 226 w 331"/>
                <a:gd name="T43" fmla="*/ 425 h 444"/>
                <a:gd name="T44" fmla="*/ 252 w 331"/>
                <a:gd name="T45" fmla="*/ 429 h 444"/>
                <a:gd name="T46" fmla="*/ 252 w 331"/>
                <a:gd name="T47" fmla="*/ 394 h 444"/>
                <a:gd name="T48" fmla="*/ 286 w 331"/>
                <a:gd name="T49" fmla="*/ 366 h 444"/>
                <a:gd name="T50" fmla="*/ 219 w 331"/>
                <a:gd name="T51" fmla="*/ 277 h 444"/>
                <a:gd name="T52" fmla="*/ 299 w 331"/>
                <a:gd name="T53" fmla="*/ 231 h 444"/>
                <a:gd name="T54" fmla="*/ 318 w 331"/>
                <a:gd name="T55" fmla="*/ 247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31" h="444">
                  <a:moveTo>
                    <a:pt x="318" y="247"/>
                  </a:moveTo>
                  <a:cubicBezTo>
                    <a:pt x="331" y="221"/>
                    <a:pt x="315" y="212"/>
                    <a:pt x="312" y="188"/>
                  </a:cubicBezTo>
                  <a:cubicBezTo>
                    <a:pt x="311" y="175"/>
                    <a:pt x="297" y="132"/>
                    <a:pt x="299" y="126"/>
                  </a:cubicBezTo>
                  <a:cubicBezTo>
                    <a:pt x="306" y="93"/>
                    <a:pt x="277" y="11"/>
                    <a:pt x="232" y="41"/>
                  </a:cubicBezTo>
                  <a:cubicBezTo>
                    <a:pt x="235" y="37"/>
                    <a:pt x="237" y="33"/>
                    <a:pt x="239" y="30"/>
                  </a:cubicBezTo>
                  <a:cubicBezTo>
                    <a:pt x="219" y="45"/>
                    <a:pt x="199" y="68"/>
                    <a:pt x="171" y="61"/>
                  </a:cubicBezTo>
                  <a:cubicBezTo>
                    <a:pt x="176" y="55"/>
                    <a:pt x="177" y="44"/>
                    <a:pt x="182" y="37"/>
                  </a:cubicBezTo>
                  <a:cubicBezTo>
                    <a:pt x="130" y="35"/>
                    <a:pt x="149" y="3"/>
                    <a:pt x="96" y="0"/>
                  </a:cubicBezTo>
                  <a:cubicBezTo>
                    <a:pt x="122" y="28"/>
                    <a:pt x="85" y="38"/>
                    <a:pt x="113" y="67"/>
                  </a:cubicBezTo>
                  <a:cubicBezTo>
                    <a:pt x="93" y="68"/>
                    <a:pt x="90" y="82"/>
                    <a:pt x="96" y="101"/>
                  </a:cubicBezTo>
                  <a:cubicBezTo>
                    <a:pt x="95" y="96"/>
                    <a:pt x="93" y="92"/>
                    <a:pt x="91" y="87"/>
                  </a:cubicBezTo>
                  <a:cubicBezTo>
                    <a:pt x="87" y="89"/>
                    <a:pt x="82" y="91"/>
                    <a:pt x="78" y="93"/>
                  </a:cubicBezTo>
                  <a:cubicBezTo>
                    <a:pt x="70" y="60"/>
                    <a:pt x="17" y="90"/>
                    <a:pt x="56" y="108"/>
                  </a:cubicBezTo>
                  <a:cubicBezTo>
                    <a:pt x="27" y="100"/>
                    <a:pt x="43" y="132"/>
                    <a:pt x="22" y="143"/>
                  </a:cubicBezTo>
                  <a:cubicBezTo>
                    <a:pt x="48" y="161"/>
                    <a:pt x="27" y="195"/>
                    <a:pt x="0" y="184"/>
                  </a:cubicBezTo>
                  <a:cubicBezTo>
                    <a:pt x="0" y="204"/>
                    <a:pt x="0" y="224"/>
                    <a:pt x="0" y="244"/>
                  </a:cubicBezTo>
                  <a:cubicBezTo>
                    <a:pt x="0" y="257"/>
                    <a:pt x="1" y="284"/>
                    <a:pt x="4" y="293"/>
                  </a:cubicBezTo>
                  <a:cubicBezTo>
                    <a:pt x="21" y="336"/>
                    <a:pt x="24" y="340"/>
                    <a:pt x="74" y="353"/>
                  </a:cubicBezTo>
                  <a:cubicBezTo>
                    <a:pt x="65" y="377"/>
                    <a:pt x="52" y="401"/>
                    <a:pt x="56" y="427"/>
                  </a:cubicBezTo>
                  <a:cubicBezTo>
                    <a:pt x="76" y="427"/>
                    <a:pt x="117" y="438"/>
                    <a:pt x="133" y="433"/>
                  </a:cubicBezTo>
                  <a:cubicBezTo>
                    <a:pt x="151" y="428"/>
                    <a:pt x="169" y="444"/>
                    <a:pt x="190" y="439"/>
                  </a:cubicBezTo>
                  <a:cubicBezTo>
                    <a:pt x="202" y="436"/>
                    <a:pt x="214" y="430"/>
                    <a:pt x="226" y="425"/>
                  </a:cubicBezTo>
                  <a:cubicBezTo>
                    <a:pt x="236" y="422"/>
                    <a:pt x="243" y="434"/>
                    <a:pt x="252" y="429"/>
                  </a:cubicBezTo>
                  <a:cubicBezTo>
                    <a:pt x="264" y="424"/>
                    <a:pt x="248" y="403"/>
                    <a:pt x="252" y="394"/>
                  </a:cubicBezTo>
                  <a:cubicBezTo>
                    <a:pt x="257" y="384"/>
                    <a:pt x="277" y="373"/>
                    <a:pt x="286" y="366"/>
                  </a:cubicBezTo>
                  <a:cubicBezTo>
                    <a:pt x="253" y="336"/>
                    <a:pt x="237" y="318"/>
                    <a:pt x="219" y="277"/>
                  </a:cubicBezTo>
                  <a:cubicBezTo>
                    <a:pt x="237" y="293"/>
                    <a:pt x="300" y="256"/>
                    <a:pt x="299" y="231"/>
                  </a:cubicBezTo>
                  <a:cubicBezTo>
                    <a:pt x="305" y="236"/>
                    <a:pt x="313" y="241"/>
                    <a:pt x="318" y="247"/>
                  </a:cubicBezTo>
                  <a:close/>
                </a:path>
              </a:pathLst>
            </a:custGeom>
            <a:solidFill>
              <a:srgbClr val="FF9900"/>
            </a:solidFill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5" name="Freeform 357"/>
            <p:cNvSpPr>
              <a:spLocks noEditPoints="1"/>
            </p:cNvSpPr>
            <p:nvPr/>
          </p:nvSpPr>
          <p:spPr bwMode="auto">
            <a:xfrm>
              <a:off x="2222" y="1890"/>
              <a:ext cx="103" cy="138"/>
            </a:xfrm>
            <a:custGeom>
              <a:avLst/>
              <a:gdLst>
                <a:gd name="T0" fmla="*/ 144 w 345"/>
                <a:gd name="T1" fmla="*/ 454 h 461"/>
                <a:gd name="T2" fmla="*/ 59 w 345"/>
                <a:gd name="T3" fmla="*/ 449 h 461"/>
                <a:gd name="T4" fmla="*/ 71 w 345"/>
                <a:gd name="T5" fmla="*/ 371 h 461"/>
                <a:gd name="T6" fmla="*/ 0 w 345"/>
                <a:gd name="T7" fmla="*/ 183 h 461"/>
                <a:gd name="T8" fmla="*/ 26 w 345"/>
                <a:gd name="T9" fmla="*/ 163 h 461"/>
                <a:gd name="T10" fmla="*/ 35 w 345"/>
                <a:gd name="T11" fmla="*/ 132 h 461"/>
                <a:gd name="T12" fmla="*/ 70 w 345"/>
                <a:gd name="T13" fmla="*/ 81 h 461"/>
                <a:gd name="T14" fmla="*/ 94 w 345"/>
                <a:gd name="T15" fmla="*/ 92 h 461"/>
                <a:gd name="T16" fmla="*/ 104 w 345"/>
                <a:gd name="T17" fmla="*/ 42 h 461"/>
                <a:gd name="T18" fmla="*/ 106 w 345"/>
                <a:gd name="T19" fmla="*/ 3 h 461"/>
                <a:gd name="T20" fmla="*/ 209 w 345"/>
                <a:gd name="T21" fmla="*/ 41 h 461"/>
                <a:gd name="T22" fmla="*/ 194 w 345"/>
                <a:gd name="T23" fmla="*/ 65 h 461"/>
                <a:gd name="T24" fmla="*/ 289 w 345"/>
                <a:gd name="T25" fmla="*/ 0 h 461"/>
                <a:gd name="T26" fmla="*/ 316 w 345"/>
                <a:gd name="T27" fmla="*/ 140 h 461"/>
                <a:gd name="T28" fmla="*/ 336 w 345"/>
                <a:gd name="T29" fmla="*/ 217 h 461"/>
                <a:gd name="T30" fmla="*/ 319 w 345"/>
                <a:gd name="T31" fmla="*/ 265 h 461"/>
                <a:gd name="T32" fmla="*/ 245 w 345"/>
                <a:gd name="T33" fmla="*/ 302 h 461"/>
                <a:gd name="T34" fmla="*/ 301 w 345"/>
                <a:gd name="T35" fmla="*/ 385 h 461"/>
                <a:gd name="T36" fmla="*/ 272 w 345"/>
                <a:gd name="T37" fmla="*/ 420 h 461"/>
                <a:gd name="T38" fmla="*/ 239 w 345"/>
                <a:gd name="T39" fmla="*/ 446 h 461"/>
                <a:gd name="T40" fmla="*/ 190 w 345"/>
                <a:gd name="T41" fmla="*/ 461 h 461"/>
                <a:gd name="T42" fmla="*/ 196 w 345"/>
                <a:gd name="T43" fmla="*/ 442 h 461"/>
                <a:gd name="T44" fmla="*/ 252 w 345"/>
                <a:gd name="T45" fmla="*/ 431 h 461"/>
                <a:gd name="T46" fmla="*/ 253 w 345"/>
                <a:gd name="T47" fmla="*/ 402 h 461"/>
                <a:gd name="T48" fmla="*/ 220 w 345"/>
                <a:gd name="T49" fmla="*/ 293 h 461"/>
                <a:gd name="T50" fmla="*/ 241 w 345"/>
                <a:gd name="T51" fmla="*/ 284 h 461"/>
                <a:gd name="T52" fmla="*/ 298 w 345"/>
                <a:gd name="T53" fmla="*/ 221 h 461"/>
                <a:gd name="T54" fmla="*/ 323 w 345"/>
                <a:gd name="T55" fmla="*/ 243 h 461"/>
                <a:gd name="T56" fmla="*/ 306 w 345"/>
                <a:gd name="T57" fmla="*/ 175 h 461"/>
                <a:gd name="T58" fmla="*/ 246 w 345"/>
                <a:gd name="T59" fmla="*/ 61 h 461"/>
                <a:gd name="T60" fmla="*/ 178 w 345"/>
                <a:gd name="T61" fmla="*/ 82 h 461"/>
                <a:gd name="T62" fmla="*/ 177 w 345"/>
                <a:gd name="T63" fmla="*/ 58 h 461"/>
                <a:gd name="T64" fmla="*/ 123 w 345"/>
                <a:gd name="T65" fmla="*/ 24 h 461"/>
                <a:gd name="T66" fmla="*/ 143 w 345"/>
                <a:gd name="T67" fmla="*/ 87 h 461"/>
                <a:gd name="T68" fmla="*/ 114 w 345"/>
                <a:gd name="T69" fmla="*/ 109 h 461"/>
                <a:gd name="T70" fmla="*/ 91 w 345"/>
                <a:gd name="T71" fmla="*/ 113 h 461"/>
                <a:gd name="T72" fmla="*/ 70 w 345"/>
                <a:gd name="T73" fmla="*/ 99 h 461"/>
                <a:gd name="T74" fmla="*/ 62 w 345"/>
                <a:gd name="T75" fmla="*/ 129 h 461"/>
                <a:gd name="T76" fmla="*/ 45 w 345"/>
                <a:gd name="T77" fmla="*/ 155 h 461"/>
                <a:gd name="T78" fmla="*/ 18 w 345"/>
                <a:gd name="T79" fmla="*/ 256 h 461"/>
                <a:gd name="T80" fmla="*/ 96 w 345"/>
                <a:gd name="T81" fmla="*/ 359 h 461"/>
                <a:gd name="T82" fmla="*/ 73 w 345"/>
                <a:gd name="T83" fmla="*/ 430 h 461"/>
                <a:gd name="T84" fmla="*/ 149 w 345"/>
                <a:gd name="T85" fmla="*/ 435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45" h="461">
                  <a:moveTo>
                    <a:pt x="190" y="461"/>
                  </a:moveTo>
                  <a:cubicBezTo>
                    <a:pt x="181" y="461"/>
                    <a:pt x="173" y="459"/>
                    <a:pt x="166" y="457"/>
                  </a:cubicBezTo>
                  <a:cubicBezTo>
                    <a:pt x="158" y="454"/>
                    <a:pt x="150" y="452"/>
                    <a:pt x="144" y="454"/>
                  </a:cubicBezTo>
                  <a:cubicBezTo>
                    <a:pt x="134" y="457"/>
                    <a:pt x="115" y="454"/>
                    <a:pt x="96" y="452"/>
                  </a:cubicBezTo>
                  <a:cubicBezTo>
                    <a:pt x="86" y="450"/>
                    <a:pt x="75" y="449"/>
                    <a:pt x="67" y="449"/>
                  </a:cubicBezTo>
                  <a:cubicBezTo>
                    <a:pt x="59" y="449"/>
                    <a:pt x="59" y="449"/>
                    <a:pt x="59" y="449"/>
                  </a:cubicBezTo>
                  <a:cubicBezTo>
                    <a:pt x="56" y="441"/>
                    <a:pt x="56" y="441"/>
                    <a:pt x="56" y="441"/>
                  </a:cubicBezTo>
                  <a:cubicBezTo>
                    <a:pt x="52" y="417"/>
                    <a:pt x="61" y="396"/>
                    <a:pt x="69" y="375"/>
                  </a:cubicBezTo>
                  <a:cubicBezTo>
                    <a:pt x="70" y="374"/>
                    <a:pt x="70" y="373"/>
                    <a:pt x="71" y="371"/>
                  </a:cubicBezTo>
                  <a:cubicBezTo>
                    <a:pt x="28" y="359"/>
                    <a:pt x="21" y="351"/>
                    <a:pt x="5" y="308"/>
                  </a:cubicBezTo>
                  <a:cubicBezTo>
                    <a:pt x="0" y="296"/>
                    <a:pt x="0" y="262"/>
                    <a:pt x="0" y="256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12" y="187"/>
                    <a:pt x="12" y="187"/>
                    <a:pt x="12" y="187"/>
                  </a:cubicBezTo>
                  <a:cubicBezTo>
                    <a:pt x="22" y="192"/>
                    <a:pt x="31" y="185"/>
                    <a:pt x="33" y="179"/>
                  </a:cubicBezTo>
                  <a:cubicBezTo>
                    <a:pt x="34" y="175"/>
                    <a:pt x="34" y="169"/>
                    <a:pt x="26" y="163"/>
                  </a:cubicBezTo>
                  <a:cubicBezTo>
                    <a:pt x="14" y="155"/>
                    <a:pt x="14" y="155"/>
                    <a:pt x="14" y="155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32" y="144"/>
                    <a:pt x="33" y="139"/>
                    <a:pt x="35" y="132"/>
                  </a:cubicBezTo>
                  <a:cubicBezTo>
                    <a:pt x="36" y="126"/>
                    <a:pt x="38" y="119"/>
                    <a:pt x="44" y="114"/>
                  </a:cubicBezTo>
                  <a:cubicBezTo>
                    <a:pt x="41" y="108"/>
                    <a:pt x="41" y="103"/>
                    <a:pt x="42" y="100"/>
                  </a:cubicBezTo>
                  <a:cubicBezTo>
                    <a:pt x="44" y="89"/>
                    <a:pt x="56" y="81"/>
                    <a:pt x="70" y="81"/>
                  </a:cubicBezTo>
                  <a:cubicBezTo>
                    <a:pt x="79" y="81"/>
                    <a:pt x="87" y="85"/>
                    <a:pt x="92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4" y="92"/>
                    <a:pt x="94" y="92"/>
                    <a:pt x="94" y="92"/>
                  </a:cubicBezTo>
                  <a:cubicBezTo>
                    <a:pt x="94" y="88"/>
                    <a:pt x="96" y="85"/>
                    <a:pt x="98" y="82"/>
                  </a:cubicBezTo>
                  <a:cubicBezTo>
                    <a:pt x="100" y="79"/>
                    <a:pt x="102" y="76"/>
                    <a:pt x="106" y="74"/>
                  </a:cubicBezTo>
                  <a:cubicBezTo>
                    <a:pt x="99" y="60"/>
                    <a:pt x="102" y="50"/>
                    <a:pt x="104" y="42"/>
                  </a:cubicBezTo>
                  <a:cubicBezTo>
                    <a:pt x="106" y="33"/>
                    <a:pt x="108" y="28"/>
                    <a:pt x="99" y="18"/>
                  </a:cubicBezTo>
                  <a:cubicBezTo>
                    <a:pt x="84" y="2"/>
                    <a:pt x="84" y="2"/>
                    <a:pt x="84" y="2"/>
                  </a:cubicBezTo>
                  <a:cubicBezTo>
                    <a:pt x="106" y="3"/>
                    <a:pt x="106" y="3"/>
                    <a:pt x="106" y="3"/>
                  </a:cubicBezTo>
                  <a:cubicBezTo>
                    <a:pt x="136" y="5"/>
                    <a:pt x="146" y="15"/>
                    <a:pt x="155" y="24"/>
                  </a:cubicBezTo>
                  <a:cubicBezTo>
                    <a:pt x="163" y="32"/>
                    <a:pt x="169" y="39"/>
                    <a:pt x="191" y="40"/>
                  </a:cubicBezTo>
                  <a:cubicBezTo>
                    <a:pt x="209" y="41"/>
                    <a:pt x="209" y="41"/>
                    <a:pt x="209" y="41"/>
                  </a:cubicBezTo>
                  <a:cubicBezTo>
                    <a:pt x="198" y="55"/>
                    <a:pt x="198" y="55"/>
                    <a:pt x="198" y="55"/>
                  </a:cubicBezTo>
                  <a:cubicBezTo>
                    <a:pt x="197" y="57"/>
                    <a:pt x="196" y="60"/>
                    <a:pt x="194" y="64"/>
                  </a:cubicBezTo>
                  <a:cubicBezTo>
                    <a:pt x="194" y="64"/>
                    <a:pt x="194" y="65"/>
                    <a:pt x="194" y="65"/>
                  </a:cubicBezTo>
                  <a:cubicBezTo>
                    <a:pt x="207" y="64"/>
                    <a:pt x="219" y="54"/>
                    <a:pt x="231" y="44"/>
                  </a:cubicBezTo>
                  <a:cubicBezTo>
                    <a:pt x="235" y="41"/>
                    <a:pt x="239" y="37"/>
                    <a:pt x="243" y="34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37"/>
                    <a:pt x="263" y="37"/>
                    <a:pt x="263" y="37"/>
                  </a:cubicBezTo>
                  <a:cubicBezTo>
                    <a:pt x="275" y="38"/>
                    <a:pt x="286" y="45"/>
                    <a:pt x="296" y="57"/>
                  </a:cubicBezTo>
                  <a:cubicBezTo>
                    <a:pt x="312" y="79"/>
                    <a:pt x="322" y="117"/>
                    <a:pt x="316" y="140"/>
                  </a:cubicBezTo>
                  <a:cubicBezTo>
                    <a:pt x="316" y="143"/>
                    <a:pt x="321" y="159"/>
                    <a:pt x="324" y="170"/>
                  </a:cubicBezTo>
                  <a:cubicBezTo>
                    <a:pt x="327" y="182"/>
                    <a:pt x="330" y="193"/>
                    <a:pt x="331" y="199"/>
                  </a:cubicBezTo>
                  <a:cubicBezTo>
                    <a:pt x="332" y="206"/>
                    <a:pt x="333" y="212"/>
                    <a:pt x="336" y="217"/>
                  </a:cubicBezTo>
                  <a:cubicBezTo>
                    <a:pt x="340" y="229"/>
                    <a:pt x="345" y="242"/>
                    <a:pt x="335" y="263"/>
                  </a:cubicBezTo>
                  <a:cubicBezTo>
                    <a:pt x="328" y="277"/>
                    <a:pt x="328" y="277"/>
                    <a:pt x="328" y="277"/>
                  </a:cubicBezTo>
                  <a:cubicBezTo>
                    <a:pt x="319" y="265"/>
                    <a:pt x="319" y="265"/>
                    <a:pt x="319" y="265"/>
                  </a:cubicBezTo>
                  <a:cubicBezTo>
                    <a:pt x="318" y="263"/>
                    <a:pt x="315" y="261"/>
                    <a:pt x="313" y="259"/>
                  </a:cubicBezTo>
                  <a:cubicBezTo>
                    <a:pt x="311" y="263"/>
                    <a:pt x="308" y="267"/>
                    <a:pt x="304" y="271"/>
                  </a:cubicBezTo>
                  <a:cubicBezTo>
                    <a:pt x="290" y="285"/>
                    <a:pt x="265" y="300"/>
                    <a:pt x="245" y="302"/>
                  </a:cubicBezTo>
                  <a:cubicBezTo>
                    <a:pt x="259" y="329"/>
                    <a:pt x="273" y="345"/>
                    <a:pt x="301" y="371"/>
                  </a:cubicBezTo>
                  <a:cubicBezTo>
                    <a:pt x="309" y="378"/>
                    <a:pt x="309" y="378"/>
                    <a:pt x="309" y="378"/>
                  </a:cubicBezTo>
                  <a:cubicBezTo>
                    <a:pt x="301" y="385"/>
                    <a:pt x="301" y="385"/>
                    <a:pt x="301" y="385"/>
                  </a:cubicBezTo>
                  <a:cubicBezTo>
                    <a:pt x="298" y="388"/>
                    <a:pt x="294" y="390"/>
                    <a:pt x="290" y="393"/>
                  </a:cubicBezTo>
                  <a:cubicBezTo>
                    <a:pt x="283" y="398"/>
                    <a:pt x="272" y="405"/>
                    <a:pt x="270" y="410"/>
                  </a:cubicBezTo>
                  <a:cubicBezTo>
                    <a:pt x="270" y="411"/>
                    <a:pt x="271" y="416"/>
                    <a:pt x="272" y="420"/>
                  </a:cubicBezTo>
                  <a:cubicBezTo>
                    <a:pt x="275" y="428"/>
                    <a:pt x="279" y="443"/>
                    <a:pt x="266" y="450"/>
                  </a:cubicBezTo>
                  <a:cubicBezTo>
                    <a:pt x="259" y="453"/>
                    <a:pt x="250" y="451"/>
                    <a:pt x="244" y="448"/>
                  </a:cubicBezTo>
                  <a:cubicBezTo>
                    <a:pt x="242" y="447"/>
                    <a:pt x="240" y="446"/>
                    <a:pt x="239" y="446"/>
                  </a:cubicBezTo>
                  <a:cubicBezTo>
                    <a:pt x="235" y="447"/>
                    <a:pt x="231" y="449"/>
                    <a:pt x="227" y="450"/>
                  </a:cubicBezTo>
                  <a:cubicBezTo>
                    <a:pt x="219" y="454"/>
                    <a:pt x="210" y="457"/>
                    <a:pt x="200" y="460"/>
                  </a:cubicBezTo>
                  <a:cubicBezTo>
                    <a:pt x="197" y="460"/>
                    <a:pt x="193" y="461"/>
                    <a:pt x="190" y="461"/>
                  </a:cubicBezTo>
                  <a:close/>
                  <a:moveTo>
                    <a:pt x="149" y="435"/>
                  </a:moveTo>
                  <a:cubicBezTo>
                    <a:pt x="157" y="435"/>
                    <a:pt x="164" y="437"/>
                    <a:pt x="171" y="439"/>
                  </a:cubicBezTo>
                  <a:cubicBezTo>
                    <a:pt x="180" y="441"/>
                    <a:pt x="189" y="444"/>
                    <a:pt x="196" y="442"/>
                  </a:cubicBezTo>
                  <a:cubicBezTo>
                    <a:pt x="204" y="440"/>
                    <a:pt x="212" y="437"/>
                    <a:pt x="220" y="433"/>
                  </a:cubicBezTo>
                  <a:cubicBezTo>
                    <a:pt x="224" y="432"/>
                    <a:pt x="228" y="430"/>
                    <a:pt x="232" y="429"/>
                  </a:cubicBezTo>
                  <a:cubicBezTo>
                    <a:pt x="239" y="426"/>
                    <a:pt x="247" y="429"/>
                    <a:pt x="252" y="431"/>
                  </a:cubicBezTo>
                  <a:cubicBezTo>
                    <a:pt x="254" y="432"/>
                    <a:pt x="256" y="433"/>
                    <a:pt x="257" y="433"/>
                  </a:cubicBezTo>
                  <a:cubicBezTo>
                    <a:pt x="257" y="433"/>
                    <a:pt x="255" y="428"/>
                    <a:pt x="254" y="425"/>
                  </a:cubicBezTo>
                  <a:cubicBezTo>
                    <a:pt x="252" y="417"/>
                    <a:pt x="250" y="409"/>
                    <a:pt x="253" y="402"/>
                  </a:cubicBezTo>
                  <a:cubicBezTo>
                    <a:pt x="258" y="393"/>
                    <a:pt x="269" y="385"/>
                    <a:pt x="279" y="378"/>
                  </a:cubicBezTo>
                  <a:cubicBezTo>
                    <a:pt x="280" y="378"/>
                    <a:pt x="280" y="378"/>
                    <a:pt x="281" y="377"/>
                  </a:cubicBezTo>
                  <a:cubicBezTo>
                    <a:pt x="253" y="352"/>
                    <a:pt x="237" y="332"/>
                    <a:pt x="220" y="293"/>
                  </a:cubicBezTo>
                  <a:cubicBezTo>
                    <a:pt x="203" y="253"/>
                    <a:pt x="203" y="253"/>
                    <a:pt x="203" y="253"/>
                  </a:cubicBezTo>
                  <a:cubicBezTo>
                    <a:pt x="235" y="282"/>
                    <a:pt x="235" y="282"/>
                    <a:pt x="235" y="282"/>
                  </a:cubicBezTo>
                  <a:cubicBezTo>
                    <a:pt x="236" y="283"/>
                    <a:pt x="238" y="284"/>
                    <a:pt x="241" y="284"/>
                  </a:cubicBezTo>
                  <a:cubicBezTo>
                    <a:pt x="255" y="284"/>
                    <a:pt x="277" y="272"/>
                    <a:pt x="291" y="258"/>
                  </a:cubicBezTo>
                  <a:cubicBezTo>
                    <a:pt x="296" y="253"/>
                    <a:pt x="299" y="247"/>
                    <a:pt x="299" y="243"/>
                  </a:cubicBezTo>
                  <a:cubicBezTo>
                    <a:pt x="298" y="221"/>
                    <a:pt x="298" y="221"/>
                    <a:pt x="298" y="221"/>
                  </a:cubicBezTo>
                  <a:cubicBezTo>
                    <a:pt x="314" y="236"/>
                    <a:pt x="314" y="236"/>
                    <a:pt x="314" y="236"/>
                  </a:cubicBezTo>
                  <a:cubicBezTo>
                    <a:pt x="316" y="238"/>
                    <a:pt x="318" y="239"/>
                    <a:pt x="320" y="241"/>
                  </a:cubicBezTo>
                  <a:cubicBezTo>
                    <a:pt x="321" y="241"/>
                    <a:pt x="322" y="242"/>
                    <a:pt x="323" y="243"/>
                  </a:cubicBezTo>
                  <a:cubicBezTo>
                    <a:pt x="323" y="236"/>
                    <a:pt x="321" y="231"/>
                    <a:pt x="319" y="224"/>
                  </a:cubicBezTo>
                  <a:cubicBezTo>
                    <a:pt x="316" y="218"/>
                    <a:pt x="313" y="211"/>
                    <a:pt x="312" y="201"/>
                  </a:cubicBezTo>
                  <a:cubicBezTo>
                    <a:pt x="312" y="197"/>
                    <a:pt x="309" y="185"/>
                    <a:pt x="306" y="175"/>
                  </a:cubicBezTo>
                  <a:cubicBezTo>
                    <a:pt x="299" y="150"/>
                    <a:pt x="297" y="141"/>
                    <a:pt x="298" y="135"/>
                  </a:cubicBezTo>
                  <a:cubicBezTo>
                    <a:pt x="302" y="120"/>
                    <a:pt x="296" y="87"/>
                    <a:pt x="281" y="68"/>
                  </a:cubicBezTo>
                  <a:cubicBezTo>
                    <a:pt x="274" y="60"/>
                    <a:pt x="261" y="51"/>
                    <a:pt x="246" y="61"/>
                  </a:cubicBezTo>
                  <a:cubicBezTo>
                    <a:pt x="210" y="85"/>
                    <a:pt x="210" y="85"/>
                    <a:pt x="210" y="85"/>
                  </a:cubicBezTo>
                  <a:cubicBezTo>
                    <a:pt x="214" y="78"/>
                    <a:pt x="214" y="78"/>
                    <a:pt x="214" y="78"/>
                  </a:cubicBezTo>
                  <a:cubicBezTo>
                    <a:pt x="203" y="83"/>
                    <a:pt x="191" y="85"/>
                    <a:pt x="178" y="82"/>
                  </a:cubicBezTo>
                  <a:cubicBezTo>
                    <a:pt x="163" y="79"/>
                    <a:pt x="163" y="79"/>
                    <a:pt x="163" y="79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175" y="65"/>
                    <a:pt x="176" y="62"/>
                    <a:pt x="177" y="58"/>
                  </a:cubicBezTo>
                  <a:cubicBezTo>
                    <a:pt x="177" y="58"/>
                    <a:pt x="177" y="57"/>
                    <a:pt x="177" y="57"/>
                  </a:cubicBezTo>
                  <a:cubicBezTo>
                    <a:pt x="157" y="53"/>
                    <a:pt x="149" y="45"/>
                    <a:pt x="142" y="37"/>
                  </a:cubicBezTo>
                  <a:cubicBezTo>
                    <a:pt x="137" y="32"/>
                    <a:pt x="132" y="27"/>
                    <a:pt x="123" y="24"/>
                  </a:cubicBezTo>
                  <a:cubicBezTo>
                    <a:pt x="125" y="33"/>
                    <a:pt x="123" y="40"/>
                    <a:pt x="122" y="46"/>
                  </a:cubicBezTo>
                  <a:cubicBezTo>
                    <a:pt x="119" y="55"/>
                    <a:pt x="118" y="61"/>
                    <a:pt x="129" y="73"/>
                  </a:cubicBezTo>
                  <a:cubicBezTo>
                    <a:pt x="143" y="87"/>
                    <a:pt x="143" y="87"/>
                    <a:pt x="143" y="87"/>
                  </a:cubicBezTo>
                  <a:cubicBezTo>
                    <a:pt x="123" y="88"/>
                    <a:pt x="123" y="88"/>
                    <a:pt x="123" y="88"/>
                  </a:cubicBezTo>
                  <a:cubicBezTo>
                    <a:pt x="119" y="88"/>
                    <a:pt x="115" y="89"/>
                    <a:pt x="113" y="92"/>
                  </a:cubicBezTo>
                  <a:cubicBezTo>
                    <a:pt x="111" y="95"/>
                    <a:pt x="111" y="101"/>
                    <a:pt x="114" y="109"/>
                  </a:cubicBezTo>
                  <a:cubicBezTo>
                    <a:pt x="97" y="116"/>
                    <a:pt x="97" y="116"/>
                    <a:pt x="97" y="116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94" y="112"/>
                    <a:pt x="92" y="113"/>
                    <a:pt x="91" y="113"/>
                  </a:cubicBezTo>
                  <a:cubicBezTo>
                    <a:pt x="80" y="118"/>
                    <a:pt x="80" y="118"/>
                    <a:pt x="80" y="118"/>
                  </a:cubicBezTo>
                  <a:cubicBezTo>
                    <a:pt x="78" y="107"/>
                    <a:pt x="78" y="107"/>
                    <a:pt x="78" y="107"/>
                  </a:cubicBezTo>
                  <a:cubicBezTo>
                    <a:pt x="77" y="102"/>
                    <a:pt x="74" y="99"/>
                    <a:pt x="70" y="99"/>
                  </a:cubicBezTo>
                  <a:cubicBezTo>
                    <a:pt x="64" y="99"/>
                    <a:pt x="60" y="103"/>
                    <a:pt x="60" y="104"/>
                  </a:cubicBezTo>
                  <a:cubicBezTo>
                    <a:pt x="60" y="105"/>
                    <a:pt x="62" y="108"/>
                    <a:pt x="69" y="112"/>
                  </a:cubicBezTo>
                  <a:cubicBezTo>
                    <a:pt x="62" y="129"/>
                    <a:pt x="62" y="129"/>
                    <a:pt x="62" y="129"/>
                  </a:cubicBezTo>
                  <a:cubicBezTo>
                    <a:pt x="59" y="128"/>
                    <a:pt x="58" y="128"/>
                    <a:pt x="57" y="128"/>
                  </a:cubicBezTo>
                  <a:cubicBezTo>
                    <a:pt x="55" y="129"/>
                    <a:pt x="54" y="133"/>
                    <a:pt x="53" y="136"/>
                  </a:cubicBezTo>
                  <a:cubicBezTo>
                    <a:pt x="52" y="142"/>
                    <a:pt x="50" y="149"/>
                    <a:pt x="45" y="155"/>
                  </a:cubicBezTo>
                  <a:cubicBezTo>
                    <a:pt x="52" y="164"/>
                    <a:pt x="54" y="174"/>
                    <a:pt x="51" y="184"/>
                  </a:cubicBezTo>
                  <a:cubicBezTo>
                    <a:pt x="46" y="198"/>
                    <a:pt x="33" y="207"/>
                    <a:pt x="18" y="207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8" y="274"/>
                    <a:pt x="19" y="295"/>
                    <a:pt x="22" y="301"/>
                  </a:cubicBezTo>
                  <a:cubicBezTo>
                    <a:pt x="37" y="342"/>
                    <a:pt x="39" y="344"/>
                    <a:pt x="86" y="356"/>
                  </a:cubicBezTo>
                  <a:cubicBezTo>
                    <a:pt x="96" y="359"/>
                    <a:pt x="96" y="359"/>
                    <a:pt x="96" y="359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0" y="373"/>
                    <a:pt x="88" y="378"/>
                    <a:pt x="86" y="382"/>
                  </a:cubicBezTo>
                  <a:cubicBezTo>
                    <a:pt x="79" y="399"/>
                    <a:pt x="73" y="414"/>
                    <a:pt x="73" y="430"/>
                  </a:cubicBezTo>
                  <a:cubicBezTo>
                    <a:pt x="81" y="431"/>
                    <a:pt x="90" y="432"/>
                    <a:pt x="99" y="434"/>
                  </a:cubicBezTo>
                  <a:cubicBezTo>
                    <a:pt x="116" y="436"/>
                    <a:pt x="135" y="437"/>
                    <a:pt x="139" y="436"/>
                  </a:cubicBezTo>
                  <a:cubicBezTo>
                    <a:pt x="142" y="435"/>
                    <a:pt x="146" y="435"/>
                    <a:pt x="149" y="43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6" name="Freeform 358"/>
            <p:cNvSpPr>
              <a:spLocks/>
            </p:cNvSpPr>
            <p:nvPr/>
          </p:nvSpPr>
          <p:spPr bwMode="auto">
            <a:xfrm>
              <a:off x="2313" y="1887"/>
              <a:ext cx="109" cy="111"/>
            </a:xfrm>
            <a:custGeom>
              <a:avLst/>
              <a:gdLst>
                <a:gd name="T0" fmla="*/ 346 w 366"/>
                <a:gd name="T1" fmla="*/ 86 h 373"/>
                <a:gd name="T2" fmla="*/ 355 w 366"/>
                <a:gd name="T3" fmla="*/ 159 h 373"/>
                <a:gd name="T4" fmla="*/ 333 w 366"/>
                <a:gd name="T5" fmla="*/ 185 h 373"/>
                <a:gd name="T6" fmla="*/ 343 w 366"/>
                <a:gd name="T7" fmla="*/ 219 h 373"/>
                <a:gd name="T8" fmla="*/ 363 w 366"/>
                <a:gd name="T9" fmla="*/ 283 h 373"/>
                <a:gd name="T10" fmla="*/ 314 w 366"/>
                <a:gd name="T11" fmla="*/ 350 h 373"/>
                <a:gd name="T12" fmla="*/ 305 w 366"/>
                <a:gd name="T13" fmla="*/ 369 h 373"/>
                <a:gd name="T14" fmla="*/ 272 w 366"/>
                <a:gd name="T15" fmla="*/ 352 h 373"/>
                <a:gd name="T16" fmla="*/ 200 w 366"/>
                <a:gd name="T17" fmla="*/ 349 h 373"/>
                <a:gd name="T18" fmla="*/ 146 w 366"/>
                <a:gd name="T19" fmla="*/ 327 h 373"/>
                <a:gd name="T20" fmla="*/ 95 w 366"/>
                <a:gd name="T21" fmla="*/ 307 h 373"/>
                <a:gd name="T22" fmla="*/ 21 w 366"/>
                <a:gd name="T23" fmla="*/ 270 h 373"/>
                <a:gd name="T24" fmla="*/ 11 w 366"/>
                <a:gd name="T25" fmla="*/ 173 h 373"/>
                <a:gd name="T26" fmla="*/ 2 w 366"/>
                <a:gd name="T27" fmla="*/ 149 h 373"/>
                <a:gd name="T28" fmla="*/ 0 w 366"/>
                <a:gd name="T29" fmla="*/ 96 h 373"/>
                <a:gd name="T30" fmla="*/ 11 w 366"/>
                <a:gd name="T31" fmla="*/ 101 h 373"/>
                <a:gd name="T32" fmla="*/ 15 w 366"/>
                <a:gd name="T33" fmla="*/ 92 h 373"/>
                <a:gd name="T34" fmla="*/ 4 w 366"/>
                <a:gd name="T35" fmla="*/ 90 h 373"/>
                <a:gd name="T36" fmla="*/ 169 w 366"/>
                <a:gd name="T37" fmla="*/ 42 h 373"/>
                <a:gd name="T38" fmla="*/ 158 w 366"/>
                <a:gd name="T39" fmla="*/ 38 h 373"/>
                <a:gd name="T40" fmla="*/ 196 w 366"/>
                <a:gd name="T41" fmla="*/ 55 h 373"/>
                <a:gd name="T42" fmla="*/ 251 w 366"/>
                <a:gd name="T43" fmla="*/ 60 h 373"/>
                <a:gd name="T44" fmla="*/ 346 w 366"/>
                <a:gd name="T45" fmla="*/ 86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6" h="373">
                  <a:moveTo>
                    <a:pt x="346" y="86"/>
                  </a:moveTo>
                  <a:cubicBezTo>
                    <a:pt x="349" y="107"/>
                    <a:pt x="359" y="138"/>
                    <a:pt x="355" y="159"/>
                  </a:cubicBezTo>
                  <a:cubicBezTo>
                    <a:pt x="353" y="169"/>
                    <a:pt x="335" y="175"/>
                    <a:pt x="333" y="185"/>
                  </a:cubicBezTo>
                  <a:cubicBezTo>
                    <a:pt x="332" y="190"/>
                    <a:pt x="343" y="209"/>
                    <a:pt x="343" y="219"/>
                  </a:cubicBezTo>
                  <a:cubicBezTo>
                    <a:pt x="341" y="240"/>
                    <a:pt x="366" y="264"/>
                    <a:pt x="363" y="283"/>
                  </a:cubicBezTo>
                  <a:cubicBezTo>
                    <a:pt x="362" y="290"/>
                    <a:pt x="321" y="342"/>
                    <a:pt x="314" y="350"/>
                  </a:cubicBezTo>
                  <a:cubicBezTo>
                    <a:pt x="304" y="361"/>
                    <a:pt x="323" y="365"/>
                    <a:pt x="305" y="369"/>
                  </a:cubicBezTo>
                  <a:cubicBezTo>
                    <a:pt x="299" y="370"/>
                    <a:pt x="278" y="355"/>
                    <a:pt x="272" y="352"/>
                  </a:cubicBezTo>
                  <a:cubicBezTo>
                    <a:pt x="246" y="339"/>
                    <a:pt x="224" y="373"/>
                    <a:pt x="200" y="349"/>
                  </a:cubicBezTo>
                  <a:cubicBezTo>
                    <a:pt x="193" y="342"/>
                    <a:pt x="162" y="341"/>
                    <a:pt x="146" y="327"/>
                  </a:cubicBezTo>
                  <a:cubicBezTo>
                    <a:pt x="132" y="315"/>
                    <a:pt x="113" y="276"/>
                    <a:pt x="95" y="307"/>
                  </a:cubicBezTo>
                  <a:cubicBezTo>
                    <a:pt x="77" y="289"/>
                    <a:pt x="49" y="248"/>
                    <a:pt x="21" y="270"/>
                  </a:cubicBezTo>
                  <a:cubicBezTo>
                    <a:pt x="34" y="243"/>
                    <a:pt x="15" y="203"/>
                    <a:pt x="11" y="173"/>
                  </a:cubicBezTo>
                  <a:cubicBezTo>
                    <a:pt x="10" y="164"/>
                    <a:pt x="0" y="155"/>
                    <a:pt x="2" y="149"/>
                  </a:cubicBezTo>
                  <a:cubicBezTo>
                    <a:pt x="6" y="129"/>
                    <a:pt x="10" y="115"/>
                    <a:pt x="0" y="96"/>
                  </a:cubicBezTo>
                  <a:cubicBezTo>
                    <a:pt x="4" y="97"/>
                    <a:pt x="8" y="99"/>
                    <a:pt x="11" y="101"/>
                  </a:cubicBezTo>
                  <a:cubicBezTo>
                    <a:pt x="13" y="98"/>
                    <a:pt x="14" y="95"/>
                    <a:pt x="15" y="92"/>
                  </a:cubicBezTo>
                  <a:cubicBezTo>
                    <a:pt x="11" y="91"/>
                    <a:pt x="8" y="91"/>
                    <a:pt x="4" y="90"/>
                  </a:cubicBezTo>
                  <a:cubicBezTo>
                    <a:pt x="22" y="74"/>
                    <a:pt x="158" y="0"/>
                    <a:pt x="169" y="42"/>
                  </a:cubicBezTo>
                  <a:cubicBezTo>
                    <a:pt x="166" y="40"/>
                    <a:pt x="162" y="39"/>
                    <a:pt x="158" y="38"/>
                  </a:cubicBezTo>
                  <a:cubicBezTo>
                    <a:pt x="162" y="69"/>
                    <a:pt x="174" y="62"/>
                    <a:pt x="196" y="55"/>
                  </a:cubicBezTo>
                  <a:cubicBezTo>
                    <a:pt x="212" y="49"/>
                    <a:pt x="234" y="59"/>
                    <a:pt x="251" y="60"/>
                  </a:cubicBezTo>
                  <a:cubicBezTo>
                    <a:pt x="283" y="62"/>
                    <a:pt x="335" y="42"/>
                    <a:pt x="346" y="8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7" name="Freeform 359"/>
            <p:cNvSpPr>
              <a:spLocks noEditPoints="1"/>
            </p:cNvSpPr>
            <p:nvPr/>
          </p:nvSpPr>
          <p:spPr bwMode="auto">
            <a:xfrm>
              <a:off x="2307" y="1893"/>
              <a:ext cx="118" cy="107"/>
            </a:xfrm>
            <a:custGeom>
              <a:avLst/>
              <a:gdLst>
                <a:gd name="T0" fmla="*/ 295 w 394"/>
                <a:gd name="T1" fmla="*/ 345 h 358"/>
                <a:gd name="T2" fmla="*/ 262 w 394"/>
                <a:gd name="T3" fmla="*/ 342 h 358"/>
                <a:gd name="T4" fmla="*/ 199 w 394"/>
                <a:gd name="T5" fmla="*/ 331 h 358"/>
                <a:gd name="T6" fmla="*/ 149 w 394"/>
                <a:gd name="T7" fmla="*/ 302 h 358"/>
                <a:gd name="T8" fmla="*/ 123 w 394"/>
                <a:gd name="T9" fmla="*/ 292 h 358"/>
                <a:gd name="T10" fmla="*/ 108 w 394"/>
                <a:gd name="T11" fmla="*/ 294 h 358"/>
                <a:gd name="T12" fmla="*/ 47 w 394"/>
                <a:gd name="T13" fmla="*/ 257 h 358"/>
                <a:gd name="T14" fmla="*/ 33 w 394"/>
                <a:gd name="T15" fmla="*/ 246 h 358"/>
                <a:gd name="T16" fmla="*/ 22 w 394"/>
                <a:gd name="T17" fmla="*/ 154 h 358"/>
                <a:gd name="T18" fmla="*/ 12 w 394"/>
                <a:gd name="T19" fmla="*/ 126 h 358"/>
                <a:gd name="T20" fmla="*/ 11 w 394"/>
                <a:gd name="T21" fmla="*/ 77 h 358"/>
                <a:gd name="T22" fmla="*/ 8 w 394"/>
                <a:gd name="T23" fmla="*/ 72 h 358"/>
                <a:gd name="T24" fmla="*/ 17 w 394"/>
                <a:gd name="T25" fmla="*/ 64 h 358"/>
                <a:gd name="T26" fmla="*/ 167 w 394"/>
                <a:gd name="T27" fmla="*/ 0 h 358"/>
                <a:gd name="T28" fmla="*/ 201 w 394"/>
                <a:gd name="T29" fmla="*/ 30 h 358"/>
                <a:gd name="T30" fmla="*/ 213 w 394"/>
                <a:gd name="T31" fmla="*/ 26 h 358"/>
                <a:gd name="T32" fmla="*/ 272 w 394"/>
                <a:gd name="T33" fmla="*/ 31 h 358"/>
                <a:gd name="T34" fmla="*/ 275 w 394"/>
                <a:gd name="T35" fmla="*/ 31 h 358"/>
                <a:gd name="T36" fmla="*/ 322 w 394"/>
                <a:gd name="T37" fmla="*/ 28 h 358"/>
                <a:gd name="T38" fmla="*/ 379 w 394"/>
                <a:gd name="T39" fmla="*/ 87 h 358"/>
                <a:gd name="T40" fmla="*/ 370 w 394"/>
                <a:gd name="T41" fmla="*/ 159 h 358"/>
                <a:gd name="T42" fmla="*/ 365 w 394"/>
                <a:gd name="T43" fmla="*/ 174 h 358"/>
                <a:gd name="T44" fmla="*/ 381 w 394"/>
                <a:gd name="T45" fmla="*/ 227 h 358"/>
                <a:gd name="T46" fmla="*/ 341 w 394"/>
                <a:gd name="T47" fmla="*/ 336 h 358"/>
                <a:gd name="T48" fmla="*/ 327 w 394"/>
                <a:gd name="T49" fmla="*/ 358 h 358"/>
                <a:gd name="T50" fmla="*/ 279 w 394"/>
                <a:gd name="T51" fmla="*/ 320 h 358"/>
                <a:gd name="T52" fmla="*/ 304 w 394"/>
                <a:gd name="T53" fmla="*/ 329 h 358"/>
                <a:gd name="T54" fmla="*/ 327 w 394"/>
                <a:gd name="T55" fmla="*/ 324 h 358"/>
                <a:gd name="T56" fmla="*/ 365 w 394"/>
                <a:gd name="T57" fmla="*/ 235 h 358"/>
                <a:gd name="T58" fmla="*/ 348 w 394"/>
                <a:gd name="T59" fmla="*/ 181 h 358"/>
                <a:gd name="T60" fmla="*/ 358 w 394"/>
                <a:gd name="T61" fmla="*/ 145 h 358"/>
                <a:gd name="T62" fmla="*/ 361 w 394"/>
                <a:gd name="T63" fmla="*/ 90 h 358"/>
                <a:gd name="T64" fmla="*/ 322 w 394"/>
                <a:gd name="T65" fmla="*/ 47 h 358"/>
                <a:gd name="T66" fmla="*/ 275 w 394"/>
                <a:gd name="T67" fmla="*/ 50 h 358"/>
                <a:gd name="T68" fmla="*/ 271 w 394"/>
                <a:gd name="T69" fmla="*/ 49 h 358"/>
                <a:gd name="T70" fmla="*/ 219 w 394"/>
                <a:gd name="T71" fmla="*/ 43 h 358"/>
                <a:gd name="T72" fmla="*/ 193 w 394"/>
                <a:gd name="T73" fmla="*/ 50 h 358"/>
                <a:gd name="T74" fmla="*/ 169 w 394"/>
                <a:gd name="T75" fmla="*/ 18 h 358"/>
                <a:gd name="T76" fmla="*/ 48 w 394"/>
                <a:gd name="T77" fmla="*/ 65 h 358"/>
                <a:gd name="T78" fmla="*/ 44 w 394"/>
                <a:gd name="T79" fmla="*/ 76 h 358"/>
                <a:gd name="T80" fmla="*/ 37 w 394"/>
                <a:gd name="T81" fmla="*/ 94 h 358"/>
                <a:gd name="T82" fmla="*/ 30 w 394"/>
                <a:gd name="T83" fmla="*/ 131 h 358"/>
                <a:gd name="T84" fmla="*/ 40 w 394"/>
                <a:gd name="T85" fmla="*/ 152 h 358"/>
                <a:gd name="T86" fmla="*/ 54 w 394"/>
                <a:gd name="T87" fmla="*/ 235 h 358"/>
                <a:gd name="T88" fmla="*/ 114 w 394"/>
                <a:gd name="T89" fmla="*/ 273 h 358"/>
                <a:gd name="T90" fmla="*/ 163 w 394"/>
                <a:gd name="T91" fmla="*/ 290 h 358"/>
                <a:gd name="T92" fmla="*/ 204 w 394"/>
                <a:gd name="T93" fmla="*/ 313 h 358"/>
                <a:gd name="T94" fmla="*/ 240 w 394"/>
                <a:gd name="T95" fmla="*/ 329 h 358"/>
                <a:gd name="T96" fmla="*/ 279 w 394"/>
                <a:gd name="T97" fmla="*/ 320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94" h="358">
                  <a:moveTo>
                    <a:pt x="324" y="358"/>
                  </a:moveTo>
                  <a:cubicBezTo>
                    <a:pt x="317" y="358"/>
                    <a:pt x="307" y="352"/>
                    <a:pt x="295" y="345"/>
                  </a:cubicBezTo>
                  <a:cubicBezTo>
                    <a:pt x="291" y="343"/>
                    <a:pt x="289" y="341"/>
                    <a:pt x="288" y="340"/>
                  </a:cubicBezTo>
                  <a:cubicBezTo>
                    <a:pt x="280" y="337"/>
                    <a:pt x="271" y="339"/>
                    <a:pt x="262" y="342"/>
                  </a:cubicBezTo>
                  <a:cubicBezTo>
                    <a:pt x="246" y="348"/>
                    <a:pt x="227" y="350"/>
                    <a:pt x="213" y="335"/>
                  </a:cubicBezTo>
                  <a:cubicBezTo>
                    <a:pt x="212" y="334"/>
                    <a:pt x="204" y="332"/>
                    <a:pt x="199" y="331"/>
                  </a:cubicBezTo>
                  <a:cubicBezTo>
                    <a:pt x="186" y="327"/>
                    <a:pt x="171" y="323"/>
                    <a:pt x="160" y="314"/>
                  </a:cubicBezTo>
                  <a:cubicBezTo>
                    <a:pt x="157" y="311"/>
                    <a:pt x="153" y="306"/>
                    <a:pt x="149" y="302"/>
                  </a:cubicBezTo>
                  <a:cubicBezTo>
                    <a:pt x="144" y="295"/>
                    <a:pt x="135" y="285"/>
                    <a:pt x="130" y="285"/>
                  </a:cubicBezTo>
                  <a:cubicBezTo>
                    <a:pt x="129" y="285"/>
                    <a:pt x="126" y="287"/>
                    <a:pt x="123" y="292"/>
                  </a:cubicBezTo>
                  <a:cubicBezTo>
                    <a:pt x="117" y="303"/>
                    <a:pt x="117" y="303"/>
                    <a:pt x="117" y="303"/>
                  </a:cubicBezTo>
                  <a:cubicBezTo>
                    <a:pt x="108" y="294"/>
                    <a:pt x="108" y="294"/>
                    <a:pt x="108" y="294"/>
                  </a:cubicBezTo>
                  <a:cubicBezTo>
                    <a:pt x="106" y="291"/>
                    <a:pt x="103" y="288"/>
                    <a:pt x="100" y="285"/>
                  </a:cubicBezTo>
                  <a:cubicBezTo>
                    <a:pt x="85" y="268"/>
                    <a:pt x="64" y="243"/>
                    <a:pt x="47" y="257"/>
                  </a:cubicBezTo>
                  <a:cubicBezTo>
                    <a:pt x="13" y="284"/>
                    <a:pt x="13" y="284"/>
                    <a:pt x="13" y="284"/>
                  </a:cubicBezTo>
                  <a:cubicBezTo>
                    <a:pt x="33" y="246"/>
                    <a:pt x="33" y="246"/>
                    <a:pt x="33" y="246"/>
                  </a:cubicBezTo>
                  <a:cubicBezTo>
                    <a:pt x="40" y="230"/>
                    <a:pt x="35" y="208"/>
                    <a:pt x="29" y="186"/>
                  </a:cubicBezTo>
                  <a:cubicBezTo>
                    <a:pt x="26" y="175"/>
                    <a:pt x="23" y="164"/>
                    <a:pt x="22" y="154"/>
                  </a:cubicBezTo>
                  <a:cubicBezTo>
                    <a:pt x="22" y="152"/>
                    <a:pt x="19" y="148"/>
                    <a:pt x="17" y="145"/>
                  </a:cubicBezTo>
                  <a:cubicBezTo>
                    <a:pt x="14" y="139"/>
                    <a:pt x="11" y="133"/>
                    <a:pt x="12" y="126"/>
                  </a:cubicBezTo>
                  <a:cubicBezTo>
                    <a:pt x="17" y="107"/>
                    <a:pt x="20" y="95"/>
                    <a:pt x="12" y="80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33" y="50"/>
                    <a:pt x="122" y="0"/>
                    <a:pt x="167" y="0"/>
                  </a:cubicBezTo>
                  <a:cubicBezTo>
                    <a:pt x="190" y="0"/>
                    <a:pt x="196" y="12"/>
                    <a:pt x="198" y="19"/>
                  </a:cubicBezTo>
                  <a:cubicBezTo>
                    <a:pt x="201" y="30"/>
                    <a:pt x="201" y="30"/>
                    <a:pt x="201" y="30"/>
                  </a:cubicBezTo>
                  <a:cubicBezTo>
                    <a:pt x="204" y="29"/>
                    <a:pt x="206" y="28"/>
                    <a:pt x="209" y="27"/>
                  </a:cubicBezTo>
                  <a:cubicBezTo>
                    <a:pt x="213" y="26"/>
                    <a:pt x="213" y="26"/>
                    <a:pt x="213" y="26"/>
                  </a:cubicBezTo>
                  <a:cubicBezTo>
                    <a:pt x="224" y="22"/>
                    <a:pt x="240" y="25"/>
                    <a:pt x="253" y="28"/>
                  </a:cubicBezTo>
                  <a:cubicBezTo>
                    <a:pt x="260" y="29"/>
                    <a:pt x="266" y="31"/>
                    <a:pt x="272" y="31"/>
                  </a:cubicBezTo>
                  <a:cubicBezTo>
                    <a:pt x="275" y="31"/>
                    <a:pt x="275" y="31"/>
                    <a:pt x="275" y="31"/>
                  </a:cubicBezTo>
                  <a:cubicBezTo>
                    <a:pt x="275" y="31"/>
                    <a:pt x="275" y="31"/>
                    <a:pt x="275" y="31"/>
                  </a:cubicBezTo>
                  <a:cubicBezTo>
                    <a:pt x="282" y="31"/>
                    <a:pt x="289" y="30"/>
                    <a:pt x="296" y="30"/>
                  </a:cubicBezTo>
                  <a:cubicBezTo>
                    <a:pt x="304" y="29"/>
                    <a:pt x="313" y="28"/>
                    <a:pt x="322" y="28"/>
                  </a:cubicBezTo>
                  <a:cubicBezTo>
                    <a:pt x="333" y="28"/>
                    <a:pt x="366" y="28"/>
                    <a:pt x="375" y="64"/>
                  </a:cubicBezTo>
                  <a:cubicBezTo>
                    <a:pt x="376" y="71"/>
                    <a:pt x="377" y="79"/>
                    <a:pt x="379" y="87"/>
                  </a:cubicBezTo>
                  <a:cubicBezTo>
                    <a:pt x="383" y="104"/>
                    <a:pt x="388" y="125"/>
                    <a:pt x="384" y="141"/>
                  </a:cubicBezTo>
                  <a:cubicBezTo>
                    <a:pt x="383" y="149"/>
                    <a:pt x="376" y="154"/>
                    <a:pt x="370" y="159"/>
                  </a:cubicBezTo>
                  <a:cubicBezTo>
                    <a:pt x="367" y="161"/>
                    <a:pt x="363" y="165"/>
                    <a:pt x="362" y="166"/>
                  </a:cubicBezTo>
                  <a:cubicBezTo>
                    <a:pt x="363" y="166"/>
                    <a:pt x="364" y="171"/>
                    <a:pt x="365" y="174"/>
                  </a:cubicBezTo>
                  <a:cubicBezTo>
                    <a:pt x="369" y="183"/>
                    <a:pt x="373" y="192"/>
                    <a:pt x="372" y="200"/>
                  </a:cubicBezTo>
                  <a:cubicBezTo>
                    <a:pt x="371" y="208"/>
                    <a:pt x="376" y="217"/>
                    <a:pt x="381" y="227"/>
                  </a:cubicBezTo>
                  <a:cubicBezTo>
                    <a:pt x="388" y="239"/>
                    <a:pt x="394" y="252"/>
                    <a:pt x="392" y="265"/>
                  </a:cubicBezTo>
                  <a:cubicBezTo>
                    <a:pt x="390" y="276"/>
                    <a:pt x="342" y="336"/>
                    <a:pt x="341" y="336"/>
                  </a:cubicBezTo>
                  <a:cubicBezTo>
                    <a:pt x="342" y="340"/>
                    <a:pt x="344" y="344"/>
                    <a:pt x="341" y="349"/>
                  </a:cubicBezTo>
                  <a:cubicBezTo>
                    <a:pt x="339" y="355"/>
                    <a:pt x="333" y="356"/>
                    <a:pt x="327" y="358"/>
                  </a:cubicBezTo>
                  <a:lnTo>
                    <a:pt x="324" y="358"/>
                  </a:lnTo>
                  <a:close/>
                  <a:moveTo>
                    <a:pt x="279" y="320"/>
                  </a:moveTo>
                  <a:cubicBezTo>
                    <a:pt x="285" y="320"/>
                    <a:pt x="290" y="321"/>
                    <a:pt x="296" y="324"/>
                  </a:cubicBezTo>
                  <a:cubicBezTo>
                    <a:pt x="298" y="325"/>
                    <a:pt x="301" y="327"/>
                    <a:pt x="304" y="329"/>
                  </a:cubicBezTo>
                  <a:cubicBezTo>
                    <a:pt x="309" y="332"/>
                    <a:pt x="317" y="337"/>
                    <a:pt x="322" y="339"/>
                  </a:cubicBezTo>
                  <a:cubicBezTo>
                    <a:pt x="322" y="335"/>
                    <a:pt x="323" y="330"/>
                    <a:pt x="327" y="324"/>
                  </a:cubicBezTo>
                  <a:cubicBezTo>
                    <a:pt x="335" y="315"/>
                    <a:pt x="371" y="268"/>
                    <a:pt x="374" y="261"/>
                  </a:cubicBezTo>
                  <a:cubicBezTo>
                    <a:pt x="375" y="255"/>
                    <a:pt x="370" y="245"/>
                    <a:pt x="365" y="235"/>
                  </a:cubicBezTo>
                  <a:cubicBezTo>
                    <a:pt x="359" y="224"/>
                    <a:pt x="352" y="211"/>
                    <a:pt x="354" y="199"/>
                  </a:cubicBezTo>
                  <a:cubicBezTo>
                    <a:pt x="354" y="195"/>
                    <a:pt x="350" y="186"/>
                    <a:pt x="348" y="181"/>
                  </a:cubicBezTo>
                  <a:cubicBezTo>
                    <a:pt x="345" y="173"/>
                    <a:pt x="343" y="168"/>
                    <a:pt x="344" y="163"/>
                  </a:cubicBezTo>
                  <a:cubicBezTo>
                    <a:pt x="345" y="155"/>
                    <a:pt x="352" y="150"/>
                    <a:pt x="358" y="145"/>
                  </a:cubicBezTo>
                  <a:cubicBezTo>
                    <a:pt x="361" y="143"/>
                    <a:pt x="366" y="139"/>
                    <a:pt x="366" y="137"/>
                  </a:cubicBezTo>
                  <a:cubicBezTo>
                    <a:pt x="369" y="125"/>
                    <a:pt x="364" y="107"/>
                    <a:pt x="361" y="90"/>
                  </a:cubicBezTo>
                  <a:cubicBezTo>
                    <a:pt x="359" y="82"/>
                    <a:pt x="358" y="74"/>
                    <a:pt x="357" y="68"/>
                  </a:cubicBezTo>
                  <a:cubicBezTo>
                    <a:pt x="353" y="53"/>
                    <a:pt x="343" y="47"/>
                    <a:pt x="322" y="47"/>
                  </a:cubicBezTo>
                  <a:cubicBezTo>
                    <a:pt x="314" y="47"/>
                    <a:pt x="306" y="47"/>
                    <a:pt x="298" y="48"/>
                  </a:cubicBezTo>
                  <a:cubicBezTo>
                    <a:pt x="290" y="49"/>
                    <a:pt x="282" y="50"/>
                    <a:pt x="275" y="50"/>
                  </a:cubicBezTo>
                  <a:cubicBezTo>
                    <a:pt x="275" y="50"/>
                    <a:pt x="275" y="50"/>
                    <a:pt x="275" y="50"/>
                  </a:cubicBezTo>
                  <a:cubicBezTo>
                    <a:pt x="271" y="49"/>
                    <a:pt x="271" y="49"/>
                    <a:pt x="271" y="49"/>
                  </a:cubicBezTo>
                  <a:cubicBezTo>
                    <a:pt x="264" y="49"/>
                    <a:pt x="256" y="47"/>
                    <a:pt x="249" y="46"/>
                  </a:cubicBezTo>
                  <a:cubicBezTo>
                    <a:pt x="238" y="43"/>
                    <a:pt x="226" y="41"/>
                    <a:pt x="219" y="43"/>
                  </a:cubicBezTo>
                  <a:cubicBezTo>
                    <a:pt x="216" y="45"/>
                    <a:pt x="216" y="45"/>
                    <a:pt x="216" y="45"/>
                  </a:cubicBezTo>
                  <a:cubicBezTo>
                    <a:pt x="207" y="48"/>
                    <a:pt x="200" y="50"/>
                    <a:pt x="193" y="50"/>
                  </a:cubicBezTo>
                  <a:cubicBezTo>
                    <a:pt x="173" y="50"/>
                    <a:pt x="170" y="27"/>
                    <a:pt x="169" y="19"/>
                  </a:cubicBezTo>
                  <a:cubicBezTo>
                    <a:pt x="169" y="18"/>
                    <a:pt x="169" y="18"/>
                    <a:pt x="169" y="18"/>
                  </a:cubicBezTo>
                  <a:cubicBezTo>
                    <a:pt x="169" y="18"/>
                    <a:pt x="168" y="18"/>
                    <a:pt x="167" y="18"/>
                  </a:cubicBezTo>
                  <a:cubicBezTo>
                    <a:pt x="136" y="18"/>
                    <a:pt x="78" y="47"/>
                    <a:pt x="48" y="6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2" y="78"/>
                    <a:pt x="41" y="81"/>
                    <a:pt x="40" y="84"/>
                  </a:cubicBezTo>
                  <a:cubicBezTo>
                    <a:pt x="37" y="94"/>
                    <a:pt x="37" y="94"/>
                    <a:pt x="37" y="94"/>
                  </a:cubicBezTo>
                  <a:cubicBezTo>
                    <a:pt x="35" y="93"/>
                    <a:pt x="35" y="93"/>
                    <a:pt x="35" y="93"/>
                  </a:cubicBezTo>
                  <a:cubicBezTo>
                    <a:pt x="36" y="106"/>
                    <a:pt x="34" y="118"/>
                    <a:pt x="30" y="131"/>
                  </a:cubicBezTo>
                  <a:cubicBezTo>
                    <a:pt x="30" y="130"/>
                    <a:pt x="32" y="133"/>
                    <a:pt x="34" y="135"/>
                  </a:cubicBezTo>
                  <a:cubicBezTo>
                    <a:pt x="36" y="140"/>
                    <a:pt x="39" y="146"/>
                    <a:pt x="40" y="152"/>
                  </a:cubicBezTo>
                  <a:cubicBezTo>
                    <a:pt x="41" y="161"/>
                    <a:pt x="44" y="171"/>
                    <a:pt x="47" y="181"/>
                  </a:cubicBezTo>
                  <a:cubicBezTo>
                    <a:pt x="51" y="199"/>
                    <a:pt x="56" y="217"/>
                    <a:pt x="54" y="235"/>
                  </a:cubicBezTo>
                  <a:cubicBezTo>
                    <a:pt x="77" y="232"/>
                    <a:pt x="98" y="255"/>
                    <a:pt x="114" y="273"/>
                  </a:cubicBezTo>
                  <a:cubicBezTo>
                    <a:pt x="114" y="273"/>
                    <a:pt x="114" y="273"/>
                    <a:pt x="114" y="273"/>
                  </a:cubicBezTo>
                  <a:cubicBezTo>
                    <a:pt x="119" y="269"/>
                    <a:pt x="124" y="266"/>
                    <a:pt x="130" y="266"/>
                  </a:cubicBezTo>
                  <a:cubicBezTo>
                    <a:pt x="144" y="266"/>
                    <a:pt x="154" y="279"/>
                    <a:pt x="163" y="290"/>
                  </a:cubicBezTo>
                  <a:cubicBezTo>
                    <a:pt x="166" y="294"/>
                    <a:pt x="169" y="297"/>
                    <a:pt x="172" y="300"/>
                  </a:cubicBezTo>
                  <a:cubicBezTo>
                    <a:pt x="180" y="307"/>
                    <a:pt x="193" y="310"/>
                    <a:pt x="204" y="313"/>
                  </a:cubicBezTo>
                  <a:cubicBezTo>
                    <a:pt x="214" y="316"/>
                    <a:pt x="221" y="318"/>
                    <a:pt x="226" y="322"/>
                  </a:cubicBezTo>
                  <a:cubicBezTo>
                    <a:pt x="232" y="328"/>
                    <a:pt x="236" y="329"/>
                    <a:pt x="240" y="329"/>
                  </a:cubicBezTo>
                  <a:cubicBezTo>
                    <a:pt x="244" y="329"/>
                    <a:pt x="250" y="327"/>
                    <a:pt x="256" y="325"/>
                  </a:cubicBezTo>
                  <a:cubicBezTo>
                    <a:pt x="263" y="323"/>
                    <a:pt x="271" y="320"/>
                    <a:pt x="279" y="32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8" name="Freeform 360"/>
            <p:cNvSpPr>
              <a:spLocks/>
            </p:cNvSpPr>
            <p:nvPr/>
          </p:nvSpPr>
          <p:spPr bwMode="auto">
            <a:xfrm>
              <a:off x="2377" y="2111"/>
              <a:ext cx="75" cy="58"/>
            </a:xfrm>
            <a:custGeom>
              <a:avLst/>
              <a:gdLst>
                <a:gd name="T0" fmla="*/ 31 w 252"/>
                <a:gd name="T1" fmla="*/ 130 h 195"/>
                <a:gd name="T2" fmla="*/ 45 w 252"/>
                <a:gd name="T3" fmla="*/ 139 h 195"/>
                <a:gd name="T4" fmla="*/ 31 w 252"/>
                <a:gd name="T5" fmla="*/ 139 h 195"/>
                <a:gd name="T6" fmla="*/ 120 w 252"/>
                <a:gd name="T7" fmla="*/ 171 h 195"/>
                <a:gd name="T8" fmla="*/ 111 w 252"/>
                <a:gd name="T9" fmla="*/ 178 h 195"/>
                <a:gd name="T10" fmla="*/ 151 w 252"/>
                <a:gd name="T11" fmla="*/ 195 h 195"/>
                <a:gd name="T12" fmla="*/ 96 w 252"/>
                <a:gd name="T13" fmla="*/ 137 h 195"/>
                <a:gd name="T14" fmla="*/ 111 w 252"/>
                <a:gd name="T15" fmla="*/ 119 h 195"/>
                <a:gd name="T16" fmla="*/ 122 w 252"/>
                <a:gd name="T17" fmla="*/ 122 h 195"/>
                <a:gd name="T18" fmla="*/ 111 w 252"/>
                <a:gd name="T19" fmla="*/ 57 h 195"/>
                <a:gd name="T20" fmla="*/ 133 w 252"/>
                <a:gd name="T21" fmla="*/ 89 h 195"/>
                <a:gd name="T22" fmla="*/ 131 w 252"/>
                <a:gd name="T23" fmla="*/ 74 h 195"/>
                <a:gd name="T24" fmla="*/ 150 w 252"/>
                <a:gd name="T25" fmla="*/ 87 h 195"/>
                <a:gd name="T26" fmla="*/ 142 w 252"/>
                <a:gd name="T27" fmla="*/ 68 h 195"/>
                <a:gd name="T28" fmla="*/ 161 w 252"/>
                <a:gd name="T29" fmla="*/ 76 h 195"/>
                <a:gd name="T30" fmla="*/ 138 w 252"/>
                <a:gd name="T31" fmla="*/ 57 h 195"/>
                <a:gd name="T32" fmla="*/ 212 w 252"/>
                <a:gd name="T33" fmla="*/ 46 h 195"/>
                <a:gd name="T34" fmla="*/ 229 w 252"/>
                <a:gd name="T35" fmla="*/ 0 h 195"/>
                <a:gd name="T36" fmla="*/ 180 w 252"/>
                <a:gd name="T37" fmla="*/ 15 h 195"/>
                <a:gd name="T38" fmla="*/ 109 w 252"/>
                <a:gd name="T39" fmla="*/ 21 h 195"/>
                <a:gd name="T40" fmla="*/ 63 w 252"/>
                <a:gd name="T41" fmla="*/ 37 h 195"/>
                <a:gd name="T42" fmla="*/ 44 w 252"/>
                <a:gd name="T43" fmla="*/ 59 h 195"/>
                <a:gd name="T44" fmla="*/ 31 w 252"/>
                <a:gd name="T45" fmla="*/ 13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2" h="195">
                  <a:moveTo>
                    <a:pt x="31" y="130"/>
                  </a:moveTo>
                  <a:cubicBezTo>
                    <a:pt x="38" y="132"/>
                    <a:pt x="43" y="131"/>
                    <a:pt x="45" y="139"/>
                  </a:cubicBezTo>
                  <a:cubicBezTo>
                    <a:pt x="41" y="139"/>
                    <a:pt x="36" y="139"/>
                    <a:pt x="31" y="139"/>
                  </a:cubicBezTo>
                  <a:cubicBezTo>
                    <a:pt x="42" y="184"/>
                    <a:pt x="91" y="148"/>
                    <a:pt x="120" y="171"/>
                  </a:cubicBezTo>
                  <a:cubicBezTo>
                    <a:pt x="117" y="173"/>
                    <a:pt x="114" y="176"/>
                    <a:pt x="111" y="178"/>
                  </a:cubicBezTo>
                  <a:cubicBezTo>
                    <a:pt x="127" y="175"/>
                    <a:pt x="143" y="181"/>
                    <a:pt x="151" y="195"/>
                  </a:cubicBezTo>
                  <a:cubicBezTo>
                    <a:pt x="158" y="162"/>
                    <a:pt x="118" y="151"/>
                    <a:pt x="96" y="137"/>
                  </a:cubicBezTo>
                  <a:cubicBezTo>
                    <a:pt x="112" y="132"/>
                    <a:pt x="112" y="136"/>
                    <a:pt x="111" y="119"/>
                  </a:cubicBezTo>
                  <a:cubicBezTo>
                    <a:pt x="114" y="120"/>
                    <a:pt x="118" y="121"/>
                    <a:pt x="122" y="122"/>
                  </a:cubicBezTo>
                  <a:cubicBezTo>
                    <a:pt x="113" y="107"/>
                    <a:pt x="83" y="65"/>
                    <a:pt x="111" y="57"/>
                  </a:cubicBezTo>
                  <a:cubicBezTo>
                    <a:pt x="107" y="72"/>
                    <a:pt x="121" y="78"/>
                    <a:pt x="133" y="89"/>
                  </a:cubicBezTo>
                  <a:cubicBezTo>
                    <a:pt x="132" y="84"/>
                    <a:pt x="131" y="79"/>
                    <a:pt x="131" y="74"/>
                  </a:cubicBezTo>
                  <a:cubicBezTo>
                    <a:pt x="137" y="79"/>
                    <a:pt x="144" y="82"/>
                    <a:pt x="150" y="87"/>
                  </a:cubicBezTo>
                  <a:cubicBezTo>
                    <a:pt x="146" y="81"/>
                    <a:pt x="145" y="74"/>
                    <a:pt x="142" y="68"/>
                  </a:cubicBezTo>
                  <a:cubicBezTo>
                    <a:pt x="148" y="71"/>
                    <a:pt x="155" y="73"/>
                    <a:pt x="161" y="76"/>
                  </a:cubicBezTo>
                  <a:cubicBezTo>
                    <a:pt x="153" y="72"/>
                    <a:pt x="146" y="63"/>
                    <a:pt x="138" y="57"/>
                  </a:cubicBezTo>
                  <a:cubicBezTo>
                    <a:pt x="164" y="37"/>
                    <a:pt x="182" y="37"/>
                    <a:pt x="212" y="46"/>
                  </a:cubicBezTo>
                  <a:cubicBezTo>
                    <a:pt x="237" y="53"/>
                    <a:pt x="252" y="8"/>
                    <a:pt x="229" y="0"/>
                  </a:cubicBezTo>
                  <a:cubicBezTo>
                    <a:pt x="230" y="31"/>
                    <a:pt x="200" y="23"/>
                    <a:pt x="180" y="15"/>
                  </a:cubicBezTo>
                  <a:cubicBezTo>
                    <a:pt x="158" y="5"/>
                    <a:pt x="131" y="14"/>
                    <a:pt x="109" y="21"/>
                  </a:cubicBezTo>
                  <a:cubicBezTo>
                    <a:pt x="94" y="26"/>
                    <a:pt x="78" y="31"/>
                    <a:pt x="63" y="37"/>
                  </a:cubicBezTo>
                  <a:cubicBezTo>
                    <a:pt x="31" y="47"/>
                    <a:pt x="55" y="45"/>
                    <a:pt x="44" y="59"/>
                  </a:cubicBezTo>
                  <a:cubicBezTo>
                    <a:pt x="21" y="88"/>
                    <a:pt x="0" y="100"/>
                    <a:pt x="31" y="13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79" name="Freeform 361"/>
            <p:cNvSpPr>
              <a:spLocks noEditPoints="1"/>
            </p:cNvSpPr>
            <p:nvPr/>
          </p:nvSpPr>
          <p:spPr bwMode="auto">
            <a:xfrm>
              <a:off x="2375" y="2107"/>
              <a:ext cx="77" cy="69"/>
            </a:xfrm>
            <a:custGeom>
              <a:avLst/>
              <a:gdLst>
                <a:gd name="T0" fmla="*/ 149 w 258"/>
                <a:gd name="T1" fmla="*/ 214 h 232"/>
                <a:gd name="T2" fmla="*/ 82 w 258"/>
                <a:gd name="T3" fmla="*/ 207 h 232"/>
                <a:gd name="T4" fmla="*/ 84 w 258"/>
                <a:gd name="T5" fmla="*/ 186 h 232"/>
                <a:gd name="T6" fmla="*/ 28 w 258"/>
                <a:gd name="T7" fmla="*/ 155 h 232"/>
                <a:gd name="T8" fmla="*/ 33 w 258"/>
                <a:gd name="T9" fmla="*/ 79 h 232"/>
                <a:gd name="T10" fmla="*/ 44 w 258"/>
                <a:gd name="T11" fmla="*/ 65 h 232"/>
                <a:gd name="T12" fmla="*/ 66 w 258"/>
                <a:gd name="T13" fmla="*/ 42 h 232"/>
                <a:gd name="T14" fmla="*/ 112 w 258"/>
                <a:gd name="T15" fmla="*/ 26 h 232"/>
                <a:gd name="T16" fmla="*/ 223 w 258"/>
                <a:gd name="T17" fmla="*/ 24 h 232"/>
                <a:gd name="T18" fmla="*/ 226 w 258"/>
                <a:gd name="T19" fmla="*/ 0 h 232"/>
                <a:gd name="T20" fmla="*/ 255 w 258"/>
                <a:gd name="T21" fmla="*/ 38 h 232"/>
                <a:gd name="T22" fmla="*/ 159 w 258"/>
                <a:gd name="T23" fmla="*/ 72 h 232"/>
                <a:gd name="T24" fmla="*/ 169 w 258"/>
                <a:gd name="T25" fmla="*/ 81 h 232"/>
                <a:gd name="T26" fmla="*/ 164 w 258"/>
                <a:gd name="T27" fmla="*/ 97 h 232"/>
                <a:gd name="T28" fmla="*/ 149 w 258"/>
                <a:gd name="T29" fmla="*/ 107 h 232"/>
                <a:gd name="T30" fmla="*/ 151 w 258"/>
                <a:gd name="T31" fmla="*/ 127 h 232"/>
                <a:gd name="T32" fmla="*/ 125 w 258"/>
                <a:gd name="T33" fmla="*/ 103 h 232"/>
                <a:gd name="T34" fmla="*/ 132 w 258"/>
                <a:gd name="T35" fmla="*/ 125 h 232"/>
                <a:gd name="T36" fmla="*/ 126 w 258"/>
                <a:gd name="T37" fmla="*/ 145 h 232"/>
                <a:gd name="T38" fmla="*/ 166 w 258"/>
                <a:gd name="T39" fmla="*/ 211 h 232"/>
                <a:gd name="T40" fmla="*/ 96 w 258"/>
                <a:gd name="T41" fmla="*/ 167 h 232"/>
                <a:gd name="T42" fmla="*/ 113 w 258"/>
                <a:gd name="T43" fmla="*/ 168 h 232"/>
                <a:gd name="T44" fmla="*/ 80 w 258"/>
                <a:gd name="T45" fmla="*/ 149 h 232"/>
                <a:gd name="T46" fmla="*/ 108 w 258"/>
                <a:gd name="T47" fmla="*/ 140 h 232"/>
                <a:gd name="T48" fmla="*/ 108 w 258"/>
                <a:gd name="T49" fmla="*/ 134 h 232"/>
                <a:gd name="T50" fmla="*/ 108 w 258"/>
                <a:gd name="T51" fmla="*/ 121 h 232"/>
                <a:gd name="T52" fmla="*/ 114 w 258"/>
                <a:gd name="T53" fmla="*/ 62 h 232"/>
                <a:gd name="T54" fmla="*/ 128 w 258"/>
                <a:gd name="T55" fmla="*/ 63 h 232"/>
                <a:gd name="T56" fmla="*/ 139 w 258"/>
                <a:gd name="T57" fmla="*/ 64 h 232"/>
                <a:gd name="T58" fmla="*/ 221 w 258"/>
                <a:gd name="T59" fmla="*/ 51 h 232"/>
                <a:gd name="T60" fmla="*/ 215 w 258"/>
                <a:gd name="T61" fmla="*/ 45 h 232"/>
                <a:gd name="T62" fmla="*/ 118 w 258"/>
                <a:gd name="T63" fmla="*/ 44 h 232"/>
                <a:gd name="T64" fmla="*/ 72 w 258"/>
                <a:gd name="T65" fmla="*/ 59 h 232"/>
                <a:gd name="T66" fmla="*/ 57 w 258"/>
                <a:gd name="T67" fmla="*/ 79 h 232"/>
                <a:gd name="T68" fmla="*/ 41 w 258"/>
                <a:gd name="T69" fmla="*/ 135 h 232"/>
                <a:gd name="T70" fmla="*/ 60 w 258"/>
                <a:gd name="T71" fmla="*/ 150 h 232"/>
                <a:gd name="T72" fmla="*/ 51 w 258"/>
                <a:gd name="T73" fmla="*/ 162 h 232"/>
                <a:gd name="T74" fmla="*/ 96 w 258"/>
                <a:gd name="T75" fmla="*/ 167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8" h="232">
                  <a:moveTo>
                    <a:pt x="162" y="232"/>
                  </a:moveTo>
                  <a:cubicBezTo>
                    <a:pt x="149" y="214"/>
                    <a:pt x="149" y="214"/>
                    <a:pt x="149" y="214"/>
                  </a:cubicBezTo>
                  <a:cubicBezTo>
                    <a:pt x="143" y="204"/>
                    <a:pt x="131" y="199"/>
                    <a:pt x="118" y="201"/>
                  </a:cubicBezTo>
                  <a:cubicBezTo>
                    <a:pt x="82" y="207"/>
                    <a:pt x="82" y="207"/>
                    <a:pt x="82" y="207"/>
                  </a:cubicBezTo>
                  <a:cubicBezTo>
                    <a:pt x="108" y="187"/>
                    <a:pt x="108" y="187"/>
                    <a:pt x="108" y="187"/>
                  </a:cubicBezTo>
                  <a:cubicBezTo>
                    <a:pt x="102" y="186"/>
                    <a:pt x="92" y="186"/>
                    <a:pt x="84" y="186"/>
                  </a:cubicBezTo>
                  <a:cubicBezTo>
                    <a:pt x="79" y="186"/>
                    <a:pt x="75" y="187"/>
                    <a:pt x="71" y="187"/>
                  </a:cubicBezTo>
                  <a:cubicBezTo>
                    <a:pt x="54" y="187"/>
                    <a:pt x="35" y="183"/>
                    <a:pt x="28" y="155"/>
                  </a:cubicBezTo>
                  <a:cubicBezTo>
                    <a:pt x="25" y="145"/>
                    <a:pt x="25" y="145"/>
                    <a:pt x="25" y="145"/>
                  </a:cubicBezTo>
                  <a:cubicBezTo>
                    <a:pt x="0" y="116"/>
                    <a:pt x="15" y="98"/>
                    <a:pt x="33" y="79"/>
                  </a:cubicBezTo>
                  <a:cubicBezTo>
                    <a:pt x="36" y="75"/>
                    <a:pt x="39" y="71"/>
                    <a:pt x="43" y="67"/>
                  </a:cubicBezTo>
                  <a:cubicBezTo>
                    <a:pt x="44" y="66"/>
                    <a:pt x="44" y="65"/>
                    <a:pt x="44" y="65"/>
                  </a:cubicBezTo>
                  <a:cubicBezTo>
                    <a:pt x="43" y="64"/>
                    <a:pt x="41" y="60"/>
                    <a:pt x="44" y="55"/>
                  </a:cubicBezTo>
                  <a:cubicBezTo>
                    <a:pt x="46" y="49"/>
                    <a:pt x="52" y="46"/>
                    <a:pt x="66" y="42"/>
                  </a:cubicBezTo>
                  <a:cubicBezTo>
                    <a:pt x="77" y="38"/>
                    <a:pt x="77" y="38"/>
                    <a:pt x="77" y="38"/>
                  </a:cubicBezTo>
                  <a:cubicBezTo>
                    <a:pt x="89" y="34"/>
                    <a:pt x="101" y="30"/>
                    <a:pt x="112" y="26"/>
                  </a:cubicBezTo>
                  <a:cubicBezTo>
                    <a:pt x="134" y="19"/>
                    <a:pt x="168" y="11"/>
                    <a:pt x="190" y="20"/>
                  </a:cubicBezTo>
                  <a:cubicBezTo>
                    <a:pt x="206" y="27"/>
                    <a:pt x="219" y="29"/>
                    <a:pt x="223" y="24"/>
                  </a:cubicBezTo>
                  <a:cubicBezTo>
                    <a:pt x="226" y="22"/>
                    <a:pt x="226" y="17"/>
                    <a:pt x="226" y="14"/>
                  </a:cubicBezTo>
                  <a:cubicBezTo>
                    <a:pt x="226" y="0"/>
                    <a:pt x="226" y="0"/>
                    <a:pt x="226" y="0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52" y="10"/>
                    <a:pt x="258" y="23"/>
                    <a:pt x="255" y="38"/>
                  </a:cubicBezTo>
                  <a:cubicBezTo>
                    <a:pt x="252" y="56"/>
                    <a:pt x="235" y="74"/>
                    <a:pt x="215" y="69"/>
                  </a:cubicBezTo>
                  <a:cubicBezTo>
                    <a:pt x="188" y="61"/>
                    <a:pt x="177" y="61"/>
                    <a:pt x="159" y="72"/>
                  </a:cubicBezTo>
                  <a:cubicBezTo>
                    <a:pt x="159" y="72"/>
                    <a:pt x="160" y="72"/>
                    <a:pt x="160" y="72"/>
                  </a:cubicBezTo>
                  <a:cubicBezTo>
                    <a:pt x="163" y="76"/>
                    <a:pt x="166" y="79"/>
                    <a:pt x="169" y="81"/>
                  </a:cubicBezTo>
                  <a:cubicBezTo>
                    <a:pt x="172" y="82"/>
                    <a:pt x="172" y="82"/>
                    <a:pt x="172" y="82"/>
                  </a:cubicBezTo>
                  <a:cubicBezTo>
                    <a:pt x="164" y="97"/>
                    <a:pt x="164" y="97"/>
                    <a:pt x="164" y="97"/>
                  </a:cubicBezTo>
                  <a:cubicBezTo>
                    <a:pt x="197" y="154"/>
                    <a:pt x="197" y="154"/>
                    <a:pt x="197" y="154"/>
                  </a:cubicBezTo>
                  <a:cubicBezTo>
                    <a:pt x="149" y="107"/>
                    <a:pt x="149" y="107"/>
                    <a:pt x="149" y="107"/>
                  </a:cubicBezTo>
                  <a:cubicBezTo>
                    <a:pt x="149" y="107"/>
                    <a:pt x="149" y="107"/>
                    <a:pt x="149" y="107"/>
                  </a:cubicBezTo>
                  <a:cubicBezTo>
                    <a:pt x="151" y="127"/>
                    <a:pt x="151" y="127"/>
                    <a:pt x="151" y="127"/>
                  </a:cubicBezTo>
                  <a:cubicBezTo>
                    <a:pt x="133" y="110"/>
                    <a:pt x="133" y="110"/>
                    <a:pt x="133" y="110"/>
                  </a:cubicBezTo>
                  <a:cubicBezTo>
                    <a:pt x="130" y="107"/>
                    <a:pt x="127" y="105"/>
                    <a:pt x="125" y="103"/>
                  </a:cubicBezTo>
                  <a:cubicBezTo>
                    <a:pt x="122" y="101"/>
                    <a:pt x="119" y="99"/>
                    <a:pt x="116" y="96"/>
                  </a:cubicBezTo>
                  <a:cubicBezTo>
                    <a:pt x="120" y="106"/>
                    <a:pt x="128" y="119"/>
                    <a:pt x="132" y="125"/>
                  </a:cubicBezTo>
                  <a:cubicBezTo>
                    <a:pt x="148" y="153"/>
                    <a:pt x="148" y="153"/>
                    <a:pt x="148" y="153"/>
                  </a:cubicBezTo>
                  <a:cubicBezTo>
                    <a:pt x="126" y="145"/>
                    <a:pt x="126" y="145"/>
                    <a:pt x="126" y="145"/>
                  </a:cubicBezTo>
                  <a:cubicBezTo>
                    <a:pt x="125" y="148"/>
                    <a:pt x="124" y="150"/>
                    <a:pt x="123" y="152"/>
                  </a:cubicBezTo>
                  <a:cubicBezTo>
                    <a:pt x="145" y="163"/>
                    <a:pt x="173" y="179"/>
                    <a:pt x="166" y="211"/>
                  </a:cubicBezTo>
                  <a:lnTo>
                    <a:pt x="162" y="232"/>
                  </a:lnTo>
                  <a:close/>
                  <a:moveTo>
                    <a:pt x="96" y="167"/>
                  </a:moveTo>
                  <a:cubicBezTo>
                    <a:pt x="103" y="167"/>
                    <a:pt x="111" y="168"/>
                    <a:pt x="118" y="170"/>
                  </a:cubicBezTo>
                  <a:cubicBezTo>
                    <a:pt x="117" y="170"/>
                    <a:pt x="115" y="169"/>
                    <a:pt x="113" y="168"/>
                  </a:cubicBezTo>
                  <a:cubicBezTo>
                    <a:pt x="107" y="165"/>
                    <a:pt x="102" y="162"/>
                    <a:pt x="97" y="159"/>
                  </a:cubicBezTo>
                  <a:cubicBezTo>
                    <a:pt x="80" y="149"/>
                    <a:pt x="80" y="149"/>
                    <a:pt x="80" y="149"/>
                  </a:cubicBezTo>
                  <a:cubicBezTo>
                    <a:pt x="99" y="142"/>
                    <a:pt x="99" y="142"/>
                    <a:pt x="99" y="142"/>
                  </a:cubicBezTo>
                  <a:cubicBezTo>
                    <a:pt x="102" y="141"/>
                    <a:pt x="106" y="140"/>
                    <a:pt x="108" y="140"/>
                  </a:cubicBezTo>
                  <a:cubicBezTo>
                    <a:pt x="108" y="140"/>
                    <a:pt x="108" y="140"/>
                    <a:pt x="108" y="140"/>
                  </a:cubicBezTo>
                  <a:cubicBezTo>
                    <a:pt x="108" y="138"/>
                    <a:pt x="108" y="136"/>
                    <a:pt x="108" y="134"/>
                  </a:cubicBezTo>
                  <a:cubicBezTo>
                    <a:pt x="106" y="121"/>
                    <a:pt x="106" y="121"/>
                    <a:pt x="106" y="121"/>
                  </a:cubicBezTo>
                  <a:cubicBezTo>
                    <a:pt x="108" y="121"/>
                    <a:pt x="108" y="121"/>
                    <a:pt x="108" y="121"/>
                  </a:cubicBezTo>
                  <a:cubicBezTo>
                    <a:pt x="99" y="105"/>
                    <a:pt x="93" y="89"/>
                    <a:pt x="98" y="76"/>
                  </a:cubicBezTo>
                  <a:cubicBezTo>
                    <a:pt x="100" y="72"/>
                    <a:pt x="104" y="65"/>
                    <a:pt x="114" y="62"/>
                  </a:cubicBezTo>
                  <a:cubicBezTo>
                    <a:pt x="130" y="58"/>
                    <a:pt x="130" y="58"/>
                    <a:pt x="130" y="58"/>
                  </a:cubicBezTo>
                  <a:cubicBezTo>
                    <a:pt x="128" y="63"/>
                    <a:pt x="128" y="63"/>
                    <a:pt x="128" y="63"/>
                  </a:cubicBezTo>
                  <a:cubicBezTo>
                    <a:pt x="136" y="66"/>
                    <a:pt x="136" y="66"/>
                    <a:pt x="136" y="66"/>
                  </a:cubicBezTo>
                  <a:cubicBezTo>
                    <a:pt x="139" y="64"/>
                    <a:pt x="139" y="64"/>
                    <a:pt x="139" y="64"/>
                  </a:cubicBezTo>
                  <a:cubicBezTo>
                    <a:pt x="156" y="51"/>
                    <a:pt x="171" y="45"/>
                    <a:pt x="187" y="45"/>
                  </a:cubicBezTo>
                  <a:cubicBezTo>
                    <a:pt x="197" y="45"/>
                    <a:pt x="207" y="47"/>
                    <a:pt x="221" y="51"/>
                  </a:cubicBezTo>
                  <a:cubicBezTo>
                    <a:pt x="228" y="53"/>
                    <a:pt x="234" y="46"/>
                    <a:pt x="236" y="37"/>
                  </a:cubicBezTo>
                  <a:cubicBezTo>
                    <a:pt x="231" y="43"/>
                    <a:pt x="224" y="45"/>
                    <a:pt x="215" y="45"/>
                  </a:cubicBezTo>
                  <a:cubicBezTo>
                    <a:pt x="204" y="45"/>
                    <a:pt x="191" y="41"/>
                    <a:pt x="183" y="37"/>
                  </a:cubicBezTo>
                  <a:cubicBezTo>
                    <a:pt x="165" y="30"/>
                    <a:pt x="137" y="38"/>
                    <a:pt x="118" y="44"/>
                  </a:cubicBezTo>
                  <a:cubicBezTo>
                    <a:pt x="107" y="48"/>
                    <a:pt x="95" y="52"/>
                    <a:pt x="83" y="55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67" y="61"/>
                    <a:pt x="64" y="62"/>
                    <a:pt x="62" y="63"/>
                  </a:cubicBezTo>
                  <a:cubicBezTo>
                    <a:pt x="63" y="67"/>
                    <a:pt x="62" y="72"/>
                    <a:pt x="57" y="79"/>
                  </a:cubicBezTo>
                  <a:cubicBezTo>
                    <a:pt x="53" y="83"/>
                    <a:pt x="50" y="87"/>
                    <a:pt x="46" y="91"/>
                  </a:cubicBezTo>
                  <a:cubicBezTo>
                    <a:pt x="28" y="111"/>
                    <a:pt x="23" y="117"/>
                    <a:pt x="41" y="135"/>
                  </a:cubicBezTo>
                  <a:cubicBezTo>
                    <a:pt x="42" y="136"/>
                    <a:pt x="43" y="136"/>
                    <a:pt x="43" y="136"/>
                  </a:cubicBezTo>
                  <a:cubicBezTo>
                    <a:pt x="49" y="137"/>
                    <a:pt x="57" y="139"/>
                    <a:pt x="60" y="150"/>
                  </a:cubicBezTo>
                  <a:cubicBezTo>
                    <a:pt x="64" y="162"/>
                    <a:pt x="64" y="162"/>
                    <a:pt x="64" y="162"/>
                  </a:cubicBezTo>
                  <a:cubicBezTo>
                    <a:pt x="51" y="162"/>
                    <a:pt x="51" y="162"/>
                    <a:pt x="51" y="162"/>
                  </a:cubicBezTo>
                  <a:cubicBezTo>
                    <a:pt x="57" y="169"/>
                    <a:pt x="69" y="169"/>
                    <a:pt x="83" y="168"/>
                  </a:cubicBezTo>
                  <a:cubicBezTo>
                    <a:pt x="87" y="168"/>
                    <a:pt x="92" y="167"/>
                    <a:pt x="96" y="16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0" name="Freeform 362"/>
            <p:cNvSpPr>
              <a:spLocks/>
            </p:cNvSpPr>
            <p:nvPr/>
          </p:nvSpPr>
          <p:spPr bwMode="auto">
            <a:xfrm>
              <a:off x="2383" y="2159"/>
              <a:ext cx="34" cy="27"/>
            </a:xfrm>
            <a:custGeom>
              <a:avLst/>
              <a:gdLst>
                <a:gd name="T0" fmla="*/ 54 w 113"/>
                <a:gd name="T1" fmla="*/ 6 h 91"/>
                <a:gd name="T2" fmla="*/ 47 w 113"/>
                <a:gd name="T3" fmla="*/ 76 h 91"/>
                <a:gd name="T4" fmla="*/ 54 w 113"/>
                <a:gd name="T5" fmla="*/ 63 h 91"/>
                <a:gd name="T6" fmla="*/ 65 w 113"/>
                <a:gd name="T7" fmla="*/ 91 h 91"/>
                <a:gd name="T8" fmla="*/ 78 w 113"/>
                <a:gd name="T9" fmla="*/ 75 h 91"/>
                <a:gd name="T10" fmla="*/ 95 w 113"/>
                <a:gd name="T11" fmla="*/ 91 h 91"/>
                <a:gd name="T12" fmla="*/ 80 w 113"/>
                <a:gd name="T13" fmla="*/ 39 h 91"/>
                <a:gd name="T14" fmla="*/ 103 w 113"/>
                <a:gd name="T15" fmla="*/ 37 h 91"/>
                <a:gd name="T16" fmla="*/ 54 w 113"/>
                <a:gd name="T17" fmla="*/ 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91">
                  <a:moveTo>
                    <a:pt x="54" y="6"/>
                  </a:moveTo>
                  <a:cubicBezTo>
                    <a:pt x="0" y="0"/>
                    <a:pt x="42" y="57"/>
                    <a:pt x="47" y="76"/>
                  </a:cubicBezTo>
                  <a:cubicBezTo>
                    <a:pt x="49" y="72"/>
                    <a:pt x="52" y="68"/>
                    <a:pt x="54" y="63"/>
                  </a:cubicBezTo>
                  <a:cubicBezTo>
                    <a:pt x="56" y="73"/>
                    <a:pt x="63" y="82"/>
                    <a:pt x="65" y="91"/>
                  </a:cubicBezTo>
                  <a:cubicBezTo>
                    <a:pt x="68" y="85"/>
                    <a:pt x="75" y="81"/>
                    <a:pt x="78" y="75"/>
                  </a:cubicBezTo>
                  <a:cubicBezTo>
                    <a:pt x="83" y="81"/>
                    <a:pt x="91" y="85"/>
                    <a:pt x="95" y="91"/>
                  </a:cubicBezTo>
                  <a:cubicBezTo>
                    <a:pt x="90" y="74"/>
                    <a:pt x="85" y="57"/>
                    <a:pt x="80" y="39"/>
                  </a:cubicBezTo>
                  <a:cubicBezTo>
                    <a:pt x="88" y="48"/>
                    <a:pt x="113" y="56"/>
                    <a:pt x="103" y="37"/>
                  </a:cubicBezTo>
                  <a:cubicBezTo>
                    <a:pt x="92" y="15"/>
                    <a:pt x="77" y="14"/>
                    <a:pt x="54" y="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1" name="Freeform 363"/>
            <p:cNvSpPr>
              <a:spLocks noEditPoints="1"/>
            </p:cNvSpPr>
            <p:nvPr/>
          </p:nvSpPr>
          <p:spPr bwMode="auto">
            <a:xfrm>
              <a:off x="2387" y="2158"/>
              <a:ext cx="34" cy="50"/>
            </a:xfrm>
            <a:custGeom>
              <a:avLst/>
              <a:gdLst>
                <a:gd name="T0" fmla="*/ 114 w 114"/>
                <a:gd name="T1" fmla="*/ 170 h 170"/>
                <a:gd name="T2" fmla="*/ 75 w 114"/>
                <a:gd name="T3" fmla="*/ 101 h 170"/>
                <a:gd name="T4" fmla="*/ 68 w 114"/>
                <a:gd name="T5" fmla="*/ 94 h 170"/>
                <a:gd name="T6" fmla="*/ 67 w 114"/>
                <a:gd name="T7" fmla="*/ 93 h 170"/>
                <a:gd name="T8" fmla="*/ 67 w 114"/>
                <a:gd name="T9" fmla="*/ 94 h 170"/>
                <a:gd name="T10" fmla="*/ 62 w 114"/>
                <a:gd name="T11" fmla="*/ 100 h 170"/>
                <a:gd name="T12" fmla="*/ 51 w 114"/>
                <a:gd name="T13" fmla="*/ 127 h 170"/>
                <a:gd name="T14" fmla="*/ 44 w 114"/>
                <a:gd name="T15" fmla="*/ 98 h 170"/>
                <a:gd name="T16" fmla="*/ 41 w 114"/>
                <a:gd name="T17" fmla="*/ 89 h 170"/>
                <a:gd name="T18" fmla="*/ 31 w 114"/>
                <a:gd name="T19" fmla="*/ 105 h 170"/>
                <a:gd name="T20" fmla="*/ 26 w 114"/>
                <a:gd name="T21" fmla="*/ 84 h 170"/>
                <a:gd name="T22" fmla="*/ 19 w 114"/>
                <a:gd name="T23" fmla="*/ 68 h 170"/>
                <a:gd name="T24" fmla="*/ 9 w 114"/>
                <a:gd name="T25" fmla="*/ 12 h 170"/>
                <a:gd name="T26" fmla="*/ 43 w 114"/>
                <a:gd name="T27" fmla="*/ 2 h 170"/>
                <a:gd name="T28" fmla="*/ 57 w 114"/>
                <a:gd name="T29" fmla="*/ 6 h 170"/>
                <a:gd name="T30" fmla="*/ 100 w 114"/>
                <a:gd name="T31" fmla="*/ 38 h 170"/>
                <a:gd name="T32" fmla="*/ 101 w 114"/>
                <a:gd name="T33" fmla="*/ 57 h 170"/>
                <a:gd name="T34" fmla="*/ 83 w 114"/>
                <a:gd name="T35" fmla="*/ 62 h 170"/>
                <a:gd name="T36" fmla="*/ 92 w 114"/>
                <a:gd name="T37" fmla="*/ 94 h 170"/>
                <a:gd name="T38" fmla="*/ 114 w 114"/>
                <a:gd name="T39" fmla="*/ 170 h 170"/>
                <a:gd name="T40" fmla="*/ 46 w 114"/>
                <a:gd name="T41" fmla="*/ 43 h 170"/>
                <a:gd name="T42" fmla="*/ 51 w 114"/>
                <a:gd name="T43" fmla="*/ 67 h 170"/>
                <a:gd name="T44" fmla="*/ 56 w 114"/>
                <a:gd name="T45" fmla="*/ 78 h 170"/>
                <a:gd name="T46" fmla="*/ 56 w 114"/>
                <a:gd name="T47" fmla="*/ 78 h 170"/>
                <a:gd name="T48" fmla="*/ 58 w 114"/>
                <a:gd name="T49" fmla="*/ 76 h 170"/>
                <a:gd name="T50" fmla="*/ 64 w 114"/>
                <a:gd name="T51" fmla="*/ 63 h 170"/>
                <a:gd name="T52" fmla="*/ 59 w 114"/>
                <a:gd name="T53" fmla="*/ 47 h 170"/>
                <a:gd name="T54" fmla="*/ 53 w 114"/>
                <a:gd name="T55" fmla="*/ 24 h 170"/>
                <a:gd name="T56" fmla="*/ 51 w 114"/>
                <a:gd name="T57" fmla="*/ 24 h 170"/>
                <a:gd name="T58" fmla="*/ 39 w 114"/>
                <a:gd name="T59" fmla="*/ 19 h 170"/>
                <a:gd name="T60" fmla="*/ 35 w 114"/>
                <a:gd name="T61" fmla="*/ 20 h 170"/>
                <a:gd name="T62" fmla="*/ 25 w 114"/>
                <a:gd name="T63" fmla="*/ 22 h 170"/>
                <a:gd name="T64" fmla="*/ 36 w 114"/>
                <a:gd name="T65" fmla="*/ 60 h 170"/>
                <a:gd name="T66" fmla="*/ 36 w 114"/>
                <a:gd name="T67" fmla="*/ 60 h 170"/>
                <a:gd name="T68" fmla="*/ 46 w 114"/>
                <a:gd name="T69" fmla="*/ 43 h 170"/>
                <a:gd name="T70" fmla="*/ 67 w 114"/>
                <a:gd name="T71" fmla="*/ 30 h 170"/>
                <a:gd name="T72" fmla="*/ 75 w 114"/>
                <a:gd name="T73" fmla="*/ 38 h 170"/>
                <a:gd name="T74" fmla="*/ 81 w 114"/>
                <a:gd name="T75" fmla="*/ 42 h 170"/>
                <a:gd name="T76" fmla="*/ 67 w 114"/>
                <a:gd name="T77" fmla="*/ 3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4" h="170">
                  <a:moveTo>
                    <a:pt x="114" y="170"/>
                  </a:moveTo>
                  <a:cubicBezTo>
                    <a:pt x="75" y="101"/>
                    <a:pt x="75" y="101"/>
                    <a:pt x="75" y="101"/>
                  </a:cubicBezTo>
                  <a:cubicBezTo>
                    <a:pt x="74" y="99"/>
                    <a:pt x="71" y="96"/>
                    <a:pt x="68" y="94"/>
                  </a:cubicBezTo>
                  <a:cubicBezTo>
                    <a:pt x="68" y="94"/>
                    <a:pt x="67" y="94"/>
                    <a:pt x="67" y="93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65" y="96"/>
                    <a:pt x="63" y="98"/>
                    <a:pt x="62" y="100"/>
                  </a:cubicBezTo>
                  <a:cubicBezTo>
                    <a:pt x="51" y="127"/>
                    <a:pt x="51" y="127"/>
                    <a:pt x="51" y="127"/>
                  </a:cubicBezTo>
                  <a:cubicBezTo>
                    <a:pt x="44" y="98"/>
                    <a:pt x="44" y="98"/>
                    <a:pt x="44" y="98"/>
                  </a:cubicBezTo>
                  <a:cubicBezTo>
                    <a:pt x="44" y="95"/>
                    <a:pt x="42" y="92"/>
                    <a:pt x="41" y="89"/>
                  </a:cubicBezTo>
                  <a:cubicBezTo>
                    <a:pt x="31" y="105"/>
                    <a:pt x="31" y="105"/>
                    <a:pt x="31" y="105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5" y="80"/>
                    <a:pt x="22" y="74"/>
                    <a:pt x="19" y="68"/>
                  </a:cubicBezTo>
                  <a:cubicBezTo>
                    <a:pt x="10" y="49"/>
                    <a:pt x="0" y="27"/>
                    <a:pt x="9" y="12"/>
                  </a:cubicBezTo>
                  <a:cubicBezTo>
                    <a:pt x="15" y="3"/>
                    <a:pt x="25" y="0"/>
                    <a:pt x="43" y="2"/>
                  </a:cubicBezTo>
                  <a:cubicBezTo>
                    <a:pt x="49" y="4"/>
                    <a:pt x="53" y="5"/>
                    <a:pt x="57" y="6"/>
                  </a:cubicBezTo>
                  <a:cubicBezTo>
                    <a:pt x="74" y="12"/>
                    <a:pt x="89" y="16"/>
                    <a:pt x="100" y="38"/>
                  </a:cubicBezTo>
                  <a:cubicBezTo>
                    <a:pt x="101" y="41"/>
                    <a:pt x="105" y="49"/>
                    <a:pt x="101" y="57"/>
                  </a:cubicBezTo>
                  <a:cubicBezTo>
                    <a:pt x="99" y="60"/>
                    <a:pt x="93" y="64"/>
                    <a:pt x="83" y="62"/>
                  </a:cubicBezTo>
                  <a:cubicBezTo>
                    <a:pt x="86" y="73"/>
                    <a:pt x="89" y="83"/>
                    <a:pt x="92" y="94"/>
                  </a:cubicBezTo>
                  <a:lnTo>
                    <a:pt x="114" y="170"/>
                  </a:lnTo>
                  <a:close/>
                  <a:moveTo>
                    <a:pt x="46" y="43"/>
                  </a:moveTo>
                  <a:cubicBezTo>
                    <a:pt x="51" y="67"/>
                    <a:pt x="51" y="67"/>
                    <a:pt x="51" y="67"/>
                  </a:cubicBezTo>
                  <a:cubicBezTo>
                    <a:pt x="52" y="70"/>
                    <a:pt x="54" y="74"/>
                    <a:pt x="56" y="78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7" y="77"/>
                    <a:pt x="58" y="76"/>
                    <a:pt x="58" y="76"/>
                  </a:cubicBezTo>
                  <a:cubicBezTo>
                    <a:pt x="64" y="63"/>
                    <a:pt x="64" y="63"/>
                    <a:pt x="64" y="63"/>
                  </a:cubicBezTo>
                  <a:cubicBezTo>
                    <a:pt x="62" y="58"/>
                    <a:pt x="61" y="52"/>
                    <a:pt x="59" y="47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2" y="24"/>
                    <a:pt x="52" y="24"/>
                    <a:pt x="51" y="24"/>
                  </a:cubicBezTo>
                  <a:cubicBezTo>
                    <a:pt x="47" y="22"/>
                    <a:pt x="43" y="21"/>
                    <a:pt x="39" y="19"/>
                  </a:cubicBezTo>
                  <a:cubicBezTo>
                    <a:pt x="39" y="20"/>
                    <a:pt x="37" y="20"/>
                    <a:pt x="35" y="20"/>
                  </a:cubicBezTo>
                  <a:cubicBezTo>
                    <a:pt x="30" y="20"/>
                    <a:pt x="26" y="21"/>
                    <a:pt x="25" y="22"/>
                  </a:cubicBezTo>
                  <a:cubicBezTo>
                    <a:pt x="21" y="28"/>
                    <a:pt x="31" y="49"/>
                    <a:pt x="36" y="60"/>
                  </a:cubicBezTo>
                  <a:cubicBezTo>
                    <a:pt x="36" y="60"/>
                    <a:pt x="36" y="60"/>
                    <a:pt x="36" y="60"/>
                  </a:cubicBezTo>
                  <a:lnTo>
                    <a:pt x="46" y="43"/>
                  </a:lnTo>
                  <a:close/>
                  <a:moveTo>
                    <a:pt x="67" y="30"/>
                  </a:moveTo>
                  <a:cubicBezTo>
                    <a:pt x="75" y="38"/>
                    <a:pt x="75" y="38"/>
                    <a:pt x="75" y="38"/>
                  </a:cubicBezTo>
                  <a:cubicBezTo>
                    <a:pt x="76" y="40"/>
                    <a:pt x="78" y="41"/>
                    <a:pt x="81" y="42"/>
                  </a:cubicBezTo>
                  <a:cubicBezTo>
                    <a:pt x="77" y="36"/>
                    <a:pt x="72" y="32"/>
                    <a:pt x="67" y="3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2" name="Freeform 364"/>
            <p:cNvSpPr>
              <a:spLocks/>
            </p:cNvSpPr>
            <p:nvPr/>
          </p:nvSpPr>
          <p:spPr bwMode="auto">
            <a:xfrm>
              <a:off x="2427" y="2125"/>
              <a:ext cx="3" cy="3"/>
            </a:xfrm>
            <a:custGeom>
              <a:avLst/>
              <a:gdLst>
                <a:gd name="T0" fmla="*/ 8 w 10"/>
                <a:gd name="T1" fmla="*/ 9 h 9"/>
                <a:gd name="T2" fmla="*/ 10 w 10"/>
                <a:gd name="T3" fmla="*/ 0 h 9"/>
                <a:gd name="T4" fmla="*/ 0 w 10"/>
                <a:gd name="T5" fmla="*/ 4 h 9"/>
                <a:gd name="T6" fmla="*/ 8 w 10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9">
                  <a:moveTo>
                    <a:pt x="8" y="9"/>
                  </a:moveTo>
                  <a:cubicBezTo>
                    <a:pt x="8" y="6"/>
                    <a:pt x="9" y="3"/>
                    <a:pt x="10" y="0"/>
                  </a:cubicBezTo>
                  <a:cubicBezTo>
                    <a:pt x="6" y="1"/>
                    <a:pt x="3" y="2"/>
                    <a:pt x="0" y="4"/>
                  </a:cubicBezTo>
                  <a:cubicBezTo>
                    <a:pt x="3" y="6"/>
                    <a:pt x="5" y="7"/>
                    <a:pt x="8" y="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3" name="Freeform 365"/>
            <p:cNvSpPr>
              <a:spLocks/>
            </p:cNvSpPr>
            <p:nvPr/>
          </p:nvSpPr>
          <p:spPr bwMode="auto">
            <a:xfrm>
              <a:off x="2421" y="2121"/>
              <a:ext cx="12" cy="12"/>
            </a:xfrm>
            <a:custGeom>
              <a:avLst/>
              <a:gdLst>
                <a:gd name="T0" fmla="*/ 32 w 41"/>
                <a:gd name="T1" fmla="*/ 39 h 39"/>
                <a:gd name="T2" fmla="*/ 20 w 41"/>
                <a:gd name="T3" fmla="*/ 32 h 39"/>
                <a:gd name="T4" fmla="*/ 13 w 41"/>
                <a:gd name="T5" fmla="*/ 26 h 39"/>
                <a:gd name="T6" fmla="*/ 0 w 41"/>
                <a:gd name="T7" fmla="*/ 16 h 39"/>
                <a:gd name="T8" fmla="*/ 15 w 41"/>
                <a:gd name="T9" fmla="*/ 10 h 39"/>
                <a:gd name="T10" fmla="*/ 24 w 41"/>
                <a:gd name="T11" fmla="*/ 6 h 39"/>
                <a:gd name="T12" fmla="*/ 41 w 41"/>
                <a:gd name="T13" fmla="*/ 0 h 39"/>
                <a:gd name="T14" fmla="*/ 37 w 41"/>
                <a:gd name="T15" fmla="*/ 17 h 39"/>
                <a:gd name="T16" fmla="*/ 35 w 41"/>
                <a:gd name="T17" fmla="*/ 25 h 39"/>
                <a:gd name="T18" fmla="*/ 32 w 41"/>
                <a:gd name="T1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39">
                  <a:moveTo>
                    <a:pt x="32" y="39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17" y="30"/>
                    <a:pt x="15" y="28"/>
                    <a:pt x="13" y="2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8" y="9"/>
                    <a:pt x="21" y="8"/>
                    <a:pt x="24" y="6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6" y="20"/>
                    <a:pt x="35" y="22"/>
                    <a:pt x="35" y="25"/>
                  </a:cubicBezTo>
                  <a:lnTo>
                    <a:pt x="32" y="39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4" name="Freeform 366"/>
            <p:cNvSpPr>
              <a:spLocks/>
            </p:cNvSpPr>
            <p:nvPr/>
          </p:nvSpPr>
          <p:spPr bwMode="auto">
            <a:xfrm>
              <a:off x="2411" y="2147"/>
              <a:ext cx="17" cy="19"/>
            </a:xfrm>
            <a:custGeom>
              <a:avLst/>
              <a:gdLst>
                <a:gd name="T0" fmla="*/ 58 w 58"/>
                <a:gd name="T1" fmla="*/ 55 h 62"/>
                <a:gd name="T2" fmla="*/ 0 w 58"/>
                <a:gd name="T3" fmla="*/ 20 h 62"/>
                <a:gd name="T4" fmla="*/ 58 w 58"/>
                <a:gd name="T5" fmla="*/ 5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62">
                  <a:moveTo>
                    <a:pt x="58" y="55"/>
                  </a:moveTo>
                  <a:cubicBezTo>
                    <a:pt x="49" y="34"/>
                    <a:pt x="23" y="0"/>
                    <a:pt x="0" y="20"/>
                  </a:cubicBezTo>
                  <a:cubicBezTo>
                    <a:pt x="17" y="31"/>
                    <a:pt x="51" y="62"/>
                    <a:pt x="58" y="5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5" name="Freeform 367"/>
            <p:cNvSpPr>
              <a:spLocks/>
            </p:cNvSpPr>
            <p:nvPr/>
          </p:nvSpPr>
          <p:spPr bwMode="auto">
            <a:xfrm>
              <a:off x="2407" y="2149"/>
              <a:ext cx="24" cy="18"/>
            </a:xfrm>
            <a:custGeom>
              <a:avLst/>
              <a:gdLst>
                <a:gd name="T0" fmla="*/ 70 w 83"/>
                <a:gd name="T1" fmla="*/ 61 h 61"/>
                <a:gd name="T2" fmla="*/ 70 w 83"/>
                <a:gd name="T3" fmla="*/ 61 h 61"/>
                <a:gd name="T4" fmla="*/ 28 w 83"/>
                <a:gd name="T5" fmla="*/ 36 h 61"/>
                <a:gd name="T6" fmla="*/ 10 w 83"/>
                <a:gd name="T7" fmla="*/ 23 h 61"/>
                <a:gd name="T8" fmla="*/ 0 w 83"/>
                <a:gd name="T9" fmla="*/ 16 h 61"/>
                <a:gd name="T10" fmla="*/ 9 w 83"/>
                <a:gd name="T11" fmla="*/ 8 h 61"/>
                <a:gd name="T12" fmla="*/ 30 w 83"/>
                <a:gd name="T13" fmla="*/ 0 h 61"/>
                <a:gd name="T14" fmla="*/ 81 w 83"/>
                <a:gd name="T15" fmla="*/ 47 h 61"/>
                <a:gd name="T16" fmla="*/ 83 w 83"/>
                <a:gd name="T17" fmla="*/ 52 h 61"/>
                <a:gd name="T18" fmla="*/ 79 w 83"/>
                <a:gd name="T19" fmla="*/ 56 h 61"/>
                <a:gd name="T20" fmla="*/ 70 w 83"/>
                <a:gd name="T2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61">
                  <a:moveTo>
                    <a:pt x="70" y="61"/>
                  </a:moveTo>
                  <a:cubicBezTo>
                    <a:pt x="70" y="61"/>
                    <a:pt x="70" y="61"/>
                    <a:pt x="70" y="61"/>
                  </a:cubicBezTo>
                  <a:cubicBezTo>
                    <a:pt x="61" y="61"/>
                    <a:pt x="48" y="51"/>
                    <a:pt x="28" y="36"/>
                  </a:cubicBezTo>
                  <a:cubicBezTo>
                    <a:pt x="21" y="30"/>
                    <a:pt x="15" y="26"/>
                    <a:pt x="10" y="2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6" y="2"/>
                    <a:pt x="23" y="0"/>
                    <a:pt x="30" y="0"/>
                  </a:cubicBezTo>
                  <a:cubicBezTo>
                    <a:pt x="54" y="0"/>
                    <a:pt x="74" y="28"/>
                    <a:pt x="81" y="47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7" y="59"/>
                    <a:pt x="74" y="61"/>
                    <a:pt x="70" y="6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6" name="Freeform 368"/>
            <p:cNvSpPr>
              <a:spLocks/>
            </p:cNvSpPr>
            <p:nvPr/>
          </p:nvSpPr>
          <p:spPr bwMode="auto">
            <a:xfrm>
              <a:off x="2230" y="2030"/>
              <a:ext cx="134" cy="141"/>
            </a:xfrm>
            <a:custGeom>
              <a:avLst/>
              <a:gdLst>
                <a:gd name="T0" fmla="*/ 261 w 448"/>
                <a:gd name="T1" fmla="*/ 80 h 472"/>
                <a:gd name="T2" fmla="*/ 270 w 448"/>
                <a:gd name="T3" fmla="*/ 76 h 472"/>
                <a:gd name="T4" fmla="*/ 251 w 448"/>
                <a:gd name="T5" fmla="*/ 45 h 472"/>
                <a:gd name="T6" fmla="*/ 261 w 448"/>
                <a:gd name="T7" fmla="*/ 32 h 472"/>
                <a:gd name="T8" fmla="*/ 190 w 448"/>
                <a:gd name="T9" fmla="*/ 3 h 472"/>
                <a:gd name="T10" fmla="*/ 131 w 448"/>
                <a:gd name="T11" fmla="*/ 41 h 472"/>
                <a:gd name="T12" fmla="*/ 89 w 448"/>
                <a:gd name="T13" fmla="*/ 61 h 472"/>
                <a:gd name="T14" fmla="*/ 69 w 448"/>
                <a:gd name="T15" fmla="*/ 37 h 472"/>
                <a:gd name="T16" fmla="*/ 17 w 448"/>
                <a:gd name="T17" fmla="*/ 91 h 472"/>
                <a:gd name="T18" fmla="*/ 14 w 448"/>
                <a:gd name="T19" fmla="*/ 123 h 472"/>
                <a:gd name="T20" fmla="*/ 37 w 448"/>
                <a:gd name="T21" fmla="*/ 169 h 472"/>
                <a:gd name="T22" fmla="*/ 78 w 448"/>
                <a:gd name="T23" fmla="*/ 145 h 472"/>
                <a:gd name="T24" fmla="*/ 129 w 448"/>
                <a:gd name="T25" fmla="*/ 160 h 472"/>
                <a:gd name="T26" fmla="*/ 178 w 448"/>
                <a:gd name="T27" fmla="*/ 243 h 472"/>
                <a:gd name="T28" fmla="*/ 222 w 448"/>
                <a:gd name="T29" fmla="*/ 281 h 472"/>
                <a:gd name="T30" fmla="*/ 262 w 448"/>
                <a:gd name="T31" fmla="*/ 298 h 472"/>
                <a:gd name="T32" fmla="*/ 333 w 448"/>
                <a:gd name="T33" fmla="*/ 353 h 472"/>
                <a:gd name="T34" fmla="*/ 349 w 448"/>
                <a:gd name="T35" fmla="*/ 401 h 472"/>
                <a:gd name="T36" fmla="*/ 339 w 448"/>
                <a:gd name="T37" fmla="*/ 426 h 472"/>
                <a:gd name="T38" fmla="*/ 369 w 448"/>
                <a:gd name="T39" fmla="*/ 417 h 472"/>
                <a:gd name="T40" fmla="*/ 387 w 448"/>
                <a:gd name="T41" fmla="*/ 388 h 472"/>
                <a:gd name="T42" fmla="*/ 368 w 448"/>
                <a:gd name="T43" fmla="*/ 361 h 472"/>
                <a:gd name="T44" fmla="*/ 433 w 448"/>
                <a:gd name="T45" fmla="*/ 364 h 472"/>
                <a:gd name="T46" fmla="*/ 344 w 448"/>
                <a:gd name="T47" fmla="*/ 286 h 472"/>
                <a:gd name="T48" fmla="*/ 332 w 448"/>
                <a:gd name="T49" fmla="*/ 265 h 472"/>
                <a:gd name="T50" fmla="*/ 280 w 448"/>
                <a:gd name="T51" fmla="*/ 234 h 472"/>
                <a:gd name="T52" fmla="*/ 257 w 448"/>
                <a:gd name="T53" fmla="*/ 181 h 472"/>
                <a:gd name="T54" fmla="*/ 210 w 448"/>
                <a:gd name="T55" fmla="*/ 130 h 472"/>
                <a:gd name="T56" fmla="*/ 261 w 448"/>
                <a:gd name="T57" fmla="*/ 80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8" h="472">
                  <a:moveTo>
                    <a:pt x="261" y="80"/>
                  </a:moveTo>
                  <a:cubicBezTo>
                    <a:pt x="264" y="79"/>
                    <a:pt x="267" y="78"/>
                    <a:pt x="270" y="76"/>
                  </a:cubicBezTo>
                  <a:cubicBezTo>
                    <a:pt x="264" y="64"/>
                    <a:pt x="258" y="51"/>
                    <a:pt x="251" y="45"/>
                  </a:cubicBezTo>
                  <a:cubicBezTo>
                    <a:pt x="254" y="40"/>
                    <a:pt x="257" y="36"/>
                    <a:pt x="261" y="32"/>
                  </a:cubicBezTo>
                  <a:cubicBezTo>
                    <a:pt x="239" y="26"/>
                    <a:pt x="205" y="0"/>
                    <a:pt x="190" y="3"/>
                  </a:cubicBezTo>
                  <a:cubicBezTo>
                    <a:pt x="153" y="9"/>
                    <a:pt x="132" y="8"/>
                    <a:pt x="131" y="41"/>
                  </a:cubicBezTo>
                  <a:cubicBezTo>
                    <a:pt x="105" y="27"/>
                    <a:pt x="94" y="33"/>
                    <a:pt x="89" y="61"/>
                  </a:cubicBezTo>
                  <a:cubicBezTo>
                    <a:pt x="85" y="52"/>
                    <a:pt x="74" y="46"/>
                    <a:pt x="69" y="37"/>
                  </a:cubicBezTo>
                  <a:cubicBezTo>
                    <a:pt x="45" y="70"/>
                    <a:pt x="0" y="49"/>
                    <a:pt x="17" y="91"/>
                  </a:cubicBezTo>
                  <a:cubicBezTo>
                    <a:pt x="20" y="99"/>
                    <a:pt x="13" y="113"/>
                    <a:pt x="14" y="123"/>
                  </a:cubicBezTo>
                  <a:cubicBezTo>
                    <a:pt x="19" y="153"/>
                    <a:pt x="36" y="146"/>
                    <a:pt x="37" y="169"/>
                  </a:cubicBezTo>
                  <a:cubicBezTo>
                    <a:pt x="56" y="167"/>
                    <a:pt x="65" y="157"/>
                    <a:pt x="78" y="145"/>
                  </a:cubicBezTo>
                  <a:cubicBezTo>
                    <a:pt x="87" y="137"/>
                    <a:pt x="118" y="156"/>
                    <a:pt x="129" y="160"/>
                  </a:cubicBezTo>
                  <a:cubicBezTo>
                    <a:pt x="153" y="170"/>
                    <a:pt x="140" y="238"/>
                    <a:pt x="178" y="243"/>
                  </a:cubicBezTo>
                  <a:cubicBezTo>
                    <a:pt x="195" y="245"/>
                    <a:pt x="210" y="268"/>
                    <a:pt x="222" y="281"/>
                  </a:cubicBezTo>
                  <a:cubicBezTo>
                    <a:pt x="240" y="300"/>
                    <a:pt x="245" y="286"/>
                    <a:pt x="262" y="298"/>
                  </a:cubicBezTo>
                  <a:cubicBezTo>
                    <a:pt x="283" y="311"/>
                    <a:pt x="312" y="362"/>
                    <a:pt x="333" y="353"/>
                  </a:cubicBezTo>
                  <a:cubicBezTo>
                    <a:pt x="339" y="369"/>
                    <a:pt x="344" y="385"/>
                    <a:pt x="349" y="401"/>
                  </a:cubicBezTo>
                  <a:cubicBezTo>
                    <a:pt x="356" y="421"/>
                    <a:pt x="343" y="409"/>
                    <a:pt x="339" y="426"/>
                  </a:cubicBezTo>
                  <a:cubicBezTo>
                    <a:pt x="326" y="472"/>
                    <a:pt x="364" y="449"/>
                    <a:pt x="369" y="417"/>
                  </a:cubicBezTo>
                  <a:cubicBezTo>
                    <a:pt x="372" y="401"/>
                    <a:pt x="387" y="410"/>
                    <a:pt x="387" y="388"/>
                  </a:cubicBezTo>
                  <a:cubicBezTo>
                    <a:pt x="387" y="374"/>
                    <a:pt x="364" y="377"/>
                    <a:pt x="368" y="361"/>
                  </a:cubicBezTo>
                  <a:cubicBezTo>
                    <a:pt x="380" y="318"/>
                    <a:pt x="413" y="335"/>
                    <a:pt x="433" y="364"/>
                  </a:cubicBezTo>
                  <a:cubicBezTo>
                    <a:pt x="448" y="317"/>
                    <a:pt x="370" y="306"/>
                    <a:pt x="344" y="286"/>
                  </a:cubicBezTo>
                  <a:cubicBezTo>
                    <a:pt x="330" y="276"/>
                    <a:pt x="373" y="258"/>
                    <a:pt x="332" y="265"/>
                  </a:cubicBezTo>
                  <a:cubicBezTo>
                    <a:pt x="307" y="270"/>
                    <a:pt x="296" y="253"/>
                    <a:pt x="280" y="234"/>
                  </a:cubicBezTo>
                  <a:cubicBezTo>
                    <a:pt x="268" y="220"/>
                    <a:pt x="268" y="196"/>
                    <a:pt x="257" y="181"/>
                  </a:cubicBezTo>
                  <a:cubicBezTo>
                    <a:pt x="239" y="158"/>
                    <a:pt x="219" y="160"/>
                    <a:pt x="210" y="130"/>
                  </a:cubicBezTo>
                  <a:cubicBezTo>
                    <a:pt x="203" y="106"/>
                    <a:pt x="239" y="44"/>
                    <a:pt x="261" y="8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7" name="Freeform 369"/>
            <p:cNvSpPr>
              <a:spLocks noEditPoints="1"/>
            </p:cNvSpPr>
            <p:nvPr/>
          </p:nvSpPr>
          <p:spPr bwMode="auto">
            <a:xfrm>
              <a:off x="2231" y="2028"/>
              <a:ext cx="135" cy="139"/>
            </a:xfrm>
            <a:custGeom>
              <a:avLst/>
              <a:gdLst>
                <a:gd name="T0" fmla="*/ 327 w 451"/>
                <a:gd name="T1" fmla="*/ 430 h 468"/>
                <a:gd name="T2" fmla="*/ 324 w 451"/>
                <a:gd name="T3" fmla="*/ 370 h 468"/>
                <a:gd name="T4" fmla="*/ 241 w 451"/>
                <a:gd name="T5" fmla="*/ 308 h 468"/>
                <a:gd name="T6" fmla="*/ 174 w 451"/>
                <a:gd name="T7" fmla="*/ 259 h 468"/>
                <a:gd name="T8" fmla="*/ 112 w 451"/>
                <a:gd name="T9" fmla="*/ 171 h 468"/>
                <a:gd name="T10" fmla="*/ 35 w 451"/>
                <a:gd name="T11" fmla="*/ 186 h 468"/>
                <a:gd name="T12" fmla="*/ 18 w 451"/>
                <a:gd name="T13" fmla="*/ 162 h 468"/>
                <a:gd name="T14" fmla="*/ 6 w 451"/>
                <a:gd name="T15" fmla="*/ 101 h 468"/>
                <a:gd name="T16" fmla="*/ 58 w 451"/>
                <a:gd name="T17" fmla="*/ 39 h 468"/>
                <a:gd name="T18" fmla="*/ 82 w 451"/>
                <a:gd name="T19" fmla="*/ 49 h 468"/>
                <a:gd name="T20" fmla="*/ 190 w 451"/>
                <a:gd name="T21" fmla="*/ 0 h 468"/>
                <a:gd name="T22" fmla="*/ 273 w 451"/>
                <a:gd name="T23" fmla="*/ 33 h 468"/>
                <a:gd name="T24" fmla="*/ 273 w 451"/>
                <a:gd name="T25" fmla="*/ 75 h 468"/>
                <a:gd name="T26" fmla="*/ 250 w 451"/>
                <a:gd name="T27" fmla="*/ 92 h 468"/>
                <a:gd name="T28" fmla="*/ 238 w 451"/>
                <a:gd name="T29" fmla="*/ 161 h 468"/>
                <a:gd name="T30" fmla="*/ 284 w 451"/>
                <a:gd name="T31" fmla="*/ 235 h 468"/>
                <a:gd name="T32" fmla="*/ 343 w 451"/>
                <a:gd name="T33" fmla="*/ 261 h 468"/>
                <a:gd name="T34" fmla="*/ 348 w 451"/>
                <a:gd name="T35" fmla="*/ 287 h 468"/>
                <a:gd name="T36" fmla="*/ 434 w 451"/>
                <a:gd name="T37" fmla="*/ 393 h 468"/>
                <a:gd name="T38" fmla="*/ 374 w 451"/>
                <a:gd name="T39" fmla="*/ 370 h 468"/>
                <a:gd name="T40" fmla="*/ 379 w 451"/>
                <a:gd name="T41" fmla="*/ 420 h 468"/>
                <a:gd name="T42" fmla="*/ 334 w 451"/>
                <a:gd name="T43" fmla="*/ 348 h 468"/>
                <a:gd name="T44" fmla="*/ 349 w 451"/>
                <a:gd name="T45" fmla="*/ 430 h 468"/>
                <a:gd name="T46" fmla="*/ 357 w 451"/>
                <a:gd name="T47" fmla="*/ 422 h 468"/>
                <a:gd name="T48" fmla="*/ 369 w 451"/>
                <a:gd name="T49" fmla="*/ 391 h 468"/>
                <a:gd name="T50" fmla="*/ 411 w 451"/>
                <a:gd name="T51" fmla="*/ 340 h 468"/>
                <a:gd name="T52" fmla="*/ 329 w 451"/>
                <a:gd name="T53" fmla="*/ 290 h 468"/>
                <a:gd name="T54" fmla="*/ 275 w 451"/>
                <a:gd name="T55" fmla="*/ 252 h 468"/>
                <a:gd name="T56" fmla="*/ 247 w 451"/>
                <a:gd name="T57" fmla="*/ 193 h 468"/>
                <a:gd name="T58" fmla="*/ 214 w 451"/>
                <a:gd name="T59" fmla="*/ 85 h 468"/>
                <a:gd name="T60" fmla="*/ 242 w 451"/>
                <a:gd name="T61" fmla="*/ 59 h 468"/>
                <a:gd name="T62" fmla="*/ 243 w 451"/>
                <a:gd name="T63" fmla="*/ 43 h 468"/>
                <a:gd name="T64" fmla="*/ 176 w 451"/>
                <a:gd name="T65" fmla="*/ 21 h 468"/>
                <a:gd name="T66" fmla="*/ 123 w 451"/>
                <a:gd name="T67" fmla="*/ 56 h 468"/>
                <a:gd name="T68" fmla="*/ 91 w 451"/>
                <a:gd name="T69" fmla="*/ 96 h 468"/>
                <a:gd name="T70" fmla="*/ 66 w 451"/>
                <a:gd name="T71" fmla="*/ 59 h 468"/>
                <a:gd name="T72" fmla="*/ 23 w 451"/>
                <a:gd name="T73" fmla="*/ 94 h 468"/>
                <a:gd name="T74" fmla="*/ 31 w 451"/>
                <a:gd name="T75" fmla="*/ 149 h 468"/>
                <a:gd name="T76" fmla="*/ 69 w 451"/>
                <a:gd name="T77" fmla="*/ 145 h 468"/>
                <a:gd name="T78" fmla="*/ 153 w 451"/>
                <a:gd name="T79" fmla="*/ 202 h 468"/>
                <a:gd name="T80" fmla="*/ 225 w 451"/>
                <a:gd name="T81" fmla="*/ 281 h 468"/>
                <a:gd name="T82" fmla="*/ 290 w 451"/>
                <a:gd name="T83" fmla="*/ 323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1" h="468">
                  <a:moveTo>
                    <a:pt x="340" y="468"/>
                  </a:moveTo>
                  <a:cubicBezTo>
                    <a:pt x="335" y="468"/>
                    <a:pt x="331" y="466"/>
                    <a:pt x="328" y="462"/>
                  </a:cubicBezTo>
                  <a:cubicBezTo>
                    <a:pt x="323" y="456"/>
                    <a:pt x="323" y="446"/>
                    <a:pt x="327" y="430"/>
                  </a:cubicBezTo>
                  <a:cubicBezTo>
                    <a:pt x="330" y="420"/>
                    <a:pt x="335" y="417"/>
                    <a:pt x="339" y="415"/>
                  </a:cubicBezTo>
                  <a:cubicBezTo>
                    <a:pt x="338" y="414"/>
                    <a:pt x="338" y="413"/>
                    <a:pt x="338" y="411"/>
                  </a:cubicBezTo>
                  <a:cubicBezTo>
                    <a:pt x="333" y="398"/>
                    <a:pt x="328" y="384"/>
                    <a:pt x="324" y="370"/>
                  </a:cubicBezTo>
                  <a:cubicBezTo>
                    <a:pt x="307" y="369"/>
                    <a:pt x="292" y="352"/>
                    <a:pt x="277" y="335"/>
                  </a:cubicBezTo>
                  <a:cubicBezTo>
                    <a:pt x="269" y="326"/>
                    <a:pt x="261" y="316"/>
                    <a:pt x="254" y="312"/>
                  </a:cubicBezTo>
                  <a:cubicBezTo>
                    <a:pt x="249" y="309"/>
                    <a:pt x="246" y="308"/>
                    <a:pt x="241" y="308"/>
                  </a:cubicBezTo>
                  <a:cubicBezTo>
                    <a:pt x="232" y="308"/>
                    <a:pt x="224" y="306"/>
                    <a:pt x="212" y="294"/>
                  </a:cubicBezTo>
                  <a:cubicBezTo>
                    <a:pt x="209" y="291"/>
                    <a:pt x="206" y="287"/>
                    <a:pt x="203" y="283"/>
                  </a:cubicBezTo>
                  <a:cubicBezTo>
                    <a:pt x="194" y="273"/>
                    <a:pt x="184" y="260"/>
                    <a:pt x="174" y="259"/>
                  </a:cubicBezTo>
                  <a:cubicBezTo>
                    <a:pt x="146" y="256"/>
                    <a:pt x="140" y="228"/>
                    <a:pt x="135" y="206"/>
                  </a:cubicBezTo>
                  <a:cubicBezTo>
                    <a:pt x="131" y="193"/>
                    <a:pt x="128" y="178"/>
                    <a:pt x="122" y="176"/>
                  </a:cubicBezTo>
                  <a:cubicBezTo>
                    <a:pt x="119" y="175"/>
                    <a:pt x="116" y="173"/>
                    <a:pt x="112" y="171"/>
                  </a:cubicBezTo>
                  <a:cubicBezTo>
                    <a:pt x="103" y="166"/>
                    <a:pt x="89" y="159"/>
                    <a:pt x="82" y="159"/>
                  </a:cubicBezTo>
                  <a:cubicBezTo>
                    <a:pt x="77" y="163"/>
                    <a:pt x="77" y="163"/>
                    <a:pt x="77" y="163"/>
                  </a:cubicBezTo>
                  <a:cubicBezTo>
                    <a:pt x="66" y="174"/>
                    <a:pt x="55" y="184"/>
                    <a:pt x="35" y="186"/>
                  </a:cubicBezTo>
                  <a:cubicBezTo>
                    <a:pt x="26" y="186"/>
                    <a:pt x="26" y="186"/>
                    <a:pt x="26" y="186"/>
                  </a:cubicBezTo>
                  <a:cubicBezTo>
                    <a:pt x="25" y="177"/>
                    <a:pt x="25" y="177"/>
                    <a:pt x="25" y="177"/>
                  </a:cubicBezTo>
                  <a:cubicBezTo>
                    <a:pt x="25" y="169"/>
                    <a:pt x="22" y="167"/>
                    <a:pt x="18" y="162"/>
                  </a:cubicBezTo>
                  <a:cubicBezTo>
                    <a:pt x="13" y="157"/>
                    <a:pt x="5" y="150"/>
                    <a:pt x="2" y="131"/>
                  </a:cubicBezTo>
                  <a:cubicBezTo>
                    <a:pt x="1" y="125"/>
                    <a:pt x="3" y="118"/>
                    <a:pt x="4" y="112"/>
                  </a:cubicBezTo>
                  <a:cubicBezTo>
                    <a:pt x="5" y="108"/>
                    <a:pt x="6" y="103"/>
                    <a:pt x="6" y="101"/>
                  </a:cubicBezTo>
                  <a:cubicBezTo>
                    <a:pt x="1" y="89"/>
                    <a:pt x="0" y="80"/>
                    <a:pt x="3" y="72"/>
                  </a:cubicBezTo>
                  <a:cubicBezTo>
                    <a:pt x="8" y="63"/>
                    <a:pt x="18" y="60"/>
                    <a:pt x="28" y="57"/>
                  </a:cubicBezTo>
                  <a:cubicBezTo>
                    <a:pt x="39" y="54"/>
                    <a:pt x="50" y="50"/>
                    <a:pt x="58" y="39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6" y="43"/>
                    <a:pt x="79" y="46"/>
                    <a:pt x="82" y="49"/>
                  </a:cubicBezTo>
                  <a:cubicBezTo>
                    <a:pt x="87" y="37"/>
                    <a:pt x="99" y="27"/>
                    <a:pt x="120" y="34"/>
                  </a:cubicBezTo>
                  <a:cubicBezTo>
                    <a:pt x="126" y="10"/>
                    <a:pt x="147" y="7"/>
                    <a:pt x="173" y="2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200" y="0"/>
                    <a:pt x="215" y="8"/>
                    <a:pt x="230" y="16"/>
                  </a:cubicBezTo>
                  <a:cubicBezTo>
                    <a:pt x="240" y="22"/>
                    <a:pt x="252" y="28"/>
                    <a:pt x="260" y="30"/>
                  </a:cubicBezTo>
                  <a:cubicBezTo>
                    <a:pt x="273" y="33"/>
                    <a:pt x="273" y="33"/>
                    <a:pt x="273" y="33"/>
                  </a:cubicBezTo>
                  <a:cubicBezTo>
                    <a:pt x="265" y="44"/>
                    <a:pt x="265" y="44"/>
                    <a:pt x="265" y="44"/>
                  </a:cubicBezTo>
                  <a:cubicBezTo>
                    <a:pt x="263" y="47"/>
                    <a:pt x="262" y="49"/>
                    <a:pt x="260" y="51"/>
                  </a:cubicBezTo>
                  <a:cubicBezTo>
                    <a:pt x="265" y="58"/>
                    <a:pt x="269" y="67"/>
                    <a:pt x="273" y="75"/>
                  </a:cubicBezTo>
                  <a:cubicBezTo>
                    <a:pt x="279" y="88"/>
                    <a:pt x="279" y="88"/>
                    <a:pt x="279" y="88"/>
                  </a:cubicBezTo>
                  <a:cubicBezTo>
                    <a:pt x="253" y="99"/>
                    <a:pt x="253" y="99"/>
                    <a:pt x="253" y="99"/>
                  </a:cubicBezTo>
                  <a:cubicBezTo>
                    <a:pt x="250" y="92"/>
                    <a:pt x="250" y="92"/>
                    <a:pt x="250" y="92"/>
                  </a:cubicBezTo>
                  <a:cubicBezTo>
                    <a:pt x="246" y="86"/>
                    <a:pt x="240" y="79"/>
                    <a:pt x="228" y="96"/>
                  </a:cubicBezTo>
                  <a:cubicBezTo>
                    <a:pt x="218" y="110"/>
                    <a:pt x="214" y="127"/>
                    <a:pt x="216" y="134"/>
                  </a:cubicBezTo>
                  <a:cubicBezTo>
                    <a:pt x="221" y="149"/>
                    <a:pt x="228" y="154"/>
                    <a:pt x="238" y="161"/>
                  </a:cubicBezTo>
                  <a:cubicBezTo>
                    <a:pt x="245" y="166"/>
                    <a:pt x="253" y="171"/>
                    <a:pt x="261" y="182"/>
                  </a:cubicBezTo>
                  <a:cubicBezTo>
                    <a:pt x="268" y="190"/>
                    <a:pt x="271" y="201"/>
                    <a:pt x="274" y="211"/>
                  </a:cubicBezTo>
                  <a:cubicBezTo>
                    <a:pt x="277" y="220"/>
                    <a:pt x="279" y="229"/>
                    <a:pt x="284" y="235"/>
                  </a:cubicBezTo>
                  <a:cubicBezTo>
                    <a:pt x="289" y="241"/>
                    <a:pt x="289" y="241"/>
                    <a:pt x="289" y="241"/>
                  </a:cubicBezTo>
                  <a:cubicBezTo>
                    <a:pt x="303" y="258"/>
                    <a:pt x="311" y="266"/>
                    <a:pt x="327" y="263"/>
                  </a:cubicBezTo>
                  <a:cubicBezTo>
                    <a:pt x="335" y="262"/>
                    <a:pt x="339" y="261"/>
                    <a:pt x="343" y="261"/>
                  </a:cubicBezTo>
                  <a:cubicBezTo>
                    <a:pt x="349" y="261"/>
                    <a:pt x="353" y="263"/>
                    <a:pt x="355" y="268"/>
                  </a:cubicBezTo>
                  <a:cubicBezTo>
                    <a:pt x="359" y="274"/>
                    <a:pt x="354" y="280"/>
                    <a:pt x="351" y="284"/>
                  </a:cubicBezTo>
                  <a:cubicBezTo>
                    <a:pt x="350" y="285"/>
                    <a:pt x="349" y="286"/>
                    <a:pt x="348" y="287"/>
                  </a:cubicBezTo>
                  <a:cubicBezTo>
                    <a:pt x="355" y="292"/>
                    <a:pt x="366" y="296"/>
                    <a:pt x="377" y="301"/>
                  </a:cubicBezTo>
                  <a:cubicBezTo>
                    <a:pt x="409" y="314"/>
                    <a:pt x="451" y="332"/>
                    <a:pt x="439" y="374"/>
                  </a:cubicBezTo>
                  <a:cubicBezTo>
                    <a:pt x="434" y="393"/>
                    <a:pt x="434" y="393"/>
                    <a:pt x="434" y="393"/>
                  </a:cubicBezTo>
                  <a:cubicBezTo>
                    <a:pt x="423" y="377"/>
                    <a:pt x="423" y="377"/>
                    <a:pt x="423" y="377"/>
                  </a:cubicBezTo>
                  <a:cubicBezTo>
                    <a:pt x="412" y="361"/>
                    <a:pt x="399" y="351"/>
                    <a:pt x="390" y="351"/>
                  </a:cubicBezTo>
                  <a:cubicBezTo>
                    <a:pt x="383" y="351"/>
                    <a:pt x="378" y="358"/>
                    <a:pt x="374" y="370"/>
                  </a:cubicBezTo>
                  <a:cubicBezTo>
                    <a:pt x="374" y="372"/>
                    <a:pt x="377" y="374"/>
                    <a:pt x="378" y="375"/>
                  </a:cubicBezTo>
                  <a:cubicBezTo>
                    <a:pt x="384" y="378"/>
                    <a:pt x="393" y="383"/>
                    <a:pt x="393" y="395"/>
                  </a:cubicBezTo>
                  <a:cubicBezTo>
                    <a:pt x="393" y="411"/>
                    <a:pt x="386" y="417"/>
                    <a:pt x="379" y="420"/>
                  </a:cubicBezTo>
                  <a:cubicBezTo>
                    <a:pt x="376" y="422"/>
                    <a:pt x="376" y="422"/>
                    <a:pt x="375" y="425"/>
                  </a:cubicBezTo>
                  <a:cubicBezTo>
                    <a:pt x="372" y="447"/>
                    <a:pt x="354" y="468"/>
                    <a:pt x="340" y="468"/>
                  </a:cubicBezTo>
                  <a:close/>
                  <a:moveTo>
                    <a:pt x="334" y="348"/>
                  </a:moveTo>
                  <a:cubicBezTo>
                    <a:pt x="338" y="357"/>
                    <a:pt x="338" y="357"/>
                    <a:pt x="338" y="357"/>
                  </a:cubicBezTo>
                  <a:cubicBezTo>
                    <a:pt x="344" y="373"/>
                    <a:pt x="350" y="389"/>
                    <a:pt x="355" y="405"/>
                  </a:cubicBezTo>
                  <a:cubicBezTo>
                    <a:pt x="359" y="416"/>
                    <a:pt x="359" y="425"/>
                    <a:pt x="349" y="430"/>
                  </a:cubicBezTo>
                  <a:cubicBezTo>
                    <a:pt x="346" y="432"/>
                    <a:pt x="346" y="432"/>
                    <a:pt x="345" y="435"/>
                  </a:cubicBezTo>
                  <a:cubicBezTo>
                    <a:pt x="343" y="441"/>
                    <a:pt x="343" y="445"/>
                    <a:pt x="343" y="448"/>
                  </a:cubicBezTo>
                  <a:cubicBezTo>
                    <a:pt x="348" y="444"/>
                    <a:pt x="355" y="434"/>
                    <a:pt x="357" y="422"/>
                  </a:cubicBezTo>
                  <a:cubicBezTo>
                    <a:pt x="359" y="411"/>
                    <a:pt x="366" y="407"/>
                    <a:pt x="370" y="404"/>
                  </a:cubicBezTo>
                  <a:cubicBezTo>
                    <a:pt x="374" y="402"/>
                    <a:pt x="374" y="402"/>
                    <a:pt x="374" y="395"/>
                  </a:cubicBezTo>
                  <a:cubicBezTo>
                    <a:pt x="374" y="394"/>
                    <a:pt x="374" y="393"/>
                    <a:pt x="369" y="391"/>
                  </a:cubicBezTo>
                  <a:cubicBezTo>
                    <a:pt x="364" y="387"/>
                    <a:pt x="352" y="381"/>
                    <a:pt x="356" y="366"/>
                  </a:cubicBezTo>
                  <a:cubicBezTo>
                    <a:pt x="364" y="337"/>
                    <a:pt x="380" y="333"/>
                    <a:pt x="390" y="333"/>
                  </a:cubicBezTo>
                  <a:cubicBezTo>
                    <a:pt x="397" y="333"/>
                    <a:pt x="404" y="335"/>
                    <a:pt x="411" y="340"/>
                  </a:cubicBezTo>
                  <a:cubicBezTo>
                    <a:pt x="402" y="332"/>
                    <a:pt x="387" y="326"/>
                    <a:pt x="370" y="318"/>
                  </a:cubicBezTo>
                  <a:cubicBezTo>
                    <a:pt x="357" y="313"/>
                    <a:pt x="344" y="307"/>
                    <a:pt x="336" y="301"/>
                  </a:cubicBezTo>
                  <a:cubicBezTo>
                    <a:pt x="331" y="297"/>
                    <a:pt x="330" y="293"/>
                    <a:pt x="329" y="290"/>
                  </a:cubicBezTo>
                  <a:cubicBezTo>
                    <a:pt x="329" y="287"/>
                    <a:pt x="330" y="284"/>
                    <a:pt x="331" y="281"/>
                  </a:cubicBezTo>
                  <a:cubicBezTo>
                    <a:pt x="331" y="281"/>
                    <a:pt x="331" y="281"/>
                    <a:pt x="331" y="281"/>
                  </a:cubicBezTo>
                  <a:cubicBezTo>
                    <a:pt x="302" y="286"/>
                    <a:pt x="288" y="269"/>
                    <a:pt x="275" y="252"/>
                  </a:cubicBezTo>
                  <a:cubicBezTo>
                    <a:pt x="270" y="247"/>
                    <a:pt x="270" y="247"/>
                    <a:pt x="270" y="247"/>
                  </a:cubicBezTo>
                  <a:cubicBezTo>
                    <a:pt x="263" y="238"/>
                    <a:pt x="259" y="227"/>
                    <a:pt x="256" y="216"/>
                  </a:cubicBezTo>
                  <a:cubicBezTo>
                    <a:pt x="253" y="207"/>
                    <a:pt x="251" y="199"/>
                    <a:pt x="247" y="193"/>
                  </a:cubicBezTo>
                  <a:cubicBezTo>
                    <a:pt x="240" y="185"/>
                    <a:pt x="234" y="181"/>
                    <a:pt x="227" y="176"/>
                  </a:cubicBezTo>
                  <a:cubicBezTo>
                    <a:pt x="216" y="169"/>
                    <a:pt x="205" y="161"/>
                    <a:pt x="199" y="140"/>
                  </a:cubicBezTo>
                  <a:cubicBezTo>
                    <a:pt x="194" y="124"/>
                    <a:pt x="203" y="100"/>
                    <a:pt x="214" y="85"/>
                  </a:cubicBezTo>
                  <a:cubicBezTo>
                    <a:pt x="222" y="73"/>
                    <a:pt x="232" y="67"/>
                    <a:pt x="242" y="67"/>
                  </a:cubicBezTo>
                  <a:cubicBezTo>
                    <a:pt x="244" y="67"/>
                    <a:pt x="246" y="67"/>
                    <a:pt x="249" y="68"/>
                  </a:cubicBezTo>
                  <a:cubicBezTo>
                    <a:pt x="247" y="64"/>
                    <a:pt x="244" y="61"/>
                    <a:pt x="242" y="59"/>
                  </a:cubicBezTo>
                  <a:cubicBezTo>
                    <a:pt x="236" y="53"/>
                    <a:pt x="236" y="53"/>
                    <a:pt x="236" y="53"/>
                  </a:cubicBezTo>
                  <a:cubicBezTo>
                    <a:pt x="241" y="47"/>
                    <a:pt x="241" y="47"/>
                    <a:pt x="241" y="47"/>
                  </a:cubicBezTo>
                  <a:cubicBezTo>
                    <a:pt x="241" y="46"/>
                    <a:pt x="242" y="44"/>
                    <a:pt x="243" y="43"/>
                  </a:cubicBezTo>
                  <a:cubicBezTo>
                    <a:pt x="236" y="40"/>
                    <a:pt x="228" y="36"/>
                    <a:pt x="221" y="32"/>
                  </a:cubicBezTo>
                  <a:cubicBezTo>
                    <a:pt x="210" y="26"/>
                    <a:pt x="196" y="19"/>
                    <a:pt x="190" y="19"/>
                  </a:cubicBezTo>
                  <a:cubicBezTo>
                    <a:pt x="176" y="21"/>
                    <a:pt x="176" y="21"/>
                    <a:pt x="176" y="21"/>
                  </a:cubicBezTo>
                  <a:cubicBezTo>
                    <a:pt x="145" y="26"/>
                    <a:pt x="138" y="28"/>
                    <a:pt x="137" y="49"/>
                  </a:cubicBezTo>
                  <a:cubicBezTo>
                    <a:pt x="136" y="63"/>
                    <a:pt x="136" y="63"/>
                    <a:pt x="136" y="63"/>
                  </a:cubicBezTo>
                  <a:cubicBezTo>
                    <a:pt x="123" y="56"/>
                    <a:pt x="123" y="56"/>
                    <a:pt x="123" y="56"/>
                  </a:cubicBezTo>
                  <a:cubicBezTo>
                    <a:pt x="114" y="51"/>
                    <a:pt x="109" y="50"/>
                    <a:pt x="106" y="50"/>
                  </a:cubicBezTo>
                  <a:cubicBezTo>
                    <a:pt x="104" y="50"/>
                    <a:pt x="99" y="50"/>
                    <a:pt x="95" y="70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7" y="70"/>
                    <a:pt x="73" y="66"/>
                    <a:pt x="70" y="63"/>
                  </a:cubicBezTo>
                  <a:cubicBezTo>
                    <a:pt x="68" y="61"/>
                    <a:pt x="67" y="60"/>
                    <a:pt x="66" y="59"/>
                  </a:cubicBezTo>
                  <a:cubicBezTo>
                    <a:pt x="55" y="68"/>
                    <a:pt x="43" y="72"/>
                    <a:pt x="33" y="74"/>
                  </a:cubicBezTo>
                  <a:cubicBezTo>
                    <a:pt x="28" y="76"/>
                    <a:pt x="21" y="78"/>
                    <a:pt x="20" y="80"/>
                  </a:cubicBezTo>
                  <a:cubicBezTo>
                    <a:pt x="20" y="81"/>
                    <a:pt x="19" y="84"/>
                    <a:pt x="23" y="94"/>
                  </a:cubicBezTo>
                  <a:cubicBezTo>
                    <a:pt x="26" y="101"/>
                    <a:pt x="24" y="109"/>
                    <a:pt x="22" y="116"/>
                  </a:cubicBezTo>
                  <a:cubicBezTo>
                    <a:pt x="21" y="121"/>
                    <a:pt x="20" y="125"/>
                    <a:pt x="20" y="128"/>
                  </a:cubicBezTo>
                  <a:cubicBezTo>
                    <a:pt x="22" y="141"/>
                    <a:pt x="26" y="145"/>
                    <a:pt x="31" y="149"/>
                  </a:cubicBezTo>
                  <a:cubicBezTo>
                    <a:pt x="35" y="153"/>
                    <a:pt x="39" y="158"/>
                    <a:pt x="42" y="166"/>
                  </a:cubicBezTo>
                  <a:cubicBezTo>
                    <a:pt x="50" y="163"/>
                    <a:pt x="56" y="157"/>
                    <a:pt x="64" y="150"/>
                  </a:cubicBezTo>
                  <a:cubicBezTo>
                    <a:pt x="69" y="145"/>
                    <a:pt x="69" y="145"/>
                    <a:pt x="69" y="145"/>
                  </a:cubicBezTo>
                  <a:cubicBezTo>
                    <a:pt x="79" y="136"/>
                    <a:pt x="102" y="146"/>
                    <a:pt x="120" y="154"/>
                  </a:cubicBezTo>
                  <a:cubicBezTo>
                    <a:pt x="124" y="156"/>
                    <a:pt x="127" y="158"/>
                    <a:pt x="129" y="159"/>
                  </a:cubicBezTo>
                  <a:cubicBezTo>
                    <a:pt x="144" y="165"/>
                    <a:pt x="148" y="184"/>
                    <a:pt x="153" y="202"/>
                  </a:cubicBezTo>
                  <a:cubicBezTo>
                    <a:pt x="158" y="224"/>
                    <a:pt x="162" y="239"/>
                    <a:pt x="176" y="241"/>
                  </a:cubicBezTo>
                  <a:cubicBezTo>
                    <a:pt x="193" y="243"/>
                    <a:pt x="206" y="259"/>
                    <a:pt x="217" y="271"/>
                  </a:cubicBezTo>
                  <a:cubicBezTo>
                    <a:pt x="220" y="275"/>
                    <a:pt x="223" y="278"/>
                    <a:pt x="225" y="281"/>
                  </a:cubicBezTo>
                  <a:cubicBezTo>
                    <a:pt x="233" y="289"/>
                    <a:pt x="237" y="289"/>
                    <a:pt x="242" y="290"/>
                  </a:cubicBezTo>
                  <a:cubicBezTo>
                    <a:pt x="248" y="290"/>
                    <a:pt x="255" y="291"/>
                    <a:pt x="265" y="297"/>
                  </a:cubicBezTo>
                  <a:cubicBezTo>
                    <a:pt x="273" y="302"/>
                    <a:pt x="281" y="312"/>
                    <a:pt x="290" y="323"/>
                  </a:cubicBezTo>
                  <a:cubicBezTo>
                    <a:pt x="301" y="335"/>
                    <a:pt x="317" y="352"/>
                    <a:pt x="325" y="352"/>
                  </a:cubicBezTo>
                  <a:lnTo>
                    <a:pt x="334" y="348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8" name="Freeform 370"/>
            <p:cNvSpPr>
              <a:spLocks/>
            </p:cNvSpPr>
            <p:nvPr/>
          </p:nvSpPr>
          <p:spPr bwMode="auto">
            <a:xfrm>
              <a:off x="2249" y="2118"/>
              <a:ext cx="17" cy="35"/>
            </a:xfrm>
            <a:custGeom>
              <a:avLst/>
              <a:gdLst>
                <a:gd name="T0" fmla="*/ 34 w 59"/>
                <a:gd name="T1" fmla="*/ 0 h 117"/>
                <a:gd name="T2" fmla="*/ 53 w 59"/>
                <a:gd name="T3" fmla="*/ 68 h 117"/>
                <a:gd name="T4" fmla="*/ 21 w 59"/>
                <a:gd name="T5" fmla="*/ 117 h 117"/>
                <a:gd name="T6" fmla="*/ 0 w 59"/>
                <a:gd name="T7" fmla="*/ 19 h 117"/>
                <a:gd name="T8" fmla="*/ 34 w 5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7">
                  <a:moveTo>
                    <a:pt x="34" y="0"/>
                  </a:moveTo>
                  <a:cubicBezTo>
                    <a:pt x="59" y="13"/>
                    <a:pt x="53" y="45"/>
                    <a:pt x="53" y="68"/>
                  </a:cubicBezTo>
                  <a:cubicBezTo>
                    <a:pt x="53" y="106"/>
                    <a:pt x="43" y="92"/>
                    <a:pt x="21" y="117"/>
                  </a:cubicBezTo>
                  <a:cubicBezTo>
                    <a:pt x="3" y="98"/>
                    <a:pt x="7" y="45"/>
                    <a:pt x="0" y="19"/>
                  </a:cubicBezTo>
                  <a:cubicBezTo>
                    <a:pt x="16" y="24"/>
                    <a:pt x="26" y="14"/>
                    <a:pt x="34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9" name="Freeform 371"/>
            <p:cNvSpPr>
              <a:spLocks noEditPoints="1"/>
            </p:cNvSpPr>
            <p:nvPr/>
          </p:nvSpPr>
          <p:spPr bwMode="auto">
            <a:xfrm>
              <a:off x="2245" y="2114"/>
              <a:ext cx="23" cy="43"/>
            </a:xfrm>
            <a:custGeom>
              <a:avLst/>
              <a:gdLst>
                <a:gd name="T0" fmla="*/ 33 w 76"/>
                <a:gd name="T1" fmla="*/ 144 h 144"/>
                <a:gd name="T2" fmla="*/ 26 w 76"/>
                <a:gd name="T3" fmla="*/ 136 h 144"/>
                <a:gd name="T4" fmla="*/ 7 w 76"/>
                <a:gd name="T5" fmla="*/ 65 h 144"/>
                <a:gd name="T6" fmla="*/ 4 w 76"/>
                <a:gd name="T7" fmla="*/ 34 h 144"/>
                <a:gd name="T8" fmla="*/ 0 w 76"/>
                <a:gd name="T9" fmla="*/ 16 h 144"/>
                <a:gd name="T10" fmla="*/ 16 w 76"/>
                <a:gd name="T11" fmla="*/ 23 h 144"/>
                <a:gd name="T12" fmla="*/ 38 w 76"/>
                <a:gd name="T13" fmla="*/ 8 h 144"/>
                <a:gd name="T14" fmla="*/ 42 w 76"/>
                <a:gd name="T15" fmla="*/ 0 h 144"/>
                <a:gd name="T16" fmla="*/ 50 w 76"/>
                <a:gd name="T17" fmla="*/ 5 h 144"/>
                <a:gd name="T18" fmla="*/ 74 w 76"/>
                <a:gd name="T19" fmla="*/ 70 h 144"/>
                <a:gd name="T20" fmla="*/ 74 w 76"/>
                <a:gd name="T21" fmla="*/ 81 h 144"/>
                <a:gd name="T22" fmla="*/ 56 w 76"/>
                <a:gd name="T23" fmla="*/ 122 h 144"/>
                <a:gd name="T24" fmla="*/ 40 w 76"/>
                <a:gd name="T25" fmla="*/ 136 h 144"/>
                <a:gd name="T26" fmla="*/ 33 w 76"/>
                <a:gd name="T27" fmla="*/ 144 h 144"/>
                <a:gd name="T28" fmla="*/ 24 w 76"/>
                <a:gd name="T29" fmla="*/ 42 h 144"/>
                <a:gd name="T30" fmla="*/ 26 w 76"/>
                <a:gd name="T31" fmla="*/ 63 h 144"/>
                <a:gd name="T32" fmla="*/ 35 w 76"/>
                <a:gd name="T33" fmla="*/ 115 h 144"/>
                <a:gd name="T34" fmla="*/ 47 w 76"/>
                <a:gd name="T35" fmla="*/ 107 h 144"/>
                <a:gd name="T36" fmla="*/ 56 w 76"/>
                <a:gd name="T37" fmla="*/ 81 h 144"/>
                <a:gd name="T38" fmla="*/ 56 w 76"/>
                <a:gd name="T39" fmla="*/ 69 h 144"/>
                <a:gd name="T40" fmla="*/ 49 w 76"/>
                <a:gd name="T41" fmla="*/ 26 h 144"/>
                <a:gd name="T42" fmla="*/ 24 w 76"/>
                <a:gd name="T43" fmla="*/ 4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6" h="144">
                  <a:moveTo>
                    <a:pt x="33" y="144"/>
                  </a:moveTo>
                  <a:cubicBezTo>
                    <a:pt x="26" y="136"/>
                    <a:pt x="26" y="136"/>
                    <a:pt x="26" y="136"/>
                  </a:cubicBezTo>
                  <a:cubicBezTo>
                    <a:pt x="12" y="121"/>
                    <a:pt x="10" y="91"/>
                    <a:pt x="7" y="65"/>
                  </a:cubicBezTo>
                  <a:cubicBezTo>
                    <a:pt x="7" y="53"/>
                    <a:pt x="6" y="41"/>
                    <a:pt x="4" y="3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4" y="26"/>
                    <a:pt x="31" y="22"/>
                    <a:pt x="38" y="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76" y="18"/>
                    <a:pt x="75" y="48"/>
                    <a:pt x="74" y="70"/>
                  </a:cubicBezTo>
                  <a:cubicBezTo>
                    <a:pt x="74" y="74"/>
                    <a:pt x="74" y="78"/>
                    <a:pt x="74" y="81"/>
                  </a:cubicBezTo>
                  <a:cubicBezTo>
                    <a:pt x="74" y="108"/>
                    <a:pt x="69" y="114"/>
                    <a:pt x="56" y="122"/>
                  </a:cubicBezTo>
                  <a:cubicBezTo>
                    <a:pt x="52" y="125"/>
                    <a:pt x="47" y="129"/>
                    <a:pt x="40" y="136"/>
                  </a:cubicBezTo>
                  <a:lnTo>
                    <a:pt x="33" y="144"/>
                  </a:lnTo>
                  <a:close/>
                  <a:moveTo>
                    <a:pt x="24" y="42"/>
                  </a:moveTo>
                  <a:cubicBezTo>
                    <a:pt x="25" y="49"/>
                    <a:pt x="25" y="56"/>
                    <a:pt x="26" y="63"/>
                  </a:cubicBezTo>
                  <a:cubicBezTo>
                    <a:pt x="27" y="81"/>
                    <a:pt x="29" y="102"/>
                    <a:pt x="35" y="115"/>
                  </a:cubicBezTo>
                  <a:cubicBezTo>
                    <a:pt x="39" y="111"/>
                    <a:pt x="43" y="109"/>
                    <a:pt x="47" y="107"/>
                  </a:cubicBezTo>
                  <a:cubicBezTo>
                    <a:pt x="54" y="102"/>
                    <a:pt x="56" y="101"/>
                    <a:pt x="56" y="81"/>
                  </a:cubicBezTo>
                  <a:cubicBezTo>
                    <a:pt x="56" y="77"/>
                    <a:pt x="56" y="73"/>
                    <a:pt x="56" y="69"/>
                  </a:cubicBezTo>
                  <a:cubicBezTo>
                    <a:pt x="57" y="50"/>
                    <a:pt x="56" y="35"/>
                    <a:pt x="49" y="26"/>
                  </a:cubicBezTo>
                  <a:cubicBezTo>
                    <a:pt x="41" y="36"/>
                    <a:pt x="33" y="41"/>
                    <a:pt x="24" y="4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0" name="Freeform 372"/>
            <p:cNvSpPr>
              <a:spLocks/>
            </p:cNvSpPr>
            <p:nvPr/>
          </p:nvSpPr>
          <p:spPr bwMode="auto">
            <a:xfrm>
              <a:off x="2292" y="2159"/>
              <a:ext cx="38" cy="25"/>
            </a:xfrm>
            <a:custGeom>
              <a:avLst/>
              <a:gdLst>
                <a:gd name="T0" fmla="*/ 126 w 126"/>
                <a:gd name="T1" fmla="*/ 8 h 86"/>
                <a:gd name="T2" fmla="*/ 107 w 126"/>
                <a:gd name="T3" fmla="*/ 78 h 86"/>
                <a:gd name="T4" fmla="*/ 20 w 126"/>
                <a:gd name="T5" fmla="*/ 39 h 86"/>
                <a:gd name="T6" fmla="*/ 42 w 126"/>
                <a:gd name="T7" fmla="*/ 13 h 86"/>
                <a:gd name="T8" fmla="*/ 126 w 126"/>
                <a:gd name="T9" fmla="*/ 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86">
                  <a:moveTo>
                    <a:pt x="126" y="8"/>
                  </a:moveTo>
                  <a:cubicBezTo>
                    <a:pt x="122" y="16"/>
                    <a:pt x="109" y="78"/>
                    <a:pt x="107" y="78"/>
                  </a:cubicBezTo>
                  <a:cubicBezTo>
                    <a:pt x="96" y="86"/>
                    <a:pt x="32" y="45"/>
                    <a:pt x="20" y="39"/>
                  </a:cubicBezTo>
                  <a:cubicBezTo>
                    <a:pt x="0" y="30"/>
                    <a:pt x="20" y="0"/>
                    <a:pt x="42" y="13"/>
                  </a:cubicBezTo>
                  <a:cubicBezTo>
                    <a:pt x="66" y="28"/>
                    <a:pt x="98" y="13"/>
                    <a:pt x="126" y="8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1" name="Freeform 373"/>
            <p:cNvSpPr>
              <a:spLocks noEditPoints="1"/>
            </p:cNvSpPr>
            <p:nvPr/>
          </p:nvSpPr>
          <p:spPr bwMode="auto">
            <a:xfrm>
              <a:off x="2292" y="2157"/>
              <a:ext cx="42" cy="28"/>
            </a:xfrm>
            <a:custGeom>
              <a:avLst/>
              <a:gdLst>
                <a:gd name="T0" fmla="*/ 103 w 140"/>
                <a:gd name="T1" fmla="*/ 94 h 94"/>
                <a:gd name="T2" fmla="*/ 31 w 140"/>
                <a:gd name="T3" fmla="*/ 62 h 94"/>
                <a:gd name="T4" fmla="*/ 15 w 140"/>
                <a:gd name="T5" fmla="*/ 53 h 94"/>
                <a:gd name="T6" fmla="*/ 2 w 140"/>
                <a:gd name="T7" fmla="*/ 28 h 94"/>
                <a:gd name="T8" fmla="*/ 45 w 140"/>
                <a:gd name="T9" fmla="*/ 11 h 94"/>
                <a:gd name="T10" fmla="*/ 103 w 140"/>
                <a:gd name="T11" fmla="*/ 9 h 94"/>
                <a:gd name="T12" fmla="*/ 123 w 140"/>
                <a:gd name="T13" fmla="*/ 5 h 94"/>
                <a:gd name="T14" fmla="*/ 140 w 140"/>
                <a:gd name="T15" fmla="*/ 1 h 94"/>
                <a:gd name="T16" fmla="*/ 133 w 140"/>
                <a:gd name="T17" fmla="*/ 18 h 94"/>
                <a:gd name="T18" fmla="*/ 123 w 140"/>
                <a:gd name="T19" fmla="*/ 58 h 94"/>
                <a:gd name="T20" fmla="*/ 111 w 140"/>
                <a:gd name="T21" fmla="*/ 92 h 94"/>
                <a:gd name="T22" fmla="*/ 103 w 140"/>
                <a:gd name="T23" fmla="*/ 94 h 94"/>
                <a:gd name="T24" fmla="*/ 30 w 140"/>
                <a:gd name="T25" fmla="*/ 25 h 94"/>
                <a:gd name="T26" fmla="*/ 20 w 140"/>
                <a:gd name="T27" fmla="*/ 32 h 94"/>
                <a:gd name="T28" fmla="*/ 23 w 140"/>
                <a:gd name="T29" fmla="*/ 37 h 94"/>
                <a:gd name="T30" fmla="*/ 40 w 140"/>
                <a:gd name="T31" fmla="*/ 46 h 94"/>
                <a:gd name="T32" fmla="*/ 99 w 140"/>
                <a:gd name="T33" fmla="*/ 76 h 94"/>
                <a:gd name="T34" fmla="*/ 105 w 140"/>
                <a:gd name="T35" fmla="*/ 54 h 94"/>
                <a:gd name="T36" fmla="*/ 112 w 140"/>
                <a:gd name="T37" fmla="*/ 26 h 94"/>
                <a:gd name="T38" fmla="*/ 108 w 140"/>
                <a:gd name="T39" fmla="*/ 27 h 94"/>
                <a:gd name="T40" fmla="*/ 36 w 140"/>
                <a:gd name="T41" fmla="*/ 26 h 94"/>
                <a:gd name="T42" fmla="*/ 30 w 140"/>
                <a:gd name="T43" fmla="*/ 2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0" h="94">
                  <a:moveTo>
                    <a:pt x="103" y="94"/>
                  </a:moveTo>
                  <a:cubicBezTo>
                    <a:pt x="88" y="94"/>
                    <a:pt x="62" y="80"/>
                    <a:pt x="31" y="62"/>
                  </a:cubicBezTo>
                  <a:cubicBezTo>
                    <a:pt x="23" y="58"/>
                    <a:pt x="18" y="55"/>
                    <a:pt x="15" y="53"/>
                  </a:cubicBezTo>
                  <a:cubicBezTo>
                    <a:pt x="5" y="49"/>
                    <a:pt x="0" y="39"/>
                    <a:pt x="2" y="28"/>
                  </a:cubicBezTo>
                  <a:cubicBezTo>
                    <a:pt x="6" y="11"/>
                    <a:pt x="28" y="0"/>
                    <a:pt x="45" y="11"/>
                  </a:cubicBezTo>
                  <a:cubicBezTo>
                    <a:pt x="59" y="19"/>
                    <a:pt x="82" y="15"/>
                    <a:pt x="103" y="9"/>
                  </a:cubicBezTo>
                  <a:cubicBezTo>
                    <a:pt x="110" y="8"/>
                    <a:pt x="117" y="6"/>
                    <a:pt x="123" y="5"/>
                  </a:cubicBezTo>
                  <a:cubicBezTo>
                    <a:pt x="140" y="1"/>
                    <a:pt x="140" y="1"/>
                    <a:pt x="140" y="1"/>
                  </a:cubicBezTo>
                  <a:cubicBezTo>
                    <a:pt x="133" y="18"/>
                    <a:pt x="133" y="18"/>
                    <a:pt x="133" y="18"/>
                  </a:cubicBezTo>
                  <a:cubicBezTo>
                    <a:pt x="132" y="21"/>
                    <a:pt x="126" y="44"/>
                    <a:pt x="123" y="58"/>
                  </a:cubicBezTo>
                  <a:cubicBezTo>
                    <a:pt x="115" y="90"/>
                    <a:pt x="115" y="90"/>
                    <a:pt x="111" y="92"/>
                  </a:cubicBezTo>
                  <a:cubicBezTo>
                    <a:pt x="109" y="94"/>
                    <a:pt x="106" y="94"/>
                    <a:pt x="103" y="94"/>
                  </a:cubicBezTo>
                  <a:close/>
                  <a:moveTo>
                    <a:pt x="30" y="25"/>
                  </a:moveTo>
                  <a:cubicBezTo>
                    <a:pt x="25" y="25"/>
                    <a:pt x="21" y="29"/>
                    <a:pt x="20" y="32"/>
                  </a:cubicBezTo>
                  <a:cubicBezTo>
                    <a:pt x="20" y="34"/>
                    <a:pt x="20" y="36"/>
                    <a:pt x="23" y="37"/>
                  </a:cubicBezTo>
                  <a:cubicBezTo>
                    <a:pt x="26" y="38"/>
                    <a:pt x="32" y="42"/>
                    <a:pt x="40" y="46"/>
                  </a:cubicBezTo>
                  <a:cubicBezTo>
                    <a:pt x="56" y="55"/>
                    <a:pt x="86" y="73"/>
                    <a:pt x="99" y="76"/>
                  </a:cubicBezTo>
                  <a:cubicBezTo>
                    <a:pt x="101" y="70"/>
                    <a:pt x="103" y="61"/>
                    <a:pt x="105" y="54"/>
                  </a:cubicBezTo>
                  <a:cubicBezTo>
                    <a:pt x="108" y="43"/>
                    <a:pt x="110" y="34"/>
                    <a:pt x="112" y="26"/>
                  </a:cubicBezTo>
                  <a:cubicBezTo>
                    <a:pt x="110" y="27"/>
                    <a:pt x="109" y="27"/>
                    <a:pt x="108" y="27"/>
                  </a:cubicBezTo>
                  <a:cubicBezTo>
                    <a:pt x="83" y="34"/>
                    <a:pt x="55" y="38"/>
                    <a:pt x="36" y="26"/>
                  </a:cubicBezTo>
                  <a:cubicBezTo>
                    <a:pt x="34" y="25"/>
                    <a:pt x="32" y="25"/>
                    <a:pt x="30" y="2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2" name="Freeform 374"/>
            <p:cNvSpPr>
              <a:spLocks/>
            </p:cNvSpPr>
            <p:nvPr/>
          </p:nvSpPr>
          <p:spPr bwMode="auto">
            <a:xfrm>
              <a:off x="2219" y="1979"/>
              <a:ext cx="11" cy="13"/>
            </a:xfrm>
            <a:custGeom>
              <a:avLst/>
              <a:gdLst>
                <a:gd name="T0" fmla="*/ 9 w 36"/>
                <a:gd name="T1" fmla="*/ 34 h 42"/>
                <a:gd name="T2" fmla="*/ 20 w 36"/>
                <a:gd name="T3" fmla="*/ 0 h 42"/>
                <a:gd name="T4" fmla="*/ 9 w 36"/>
                <a:gd name="T5" fmla="*/ 3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2">
                  <a:moveTo>
                    <a:pt x="9" y="34"/>
                  </a:moveTo>
                  <a:cubicBezTo>
                    <a:pt x="36" y="42"/>
                    <a:pt x="31" y="17"/>
                    <a:pt x="20" y="0"/>
                  </a:cubicBezTo>
                  <a:cubicBezTo>
                    <a:pt x="5" y="8"/>
                    <a:pt x="0" y="19"/>
                    <a:pt x="9" y="34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3" name="Freeform 375"/>
            <p:cNvSpPr>
              <a:spLocks/>
            </p:cNvSpPr>
            <p:nvPr/>
          </p:nvSpPr>
          <p:spPr bwMode="auto">
            <a:xfrm>
              <a:off x="2217" y="1975"/>
              <a:ext cx="14" cy="17"/>
            </a:xfrm>
            <a:custGeom>
              <a:avLst/>
              <a:gdLst>
                <a:gd name="T0" fmla="*/ 24 w 47"/>
                <a:gd name="T1" fmla="*/ 57 h 57"/>
                <a:gd name="T2" fmla="*/ 24 w 47"/>
                <a:gd name="T3" fmla="*/ 57 h 57"/>
                <a:gd name="T4" fmla="*/ 12 w 47"/>
                <a:gd name="T5" fmla="*/ 55 h 57"/>
                <a:gd name="T6" fmla="*/ 9 w 47"/>
                <a:gd name="T7" fmla="*/ 53 h 57"/>
                <a:gd name="T8" fmla="*/ 7 w 47"/>
                <a:gd name="T9" fmla="*/ 51 h 57"/>
                <a:gd name="T10" fmla="*/ 2 w 47"/>
                <a:gd name="T11" fmla="*/ 25 h 57"/>
                <a:gd name="T12" fmla="*/ 21 w 47"/>
                <a:gd name="T13" fmla="*/ 4 h 57"/>
                <a:gd name="T14" fmla="*/ 29 w 47"/>
                <a:gd name="T15" fmla="*/ 0 h 57"/>
                <a:gd name="T16" fmla="*/ 33 w 47"/>
                <a:gd name="T17" fmla="*/ 7 h 57"/>
                <a:gd name="T18" fmla="*/ 41 w 47"/>
                <a:gd name="T19" fmla="*/ 47 h 57"/>
                <a:gd name="T20" fmla="*/ 24 w 47"/>
                <a:gd name="T2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57">
                  <a:moveTo>
                    <a:pt x="24" y="57"/>
                  </a:moveTo>
                  <a:cubicBezTo>
                    <a:pt x="24" y="57"/>
                    <a:pt x="24" y="57"/>
                    <a:pt x="24" y="57"/>
                  </a:cubicBezTo>
                  <a:cubicBezTo>
                    <a:pt x="20" y="57"/>
                    <a:pt x="17" y="56"/>
                    <a:pt x="12" y="55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0" y="40"/>
                    <a:pt x="0" y="31"/>
                    <a:pt x="2" y="25"/>
                  </a:cubicBezTo>
                  <a:cubicBezTo>
                    <a:pt x="4" y="19"/>
                    <a:pt x="8" y="11"/>
                    <a:pt x="21" y="4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41" y="19"/>
                    <a:pt x="47" y="36"/>
                    <a:pt x="41" y="47"/>
                  </a:cubicBezTo>
                  <a:cubicBezTo>
                    <a:pt x="39" y="51"/>
                    <a:pt x="35" y="57"/>
                    <a:pt x="24" y="5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4" name="Freeform 376"/>
            <p:cNvSpPr>
              <a:spLocks/>
            </p:cNvSpPr>
            <p:nvPr/>
          </p:nvSpPr>
          <p:spPr bwMode="auto">
            <a:xfrm>
              <a:off x="2211" y="1926"/>
              <a:ext cx="5" cy="5"/>
            </a:xfrm>
            <a:custGeom>
              <a:avLst/>
              <a:gdLst>
                <a:gd name="T0" fmla="*/ 17 w 17"/>
                <a:gd name="T1" fmla="*/ 0 h 17"/>
                <a:gd name="T2" fmla="*/ 0 w 17"/>
                <a:gd name="T3" fmla="*/ 17 h 17"/>
                <a:gd name="T4" fmla="*/ 17 w 17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7" y="0"/>
                  </a:moveTo>
                  <a:cubicBezTo>
                    <a:pt x="12" y="6"/>
                    <a:pt x="6" y="11"/>
                    <a:pt x="0" y="17"/>
                  </a:cubicBezTo>
                  <a:cubicBezTo>
                    <a:pt x="3" y="4"/>
                    <a:pt x="11" y="5"/>
                    <a:pt x="17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5" name="Freeform 377"/>
            <p:cNvSpPr>
              <a:spLocks/>
            </p:cNvSpPr>
            <p:nvPr/>
          </p:nvSpPr>
          <p:spPr bwMode="auto">
            <a:xfrm>
              <a:off x="2207" y="1924"/>
              <a:ext cx="11" cy="15"/>
            </a:xfrm>
            <a:custGeom>
              <a:avLst/>
              <a:gdLst>
                <a:gd name="T0" fmla="*/ 0 w 39"/>
                <a:gd name="T1" fmla="*/ 52 h 52"/>
                <a:gd name="T2" fmla="*/ 6 w 39"/>
                <a:gd name="T3" fmla="*/ 22 h 52"/>
                <a:gd name="T4" fmla="*/ 23 w 39"/>
                <a:gd name="T5" fmla="*/ 2 h 52"/>
                <a:gd name="T6" fmla="*/ 27 w 39"/>
                <a:gd name="T7" fmla="*/ 0 h 52"/>
                <a:gd name="T8" fmla="*/ 39 w 39"/>
                <a:gd name="T9" fmla="*/ 13 h 52"/>
                <a:gd name="T10" fmla="*/ 28 w 39"/>
                <a:gd name="T11" fmla="*/ 24 h 52"/>
                <a:gd name="T12" fmla="*/ 22 w 39"/>
                <a:gd name="T13" fmla="*/ 30 h 52"/>
                <a:gd name="T14" fmla="*/ 0 w 39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52">
                  <a:moveTo>
                    <a:pt x="0" y="52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9" y="8"/>
                    <a:pt x="17" y="4"/>
                    <a:pt x="23" y="2"/>
                  </a:cubicBezTo>
                  <a:cubicBezTo>
                    <a:pt x="24" y="1"/>
                    <a:pt x="26" y="0"/>
                    <a:pt x="27" y="0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5" y="17"/>
                    <a:pt x="32" y="21"/>
                    <a:pt x="28" y="24"/>
                  </a:cubicBezTo>
                  <a:cubicBezTo>
                    <a:pt x="26" y="26"/>
                    <a:pt x="24" y="28"/>
                    <a:pt x="22" y="30"/>
                  </a:cubicBezTo>
                  <a:lnTo>
                    <a:pt x="0" y="52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6" name="Freeform 378"/>
            <p:cNvSpPr>
              <a:spLocks/>
            </p:cNvSpPr>
            <p:nvPr/>
          </p:nvSpPr>
          <p:spPr bwMode="auto">
            <a:xfrm>
              <a:off x="2197" y="1918"/>
              <a:ext cx="42" cy="52"/>
            </a:xfrm>
            <a:custGeom>
              <a:avLst/>
              <a:gdLst>
                <a:gd name="T0" fmla="*/ 56 w 139"/>
                <a:gd name="T1" fmla="*/ 43 h 172"/>
                <a:gd name="T2" fmla="*/ 71 w 139"/>
                <a:gd name="T3" fmla="*/ 81 h 172"/>
                <a:gd name="T4" fmla="*/ 77 w 139"/>
                <a:gd name="T5" fmla="*/ 22 h 172"/>
                <a:gd name="T6" fmla="*/ 130 w 139"/>
                <a:gd name="T7" fmla="*/ 23 h 172"/>
                <a:gd name="T8" fmla="*/ 113 w 139"/>
                <a:gd name="T9" fmla="*/ 60 h 172"/>
                <a:gd name="T10" fmla="*/ 91 w 139"/>
                <a:gd name="T11" fmla="*/ 101 h 172"/>
                <a:gd name="T12" fmla="*/ 91 w 139"/>
                <a:gd name="T13" fmla="*/ 172 h 172"/>
                <a:gd name="T14" fmla="*/ 62 w 139"/>
                <a:gd name="T15" fmla="*/ 137 h 172"/>
                <a:gd name="T16" fmla="*/ 0 w 139"/>
                <a:gd name="T17" fmla="*/ 136 h 172"/>
                <a:gd name="T18" fmla="*/ 31 w 139"/>
                <a:gd name="T19" fmla="*/ 135 h 172"/>
                <a:gd name="T20" fmla="*/ 16 w 139"/>
                <a:gd name="T21" fmla="*/ 127 h 172"/>
                <a:gd name="T22" fmla="*/ 52 w 139"/>
                <a:gd name="T23" fmla="*/ 116 h 172"/>
                <a:gd name="T24" fmla="*/ 56 w 139"/>
                <a:gd name="T25" fmla="*/ 43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9" h="172">
                  <a:moveTo>
                    <a:pt x="56" y="43"/>
                  </a:moveTo>
                  <a:cubicBezTo>
                    <a:pt x="65" y="60"/>
                    <a:pt x="45" y="71"/>
                    <a:pt x="71" y="81"/>
                  </a:cubicBezTo>
                  <a:cubicBezTo>
                    <a:pt x="68" y="71"/>
                    <a:pt x="71" y="23"/>
                    <a:pt x="77" y="22"/>
                  </a:cubicBezTo>
                  <a:cubicBezTo>
                    <a:pt x="93" y="17"/>
                    <a:pt x="121" y="0"/>
                    <a:pt x="130" y="23"/>
                  </a:cubicBezTo>
                  <a:cubicBezTo>
                    <a:pt x="135" y="36"/>
                    <a:pt x="123" y="55"/>
                    <a:pt x="113" y="60"/>
                  </a:cubicBezTo>
                  <a:cubicBezTo>
                    <a:pt x="139" y="78"/>
                    <a:pt x="118" y="112"/>
                    <a:pt x="91" y="101"/>
                  </a:cubicBezTo>
                  <a:cubicBezTo>
                    <a:pt x="91" y="125"/>
                    <a:pt x="91" y="148"/>
                    <a:pt x="91" y="172"/>
                  </a:cubicBezTo>
                  <a:cubicBezTo>
                    <a:pt x="75" y="161"/>
                    <a:pt x="80" y="148"/>
                    <a:pt x="62" y="137"/>
                  </a:cubicBezTo>
                  <a:cubicBezTo>
                    <a:pt x="44" y="126"/>
                    <a:pt x="21" y="150"/>
                    <a:pt x="0" y="136"/>
                  </a:cubicBezTo>
                  <a:cubicBezTo>
                    <a:pt x="10" y="137"/>
                    <a:pt x="21" y="134"/>
                    <a:pt x="31" y="135"/>
                  </a:cubicBezTo>
                  <a:cubicBezTo>
                    <a:pt x="26" y="132"/>
                    <a:pt x="22" y="130"/>
                    <a:pt x="16" y="127"/>
                  </a:cubicBezTo>
                  <a:cubicBezTo>
                    <a:pt x="28" y="123"/>
                    <a:pt x="40" y="120"/>
                    <a:pt x="52" y="116"/>
                  </a:cubicBezTo>
                  <a:cubicBezTo>
                    <a:pt x="2" y="124"/>
                    <a:pt x="47" y="62"/>
                    <a:pt x="56" y="4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7" name="Freeform 379"/>
            <p:cNvSpPr>
              <a:spLocks noEditPoints="1"/>
            </p:cNvSpPr>
            <p:nvPr/>
          </p:nvSpPr>
          <p:spPr bwMode="auto">
            <a:xfrm>
              <a:off x="2188" y="1919"/>
              <a:ext cx="52" cy="56"/>
            </a:xfrm>
            <a:custGeom>
              <a:avLst/>
              <a:gdLst>
                <a:gd name="T0" fmla="*/ 133 w 177"/>
                <a:gd name="T1" fmla="*/ 187 h 187"/>
                <a:gd name="T2" fmla="*/ 119 w 177"/>
                <a:gd name="T3" fmla="*/ 177 h 187"/>
                <a:gd name="T4" fmla="*/ 102 w 177"/>
                <a:gd name="T5" fmla="*/ 157 h 187"/>
                <a:gd name="T6" fmla="*/ 90 w 177"/>
                <a:gd name="T7" fmla="*/ 143 h 187"/>
                <a:gd name="T8" fmla="*/ 90 w 177"/>
                <a:gd name="T9" fmla="*/ 143 h 187"/>
                <a:gd name="T10" fmla="*/ 77 w 177"/>
                <a:gd name="T11" fmla="*/ 142 h 187"/>
                <a:gd name="T12" fmla="*/ 69 w 177"/>
                <a:gd name="T13" fmla="*/ 144 h 187"/>
                <a:gd name="T14" fmla="*/ 28 w 177"/>
                <a:gd name="T15" fmla="*/ 142 h 187"/>
                <a:gd name="T16" fmla="*/ 0 w 177"/>
                <a:gd name="T17" fmla="*/ 123 h 187"/>
                <a:gd name="T18" fmla="*/ 29 w 177"/>
                <a:gd name="T19" fmla="*/ 125 h 187"/>
                <a:gd name="T20" fmla="*/ 25 w 177"/>
                <a:gd name="T21" fmla="*/ 123 h 187"/>
                <a:gd name="T22" fmla="*/ 47 w 177"/>
                <a:gd name="T23" fmla="*/ 116 h 187"/>
                <a:gd name="T24" fmla="*/ 55 w 177"/>
                <a:gd name="T25" fmla="*/ 114 h 187"/>
                <a:gd name="T26" fmla="*/ 55 w 177"/>
                <a:gd name="T27" fmla="*/ 113 h 187"/>
                <a:gd name="T28" fmla="*/ 74 w 177"/>
                <a:gd name="T29" fmla="*/ 48 h 187"/>
                <a:gd name="T30" fmla="*/ 80 w 177"/>
                <a:gd name="T31" fmla="*/ 37 h 187"/>
                <a:gd name="T32" fmla="*/ 88 w 177"/>
                <a:gd name="T33" fmla="*/ 22 h 187"/>
                <a:gd name="T34" fmla="*/ 96 w 177"/>
                <a:gd name="T35" fmla="*/ 35 h 187"/>
                <a:gd name="T36" fmla="*/ 108 w 177"/>
                <a:gd name="T37" fmla="*/ 11 h 187"/>
                <a:gd name="T38" fmla="*/ 117 w 177"/>
                <a:gd name="T39" fmla="*/ 8 h 187"/>
                <a:gd name="T40" fmla="*/ 146 w 177"/>
                <a:gd name="T41" fmla="*/ 0 h 187"/>
                <a:gd name="T42" fmla="*/ 171 w 177"/>
                <a:gd name="T43" fmla="*/ 18 h 187"/>
                <a:gd name="T44" fmla="*/ 160 w 177"/>
                <a:gd name="T45" fmla="*/ 59 h 187"/>
                <a:gd name="T46" fmla="*/ 166 w 177"/>
                <a:gd name="T47" fmla="*/ 87 h 187"/>
                <a:gd name="T48" fmla="*/ 133 w 177"/>
                <a:gd name="T49" fmla="*/ 110 h 187"/>
                <a:gd name="T50" fmla="*/ 133 w 177"/>
                <a:gd name="T51" fmla="*/ 187 h 187"/>
                <a:gd name="T52" fmla="*/ 85 w 177"/>
                <a:gd name="T53" fmla="*/ 123 h 187"/>
                <a:gd name="T54" fmla="*/ 100 w 177"/>
                <a:gd name="T55" fmla="*/ 128 h 187"/>
                <a:gd name="T56" fmla="*/ 115 w 177"/>
                <a:gd name="T57" fmla="*/ 142 h 187"/>
                <a:gd name="T58" fmla="*/ 115 w 177"/>
                <a:gd name="T59" fmla="*/ 93 h 187"/>
                <a:gd name="T60" fmla="*/ 100 w 177"/>
                <a:gd name="T61" fmla="*/ 87 h 187"/>
                <a:gd name="T62" fmla="*/ 82 w 177"/>
                <a:gd name="T63" fmla="*/ 72 h 187"/>
                <a:gd name="T64" fmla="*/ 71 w 177"/>
                <a:gd name="T65" fmla="*/ 104 h 187"/>
                <a:gd name="T66" fmla="*/ 84 w 177"/>
                <a:gd name="T67" fmla="*/ 105 h 187"/>
                <a:gd name="T68" fmla="*/ 88 w 177"/>
                <a:gd name="T69" fmla="*/ 123 h 187"/>
                <a:gd name="T70" fmla="*/ 85 w 177"/>
                <a:gd name="T71" fmla="*/ 123 h 187"/>
                <a:gd name="T72" fmla="*/ 115 w 177"/>
                <a:gd name="T73" fmla="*/ 86 h 187"/>
                <a:gd name="T74" fmla="*/ 127 w 177"/>
                <a:gd name="T75" fmla="*/ 90 h 187"/>
                <a:gd name="T76" fmla="*/ 148 w 177"/>
                <a:gd name="T77" fmla="*/ 82 h 187"/>
                <a:gd name="T78" fmla="*/ 141 w 177"/>
                <a:gd name="T79" fmla="*/ 66 h 187"/>
                <a:gd name="T80" fmla="*/ 129 w 177"/>
                <a:gd name="T81" fmla="*/ 58 h 187"/>
                <a:gd name="T82" fmla="*/ 142 w 177"/>
                <a:gd name="T83" fmla="*/ 50 h 187"/>
                <a:gd name="T84" fmla="*/ 154 w 177"/>
                <a:gd name="T85" fmla="*/ 24 h 187"/>
                <a:gd name="T86" fmla="*/ 146 w 177"/>
                <a:gd name="T87" fmla="*/ 19 h 187"/>
                <a:gd name="T88" fmla="*/ 123 w 177"/>
                <a:gd name="T89" fmla="*/ 25 h 187"/>
                <a:gd name="T90" fmla="*/ 116 w 177"/>
                <a:gd name="T91" fmla="*/ 28 h 187"/>
                <a:gd name="T92" fmla="*/ 112 w 177"/>
                <a:gd name="T93" fmla="*/ 77 h 187"/>
                <a:gd name="T94" fmla="*/ 115 w 177"/>
                <a:gd name="T95" fmla="*/ 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7" h="187">
                  <a:moveTo>
                    <a:pt x="133" y="187"/>
                  </a:moveTo>
                  <a:cubicBezTo>
                    <a:pt x="119" y="177"/>
                    <a:pt x="119" y="177"/>
                    <a:pt x="119" y="177"/>
                  </a:cubicBezTo>
                  <a:cubicBezTo>
                    <a:pt x="109" y="171"/>
                    <a:pt x="106" y="163"/>
                    <a:pt x="102" y="157"/>
                  </a:cubicBezTo>
                  <a:cubicBezTo>
                    <a:pt x="100" y="152"/>
                    <a:pt x="97" y="148"/>
                    <a:pt x="90" y="143"/>
                  </a:cubicBezTo>
                  <a:cubicBezTo>
                    <a:pt x="90" y="143"/>
                    <a:pt x="90" y="143"/>
                    <a:pt x="90" y="143"/>
                  </a:cubicBezTo>
                  <a:cubicBezTo>
                    <a:pt x="77" y="142"/>
                    <a:pt x="77" y="142"/>
                    <a:pt x="77" y="142"/>
                  </a:cubicBezTo>
                  <a:cubicBezTo>
                    <a:pt x="74" y="143"/>
                    <a:pt x="72" y="144"/>
                    <a:pt x="69" y="144"/>
                  </a:cubicBezTo>
                  <a:cubicBezTo>
                    <a:pt x="56" y="148"/>
                    <a:pt x="40" y="150"/>
                    <a:pt x="28" y="142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29" y="125"/>
                    <a:pt x="29" y="125"/>
                    <a:pt x="29" y="125"/>
                  </a:cubicBezTo>
                  <a:cubicBezTo>
                    <a:pt x="25" y="123"/>
                    <a:pt x="25" y="123"/>
                    <a:pt x="25" y="123"/>
                  </a:cubicBezTo>
                  <a:cubicBezTo>
                    <a:pt x="47" y="116"/>
                    <a:pt x="47" y="116"/>
                    <a:pt x="47" y="116"/>
                  </a:cubicBezTo>
                  <a:cubicBezTo>
                    <a:pt x="50" y="115"/>
                    <a:pt x="53" y="114"/>
                    <a:pt x="55" y="114"/>
                  </a:cubicBezTo>
                  <a:cubicBezTo>
                    <a:pt x="55" y="114"/>
                    <a:pt x="55" y="113"/>
                    <a:pt x="55" y="113"/>
                  </a:cubicBezTo>
                  <a:cubicBezTo>
                    <a:pt x="47" y="98"/>
                    <a:pt x="59" y="75"/>
                    <a:pt x="74" y="48"/>
                  </a:cubicBezTo>
                  <a:cubicBezTo>
                    <a:pt x="77" y="44"/>
                    <a:pt x="79" y="40"/>
                    <a:pt x="80" y="37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7" y="23"/>
                    <a:pt x="101" y="13"/>
                    <a:pt x="108" y="11"/>
                  </a:cubicBezTo>
                  <a:cubicBezTo>
                    <a:pt x="110" y="10"/>
                    <a:pt x="113" y="9"/>
                    <a:pt x="117" y="8"/>
                  </a:cubicBezTo>
                  <a:cubicBezTo>
                    <a:pt x="126" y="4"/>
                    <a:pt x="136" y="0"/>
                    <a:pt x="146" y="0"/>
                  </a:cubicBezTo>
                  <a:cubicBezTo>
                    <a:pt x="158" y="0"/>
                    <a:pt x="167" y="6"/>
                    <a:pt x="171" y="18"/>
                  </a:cubicBezTo>
                  <a:cubicBezTo>
                    <a:pt x="177" y="31"/>
                    <a:pt x="169" y="48"/>
                    <a:pt x="160" y="59"/>
                  </a:cubicBezTo>
                  <a:cubicBezTo>
                    <a:pt x="167" y="67"/>
                    <a:pt x="169" y="77"/>
                    <a:pt x="166" y="87"/>
                  </a:cubicBezTo>
                  <a:cubicBezTo>
                    <a:pt x="161" y="101"/>
                    <a:pt x="148" y="111"/>
                    <a:pt x="133" y="110"/>
                  </a:cubicBezTo>
                  <a:lnTo>
                    <a:pt x="133" y="187"/>
                  </a:lnTo>
                  <a:close/>
                  <a:moveTo>
                    <a:pt x="85" y="123"/>
                  </a:moveTo>
                  <a:cubicBezTo>
                    <a:pt x="91" y="124"/>
                    <a:pt x="96" y="125"/>
                    <a:pt x="100" y="128"/>
                  </a:cubicBezTo>
                  <a:cubicBezTo>
                    <a:pt x="108" y="132"/>
                    <a:pt x="112" y="137"/>
                    <a:pt x="115" y="142"/>
                  </a:cubicBezTo>
                  <a:cubicBezTo>
                    <a:pt x="115" y="93"/>
                    <a:pt x="115" y="93"/>
                    <a:pt x="115" y="93"/>
                  </a:cubicBezTo>
                  <a:cubicBezTo>
                    <a:pt x="100" y="87"/>
                    <a:pt x="100" y="87"/>
                    <a:pt x="100" y="87"/>
                  </a:cubicBezTo>
                  <a:cubicBezTo>
                    <a:pt x="89" y="83"/>
                    <a:pt x="84" y="78"/>
                    <a:pt x="82" y="72"/>
                  </a:cubicBezTo>
                  <a:cubicBezTo>
                    <a:pt x="75" y="84"/>
                    <a:pt x="69" y="99"/>
                    <a:pt x="71" y="104"/>
                  </a:cubicBezTo>
                  <a:cubicBezTo>
                    <a:pt x="72" y="105"/>
                    <a:pt x="76" y="106"/>
                    <a:pt x="84" y="105"/>
                  </a:cubicBezTo>
                  <a:cubicBezTo>
                    <a:pt x="88" y="123"/>
                    <a:pt x="88" y="123"/>
                    <a:pt x="88" y="123"/>
                  </a:cubicBezTo>
                  <a:lnTo>
                    <a:pt x="85" y="123"/>
                  </a:lnTo>
                  <a:close/>
                  <a:moveTo>
                    <a:pt x="115" y="86"/>
                  </a:moveTo>
                  <a:cubicBezTo>
                    <a:pt x="127" y="90"/>
                    <a:pt x="127" y="90"/>
                    <a:pt x="127" y="90"/>
                  </a:cubicBezTo>
                  <a:cubicBezTo>
                    <a:pt x="137" y="95"/>
                    <a:pt x="146" y="88"/>
                    <a:pt x="148" y="82"/>
                  </a:cubicBezTo>
                  <a:cubicBezTo>
                    <a:pt x="149" y="78"/>
                    <a:pt x="149" y="72"/>
                    <a:pt x="141" y="66"/>
                  </a:cubicBezTo>
                  <a:cubicBezTo>
                    <a:pt x="129" y="58"/>
                    <a:pt x="129" y="58"/>
                    <a:pt x="129" y="58"/>
                  </a:cubicBezTo>
                  <a:cubicBezTo>
                    <a:pt x="142" y="50"/>
                    <a:pt x="142" y="50"/>
                    <a:pt x="142" y="50"/>
                  </a:cubicBezTo>
                  <a:cubicBezTo>
                    <a:pt x="149" y="46"/>
                    <a:pt x="157" y="32"/>
                    <a:pt x="154" y="24"/>
                  </a:cubicBezTo>
                  <a:cubicBezTo>
                    <a:pt x="153" y="20"/>
                    <a:pt x="150" y="19"/>
                    <a:pt x="146" y="19"/>
                  </a:cubicBezTo>
                  <a:cubicBezTo>
                    <a:pt x="139" y="19"/>
                    <a:pt x="131" y="22"/>
                    <a:pt x="123" y="25"/>
                  </a:cubicBezTo>
                  <a:cubicBezTo>
                    <a:pt x="121" y="26"/>
                    <a:pt x="118" y="27"/>
                    <a:pt x="116" y="28"/>
                  </a:cubicBezTo>
                  <a:cubicBezTo>
                    <a:pt x="113" y="37"/>
                    <a:pt x="111" y="69"/>
                    <a:pt x="112" y="77"/>
                  </a:cubicBezTo>
                  <a:cubicBezTo>
                    <a:pt x="115" y="86"/>
                    <a:pt x="115" y="86"/>
                    <a:pt x="115" y="8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8" name="Freeform 380"/>
            <p:cNvSpPr>
              <a:spLocks/>
            </p:cNvSpPr>
            <p:nvPr/>
          </p:nvSpPr>
          <p:spPr bwMode="auto">
            <a:xfrm>
              <a:off x="2052" y="2107"/>
              <a:ext cx="45" cy="71"/>
            </a:xfrm>
            <a:custGeom>
              <a:avLst/>
              <a:gdLst>
                <a:gd name="T0" fmla="*/ 41 w 151"/>
                <a:gd name="T1" fmla="*/ 15 h 238"/>
                <a:gd name="T2" fmla="*/ 36 w 151"/>
                <a:gd name="T3" fmla="*/ 95 h 238"/>
                <a:gd name="T4" fmla="*/ 46 w 151"/>
                <a:gd name="T5" fmla="*/ 171 h 238"/>
                <a:gd name="T6" fmla="*/ 39 w 151"/>
                <a:gd name="T7" fmla="*/ 238 h 238"/>
                <a:gd name="T8" fmla="*/ 89 w 151"/>
                <a:gd name="T9" fmla="*/ 231 h 238"/>
                <a:gd name="T10" fmla="*/ 110 w 151"/>
                <a:gd name="T11" fmla="*/ 193 h 238"/>
                <a:gd name="T12" fmla="*/ 100 w 151"/>
                <a:gd name="T13" fmla="*/ 115 h 238"/>
                <a:gd name="T14" fmla="*/ 132 w 151"/>
                <a:gd name="T15" fmla="*/ 28 h 238"/>
                <a:gd name="T16" fmla="*/ 67 w 151"/>
                <a:gd name="T17" fmla="*/ 0 h 238"/>
                <a:gd name="T18" fmla="*/ 41 w 151"/>
                <a:gd name="T19" fmla="*/ 1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238">
                  <a:moveTo>
                    <a:pt x="41" y="15"/>
                  </a:moveTo>
                  <a:cubicBezTo>
                    <a:pt x="45" y="47"/>
                    <a:pt x="44" y="63"/>
                    <a:pt x="36" y="95"/>
                  </a:cubicBezTo>
                  <a:cubicBezTo>
                    <a:pt x="32" y="109"/>
                    <a:pt x="0" y="193"/>
                    <a:pt x="46" y="171"/>
                  </a:cubicBezTo>
                  <a:cubicBezTo>
                    <a:pt x="44" y="193"/>
                    <a:pt x="41" y="215"/>
                    <a:pt x="39" y="238"/>
                  </a:cubicBezTo>
                  <a:cubicBezTo>
                    <a:pt x="56" y="235"/>
                    <a:pt x="72" y="233"/>
                    <a:pt x="89" y="231"/>
                  </a:cubicBezTo>
                  <a:cubicBezTo>
                    <a:pt x="80" y="232"/>
                    <a:pt x="110" y="193"/>
                    <a:pt x="110" y="193"/>
                  </a:cubicBezTo>
                  <a:cubicBezTo>
                    <a:pt x="112" y="180"/>
                    <a:pt x="89" y="123"/>
                    <a:pt x="100" y="115"/>
                  </a:cubicBezTo>
                  <a:cubicBezTo>
                    <a:pt x="122" y="97"/>
                    <a:pt x="112" y="56"/>
                    <a:pt x="132" y="28"/>
                  </a:cubicBezTo>
                  <a:cubicBezTo>
                    <a:pt x="151" y="3"/>
                    <a:pt x="74" y="16"/>
                    <a:pt x="67" y="0"/>
                  </a:cubicBezTo>
                  <a:cubicBezTo>
                    <a:pt x="59" y="4"/>
                    <a:pt x="48" y="8"/>
                    <a:pt x="41" y="1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9" name="Freeform 381"/>
            <p:cNvSpPr>
              <a:spLocks noEditPoints="1"/>
            </p:cNvSpPr>
            <p:nvPr/>
          </p:nvSpPr>
          <p:spPr bwMode="auto">
            <a:xfrm>
              <a:off x="2054" y="2103"/>
              <a:ext cx="42" cy="78"/>
            </a:xfrm>
            <a:custGeom>
              <a:avLst/>
              <a:gdLst>
                <a:gd name="T0" fmla="*/ 23 w 140"/>
                <a:gd name="T1" fmla="*/ 261 h 261"/>
                <a:gd name="T2" fmla="*/ 24 w 140"/>
                <a:gd name="T3" fmla="*/ 250 h 261"/>
                <a:gd name="T4" fmla="*/ 30 w 140"/>
                <a:gd name="T5" fmla="*/ 197 h 261"/>
                <a:gd name="T6" fmla="*/ 27 w 140"/>
                <a:gd name="T7" fmla="*/ 197 h 261"/>
                <a:gd name="T8" fmla="*/ 27 w 140"/>
                <a:gd name="T9" fmla="*/ 197 h 261"/>
                <a:gd name="T10" fmla="*/ 11 w 140"/>
                <a:gd name="T11" fmla="*/ 189 h 261"/>
                <a:gd name="T12" fmla="*/ 19 w 140"/>
                <a:gd name="T13" fmla="*/ 112 h 261"/>
                <a:gd name="T14" fmla="*/ 21 w 140"/>
                <a:gd name="T15" fmla="*/ 105 h 261"/>
                <a:gd name="T16" fmla="*/ 26 w 140"/>
                <a:gd name="T17" fmla="*/ 29 h 261"/>
                <a:gd name="T18" fmla="*/ 25 w 140"/>
                <a:gd name="T19" fmla="*/ 24 h 261"/>
                <a:gd name="T20" fmla="*/ 29 w 140"/>
                <a:gd name="T21" fmla="*/ 21 h 261"/>
                <a:gd name="T22" fmla="*/ 48 w 140"/>
                <a:gd name="T23" fmla="*/ 9 h 261"/>
                <a:gd name="T24" fmla="*/ 56 w 140"/>
                <a:gd name="T25" fmla="*/ 5 h 261"/>
                <a:gd name="T26" fmla="*/ 65 w 140"/>
                <a:gd name="T27" fmla="*/ 0 h 261"/>
                <a:gd name="T28" fmla="*/ 69 w 140"/>
                <a:gd name="T29" fmla="*/ 9 h 261"/>
                <a:gd name="T30" fmla="*/ 97 w 140"/>
                <a:gd name="T31" fmla="*/ 14 h 261"/>
                <a:gd name="T32" fmla="*/ 137 w 140"/>
                <a:gd name="T33" fmla="*/ 28 h 261"/>
                <a:gd name="T34" fmla="*/ 134 w 140"/>
                <a:gd name="T35" fmla="*/ 47 h 261"/>
                <a:gd name="T36" fmla="*/ 120 w 140"/>
                <a:gd name="T37" fmla="*/ 87 h 261"/>
                <a:gd name="T38" fmla="*/ 99 w 140"/>
                <a:gd name="T39" fmla="*/ 135 h 261"/>
                <a:gd name="T40" fmla="*/ 107 w 140"/>
                <a:gd name="T41" fmla="*/ 173 h 261"/>
                <a:gd name="T42" fmla="*/ 113 w 140"/>
                <a:gd name="T43" fmla="*/ 208 h 261"/>
                <a:gd name="T44" fmla="*/ 109 w 140"/>
                <a:gd name="T45" fmla="*/ 214 h 261"/>
                <a:gd name="T46" fmla="*/ 90 w 140"/>
                <a:gd name="T47" fmla="*/ 243 h 261"/>
                <a:gd name="T48" fmla="*/ 83 w 140"/>
                <a:gd name="T49" fmla="*/ 242 h 261"/>
                <a:gd name="T50" fmla="*/ 84 w 140"/>
                <a:gd name="T51" fmla="*/ 253 h 261"/>
                <a:gd name="T52" fmla="*/ 84 w 140"/>
                <a:gd name="T53" fmla="*/ 253 h 261"/>
                <a:gd name="T54" fmla="*/ 23 w 140"/>
                <a:gd name="T55" fmla="*/ 261 h 261"/>
                <a:gd name="T56" fmla="*/ 51 w 140"/>
                <a:gd name="T57" fmla="*/ 168 h 261"/>
                <a:gd name="T58" fmla="*/ 50 w 140"/>
                <a:gd name="T59" fmla="*/ 185 h 261"/>
                <a:gd name="T60" fmla="*/ 43 w 140"/>
                <a:gd name="T61" fmla="*/ 240 h 261"/>
                <a:gd name="T62" fmla="*/ 74 w 140"/>
                <a:gd name="T63" fmla="*/ 236 h 261"/>
                <a:gd name="T64" fmla="*/ 94 w 140"/>
                <a:gd name="T65" fmla="*/ 203 h 261"/>
                <a:gd name="T66" fmla="*/ 94 w 140"/>
                <a:gd name="T67" fmla="*/ 203 h 261"/>
                <a:gd name="T68" fmla="*/ 89 w 140"/>
                <a:gd name="T69" fmla="*/ 178 h 261"/>
                <a:gd name="T70" fmla="*/ 88 w 140"/>
                <a:gd name="T71" fmla="*/ 121 h 261"/>
                <a:gd name="T72" fmla="*/ 102 w 140"/>
                <a:gd name="T73" fmla="*/ 84 h 261"/>
                <a:gd name="T74" fmla="*/ 119 w 140"/>
                <a:gd name="T75" fmla="*/ 36 h 261"/>
                <a:gd name="T76" fmla="*/ 119 w 140"/>
                <a:gd name="T77" fmla="*/ 36 h 261"/>
                <a:gd name="T78" fmla="*/ 95 w 140"/>
                <a:gd name="T79" fmla="*/ 32 h 261"/>
                <a:gd name="T80" fmla="*/ 59 w 140"/>
                <a:gd name="T81" fmla="*/ 24 h 261"/>
                <a:gd name="T82" fmla="*/ 56 w 140"/>
                <a:gd name="T83" fmla="*/ 26 h 261"/>
                <a:gd name="T84" fmla="*/ 45 w 140"/>
                <a:gd name="T85" fmla="*/ 32 h 261"/>
                <a:gd name="T86" fmla="*/ 39 w 140"/>
                <a:gd name="T87" fmla="*/ 110 h 261"/>
                <a:gd name="T88" fmla="*/ 36 w 140"/>
                <a:gd name="T89" fmla="*/ 118 h 261"/>
                <a:gd name="T90" fmla="*/ 26 w 140"/>
                <a:gd name="T91" fmla="*/ 178 h 261"/>
                <a:gd name="T92" fmla="*/ 36 w 140"/>
                <a:gd name="T93" fmla="*/ 175 h 261"/>
                <a:gd name="T94" fmla="*/ 51 w 140"/>
                <a:gd name="T95" fmla="*/ 168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0" h="261">
                  <a:moveTo>
                    <a:pt x="23" y="261"/>
                  </a:moveTo>
                  <a:cubicBezTo>
                    <a:pt x="24" y="250"/>
                    <a:pt x="24" y="250"/>
                    <a:pt x="24" y="250"/>
                  </a:cubicBezTo>
                  <a:cubicBezTo>
                    <a:pt x="26" y="232"/>
                    <a:pt x="28" y="214"/>
                    <a:pt x="30" y="197"/>
                  </a:cubicBezTo>
                  <a:cubicBezTo>
                    <a:pt x="29" y="197"/>
                    <a:pt x="28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21" y="197"/>
                    <a:pt x="15" y="194"/>
                    <a:pt x="11" y="189"/>
                  </a:cubicBezTo>
                  <a:cubicBezTo>
                    <a:pt x="0" y="174"/>
                    <a:pt x="9" y="142"/>
                    <a:pt x="19" y="112"/>
                  </a:cubicBezTo>
                  <a:cubicBezTo>
                    <a:pt x="20" y="109"/>
                    <a:pt x="21" y="107"/>
                    <a:pt x="21" y="105"/>
                  </a:cubicBezTo>
                  <a:cubicBezTo>
                    <a:pt x="29" y="75"/>
                    <a:pt x="30" y="61"/>
                    <a:pt x="26" y="29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4" y="16"/>
                    <a:pt x="41" y="12"/>
                    <a:pt x="48" y="9"/>
                  </a:cubicBezTo>
                  <a:cubicBezTo>
                    <a:pt x="51" y="8"/>
                    <a:pt x="54" y="6"/>
                    <a:pt x="56" y="5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2" y="11"/>
                    <a:pt x="88" y="13"/>
                    <a:pt x="97" y="14"/>
                  </a:cubicBezTo>
                  <a:cubicBezTo>
                    <a:pt x="116" y="15"/>
                    <a:pt x="132" y="17"/>
                    <a:pt x="137" y="28"/>
                  </a:cubicBezTo>
                  <a:cubicBezTo>
                    <a:pt x="139" y="32"/>
                    <a:pt x="140" y="38"/>
                    <a:pt x="134" y="47"/>
                  </a:cubicBezTo>
                  <a:cubicBezTo>
                    <a:pt x="125" y="58"/>
                    <a:pt x="123" y="73"/>
                    <a:pt x="120" y="87"/>
                  </a:cubicBezTo>
                  <a:cubicBezTo>
                    <a:pt x="117" y="105"/>
                    <a:pt x="114" y="123"/>
                    <a:pt x="99" y="135"/>
                  </a:cubicBezTo>
                  <a:cubicBezTo>
                    <a:pt x="98" y="139"/>
                    <a:pt x="104" y="161"/>
                    <a:pt x="107" y="173"/>
                  </a:cubicBezTo>
                  <a:cubicBezTo>
                    <a:pt x="112" y="191"/>
                    <a:pt x="114" y="201"/>
                    <a:pt x="113" y="208"/>
                  </a:cubicBezTo>
                  <a:cubicBezTo>
                    <a:pt x="113" y="209"/>
                    <a:pt x="112" y="210"/>
                    <a:pt x="109" y="214"/>
                  </a:cubicBezTo>
                  <a:cubicBezTo>
                    <a:pt x="93" y="236"/>
                    <a:pt x="91" y="242"/>
                    <a:pt x="90" y="243"/>
                  </a:cubicBezTo>
                  <a:cubicBezTo>
                    <a:pt x="83" y="242"/>
                    <a:pt x="83" y="242"/>
                    <a:pt x="83" y="242"/>
                  </a:cubicBezTo>
                  <a:cubicBezTo>
                    <a:pt x="84" y="253"/>
                    <a:pt x="84" y="253"/>
                    <a:pt x="84" y="253"/>
                  </a:cubicBezTo>
                  <a:cubicBezTo>
                    <a:pt x="84" y="253"/>
                    <a:pt x="84" y="253"/>
                    <a:pt x="84" y="253"/>
                  </a:cubicBezTo>
                  <a:lnTo>
                    <a:pt x="23" y="261"/>
                  </a:lnTo>
                  <a:close/>
                  <a:moveTo>
                    <a:pt x="51" y="168"/>
                  </a:moveTo>
                  <a:cubicBezTo>
                    <a:pt x="50" y="185"/>
                    <a:pt x="50" y="185"/>
                    <a:pt x="50" y="185"/>
                  </a:cubicBezTo>
                  <a:cubicBezTo>
                    <a:pt x="48" y="203"/>
                    <a:pt x="45" y="221"/>
                    <a:pt x="43" y="240"/>
                  </a:cubicBezTo>
                  <a:cubicBezTo>
                    <a:pt x="74" y="236"/>
                    <a:pt x="74" y="236"/>
                    <a:pt x="74" y="236"/>
                  </a:cubicBezTo>
                  <a:cubicBezTo>
                    <a:pt x="76" y="229"/>
                    <a:pt x="82" y="220"/>
                    <a:pt x="94" y="203"/>
                  </a:cubicBezTo>
                  <a:cubicBezTo>
                    <a:pt x="94" y="203"/>
                    <a:pt x="94" y="203"/>
                    <a:pt x="94" y="203"/>
                  </a:cubicBezTo>
                  <a:cubicBezTo>
                    <a:pt x="94" y="197"/>
                    <a:pt x="91" y="185"/>
                    <a:pt x="89" y="178"/>
                  </a:cubicBezTo>
                  <a:cubicBezTo>
                    <a:pt x="81" y="148"/>
                    <a:pt x="77" y="129"/>
                    <a:pt x="88" y="121"/>
                  </a:cubicBezTo>
                  <a:cubicBezTo>
                    <a:pt x="97" y="113"/>
                    <a:pt x="100" y="99"/>
                    <a:pt x="102" y="84"/>
                  </a:cubicBezTo>
                  <a:cubicBezTo>
                    <a:pt x="105" y="68"/>
                    <a:pt x="108" y="51"/>
                    <a:pt x="119" y="36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14" y="34"/>
                    <a:pt x="102" y="33"/>
                    <a:pt x="95" y="32"/>
                  </a:cubicBezTo>
                  <a:cubicBezTo>
                    <a:pt x="80" y="31"/>
                    <a:pt x="67" y="29"/>
                    <a:pt x="59" y="24"/>
                  </a:cubicBezTo>
                  <a:cubicBezTo>
                    <a:pt x="58" y="25"/>
                    <a:pt x="57" y="25"/>
                    <a:pt x="56" y="26"/>
                  </a:cubicBezTo>
                  <a:cubicBezTo>
                    <a:pt x="52" y="28"/>
                    <a:pt x="48" y="30"/>
                    <a:pt x="45" y="32"/>
                  </a:cubicBezTo>
                  <a:cubicBezTo>
                    <a:pt x="48" y="62"/>
                    <a:pt x="47" y="79"/>
                    <a:pt x="39" y="110"/>
                  </a:cubicBezTo>
                  <a:cubicBezTo>
                    <a:pt x="38" y="112"/>
                    <a:pt x="37" y="115"/>
                    <a:pt x="36" y="118"/>
                  </a:cubicBezTo>
                  <a:cubicBezTo>
                    <a:pt x="20" y="168"/>
                    <a:pt x="25" y="177"/>
                    <a:pt x="26" y="178"/>
                  </a:cubicBezTo>
                  <a:cubicBezTo>
                    <a:pt x="28" y="178"/>
                    <a:pt x="31" y="178"/>
                    <a:pt x="36" y="175"/>
                  </a:cubicBezTo>
                  <a:lnTo>
                    <a:pt x="51" y="168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0" name="Freeform 382"/>
            <p:cNvSpPr>
              <a:spLocks/>
            </p:cNvSpPr>
            <p:nvPr/>
          </p:nvSpPr>
          <p:spPr bwMode="auto">
            <a:xfrm>
              <a:off x="2380" y="2009"/>
              <a:ext cx="103" cy="75"/>
            </a:xfrm>
            <a:custGeom>
              <a:avLst/>
              <a:gdLst>
                <a:gd name="T0" fmla="*/ 0 w 347"/>
                <a:gd name="T1" fmla="*/ 120 h 252"/>
                <a:gd name="T2" fmla="*/ 44 w 347"/>
                <a:gd name="T3" fmla="*/ 88 h 252"/>
                <a:gd name="T4" fmla="*/ 80 w 347"/>
                <a:gd name="T5" fmla="*/ 31 h 252"/>
                <a:gd name="T6" fmla="*/ 207 w 347"/>
                <a:gd name="T7" fmla="*/ 18 h 252"/>
                <a:gd name="T8" fmla="*/ 287 w 347"/>
                <a:gd name="T9" fmla="*/ 80 h 252"/>
                <a:gd name="T10" fmla="*/ 344 w 347"/>
                <a:gd name="T11" fmla="*/ 158 h 252"/>
                <a:gd name="T12" fmla="*/ 324 w 347"/>
                <a:gd name="T13" fmla="*/ 206 h 252"/>
                <a:gd name="T14" fmla="*/ 320 w 347"/>
                <a:gd name="T15" fmla="*/ 182 h 252"/>
                <a:gd name="T16" fmla="*/ 313 w 347"/>
                <a:gd name="T17" fmla="*/ 241 h 252"/>
                <a:gd name="T18" fmla="*/ 249 w 347"/>
                <a:gd name="T19" fmla="*/ 225 h 252"/>
                <a:gd name="T20" fmla="*/ 193 w 347"/>
                <a:gd name="T21" fmla="*/ 249 h 252"/>
                <a:gd name="T22" fmla="*/ 102 w 347"/>
                <a:gd name="T23" fmla="*/ 225 h 252"/>
                <a:gd name="T24" fmla="*/ 82 w 347"/>
                <a:gd name="T25" fmla="*/ 208 h 252"/>
                <a:gd name="T26" fmla="*/ 84 w 347"/>
                <a:gd name="T27" fmla="*/ 195 h 252"/>
                <a:gd name="T28" fmla="*/ 0 w 347"/>
                <a:gd name="T29" fmla="*/ 12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7" h="252">
                  <a:moveTo>
                    <a:pt x="0" y="120"/>
                  </a:moveTo>
                  <a:cubicBezTo>
                    <a:pt x="27" y="112"/>
                    <a:pt x="32" y="112"/>
                    <a:pt x="44" y="88"/>
                  </a:cubicBezTo>
                  <a:cubicBezTo>
                    <a:pt x="54" y="65"/>
                    <a:pt x="59" y="45"/>
                    <a:pt x="80" y="31"/>
                  </a:cubicBezTo>
                  <a:cubicBezTo>
                    <a:pt x="121" y="6"/>
                    <a:pt x="166" y="32"/>
                    <a:pt x="207" y="18"/>
                  </a:cubicBezTo>
                  <a:cubicBezTo>
                    <a:pt x="259" y="0"/>
                    <a:pt x="266" y="37"/>
                    <a:pt x="287" y="80"/>
                  </a:cubicBezTo>
                  <a:cubicBezTo>
                    <a:pt x="311" y="130"/>
                    <a:pt x="267" y="173"/>
                    <a:pt x="344" y="158"/>
                  </a:cubicBezTo>
                  <a:cubicBezTo>
                    <a:pt x="347" y="177"/>
                    <a:pt x="342" y="196"/>
                    <a:pt x="324" y="206"/>
                  </a:cubicBezTo>
                  <a:cubicBezTo>
                    <a:pt x="325" y="193"/>
                    <a:pt x="321" y="191"/>
                    <a:pt x="320" y="182"/>
                  </a:cubicBezTo>
                  <a:cubicBezTo>
                    <a:pt x="317" y="202"/>
                    <a:pt x="315" y="221"/>
                    <a:pt x="313" y="241"/>
                  </a:cubicBezTo>
                  <a:cubicBezTo>
                    <a:pt x="295" y="237"/>
                    <a:pt x="267" y="223"/>
                    <a:pt x="249" y="225"/>
                  </a:cubicBezTo>
                  <a:cubicBezTo>
                    <a:pt x="230" y="226"/>
                    <a:pt x="213" y="245"/>
                    <a:pt x="193" y="249"/>
                  </a:cubicBezTo>
                  <a:cubicBezTo>
                    <a:pt x="173" y="252"/>
                    <a:pt x="91" y="251"/>
                    <a:pt x="102" y="225"/>
                  </a:cubicBezTo>
                  <a:cubicBezTo>
                    <a:pt x="90" y="221"/>
                    <a:pt x="92" y="214"/>
                    <a:pt x="82" y="208"/>
                  </a:cubicBezTo>
                  <a:cubicBezTo>
                    <a:pt x="91" y="197"/>
                    <a:pt x="84" y="206"/>
                    <a:pt x="84" y="195"/>
                  </a:cubicBezTo>
                  <a:cubicBezTo>
                    <a:pt x="55" y="221"/>
                    <a:pt x="25" y="132"/>
                    <a:pt x="0" y="12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1" name="Freeform 383"/>
            <p:cNvSpPr>
              <a:spLocks noEditPoints="1"/>
            </p:cNvSpPr>
            <p:nvPr/>
          </p:nvSpPr>
          <p:spPr bwMode="auto">
            <a:xfrm>
              <a:off x="2372" y="2010"/>
              <a:ext cx="114" cy="76"/>
            </a:xfrm>
            <a:custGeom>
              <a:avLst/>
              <a:gdLst>
                <a:gd name="T0" fmla="*/ 121 w 382"/>
                <a:gd name="T1" fmla="*/ 236 h 255"/>
                <a:gd name="T2" fmla="*/ 108 w 382"/>
                <a:gd name="T3" fmla="*/ 217 h 255"/>
                <a:gd name="T4" fmla="*/ 93 w 382"/>
                <a:gd name="T5" fmla="*/ 205 h 255"/>
                <a:gd name="T6" fmla="*/ 48 w 382"/>
                <a:gd name="T7" fmla="*/ 157 h 255"/>
                <a:gd name="T8" fmla="*/ 0 w 382"/>
                <a:gd name="T9" fmla="*/ 115 h 255"/>
                <a:gd name="T10" fmla="*/ 60 w 382"/>
                <a:gd name="T11" fmla="*/ 80 h 255"/>
                <a:gd name="T12" fmla="*/ 100 w 382"/>
                <a:gd name="T13" fmla="*/ 19 h 255"/>
                <a:gd name="T14" fmla="*/ 177 w 382"/>
                <a:gd name="T15" fmla="*/ 8 h 255"/>
                <a:gd name="T16" fmla="*/ 256 w 382"/>
                <a:gd name="T17" fmla="*/ 0 h 255"/>
                <a:gd name="T18" fmla="*/ 320 w 382"/>
                <a:gd name="T19" fmla="*/ 72 h 255"/>
                <a:gd name="T20" fmla="*/ 332 w 382"/>
                <a:gd name="T21" fmla="*/ 145 h 255"/>
                <a:gd name="T22" fmla="*/ 346 w 382"/>
                <a:gd name="T23" fmla="*/ 101 h 255"/>
                <a:gd name="T24" fmla="*/ 367 w 382"/>
                <a:gd name="T25" fmla="*/ 145 h 255"/>
                <a:gd name="T26" fmla="*/ 378 w 382"/>
                <a:gd name="T27" fmla="*/ 152 h 255"/>
                <a:gd name="T28" fmla="*/ 350 w 382"/>
                <a:gd name="T29" fmla="*/ 212 h 255"/>
                <a:gd name="T30" fmla="*/ 345 w 382"/>
                <a:gd name="T31" fmla="*/ 249 h 255"/>
                <a:gd name="T32" fmla="*/ 315 w 382"/>
                <a:gd name="T33" fmla="*/ 240 h 255"/>
                <a:gd name="T34" fmla="*/ 275 w 382"/>
                <a:gd name="T35" fmla="*/ 230 h 255"/>
                <a:gd name="T36" fmla="*/ 220 w 382"/>
                <a:gd name="T37" fmla="*/ 254 h 255"/>
                <a:gd name="T38" fmla="*/ 120 w 382"/>
                <a:gd name="T39" fmla="*/ 203 h 255"/>
                <a:gd name="T40" fmla="*/ 130 w 382"/>
                <a:gd name="T41" fmla="*/ 212 h 255"/>
                <a:gd name="T42" fmla="*/ 136 w 382"/>
                <a:gd name="T43" fmla="*/ 224 h 255"/>
                <a:gd name="T44" fmla="*/ 217 w 382"/>
                <a:gd name="T45" fmla="*/ 236 h 255"/>
                <a:gd name="T46" fmla="*/ 274 w 382"/>
                <a:gd name="T47" fmla="*/ 212 h 255"/>
                <a:gd name="T48" fmla="*/ 330 w 382"/>
                <a:gd name="T49" fmla="*/ 225 h 255"/>
                <a:gd name="T50" fmla="*/ 337 w 382"/>
                <a:gd name="T51" fmla="*/ 166 h 255"/>
                <a:gd name="T52" fmla="*/ 311 w 382"/>
                <a:gd name="T53" fmla="*/ 125 h 255"/>
                <a:gd name="T54" fmla="*/ 295 w 382"/>
                <a:gd name="T55" fmla="*/ 63 h 255"/>
                <a:gd name="T56" fmla="*/ 176 w 382"/>
                <a:gd name="T57" fmla="*/ 26 h 255"/>
                <a:gd name="T58" fmla="*/ 110 w 382"/>
                <a:gd name="T59" fmla="*/ 35 h 255"/>
                <a:gd name="T60" fmla="*/ 77 w 382"/>
                <a:gd name="T61" fmla="*/ 87 h 255"/>
                <a:gd name="T62" fmla="*/ 63 w 382"/>
                <a:gd name="T63" fmla="*/ 147 h 255"/>
                <a:gd name="T64" fmla="*/ 103 w 382"/>
                <a:gd name="T65" fmla="*/ 184 h 255"/>
                <a:gd name="T66" fmla="*/ 118 w 382"/>
                <a:gd name="T67" fmla="*/ 191 h 255"/>
                <a:gd name="T68" fmla="*/ 120 w 382"/>
                <a:gd name="T69" fmla="*/ 192 h 255"/>
                <a:gd name="T70" fmla="*/ 120 w 382"/>
                <a:gd name="T71" fmla="*/ 203 h 255"/>
                <a:gd name="T72" fmla="*/ 354 w 382"/>
                <a:gd name="T73" fmla="*/ 177 h 255"/>
                <a:gd name="T74" fmla="*/ 356 w 382"/>
                <a:gd name="T75" fmla="*/ 184 h 255"/>
                <a:gd name="T76" fmla="*/ 353 w 382"/>
                <a:gd name="T77" fmla="*/ 16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82" h="255">
                  <a:moveTo>
                    <a:pt x="194" y="255"/>
                  </a:moveTo>
                  <a:cubicBezTo>
                    <a:pt x="171" y="255"/>
                    <a:pt x="132" y="253"/>
                    <a:pt x="121" y="236"/>
                  </a:cubicBezTo>
                  <a:cubicBezTo>
                    <a:pt x="119" y="233"/>
                    <a:pt x="117" y="230"/>
                    <a:pt x="117" y="226"/>
                  </a:cubicBezTo>
                  <a:cubicBezTo>
                    <a:pt x="112" y="224"/>
                    <a:pt x="110" y="220"/>
                    <a:pt x="108" y="217"/>
                  </a:cubicBezTo>
                  <a:cubicBezTo>
                    <a:pt x="106" y="215"/>
                    <a:pt x="105" y="213"/>
                    <a:pt x="102" y="211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94" y="204"/>
                    <a:pt x="94" y="204"/>
                    <a:pt x="94" y="204"/>
                  </a:cubicBezTo>
                  <a:cubicBezTo>
                    <a:pt x="77" y="202"/>
                    <a:pt x="62" y="180"/>
                    <a:pt x="48" y="157"/>
                  </a:cubicBezTo>
                  <a:cubicBezTo>
                    <a:pt x="38" y="144"/>
                    <a:pt x="28" y="128"/>
                    <a:pt x="22" y="12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0" y="105"/>
                    <a:pt x="30" y="105"/>
                    <a:pt x="30" y="105"/>
                  </a:cubicBezTo>
                  <a:cubicBezTo>
                    <a:pt x="49" y="99"/>
                    <a:pt x="52" y="98"/>
                    <a:pt x="60" y="80"/>
                  </a:cubicBezTo>
                  <a:cubicBezTo>
                    <a:pt x="62" y="75"/>
                    <a:pt x="64" y="71"/>
                    <a:pt x="66" y="67"/>
                  </a:cubicBezTo>
                  <a:cubicBezTo>
                    <a:pt x="73" y="49"/>
                    <a:pt x="81" y="32"/>
                    <a:pt x="100" y="19"/>
                  </a:cubicBezTo>
                  <a:cubicBezTo>
                    <a:pt x="119" y="8"/>
                    <a:pt x="138" y="7"/>
                    <a:pt x="150" y="7"/>
                  </a:cubicBezTo>
                  <a:cubicBezTo>
                    <a:pt x="159" y="7"/>
                    <a:pt x="168" y="7"/>
                    <a:pt x="177" y="8"/>
                  </a:cubicBezTo>
                  <a:cubicBezTo>
                    <a:pt x="196" y="10"/>
                    <a:pt x="216" y="10"/>
                    <a:pt x="230" y="5"/>
                  </a:cubicBezTo>
                  <a:cubicBezTo>
                    <a:pt x="240" y="2"/>
                    <a:pt x="248" y="0"/>
                    <a:pt x="256" y="0"/>
                  </a:cubicBezTo>
                  <a:cubicBezTo>
                    <a:pt x="288" y="0"/>
                    <a:pt x="299" y="26"/>
                    <a:pt x="312" y="55"/>
                  </a:cubicBezTo>
                  <a:cubicBezTo>
                    <a:pt x="315" y="61"/>
                    <a:pt x="317" y="66"/>
                    <a:pt x="320" y="72"/>
                  </a:cubicBezTo>
                  <a:cubicBezTo>
                    <a:pt x="330" y="92"/>
                    <a:pt x="329" y="111"/>
                    <a:pt x="329" y="125"/>
                  </a:cubicBezTo>
                  <a:cubicBezTo>
                    <a:pt x="329" y="134"/>
                    <a:pt x="329" y="142"/>
                    <a:pt x="332" y="145"/>
                  </a:cubicBezTo>
                  <a:cubicBezTo>
                    <a:pt x="333" y="146"/>
                    <a:pt x="336" y="147"/>
                    <a:pt x="340" y="147"/>
                  </a:cubicBezTo>
                  <a:cubicBezTo>
                    <a:pt x="346" y="101"/>
                    <a:pt x="346" y="101"/>
                    <a:pt x="346" y="101"/>
                  </a:cubicBezTo>
                  <a:cubicBezTo>
                    <a:pt x="351" y="147"/>
                    <a:pt x="351" y="147"/>
                    <a:pt x="351" y="147"/>
                  </a:cubicBezTo>
                  <a:cubicBezTo>
                    <a:pt x="355" y="147"/>
                    <a:pt x="361" y="146"/>
                    <a:pt x="367" y="145"/>
                  </a:cubicBezTo>
                  <a:cubicBezTo>
                    <a:pt x="377" y="143"/>
                    <a:pt x="377" y="143"/>
                    <a:pt x="377" y="143"/>
                  </a:cubicBezTo>
                  <a:cubicBezTo>
                    <a:pt x="378" y="152"/>
                    <a:pt x="378" y="152"/>
                    <a:pt x="378" y="152"/>
                  </a:cubicBezTo>
                  <a:cubicBezTo>
                    <a:pt x="382" y="179"/>
                    <a:pt x="373" y="200"/>
                    <a:pt x="353" y="210"/>
                  </a:cubicBezTo>
                  <a:cubicBezTo>
                    <a:pt x="350" y="212"/>
                    <a:pt x="350" y="212"/>
                    <a:pt x="350" y="212"/>
                  </a:cubicBezTo>
                  <a:cubicBezTo>
                    <a:pt x="349" y="221"/>
                    <a:pt x="348" y="230"/>
                    <a:pt x="347" y="238"/>
                  </a:cubicBezTo>
                  <a:cubicBezTo>
                    <a:pt x="345" y="249"/>
                    <a:pt x="345" y="249"/>
                    <a:pt x="345" y="249"/>
                  </a:cubicBezTo>
                  <a:cubicBezTo>
                    <a:pt x="335" y="246"/>
                    <a:pt x="335" y="246"/>
                    <a:pt x="335" y="246"/>
                  </a:cubicBezTo>
                  <a:cubicBezTo>
                    <a:pt x="329" y="245"/>
                    <a:pt x="322" y="242"/>
                    <a:pt x="315" y="240"/>
                  </a:cubicBezTo>
                  <a:cubicBezTo>
                    <a:pt x="303" y="235"/>
                    <a:pt x="288" y="230"/>
                    <a:pt x="278" y="230"/>
                  </a:cubicBezTo>
                  <a:cubicBezTo>
                    <a:pt x="275" y="230"/>
                    <a:pt x="275" y="230"/>
                    <a:pt x="275" y="230"/>
                  </a:cubicBezTo>
                  <a:cubicBezTo>
                    <a:pt x="267" y="230"/>
                    <a:pt x="258" y="235"/>
                    <a:pt x="249" y="241"/>
                  </a:cubicBezTo>
                  <a:cubicBezTo>
                    <a:pt x="240" y="246"/>
                    <a:pt x="231" y="252"/>
                    <a:pt x="220" y="254"/>
                  </a:cubicBezTo>
                  <a:cubicBezTo>
                    <a:pt x="214" y="255"/>
                    <a:pt x="205" y="255"/>
                    <a:pt x="194" y="255"/>
                  </a:cubicBezTo>
                  <a:close/>
                  <a:moveTo>
                    <a:pt x="120" y="203"/>
                  </a:moveTo>
                  <a:cubicBezTo>
                    <a:pt x="121" y="204"/>
                    <a:pt x="122" y="205"/>
                    <a:pt x="122" y="206"/>
                  </a:cubicBezTo>
                  <a:cubicBezTo>
                    <a:pt x="125" y="210"/>
                    <a:pt x="126" y="211"/>
                    <a:pt x="130" y="212"/>
                  </a:cubicBezTo>
                  <a:cubicBezTo>
                    <a:pt x="140" y="214"/>
                    <a:pt x="140" y="214"/>
                    <a:pt x="140" y="214"/>
                  </a:cubicBezTo>
                  <a:cubicBezTo>
                    <a:pt x="136" y="224"/>
                    <a:pt x="136" y="224"/>
                    <a:pt x="136" y="224"/>
                  </a:cubicBezTo>
                  <a:cubicBezTo>
                    <a:pt x="139" y="231"/>
                    <a:pt x="162" y="237"/>
                    <a:pt x="194" y="237"/>
                  </a:cubicBezTo>
                  <a:cubicBezTo>
                    <a:pt x="205" y="237"/>
                    <a:pt x="213" y="236"/>
                    <a:pt x="217" y="236"/>
                  </a:cubicBezTo>
                  <a:cubicBezTo>
                    <a:pt x="224" y="234"/>
                    <a:pt x="232" y="230"/>
                    <a:pt x="240" y="225"/>
                  </a:cubicBezTo>
                  <a:cubicBezTo>
                    <a:pt x="251" y="219"/>
                    <a:pt x="261" y="212"/>
                    <a:pt x="274" y="212"/>
                  </a:cubicBezTo>
                  <a:cubicBezTo>
                    <a:pt x="287" y="210"/>
                    <a:pt x="306" y="217"/>
                    <a:pt x="322" y="222"/>
                  </a:cubicBezTo>
                  <a:cubicBezTo>
                    <a:pt x="324" y="223"/>
                    <a:pt x="327" y="224"/>
                    <a:pt x="330" y="225"/>
                  </a:cubicBezTo>
                  <a:cubicBezTo>
                    <a:pt x="332" y="209"/>
                    <a:pt x="334" y="193"/>
                    <a:pt x="336" y="177"/>
                  </a:cubicBezTo>
                  <a:cubicBezTo>
                    <a:pt x="337" y="166"/>
                    <a:pt x="337" y="166"/>
                    <a:pt x="337" y="166"/>
                  </a:cubicBezTo>
                  <a:cubicBezTo>
                    <a:pt x="329" y="165"/>
                    <a:pt x="323" y="162"/>
                    <a:pt x="319" y="158"/>
                  </a:cubicBezTo>
                  <a:cubicBezTo>
                    <a:pt x="311" y="150"/>
                    <a:pt x="311" y="138"/>
                    <a:pt x="311" y="125"/>
                  </a:cubicBezTo>
                  <a:cubicBezTo>
                    <a:pt x="311" y="111"/>
                    <a:pt x="311" y="96"/>
                    <a:pt x="304" y="80"/>
                  </a:cubicBezTo>
                  <a:cubicBezTo>
                    <a:pt x="301" y="74"/>
                    <a:pt x="298" y="68"/>
                    <a:pt x="295" y="63"/>
                  </a:cubicBezTo>
                  <a:cubicBezTo>
                    <a:pt x="279" y="25"/>
                    <a:pt x="269" y="11"/>
                    <a:pt x="236" y="23"/>
                  </a:cubicBezTo>
                  <a:cubicBezTo>
                    <a:pt x="219" y="29"/>
                    <a:pt x="197" y="28"/>
                    <a:pt x="176" y="26"/>
                  </a:cubicBezTo>
                  <a:cubicBezTo>
                    <a:pt x="167" y="26"/>
                    <a:pt x="159" y="25"/>
                    <a:pt x="150" y="25"/>
                  </a:cubicBezTo>
                  <a:cubicBezTo>
                    <a:pt x="134" y="25"/>
                    <a:pt x="121" y="28"/>
                    <a:pt x="110" y="35"/>
                  </a:cubicBezTo>
                  <a:cubicBezTo>
                    <a:pt x="95" y="44"/>
                    <a:pt x="90" y="57"/>
                    <a:pt x="83" y="74"/>
                  </a:cubicBezTo>
                  <a:cubicBezTo>
                    <a:pt x="81" y="78"/>
                    <a:pt x="79" y="83"/>
                    <a:pt x="77" y="87"/>
                  </a:cubicBezTo>
                  <a:cubicBezTo>
                    <a:pt x="67" y="109"/>
                    <a:pt x="60" y="114"/>
                    <a:pt x="44" y="120"/>
                  </a:cubicBezTo>
                  <a:cubicBezTo>
                    <a:pt x="50" y="127"/>
                    <a:pt x="56" y="137"/>
                    <a:pt x="63" y="147"/>
                  </a:cubicBezTo>
                  <a:cubicBezTo>
                    <a:pt x="73" y="164"/>
                    <a:pt x="88" y="186"/>
                    <a:pt x="98" y="186"/>
                  </a:cubicBezTo>
                  <a:cubicBezTo>
                    <a:pt x="98" y="186"/>
                    <a:pt x="100" y="186"/>
                    <a:pt x="103" y="184"/>
                  </a:cubicBezTo>
                  <a:cubicBezTo>
                    <a:pt x="118" y="170"/>
                    <a:pt x="118" y="170"/>
                    <a:pt x="118" y="170"/>
                  </a:cubicBezTo>
                  <a:cubicBezTo>
                    <a:pt x="118" y="191"/>
                    <a:pt x="118" y="191"/>
                    <a:pt x="118" y="191"/>
                  </a:cubicBezTo>
                  <a:cubicBezTo>
                    <a:pt x="118" y="191"/>
                    <a:pt x="118" y="191"/>
                    <a:pt x="118" y="191"/>
                  </a:cubicBezTo>
                  <a:cubicBezTo>
                    <a:pt x="120" y="192"/>
                    <a:pt x="120" y="192"/>
                    <a:pt x="120" y="192"/>
                  </a:cubicBezTo>
                  <a:cubicBezTo>
                    <a:pt x="121" y="197"/>
                    <a:pt x="121" y="197"/>
                    <a:pt x="121" y="197"/>
                  </a:cubicBezTo>
                  <a:cubicBezTo>
                    <a:pt x="121" y="199"/>
                    <a:pt x="121" y="201"/>
                    <a:pt x="120" y="203"/>
                  </a:cubicBezTo>
                  <a:close/>
                  <a:moveTo>
                    <a:pt x="353" y="165"/>
                  </a:moveTo>
                  <a:cubicBezTo>
                    <a:pt x="354" y="177"/>
                    <a:pt x="354" y="177"/>
                    <a:pt x="354" y="177"/>
                  </a:cubicBezTo>
                  <a:cubicBezTo>
                    <a:pt x="354" y="179"/>
                    <a:pt x="355" y="181"/>
                    <a:pt x="356" y="183"/>
                  </a:cubicBezTo>
                  <a:cubicBezTo>
                    <a:pt x="356" y="183"/>
                    <a:pt x="356" y="183"/>
                    <a:pt x="356" y="184"/>
                  </a:cubicBezTo>
                  <a:cubicBezTo>
                    <a:pt x="359" y="178"/>
                    <a:pt x="361" y="172"/>
                    <a:pt x="361" y="165"/>
                  </a:cubicBezTo>
                  <a:cubicBezTo>
                    <a:pt x="358" y="165"/>
                    <a:pt x="355" y="165"/>
                    <a:pt x="353" y="16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2" name="Freeform 384"/>
            <p:cNvSpPr>
              <a:spLocks/>
            </p:cNvSpPr>
            <p:nvPr/>
          </p:nvSpPr>
          <p:spPr bwMode="auto">
            <a:xfrm>
              <a:off x="2305" y="2033"/>
              <a:ext cx="32" cy="20"/>
            </a:xfrm>
            <a:custGeom>
              <a:avLst/>
              <a:gdLst>
                <a:gd name="T0" fmla="*/ 108 w 108"/>
                <a:gd name="T1" fmla="*/ 9 h 68"/>
                <a:gd name="T2" fmla="*/ 77 w 108"/>
                <a:gd name="T3" fmla="*/ 30 h 68"/>
                <a:gd name="T4" fmla="*/ 59 w 108"/>
                <a:gd name="T5" fmla="*/ 64 h 68"/>
                <a:gd name="T6" fmla="*/ 19 w 108"/>
                <a:gd name="T7" fmla="*/ 66 h 68"/>
                <a:gd name="T8" fmla="*/ 0 w 108"/>
                <a:gd name="T9" fmla="*/ 35 h 68"/>
                <a:gd name="T10" fmla="*/ 108 w 108"/>
                <a:gd name="T11" fmla="*/ 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68">
                  <a:moveTo>
                    <a:pt x="108" y="9"/>
                  </a:moveTo>
                  <a:cubicBezTo>
                    <a:pt x="101" y="22"/>
                    <a:pt x="84" y="19"/>
                    <a:pt x="77" y="30"/>
                  </a:cubicBezTo>
                  <a:cubicBezTo>
                    <a:pt x="69" y="40"/>
                    <a:pt x="76" y="68"/>
                    <a:pt x="59" y="64"/>
                  </a:cubicBezTo>
                  <a:cubicBezTo>
                    <a:pt x="55" y="63"/>
                    <a:pt x="17" y="66"/>
                    <a:pt x="19" y="66"/>
                  </a:cubicBezTo>
                  <a:cubicBezTo>
                    <a:pt x="10" y="61"/>
                    <a:pt x="6" y="40"/>
                    <a:pt x="0" y="35"/>
                  </a:cubicBezTo>
                  <a:cubicBezTo>
                    <a:pt x="7" y="22"/>
                    <a:pt x="99" y="0"/>
                    <a:pt x="108" y="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3" name="Freeform 385"/>
            <p:cNvSpPr>
              <a:spLocks noEditPoints="1"/>
            </p:cNvSpPr>
            <p:nvPr/>
          </p:nvSpPr>
          <p:spPr bwMode="auto">
            <a:xfrm>
              <a:off x="2302" y="2032"/>
              <a:ext cx="39" cy="23"/>
            </a:xfrm>
            <a:custGeom>
              <a:avLst/>
              <a:gdLst>
                <a:gd name="T0" fmla="*/ 31 w 130"/>
                <a:gd name="T1" fmla="*/ 78 h 78"/>
                <a:gd name="T2" fmla="*/ 29 w 130"/>
                <a:gd name="T3" fmla="*/ 69 h 78"/>
                <a:gd name="T4" fmla="*/ 24 w 130"/>
                <a:gd name="T5" fmla="*/ 77 h 78"/>
                <a:gd name="T6" fmla="*/ 22 w 130"/>
                <a:gd name="T7" fmla="*/ 76 h 78"/>
                <a:gd name="T8" fmla="*/ 18 w 130"/>
                <a:gd name="T9" fmla="*/ 73 h 78"/>
                <a:gd name="T10" fmla="*/ 18 w 130"/>
                <a:gd name="T11" fmla="*/ 72 h 78"/>
                <a:gd name="T12" fmla="*/ 9 w 130"/>
                <a:gd name="T13" fmla="*/ 54 h 78"/>
                <a:gd name="T14" fmla="*/ 4 w 130"/>
                <a:gd name="T15" fmla="*/ 45 h 78"/>
                <a:gd name="T16" fmla="*/ 0 w 130"/>
                <a:gd name="T17" fmla="*/ 40 h 78"/>
                <a:gd name="T18" fmla="*/ 2 w 130"/>
                <a:gd name="T19" fmla="*/ 34 h 78"/>
                <a:gd name="T20" fmla="*/ 108 w 130"/>
                <a:gd name="T21" fmla="*/ 0 h 78"/>
                <a:gd name="T22" fmla="*/ 124 w 130"/>
                <a:gd name="T23" fmla="*/ 5 h 78"/>
                <a:gd name="T24" fmla="*/ 130 w 130"/>
                <a:gd name="T25" fmla="*/ 10 h 78"/>
                <a:gd name="T26" fmla="*/ 126 w 130"/>
                <a:gd name="T27" fmla="*/ 16 h 78"/>
                <a:gd name="T28" fmla="*/ 104 w 130"/>
                <a:gd name="T29" fmla="*/ 32 h 78"/>
                <a:gd name="T30" fmla="*/ 94 w 130"/>
                <a:gd name="T31" fmla="*/ 38 h 78"/>
                <a:gd name="T32" fmla="*/ 91 w 130"/>
                <a:gd name="T33" fmla="*/ 50 h 78"/>
                <a:gd name="T34" fmla="*/ 72 w 130"/>
                <a:gd name="T35" fmla="*/ 76 h 78"/>
                <a:gd name="T36" fmla="*/ 67 w 130"/>
                <a:gd name="T37" fmla="*/ 76 h 78"/>
                <a:gd name="T38" fmla="*/ 31 w 130"/>
                <a:gd name="T39" fmla="*/ 78 h 78"/>
                <a:gd name="T40" fmla="*/ 22 w 130"/>
                <a:gd name="T41" fmla="*/ 40 h 78"/>
                <a:gd name="T42" fmla="*/ 26 w 130"/>
                <a:gd name="T43" fmla="*/ 47 h 78"/>
                <a:gd name="T44" fmla="*/ 32 w 130"/>
                <a:gd name="T45" fmla="*/ 59 h 78"/>
                <a:gd name="T46" fmla="*/ 66 w 130"/>
                <a:gd name="T47" fmla="*/ 57 h 78"/>
                <a:gd name="T48" fmla="*/ 71 w 130"/>
                <a:gd name="T49" fmla="*/ 58 h 78"/>
                <a:gd name="T50" fmla="*/ 73 w 130"/>
                <a:gd name="T51" fmla="*/ 48 h 78"/>
                <a:gd name="T52" fmla="*/ 79 w 130"/>
                <a:gd name="T53" fmla="*/ 27 h 78"/>
                <a:gd name="T54" fmla="*/ 85 w 130"/>
                <a:gd name="T55" fmla="*/ 21 h 78"/>
                <a:gd name="T56" fmla="*/ 22 w 130"/>
                <a:gd name="T57" fmla="*/ 4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0" h="78">
                  <a:moveTo>
                    <a:pt x="31" y="78"/>
                  </a:moveTo>
                  <a:cubicBezTo>
                    <a:pt x="29" y="69"/>
                    <a:pt x="29" y="69"/>
                    <a:pt x="29" y="69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23" y="77"/>
                    <a:pt x="23" y="76"/>
                    <a:pt x="22" y="76"/>
                  </a:cubicBezTo>
                  <a:cubicBezTo>
                    <a:pt x="18" y="73"/>
                    <a:pt x="18" y="73"/>
                    <a:pt x="18" y="73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14" y="67"/>
                    <a:pt x="11" y="60"/>
                    <a:pt x="9" y="54"/>
                  </a:cubicBezTo>
                  <a:cubicBezTo>
                    <a:pt x="7" y="51"/>
                    <a:pt x="5" y="46"/>
                    <a:pt x="4" y="45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1" y="17"/>
                    <a:pt x="85" y="0"/>
                    <a:pt x="108" y="0"/>
                  </a:cubicBezTo>
                  <a:cubicBezTo>
                    <a:pt x="116" y="0"/>
                    <a:pt x="121" y="2"/>
                    <a:pt x="124" y="5"/>
                  </a:cubicBezTo>
                  <a:cubicBezTo>
                    <a:pt x="130" y="10"/>
                    <a:pt x="130" y="10"/>
                    <a:pt x="130" y="10"/>
                  </a:cubicBezTo>
                  <a:cubicBezTo>
                    <a:pt x="126" y="16"/>
                    <a:pt x="126" y="16"/>
                    <a:pt x="126" y="16"/>
                  </a:cubicBezTo>
                  <a:cubicBezTo>
                    <a:pt x="121" y="26"/>
                    <a:pt x="111" y="30"/>
                    <a:pt x="104" y="32"/>
                  </a:cubicBezTo>
                  <a:cubicBezTo>
                    <a:pt x="99" y="34"/>
                    <a:pt x="96" y="36"/>
                    <a:pt x="94" y="38"/>
                  </a:cubicBezTo>
                  <a:cubicBezTo>
                    <a:pt x="93" y="40"/>
                    <a:pt x="92" y="46"/>
                    <a:pt x="91" y="50"/>
                  </a:cubicBezTo>
                  <a:cubicBezTo>
                    <a:pt x="90" y="60"/>
                    <a:pt x="88" y="76"/>
                    <a:pt x="72" y="76"/>
                  </a:cubicBezTo>
                  <a:cubicBezTo>
                    <a:pt x="71" y="76"/>
                    <a:pt x="69" y="76"/>
                    <a:pt x="67" y="76"/>
                  </a:cubicBezTo>
                  <a:cubicBezTo>
                    <a:pt x="56" y="76"/>
                    <a:pt x="34" y="77"/>
                    <a:pt x="31" y="78"/>
                  </a:cubicBezTo>
                  <a:close/>
                  <a:moveTo>
                    <a:pt x="22" y="40"/>
                  </a:moveTo>
                  <a:cubicBezTo>
                    <a:pt x="23" y="42"/>
                    <a:pt x="25" y="44"/>
                    <a:pt x="26" y="47"/>
                  </a:cubicBezTo>
                  <a:cubicBezTo>
                    <a:pt x="27" y="50"/>
                    <a:pt x="29" y="56"/>
                    <a:pt x="32" y="59"/>
                  </a:cubicBezTo>
                  <a:cubicBezTo>
                    <a:pt x="38" y="58"/>
                    <a:pt x="49" y="57"/>
                    <a:pt x="66" y="57"/>
                  </a:cubicBezTo>
                  <a:cubicBezTo>
                    <a:pt x="68" y="57"/>
                    <a:pt x="70" y="57"/>
                    <a:pt x="71" y="58"/>
                  </a:cubicBezTo>
                  <a:cubicBezTo>
                    <a:pt x="72" y="57"/>
                    <a:pt x="73" y="51"/>
                    <a:pt x="73" y="48"/>
                  </a:cubicBezTo>
                  <a:cubicBezTo>
                    <a:pt x="74" y="41"/>
                    <a:pt x="75" y="33"/>
                    <a:pt x="79" y="27"/>
                  </a:cubicBezTo>
                  <a:cubicBezTo>
                    <a:pt x="81" y="25"/>
                    <a:pt x="83" y="23"/>
                    <a:pt x="85" y="21"/>
                  </a:cubicBezTo>
                  <a:cubicBezTo>
                    <a:pt x="62" y="26"/>
                    <a:pt x="34" y="34"/>
                    <a:pt x="22" y="4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4" name="Freeform 386"/>
            <p:cNvSpPr>
              <a:spLocks/>
            </p:cNvSpPr>
            <p:nvPr/>
          </p:nvSpPr>
          <p:spPr bwMode="auto">
            <a:xfrm>
              <a:off x="2306" y="2036"/>
              <a:ext cx="66" cy="63"/>
            </a:xfrm>
            <a:custGeom>
              <a:avLst/>
              <a:gdLst>
                <a:gd name="T0" fmla="*/ 137 w 222"/>
                <a:gd name="T1" fmla="*/ 168 h 211"/>
                <a:gd name="T2" fmla="*/ 182 w 222"/>
                <a:gd name="T3" fmla="*/ 205 h 211"/>
                <a:gd name="T4" fmla="*/ 133 w 222"/>
                <a:gd name="T5" fmla="*/ 191 h 211"/>
                <a:gd name="T6" fmla="*/ 149 w 222"/>
                <a:gd name="T7" fmla="*/ 191 h 211"/>
                <a:gd name="T8" fmla="*/ 72 w 222"/>
                <a:gd name="T9" fmla="*/ 124 h 211"/>
                <a:gd name="T10" fmla="*/ 36 w 222"/>
                <a:gd name="T11" fmla="*/ 75 h 211"/>
                <a:gd name="T12" fmla="*/ 6 w 222"/>
                <a:gd name="T13" fmla="*/ 70 h 211"/>
                <a:gd name="T14" fmla="*/ 63 w 222"/>
                <a:gd name="T15" fmla="*/ 56 h 211"/>
                <a:gd name="T16" fmla="*/ 74 w 222"/>
                <a:gd name="T17" fmla="*/ 21 h 211"/>
                <a:gd name="T18" fmla="*/ 105 w 222"/>
                <a:gd name="T19" fmla="*/ 0 h 211"/>
                <a:gd name="T20" fmla="*/ 163 w 222"/>
                <a:gd name="T21" fmla="*/ 50 h 211"/>
                <a:gd name="T22" fmla="*/ 194 w 222"/>
                <a:gd name="T23" fmla="*/ 48 h 211"/>
                <a:gd name="T24" fmla="*/ 222 w 222"/>
                <a:gd name="T25" fmla="*/ 80 h 211"/>
                <a:gd name="T26" fmla="*/ 176 w 222"/>
                <a:gd name="T27" fmla="*/ 78 h 211"/>
                <a:gd name="T28" fmla="*/ 90 w 222"/>
                <a:gd name="T29" fmla="*/ 67 h 211"/>
                <a:gd name="T30" fmla="*/ 137 w 222"/>
                <a:gd name="T31" fmla="*/ 168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2" h="211">
                  <a:moveTo>
                    <a:pt x="137" y="168"/>
                  </a:moveTo>
                  <a:cubicBezTo>
                    <a:pt x="152" y="180"/>
                    <a:pt x="167" y="193"/>
                    <a:pt x="182" y="205"/>
                  </a:cubicBezTo>
                  <a:cubicBezTo>
                    <a:pt x="167" y="211"/>
                    <a:pt x="154" y="195"/>
                    <a:pt x="133" y="191"/>
                  </a:cubicBezTo>
                  <a:cubicBezTo>
                    <a:pt x="138" y="191"/>
                    <a:pt x="144" y="191"/>
                    <a:pt x="149" y="191"/>
                  </a:cubicBezTo>
                  <a:cubicBezTo>
                    <a:pt x="135" y="175"/>
                    <a:pt x="42" y="152"/>
                    <a:pt x="72" y="124"/>
                  </a:cubicBezTo>
                  <a:cubicBezTo>
                    <a:pt x="50" y="114"/>
                    <a:pt x="60" y="81"/>
                    <a:pt x="36" y="75"/>
                  </a:cubicBezTo>
                  <a:cubicBezTo>
                    <a:pt x="32" y="74"/>
                    <a:pt x="0" y="125"/>
                    <a:pt x="6" y="70"/>
                  </a:cubicBezTo>
                  <a:cubicBezTo>
                    <a:pt x="9" y="37"/>
                    <a:pt x="52" y="65"/>
                    <a:pt x="63" y="56"/>
                  </a:cubicBezTo>
                  <a:cubicBezTo>
                    <a:pt x="71" y="50"/>
                    <a:pt x="68" y="29"/>
                    <a:pt x="74" y="21"/>
                  </a:cubicBezTo>
                  <a:cubicBezTo>
                    <a:pt x="81" y="10"/>
                    <a:pt x="98" y="13"/>
                    <a:pt x="105" y="0"/>
                  </a:cubicBezTo>
                  <a:cubicBezTo>
                    <a:pt x="119" y="13"/>
                    <a:pt x="144" y="43"/>
                    <a:pt x="163" y="50"/>
                  </a:cubicBezTo>
                  <a:cubicBezTo>
                    <a:pt x="175" y="55"/>
                    <a:pt x="188" y="30"/>
                    <a:pt x="194" y="48"/>
                  </a:cubicBezTo>
                  <a:cubicBezTo>
                    <a:pt x="199" y="65"/>
                    <a:pt x="203" y="75"/>
                    <a:pt x="222" y="80"/>
                  </a:cubicBezTo>
                  <a:cubicBezTo>
                    <a:pt x="201" y="102"/>
                    <a:pt x="202" y="84"/>
                    <a:pt x="176" y="78"/>
                  </a:cubicBezTo>
                  <a:cubicBezTo>
                    <a:pt x="152" y="74"/>
                    <a:pt x="97" y="82"/>
                    <a:pt x="90" y="67"/>
                  </a:cubicBezTo>
                  <a:cubicBezTo>
                    <a:pt x="68" y="91"/>
                    <a:pt x="122" y="145"/>
                    <a:pt x="137" y="168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5" name="Freeform 387"/>
            <p:cNvSpPr>
              <a:spLocks noEditPoints="1"/>
            </p:cNvSpPr>
            <p:nvPr/>
          </p:nvSpPr>
          <p:spPr bwMode="auto">
            <a:xfrm>
              <a:off x="2305" y="2031"/>
              <a:ext cx="73" cy="69"/>
            </a:xfrm>
            <a:custGeom>
              <a:avLst/>
              <a:gdLst>
                <a:gd name="T0" fmla="*/ 157 w 245"/>
                <a:gd name="T1" fmla="*/ 224 h 231"/>
                <a:gd name="T2" fmla="*/ 137 w 245"/>
                <a:gd name="T3" fmla="*/ 207 h 231"/>
                <a:gd name="T4" fmla="*/ 62 w 245"/>
                <a:gd name="T5" fmla="*/ 155 h 231"/>
                <a:gd name="T6" fmla="*/ 51 w 245"/>
                <a:gd name="T7" fmla="*/ 118 h 231"/>
                <a:gd name="T8" fmla="*/ 41 w 245"/>
                <a:gd name="T9" fmla="*/ 104 h 231"/>
                <a:gd name="T10" fmla="*/ 6 w 245"/>
                <a:gd name="T11" fmla="*/ 117 h 231"/>
                <a:gd name="T12" fmla="*/ 29 w 245"/>
                <a:gd name="T13" fmla="*/ 60 h 231"/>
                <a:gd name="T14" fmla="*/ 62 w 245"/>
                <a:gd name="T15" fmla="*/ 65 h 231"/>
                <a:gd name="T16" fmla="*/ 71 w 245"/>
                <a:gd name="T17" fmla="*/ 31 h 231"/>
                <a:gd name="T18" fmla="*/ 102 w 245"/>
                <a:gd name="T19" fmla="*/ 11 h 231"/>
                <a:gd name="T20" fmla="*/ 117 w 245"/>
                <a:gd name="T21" fmla="*/ 9 h 231"/>
                <a:gd name="T22" fmla="*/ 171 w 245"/>
                <a:gd name="T23" fmla="*/ 57 h 231"/>
                <a:gd name="T24" fmla="*/ 192 w 245"/>
                <a:gd name="T25" fmla="*/ 48 h 231"/>
                <a:gd name="T26" fmla="*/ 230 w 245"/>
                <a:gd name="T27" fmla="*/ 87 h 231"/>
                <a:gd name="T28" fmla="*/ 234 w 245"/>
                <a:gd name="T29" fmla="*/ 102 h 231"/>
                <a:gd name="T30" fmla="*/ 179 w 245"/>
                <a:gd name="T31" fmla="*/ 103 h 231"/>
                <a:gd name="T32" fmla="*/ 99 w 245"/>
                <a:gd name="T33" fmla="*/ 97 h 231"/>
                <a:gd name="T34" fmla="*/ 149 w 245"/>
                <a:gd name="T35" fmla="*/ 178 h 231"/>
                <a:gd name="T36" fmla="*/ 193 w 245"/>
                <a:gd name="T37" fmla="*/ 214 h 231"/>
                <a:gd name="T38" fmla="*/ 190 w 245"/>
                <a:gd name="T39" fmla="*/ 230 h 231"/>
                <a:gd name="T40" fmla="*/ 41 w 245"/>
                <a:gd name="T41" fmla="*/ 82 h 231"/>
                <a:gd name="T42" fmla="*/ 69 w 245"/>
                <a:gd name="T43" fmla="*/ 113 h 231"/>
                <a:gd name="T44" fmla="*/ 92 w 245"/>
                <a:gd name="T45" fmla="*/ 138 h 231"/>
                <a:gd name="T46" fmla="*/ 80 w 245"/>
                <a:gd name="T47" fmla="*/ 152 h 231"/>
                <a:gd name="T48" fmla="*/ 129 w 245"/>
                <a:gd name="T49" fmla="*/ 183 h 231"/>
                <a:gd name="T50" fmla="*/ 89 w 245"/>
                <a:gd name="T51" fmla="*/ 77 h 231"/>
                <a:gd name="T52" fmla="*/ 104 w 245"/>
                <a:gd name="T53" fmla="*/ 79 h 231"/>
                <a:gd name="T54" fmla="*/ 183 w 245"/>
                <a:gd name="T55" fmla="*/ 85 h 231"/>
                <a:gd name="T56" fmla="*/ 190 w 245"/>
                <a:gd name="T57" fmla="*/ 68 h 231"/>
                <a:gd name="T58" fmla="*/ 165 w 245"/>
                <a:gd name="T59" fmla="*/ 74 h 231"/>
                <a:gd name="T60" fmla="*/ 110 w 245"/>
                <a:gd name="T61" fmla="*/ 29 h 231"/>
                <a:gd name="T62" fmla="*/ 86 w 245"/>
                <a:gd name="T63" fmla="*/ 42 h 231"/>
                <a:gd name="T64" fmla="*/ 74 w 245"/>
                <a:gd name="T65" fmla="*/ 80 h 231"/>
                <a:gd name="T66" fmla="*/ 29 w 245"/>
                <a:gd name="T67" fmla="*/ 79 h 231"/>
                <a:gd name="T68" fmla="*/ 19 w 245"/>
                <a:gd name="T69" fmla="*/ 100 h 231"/>
                <a:gd name="T70" fmla="*/ 41 w 245"/>
                <a:gd name="T71" fmla="*/ 82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5" h="231">
                  <a:moveTo>
                    <a:pt x="181" y="231"/>
                  </a:moveTo>
                  <a:cubicBezTo>
                    <a:pt x="172" y="231"/>
                    <a:pt x="165" y="228"/>
                    <a:pt x="157" y="224"/>
                  </a:cubicBezTo>
                  <a:cubicBezTo>
                    <a:pt x="151" y="221"/>
                    <a:pt x="144" y="218"/>
                    <a:pt x="136" y="216"/>
                  </a:cubicBezTo>
                  <a:cubicBezTo>
                    <a:pt x="137" y="207"/>
                    <a:pt x="137" y="207"/>
                    <a:pt x="137" y="207"/>
                  </a:cubicBezTo>
                  <a:cubicBezTo>
                    <a:pt x="132" y="204"/>
                    <a:pt x="125" y="201"/>
                    <a:pt x="119" y="198"/>
                  </a:cubicBezTo>
                  <a:cubicBezTo>
                    <a:pt x="92" y="186"/>
                    <a:pt x="65" y="173"/>
                    <a:pt x="62" y="155"/>
                  </a:cubicBezTo>
                  <a:cubicBezTo>
                    <a:pt x="61" y="151"/>
                    <a:pt x="61" y="147"/>
                    <a:pt x="64" y="142"/>
                  </a:cubicBezTo>
                  <a:cubicBezTo>
                    <a:pt x="57" y="135"/>
                    <a:pt x="54" y="126"/>
                    <a:pt x="51" y="118"/>
                  </a:cubicBezTo>
                  <a:cubicBezTo>
                    <a:pt x="49" y="109"/>
                    <a:pt x="47" y="104"/>
                    <a:pt x="43" y="102"/>
                  </a:cubicBezTo>
                  <a:cubicBezTo>
                    <a:pt x="42" y="102"/>
                    <a:pt x="42" y="103"/>
                    <a:pt x="41" y="104"/>
                  </a:cubicBezTo>
                  <a:cubicBezTo>
                    <a:pt x="32" y="114"/>
                    <a:pt x="24" y="121"/>
                    <a:pt x="16" y="121"/>
                  </a:cubicBezTo>
                  <a:cubicBezTo>
                    <a:pt x="12" y="121"/>
                    <a:pt x="8" y="119"/>
                    <a:pt x="6" y="117"/>
                  </a:cubicBezTo>
                  <a:cubicBezTo>
                    <a:pt x="1" y="111"/>
                    <a:pt x="0" y="102"/>
                    <a:pt x="1" y="85"/>
                  </a:cubicBezTo>
                  <a:cubicBezTo>
                    <a:pt x="3" y="69"/>
                    <a:pt x="13" y="60"/>
                    <a:pt x="29" y="60"/>
                  </a:cubicBezTo>
                  <a:cubicBezTo>
                    <a:pt x="36" y="60"/>
                    <a:pt x="43" y="62"/>
                    <a:pt x="49" y="63"/>
                  </a:cubicBezTo>
                  <a:cubicBezTo>
                    <a:pt x="54" y="64"/>
                    <a:pt x="58" y="65"/>
                    <a:pt x="62" y="65"/>
                  </a:cubicBezTo>
                  <a:cubicBezTo>
                    <a:pt x="64" y="64"/>
                    <a:pt x="65" y="56"/>
                    <a:pt x="65" y="52"/>
                  </a:cubicBezTo>
                  <a:cubicBezTo>
                    <a:pt x="67" y="45"/>
                    <a:pt x="67" y="37"/>
                    <a:pt x="71" y="31"/>
                  </a:cubicBezTo>
                  <a:cubicBezTo>
                    <a:pt x="77" y="24"/>
                    <a:pt x="84" y="21"/>
                    <a:pt x="90" y="19"/>
                  </a:cubicBezTo>
                  <a:cubicBezTo>
                    <a:pt x="96" y="17"/>
                    <a:pt x="100" y="15"/>
                    <a:pt x="102" y="11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9" y="12"/>
                    <a:pt x="122" y="15"/>
                    <a:pt x="126" y="18"/>
                  </a:cubicBezTo>
                  <a:cubicBezTo>
                    <a:pt x="138" y="32"/>
                    <a:pt x="157" y="52"/>
                    <a:pt x="171" y="57"/>
                  </a:cubicBezTo>
                  <a:cubicBezTo>
                    <a:pt x="173" y="58"/>
                    <a:pt x="176" y="55"/>
                    <a:pt x="178" y="54"/>
                  </a:cubicBezTo>
                  <a:cubicBezTo>
                    <a:pt x="183" y="51"/>
                    <a:pt x="187" y="48"/>
                    <a:pt x="192" y="48"/>
                  </a:cubicBezTo>
                  <a:cubicBezTo>
                    <a:pt x="196" y="48"/>
                    <a:pt x="204" y="50"/>
                    <a:pt x="207" y="61"/>
                  </a:cubicBezTo>
                  <a:cubicBezTo>
                    <a:pt x="213" y="78"/>
                    <a:pt x="215" y="83"/>
                    <a:pt x="230" y="87"/>
                  </a:cubicBezTo>
                  <a:cubicBezTo>
                    <a:pt x="245" y="91"/>
                    <a:pt x="245" y="91"/>
                    <a:pt x="245" y="91"/>
                  </a:cubicBezTo>
                  <a:cubicBezTo>
                    <a:pt x="234" y="102"/>
                    <a:pt x="234" y="102"/>
                    <a:pt x="234" y="102"/>
                  </a:cubicBezTo>
                  <a:cubicBezTo>
                    <a:pt x="217" y="119"/>
                    <a:pt x="205" y="116"/>
                    <a:pt x="195" y="110"/>
                  </a:cubicBezTo>
                  <a:cubicBezTo>
                    <a:pt x="191" y="107"/>
                    <a:pt x="187" y="105"/>
                    <a:pt x="179" y="103"/>
                  </a:cubicBezTo>
                  <a:cubicBezTo>
                    <a:pt x="172" y="102"/>
                    <a:pt x="159" y="102"/>
                    <a:pt x="147" y="102"/>
                  </a:cubicBezTo>
                  <a:cubicBezTo>
                    <a:pt x="128" y="102"/>
                    <a:pt x="111" y="102"/>
                    <a:pt x="99" y="97"/>
                  </a:cubicBezTo>
                  <a:cubicBezTo>
                    <a:pt x="99" y="114"/>
                    <a:pt x="122" y="143"/>
                    <a:pt x="135" y="160"/>
                  </a:cubicBezTo>
                  <a:cubicBezTo>
                    <a:pt x="141" y="167"/>
                    <a:pt x="145" y="173"/>
                    <a:pt x="149" y="178"/>
                  </a:cubicBezTo>
                  <a:cubicBezTo>
                    <a:pt x="165" y="191"/>
                    <a:pt x="165" y="191"/>
                    <a:pt x="165" y="191"/>
                  </a:cubicBezTo>
                  <a:cubicBezTo>
                    <a:pt x="174" y="199"/>
                    <a:pt x="183" y="206"/>
                    <a:pt x="193" y="214"/>
                  </a:cubicBezTo>
                  <a:cubicBezTo>
                    <a:pt x="205" y="224"/>
                    <a:pt x="205" y="224"/>
                    <a:pt x="205" y="224"/>
                  </a:cubicBezTo>
                  <a:cubicBezTo>
                    <a:pt x="190" y="230"/>
                    <a:pt x="190" y="230"/>
                    <a:pt x="190" y="230"/>
                  </a:cubicBezTo>
                  <a:cubicBezTo>
                    <a:pt x="187" y="231"/>
                    <a:pt x="184" y="231"/>
                    <a:pt x="181" y="231"/>
                  </a:cubicBezTo>
                  <a:close/>
                  <a:moveTo>
                    <a:pt x="41" y="82"/>
                  </a:moveTo>
                  <a:cubicBezTo>
                    <a:pt x="43" y="82"/>
                    <a:pt x="43" y="82"/>
                    <a:pt x="43" y="82"/>
                  </a:cubicBezTo>
                  <a:cubicBezTo>
                    <a:pt x="61" y="86"/>
                    <a:pt x="65" y="101"/>
                    <a:pt x="69" y="113"/>
                  </a:cubicBezTo>
                  <a:cubicBezTo>
                    <a:pt x="72" y="123"/>
                    <a:pt x="74" y="129"/>
                    <a:pt x="81" y="132"/>
                  </a:cubicBezTo>
                  <a:cubicBezTo>
                    <a:pt x="92" y="138"/>
                    <a:pt x="92" y="138"/>
                    <a:pt x="92" y="138"/>
                  </a:cubicBezTo>
                  <a:cubicBezTo>
                    <a:pt x="83" y="147"/>
                    <a:pt x="83" y="147"/>
                    <a:pt x="83" y="147"/>
                  </a:cubicBezTo>
                  <a:cubicBezTo>
                    <a:pt x="82" y="148"/>
                    <a:pt x="80" y="150"/>
                    <a:pt x="80" y="152"/>
                  </a:cubicBezTo>
                  <a:cubicBezTo>
                    <a:pt x="81" y="161"/>
                    <a:pt x="111" y="174"/>
                    <a:pt x="127" y="181"/>
                  </a:cubicBezTo>
                  <a:cubicBezTo>
                    <a:pt x="128" y="182"/>
                    <a:pt x="128" y="182"/>
                    <a:pt x="129" y="183"/>
                  </a:cubicBezTo>
                  <a:cubicBezTo>
                    <a:pt x="127" y="179"/>
                    <a:pt x="124" y="175"/>
                    <a:pt x="121" y="171"/>
                  </a:cubicBezTo>
                  <a:cubicBezTo>
                    <a:pt x="97" y="142"/>
                    <a:pt x="65" y="101"/>
                    <a:pt x="89" y="77"/>
                  </a:cubicBezTo>
                  <a:cubicBezTo>
                    <a:pt x="98" y="67"/>
                    <a:pt x="98" y="67"/>
                    <a:pt x="98" y="67"/>
                  </a:cubicBezTo>
                  <a:cubicBezTo>
                    <a:pt x="104" y="79"/>
                    <a:pt x="104" y="79"/>
                    <a:pt x="104" y="79"/>
                  </a:cubicBezTo>
                  <a:cubicBezTo>
                    <a:pt x="107" y="83"/>
                    <a:pt x="133" y="83"/>
                    <a:pt x="147" y="83"/>
                  </a:cubicBezTo>
                  <a:cubicBezTo>
                    <a:pt x="161" y="83"/>
                    <a:pt x="174" y="83"/>
                    <a:pt x="183" y="85"/>
                  </a:cubicBezTo>
                  <a:cubicBezTo>
                    <a:pt x="193" y="87"/>
                    <a:pt x="200" y="91"/>
                    <a:pt x="204" y="94"/>
                  </a:cubicBezTo>
                  <a:cubicBezTo>
                    <a:pt x="197" y="87"/>
                    <a:pt x="193" y="77"/>
                    <a:pt x="190" y="68"/>
                  </a:cubicBezTo>
                  <a:cubicBezTo>
                    <a:pt x="189" y="68"/>
                    <a:pt x="189" y="69"/>
                    <a:pt x="188" y="69"/>
                  </a:cubicBezTo>
                  <a:cubicBezTo>
                    <a:pt x="182" y="73"/>
                    <a:pt x="173" y="78"/>
                    <a:pt x="165" y="74"/>
                  </a:cubicBezTo>
                  <a:cubicBezTo>
                    <a:pt x="147" y="68"/>
                    <a:pt x="127" y="47"/>
                    <a:pt x="112" y="31"/>
                  </a:cubicBezTo>
                  <a:cubicBezTo>
                    <a:pt x="112" y="30"/>
                    <a:pt x="111" y="30"/>
                    <a:pt x="110" y="29"/>
                  </a:cubicBezTo>
                  <a:cubicBezTo>
                    <a:pt x="106" y="33"/>
                    <a:pt x="101" y="35"/>
                    <a:pt x="96" y="36"/>
                  </a:cubicBezTo>
                  <a:cubicBezTo>
                    <a:pt x="91" y="38"/>
                    <a:pt x="88" y="40"/>
                    <a:pt x="86" y="42"/>
                  </a:cubicBezTo>
                  <a:cubicBezTo>
                    <a:pt x="85" y="44"/>
                    <a:pt x="84" y="50"/>
                    <a:pt x="84" y="55"/>
                  </a:cubicBezTo>
                  <a:cubicBezTo>
                    <a:pt x="82" y="64"/>
                    <a:pt x="81" y="74"/>
                    <a:pt x="74" y="80"/>
                  </a:cubicBezTo>
                  <a:cubicBezTo>
                    <a:pt x="68" y="85"/>
                    <a:pt x="57" y="84"/>
                    <a:pt x="45" y="81"/>
                  </a:cubicBezTo>
                  <a:cubicBezTo>
                    <a:pt x="40" y="80"/>
                    <a:pt x="34" y="79"/>
                    <a:pt x="29" y="79"/>
                  </a:cubicBezTo>
                  <a:cubicBezTo>
                    <a:pt x="23" y="79"/>
                    <a:pt x="20" y="80"/>
                    <a:pt x="20" y="87"/>
                  </a:cubicBezTo>
                  <a:cubicBezTo>
                    <a:pt x="19" y="93"/>
                    <a:pt x="19" y="97"/>
                    <a:pt x="19" y="100"/>
                  </a:cubicBezTo>
                  <a:cubicBezTo>
                    <a:pt x="22" y="97"/>
                    <a:pt x="25" y="93"/>
                    <a:pt x="27" y="91"/>
                  </a:cubicBezTo>
                  <a:cubicBezTo>
                    <a:pt x="33" y="85"/>
                    <a:pt x="36" y="82"/>
                    <a:pt x="41" y="8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6" name="Freeform 388"/>
            <p:cNvSpPr>
              <a:spLocks/>
            </p:cNvSpPr>
            <p:nvPr/>
          </p:nvSpPr>
          <p:spPr bwMode="auto">
            <a:xfrm>
              <a:off x="2326" y="2056"/>
              <a:ext cx="50" cy="41"/>
            </a:xfrm>
            <a:custGeom>
              <a:avLst/>
              <a:gdLst>
                <a:gd name="T0" fmla="*/ 69 w 165"/>
                <a:gd name="T1" fmla="*/ 101 h 138"/>
                <a:gd name="T2" fmla="*/ 22 w 165"/>
                <a:gd name="T3" fmla="*/ 0 h 138"/>
                <a:gd name="T4" fmla="*/ 82 w 165"/>
                <a:gd name="T5" fmla="*/ 6 h 138"/>
                <a:gd name="T6" fmla="*/ 151 w 165"/>
                <a:gd name="T7" fmla="*/ 28 h 138"/>
                <a:gd name="T8" fmla="*/ 144 w 165"/>
                <a:gd name="T9" fmla="*/ 73 h 138"/>
                <a:gd name="T10" fmla="*/ 130 w 165"/>
                <a:gd name="T11" fmla="*/ 94 h 138"/>
                <a:gd name="T12" fmla="*/ 135 w 165"/>
                <a:gd name="T13" fmla="*/ 105 h 138"/>
                <a:gd name="T14" fmla="*/ 121 w 165"/>
                <a:gd name="T15" fmla="*/ 94 h 138"/>
                <a:gd name="T16" fmla="*/ 114 w 165"/>
                <a:gd name="T17" fmla="*/ 138 h 138"/>
                <a:gd name="T18" fmla="*/ 69 w 165"/>
                <a:gd name="T19" fmla="*/ 10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" h="138">
                  <a:moveTo>
                    <a:pt x="69" y="101"/>
                  </a:moveTo>
                  <a:cubicBezTo>
                    <a:pt x="54" y="78"/>
                    <a:pt x="0" y="24"/>
                    <a:pt x="22" y="0"/>
                  </a:cubicBezTo>
                  <a:cubicBezTo>
                    <a:pt x="33" y="23"/>
                    <a:pt x="58" y="2"/>
                    <a:pt x="82" y="6"/>
                  </a:cubicBezTo>
                  <a:cubicBezTo>
                    <a:pt x="107" y="11"/>
                    <a:pt x="130" y="31"/>
                    <a:pt x="151" y="28"/>
                  </a:cubicBezTo>
                  <a:cubicBezTo>
                    <a:pt x="127" y="54"/>
                    <a:pt x="165" y="69"/>
                    <a:pt x="144" y="73"/>
                  </a:cubicBezTo>
                  <a:cubicBezTo>
                    <a:pt x="154" y="89"/>
                    <a:pt x="148" y="95"/>
                    <a:pt x="130" y="94"/>
                  </a:cubicBezTo>
                  <a:cubicBezTo>
                    <a:pt x="131" y="98"/>
                    <a:pt x="133" y="101"/>
                    <a:pt x="135" y="105"/>
                  </a:cubicBezTo>
                  <a:cubicBezTo>
                    <a:pt x="130" y="101"/>
                    <a:pt x="126" y="98"/>
                    <a:pt x="121" y="94"/>
                  </a:cubicBezTo>
                  <a:cubicBezTo>
                    <a:pt x="124" y="112"/>
                    <a:pt x="113" y="118"/>
                    <a:pt x="114" y="138"/>
                  </a:cubicBezTo>
                  <a:cubicBezTo>
                    <a:pt x="99" y="126"/>
                    <a:pt x="84" y="113"/>
                    <a:pt x="69" y="10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7" name="Freeform 389"/>
            <p:cNvSpPr>
              <a:spLocks noEditPoints="1"/>
            </p:cNvSpPr>
            <p:nvPr/>
          </p:nvSpPr>
          <p:spPr bwMode="auto">
            <a:xfrm>
              <a:off x="2324" y="2051"/>
              <a:ext cx="55" cy="52"/>
            </a:xfrm>
            <a:custGeom>
              <a:avLst/>
              <a:gdLst>
                <a:gd name="T0" fmla="*/ 133 w 183"/>
                <a:gd name="T1" fmla="*/ 175 h 175"/>
                <a:gd name="T2" fmla="*/ 116 w 183"/>
                <a:gd name="T3" fmla="*/ 161 h 175"/>
                <a:gd name="T4" fmla="*/ 88 w 183"/>
                <a:gd name="T5" fmla="*/ 138 h 175"/>
                <a:gd name="T6" fmla="*/ 69 w 183"/>
                <a:gd name="T7" fmla="*/ 122 h 175"/>
                <a:gd name="T8" fmla="*/ 56 w 183"/>
                <a:gd name="T9" fmla="*/ 104 h 175"/>
                <a:gd name="T10" fmla="*/ 24 w 183"/>
                <a:gd name="T11" fmla="*/ 10 h 175"/>
                <a:gd name="T12" fmla="*/ 33 w 183"/>
                <a:gd name="T13" fmla="*/ 0 h 175"/>
                <a:gd name="T14" fmla="*/ 39 w 183"/>
                <a:gd name="T15" fmla="*/ 12 h 175"/>
                <a:gd name="T16" fmla="*/ 61 w 183"/>
                <a:gd name="T17" fmla="*/ 15 h 175"/>
                <a:gd name="T18" fmla="*/ 92 w 183"/>
                <a:gd name="T19" fmla="*/ 13 h 175"/>
                <a:gd name="T20" fmla="*/ 124 w 183"/>
                <a:gd name="T21" fmla="*/ 25 h 175"/>
                <a:gd name="T22" fmla="*/ 158 w 183"/>
                <a:gd name="T23" fmla="*/ 35 h 175"/>
                <a:gd name="T24" fmla="*/ 183 w 183"/>
                <a:gd name="T25" fmla="*/ 32 h 175"/>
                <a:gd name="T26" fmla="*/ 166 w 183"/>
                <a:gd name="T27" fmla="*/ 50 h 175"/>
                <a:gd name="T28" fmla="*/ 164 w 183"/>
                <a:gd name="T29" fmla="*/ 73 h 175"/>
                <a:gd name="T30" fmla="*/ 167 w 183"/>
                <a:gd name="T31" fmla="*/ 90 h 175"/>
                <a:gd name="T32" fmla="*/ 164 w 183"/>
                <a:gd name="T33" fmla="*/ 93 h 175"/>
                <a:gd name="T34" fmla="*/ 164 w 183"/>
                <a:gd name="T35" fmla="*/ 110 h 175"/>
                <a:gd name="T36" fmla="*/ 152 w 183"/>
                <a:gd name="T37" fmla="*/ 118 h 175"/>
                <a:gd name="T38" fmla="*/ 166 w 183"/>
                <a:gd name="T39" fmla="*/ 150 h 175"/>
                <a:gd name="T40" fmla="*/ 137 w 183"/>
                <a:gd name="T41" fmla="*/ 128 h 175"/>
                <a:gd name="T42" fmla="*/ 135 w 183"/>
                <a:gd name="T43" fmla="*/ 135 h 175"/>
                <a:gd name="T44" fmla="*/ 131 w 183"/>
                <a:gd name="T45" fmla="*/ 154 h 175"/>
                <a:gd name="T46" fmla="*/ 133 w 183"/>
                <a:gd name="T47" fmla="*/ 175 h 175"/>
                <a:gd name="T48" fmla="*/ 84 w 183"/>
                <a:gd name="T49" fmla="*/ 111 h 175"/>
                <a:gd name="T50" fmla="*/ 100 w 183"/>
                <a:gd name="T51" fmla="*/ 124 h 175"/>
                <a:gd name="T52" fmla="*/ 115 w 183"/>
                <a:gd name="T53" fmla="*/ 136 h 175"/>
                <a:gd name="T54" fmla="*/ 117 w 183"/>
                <a:gd name="T55" fmla="*/ 128 h 175"/>
                <a:gd name="T56" fmla="*/ 120 w 183"/>
                <a:gd name="T57" fmla="*/ 112 h 175"/>
                <a:gd name="T58" fmla="*/ 115 w 183"/>
                <a:gd name="T59" fmla="*/ 89 h 175"/>
                <a:gd name="T60" fmla="*/ 131 w 183"/>
                <a:gd name="T61" fmla="*/ 100 h 175"/>
                <a:gd name="T62" fmla="*/ 142 w 183"/>
                <a:gd name="T63" fmla="*/ 101 h 175"/>
                <a:gd name="T64" fmla="*/ 148 w 183"/>
                <a:gd name="T65" fmla="*/ 100 h 175"/>
                <a:gd name="T66" fmla="*/ 144 w 183"/>
                <a:gd name="T67" fmla="*/ 94 h 175"/>
                <a:gd name="T68" fmla="*/ 137 w 183"/>
                <a:gd name="T69" fmla="*/ 83 h 175"/>
                <a:gd name="T70" fmla="*/ 147 w 183"/>
                <a:gd name="T71" fmla="*/ 81 h 175"/>
                <a:gd name="T72" fmla="*/ 143 w 183"/>
                <a:gd name="T73" fmla="*/ 52 h 175"/>
                <a:gd name="T74" fmla="*/ 116 w 183"/>
                <a:gd name="T75" fmla="*/ 42 h 175"/>
                <a:gd name="T76" fmla="*/ 88 w 183"/>
                <a:gd name="T77" fmla="*/ 31 h 175"/>
                <a:gd name="T78" fmla="*/ 65 w 183"/>
                <a:gd name="T79" fmla="*/ 33 h 175"/>
                <a:gd name="T80" fmla="*/ 34 w 183"/>
                <a:gd name="T81" fmla="*/ 33 h 175"/>
                <a:gd name="T82" fmla="*/ 70 w 183"/>
                <a:gd name="T83" fmla="*/ 93 h 175"/>
                <a:gd name="T84" fmla="*/ 84 w 183"/>
                <a:gd name="T85" fmla="*/ 11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3" h="175">
                  <a:moveTo>
                    <a:pt x="133" y="175"/>
                  </a:moveTo>
                  <a:cubicBezTo>
                    <a:pt x="116" y="161"/>
                    <a:pt x="116" y="161"/>
                    <a:pt x="116" y="161"/>
                  </a:cubicBezTo>
                  <a:cubicBezTo>
                    <a:pt x="107" y="154"/>
                    <a:pt x="97" y="146"/>
                    <a:pt x="88" y="138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6" y="117"/>
                    <a:pt x="61" y="111"/>
                    <a:pt x="56" y="104"/>
                  </a:cubicBezTo>
                  <a:cubicBezTo>
                    <a:pt x="32" y="75"/>
                    <a:pt x="0" y="34"/>
                    <a:pt x="24" y="1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2" y="20"/>
                    <a:pt x="50" y="18"/>
                    <a:pt x="61" y="15"/>
                  </a:cubicBezTo>
                  <a:cubicBezTo>
                    <a:pt x="70" y="13"/>
                    <a:pt x="81" y="11"/>
                    <a:pt x="92" y="13"/>
                  </a:cubicBezTo>
                  <a:cubicBezTo>
                    <a:pt x="103" y="15"/>
                    <a:pt x="114" y="20"/>
                    <a:pt x="124" y="25"/>
                  </a:cubicBezTo>
                  <a:cubicBezTo>
                    <a:pt x="136" y="31"/>
                    <a:pt x="148" y="36"/>
                    <a:pt x="158" y="35"/>
                  </a:cubicBezTo>
                  <a:cubicBezTo>
                    <a:pt x="183" y="32"/>
                    <a:pt x="183" y="32"/>
                    <a:pt x="183" y="32"/>
                  </a:cubicBezTo>
                  <a:cubicBezTo>
                    <a:pt x="166" y="50"/>
                    <a:pt x="166" y="50"/>
                    <a:pt x="166" y="50"/>
                  </a:cubicBezTo>
                  <a:cubicBezTo>
                    <a:pt x="157" y="60"/>
                    <a:pt x="160" y="66"/>
                    <a:pt x="164" y="73"/>
                  </a:cubicBezTo>
                  <a:cubicBezTo>
                    <a:pt x="166" y="78"/>
                    <a:pt x="170" y="83"/>
                    <a:pt x="167" y="90"/>
                  </a:cubicBezTo>
                  <a:cubicBezTo>
                    <a:pt x="166" y="91"/>
                    <a:pt x="165" y="92"/>
                    <a:pt x="164" y="93"/>
                  </a:cubicBezTo>
                  <a:cubicBezTo>
                    <a:pt x="166" y="98"/>
                    <a:pt x="167" y="104"/>
                    <a:pt x="164" y="110"/>
                  </a:cubicBezTo>
                  <a:cubicBezTo>
                    <a:pt x="161" y="114"/>
                    <a:pt x="158" y="117"/>
                    <a:pt x="152" y="118"/>
                  </a:cubicBezTo>
                  <a:cubicBezTo>
                    <a:pt x="166" y="150"/>
                    <a:pt x="166" y="150"/>
                    <a:pt x="166" y="150"/>
                  </a:cubicBezTo>
                  <a:cubicBezTo>
                    <a:pt x="137" y="128"/>
                    <a:pt x="137" y="128"/>
                    <a:pt x="137" y="128"/>
                  </a:cubicBezTo>
                  <a:cubicBezTo>
                    <a:pt x="136" y="130"/>
                    <a:pt x="135" y="133"/>
                    <a:pt x="135" y="135"/>
                  </a:cubicBezTo>
                  <a:cubicBezTo>
                    <a:pt x="132" y="141"/>
                    <a:pt x="131" y="145"/>
                    <a:pt x="131" y="154"/>
                  </a:cubicBezTo>
                  <a:lnTo>
                    <a:pt x="133" y="175"/>
                  </a:lnTo>
                  <a:close/>
                  <a:moveTo>
                    <a:pt x="84" y="111"/>
                  </a:moveTo>
                  <a:cubicBezTo>
                    <a:pt x="100" y="124"/>
                    <a:pt x="100" y="124"/>
                    <a:pt x="100" y="124"/>
                  </a:cubicBezTo>
                  <a:cubicBezTo>
                    <a:pt x="105" y="128"/>
                    <a:pt x="110" y="132"/>
                    <a:pt x="115" y="136"/>
                  </a:cubicBezTo>
                  <a:cubicBezTo>
                    <a:pt x="115" y="133"/>
                    <a:pt x="116" y="131"/>
                    <a:pt x="117" y="128"/>
                  </a:cubicBezTo>
                  <a:cubicBezTo>
                    <a:pt x="120" y="122"/>
                    <a:pt x="121" y="118"/>
                    <a:pt x="120" y="112"/>
                  </a:cubicBezTo>
                  <a:cubicBezTo>
                    <a:pt x="115" y="89"/>
                    <a:pt x="115" y="89"/>
                    <a:pt x="115" y="89"/>
                  </a:cubicBezTo>
                  <a:cubicBezTo>
                    <a:pt x="131" y="100"/>
                    <a:pt x="131" y="100"/>
                    <a:pt x="131" y="100"/>
                  </a:cubicBezTo>
                  <a:cubicBezTo>
                    <a:pt x="142" y="101"/>
                    <a:pt x="142" y="101"/>
                    <a:pt x="142" y="101"/>
                  </a:cubicBezTo>
                  <a:cubicBezTo>
                    <a:pt x="145" y="101"/>
                    <a:pt x="147" y="101"/>
                    <a:pt x="148" y="100"/>
                  </a:cubicBezTo>
                  <a:cubicBezTo>
                    <a:pt x="147" y="100"/>
                    <a:pt x="147" y="98"/>
                    <a:pt x="144" y="94"/>
                  </a:cubicBezTo>
                  <a:cubicBezTo>
                    <a:pt x="137" y="83"/>
                    <a:pt x="137" y="83"/>
                    <a:pt x="137" y="83"/>
                  </a:cubicBezTo>
                  <a:cubicBezTo>
                    <a:pt x="147" y="81"/>
                    <a:pt x="147" y="81"/>
                    <a:pt x="147" y="81"/>
                  </a:cubicBezTo>
                  <a:cubicBezTo>
                    <a:pt x="144" y="75"/>
                    <a:pt x="139" y="64"/>
                    <a:pt x="143" y="52"/>
                  </a:cubicBezTo>
                  <a:cubicBezTo>
                    <a:pt x="134" y="50"/>
                    <a:pt x="125" y="46"/>
                    <a:pt x="116" y="42"/>
                  </a:cubicBezTo>
                  <a:cubicBezTo>
                    <a:pt x="107" y="37"/>
                    <a:pt x="98" y="33"/>
                    <a:pt x="88" y="31"/>
                  </a:cubicBezTo>
                  <a:cubicBezTo>
                    <a:pt x="81" y="30"/>
                    <a:pt x="73" y="32"/>
                    <a:pt x="65" y="33"/>
                  </a:cubicBezTo>
                  <a:cubicBezTo>
                    <a:pt x="53" y="36"/>
                    <a:pt x="42" y="37"/>
                    <a:pt x="34" y="33"/>
                  </a:cubicBezTo>
                  <a:cubicBezTo>
                    <a:pt x="36" y="50"/>
                    <a:pt x="57" y="77"/>
                    <a:pt x="70" y="93"/>
                  </a:cubicBezTo>
                  <a:cubicBezTo>
                    <a:pt x="76" y="100"/>
                    <a:pt x="80" y="106"/>
                    <a:pt x="84" y="11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8" name="Freeform 390"/>
            <p:cNvSpPr>
              <a:spLocks/>
            </p:cNvSpPr>
            <p:nvPr/>
          </p:nvSpPr>
          <p:spPr bwMode="auto">
            <a:xfrm>
              <a:off x="2363" y="2042"/>
              <a:ext cx="52" cy="65"/>
            </a:xfrm>
            <a:custGeom>
              <a:avLst/>
              <a:gdLst>
                <a:gd name="T0" fmla="*/ 15 w 174"/>
                <a:gd name="T1" fmla="*/ 70 h 218"/>
                <a:gd name="T2" fmla="*/ 31 w 174"/>
                <a:gd name="T3" fmla="*/ 58 h 218"/>
                <a:gd name="T4" fmla="*/ 0 w 174"/>
                <a:gd name="T5" fmla="*/ 19 h 218"/>
                <a:gd name="T6" fmla="*/ 81 w 174"/>
                <a:gd name="T7" fmla="*/ 38 h 218"/>
                <a:gd name="T8" fmla="*/ 139 w 174"/>
                <a:gd name="T9" fmla="*/ 84 h 218"/>
                <a:gd name="T10" fmla="*/ 137 w 174"/>
                <a:gd name="T11" fmla="*/ 97 h 218"/>
                <a:gd name="T12" fmla="*/ 148 w 174"/>
                <a:gd name="T13" fmla="*/ 112 h 218"/>
                <a:gd name="T14" fmla="*/ 137 w 174"/>
                <a:gd name="T15" fmla="*/ 197 h 218"/>
                <a:gd name="T16" fmla="*/ 77 w 174"/>
                <a:gd name="T17" fmla="*/ 211 h 218"/>
                <a:gd name="T18" fmla="*/ 42 w 174"/>
                <a:gd name="T19" fmla="*/ 176 h 218"/>
                <a:gd name="T20" fmla="*/ 51 w 174"/>
                <a:gd name="T21" fmla="*/ 182 h 218"/>
                <a:gd name="T22" fmla="*/ 21 w 174"/>
                <a:gd name="T23" fmla="*/ 148 h 218"/>
                <a:gd name="T24" fmla="*/ 21 w 174"/>
                <a:gd name="T25" fmla="*/ 118 h 218"/>
                <a:gd name="T26" fmla="*/ 28 w 174"/>
                <a:gd name="T27" fmla="*/ 73 h 218"/>
                <a:gd name="T28" fmla="*/ 15 w 174"/>
                <a:gd name="T29" fmla="*/ 7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4" h="218">
                  <a:moveTo>
                    <a:pt x="15" y="70"/>
                  </a:moveTo>
                  <a:cubicBezTo>
                    <a:pt x="23" y="65"/>
                    <a:pt x="18" y="57"/>
                    <a:pt x="31" y="58"/>
                  </a:cubicBezTo>
                  <a:cubicBezTo>
                    <a:pt x="12" y="53"/>
                    <a:pt x="3" y="38"/>
                    <a:pt x="0" y="19"/>
                  </a:cubicBezTo>
                  <a:cubicBezTo>
                    <a:pt x="35" y="8"/>
                    <a:pt x="63" y="0"/>
                    <a:pt x="81" y="38"/>
                  </a:cubicBezTo>
                  <a:cubicBezTo>
                    <a:pt x="89" y="55"/>
                    <a:pt x="118" y="103"/>
                    <a:pt x="139" y="84"/>
                  </a:cubicBezTo>
                  <a:cubicBezTo>
                    <a:pt x="139" y="95"/>
                    <a:pt x="146" y="86"/>
                    <a:pt x="137" y="97"/>
                  </a:cubicBezTo>
                  <a:cubicBezTo>
                    <a:pt x="141" y="102"/>
                    <a:pt x="145" y="107"/>
                    <a:pt x="148" y="112"/>
                  </a:cubicBezTo>
                  <a:cubicBezTo>
                    <a:pt x="108" y="126"/>
                    <a:pt x="174" y="174"/>
                    <a:pt x="137" y="197"/>
                  </a:cubicBezTo>
                  <a:cubicBezTo>
                    <a:pt x="121" y="207"/>
                    <a:pt x="97" y="198"/>
                    <a:pt x="77" y="211"/>
                  </a:cubicBezTo>
                  <a:cubicBezTo>
                    <a:pt x="66" y="218"/>
                    <a:pt x="44" y="185"/>
                    <a:pt x="42" y="176"/>
                  </a:cubicBezTo>
                  <a:cubicBezTo>
                    <a:pt x="45" y="178"/>
                    <a:pt x="48" y="180"/>
                    <a:pt x="51" y="182"/>
                  </a:cubicBezTo>
                  <a:cubicBezTo>
                    <a:pt x="56" y="165"/>
                    <a:pt x="36" y="158"/>
                    <a:pt x="21" y="148"/>
                  </a:cubicBezTo>
                  <a:cubicBezTo>
                    <a:pt x="17" y="145"/>
                    <a:pt x="23" y="127"/>
                    <a:pt x="21" y="118"/>
                  </a:cubicBezTo>
                  <a:cubicBezTo>
                    <a:pt x="42" y="114"/>
                    <a:pt x="4" y="99"/>
                    <a:pt x="28" y="73"/>
                  </a:cubicBezTo>
                  <a:cubicBezTo>
                    <a:pt x="24" y="72"/>
                    <a:pt x="19" y="71"/>
                    <a:pt x="15" y="7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9" name="Freeform 391"/>
            <p:cNvSpPr>
              <a:spLocks noEditPoints="1"/>
            </p:cNvSpPr>
            <p:nvPr/>
          </p:nvSpPr>
          <p:spPr bwMode="auto">
            <a:xfrm>
              <a:off x="2360" y="2042"/>
              <a:ext cx="53" cy="66"/>
            </a:xfrm>
            <a:custGeom>
              <a:avLst/>
              <a:gdLst>
                <a:gd name="T0" fmla="*/ 83 w 177"/>
                <a:gd name="T1" fmla="*/ 221 h 221"/>
                <a:gd name="T2" fmla="*/ 43 w 177"/>
                <a:gd name="T3" fmla="*/ 178 h 221"/>
                <a:gd name="T4" fmla="*/ 40 w 177"/>
                <a:gd name="T5" fmla="*/ 165 h 221"/>
                <a:gd name="T6" fmla="*/ 37 w 177"/>
                <a:gd name="T7" fmla="*/ 163 h 221"/>
                <a:gd name="T8" fmla="*/ 26 w 177"/>
                <a:gd name="T9" fmla="*/ 155 h 221"/>
                <a:gd name="T10" fmla="*/ 21 w 177"/>
                <a:gd name="T11" fmla="*/ 132 h 221"/>
                <a:gd name="T12" fmla="*/ 22 w 177"/>
                <a:gd name="T13" fmla="*/ 120 h 221"/>
                <a:gd name="T14" fmla="*/ 20 w 177"/>
                <a:gd name="T15" fmla="*/ 111 h 221"/>
                <a:gd name="T16" fmla="*/ 26 w 177"/>
                <a:gd name="T17" fmla="*/ 110 h 221"/>
                <a:gd name="T18" fmla="*/ 23 w 177"/>
                <a:gd name="T19" fmla="*/ 79 h 221"/>
                <a:gd name="T20" fmla="*/ 2 w 177"/>
                <a:gd name="T21" fmla="*/ 75 h 221"/>
                <a:gd name="T22" fmla="*/ 20 w 177"/>
                <a:gd name="T23" fmla="*/ 63 h 221"/>
                <a:gd name="T24" fmla="*/ 22 w 177"/>
                <a:gd name="T25" fmla="*/ 60 h 221"/>
                <a:gd name="T26" fmla="*/ 22 w 177"/>
                <a:gd name="T27" fmla="*/ 59 h 221"/>
                <a:gd name="T28" fmla="*/ 1 w 177"/>
                <a:gd name="T29" fmla="*/ 20 h 221"/>
                <a:gd name="T30" fmla="*/ 0 w 177"/>
                <a:gd name="T31" fmla="*/ 12 h 221"/>
                <a:gd name="T32" fmla="*/ 7 w 177"/>
                <a:gd name="T33" fmla="*/ 10 h 221"/>
                <a:gd name="T34" fmla="*/ 52 w 177"/>
                <a:gd name="T35" fmla="*/ 0 h 221"/>
                <a:gd name="T36" fmla="*/ 100 w 177"/>
                <a:gd name="T37" fmla="*/ 34 h 221"/>
                <a:gd name="T38" fmla="*/ 138 w 177"/>
                <a:gd name="T39" fmla="*/ 79 h 221"/>
                <a:gd name="T40" fmla="*/ 143 w 177"/>
                <a:gd name="T41" fmla="*/ 77 h 221"/>
                <a:gd name="T42" fmla="*/ 158 w 177"/>
                <a:gd name="T43" fmla="*/ 63 h 221"/>
                <a:gd name="T44" fmla="*/ 158 w 177"/>
                <a:gd name="T45" fmla="*/ 84 h 221"/>
                <a:gd name="T46" fmla="*/ 158 w 177"/>
                <a:gd name="T47" fmla="*/ 84 h 221"/>
                <a:gd name="T48" fmla="*/ 160 w 177"/>
                <a:gd name="T49" fmla="*/ 85 h 221"/>
                <a:gd name="T50" fmla="*/ 161 w 177"/>
                <a:gd name="T51" fmla="*/ 90 h 221"/>
                <a:gd name="T52" fmla="*/ 159 w 177"/>
                <a:gd name="T53" fmla="*/ 97 h 221"/>
                <a:gd name="T54" fmla="*/ 165 w 177"/>
                <a:gd name="T55" fmla="*/ 106 h 221"/>
                <a:gd name="T56" fmla="*/ 173 w 177"/>
                <a:gd name="T57" fmla="*/ 116 h 221"/>
                <a:gd name="T58" fmla="*/ 161 w 177"/>
                <a:gd name="T59" fmla="*/ 120 h 221"/>
                <a:gd name="T60" fmla="*/ 154 w 177"/>
                <a:gd name="T61" fmla="*/ 125 h 221"/>
                <a:gd name="T62" fmla="*/ 160 w 177"/>
                <a:gd name="T63" fmla="*/ 148 h 221"/>
                <a:gd name="T64" fmla="*/ 152 w 177"/>
                <a:gd name="T65" fmla="*/ 205 h 221"/>
                <a:gd name="T66" fmla="*/ 122 w 177"/>
                <a:gd name="T67" fmla="*/ 212 h 221"/>
                <a:gd name="T68" fmla="*/ 91 w 177"/>
                <a:gd name="T69" fmla="*/ 219 h 221"/>
                <a:gd name="T70" fmla="*/ 83 w 177"/>
                <a:gd name="T71" fmla="*/ 221 h 221"/>
                <a:gd name="T72" fmla="*/ 69 w 177"/>
                <a:gd name="T73" fmla="*/ 189 h 221"/>
                <a:gd name="T74" fmla="*/ 82 w 177"/>
                <a:gd name="T75" fmla="*/ 203 h 221"/>
                <a:gd name="T76" fmla="*/ 120 w 177"/>
                <a:gd name="T77" fmla="*/ 193 h 221"/>
                <a:gd name="T78" fmla="*/ 142 w 177"/>
                <a:gd name="T79" fmla="*/ 189 h 221"/>
                <a:gd name="T80" fmla="*/ 143 w 177"/>
                <a:gd name="T81" fmla="*/ 155 h 221"/>
                <a:gd name="T82" fmla="*/ 137 w 177"/>
                <a:gd name="T83" fmla="*/ 118 h 221"/>
                <a:gd name="T84" fmla="*/ 145 w 177"/>
                <a:gd name="T85" fmla="*/ 109 h 221"/>
                <a:gd name="T86" fmla="*/ 140 w 177"/>
                <a:gd name="T87" fmla="*/ 102 h 221"/>
                <a:gd name="T88" fmla="*/ 136 w 177"/>
                <a:gd name="T89" fmla="*/ 97 h 221"/>
                <a:gd name="T90" fmla="*/ 99 w 177"/>
                <a:gd name="T91" fmla="*/ 68 h 221"/>
                <a:gd name="T92" fmla="*/ 56 w 177"/>
                <a:gd name="T93" fmla="*/ 67 h 221"/>
                <a:gd name="T94" fmla="*/ 45 w 177"/>
                <a:gd name="T95" fmla="*/ 79 h 221"/>
                <a:gd name="T96" fmla="*/ 43 w 177"/>
                <a:gd name="T97" fmla="*/ 102 h 221"/>
                <a:gd name="T98" fmla="*/ 46 w 177"/>
                <a:gd name="T99" fmla="*/ 119 h 221"/>
                <a:gd name="T100" fmla="*/ 40 w 177"/>
                <a:gd name="T101" fmla="*/ 124 h 221"/>
                <a:gd name="T102" fmla="*/ 40 w 177"/>
                <a:gd name="T103" fmla="*/ 134 h 221"/>
                <a:gd name="T104" fmla="*/ 39 w 177"/>
                <a:gd name="T105" fmla="*/ 142 h 221"/>
                <a:gd name="T106" fmla="*/ 47 w 177"/>
                <a:gd name="T107" fmla="*/ 147 h 221"/>
                <a:gd name="T108" fmla="*/ 70 w 177"/>
                <a:gd name="T109" fmla="*/ 184 h 221"/>
                <a:gd name="T110" fmla="*/ 69 w 177"/>
                <a:gd name="T111" fmla="*/ 189 h 221"/>
                <a:gd name="T112" fmla="*/ 21 w 177"/>
                <a:gd name="T113" fmla="*/ 25 h 221"/>
                <a:gd name="T114" fmla="*/ 44 w 177"/>
                <a:gd name="T115" fmla="*/ 49 h 221"/>
                <a:gd name="T116" fmla="*/ 94 w 177"/>
                <a:gd name="T117" fmla="*/ 62 h 221"/>
                <a:gd name="T118" fmla="*/ 83 w 177"/>
                <a:gd name="T119" fmla="*/ 42 h 221"/>
                <a:gd name="T120" fmla="*/ 52 w 177"/>
                <a:gd name="T121" fmla="*/ 19 h 221"/>
                <a:gd name="T122" fmla="*/ 21 w 177"/>
                <a:gd name="T123" fmla="*/ 2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7" h="221">
                  <a:moveTo>
                    <a:pt x="83" y="221"/>
                  </a:moveTo>
                  <a:cubicBezTo>
                    <a:pt x="65" y="221"/>
                    <a:pt x="45" y="188"/>
                    <a:pt x="43" y="178"/>
                  </a:cubicBezTo>
                  <a:cubicBezTo>
                    <a:pt x="40" y="165"/>
                    <a:pt x="40" y="165"/>
                    <a:pt x="40" y="165"/>
                  </a:cubicBezTo>
                  <a:cubicBezTo>
                    <a:pt x="39" y="164"/>
                    <a:pt x="38" y="163"/>
                    <a:pt x="37" y="163"/>
                  </a:cubicBezTo>
                  <a:cubicBezTo>
                    <a:pt x="33" y="160"/>
                    <a:pt x="29" y="158"/>
                    <a:pt x="26" y="155"/>
                  </a:cubicBezTo>
                  <a:cubicBezTo>
                    <a:pt x="19" y="150"/>
                    <a:pt x="20" y="141"/>
                    <a:pt x="21" y="132"/>
                  </a:cubicBezTo>
                  <a:cubicBezTo>
                    <a:pt x="22" y="128"/>
                    <a:pt x="22" y="123"/>
                    <a:pt x="22" y="120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26" y="110"/>
                    <a:pt x="26" y="110"/>
                    <a:pt x="26" y="110"/>
                  </a:cubicBezTo>
                  <a:cubicBezTo>
                    <a:pt x="23" y="103"/>
                    <a:pt x="17" y="93"/>
                    <a:pt x="23" y="79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1" y="62"/>
                    <a:pt x="21" y="62"/>
                    <a:pt x="22" y="60"/>
                  </a:cubicBezTo>
                  <a:cubicBezTo>
                    <a:pt x="22" y="60"/>
                    <a:pt x="22" y="59"/>
                    <a:pt x="22" y="59"/>
                  </a:cubicBezTo>
                  <a:cubicBezTo>
                    <a:pt x="10" y="51"/>
                    <a:pt x="3" y="37"/>
                    <a:pt x="1" y="2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4" y="5"/>
                    <a:pt x="38" y="0"/>
                    <a:pt x="52" y="0"/>
                  </a:cubicBezTo>
                  <a:cubicBezTo>
                    <a:pt x="73" y="0"/>
                    <a:pt x="89" y="11"/>
                    <a:pt x="100" y="34"/>
                  </a:cubicBezTo>
                  <a:cubicBezTo>
                    <a:pt x="110" y="56"/>
                    <a:pt x="128" y="79"/>
                    <a:pt x="138" y="79"/>
                  </a:cubicBezTo>
                  <a:cubicBezTo>
                    <a:pt x="139" y="79"/>
                    <a:pt x="141" y="79"/>
                    <a:pt x="143" y="77"/>
                  </a:cubicBezTo>
                  <a:cubicBezTo>
                    <a:pt x="158" y="63"/>
                    <a:pt x="158" y="63"/>
                    <a:pt x="158" y="63"/>
                  </a:cubicBezTo>
                  <a:cubicBezTo>
                    <a:pt x="158" y="84"/>
                    <a:pt x="158" y="84"/>
                    <a:pt x="158" y="84"/>
                  </a:cubicBezTo>
                  <a:cubicBezTo>
                    <a:pt x="158" y="84"/>
                    <a:pt x="158" y="84"/>
                    <a:pt x="158" y="84"/>
                  </a:cubicBezTo>
                  <a:cubicBezTo>
                    <a:pt x="160" y="85"/>
                    <a:pt x="160" y="85"/>
                    <a:pt x="160" y="85"/>
                  </a:cubicBezTo>
                  <a:cubicBezTo>
                    <a:pt x="161" y="90"/>
                    <a:pt x="161" y="90"/>
                    <a:pt x="161" y="90"/>
                  </a:cubicBezTo>
                  <a:cubicBezTo>
                    <a:pt x="161" y="93"/>
                    <a:pt x="161" y="95"/>
                    <a:pt x="159" y="97"/>
                  </a:cubicBezTo>
                  <a:cubicBezTo>
                    <a:pt x="161" y="100"/>
                    <a:pt x="163" y="103"/>
                    <a:pt x="165" y="106"/>
                  </a:cubicBezTo>
                  <a:cubicBezTo>
                    <a:pt x="173" y="116"/>
                    <a:pt x="173" y="116"/>
                    <a:pt x="173" y="116"/>
                  </a:cubicBezTo>
                  <a:cubicBezTo>
                    <a:pt x="161" y="120"/>
                    <a:pt x="161" y="120"/>
                    <a:pt x="161" y="120"/>
                  </a:cubicBezTo>
                  <a:cubicBezTo>
                    <a:pt x="157" y="122"/>
                    <a:pt x="155" y="123"/>
                    <a:pt x="154" y="125"/>
                  </a:cubicBezTo>
                  <a:cubicBezTo>
                    <a:pt x="152" y="130"/>
                    <a:pt x="156" y="139"/>
                    <a:pt x="160" y="148"/>
                  </a:cubicBezTo>
                  <a:cubicBezTo>
                    <a:pt x="167" y="164"/>
                    <a:pt x="177" y="190"/>
                    <a:pt x="152" y="205"/>
                  </a:cubicBezTo>
                  <a:cubicBezTo>
                    <a:pt x="143" y="211"/>
                    <a:pt x="132" y="211"/>
                    <a:pt x="122" y="212"/>
                  </a:cubicBezTo>
                  <a:cubicBezTo>
                    <a:pt x="111" y="213"/>
                    <a:pt x="100" y="213"/>
                    <a:pt x="91" y="219"/>
                  </a:cubicBezTo>
                  <a:cubicBezTo>
                    <a:pt x="89" y="220"/>
                    <a:pt x="86" y="221"/>
                    <a:pt x="83" y="221"/>
                  </a:cubicBezTo>
                  <a:close/>
                  <a:moveTo>
                    <a:pt x="69" y="189"/>
                  </a:moveTo>
                  <a:cubicBezTo>
                    <a:pt x="74" y="195"/>
                    <a:pt x="79" y="201"/>
                    <a:pt x="82" y="203"/>
                  </a:cubicBezTo>
                  <a:cubicBezTo>
                    <a:pt x="95" y="195"/>
                    <a:pt x="109" y="194"/>
                    <a:pt x="120" y="193"/>
                  </a:cubicBezTo>
                  <a:cubicBezTo>
                    <a:pt x="129" y="193"/>
                    <a:pt x="137" y="193"/>
                    <a:pt x="142" y="189"/>
                  </a:cubicBezTo>
                  <a:cubicBezTo>
                    <a:pt x="152" y="183"/>
                    <a:pt x="151" y="176"/>
                    <a:pt x="143" y="155"/>
                  </a:cubicBezTo>
                  <a:cubicBezTo>
                    <a:pt x="137" y="142"/>
                    <a:pt x="132" y="129"/>
                    <a:pt x="137" y="118"/>
                  </a:cubicBezTo>
                  <a:cubicBezTo>
                    <a:pt x="139" y="114"/>
                    <a:pt x="141" y="111"/>
                    <a:pt x="145" y="109"/>
                  </a:cubicBezTo>
                  <a:cubicBezTo>
                    <a:pt x="143" y="107"/>
                    <a:pt x="141" y="104"/>
                    <a:pt x="140" y="102"/>
                  </a:cubicBezTo>
                  <a:cubicBezTo>
                    <a:pt x="136" y="97"/>
                    <a:pt x="136" y="97"/>
                    <a:pt x="136" y="97"/>
                  </a:cubicBezTo>
                  <a:cubicBezTo>
                    <a:pt x="122" y="96"/>
                    <a:pt x="108" y="82"/>
                    <a:pt x="99" y="68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36" y="89"/>
                    <a:pt x="39" y="95"/>
                    <a:pt x="43" y="102"/>
                  </a:cubicBezTo>
                  <a:cubicBezTo>
                    <a:pt x="45" y="107"/>
                    <a:pt x="49" y="112"/>
                    <a:pt x="46" y="119"/>
                  </a:cubicBezTo>
                  <a:cubicBezTo>
                    <a:pt x="45" y="121"/>
                    <a:pt x="43" y="123"/>
                    <a:pt x="40" y="124"/>
                  </a:cubicBezTo>
                  <a:cubicBezTo>
                    <a:pt x="40" y="128"/>
                    <a:pt x="40" y="131"/>
                    <a:pt x="40" y="134"/>
                  </a:cubicBezTo>
                  <a:cubicBezTo>
                    <a:pt x="40" y="136"/>
                    <a:pt x="39" y="140"/>
                    <a:pt x="39" y="142"/>
                  </a:cubicBezTo>
                  <a:cubicBezTo>
                    <a:pt x="41" y="144"/>
                    <a:pt x="44" y="145"/>
                    <a:pt x="47" y="147"/>
                  </a:cubicBezTo>
                  <a:cubicBezTo>
                    <a:pt x="59" y="154"/>
                    <a:pt x="76" y="165"/>
                    <a:pt x="70" y="184"/>
                  </a:cubicBezTo>
                  <a:lnTo>
                    <a:pt x="69" y="189"/>
                  </a:lnTo>
                  <a:close/>
                  <a:moveTo>
                    <a:pt x="21" y="25"/>
                  </a:moveTo>
                  <a:cubicBezTo>
                    <a:pt x="24" y="38"/>
                    <a:pt x="32" y="46"/>
                    <a:pt x="44" y="49"/>
                  </a:cubicBezTo>
                  <a:cubicBezTo>
                    <a:pt x="94" y="62"/>
                    <a:pt x="94" y="62"/>
                    <a:pt x="94" y="62"/>
                  </a:cubicBezTo>
                  <a:cubicBezTo>
                    <a:pt x="88" y="53"/>
                    <a:pt x="84" y="44"/>
                    <a:pt x="83" y="42"/>
                  </a:cubicBezTo>
                  <a:cubicBezTo>
                    <a:pt x="73" y="22"/>
                    <a:pt x="62" y="19"/>
                    <a:pt x="52" y="19"/>
                  </a:cubicBezTo>
                  <a:cubicBezTo>
                    <a:pt x="43" y="19"/>
                    <a:pt x="32" y="21"/>
                    <a:pt x="21" y="2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0" name="Freeform 392"/>
            <p:cNvSpPr>
              <a:spLocks/>
            </p:cNvSpPr>
            <p:nvPr/>
          </p:nvSpPr>
          <p:spPr bwMode="auto">
            <a:xfrm>
              <a:off x="2358" y="2084"/>
              <a:ext cx="22" cy="25"/>
            </a:xfrm>
            <a:custGeom>
              <a:avLst/>
              <a:gdLst>
                <a:gd name="T0" fmla="*/ 0 w 73"/>
                <a:gd name="T1" fmla="*/ 51 h 86"/>
                <a:gd name="T2" fmla="*/ 38 w 73"/>
                <a:gd name="T3" fmla="*/ 86 h 86"/>
                <a:gd name="T4" fmla="*/ 59 w 73"/>
                <a:gd name="T5" fmla="*/ 50 h 86"/>
                <a:gd name="T6" fmla="*/ 58 w 73"/>
                <a:gd name="T7" fmla="*/ 37 h 86"/>
                <a:gd name="T8" fmla="*/ 67 w 73"/>
                <a:gd name="T9" fmla="*/ 43 h 86"/>
                <a:gd name="T10" fmla="*/ 35 w 73"/>
                <a:gd name="T11" fmla="*/ 0 h 86"/>
                <a:gd name="T12" fmla="*/ 23 w 73"/>
                <a:gd name="T13" fmla="*/ 0 h 86"/>
                <a:gd name="T14" fmla="*/ 28 w 73"/>
                <a:gd name="T15" fmla="*/ 11 h 86"/>
                <a:gd name="T16" fmla="*/ 14 w 73"/>
                <a:gd name="T17" fmla="*/ 0 h 86"/>
                <a:gd name="T18" fmla="*/ 0 w 73"/>
                <a:gd name="T19" fmla="*/ 5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86">
                  <a:moveTo>
                    <a:pt x="0" y="51"/>
                  </a:moveTo>
                  <a:cubicBezTo>
                    <a:pt x="13" y="62"/>
                    <a:pt x="25" y="75"/>
                    <a:pt x="38" y="86"/>
                  </a:cubicBezTo>
                  <a:cubicBezTo>
                    <a:pt x="37" y="69"/>
                    <a:pt x="43" y="52"/>
                    <a:pt x="59" y="50"/>
                  </a:cubicBezTo>
                  <a:cubicBezTo>
                    <a:pt x="58" y="46"/>
                    <a:pt x="58" y="42"/>
                    <a:pt x="58" y="37"/>
                  </a:cubicBezTo>
                  <a:cubicBezTo>
                    <a:pt x="61" y="39"/>
                    <a:pt x="64" y="41"/>
                    <a:pt x="67" y="43"/>
                  </a:cubicBezTo>
                  <a:cubicBezTo>
                    <a:pt x="73" y="21"/>
                    <a:pt x="38" y="20"/>
                    <a:pt x="35" y="0"/>
                  </a:cubicBezTo>
                  <a:cubicBezTo>
                    <a:pt x="31" y="0"/>
                    <a:pt x="27" y="0"/>
                    <a:pt x="23" y="0"/>
                  </a:cubicBezTo>
                  <a:cubicBezTo>
                    <a:pt x="24" y="4"/>
                    <a:pt x="26" y="7"/>
                    <a:pt x="28" y="11"/>
                  </a:cubicBezTo>
                  <a:cubicBezTo>
                    <a:pt x="23" y="7"/>
                    <a:pt x="19" y="4"/>
                    <a:pt x="14" y="0"/>
                  </a:cubicBezTo>
                  <a:cubicBezTo>
                    <a:pt x="17" y="19"/>
                    <a:pt x="3" y="31"/>
                    <a:pt x="0" y="5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1" name="Freeform 393"/>
            <p:cNvSpPr>
              <a:spLocks noEditPoints="1"/>
            </p:cNvSpPr>
            <p:nvPr/>
          </p:nvSpPr>
          <p:spPr bwMode="auto">
            <a:xfrm>
              <a:off x="2355" y="2077"/>
              <a:ext cx="28" cy="39"/>
            </a:xfrm>
            <a:custGeom>
              <a:avLst/>
              <a:gdLst>
                <a:gd name="T0" fmla="*/ 57 w 92"/>
                <a:gd name="T1" fmla="*/ 128 h 128"/>
                <a:gd name="T2" fmla="*/ 27 w 92"/>
                <a:gd name="T3" fmla="*/ 100 h 128"/>
                <a:gd name="T4" fmla="*/ 4 w 92"/>
                <a:gd name="T5" fmla="*/ 79 h 128"/>
                <a:gd name="T6" fmla="*/ 0 w 92"/>
                <a:gd name="T7" fmla="*/ 76 h 128"/>
                <a:gd name="T8" fmla="*/ 1 w 92"/>
                <a:gd name="T9" fmla="*/ 71 h 128"/>
                <a:gd name="T10" fmla="*/ 9 w 92"/>
                <a:gd name="T11" fmla="*/ 46 h 128"/>
                <a:gd name="T12" fmla="*/ 15 w 92"/>
                <a:gd name="T13" fmla="*/ 23 h 128"/>
                <a:gd name="T14" fmla="*/ 10 w 92"/>
                <a:gd name="T15" fmla="*/ 0 h 128"/>
                <a:gd name="T16" fmla="*/ 27 w 92"/>
                <a:gd name="T17" fmla="*/ 12 h 128"/>
                <a:gd name="T18" fmla="*/ 53 w 92"/>
                <a:gd name="T19" fmla="*/ 12 h 128"/>
                <a:gd name="T20" fmla="*/ 54 w 92"/>
                <a:gd name="T21" fmla="*/ 20 h 128"/>
                <a:gd name="T22" fmla="*/ 67 w 92"/>
                <a:gd name="T23" fmla="*/ 33 h 128"/>
                <a:gd name="T24" fmla="*/ 86 w 92"/>
                <a:gd name="T25" fmla="*/ 66 h 128"/>
                <a:gd name="T26" fmla="*/ 83 w 92"/>
                <a:gd name="T27" fmla="*/ 79 h 128"/>
                <a:gd name="T28" fmla="*/ 78 w 92"/>
                <a:gd name="T29" fmla="*/ 75 h 128"/>
                <a:gd name="T30" fmla="*/ 78 w 92"/>
                <a:gd name="T31" fmla="*/ 80 h 128"/>
                <a:gd name="T32" fmla="*/ 69 w 92"/>
                <a:gd name="T33" fmla="*/ 80 h 128"/>
                <a:gd name="T34" fmla="*/ 57 w 92"/>
                <a:gd name="T35" fmla="*/ 107 h 128"/>
                <a:gd name="T36" fmla="*/ 57 w 92"/>
                <a:gd name="T37" fmla="*/ 128 h 128"/>
                <a:gd name="T38" fmla="*/ 20 w 92"/>
                <a:gd name="T39" fmla="*/ 69 h 128"/>
                <a:gd name="T40" fmla="*/ 39 w 92"/>
                <a:gd name="T41" fmla="*/ 87 h 128"/>
                <a:gd name="T42" fmla="*/ 41 w 92"/>
                <a:gd name="T43" fmla="*/ 88 h 128"/>
                <a:gd name="T44" fmla="*/ 59 w 92"/>
                <a:gd name="T45" fmla="*/ 64 h 128"/>
                <a:gd name="T46" fmla="*/ 59 w 92"/>
                <a:gd name="T47" fmla="*/ 59 h 128"/>
                <a:gd name="T48" fmla="*/ 32 w 92"/>
                <a:gd name="T49" fmla="*/ 39 h 128"/>
                <a:gd name="T50" fmla="*/ 26 w 92"/>
                <a:gd name="T51" fmla="*/ 54 h 128"/>
                <a:gd name="T52" fmla="*/ 20 w 92"/>
                <a:gd name="T53" fmla="*/ 6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2" h="128">
                  <a:moveTo>
                    <a:pt x="57" y="128"/>
                  </a:moveTo>
                  <a:cubicBezTo>
                    <a:pt x="27" y="100"/>
                    <a:pt x="27" y="100"/>
                    <a:pt x="27" y="100"/>
                  </a:cubicBezTo>
                  <a:cubicBezTo>
                    <a:pt x="19" y="93"/>
                    <a:pt x="11" y="86"/>
                    <a:pt x="4" y="79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2" y="61"/>
                    <a:pt x="6" y="53"/>
                    <a:pt x="9" y="46"/>
                  </a:cubicBezTo>
                  <a:cubicBezTo>
                    <a:pt x="13" y="38"/>
                    <a:pt x="16" y="31"/>
                    <a:pt x="15" y="23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4" y="20"/>
                    <a:pt x="54" y="20"/>
                    <a:pt x="54" y="20"/>
                  </a:cubicBezTo>
                  <a:cubicBezTo>
                    <a:pt x="55" y="24"/>
                    <a:pt x="59" y="28"/>
                    <a:pt x="67" y="33"/>
                  </a:cubicBezTo>
                  <a:cubicBezTo>
                    <a:pt x="77" y="39"/>
                    <a:pt x="92" y="48"/>
                    <a:pt x="86" y="66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58" y="81"/>
                    <a:pt x="57" y="99"/>
                    <a:pt x="57" y="107"/>
                  </a:cubicBezTo>
                  <a:lnTo>
                    <a:pt x="57" y="128"/>
                  </a:lnTo>
                  <a:close/>
                  <a:moveTo>
                    <a:pt x="20" y="69"/>
                  </a:moveTo>
                  <a:cubicBezTo>
                    <a:pt x="26" y="75"/>
                    <a:pt x="33" y="81"/>
                    <a:pt x="39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4" y="76"/>
                    <a:pt x="50" y="68"/>
                    <a:pt x="59" y="64"/>
                  </a:cubicBezTo>
                  <a:cubicBezTo>
                    <a:pt x="59" y="63"/>
                    <a:pt x="59" y="61"/>
                    <a:pt x="59" y="59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0" y="44"/>
                    <a:pt x="28" y="49"/>
                    <a:pt x="26" y="54"/>
                  </a:cubicBezTo>
                  <a:cubicBezTo>
                    <a:pt x="23" y="59"/>
                    <a:pt x="21" y="64"/>
                    <a:pt x="20" y="6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2" name="Freeform 394"/>
            <p:cNvSpPr>
              <a:spLocks/>
            </p:cNvSpPr>
            <p:nvPr/>
          </p:nvSpPr>
          <p:spPr bwMode="auto">
            <a:xfrm>
              <a:off x="2003" y="2287"/>
              <a:ext cx="6" cy="8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26 h 26"/>
                <a:gd name="T4" fmla="*/ 18 w 1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11" y="7"/>
                    <a:pt x="6" y="17"/>
                    <a:pt x="0" y="26"/>
                  </a:cubicBezTo>
                  <a:cubicBezTo>
                    <a:pt x="13" y="22"/>
                    <a:pt x="19" y="13"/>
                    <a:pt x="18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3" name="Freeform 395"/>
            <p:cNvSpPr>
              <a:spLocks/>
            </p:cNvSpPr>
            <p:nvPr/>
          </p:nvSpPr>
          <p:spPr bwMode="auto">
            <a:xfrm>
              <a:off x="1996" y="2281"/>
              <a:ext cx="16" cy="19"/>
            </a:xfrm>
            <a:custGeom>
              <a:avLst/>
              <a:gdLst>
                <a:gd name="T0" fmla="*/ 0 w 52"/>
                <a:gd name="T1" fmla="*/ 63 h 63"/>
                <a:gd name="T2" fmla="*/ 15 w 52"/>
                <a:gd name="T3" fmla="*/ 42 h 63"/>
                <a:gd name="T4" fmla="*/ 21 w 52"/>
                <a:gd name="T5" fmla="*/ 34 h 63"/>
                <a:gd name="T6" fmla="*/ 34 w 52"/>
                <a:gd name="T7" fmla="*/ 16 h 63"/>
                <a:gd name="T8" fmla="*/ 48 w 52"/>
                <a:gd name="T9" fmla="*/ 0 h 63"/>
                <a:gd name="T10" fmla="*/ 50 w 52"/>
                <a:gd name="T11" fmla="*/ 21 h 63"/>
                <a:gd name="T12" fmla="*/ 25 w 52"/>
                <a:gd name="T13" fmla="*/ 57 h 63"/>
                <a:gd name="T14" fmla="*/ 0 w 52"/>
                <a:gd name="T1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63">
                  <a:moveTo>
                    <a:pt x="0" y="63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7" y="40"/>
                    <a:pt x="19" y="37"/>
                    <a:pt x="21" y="34"/>
                  </a:cubicBezTo>
                  <a:cubicBezTo>
                    <a:pt x="25" y="27"/>
                    <a:pt x="29" y="21"/>
                    <a:pt x="34" y="16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2" y="39"/>
                    <a:pt x="43" y="52"/>
                    <a:pt x="25" y="57"/>
                  </a:cubicBezTo>
                  <a:lnTo>
                    <a:pt x="0" y="63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4" name="Freeform 396"/>
            <p:cNvSpPr>
              <a:spLocks/>
            </p:cNvSpPr>
            <p:nvPr/>
          </p:nvSpPr>
          <p:spPr bwMode="auto">
            <a:xfrm>
              <a:off x="2059" y="2083"/>
              <a:ext cx="142" cy="110"/>
            </a:xfrm>
            <a:custGeom>
              <a:avLst/>
              <a:gdLst>
                <a:gd name="T0" fmla="*/ 274 w 475"/>
                <a:gd name="T1" fmla="*/ 15 h 366"/>
                <a:gd name="T2" fmla="*/ 328 w 475"/>
                <a:gd name="T3" fmla="*/ 47 h 366"/>
                <a:gd name="T4" fmla="*/ 395 w 475"/>
                <a:gd name="T5" fmla="*/ 63 h 366"/>
                <a:gd name="T6" fmla="*/ 451 w 475"/>
                <a:gd name="T7" fmla="*/ 93 h 366"/>
                <a:gd name="T8" fmla="*/ 387 w 475"/>
                <a:gd name="T9" fmla="*/ 131 h 366"/>
                <a:gd name="T10" fmla="*/ 345 w 475"/>
                <a:gd name="T11" fmla="*/ 180 h 366"/>
                <a:gd name="T12" fmla="*/ 339 w 475"/>
                <a:gd name="T13" fmla="*/ 231 h 366"/>
                <a:gd name="T14" fmla="*/ 319 w 475"/>
                <a:gd name="T15" fmla="*/ 276 h 366"/>
                <a:gd name="T16" fmla="*/ 284 w 475"/>
                <a:gd name="T17" fmla="*/ 306 h 366"/>
                <a:gd name="T18" fmla="*/ 217 w 475"/>
                <a:gd name="T19" fmla="*/ 330 h 366"/>
                <a:gd name="T20" fmla="*/ 162 w 475"/>
                <a:gd name="T21" fmla="*/ 346 h 366"/>
                <a:gd name="T22" fmla="*/ 113 w 475"/>
                <a:gd name="T23" fmla="*/ 340 h 366"/>
                <a:gd name="T24" fmla="*/ 100 w 475"/>
                <a:gd name="T25" fmla="*/ 316 h 366"/>
                <a:gd name="T26" fmla="*/ 70 w 475"/>
                <a:gd name="T27" fmla="*/ 308 h 366"/>
                <a:gd name="T28" fmla="*/ 82 w 475"/>
                <a:gd name="T29" fmla="*/ 276 h 366"/>
                <a:gd name="T30" fmla="*/ 75 w 475"/>
                <a:gd name="T31" fmla="*/ 249 h 366"/>
                <a:gd name="T32" fmla="*/ 83 w 475"/>
                <a:gd name="T33" fmla="*/ 225 h 366"/>
                <a:gd name="T34" fmla="*/ 72 w 475"/>
                <a:gd name="T35" fmla="*/ 197 h 366"/>
                <a:gd name="T36" fmla="*/ 89 w 475"/>
                <a:gd name="T37" fmla="*/ 174 h 366"/>
                <a:gd name="T38" fmla="*/ 92 w 475"/>
                <a:gd name="T39" fmla="*/ 136 h 366"/>
                <a:gd name="T40" fmla="*/ 105 w 475"/>
                <a:gd name="T41" fmla="*/ 87 h 366"/>
                <a:gd name="T42" fmla="*/ 44 w 475"/>
                <a:gd name="T43" fmla="*/ 78 h 366"/>
                <a:gd name="T44" fmla="*/ 18 w 475"/>
                <a:gd name="T45" fmla="*/ 93 h 366"/>
                <a:gd name="T46" fmla="*/ 23 w 475"/>
                <a:gd name="T47" fmla="*/ 67 h 366"/>
                <a:gd name="T48" fmla="*/ 7 w 475"/>
                <a:gd name="T49" fmla="*/ 27 h 366"/>
                <a:gd name="T50" fmla="*/ 35 w 475"/>
                <a:gd name="T51" fmla="*/ 13 h 366"/>
                <a:gd name="T52" fmla="*/ 52 w 475"/>
                <a:gd name="T53" fmla="*/ 0 h 366"/>
                <a:gd name="T54" fmla="*/ 274 w 475"/>
                <a:gd name="T55" fmla="*/ 15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5" h="366">
                  <a:moveTo>
                    <a:pt x="274" y="15"/>
                  </a:moveTo>
                  <a:cubicBezTo>
                    <a:pt x="292" y="28"/>
                    <a:pt x="306" y="43"/>
                    <a:pt x="328" y="47"/>
                  </a:cubicBezTo>
                  <a:cubicBezTo>
                    <a:pt x="350" y="51"/>
                    <a:pt x="383" y="39"/>
                    <a:pt x="395" y="63"/>
                  </a:cubicBezTo>
                  <a:cubicBezTo>
                    <a:pt x="415" y="58"/>
                    <a:pt x="475" y="52"/>
                    <a:pt x="451" y="93"/>
                  </a:cubicBezTo>
                  <a:cubicBezTo>
                    <a:pt x="442" y="107"/>
                    <a:pt x="401" y="122"/>
                    <a:pt x="387" y="131"/>
                  </a:cubicBezTo>
                  <a:cubicBezTo>
                    <a:pt x="365" y="143"/>
                    <a:pt x="359" y="158"/>
                    <a:pt x="345" y="180"/>
                  </a:cubicBezTo>
                  <a:cubicBezTo>
                    <a:pt x="335" y="196"/>
                    <a:pt x="317" y="217"/>
                    <a:pt x="339" y="231"/>
                  </a:cubicBezTo>
                  <a:cubicBezTo>
                    <a:pt x="354" y="240"/>
                    <a:pt x="324" y="261"/>
                    <a:pt x="319" y="276"/>
                  </a:cubicBezTo>
                  <a:cubicBezTo>
                    <a:pt x="311" y="298"/>
                    <a:pt x="297" y="287"/>
                    <a:pt x="284" y="306"/>
                  </a:cubicBezTo>
                  <a:cubicBezTo>
                    <a:pt x="263" y="334"/>
                    <a:pt x="253" y="329"/>
                    <a:pt x="217" y="330"/>
                  </a:cubicBezTo>
                  <a:cubicBezTo>
                    <a:pt x="189" y="330"/>
                    <a:pt x="183" y="329"/>
                    <a:pt x="162" y="346"/>
                  </a:cubicBezTo>
                  <a:cubicBezTo>
                    <a:pt x="141" y="363"/>
                    <a:pt x="127" y="366"/>
                    <a:pt x="113" y="340"/>
                  </a:cubicBezTo>
                  <a:cubicBezTo>
                    <a:pt x="109" y="333"/>
                    <a:pt x="105" y="321"/>
                    <a:pt x="100" y="316"/>
                  </a:cubicBezTo>
                  <a:cubicBezTo>
                    <a:pt x="95" y="310"/>
                    <a:pt x="73" y="314"/>
                    <a:pt x="70" y="308"/>
                  </a:cubicBezTo>
                  <a:cubicBezTo>
                    <a:pt x="62" y="294"/>
                    <a:pt x="73" y="285"/>
                    <a:pt x="82" y="276"/>
                  </a:cubicBezTo>
                  <a:cubicBezTo>
                    <a:pt x="92" y="265"/>
                    <a:pt x="75" y="261"/>
                    <a:pt x="75" y="249"/>
                  </a:cubicBezTo>
                  <a:cubicBezTo>
                    <a:pt x="76" y="241"/>
                    <a:pt x="83" y="232"/>
                    <a:pt x="83" y="225"/>
                  </a:cubicBezTo>
                  <a:cubicBezTo>
                    <a:pt x="82" y="216"/>
                    <a:pt x="71" y="205"/>
                    <a:pt x="72" y="197"/>
                  </a:cubicBezTo>
                  <a:cubicBezTo>
                    <a:pt x="73" y="186"/>
                    <a:pt x="91" y="189"/>
                    <a:pt x="89" y="174"/>
                  </a:cubicBezTo>
                  <a:cubicBezTo>
                    <a:pt x="88" y="162"/>
                    <a:pt x="90" y="149"/>
                    <a:pt x="92" y="136"/>
                  </a:cubicBezTo>
                  <a:cubicBezTo>
                    <a:pt x="93" y="118"/>
                    <a:pt x="125" y="105"/>
                    <a:pt x="105" y="87"/>
                  </a:cubicBezTo>
                  <a:cubicBezTo>
                    <a:pt x="89" y="72"/>
                    <a:pt x="56" y="105"/>
                    <a:pt x="44" y="78"/>
                  </a:cubicBezTo>
                  <a:cubicBezTo>
                    <a:pt x="36" y="84"/>
                    <a:pt x="25" y="86"/>
                    <a:pt x="18" y="93"/>
                  </a:cubicBezTo>
                  <a:cubicBezTo>
                    <a:pt x="22" y="85"/>
                    <a:pt x="20" y="75"/>
                    <a:pt x="23" y="67"/>
                  </a:cubicBezTo>
                  <a:cubicBezTo>
                    <a:pt x="20" y="63"/>
                    <a:pt x="0" y="35"/>
                    <a:pt x="7" y="27"/>
                  </a:cubicBezTo>
                  <a:cubicBezTo>
                    <a:pt x="15" y="17"/>
                    <a:pt x="30" y="24"/>
                    <a:pt x="35" y="13"/>
                  </a:cubicBezTo>
                  <a:cubicBezTo>
                    <a:pt x="41" y="1"/>
                    <a:pt x="39" y="0"/>
                    <a:pt x="52" y="0"/>
                  </a:cubicBezTo>
                  <a:cubicBezTo>
                    <a:pt x="126" y="5"/>
                    <a:pt x="200" y="10"/>
                    <a:pt x="274" y="1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5" name="Freeform 397"/>
            <p:cNvSpPr>
              <a:spLocks noEditPoints="1"/>
            </p:cNvSpPr>
            <p:nvPr/>
          </p:nvSpPr>
          <p:spPr bwMode="auto">
            <a:xfrm>
              <a:off x="2056" y="2081"/>
              <a:ext cx="143" cy="112"/>
            </a:xfrm>
            <a:custGeom>
              <a:avLst/>
              <a:gdLst>
                <a:gd name="T0" fmla="*/ 116 w 479"/>
                <a:gd name="T1" fmla="*/ 353 h 377"/>
                <a:gd name="T2" fmla="*/ 104 w 479"/>
                <a:gd name="T3" fmla="*/ 331 h 377"/>
                <a:gd name="T4" fmla="*/ 73 w 479"/>
                <a:gd name="T5" fmla="*/ 322 h 377"/>
                <a:gd name="T6" fmla="*/ 86 w 479"/>
                <a:gd name="T7" fmla="*/ 278 h 377"/>
                <a:gd name="T8" fmla="*/ 85 w 479"/>
                <a:gd name="T9" fmla="*/ 276 h 377"/>
                <a:gd name="T10" fmla="*/ 82 w 479"/>
                <a:gd name="T11" fmla="*/ 243 h 377"/>
                <a:gd name="T12" fmla="*/ 80 w 479"/>
                <a:gd name="T13" fmla="*/ 225 h 377"/>
                <a:gd name="T14" fmla="*/ 87 w 479"/>
                <a:gd name="T15" fmla="*/ 189 h 377"/>
                <a:gd name="T16" fmla="*/ 92 w 479"/>
                <a:gd name="T17" fmla="*/ 153 h 377"/>
                <a:gd name="T18" fmla="*/ 106 w 479"/>
                <a:gd name="T19" fmla="*/ 120 h 377"/>
                <a:gd name="T20" fmla="*/ 91 w 479"/>
                <a:gd name="T21" fmla="*/ 104 h 377"/>
                <a:gd name="T22" fmla="*/ 46 w 479"/>
                <a:gd name="T23" fmla="*/ 102 h 377"/>
                <a:gd name="T24" fmla="*/ 0 w 479"/>
                <a:gd name="T25" fmla="*/ 140 h 377"/>
                <a:gd name="T26" fmla="*/ 23 w 479"/>
                <a:gd name="T27" fmla="*/ 87 h 377"/>
                <a:gd name="T28" fmla="*/ 11 w 479"/>
                <a:gd name="T29" fmla="*/ 30 h 377"/>
                <a:gd name="T30" fmla="*/ 38 w 479"/>
                <a:gd name="T31" fmla="*/ 18 h 377"/>
                <a:gd name="T32" fmla="*/ 59 w 479"/>
                <a:gd name="T33" fmla="*/ 0 h 377"/>
                <a:gd name="T34" fmla="*/ 286 w 479"/>
                <a:gd name="T35" fmla="*/ 14 h 377"/>
                <a:gd name="T36" fmla="*/ 291 w 479"/>
                <a:gd name="T37" fmla="*/ 16 h 377"/>
                <a:gd name="T38" fmla="*/ 340 w 479"/>
                <a:gd name="T39" fmla="*/ 47 h 377"/>
                <a:gd name="T40" fmla="*/ 371 w 479"/>
                <a:gd name="T41" fmla="*/ 47 h 377"/>
                <a:gd name="T42" fmla="*/ 436 w 479"/>
                <a:gd name="T43" fmla="*/ 59 h 377"/>
                <a:gd name="T44" fmla="*/ 470 w 479"/>
                <a:gd name="T45" fmla="*/ 106 h 377"/>
                <a:gd name="T46" fmla="*/ 403 w 479"/>
                <a:gd name="T47" fmla="*/ 147 h 377"/>
                <a:gd name="T48" fmla="*/ 364 w 479"/>
                <a:gd name="T49" fmla="*/ 194 h 377"/>
                <a:gd name="T50" fmla="*/ 349 w 479"/>
                <a:gd name="T51" fmla="*/ 225 h 377"/>
                <a:gd name="T52" fmla="*/ 363 w 479"/>
                <a:gd name="T53" fmla="*/ 244 h 377"/>
                <a:gd name="T54" fmla="*/ 339 w 479"/>
                <a:gd name="T55" fmla="*/ 288 h 377"/>
                <a:gd name="T56" fmla="*/ 302 w 479"/>
                <a:gd name="T57" fmla="*/ 320 h 377"/>
                <a:gd name="T58" fmla="*/ 237 w 479"/>
                <a:gd name="T59" fmla="*/ 348 h 377"/>
                <a:gd name="T60" fmla="*/ 179 w 479"/>
                <a:gd name="T61" fmla="*/ 362 h 377"/>
                <a:gd name="T62" fmla="*/ 88 w 479"/>
                <a:gd name="T63" fmla="*/ 311 h 377"/>
                <a:gd name="T64" fmla="*/ 117 w 479"/>
                <a:gd name="T65" fmla="*/ 318 h 377"/>
                <a:gd name="T66" fmla="*/ 132 w 479"/>
                <a:gd name="T67" fmla="*/ 344 h 377"/>
                <a:gd name="T68" fmla="*/ 167 w 479"/>
                <a:gd name="T69" fmla="*/ 348 h 377"/>
                <a:gd name="T70" fmla="*/ 237 w 479"/>
                <a:gd name="T71" fmla="*/ 329 h 377"/>
                <a:gd name="T72" fmla="*/ 287 w 479"/>
                <a:gd name="T73" fmla="*/ 309 h 377"/>
                <a:gd name="T74" fmla="*/ 321 w 479"/>
                <a:gd name="T75" fmla="*/ 282 h 377"/>
                <a:gd name="T76" fmla="*/ 345 w 479"/>
                <a:gd name="T77" fmla="*/ 247 h 377"/>
                <a:gd name="T78" fmla="*/ 344 w 479"/>
                <a:gd name="T79" fmla="*/ 191 h 377"/>
                <a:gd name="T80" fmla="*/ 354 w 479"/>
                <a:gd name="T81" fmla="*/ 175 h 377"/>
                <a:gd name="T82" fmla="*/ 413 w 479"/>
                <a:gd name="T83" fmla="*/ 122 h 377"/>
                <a:gd name="T84" fmla="*/ 458 w 479"/>
                <a:gd name="T85" fmla="*/ 83 h 377"/>
                <a:gd name="T86" fmla="*/ 408 w 479"/>
                <a:gd name="T87" fmla="*/ 81 h 377"/>
                <a:gd name="T88" fmla="*/ 398 w 479"/>
                <a:gd name="T89" fmla="*/ 76 h 377"/>
                <a:gd name="T90" fmla="*/ 362 w 479"/>
                <a:gd name="T91" fmla="*/ 66 h 377"/>
                <a:gd name="T92" fmla="*/ 352 w 479"/>
                <a:gd name="T93" fmla="*/ 66 h 377"/>
                <a:gd name="T94" fmla="*/ 290 w 479"/>
                <a:gd name="T95" fmla="*/ 39 h 377"/>
                <a:gd name="T96" fmla="*/ 62 w 479"/>
                <a:gd name="T97" fmla="*/ 18 h 377"/>
                <a:gd name="T98" fmla="*/ 57 w 479"/>
                <a:gd name="T99" fmla="*/ 21 h 377"/>
                <a:gd name="T100" fmla="*/ 34 w 479"/>
                <a:gd name="T101" fmla="*/ 38 h 377"/>
                <a:gd name="T102" fmla="*/ 41 w 479"/>
                <a:gd name="T103" fmla="*/ 69 h 377"/>
                <a:gd name="T104" fmla="*/ 43 w 479"/>
                <a:gd name="T105" fmla="*/ 79 h 377"/>
                <a:gd name="T106" fmla="*/ 49 w 479"/>
                <a:gd name="T107" fmla="*/ 80 h 377"/>
                <a:gd name="T108" fmla="*/ 63 w 479"/>
                <a:gd name="T109" fmla="*/ 83 h 377"/>
                <a:gd name="T110" fmla="*/ 122 w 479"/>
                <a:gd name="T111" fmla="*/ 89 h 377"/>
                <a:gd name="T112" fmla="*/ 112 w 479"/>
                <a:gd name="T113" fmla="*/ 146 h 377"/>
                <a:gd name="T114" fmla="*/ 109 w 479"/>
                <a:gd name="T115" fmla="*/ 182 h 377"/>
                <a:gd name="T116" fmla="*/ 92 w 479"/>
                <a:gd name="T117" fmla="*/ 207 h 377"/>
                <a:gd name="T118" fmla="*/ 103 w 479"/>
                <a:gd name="T119" fmla="*/ 233 h 377"/>
                <a:gd name="T120" fmla="*/ 95 w 479"/>
                <a:gd name="T121" fmla="*/ 258 h 377"/>
                <a:gd name="T122" fmla="*/ 99 w 479"/>
                <a:gd name="T123" fmla="*/ 291 h 377"/>
                <a:gd name="T124" fmla="*/ 88 w 479"/>
                <a:gd name="T125" fmla="*/ 311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79" h="377">
                  <a:moveTo>
                    <a:pt x="147" y="377"/>
                  </a:moveTo>
                  <a:cubicBezTo>
                    <a:pt x="135" y="377"/>
                    <a:pt x="125" y="369"/>
                    <a:pt x="116" y="353"/>
                  </a:cubicBezTo>
                  <a:cubicBezTo>
                    <a:pt x="115" y="351"/>
                    <a:pt x="113" y="348"/>
                    <a:pt x="112" y="345"/>
                  </a:cubicBezTo>
                  <a:cubicBezTo>
                    <a:pt x="110" y="340"/>
                    <a:pt x="107" y="334"/>
                    <a:pt x="104" y="331"/>
                  </a:cubicBezTo>
                  <a:cubicBezTo>
                    <a:pt x="104" y="331"/>
                    <a:pt x="98" y="331"/>
                    <a:pt x="95" y="330"/>
                  </a:cubicBezTo>
                  <a:cubicBezTo>
                    <a:pt x="87" y="330"/>
                    <a:pt x="77" y="329"/>
                    <a:pt x="73" y="322"/>
                  </a:cubicBezTo>
                  <a:cubicBezTo>
                    <a:pt x="62" y="302"/>
                    <a:pt x="75" y="289"/>
                    <a:pt x="84" y="280"/>
                  </a:cubicBezTo>
                  <a:cubicBezTo>
                    <a:pt x="86" y="278"/>
                    <a:pt x="86" y="278"/>
                    <a:pt x="86" y="278"/>
                  </a:cubicBezTo>
                  <a:cubicBezTo>
                    <a:pt x="86" y="278"/>
                    <a:pt x="86" y="278"/>
                    <a:pt x="86" y="278"/>
                  </a:cubicBezTo>
                  <a:cubicBezTo>
                    <a:pt x="87" y="278"/>
                    <a:pt x="86" y="277"/>
                    <a:pt x="85" y="276"/>
                  </a:cubicBezTo>
                  <a:cubicBezTo>
                    <a:pt x="82" y="272"/>
                    <a:pt x="77" y="266"/>
                    <a:pt x="77" y="257"/>
                  </a:cubicBezTo>
                  <a:cubicBezTo>
                    <a:pt x="77" y="252"/>
                    <a:pt x="80" y="247"/>
                    <a:pt x="82" y="243"/>
                  </a:cubicBezTo>
                  <a:cubicBezTo>
                    <a:pt x="83" y="240"/>
                    <a:pt x="85" y="236"/>
                    <a:pt x="85" y="234"/>
                  </a:cubicBezTo>
                  <a:cubicBezTo>
                    <a:pt x="85" y="232"/>
                    <a:pt x="82" y="228"/>
                    <a:pt x="80" y="225"/>
                  </a:cubicBezTo>
                  <a:cubicBezTo>
                    <a:pt x="77" y="219"/>
                    <a:pt x="73" y="212"/>
                    <a:pt x="73" y="205"/>
                  </a:cubicBezTo>
                  <a:cubicBezTo>
                    <a:pt x="75" y="195"/>
                    <a:pt x="82" y="191"/>
                    <a:pt x="87" y="189"/>
                  </a:cubicBezTo>
                  <a:cubicBezTo>
                    <a:pt x="88" y="188"/>
                    <a:pt x="91" y="187"/>
                    <a:pt x="91" y="186"/>
                  </a:cubicBezTo>
                  <a:cubicBezTo>
                    <a:pt x="90" y="174"/>
                    <a:pt x="91" y="163"/>
                    <a:pt x="92" y="153"/>
                  </a:cubicBezTo>
                  <a:cubicBezTo>
                    <a:pt x="93" y="150"/>
                    <a:pt x="93" y="147"/>
                    <a:pt x="93" y="144"/>
                  </a:cubicBezTo>
                  <a:cubicBezTo>
                    <a:pt x="94" y="134"/>
                    <a:pt x="100" y="127"/>
                    <a:pt x="106" y="120"/>
                  </a:cubicBezTo>
                  <a:cubicBezTo>
                    <a:pt x="115" y="108"/>
                    <a:pt x="115" y="107"/>
                    <a:pt x="110" y="103"/>
                  </a:cubicBezTo>
                  <a:cubicBezTo>
                    <a:pt x="108" y="101"/>
                    <a:pt x="100" y="101"/>
                    <a:pt x="91" y="104"/>
                  </a:cubicBezTo>
                  <a:cubicBezTo>
                    <a:pt x="77" y="108"/>
                    <a:pt x="61" y="109"/>
                    <a:pt x="52" y="99"/>
                  </a:cubicBezTo>
                  <a:cubicBezTo>
                    <a:pt x="50" y="100"/>
                    <a:pt x="48" y="101"/>
                    <a:pt x="46" y="102"/>
                  </a:cubicBezTo>
                  <a:cubicBezTo>
                    <a:pt x="42" y="104"/>
                    <a:pt x="38" y="106"/>
                    <a:pt x="35" y="108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21" y="98"/>
                    <a:pt x="21" y="98"/>
                    <a:pt x="21" y="98"/>
                  </a:cubicBezTo>
                  <a:cubicBezTo>
                    <a:pt x="22" y="95"/>
                    <a:pt x="22" y="91"/>
                    <a:pt x="23" y="87"/>
                  </a:cubicBezTo>
                  <a:cubicBezTo>
                    <a:pt x="23" y="84"/>
                    <a:pt x="23" y="81"/>
                    <a:pt x="24" y="77"/>
                  </a:cubicBezTo>
                  <a:cubicBezTo>
                    <a:pt x="16" y="67"/>
                    <a:pt x="0" y="42"/>
                    <a:pt x="11" y="30"/>
                  </a:cubicBezTo>
                  <a:cubicBezTo>
                    <a:pt x="17" y="22"/>
                    <a:pt x="25" y="21"/>
                    <a:pt x="31" y="20"/>
                  </a:cubicBezTo>
                  <a:cubicBezTo>
                    <a:pt x="36" y="19"/>
                    <a:pt x="37" y="19"/>
                    <a:pt x="38" y="18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3" y="6"/>
                    <a:pt x="46" y="0"/>
                    <a:pt x="59" y="0"/>
                  </a:cubicBezTo>
                  <a:cubicBezTo>
                    <a:pt x="60" y="0"/>
                    <a:pt x="62" y="0"/>
                    <a:pt x="64" y="0"/>
                  </a:cubicBezTo>
                  <a:cubicBezTo>
                    <a:pt x="138" y="5"/>
                    <a:pt x="212" y="10"/>
                    <a:pt x="286" y="14"/>
                  </a:cubicBezTo>
                  <a:cubicBezTo>
                    <a:pt x="289" y="15"/>
                    <a:pt x="289" y="15"/>
                    <a:pt x="289" y="15"/>
                  </a:cubicBezTo>
                  <a:cubicBezTo>
                    <a:pt x="291" y="16"/>
                    <a:pt x="291" y="16"/>
                    <a:pt x="291" y="16"/>
                  </a:cubicBezTo>
                  <a:cubicBezTo>
                    <a:pt x="295" y="19"/>
                    <a:pt x="298" y="22"/>
                    <a:pt x="302" y="25"/>
                  </a:cubicBezTo>
                  <a:cubicBezTo>
                    <a:pt x="314" y="35"/>
                    <a:pt x="326" y="44"/>
                    <a:pt x="340" y="47"/>
                  </a:cubicBezTo>
                  <a:cubicBezTo>
                    <a:pt x="347" y="48"/>
                    <a:pt x="354" y="48"/>
                    <a:pt x="361" y="48"/>
                  </a:cubicBezTo>
                  <a:cubicBezTo>
                    <a:pt x="365" y="47"/>
                    <a:pt x="368" y="47"/>
                    <a:pt x="371" y="47"/>
                  </a:cubicBezTo>
                  <a:cubicBezTo>
                    <a:pt x="380" y="47"/>
                    <a:pt x="399" y="47"/>
                    <a:pt x="410" y="62"/>
                  </a:cubicBezTo>
                  <a:cubicBezTo>
                    <a:pt x="418" y="60"/>
                    <a:pt x="427" y="59"/>
                    <a:pt x="436" y="59"/>
                  </a:cubicBezTo>
                  <a:cubicBezTo>
                    <a:pt x="456" y="59"/>
                    <a:pt x="468" y="64"/>
                    <a:pt x="474" y="74"/>
                  </a:cubicBezTo>
                  <a:cubicBezTo>
                    <a:pt x="479" y="82"/>
                    <a:pt x="477" y="93"/>
                    <a:pt x="470" y="106"/>
                  </a:cubicBezTo>
                  <a:cubicBezTo>
                    <a:pt x="462" y="119"/>
                    <a:pt x="440" y="129"/>
                    <a:pt x="420" y="139"/>
                  </a:cubicBezTo>
                  <a:cubicBezTo>
                    <a:pt x="413" y="142"/>
                    <a:pt x="407" y="145"/>
                    <a:pt x="403" y="147"/>
                  </a:cubicBezTo>
                  <a:cubicBezTo>
                    <a:pt x="386" y="157"/>
                    <a:pt x="379" y="168"/>
                    <a:pt x="370" y="184"/>
                  </a:cubicBezTo>
                  <a:cubicBezTo>
                    <a:pt x="364" y="194"/>
                    <a:pt x="364" y="194"/>
                    <a:pt x="364" y="194"/>
                  </a:cubicBezTo>
                  <a:cubicBezTo>
                    <a:pt x="363" y="196"/>
                    <a:pt x="361" y="198"/>
                    <a:pt x="360" y="201"/>
                  </a:cubicBezTo>
                  <a:cubicBezTo>
                    <a:pt x="354" y="209"/>
                    <a:pt x="348" y="219"/>
                    <a:pt x="349" y="225"/>
                  </a:cubicBezTo>
                  <a:cubicBezTo>
                    <a:pt x="349" y="226"/>
                    <a:pt x="350" y="229"/>
                    <a:pt x="355" y="232"/>
                  </a:cubicBezTo>
                  <a:cubicBezTo>
                    <a:pt x="361" y="236"/>
                    <a:pt x="363" y="241"/>
                    <a:pt x="363" y="244"/>
                  </a:cubicBezTo>
                  <a:cubicBezTo>
                    <a:pt x="365" y="254"/>
                    <a:pt x="357" y="263"/>
                    <a:pt x="349" y="273"/>
                  </a:cubicBezTo>
                  <a:cubicBezTo>
                    <a:pt x="345" y="278"/>
                    <a:pt x="340" y="284"/>
                    <a:pt x="339" y="288"/>
                  </a:cubicBezTo>
                  <a:cubicBezTo>
                    <a:pt x="333" y="304"/>
                    <a:pt x="323" y="308"/>
                    <a:pt x="316" y="310"/>
                  </a:cubicBezTo>
                  <a:cubicBezTo>
                    <a:pt x="311" y="312"/>
                    <a:pt x="307" y="314"/>
                    <a:pt x="302" y="320"/>
                  </a:cubicBezTo>
                  <a:cubicBezTo>
                    <a:pt x="284" y="345"/>
                    <a:pt x="272" y="348"/>
                    <a:pt x="249" y="348"/>
                  </a:cubicBezTo>
                  <a:cubicBezTo>
                    <a:pt x="237" y="348"/>
                    <a:pt x="237" y="348"/>
                    <a:pt x="237" y="348"/>
                  </a:cubicBezTo>
                  <a:cubicBezTo>
                    <a:pt x="223" y="348"/>
                    <a:pt x="223" y="348"/>
                    <a:pt x="223" y="348"/>
                  </a:cubicBezTo>
                  <a:cubicBezTo>
                    <a:pt x="200" y="348"/>
                    <a:pt x="196" y="349"/>
                    <a:pt x="179" y="362"/>
                  </a:cubicBezTo>
                  <a:cubicBezTo>
                    <a:pt x="166" y="373"/>
                    <a:pt x="156" y="377"/>
                    <a:pt x="147" y="377"/>
                  </a:cubicBezTo>
                  <a:close/>
                  <a:moveTo>
                    <a:pt x="88" y="311"/>
                  </a:moveTo>
                  <a:cubicBezTo>
                    <a:pt x="90" y="312"/>
                    <a:pt x="94" y="312"/>
                    <a:pt x="97" y="312"/>
                  </a:cubicBezTo>
                  <a:cubicBezTo>
                    <a:pt x="105" y="313"/>
                    <a:pt x="112" y="313"/>
                    <a:pt x="117" y="318"/>
                  </a:cubicBezTo>
                  <a:cubicBezTo>
                    <a:pt x="122" y="323"/>
                    <a:pt x="125" y="331"/>
                    <a:pt x="129" y="338"/>
                  </a:cubicBezTo>
                  <a:cubicBezTo>
                    <a:pt x="130" y="340"/>
                    <a:pt x="131" y="342"/>
                    <a:pt x="132" y="344"/>
                  </a:cubicBezTo>
                  <a:cubicBezTo>
                    <a:pt x="140" y="359"/>
                    <a:pt x="145" y="359"/>
                    <a:pt x="147" y="359"/>
                  </a:cubicBezTo>
                  <a:cubicBezTo>
                    <a:pt x="152" y="359"/>
                    <a:pt x="158" y="355"/>
                    <a:pt x="167" y="348"/>
                  </a:cubicBezTo>
                  <a:cubicBezTo>
                    <a:pt x="189" y="330"/>
                    <a:pt x="198" y="330"/>
                    <a:pt x="222" y="330"/>
                  </a:cubicBezTo>
                  <a:cubicBezTo>
                    <a:pt x="237" y="329"/>
                    <a:pt x="237" y="329"/>
                    <a:pt x="237" y="329"/>
                  </a:cubicBezTo>
                  <a:cubicBezTo>
                    <a:pt x="249" y="329"/>
                    <a:pt x="249" y="329"/>
                    <a:pt x="249" y="329"/>
                  </a:cubicBezTo>
                  <a:cubicBezTo>
                    <a:pt x="267" y="329"/>
                    <a:pt x="273" y="329"/>
                    <a:pt x="287" y="309"/>
                  </a:cubicBezTo>
                  <a:cubicBezTo>
                    <a:pt x="295" y="298"/>
                    <a:pt x="304" y="295"/>
                    <a:pt x="310" y="293"/>
                  </a:cubicBezTo>
                  <a:cubicBezTo>
                    <a:pt x="316" y="291"/>
                    <a:pt x="318" y="290"/>
                    <a:pt x="321" y="282"/>
                  </a:cubicBezTo>
                  <a:cubicBezTo>
                    <a:pt x="324" y="275"/>
                    <a:pt x="329" y="268"/>
                    <a:pt x="335" y="261"/>
                  </a:cubicBezTo>
                  <a:cubicBezTo>
                    <a:pt x="339" y="257"/>
                    <a:pt x="345" y="249"/>
                    <a:pt x="345" y="247"/>
                  </a:cubicBezTo>
                  <a:cubicBezTo>
                    <a:pt x="338" y="243"/>
                    <a:pt x="333" y="237"/>
                    <a:pt x="331" y="229"/>
                  </a:cubicBezTo>
                  <a:cubicBezTo>
                    <a:pt x="328" y="215"/>
                    <a:pt x="337" y="202"/>
                    <a:pt x="344" y="191"/>
                  </a:cubicBezTo>
                  <a:cubicBezTo>
                    <a:pt x="346" y="188"/>
                    <a:pt x="347" y="186"/>
                    <a:pt x="348" y="184"/>
                  </a:cubicBezTo>
                  <a:cubicBezTo>
                    <a:pt x="354" y="175"/>
                    <a:pt x="354" y="175"/>
                    <a:pt x="354" y="175"/>
                  </a:cubicBezTo>
                  <a:cubicBezTo>
                    <a:pt x="364" y="158"/>
                    <a:pt x="373" y="144"/>
                    <a:pt x="393" y="132"/>
                  </a:cubicBezTo>
                  <a:cubicBezTo>
                    <a:pt x="398" y="129"/>
                    <a:pt x="405" y="125"/>
                    <a:pt x="413" y="122"/>
                  </a:cubicBezTo>
                  <a:cubicBezTo>
                    <a:pt x="427" y="115"/>
                    <a:pt x="449" y="105"/>
                    <a:pt x="454" y="97"/>
                  </a:cubicBezTo>
                  <a:cubicBezTo>
                    <a:pt x="459" y="89"/>
                    <a:pt x="459" y="85"/>
                    <a:pt x="458" y="83"/>
                  </a:cubicBezTo>
                  <a:cubicBezTo>
                    <a:pt x="456" y="80"/>
                    <a:pt x="450" y="78"/>
                    <a:pt x="436" y="78"/>
                  </a:cubicBezTo>
                  <a:cubicBezTo>
                    <a:pt x="426" y="78"/>
                    <a:pt x="415" y="79"/>
                    <a:pt x="408" y="81"/>
                  </a:cubicBezTo>
                  <a:cubicBezTo>
                    <a:pt x="401" y="83"/>
                    <a:pt x="401" y="83"/>
                    <a:pt x="401" y="83"/>
                  </a:cubicBezTo>
                  <a:cubicBezTo>
                    <a:pt x="398" y="76"/>
                    <a:pt x="398" y="76"/>
                    <a:pt x="398" y="76"/>
                  </a:cubicBezTo>
                  <a:cubicBezTo>
                    <a:pt x="394" y="68"/>
                    <a:pt x="387" y="66"/>
                    <a:pt x="371" y="66"/>
                  </a:cubicBezTo>
                  <a:cubicBezTo>
                    <a:pt x="368" y="66"/>
                    <a:pt x="365" y="66"/>
                    <a:pt x="362" y="66"/>
                  </a:cubicBezTo>
                  <a:cubicBezTo>
                    <a:pt x="358" y="66"/>
                    <a:pt x="355" y="66"/>
                    <a:pt x="352" y="66"/>
                  </a:cubicBezTo>
                  <a:cubicBezTo>
                    <a:pt x="352" y="66"/>
                    <a:pt x="352" y="66"/>
                    <a:pt x="352" y="66"/>
                  </a:cubicBezTo>
                  <a:cubicBezTo>
                    <a:pt x="346" y="66"/>
                    <a:pt x="342" y="66"/>
                    <a:pt x="337" y="65"/>
                  </a:cubicBezTo>
                  <a:cubicBezTo>
                    <a:pt x="318" y="61"/>
                    <a:pt x="304" y="50"/>
                    <a:pt x="290" y="39"/>
                  </a:cubicBezTo>
                  <a:cubicBezTo>
                    <a:pt x="287" y="37"/>
                    <a:pt x="285" y="35"/>
                    <a:pt x="282" y="32"/>
                  </a:cubicBezTo>
                  <a:cubicBezTo>
                    <a:pt x="209" y="28"/>
                    <a:pt x="136" y="23"/>
                    <a:pt x="62" y="18"/>
                  </a:cubicBezTo>
                  <a:cubicBezTo>
                    <a:pt x="59" y="18"/>
                    <a:pt x="59" y="18"/>
                    <a:pt x="59" y="18"/>
                  </a:cubicBezTo>
                  <a:cubicBezTo>
                    <a:pt x="58" y="18"/>
                    <a:pt x="58" y="19"/>
                    <a:pt x="57" y="21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49" y="36"/>
                    <a:pt x="40" y="37"/>
                    <a:pt x="34" y="38"/>
                  </a:cubicBezTo>
                  <a:cubicBezTo>
                    <a:pt x="29" y="39"/>
                    <a:pt x="27" y="40"/>
                    <a:pt x="25" y="42"/>
                  </a:cubicBezTo>
                  <a:cubicBezTo>
                    <a:pt x="25" y="46"/>
                    <a:pt x="37" y="64"/>
                    <a:pt x="41" y="69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2" y="80"/>
                    <a:pt x="42" y="82"/>
                    <a:pt x="42" y="84"/>
                  </a:cubicBezTo>
                  <a:cubicBezTo>
                    <a:pt x="44" y="82"/>
                    <a:pt x="47" y="81"/>
                    <a:pt x="49" y="80"/>
                  </a:cubicBezTo>
                  <a:cubicBezTo>
                    <a:pt x="58" y="72"/>
                    <a:pt x="58" y="72"/>
                    <a:pt x="58" y="72"/>
                  </a:cubicBezTo>
                  <a:cubicBezTo>
                    <a:pt x="63" y="83"/>
                    <a:pt x="63" y="83"/>
                    <a:pt x="63" y="83"/>
                  </a:cubicBezTo>
                  <a:cubicBezTo>
                    <a:pt x="68" y="93"/>
                    <a:pt x="76" y="89"/>
                    <a:pt x="86" y="86"/>
                  </a:cubicBezTo>
                  <a:cubicBezTo>
                    <a:pt x="99" y="83"/>
                    <a:pt x="114" y="81"/>
                    <a:pt x="122" y="89"/>
                  </a:cubicBezTo>
                  <a:cubicBezTo>
                    <a:pt x="141" y="106"/>
                    <a:pt x="127" y="123"/>
                    <a:pt x="120" y="132"/>
                  </a:cubicBezTo>
                  <a:cubicBezTo>
                    <a:pt x="116" y="137"/>
                    <a:pt x="112" y="142"/>
                    <a:pt x="112" y="146"/>
                  </a:cubicBezTo>
                  <a:cubicBezTo>
                    <a:pt x="111" y="149"/>
                    <a:pt x="111" y="152"/>
                    <a:pt x="111" y="155"/>
                  </a:cubicBezTo>
                  <a:cubicBezTo>
                    <a:pt x="110" y="165"/>
                    <a:pt x="108" y="174"/>
                    <a:pt x="109" y="182"/>
                  </a:cubicBezTo>
                  <a:cubicBezTo>
                    <a:pt x="111" y="197"/>
                    <a:pt x="101" y="202"/>
                    <a:pt x="95" y="205"/>
                  </a:cubicBezTo>
                  <a:cubicBezTo>
                    <a:pt x="94" y="206"/>
                    <a:pt x="92" y="207"/>
                    <a:pt x="92" y="207"/>
                  </a:cubicBezTo>
                  <a:cubicBezTo>
                    <a:pt x="92" y="208"/>
                    <a:pt x="94" y="213"/>
                    <a:pt x="96" y="216"/>
                  </a:cubicBezTo>
                  <a:cubicBezTo>
                    <a:pt x="99" y="221"/>
                    <a:pt x="102" y="227"/>
                    <a:pt x="103" y="233"/>
                  </a:cubicBezTo>
                  <a:cubicBezTo>
                    <a:pt x="104" y="239"/>
                    <a:pt x="101" y="245"/>
                    <a:pt x="98" y="250"/>
                  </a:cubicBezTo>
                  <a:cubicBezTo>
                    <a:pt x="97" y="253"/>
                    <a:pt x="96" y="256"/>
                    <a:pt x="95" y="258"/>
                  </a:cubicBezTo>
                  <a:cubicBezTo>
                    <a:pt x="95" y="260"/>
                    <a:pt x="97" y="261"/>
                    <a:pt x="99" y="264"/>
                  </a:cubicBezTo>
                  <a:cubicBezTo>
                    <a:pt x="103" y="269"/>
                    <a:pt x="111" y="279"/>
                    <a:pt x="99" y="291"/>
                  </a:cubicBezTo>
                  <a:cubicBezTo>
                    <a:pt x="97" y="293"/>
                    <a:pt x="97" y="293"/>
                    <a:pt x="97" y="293"/>
                  </a:cubicBezTo>
                  <a:cubicBezTo>
                    <a:pt x="88" y="302"/>
                    <a:pt x="86" y="306"/>
                    <a:pt x="88" y="31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6" name="Freeform 398"/>
            <p:cNvSpPr>
              <a:spLocks/>
            </p:cNvSpPr>
            <p:nvPr/>
          </p:nvSpPr>
          <p:spPr bwMode="auto">
            <a:xfrm>
              <a:off x="2210" y="1494"/>
              <a:ext cx="290" cy="338"/>
            </a:xfrm>
            <a:custGeom>
              <a:avLst/>
              <a:gdLst>
                <a:gd name="T0" fmla="*/ 63 w 971"/>
                <a:gd name="T1" fmla="*/ 803 h 1134"/>
                <a:gd name="T2" fmla="*/ 52 w 971"/>
                <a:gd name="T3" fmla="*/ 844 h 1134"/>
                <a:gd name="T4" fmla="*/ 13 w 971"/>
                <a:gd name="T5" fmla="*/ 866 h 1134"/>
                <a:gd name="T6" fmla="*/ 104 w 971"/>
                <a:gd name="T7" fmla="*/ 881 h 1134"/>
                <a:gd name="T8" fmla="*/ 81 w 971"/>
                <a:gd name="T9" fmla="*/ 931 h 1134"/>
                <a:gd name="T10" fmla="*/ 11 w 971"/>
                <a:gd name="T11" fmla="*/ 939 h 1134"/>
                <a:gd name="T12" fmla="*/ 31 w 971"/>
                <a:gd name="T13" fmla="*/ 976 h 1134"/>
                <a:gd name="T14" fmla="*/ 70 w 971"/>
                <a:gd name="T15" fmla="*/ 974 h 1134"/>
                <a:gd name="T16" fmla="*/ 59 w 971"/>
                <a:gd name="T17" fmla="*/ 1011 h 1134"/>
                <a:gd name="T18" fmla="*/ 46 w 971"/>
                <a:gd name="T19" fmla="*/ 1074 h 1134"/>
                <a:gd name="T20" fmla="*/ 70 w 971"/>
                <a:gd name="T21" fmla="*/ 1134 h 1134"/>
                <a:gd name="T22" fmla="*/ 199 w 971"/>
                <a:gd name="T23" fmla="*/ 1067 h 1134"/>
                <a:gd name="T24" fmla="*/ 215 w 971"/>
                <a:gd name="T25" fmla="*/ 1004 h 1134"/>
                <a:gd name="T26" fmla="*/ 252 w 971"/>
                <a:gd name="T27" fmla="*/ 1039 h 1134"/>
                <a:gd name="T28" fmla="*/ 286 w 971"/>
                <a:gd name="T29" fmla="*/ 884 h 1134"/>
                <a:gd name="T30" fmla="*/ 342 w 971"/>
                <a:gd name="T31" fmla="*/ 604 h 1134"/>
                <a:gd name="T32" fmla="*/ 384 w 971"/>
                <a:gd name="T33" fmla="*/ 493 h 1134"/>
                <a:gd name="T34" fmla="*/ 501 w 971"/>
                <a:gd name="T35" fmla="*/ 272 h 1134"/>
                <a:gd name="T36" fmla="*/ 597 w 971"/>
                <a:gd name="T37" fmla="*/ 210 h 1134"/>
                <a:gd name="T38" fmla="*/ 712 w 971"/>
                <a:gd name="T39" fmla="*/ 241 h 1134"/>
                <a:gd name="T40" fmla="*/ 847 w 971"/>
                <a:gd name="T41" fmla="*/ 117 h 1134"/>
                <a:gd name="T42" fmla="*/ 936 w 971"/>
                <a:gd name="T43" fmla="*/ 160 h 1134"/>
                <a:gd name="T44" fmla="*/ 912 w 971"/>
                <a:gd name="T45" fmla="*/ 156 h 1134"/>
                <a:gd name="T46" fmla="*/ 903 w 971"/>
                <a:gd name="T47" fmla="*/ 47 h 1134"/>
                <a:gd name="T48" fmla="*/ 866 w 971"/>
                <a:gd name="T49" fmla="*/ 52 h 1134"/>
                <a:gd name="T50" fmla="*/ 849 w 971"/>
                <a:gd name="T51" fmla="*/ 37 h 1134"/>
                <a:gd name="T52" fmla="*/ 802 w 971"/>
                <a:gd name="T53" fmla="*/ 19 h 1134"/>
                <a:gd name="T54" fmla="*/ 743 w 971"/>
                <a:gd name="T55" fmla="*/ 15 h 1134"/>
                <a:gd name="T56" fmla="*/ 669 w 971"/>
                <a:gd name="T57" fmla="*/ 101 h 1134"/>
                <a:gd name="T58" fmla="*/ 616 w 971"/>
                <a:gd name="T59" fmla="*/ 89 h 1134"/>
                <a:gd name="T60" fmla="*/ 607 w 971"/>
                <a:gd name="T61" fmla="*/ 119 h 1134"/>
                <a:gd name="T62" fmla="*/ 572 w 971"/>
                <a:gd name="T63" fmla="*/ 129 h 1134"/>
                <a:gd name="T64" fmla="*/ 542 w 971"/>
                <a:gd name="T65" fmla="*/ 203 h 1134"/>
                <a:gd name="T66" fmla="*/ 483 w 971"/>
                <a:gd name="T67" fmla="*/ 240 h 1134"/>
                <a:gd name="T68" fmla="*/ 473 w 971"/>
                <a:gd name="T69" fmla="*/ 279 h 1134"/>
                <a:gd name="T70" fmla="*/ 410 w 971"/>
                <a:gd name="T71" fmla="*/ 307 h 1134"/>
                <a:gd name="T72" fmla="*/ 350 w 971"/>
                <a:gd name="T73" fmla="*/ 415 h 1134"/>
                <a:gd name="T74" fmla="*/ 287 w 971"/>
                <a:gd name="T75" fmla="*/ 517 h 1134"/>
                <a:gd name="T76" fmla="*/ 297 w 971"/>
                <a:gd name="T77" fmla="*/ 517 h 1134"/>
                <a:gd name="T78" fmla="*/ 271 w 971"/>
                <a:gd name="T79" fmla="*/ 575 h 1134"/>
                <a:gd name="T80" fmla="*/ 245 w 971"/>
                <a:gd name="T81" fmla="*/ 640 h 1134"/>
                <a:gd name="T82" fmla="*/ 167 w 971"/>
                <a:gd name="T83" fmla="*/ 740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71" h="1134">
                  <a:moveTo>
                    <a:pt x="105" y="766"/>
                  </a:moveTo>
                  <a:cubicBezTo>
                    <a:pt x="98" y="769"/>
                    <a:pt x="90" y="775"/>
                    <a:pt x="83" y="779"/>
                  </a:cubicBezTo>
                  <a:cubicBezTo>
                    <a:pt x="135" y="791"/>
                    <a:pt x="83" y="802"/>
                    <a:pt x="63" y="803"/>
                  </a:cubicBezTo>
                  <a:cubicBezTo>
                    <a:pt x="68" y="814"/>
                    <a:pt x="68" y="817"/>
                    <a:pt x="68" y="833"/>
                  </a:cubicBezTo>
                  <a:cubicBezTo>
                    <a:pt x="65" y="828"/>
                    <a:pt x="62" y="823"/>
                    <a:pt x="59" y="818"/>
                  </a:cubicBezTo>
                  <a:cubicBezTo>
                    <a:pt x="52" y="832"/>
                    <a:pt x="49" y="830"/>
                    <a:pt x="52" y="844"/>
                  </a:cubicBezTo>
                  <a:cubicBezTo>
                    <a:pt x="42" y="839"/>
                    <a:pt x="29" y="841"/>
                    <a:pt x="18" y="837"/>
                  </a:cubicBezTo>
                  <a:cubicBezTo>
                    <a:pt x="17" y="863"/>
                    <a:pt x="42" y="854"/>
                    <a:pt x="63" y="855"/>
                  </a:cubicBezTo>
                  <a:cubicBezTo>
                    <a:pt x="46" y="859"/>
                    <a:pt x="29" y="863"/>
                    <a:pt x="13" y="866"/>
                  </a:cubicBezTo>
                  <a:cubicBezTo>
                    <a:pt x="30" y="882"/>
                    <a:pt x="0" y="896"/>
                    <a:pt x="14" y="913"/>
                  </a:cubicBezTo>
                  <a:cubicBezTo>
                    <a:pt x="26" y="926"/>
                    <a:pt x="65" y="910"/>
                    <a:pt x="67" y="892"/>
                  </a:cubicBezTo>
                  <a:cubicBezTo>
                    <a:pt x="65" y="927"/>
                    <a:pt x="97" y="900"/>
                    <a:pt x="104" y="881"/>
                  </a:cubicBezTo>
                  <a:cubicBezTo>
                    <a:pt x="100" y="889"/>
                    <a:pt x="99" y="899"/>
                    <a:pt x="96" y="907"/>
                  </a:cubicBezTo>
                  <a:cubicBezTo>
                    <a:pt x="100" y="906"/>
                    <a:pt x="104" y="905"/>
                    <a:pt x="107" y="904"/>
                  </a:cubicBezTo>
                  <a:cubicBezTo>
                    <a:pt x="91" y="907"/>
                    <a:pt x="85" y="922"/>
                    <a:pt x="81" y="931"/>
                  </a:cubicBezTo>
                  <a:cubicBezTo>
                    <a:pt x="75" y="902"/>
                    <a:pt x="37" y="923"/>
                    <a:pt x="14" y="928"/>
                  </a:cubicBezTo>
                  <a:cubicBezTo>
                    <a:pt x="19" y="934"/>
                    <a:pt x="18" y="939"/>
                    <a:pt x="22" y="945"/>
                  </a:cubicBezTo>
                  <a:cubicBezTo>
                    <a:pt x="18" y="942"/>
                    <a:pt x="14" y="941"/>
                    <a:pt x="11" y="939"/>
                  </a:cubicBezTo>
                  <a:cubicBezTo>
                    <a:pt x="22" y="953"/>
                    <a:pt x="17" y="950"/>
                    <a:pt x="37" y="946"/>
                  </a:cubicBezTo>
                  <a:cubicBezTo>
                    <a:pt x="24" y="957"/>
                    <a:pt x="16" y="970"/>
                    <a:pt x="22" y="985"/>
                  </a:cubicBezTo>
                  <a:cubicBezTo>
                    <a:pt x="25" y="982"/>
                    <a:pt x="28" y="979"/>
                    <a:pt x="31" y="976"/>
                  </a:cubicBezTo>
                  <a:cubicBezTo>
                    <a:pt x="30" y="985"/>
                    <a:pt x="32" y="995"/>
                    <a:pt x="29" y="1004"/>
                  </a:cubicBezTo>
                  <a:cubicBezTo>
                    <a:pt x="44" y="982"/>
                    <a:pt x="53" y="948"/>
                    <a:pt x="85" y="957"/>
                  </a:cubicBezTo>
                  <a:cubicBezTo>
                    <a:pt x="81" y="963"/>
                    <a:pt x="75" y="970"/>
                    <a:pt x="70" y="974"/>
                  </a:cubicBezTo>
                  <a:cubicBezTo>
                    <a:pt x="69" y="971"/>
                    <a:pt x="68" y="968"/>
                    <a:pt x="67" y="965"/>
                  </a:cubicBezTo>
                  <a:cubicBezTo>
                    <a:pt x="57" y="979"/>
                    <a:pt x="48" y="993"/>
                    <a:pt x="39" y="1007"/>
                  </a:cubicBezTo>
                  <a:cubicBezTo>
                    <a:pt x="45" y="1008"/>
                    <a:pt x="52" y="1011"/>
                    <a:pt x="59" y="1011"/>
                  </a:cubicBezTo>
                  <a:cubicBezTo>
                    <a:pt x="45" y="1021"/>
                    <a:pt x="22" y="1029"/>
                    <a:pt x="22" y="1045"/>
                  </a:cubicBezTo>
                  <a:cubicBezTo>
                    <a:pt x="34" y="1040"/>
                    <a:pt x="47" y="1036"/>
                    <a:pt x="59" y="1032"/>
                  </a:cubicBezTo>
                  <a:cubicBezTo>
                    <a:pt x="55" y="1046"/>
                    <a:pt x="50" y="1060"/>
                    <a:pt x="46" y="1074"/>
                  </a:cubicBezTo>
                  <a:cubicBezTo>
                    <a:pt x="42" y="1073"/>
                    <a:pt x="37" y="1071"/>
                    <a:pt x="33" y="1069"/>
                  </a:cubicBezTo>
                  <a:cubicBezTo>
                    <a:pt x="21" y="1092"/>
                    <a:pt x="51" y="1126"/>
                    <a:pt x="74" y="1113"/>
                  </a:cubicBezTo>
                  <a:cubicBezTo>
                    <a:pt x="71" y="1120"/>
                    <a:pt x="73" y="1128"/>
                    <a:pt x="70" y="1134"/>
                  </a:cubicBezTo>
                  <a:cubicBezTo>
                    <a:pt x="104" y="1134"/>
                    <a:pt x="143" y="1124"/>
                    <a:pt x="162" y="1090"/>
                  </a:cubicBezTo>
                  <a:cubicBezTo>
                    <a:pt x="167" y="1082"/>
                    <a:pt x="171" y="1067"/>
                    <a:pt x="178" y="1061"/>
                  </a:cubicBezTo>
                  <a:cubicBezTo>
                    <a:pt x="180" y="1059"/>
                    <a:pt x="197" y="1069"/>
                    <a:pt x="199" y="1067"/>
                  </a:cubicBezTo>
                  <a:cubicBezTo>
                    <a:pt x="210" y="1052"/>
                    <a:pt x="208" y="1036"/>
                    <a:pt x="200" y="1019"/>
                  </a:cubicBezTo>
                  <a:cubicBezTo>
                    <a:pt x="204" y="1023"/>
                    <a:pt x="208" y="1026"/>
                    <a:pt x="211" y="1030"/>
                  </a:cubicBezTo>
                  <a:cubicBezTo>
                    <a:pt x="207" y="1013"/>
                    <a:pt x="212" y="1013"/>
                    <a:pt x="215" y="1004"/>
                  </a:cubicBezTo>
                  <a:cubicBezTo>
                    <a:pt x="216" y="1018"/>
                    <a:pt x="217" y="1033"/>
                    <a:pt x="219" y="1047"/>
                  </a:cubicBezTo>
                  <a:cubicBezTo>
                    <a:pt x="220" y="1062"/>
                    <a:pt x="240" y="1058"/>
                    <a:pt x="238" y="1080"/>
                  </a:cubicBezTo>
                  <a:cubicBezTo>
                    <a:pt x="253" y="1073"/>
                    <a:pt x="255" y="1056"/>
                    <a:pt x="252" y="1039"/>
                  </a:cubicBezTo>
                  <a:cubicBezTo>
                    <a:pt x="246" y="1008"/>
                    <a:pt x="272" y="1009"/>
                    <a:pt x="280" y="989"/>
                  </a:cubicBezTo>
                  <a:cubicBezTo>
                    <a:pt x="289" y="965"/>
                    <a:pt x="284" y="951"/>
                    <a:pt x="273" y="930"/>
                  </a:cubicBezTo>
                  <a:cubicBezTo>
                    <a:pt x="265" y="913"/>
                    <a:pt x="299" y="907"/>
                    <a:pt x="286" y="884"/>
                  </a:cubicBezTo>
                  <a:cubicBezTo>
                    <a:pt x="266" y="851"/>
                    <a:pt x="266" y="812"/>
                    <a:pt x="275" y="774"/>
                  </a:cubicBezTo>
                  <a:cubicBezTo>
                    <a:pt x="283" y="739"/>
                    <a:pt x="253" y="698"/>
                    <a:pt x="309" y="683"/>
                  </a:cubicBezTo>
                  <a:cubicBezTo>
                    <a:pt x="373" y="665"/>
                    <a:pt x="320" y="650"/>
                    <a:pt x="342" y="604"/>
                  </a:cubicBezTo>
                  <a:cubicBezTo>
                    <a:pt x="354" y="582"/>
                    <a:pt x="356" y="568"/>
                    <a:pt x="358" y="542"/>
                  </a:cubicBezTo>
                  <a:cubicBezTo>
                    <a:pt x="360" y="530"/>
                    <a:pt x="360" y="519"/>
                    <a:pt x="362" y="507"/>
                  </a:cubicBezTo>
                  <a:cubicBezTo>
                    <a:pt x="362" y="498"/>
                    <a:pt x="380" y="500"/>
                    <a:pt x="384" y="493"/>
                  </a:cubicBezTo>
                  <a:cubicBezTo>
                    <a:pt x="402" y="464"/>
                    <a:pt x="429" y="420"/>
                    <a:pt x="421" y="388"/>
                  </a:cubicBezTo>
                  <a:cubicBezTo>
                    <a:pt x="415" y="363"/>
                    <a:pt x="457" y="292"/>
                    <a:pt x="483" y="327"/>
                  </a:cubicBezTo>
                  <a:cubicBezTo>
                    <a:pt x="485" y="318"/>
                    <a:pt x="493" y="271"/>
                    <a:pt x="501" y="272"/>
                  </a:cubicBezTo>
                  <a:cubicBezTo>
                    <a:pt x="522" y="275"/>
                    <a:pt x="547" y="283"/>
                    <a:pt x="567" y="277"/>
                  </a:cubicBezTo>
                  <a:cubicBezTo>
                    <a:pt x="549" y="257"/>
                    <a:pt x="573" y="243"/>
                    <a:pt x="565" y="220"/>
                  </a:cubicBezTo>
                  <a:cubicBezTo>
                    <a:pt x="576" y="218"/>
                    <a:pt x="586" y="215"/>
                    <a:pt x="597" y="210"/>
                  </a:cubicBezTo>
                  <a:cubicBezTo>
                    <a:pt x="609" y="206"/>
                    <a:pt x="592" y="199"/>
                    <a:pt x="603" y="193"/>
                  </a:cubicBezTo>
                  <a:cubicBezTo>
                    <a:pt x="616" y="185"/>
                    <a:pt x="640" y="242"/>
                    <a:pt x="652" y="249"/>
                  </a:cubicBezTo>
                  <a:cubicBezTo>
                    <a:pt x="673" y="262"/>
                    <a:pt x="708" y="238"/>
                    <a:pt x="712" y="241"/>
                  </a:cubicBezTo>
                  <a:cubicBezTo>
                    <a:pt x="733" y="259"/>
                    <a:pt x="755" y="257"/>
                    <a:pt x="771" y="225"/>
                  </a:cubicBezTo>
                  <a:cubicBezTo>
                    <a:pt x="780" y="207"/>
                    <a:pt x="770" y="179"/>
                    <a:pt x="776" y="159"/>
                  </a:cubicBezTo>
                  <a:cubicBezTo>
                    <a:pt x="786" y="130"/>
                    <a:pt x="819" y="128"/>
                    <a:pt x="847" y="117"/>
                  </a:cubicBezTo>
                  <a:cubicBezTo>
                    <a:pt x="861" y="112"/>
                    <a:pt x="893" y="137"/>
                    <a:pt x="899" y="151"/>
                  </a:cubicBezTo>
                  <a:cubicBezTo>
                    <a:pt x="912" y="180"/>
                    <a:pt x="877" y="199"/>
                    <a:pt x="894" y="220"/>
                  </a:cubicBezTo>
                  <a:cubicBezTo>
                    <a:pt x="911" y="202"/>
                    <a:pt x="935" y="187"/>
                    <a:pt x="936" y="160"/>
                  </a:cubicBezTo>
                  <a:cubicBezTo>
                    <a:pt x="943" y="164"/>
                    <a:pt x="952" y="163"/>
                    <a:pt x="958" y="167"/>
                  </a:cubicBezTo>
                  <a:cubicBezTo>
                    <a:pt x="960" y="162"/>
                    <a:pt x="960" y="152"/>
                    <a:pt x="958" y="147"/>
                  </a:cubicBezTo>
                  <a:cubicBezTo>
                    <a:pt x="943" y="150"/>
                    <a:pt x="927" y="153"/>
                    <a:pt x="912" y="156"/>
                  </a:cubicBezTo>
                  <a:cubicBezTo>
                    <a:pt x="938" y="129"/>
                    <a:pt x="897" y="118"/>
                    <a:pt x="877" y="104"/>
                  </a:cubicBezTo>
                  <a:cubicBezTo>
                    <a:pt x="920" y="111"/>
                    <a:pt x="925" y="116"/>
                    <a:pt x="954" y="84"/>
                  </a:cubicBezTo>
                  <a:cubicBezTo>
                    <a:pt x="971" y="65"/>
                    <a:pt x="925" y="33"/>
                    <a:pt x="903" y="47"/>
                  </a:cubicBezTo>
                  <a:cubicBezTo>
                    <a:pt x="903" y="40"/>
                    <a:pt x="898" y="33"/>
                    <a:pt x="899" y="26"/>
                  </a:cubicBezTo>
                  <a:cubicBezTo>
                    <a:pt x="859" y="32"/>
                    <a:pt x="892" y="81"/>
                    <a:pt x="854" y="71"/>
                  </a:cubicBezTo>
                  <a:cubicBezTo>
                    <a:pt x="859" y="66"/>
                    <a:pt x="861" y="57"/>
                    <a:pt x="866" y="52"/>
                  </a:cubicBezTo>
                  <a:cubicBezTo>
                    <a:pt x="859" y="54"/>
                    <a:pt x="852" y="52"/>
                    <a:pt x="845" y="54"/>
                  </a:cubicBezTo>
                  <a:cubicBezTo>
                    <a:pt x="849" y="51"/>
                    <a:pt x="853" y="48"/>
                    <a:pt x="856" y="45"/>
                  </a:cubicBezTo>
                  <a:cubicBezTo>
                    <a:pt x="854" y="43"/>
                    <a:pt x="851" y="40"/>
                    <a:pt x="849" y="37"/>
                  </a:cubicBezTo>
                  <a:cubicBezTo>
                    <a:pt x="885" y="38"/>
                    <a:pt x="863" y="5"/>
                    <a:pt x="840" y="0"/>
                  </a:cubicBezTo>
                  <a:cubicBezTo>
                    <a:pt x="833" y="25"/>
                    <a:pt x="831" y="72"/>
                    <a:pt x="802" y="78"/>
                  </a:cubicBezTo>
                  <a:cubicBezTo>
                    <a:pt x="802" y="59"/>
                    <a:pt x="802" y="39"/>
                    <a:pt x="802" y="19"/>
                  </a:cubicBezTo>
                  <a:cubicBezTo>
                    <a:pt x="784" y="50"/>
                    <a:pt x="765" y="82"/>
                    <a:pt x="747" y="114"/>
                  </a:cubicBezTo>
                  <a:cubicBezTo>
                    <a:pt x="729" y="95"/>
                    <a:pt x="763" y="48"/>
                    <a:pt x="774" y="28"/>
                  </a:cubicBezTo>
                  <a:cubicBezTo>
                    <a:pt x="758" y="40"/>
                    <a:pt x="746" y="35"/>
                    <a:pt x="743" y="15"/>
                  </a:cubicBezTo>
                  <a:cubicBezTo>
                    <a:pt x="736" y="17"/>
                    <a:pt x="724" y="25"/>
                    <a:pt x="719" y="30"/>
                  </a:cubicBezTo>
                  <a:cubicBezTo>
                    <a:pt x="754" y="60"/>
                    <a:pt x="672" y="82"/>
                    <a:pt x="680" y="123"/>
                  </a:cubicBezTo>
                  <a:cubicBezTo>
                    <a:pt x="668" y="110"/>
                    <a:pt x="667" y="115"/>
                    <a:pt x="669" y="101"/>
                  </a:cubicBezTo>
                  <a:cubicBezTo>
                    <a:pt x="652" y="112"/>
                    <a:pt x="639" y="107"/>
                    <a:pt x="631" y="89"/>
                  </a:cubicBezTo>
                  <a:cubicBezTo>
                    <a:pt x="629" y="94"/>
                    <a:pt x="628" y="99"/>
                    <a:pt x="626" y="104"/>
                  </a:cubicBezTo>
                  <a:cubicBezTo>
                    <a:pt x="623" y="99"/>
                    <a:pt x="620" y="94"/>
                    <a:pt x="616" y="89"/>
                  </a:cubicBezTo>
                  <a:cubicBezTo>
                    <a:pt x="610" y="114"/>
                    <a:pt x="630" y="102"/>
                    <a:pt x="633" y="112"/>
                  </a:cubicBezTo>
                  <a:cubicBezTo>
                    <a:pt x="637" y="123"/>
                    <a:pt x="635" y="139"/>
                    <a:pt x="635" y="151"/>
                  </a:cubicBezTo>
                  <a:cubicBezTo>
                    <a:pt x="626" y="140"/>
                    <a:pt x="616" y="130"/>
                    <a:pt x="607" y="119"/>
                  </a:cubicBezTo>
                  <a:cubicBezTo>
                    <a:pt x="607" y="140"/>
                    <a:pt x="591" y="126"/>
                    <a:pt x="585" y="143"/>
                  </a:cubicBezTo>
                  <a:cubicBezTo>
                    <a:pt x="578" y="159"/>
                    <a:pt x="586" y="171"/>
                    <a:pt x="570" y="188"/>
                  </a:cubicBezTo>
                  <a:cubicBezTo>
                    <a:pt x="572" y="168"/>
                    <a:pt x="572" y="149"/>
                    <a:pt x="572" y="129"/>
                  </a:cubicBezTo>
                  <a:cubicBezTo>
                    <a:pt x="555" y="140"/>
                    <a:pt x="549" y="159"/>
                    <a:pt x="550" y="179"/>
                  </a:cubicBezTo>
                  <a:cubicBezTo>
                    <a:pt x="552" y="168"/>
                    <a:pt x="548" y="156"/>
                    <a:pt x="548" y="145"/>
                  </a:cubicBezTo>
                  <a:cubicBezTo>
                    <a:pt x="514" y="142"/>
                    <a:pt x="530" y="187"/>
                    <a:pt x="542" y="203"/>
                  </a:cubicBezTo>
                  <a:cubicBezTo>
                    <a:pt x="531" y="189"/>
                    <a:pt x="523" y="171"/>
                    <a:pt x="505" y="169"/>
                  </a:cubicBezTo>
                  <a:cubicBezTo>
                    <a:pt x="538" y="194"/>
                    <a:pt x="496" y="208"/>
                    <a:pt x="496" y="175"/>
                  </a:cubicBezTo>
                  <a:cubicBezTo>
                    <a:pt x="492" y="199"/>
                    <a:pt x="465" y="224"/>
                    <a:pt x="483" y="240"/>
                  </a:cubicBezTo>
                  <a:cubicBezTo>
                    <a:pt x="480" y="239"/>
                    <a:pt x="478" y="239"/>
                    <a:pt x="475" y="238"/>
                  </a:cubicBezTo>
                  <a:cubicBezTo>
                    <a:pt x="478" y="258"/>
                    <a:pt x="452" y="263"/>
                    <a:pt x="434" y="272"/>
                  </a:cubicBezTo>
                  <a:cubicBezTo>
                    <a:pt x="447" y="274"/>
                    <a:pt x="460" y="277"/>
                    <a:pt x="473" y="279"/>
                  </a:cubicBezTo>
                  <a:cubicBezTo>
                    <a:pt x="464" y="298"/>
                    <a:pt x="445" y="295"/>
                    <a:pt x="427" y="288"/>
                  </a:cubicBezTo>
                  <a:cubicBezTo>
                    <a:pt x="428" y="307"/>
                    <a:pt x="434" y="321"/>
                    <a:pt x="420" y="333"/>
                  </a:cubicBezTo>
                  <a:cubicBezTo>
                    <a:pt x="418" y="324"/>
                    <a:pt x="411" y="316"/>
                    <a:pt x="410" y="307"/>
                  </a:cubicBezTo>
                  <a:cubicBezTo>
                    <a:pt x="390" y="327"/>
                    <a:pt x="406" y="349"/>
                    <a:pt x="386" y="363"/>
                  </a:cubicBezTo>
                  <a:cubicBezTo>
                    <a:pt x="392" y="363"/>
                    <a:pt x="398" y="363"/>
                    <a:pt x="405" y="363"/>
                  </a:cubicBezTo>
                  <a:cubicBezTo>
                    <a:pt x="362" y="372"/>
                    <a:pt x="363" y="373"/>
                    <a:pt x="350" y="415"/>
                  </a:cubicBezTo>
                  <a:cubicBezTo>
                    <a:pt x="343" y="436"/>
                    <a:pt x="304" y="440"/>
                    <a:pt x="323" y="461"/>
                  </a:cubicBezTo>
                  <a:cubicBezTo>
                    <a:pt x="319" y="463"/>
                    <a:pt x="314" y="465"/>
                    <a:pt x="310" y="467"/>
                  </a:cubicBezTo>
                  <a:cubicBezTo>
                    <a:pt x="330" y="488"/>
                    <a:pt x="303" y="502"/>
                    <a:pt x="287" y="517"/>
                  </a:cubicBezTo>
                  <a:cubicBezTo>
                    <a:pt x="293" y="512"/>
                    <a:pt x="300" y="510"/>
                    <a:pt x="306" y="506"/>
                  </a:cubicBezTo>
                  <a:cubicBezTo>
                    <a:pt x="307" y="511"/>
                    <a:pt x="309" y="517"/>
                    <a:pt x="310" y="523"/>
                  </a:cubicBezTo>
                  <a:cubicBezTo>
                    <a:pt x="306" y="521"/>
                    <a:pt x="301" y="519"/>
                    <a:pt x="297" y="517"/>
                  </a:cubicBezTo>
                  <a:cubicBezTo>
                    <a:pt x="293" y="538"/>
                    <a:pt x="281" y="544"/>
                    <a:pt x="291" y="565"/>
                  </a:cubicBezTo>
                  <a:cubicBezTo>
                    <a:pt x="288" y="559"/>
                    <a:pt x="282" y="554"/>
                    <a:pt x="278" y="548"/>
                  </a:cubicBezTo>
                  <a:cubicBezTo>
                    <a:pt x="275" y="556"/>
                    <a:pt x="271" y="566"/>
                    <a:pt x="271" y="575"/>
                  </a:cubicBezTo>
                  <a:cubicBezTo>
                    <a:pt x="274" y="572"/>
                    <a:pt x="277" y="570"/>
                    <a:pt x="280" y="567"/>
                  </a:cubicBezTo>
                  <a:cubicBezTo>
                    <a:pt x="286" y="590"/>
                    <a:pt x="267" y="592"/>
                    <a:pt x="249" y="602"/>
                  </a:cubicBezTo>
                  <a:cubicBezTo>
                    <a:pt x="240" y="607"/>
                    <a:pt x="246" y="630"/>
                    <a:pt x="245" y="640"/>
                  </a:cubicBezTo>
                  <a:cubicBezTo>
                    <a:pt x="220" y="626"/>
                    <a:pt x="133" y="756"/>
                    <a:pt x="243" y="699"/>
                  </a:cubicBezTo>
                  <a:cubicBezTo>
                    <a:pt x="228" y="711"/>
                    <a:pt x="213" y="723"/>
                    <a:pt x="199" y="734"/>
                  </a:cubicBezTo>
                  <a:cubicBezTo>
                    <a:pt x="188" y="699"/>
                    <a:pt x="169" y="725"/>
                    <a:pt x="167" y="740"/>
                  </a:cubicBezTo>
                  <a:cubicBezTo>
                    <a:pt x="165" y="735"/>
                    <a:pt x="163" y="730"/>
                    <a:pt x="161" y="725"/>
                  </a:cubicBezTo>
                  <a:cubicBezTo>
                    <a:pt x="138" y="732"/>
                    <a:pt x="123" y="750"/>
                    <a:pt x="105" y="766"/>
                  </a:cubicBezTo>
                  <a:close/>
                </a:path>
              </a:pathLst>
            </a:custGeom>
            <a:solidFill>
              <a:srgbClr val="FF9900"/>
            </a:solidFill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7" name="Freeform 399"/>
            <p:cNvSpPr>
              <a:spLocks noEditPoints="1"/>
            </p:cNvSpPr>
            <p:nvPr/>
          </p:nvSpPr>
          <p:spPr bwMode="auto">
            <a:xfrm>
              <a:off x="2203" y="1489"/>
              <a:ext cx="296" cy="345"/>
            </a:xfrm>
            <a:custGeom>
              <a:avLst/>
              <a:gdLst>
                <a:gd name="T0" fmla="*/ 65 w 994"/>
                <a:gd name="T1" fmla="*/ 1077 h 1158"/>
                <a:gd name="T2" fmla="*/ 44 w 994"/>
                <a:gd name="T3" fmla="*/ 1017 h 1158"/>
                <a:gd name="T4" fmla="*/ 33 w 994"/>
                <a:gd name="T5" fmla="*/ 934 h 1158"/>
                <a:gd name="T6" fmla="*/ 60 w 994"/>
                <a:gd name="T7" fmla="*/ 846 h 1158"/>
                <a:gd name="T8" fmla="*/ 106 w 994"/>
                <a:gd name="T9" fmla="*/ 803 h 1158"/>
                <a:gd name="T10" fmla="*/ 193 w 994"/>
                <a:gd name="T11" fmla="*/ 732 h 1158"/>
                <a:gd name="T12" fmla="*/ 287 w 994"/>
                <a:gd name="T13" fmla="*/ 589 h 1158"/>
                <a:gd name="T14" fmla="*/ 316 w 994"/>
                <a:gd name="T15" fmla="*/ 516 h 1158"/>
                <a:gd name="T16" fmla="*/ 368 w 994"/>
                <a:gd name="T17" fmla="*/ 422 h 1158"/>
                <a:gd name="T18" fmla="*/ 443 w 994"/>
                <a:gd name="T19" fmla="*/ 301 h 1158"/>
                <a:gd name="T20" fmla="*/ 503 w 994"/>
                <a:gd name="T21" fmla="*/ 212 h 1158"/>
                <a:gd name="T22" fmla="*/ 577 w 994"/>
                <a:gd name="T23" fmla="*/ 151 h 1158"/>
                <a:gd name="T24" fmla="*/ 632 w 994"/>
                <a:gd name="T25" fmla="*/ 120 h 1158"/>
                <a:gd name="T26" fmla="*/ 703 w 994"/>
                <a:gd name="T27" fmla="*/ 107 h 1158"/>
                <a:gd name="T28" fmla="*/ 777 w 994"/>
                <a:gd name="T29" fmla="*/ 29 h 1158"/>
                <a:gd name="T30" fmla="*/ 836 w 994"/>
                <a:gd name="T31" fmla="*/ 0 h 1158"/>
                <a:gd name="T32" fmla="*/ 934 w 994"/>
                <a:gd name="T33" fmla="*/ 31 h 1158"/>
                <a:gd name="T34" fmla="*/ 955 w 994"/>
                <a:gd name="T35" fmla="*/ 158 h 1158"/>
                <a:gd name="T36" fmla="*/ 936 w 994"/>
                <a:gd name="T37" fmla="*/ 231 h 1158"/>
                <a:gd name="T38" fmla="*/ 916 w 994"/>
                <a:gd name="T39" fmla="*/ 170 h 1158"/>
                <a:gd name="T40" fmla="*/ 729 w 994"/>
                <a:gd name="T41" fmla="*/ 268 h 1158"/>
                <a:gd name="T42" fmla="*/ 598 w 994"/>
                <a:gd name="T43" fmla="*/ 286 h 1158"/>
                <a:gd name="T44" fmla="*/ 500 w 994"/>
                <a:gd name="T45" fmla="*/ 348 h 1158"/>
                <a:gd name="T46" fmla="*/ 401 w 994"/>
                <a:gd name="T47" fmla="*/ 522 h 1158"/>
                <a:gd name="T48" fmla="*/ 319 w 994"/>
                <a:gd name="T49" fmla="*/ 894 h 1158"/>
                <a:gd name="T50" fmla="*/ 253 w 994"/>
                <a:gd name="T51" fmla="*/ 1094 h 1158"/>
                <a:gd name="T52" fmla="*/ 200 w 994"/>
                <a:gd name="T53" fmla="*/ 1099 h 1158"/>
                <a:gd name="T54" fmla="*/ 197 w 994"/>
                <a:gd name="T55" fmla="*/ 1070 h 1158"/>
                <a:gd name="T56" fmla="*/ 229 w 994"/>
                <a:gd name="T57" fmla="*/ 1020 h 1158"/>
                <a:gd name="T58" fmla="*/ 297 w 994"/>
                <a:gd name="T59" fmla="*/ 1001 h 1158"/>
                <a:gd name="T60" fmla="*/ 359 w 994"/>
                <a:gd name="T61" fmla="*/ 615 h 1158"/>
                <a:gd name="T62" fmla="*/ 385 w 994"/>
                <a:gd name="T63" fmla="*/ 428 h 1158"/>
                <a:gd name="T64" fmla="*/ 349 w 994"/>
                <a:gd name="T65" fmla="*/ 486 h 1158"/>
                <a:gd name="T66" fmla="*/ 324 w 994"/>
                <a:gd name="T67" fmla="*/ 576 h 1158"/>
                <a:gd name="T68" fmla="*/ 231 w 994"/>
                <a:gd name="T69" fmla="*/ 696 h 1158"/>
                <a:gd name="T70" fmla="*/ 201 w 994"/>
                <a:gd name="T71" fmla="*/ 756 h 1158"/>
                <a:gd name="T72" fmla="*/ 101 w 994"/>
                <a:gd name="T73" fmla="*/ 826 h 1158"/>
                <a:gd name="T74" fmla="*/ 47 w 994"/>
                <a:gd name="T75" fmla="*/ 909 h 1158"/>
                <a:gd name="T76" fmla="*/ 137 w 994"/>
                <a:gd name="T77" fmla="*/ 899 h 1158"/>
                <a:gd name="T78" fmla="*/ 113 w 994"/>
                <a:gd name="T79" fmla="*/ 964 h 1158"/>
                <a:gd name="T80" fmla="*/ 114 w 994"/>
                <a:gd name="T81" fmla="*/ 1017 h 1158"/>
                <a:gd name="T82" fmla="*/ 118 w 994"/>
                <a:gd name="T83" fmla="*/ 1108 h 1158"/>
                <a:gd name="T84" fmla="*/ 96 w 994"/>
                <a:gd name="T85" fmla="*/ 945 h 1158"/>
                <a:gd name="T86" fmla="*/ 58 w 994"/>
                <a:gd name="T87" fmla="*/ 947 h 1158"/>
                <a:gd name="T88" fmla="*/ 432 w 994"/>
                <a:gd name="T89" fmla="*/ 353 h 1158"/>
                <a:gd name="T90" fmla="*/ 577 w 994"/>
                <a:gd name="T91" fmla="*/ 285 h 1158"/>
                <a:gd name="T92" fmla="*/ 550 w 994"/>
                <a:gd name="T93" fmla="*/ 210 h 1158"/>
                <a:gd name="T94" fmla="*/ 507 w 994"/>
                <a:gd name="T95" fmla="*/ 298 h 1158"/>
                <a:gd name="T96" fmla="*/ 722 w 994"/>
                <a:gd name="T97" fmla="*/ 251 h 1158"/>
                <a:gd name="T98" fmla="*/ 850 w 994"/>
                <a:gd name="T99" fmla="*/ 129 h 1158"/>
                <a:gd name="T100" fmla="*/ 917 w 994"/>
                <a:gd name="T101" fmla="*/ 112 h 1158"/>
                <a:gd name="T102" fmla="*/ 917 w 994"/>
                <a:gd name="T103" fmla="*/ 55 h 1158"/>
                <a:gd name="T104" fmla="*/ 854 w 994"/>
                <a:gd name="T105" fmla="*/ 83 h 1158"/>
                <a:gd name="T106" fmla="*/ 762 w 994"/>
                <a:gd name="T107" fmla="*/ 43 h 1158"/>
                <a:gd name="T108" fmla="*/ 685 w 994"/>
                <a:gd name="T109" fmla="*/ 130 h 1158"/>
                <a:gd name="T110" fmla="*/ 616 w 994"/>
                <a:gd name="T111" fmla="*/ 176 h 1158"/>
                <a:gd name="T112" fmla="*/ 584 w 994"/>
                <a:gd name="T113" fmla="*/ 182 h 1158"/>
                <a:gd name="T114" fmla="*/ 924 w 994"/>
                <a:gd name="T115" fmla="*/ 216 h 1158"/>
                <a:gd name="T116" fmla="*/ 565 w 994"/>
                <a:gd name="T117" fmla="*/ 174 h 1158"/>
                <a:gd name="T118" fmla="*/ 874 w 994"/>
                <a:gd name="T119" fmla="*/ 43 h 1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94" h="1158">
                  <a:moveTo>
                    <a:pt x="95" y="1158"/>
                  </a:moveTo>
                  <a:cubicBezTo>
                    <a:pt x="81" y="1158"/>
                    <a:pt x="81" y="1158"/>
                    <a:pt x="81" y="1158"/>
                  </a:cubicBezTo>
                  <a:cubicBezTo>
                    <a:pt x="87" y="1145"/>
                    <a:pt x="87" y="1145"/>
                    <a:pt x="87" y="1145"/>
                  </a:cubicBezTo>
                  <a:cubicBezTo>
                    <a:pt x="87" y="1144"/>
                    <a:pt x="87" y="1142"/>
                    <a:pt x="88" y="1140"/>
                  </a:cubicBezTo>
                  <a:cubicBezTo>
                    <a:pt x="75" y="1140"/>
                    <a:pt x="61" y="1131"/>
                    <a:pt x="53" y="1118"/>
                  </a:cubicBezTo>
                  <a:cubicBezTo>
                    <a:pt x="45" y="1106"/>
                    <a:pt x="44" y="1091"/>
                    <a:pt x="50" y="1080"/>
                  </a:cubicBezTo>
                  <a:cubicBezTo>
                    <a:pt x="54" y="1072"/>
                    <a:pt x="54" y="1072"/>
                    <a:pt x="54" y="1072"/>
                  </a:cubicBezTo>
                  <a:cubicBezTo>
                    <a:pt x="65" y="1077"/>
                    <a:pt x="65" y="1077"/>
                    <a:pt x="65" y="1077"/>
                  </a:cubicBezTo>
                  <a:cubicBezTo>
                    <a:pt x="70" y="1061"/>
                    <a:pt x="70" y="1061"/>
                    <a:pt x="70" y="1061"/>
                  </a:cubicBezTo>
                  <a:cubicBezTo>
                    <a:pt x="68" y="1062"/>
                    <a:pt x="65" y="1063"/>
                    <a:pt x="62" y="1064"/>
                  </a:cubicBezTo>
                  <a:cubicBezTo>
                    <a:pt x="38" y="1073"/>
                    <a:pt x="38" y="1073"/>
                    <a:pt x="38" y="1073"/>
                  </a:cubicBezTo>
                  <a:cubicBezTo>
                    <a:pt x="38" y="1062"/>
                    <a:pt x="38" y="1062"/>
                    <a:pt x="38" y="1062"/>
                  </a:cubicBezTo>
                  <a:cubicBezTo>
                    <a:pt x="34" y="1068"/>
                    <a:pt x="34" y="1068"/>
                    <a:pt x="34" y="1068"/>
                  </a:cubicBezTo>
                  <a:cubicBezTo>
                    <a:pt x="45" y="1017"/>
                    <a:pt x="45" y="1017"/>
                    <a:pt x="45" y="1017"/>
                  </a:cubicBezTo>
                  <a:cubicBezTo>
                    <a:pt x="45" y="1016"/>
                    <a:pt x="46" y="1016"/>
                    <a:pt x="46" y="1015"/>
                  </a:cubicBezTo>
                  <a:cubicBezTo>
                    <a:pt x="44" y="1017"/>
                    <a:pt x="44" y="1017"/>
                    <a:pt x="44" y="1017"/>
                  </a:cubicBezTo>
                  <a:cubicBezTo>
                    <a:pt x="38" y="1003"/>
                    <a:pt x="38" y="1003"/>
                    <a:pt x="38" y="1003"/>
                  </a:cubicBezTo>
                  <a:cubicBezTo>
                    <a:pt x="35" y="995"/>
                    <a:pt x="34" y="984"/>
                    <a:pt x="40" y="972"/>
                  </a:cubicBezTo>
                  <a:cubicBezTo>
                    <a:pt x="37" y="970"/>
                    <a:pt x="35" y="967"/>
                    <a:pt x="32" y="964"/>
                  </a:cubicBezTo>
                  <a:cubicBezTo>
                    <a:pt x="0" y="926"/>
                    <a:pt x="0" y="926"/>
                    <a:pt x="0" y="926"/>
                  </a:cubicBezTo>
                  <a:cubicBezTo>
                    <a:pt x="25" y="939"/>
                    <a:pt x="25" y="939"/>
                    <a:pt x="25" y="939"/>
                  </a:cubicBezTo>
                  <a:cubicBezTo>
                    <a:pt x="24" y="936"/>
                    <a:pt x="24" y="936"/>
                    <a:pt x="24" y="936"/>
                  </a:cubicBezTo>
                  <a:cubicBezTo>
                    <a:pt x="33" y="935"/>
                    <a:pt x="33" y="935"/>
                    <a:pt x="33" y="935"/>
                  </a:cubicBezTo>
                  <a:cubicBezTo>
                    <a:pt x="33" y="934"/>
                    <a:pt x="33" y="934"/>
                    <a:pt x="33" y="934"/>
                  </a:cubicBezTo>
                  <a:cubicBezTo>
                    <a:pt x="21" y="921"/>
                    <a:pt x="27" y="909"/>
                    <a:pt x="31" y="901"/>
                  </a:cubicBezTo>
                  <a:cubicBezTo>
                    <a:pt x="34" y="893"/>
                    <a:pt x="35" y="891"/>
                    <a:pt x="31" y="888"/>
                  </a:cubicBezTo>
                  <a:cubicBezTo>
                    <a:pt x="19" y="876"/>
                    <a:pt x="19" y="876"/>
                    <a:pt x="19" y="876"/>
                  </a:cubicBezTo>
                  <a:cubicBezTo>
                    <a:pt x="40" y="872"/>
                    <a:pt x="40" y="872"/>
                    <a:pt x="40" y="872"/>
                  </a:cubicBezTo>
                  <a:cubicBezTo>
                    <a:pt x="36" y="867"/>
                    <a:pt x="34" y="860"/>
                    <a:pt x="34" y="851"/>
                  </a:cubicBezTo>
                  <a:cubicBezTo>
                    <a:pt x="34" y="838"/>
                    <a:pt x="34" y="838"/>
                    <a:pt x="34" y="838"/>
                  </a:cubicBezTo>
                  <a:cubicBezTo>
                    <a:pt x="46" y="843"/>
                    <a:pt x="46" y="843"/>
                    <a:pt x="46" y="843"/>
                  </a:cubicBezTo>
                  <a:cubicBezTo>
                    <a:pt x="50" y="845"/>
                    <a:pt x="55" y="845"/>
                    <a:pt x="60" y="846"/>
                  </a:cubicBezTo>
                  <a:cubicBezTo>
                    <a:pt x="63" y="846"/>
                    <a:pt x="65" y="846"/>
                    <a:pt x="67" y="847"/>
                  </a:cubicBezTo>
                  <a:cubicBezTo>
                    <a:pt x="68" y="843"/>
                    <a:pt x="69" y="840"/>
                    <a:pt x="72" y="836"/>
                  </a:cubicBezTo>
                  <a:cubicBezTo>
                    <a:pt x="73" y="834"/>
                    <a:pt x="74" y="832"/>
                    <a:pt x="76" y="829"/>
                  </a:cubicBezTo>
                  <a:cubicBezTo>
                    <a:pt x="80" y="822"/>
                    <a:pt x="80" y="822"/>
                    <a:pt x="80" y="822"/>
                  </a:cubicBezTo>
                  <a:cubicBezTo>
                    <a:pt x="73" y="810"/>
                    <a:pt x="73" y="810"/>
                    <a:pt x="73" y="810"/>
                  </a:cubicBezTo>
                  <a:cubicBezTo>
                    <a:pt x="87" y="809"/>
                    <a:pt x="87" y="809"/>
                    <a:pt x="87" y="809"/>
                  </a:cubicBezTo>
                  <a:cubicBezTo>
                    <a:pt x="96" y="809"/>
                    <a:pt x="106" y="807"/>
                    <a:pt x="113" y="805"/>
                  </a:cubicBezTo>
                  <a:cubicBezTo>
                    <a:pt x="111" y="804"/>
                    <a:pt x="109" y="804"/>
                    <a:pt x="106" y="803"/>
                  </a:cubicBezTo>
                  <a:cubicBezTo>
                    <a:pt x="84" y="798"/>
                    <a:pt x="84" y="798"/>
                    <a:pt x="84" y="798"/>
                  </a:cubicBezTo>
                  <a:cubicBezTo>
                    <a:pt x="104" y="786"/>
                    <a:pt x="104" y="786"/>
                    <a:pt x="104" y="786"/>
                  </a:cubicBezTo>
                  <a:cubicBezTo>
                    <a:pt x="106" y="785"/>
                    <a:pt x="108" y="783"/>
                    <a:pt x="110" y="782"/>
                  </a:cubicBezTo>
                  <a:cubicBezTo>
                    <a:pt x="115" y="779"/>
                    <a:pt x="120" y="775"/>
                    <a:pt x="126" y="773"/>
                  </a:cubicBezTo>
                  <a:cubicBezTo>
                    <a:pt x="129" y="770"/>
                    <a:pt x="131" y="767"/>
                    <a:pt x="134" y="765"/>
                  </a:cubicBezTo>
                  <a:cubicBezTo>
                    <a:pt x="148" y="751"/>
                    <a:pt x="163" y="737"/>
                    <a:pt x="184" y="731"/>
                  </a:cubicBezTo>
                  <a:cubicBezTo>
                    <a:pt x="191" y="729"/>
                    <a:pt x="191" y="729"/>
                    <a:pt x="191" y="729"/>
                  </a:cubicBezTo>
                  <a:cubicBezTo>
                    <a:pt x="193" y="732"/>
                    <a:pt x="193" y="732"/>
                    <a:pt x="193" y="732"/>
                  </a:cubicBezTo>
                  <a:cubicBezTo>
                    <a:pt x="196" y="727"/>
                    <a:pt x="200" y="724"/>
                    <a:pt x="205" y="723"/>
                  </a:cubicBezTo>
                  <a:cubicBezTo>
                    <a:pt x="205" y="721"/>
                    <a:pt x="204" y="720"/>
                    <a:pt x="204" y="718"/>
                  </a:cubicBezTo>
                  <a:cubicBezTo>
                    <a:pt x="204" y="695"/>
                    <a:pt x="237" y="651"/>
                    <a:pt x="261" y="645"/>
                  </a:cubicBezTo>
                  <a:cubicBezTo>
                    <a:pt x="261" y="645"/>
                    <a:pt x="260" y="644"/>
                    <a:pt x="260" y="644"/>
                  </a:cubicBezTo>
                  <a:cubicBezTo>
                    <a:pt x="260" y="630"/>
                    <a:pt x="258" y="615"/>
                    <a:pt x="269" y="609"/>
                  </a:cubicBezTo>
                  <a:cubicBezTo>
                    <a:pt x="273" y="607"/>
                    <a:pt x="277" y="605"/>
                    <a:pt x="281" y="603"/>
                  </a:cubicBezTo>
                  <a:cubicBezTo>
                    <a:pt x="283" y="603"/>
                    <a:pt x="285" y="602"/>
                    <a:pt x="286" y="601"/>
                  </a:cubicBezTo>
                  <a:cubicBezTo>
                    <a:pt x="287" y="589"/>
                    <a:pt x="287" y="589"/>
                    <a:pt x="287" y="589"/>
                  </a:cubicBezTo>
                  <a:cubicBezTo>
                    <a:pt x="288" y="577"/>
                    <a:pt x="293" y="564"/>
                    <a:pt x="295" y="560"/>
                  </a:cubicBezTo>
                  <a:cubicBezTo>
                    <a:pt x="302" y="544"/>
                    <a:pt x="302" y="544"/>
                    <a:pt x="302" y="544"/>
                  </a:cubicBezTo>
                  <a:cubicBezTo>
                    <a:pt x="306" y="550"/>
                    <a:pt x="306" y="550"/>
                    <a:pt x="306" y="550"/>
                  </a:cubicBezTo>
                  <a:cubicBezTo>
                    <a:pt x="307" y="549"/>
                    <a:pt x="307" y="547"/>
                    <a:pt x="308" y="545"/>
                  </a:cubicBezTo>
                  <a:cubicBezTo>
                    <a:pt x="310" y="541"/>
                    <a:pt x="312" y="537"/>
                    <a:pt x="312" y="532"/>
                  </a:cubicBezTo>
                  <a:cubicBezTo>
                    <a:pt x="306" y="525"/>
                    <a:pt x="306" y="525"/>
                    <a:pt x="306" y="525"/>
                  </a:cubicBezTo>
                  <a:cubicBezTo>
                    <a:pt x="306" y="525"/>
                    <a:pt x="306" y="525"/>
                    <a:pt x="306" y="525"/>
                  </a:cubicBezTo>
                  <a:cubicBezTo>
                    <a:pt x="309" y="522"/>
                    <a:pt x="313" y="519"/>
                    <a:pt x="316" y="516"/>
                  </a:cubicBezTo>
                  <a:cubicBezTo>
                    <a:pt x="324" y="510"/>
                    <a:pt x="332" y="503"/>
                    <a:pt x="333" y="497"/>
                  </a:cubicBezTo>
                  <a:cubicBezTo>
                    <a:pt x="333" y="494"/>
                    <a:pt x="331" y="491"/>
                    <a:pt x="328" y="488"/>
                  </a:cubicBezTo>
                  <a:cubicBezTo>
                    <a:pt x="319" y="478"/>
                    <a:pt x="319" y="478"/>
                    <a:pt x="319" y="478"/>
                  </a:cubicBezTo>
                  <a:cubicBezTo>
                    <a:pt x="335" y="472"/>
                    <a:pt x="335" y="472"/>
                    <a:pt x="335" y="472"/>
                  </a:cubicBezTo>
                  <a:cubicBezTo>
                    <a:pt x="334" y="469"/>
                    <a:pt x="333" y="466"/>
                    <a:pt x="334" y="464"/>
                  </a:cubicBezTo>
                  <a:cubicBezTo>
                    <a:pt x="335" y="454"/>
                    <a:pt x="343" y="448"/>
                    <a:pt x="351" y="442"/>
                  </a:cubicBezTo>
                  <a:cubicBezTo>
                    <a:pt x="358" y="437"/>
                    <a:pt x="365" y="433"/>
                    <a:pt x="366" y="427"/>
                  </a:cubicBezTo>
                  <a:cubicBezTo>
                    <a:pt x="368" y="422"/>
                    <a:pt x="368" y="422"/>
                    <a:pt x="368" y="422"/>
                  </a:cubicBezTo>
                  <a:cubicBezTo>
                    <a:pt x="373" y="405"/>
                    <a:pt x="377" y="394"/>
                    <a:pt x="383" y="387"/>
                  </a:cubicBezTo>
                  <a:cubicBezTo>
                    <a:pt x="383" y="387"/>
                    <a:pt x="383" y="387"/>
                    <a:pt x="383" y="387"/>
                  </a:cubicBezTo>
                  <a:cubicBezTo>
                    <a:pt x="385" y="385"/>
                    <a:pt x="385" y="385"/>
                    <a:pt x="385" y="385"/>
                  </a:cubicBezTo>
                  <a:cubicBezTo>
                    <a:pt x="387" y="383"/>
                    <a:pt x="390" y="381"/>
                    <a:pt x="393" y="379"/>
                  </a:cubicBezTo>
                  <a:cubicBezTo>
                    <a:pt x="406" y="370"/>
                    <a:pt x="406" y="370"/>
                    <a:pt x="406" y="370"/>
                  </a:cubicBezTo>
                  <a:cubicBezTo>
                    <a:pt x="412" y="366"/>
                    <a:pt x="413" y="361"/>
                    <a:pt x="414" y="351"/>
                  </a:cubicBezTo>
                  <a:cubicBezTo>
                    <a:pt x="415" y="341"/>
                    <a:pt x="417" y="328"/>
                    <a:pt x="429" y="316"/>
                  </a:cubicBezTo>
                  <a:cubicBezTo>
                    <a:pt x="443" y="301"/>
                    <a:pt x="443" y="301"/>
                    <a:pt x="443" y="301"/>
                  </a:cubicBezTo>
                  <a:cubicBezTo>
                    <a:pt x="442" y="293"/>
                    <a:pt x="442" y="293"/>
                    <a:pt x="442" y="293"/>
                  </a:cubicBezTo>
                  <a:cubicBezTo>
                    <a:pt x="432" y="291"/>
                    <a:pt x="432" y="291"/>
                    <a:pt x="432" y="291"/>
                  </a:cubicBezTo>
                  <a:cubicBezTo>
                    <a:pt x="455" y="278"/>
                    <a:pt x="455" y="278"/>
                    <a:pt x="455" y="278"/>
                  </a:cubicBezTo>
                  <a:cubicBezTo>
                    <a:pt x="459" y="276"/>
                    <a:pt x="464" y="274"/>
                    <a:pt x="469" y="272"/>
                  </a:cubicBezTo>
                  <a:cubicBezTo>
                    <a:pt x="486" y="265"/>
                    <a:pt x="492" y="262"/>
                    <a:pt x="491" y="254"/>
                  </a:cubicBezTo>
                  <a:cubicBezTo>
                    <a:pt x="489" y="242"/>
                    <a:pt x="489" y="242"/>
                    <a:pt x="489" y="242"/>
                  </a:cubicBezTo>
                  <a:cubicBezTo>
                    <a:pt x="493" y="242"/>
                    <a:pt x="493" y="242"/>
                    <a:pt x="493" y="242"/>
                  </a:cubicBezTo>
                  <a:cubicBezTo>
                    <a:pt x="493" y="232"/>
                    <a:pt x="498" y="222"/>
                    <a:pt x="503" y="212"/>
                  </a:cubicBezTo>
                  <a:cubicBezTo>
                    <a:pt x="507" y="204"/>
                    <a:pt x="511" y="196"/>
                    <a:pt x="512" y="188"/>
                  </a:cubicBezTo>
                  <a:cubicBezTo>
                    <a:pt x="521" y="189"/>
                    <a:pt x="521" y="189"/>
                    <a:pt x="521" y="189"/>
                  </a:cubicBezTo>
                  <a:cubicBezTo>
                    <a:pt x="500" y="173"/>
                    <a:pt x="500" y="173"/>
                    <a:pt x="500" y="173"/>
                  </a:cubicBezTo>
                  <a:cubicBezTo>
                    <a:pt x="531" y="175"/>
                    <a:pt x="531" y="175"/>
                    <a:pt x="531" y="175"/>
                  </a:cubicBezTo>
                  <a:cubicBezTo>
                    <a:pt x="535" y="176"/>
                    <a:pt x="540" y="177"/>
                    <a:pt x="543" y="179"/>
                  </a:cubicBezTo>
                  <a:cubicBezTo>
                    <a:pt x="543" y="173"/>
                    <a:pt x="544" y="168"/>
                    <a:pt x="546" y="164"/>
                  </a:cubicBezTo>
                  <a:cubicBezTo>
                    <a:pt x="549" y="158"/>
                    <a:pt x="556" y="149"/>
                    <a:pt x="574" y="151"/>
                  </a:cubicBezTo>
                  <a:cubicBezTo>
                    <a:pt x="577" y="151"/>
                    <a:pt x="577" y="151"/>
                    <a:pt x="577" y="151"/>
                  </a:cubicBezTo>
                  <a:cubicBezTo>
                    <a:pt x="580" y="145"/>
                    <a:pt x="586" y="140"/>
                    <a:pt x="592" y="136"/>
                  </a:cubicBezTo>
                  <a:cubicBezTo>
                    <a:pt x="606" y="126"/>
                    <a:pt x="606" y="126"/>
                    <a:pt x="606" y="126"/>
                  </a:cubicBezTo>
                  <a:cubicBezTo>
                    <a:pt x="606" y="146"/>
                    <a:pt x="606" y="146"/>
                    <a:pt x="606" y="146"/>
                  </a:cubicBezTo>
                  <a:cubicBezTo>
                    <a:pt x="611" y="141"/>
                    <a:pt x="617" y="140"/>
                    <a:pt x="620" y="139"/>
                  </a:cubicBezTo>
                  <a:cubicBezTo>
                    <a:pt x="621" y="139"/>
                    <a:pt x="622" y="138"/>
                    <a:pt x="623" y="138"/>
                  </a:cubicBezTo>
                  <a:cubicBezTo>
                    <a:pt x="623" y="138"/>
                    <a:pt x="623" y="137"/>
                    <a:pt x="623" y="134"/>
                  </a:cubicBezTo>
                  <a:cubicBezTo>
                    <a:pt x="623" y="110"/>
                    <a:pt x="623" y="110"/>
                    <a:pt x="623" y="110"/>
                  </a:cubicBezTo>
                  <a:cubicBezTo>
                    <a:pt x="632" y="120"/>
                    <a:pt x="632" y="120"/>
                    <a:pt x="632" y="120"/>
                  </a:cubicBezTo>
                  <a:cubicBezTo>
                    <a:pt x="630" y="114"/>
                    <a:pt x="631" y="107"/>
                    <a:pt x="633" y="102"/>
                  </a:cubicBezTo>
                  <a:cubicBezTo>
                    <a:pt x="638" y="82"/>
                    <a:pt x="638" y="82"/>
                    <a:pt x="638" y="82"/>
                  </a:cubicBezTo>
                  <a:cubicBezTo>
                    <a:pt x="649" y="99"/>
                    <a:pt x="649" y="99"/>
                    <a:pt x="649" y="99"/>
                  </a:cubicBezTo>
                  <a:cubicBezTo>
                    <a:pt x="656" y="79"/>
                    <a:pt x="656" y="79"/>
                    <a:pt x="656" y="79"/>
                  </a:cubicBezTo>
                  <a:cubicBezTo>
                    <a:pt x="665" y="101"/>
                    <a:pt x="665" y="101"/>
                    <a:pt x="665" y="101"/>
                  </a:cubicBezTo>
                  <a:cubicBezTo>
                    <a:pt x="670" y="114"/>
                    <a:pt x="678" y="115"/>
                    <a:pt x="689" y="108"/>
                  </a:cubicBezTo>
                  <a:cubicBezTo>
                    <a:pt x="704" y="97"/>
                    <a:pt x="704" y="97"/>
                    <a:pt x="704" y="97"/>
                  </a:cubicBezTo>
                  <a:cubicBezTo>
                    <a:pt x="703" y="107"/>
                    <a:pt x="703" y="107"/>
                    <a:pt x="703" y="107"/>
                  </a:cubicBezTo>
                  <a:cubicBezTo>
                    <a:pt x="710" y="98"/>
                    <a:pt x="718" y="90"/>
                    <a:pt x="725" y="83"/>
                  </a:cubicBezTo>
                  <a:cubicBezTo>
                    <a:pt x="734" y="75"/>
                    <a:pt x="744" y="66"/>
                    <a:pt x="744" y="60"/>
                  </a:cubicBezTo>
                  <a:cubicBezTo>
                    <a:pt x="744" y="58"/>
                    <a:pt x="742" y="55"/>
                    <a:pt x="738" y="52"/>
                  </a:cubicBezTo>
                  <a:cubicBezTo>
                    <a:pt x="731" y="46"/>
                    <a:pt x="731" y="46"/>
                    <a:pt x="731" y="46"/>
                  </a:cubicBezTo>
                  <a:cubicBezTo>
                    <a:pt x="737" y="39"/>
                    <a:pt x="737" y="39"/>
                    <a:pt x="737" y="39"/>
                  </a:cubicBezTo>
                  <a:cubicBezTo>
                    <a:pt x="743" y="32"/>
                    <a:pt x="757" y="24"/>
                    <a:pt x="766" y="21"/>
                  </a:cubicBezTo>
                  <a:cubicBezTo>
                    <a:pt x="775" y="19"/>
                    <a:pt x="775" y="19"/>
                    <a:pt x="775" y="19"/>
                  </a:cubicBezTo>
                  <a:cubicBezTo>
                    <a:pt x="777" y="29"/>
                    <a:pt x="777" y="29"/>
                    <a:pt x="777" y="29"/>
                  </a:cubicBezTo>
                  <a:cubicBezTo>
                    <a:pt x="778" y="33"/>
                    <a:pt x="779" y="40"/>
                    <a:pt x="784" y="40"/>
                  </a:cubicBezTo>
                  <a:cubicBezTo>
                    <a:pt x="785" y="40"/>
                    <a:pt x="788" y="39"/>
                    <a:pt x="794" y="36"/>
                  </a:cubicBezTo>
                  <a:cubicBezTo>
                    <a:pt x="827" y="13"/>
                    <a:pt x="827" y="13"/>
                    <a:pt x="827" y="13"/>
                  </a:cubicBezTo>
                  <a:cubicBezTo>
                    <a:pt x="808" y="48"/>
                    <a:pt x="808" y="48"/>
                    <a:pt x="808" y="48"/>
                  </a:cubicBezTo>
                  <a:cubicBezTo>
                    <a:pt x="806" y="51"/>
                    <a:pt x="803" y="55"/>
                    <a:pt x="800" y="59"/>
                  </a:cubicBezTo>
                  <a:cubicBezTo>
                    <a:pt x="795" y="68"/>
                    <a:pt x="787" y="81"/>
                    <a:pt x="781" y="94"/>
                  </a:cubicBezTo>
                  <a:cubicBezTo>
                    <a:pt x="794" y="72"/>
                    <a:pt x="807" y="51"/>
                    <a:pt x="820" y="29"/>
                  </a:cubicBezTo>
                  <a:cubicBezTo>
                    <a:pt x="836" y="0"/>
                    <a:pt x="836" y="0"/>
                    <a:pt x="836" y="0"/>
                  </a:cubicBezTo>
                  <a:cubicBezTo>
                    <a:pt x="836" y="77"/>
                    <a:pt x="836" y="77"/>
                    <a:pt x="836" y="77"/>
                  </a:cubicBezTo>
                  <a:cubicBezTo>
                    <a:pt x="845" y="67"/>
                    <a:pt x="848" y="49"/>
                    <a:pt x="851" y="33"/>
                  </a:cubicBezTo>
                  <a:cubicBezTo>
                    <a:pt x="853" y="25"/>
                    <a:pt x="854" y="18"/>
                    <a:pt x="856" y="13"/>
                  </a:cubicBezTo>
                  <a:cubicBezTo>
                    <a:pt x="858" y="5"/>
                    <a:pt x="858" y="5"/>
                    <a:pt x="858" y="5"/>
                  </a:cubicBezTo>
                  <a:cubicBezTo>
                    <a:pt x="866" y="6"/>
                    <a:pt x="866" y="6"/>
                    <a:pt x="866" y="6"/>
                  </a:cubicBezTo>
                  <a:cubicBezTo>
                    <a:pt x="883" y="10"/>
                    <a:pt x="902" y="25"/>
                    <a:pt x="902" y="41"/>
                  </a:cubicBezTo>
                  <a:cubicBezTo>
                    <a:pt x="907" y="37"/>
                    <a:pt x="913" y="33"/>
                    <a:pt x="923" y="32"/>
                  </a:cubicBezTo>
                  <a:cubicBezTo>
                    <a:pt x="934" y="31"/>
                    <a:pt x="934" y="31"/>
                    <a:pt x="934" y="31"/>
                  </a:cubicBezTo>
                  <a:cubicBezTo>
                    <a:pt x="933" y="42"/>
                    <a:pt x="933" y="42"/>
                    <a:pt x="933" y="42"/>
                  </a:cubicBezTo>
                  <a:cubicBezTo>
                    <a:pt x="933" y="44"/>
                    <a:pt x="934" y="46"/>
                    <a:pt x="935" y="49"/>
                  </a:cubicBezTo>
                  <a:cubicBezTo>
                    <a:pt x="935" y="49"/>
                    <a:pt x="935" y="49"/>
                    <a:pt x="935" y="50"/>
                  </a:cubicBezTo>
                  <a:cubicBezTo>
                    <a:pt x="955" y="47"/>
                    <a:pt x="981" y="61"/>
                    <a:pt x="989" y="79"/>
                  </a:cubicBezTo>
                  <a:cubicBezTo>
                    <a:pt x="994" y="88"/>
                    <a:pt x="992" y="98"/>
                    <a:pt x="985" y="105"/>
                  </a:cubicBezTo>
                  <a:cubicBezTo>
                    <a:pt x="970" y="123"/>
                    <a:pt x="959" y="132"/>
                    <a:pt x="943" y="133"/>
                  </a:cubicBezTo>
                  <a:cubicBezTo>
                    <a:pt x="949" y="138"/>
                    <a:pt x="953" y="144"/>
                    <a:pt x="955" y="151"/>
                  </a:cubicBezTo>
                  <a:cubicBezTo>
                    <a:pt x="955" y="153"/>
                    <a:pt x="955" y="156"/>
                    <a:pt x="955" y="158"/>
                  </a:cubicBezTo>
                  <a:cubicBezTo>
                    <a:pt x="991" y="151"/>
                    <a:pt x="991" y="151"/>
                    <a:pt x="991" y="151"/>
                  </a:cubicBezTo>
                  <a:cubicBezTo>
                    <a:pt x="993" y="160"/>
                    <a:pt x="993" y="160"/>
                    <a:pt x="993" y="160"/>
                  </a:cubicBezTo>
                  <a:cubicBezTo>
                    <a:pt x="994" y="166"/>
                    <a:pt x="994" y="178"/>
                    <a:pt x="993" y="185"/>
                  </a:cubicBezTo>
                  <a:cubicBezTo>
                    <a:pt x="989" y="198"/>
                    <a:pt x="989" y="198"/>
                    <a:pt x="989" y="198"/>
                  </a:cubicBezTo>
                  <a:cubicBezTo>
                    <a:pt x="979" y="190"/>
                    <a:pt x="979" y="190"/>
                    <a:pt x="979" y="190"/>
                  </a:cubicBezTo>
                  <a:cubicBezTo>
                    <a:pt x="977" y="189"/>
                    <a:pt x="974" y="188"/>
                    <a:pt x="970" y="188"/>
                  </a:cubicBezTo>
                  <a:cubicBezTo>
                    <a:pt x="970" y="188"/>
                    <a:pt x="969" y="187"/>
                    <a:pt x="969" y="187"/>
                  </a:cubicBezTo>
                  <a:cubicBezTo>
                    <a:pt x="964" y="206"/>
                    <a:pt x="949" y="219"/>
                    <a:pt x="936" y="231"/>
                  </a:cubicBezTo>
                  <a:cubicBezTo>
                    <a:pt x="932" y="234"/>
                    <a:pt x="928" y="238"/>
                    <a:pt x="925" y="241"/>
                  </a:cubicBezTo>
                  <a:cubicBezTo>
                    <a:pt x="918" y="248"/>
                    <a:pt x="918" y="248"/>
                    <a:pt x="918" y="248"/>
                  </a:cubicBezTo>
                  <a:cubicBezTo>
                    <a:pt x="911" y="240"/>
                    <a:pt x="911" y="240"/>
                    <a:pt x="911" y="240"/>
                  </a:cubicBezTo>
                  <a:cubicBezTo>
                    <a:pt x="899" y="226"/>
                    <a:pt x="906" y="211"/>
                    <a:pt x="912" y="200"/>
                  </a:cubicBezTo>
                  <a:cubicBezTo>
                    <a:pt x="914" y="194"/>
                    <a:pt x="916" y="190"/>
                    <a:pt x="917" y="185"/>
                  </a:cubicBezTo>
                  <a:cubicBezTo>
                    <a:pt x="910" y="186"/>
                    <a:pt x="910" y="186"/>
                    <a:pt x="910" y="186"/>
                  </a:cubicBezTo>
                  <a:cubicBezTo>
                    <a:pt x="918" y="178"/>
                    <a:pt x="918" y="178"/>
                    <a:pt x="918" y="178"/>
                  </a:cubicBezTo>
                  <a:cubicBezTo>
                    <a:pt x="918" y="175"/>
                    <a:pt x="917" y="173"/>
                    <a:pt x="916" y="170"/>
                  </a:cubicBezTo>
                  <a:cubicBezTo>
                    <a:pt x="911" y="159"/>
                    <a:pt x="888" y="141"/>
                    <a:pt x="877" y="141"/>
                  </a:cubicBezTo>
                  <a:cubicBezTo>
                    <a:pt x="869" y="143"/>
                    <a:pt x="862" y="145"/>
                    <a:pt x="856" y="147"/>
                  </a:cubicBezTo>
                  <a:cubicBezTo>
                    <a:pt x="834" y="153"/>
                    <a:pt x="816" y="159"/>
                    <a:pt x="811" y="177"/>
                  </a:cubicBezTo>
                  <a:cubicBezTo>
                    <a:pt x="808" y="185"/>
                    <a:pt x="808" y="194"/>
                    <a:pt x="809" y="205"/>
                  </a:cubicBezTo>
                  <a:cubicBezTo>
                    <a:pt x="809" y="218"/>
                    <a:pt x="810" y="232"/>
                    <a:pt x="804" y="244"/>
                  </a:cubicBezTo>
                  <a:cubicBezTo>
                    <a:pt x="791" y="271"/>
                    <a:pt x="774" y="277"/>
                    <a:pt x="762" y="277"/>
                  </a:cubicBezTo>
                  <a:cubicBezTo>
                    <a:pt x="753" y="277"/>
                    <a:pt x="743" y="273"/>
                    <a:pt x="734" y="266"/>
                  </a:cubicBezTo>
                  <a:cubicBezTo>
                    <a:pt x="733" y="267"/>
                    <a:pt x="731" y="267"/>
                    <a:pt x="729" y="268"/>
                  </a:cubicBezTo>
                  <a:cubicBezTo>
                    <a:pt x="714" y="274"/>
                    <a:pt x="688" y="282"/>
                    <a:pt x="672" y="272"/>
                  </a:cubicBezTo>
                  <a:cubicBezTo>
                    <a:pt x="666" y="268"/>
                    <a:pt x="660" y="259"/>
                    <a:pt x="651" y="245"/>
                  </a:cubicBezTo>
                  <a:cubicBezTo>
                    <a:pt x="647" y="238"/>
                    <a:pt x="640" y="228"/>
                    <a:pt x="635" y="222"/>
                  </a:cubicBezTo>
                  <a:cubicBezTo>
                    <a:pt x="635" y="223"/>
                    <a:pt x="635" y="224"/>
                    <a:pt x="635" y="226"/>
                  </a:cubicBezTo>
                  <a:cubicBezTo>
                    <a:pt x="632" y="231"/>
                    <a:pt x="627" y="233"/>
                    <a:pt x="625" y="234"/>
                  </a:cubicBezTo>
                  <a:cubicBezTo>
                    <a:pt x="618" y="237"/>
                    <a:pt x="610" y="240"/>
                    <a:pt x="600" y="242"/>
                  </a:cubicBezTo>
                  <a:cubicBezTo>
                    <a:pt x="601" y="251"/>
                    <a:pt x="599" y="258"/>
                    <a:pt x="597" y="264"/>
                  </a:cubicBezTo>
                  <a:cubicBezTo>
                    <a:pt x="593" y="274"/>
                    <a:pt x="592" y="279"/>
                    <a:pt x="598" y="286"/>
                  </a:cubicBezTo>
                  <a:cubicBezTo>
                    <a:pt x="608" y="297"/>
                    <a:pt x="608" y="297"/>
                    <a:pt x="608" y="297"/>
                  </a:cubicBezTo>
                  <a:cubicBezTo>
                    <a:pt x="594" y="301"/>
                    <a:pt x="594" y="301"/>
                    <a:pt x="594" y="301"/>
                  </a:cubicBezTo>
                  <a:cubicBezTo>
                    <a:pt x="580" y="306"/>
                    <a:pt x="559" y="303"/>
                    <a:pt x="541" y="299"/>
                  </a:cubicBezTo>
                  <a:cubicBezTo>
                    <a:pt x="537" y="298"/>
                    <a:pt x="533" y="298"/>
                    <a:pt x="529" y="297"/>
                  </a:cubicBezTo>
                  <a:cubicBezTo>
                    <a:pt x="525" y="305"/>
                    <a:pt x="520" y="327"/>
                    <a:pt x="519" y="335"/>
                  </a:cubicBezTo>
                  <a:cubicBezTo>
                    <a:pt x="518" y="340"/>
                    <a:pt x="517" y="343"/>
                    <a:pt x="517" y="345"/>
                  </a:cubicBezTo>
                  <a:cubicBezTo>
                    <a:pt x="512" y="364"/>
                    <a:pt x="512" y="364"/>
                    <a:pt x="512" y="364"/>
                  </a:cubicBezTo>
                  <a:cubicBezTo>
                    <a:pt x="500" y="348"/>
                    <a:pt x="500" y="348"/>
                    <a:pt x="500" y="348"/>
                  </a:cubicBezTo>
                  <a:cubicBezTo>
                    <a:pt x="496" y="342"/>
                    <a:pt x="493" y="342"/>
                    <a:pt x="492" y="342"/>
                  </a:cubicBezTo>
                  <a:cubicBezTo>
                    <a:pt x="486" y="342"/>
                    <a:pt x="479" y="348"/>
                    <a:pt x="472" y="356"/>
                  </a:cubicBezTo>
                  <a:cubicBezTo>
                    <a:pt x="469" y="360"/>
                    <a:pt x="466" y="364"/>
                    <a:pt x="464" y="369"/>
                  </a:cubicBezTo>
                  <a:cubicBezTo>
                    <a:pt x="512" y="369"/>
                    <a:pt x="512" y="369"/>
                    <a:pt x="512" y="369"/>
                  </a:cubicBezTo>
                  <a:cubicBezTo>
                    <a:pt x="458" y="381"/>
                    <a:pt x="458" y="381"/>
                    <a:pt x="458" y="381"/>
                  </a:cubicBezTo>
                  <a:cubicBezTo>
                    <a:pt x="455" y="389"/>
                    <a:pt x="454" y="396"/>
                    <a:pt x="455" y="401"/>
                  </a:cubicBezTo>
                  <a:cubicBezTo>
                    <a:pt x="463" y="436"/>
                    <a:pt x="436" y="481"/>
                    <a:pt x="418" y="512"/>
                  </a:cubicBezTo>
                  <a:cubicBezTo>
                    <a:pt x="413" y="519"/>
                    <a:pt x="407" y="521"/>
                    <a:pt x="401" y="522"/>
                  </a:cubicBezTo>
                  <a:cubicBezTo>
                    <a:pt x="399" y="523"/>
                    <a:pt x="396" y="524"/>
                    <a:pt x="395" y="525"/>
                  </a:cubicBezTo>
                  <a:cubicBezTo>
                    <a:pt x="392" y="558"/>
                    <a:pt x="392" y="558"/>
                    <a:pt x="392" y="558"/>
                  </a:cubicBezTo>
                  <a:cubicBezTo>
                    <a:pt x="390" y="585"/>
                    <a:pt x="387" y="600"/>
                    <a:pt x="376" y="623"/>
                  </a:cubicBezTo>
                  <a:cubicBezTo>
                    <a:pt x="368" y="639"/>
                    <a:pt x="371" y="650"/>
                    <a:pt x="373" y="660"/>
                  </a:cubicBezTo>
                  <a:cubicBezTo>
                    <a:pt x="380" y="683"/>
                    <a:pt x="376" y="696"/>
                    <a:pt x="336" y="707"/>
                  </a:cubicBezTo>
                  <a:cubicBezTo>
                    <a:pt x="305" y="715"/>
                    <a:pt x="307" y="730"/>
                    <a:pt x="309" y="755"/>
                  </a:cubicBezTo>
                  <a:cubicBezTo>
                    <a:pt x="311" y="767"/>
                    <a:pt x="312" y="779"/>
                    <a:pt x="309" y="791"/>
                  </a:cubicBezTo>
                  <a:cubicBezTo>
                    <a:pt x="299" y="833"/>
                    <a:pt x="302" y="868"/>
                    <a:pt x="319" y="894"/>
                  </a:cubicBezTo>
                  <a:cubicBezTo>
                    <a:pt x="330" y="912"/>
                    <a:pt x="318" y="925"/>
                    <a:pt x="312" y="932"/>
                  </a:cubicBezTo>
                  <a:cubicBezTo>
                    <a:pt x="306" y="939"/>
                    <a:pt x="306" y="940"/>
                    <a:pt x="306" y="941"/>
                  </a:cubicBezTo>
                  <a:cubicBezTo>
                    <a:pt x="318" y="964"/>
                    <a:pt x="324" y="980"/>
                    <a:pt x="314" y="1007"/>
                  </a:cubicBezTo>
                  <a:cubicBezTo>
                    <a:pt x="310" y="1017"/>
                    <a:pt x="302" y="1023"/>
                    <a:pt x="297" y="1028"/>
                  </a:cubicBezTo>
                  <a:cubicBezTo>
                    <a:pt x="288" y="1035"/>
                    <a:pt x="284" y="1039"/>
                    <a:pt x="286" y="1052"/>
                  </a:cubicBezTo>
                  <a:cubicBezTo>
                    <a:pt x="291" y="1077"/>
                    <a:pt x="284" y="1096"/>
                    <a:pt x="266" y="1103"/>
                  </a:cubicBezTo>
                  <a:cubicBezTo>
                    <a:pt x="251" y="1110"/>
                    <a:pt x="251" y="1110"/>
                    <a:pt x="251" y="1110"/>
                  </a:cubicBezTo>
                  <a:cubicBezTo>
                    <a:pt x="253" y="1094"/>
                    <a:pt x="253" y="1094"/>
                    <a:pt x="253" y="1094"/>
                  </a:cubicBezTo>
                  <a:cubicBezTo>
                    <a:pt x="254" y="1087"/>
                    <a:pt x="252" y="1085"/>
                    <a:pt x="247" y="1082"/>
                  </a:cubicBezTo>
                  <a:cubicBezTo>
                    <a:pt x="244" y="1080"/>
                    <a:pt x="241" y="1077"/>
                    <a:pt x="238" y="1074"/>
                  </a:cubicBezTo>
                  <a:cubicBezTo>
                    <a:pt x="237" y="1078"/>
                    <a:pt x="234" y="1083"/>
                    <a:pt x="231" y="1087"/>
                  </a:cubicBezTo>
                  <a:cubicBezTo>
                    <a:pt x="228" y="1091"/>
                    <a:pt x="228" y="1091"/>
                    <a:pt x="228" y="1091"/>
                  </a:cubicBezTo>
                  <a:cubicBezTo>
                    <a:pt x="222" y="1092"/>
                    <a:pt x="222" y="1092"/>
                    <a:pt x="222" y="1092"/>
                  </a:cubicBezTo>
                  <a:cubicBezTo>
                    <a:pt x="219" y="1092"/>
                    <a:pt x="215" y="1090"/>
                    <a:pt x="210" y="1088"/>
                  </a:cubicBezTo>
                  <a:cubicBezTo>
                    <a:pt x="209" y="1087"/>
                    <a:pt x="208" y="1087"/>
                    <a:pt x="207" y="1086"/>
                  </a:cubicBezTo>
                  <a:cubicBezTo>
                    <a:pt x="204" y="1090"/>
                    <a:pt x="202" y="1095"/>
                    <a:pt x="200" y="1099"/>
                  </a:cubicBezTo>
                  <a:cubicBezTo>
                    <a:pt x="198" y="1103"/>
                    <a:pt x="197" y="1107"/>
                    <a:pt x="195" y="1109"/>
                  </a:cubicBezTo>
                  <a:cubicBezTo>
                    <a:pt x="172" y="1152"/>
                    <a:pt x="122" y="1158"/>
                    <a:pt x="95" y="1158"/>
                  </a:cubicBezTo>
                  <a:close/>
                  <a:moveTo>
                    <a:pt x="118" y="1108"/>
                  </a:moveTo>
                  <a:cubicBezTo>
                    <a:pt x="107" y="1132"/>
                    <a:pt x="107" y="1132"/>
                    <a:pt x="107" y="1132"/>
                  </a:cubicBezTo>
                  <a:cubicBezTo>
                    <a:pt x="106" y="1134"/>
                    <a:pt x="106" y="1136"/>
                    <a:pt x="106" y="1139"/>
                  </a:cubicBezTo>
                  <a:cubicBezTo>
                    <a:pt x="130" y="1138"/>
                    <a:pt x="163" y="1130"/>
                    <a:pt x="179" y="1100"/>
                  </a:cubicBezTo>
                  <a:cubicBezTo>
                    <a:pt x="181" y="1098"/>
                    <a:pt x="182" y="1095"/>
                    <a:pt x="183" y="1092"/>
                  </a:cubicBezTo>
                  <a:cubicBezTo>
                    <a:pt x="187" y="1084"/>
                    <a:pt x="191" y="1075"/>
                    <a:pt x="197" y="1070"/>
                  </a:cubicBezTo>
                  <a:cubicBezTo>
                    <a:pt x="200" y="1067"/>
                    <a:pt x="200" y="1067"/>
                    <a:pt x="200" y="1067"/>
                  </a:cubicBezTo>
                  <a:cubicBezTo>
                    <a:pt x="204" y="1067"/>
                    <a:pt x="204" y="1067"/>
                    <a:pt x="204" y="1067"/>
                  </a:cubicBezTo>
                  <a:cubicBezTo>
                    <a:pt x="208" y="1067"/>
                    <a:pt x="211" y="1068"/>
                    <a:pt x="217" y="1071"/>
                  </a:cubicBezTo>
                  <a:cubicBezTo>
                    <a:pt x="218" y="1071"/>
                    <a:pt x="218" y="1071"/>
                    <a:pt x="219" y="1072"/>
                  </a:cubicBezTo>
                  <a:cubicBezTo>
                    <a:pt x="224" y="1062"/>
                    <a:pt x="223" y="1052"/>
                    <a:pt x="217" y="1038"/>
                  </a:cubicBezTo>
                  <a:cubicBezTo>
                    <a:pt x="197" y="992"/>
                    <a:pt x="197" y="992"/>
                    <a:pt x="197" y="992"/>
                  </a:cubicBezTo>
                  <a:cubicBezTo>
                    <a:pt x="228" y="1023"/>
                    <a:pt x="228" y="1023"/>
                    <a:pt x="228" y="1023"/>
                  </a:cubicBezTo>
                  <a:cubicBezTo>
                    <a:pt x="228" y="1022"/>
                    <a:pt x="229" y="1021"/>
                    <a:pt x="229" y="1020"/>
                  </a:cubicBezTo>
                  <a:cubicBezTo>
                    <a:pt x="230" y="1019"/>
                    <a:pt x="231" y="1018"/>
                    <a:pt x="231" y="1016"/>
                  </a:cubicBezTo>
                  <a:cubicBezTo>
                    <a:pt x="246" y="976"/>
                    <a:pt x="246" y="976"/>
                    <a:pt x="246" y="976"/>
                  </a:cubicBezTo>
                  <a:cubicBezTo>
                    <a:pt x="253" y="1061"/>
                    <a:pt x="253" y="1061"/>
                    <a:pt x="253" y="1061"/>
                  </a:cubicBezTo>
                  <a:cubicBezTo>
                    <a:pt x="253" y="1063"/>
                    <a:pt x="253" y="1064"/>
                    <a:pt x="258" y="1067"/>
                  </a:cubicBezTo>
                  <a:cubicBezTo>
                    <a:pt x="261" y="1069"/>
                    <a:pt x="265" y="1072"/>
                    <a:pt x="268" y="1076"/>
                  </a:cubicBezTo>
                  <a:cubicBezTo>
                    <a:pt x="270" y="1070"/>
                    <a:pt x="269" y="1062"/>
                    <a:pt x="268" y="1056"/>
                  </a:cubicBezTo>
                  <a:cubicBezTo>
                    <a:pt x="263" y="1031"/>
                    <a:pt x="276" y="1021"/>
                    <a:pt x="285" y="1014"/>
                  </a:cubicBezTo>
                  <a:cubicBezTo>
                    <a:pt x="290" y="1010"/>
                    <a:pt x="295" y="1006"/>
                    <a:pt x="297" y="1001"/>
                  </a:cubicBezTo>
                  <a:cubicBezTo>
                    <a:pt x="304" y="980"/>
                    <a:pt x="300" y="969"/>
                    <a:pt x="290" y="950"/>
                  </a:cubicBezTo>
                  <a:cubicBezTo>
                    <a:pt x="283" y="936"/>
                    <a:pt x="292" y="926"/>
                    <a:pt x="298" y="920"/>
                  </a:cubicBezTo>
                  <a:cubicBezTo>
                    <a:pt x="305" y="912"/>
                    <a:pt x="306" y="910"/>
                    <a:pt x="303" y="904"/>
                  </a:cubicBezTo>
                  <a:cubicBezTo>
                    <a:pt x="284" y="873"/>
                    <a:pt x="280" y="833"/>
                    <a:pt x="291" y="787"/>
                  </a:cubicBezTo>
                  <a:cubicBezTo>
                    <a:pt x="293" y="778"/>
                    <a:pt x="292" y="767"/>
                    <a:pt x="291" y="757"/>
                  </a:cubicBezTo>
                  <a:cubicBezTo>
                    <a:pt x="288" y="732"/>
                    <a:pt x="286" y="702"/>
                    <a:pt x="331" y="689"/>
                  </a:cubicBezTo>
                  <a:cubicBezTo>
                    <a:pt x="360" y="681"/>
                    <a:pt x="359" y="678"/>
                    <a:pt x="356" y="665"/>
                  </a:cubicBezTo>
                  <a:cubicBezTo>
                    <a:pt x="353" y="654"/>
                    <a:pt x="348" y="637"/>
                    <a:pt x="359" y="615"/>
                  </a:cubicBezTo>
                  <a:cubicBezTo>
                    <a:pt x="370" y="594"/>
                    <a:pt x="372" y="582"/>
                    <a:pt x="374" y="556"/>
                  </a:cubicBezTo>
                  <a:cubicBezTo>
                    <a:pt x="377" y="521"/>
                    <a:pt x="377" y="521"/>
                    <a:pt x="377" y="521"/>
                  </a:cubicBezTo>
                  <a:cubicBezTo>
                    <a:pt x="379" y="510"/>
                    <a:pt x="389" y="507"/>
                    <a:pt x="396" y="505"/>
                  </a:cubicBezTo>
                  <a:cubicBezTo>
                    <a:pt x="398" y="504"/>
                    <a:pt x="401" y="503"/>
                    <a:pt x="402" y="503"/>
                  </a:cubicBezTo>
                  <a:cubicBezTo>
                    <a:pt x="419" y="474"/>
                    <a:pt x="444" y="433"/>
                    <a:pt x="437" y="405"/>
                  </a:cubicBezTo>
                  <a:cubicBezTo>
                    <a:pt x="435" y="399"/>
                    <a:pt x="436" y="393"/>
                    <a:pt x="437" y="385"/>
                  </a:cubicBezTo>
                  <a:cubicBezTo>
                    <a:pt x="432" y="387"/>
                    <a:pt x="432" y="387"/>
                    <a:pt x="432" y="387"/>
                  </a:cubicBezTo>
                  <a:cubicBezTo>
                    <a:pt x="396" y="395"/>
                    <a:pt x="396" y="395"/>
                    <a:pt x="385" y="428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80" y="444"/>
                    <a:pt x="370" y="451"/>
                    <a:pt x="362" y="457"/>
                  </a:cubicBezTo>
                  <a:cubicBezTo>
                    <a:pt x="359" y="459"/>
                    <a:pt x="352" y="464"/>
                    <a:pt x="352" y="466"/>
                  </a:cubicBezTo>
                  <a:cubicBezTo>
                    <a:pt x="352" y="466"/>
                    <a:pt x="352" y="466"/>
                    <a:pt x="352" y="466"/>
                  </a:cubicBezTo>
                  <a:cubicBezTo>
                    <a:pt x="352" y="466"/>
                    <a:pt x="352" y="467"/>
                    <a:pt x="355" y="470"/>
                  </a:cubicBezTo>
                  <a:cubicBezTo>
                    <a:pt x="364" y="480"/>
                    <a:pt x="364" y="480"/>
                    <a:pt x="364" y="480"/>
                  </a:cubicBezTo>
                  <a:cubicBezTo>
                    <a:pt x="351" y="485"/>
                    <a:pt x="351" y="485"/>
                    <a:pt x="351" y="485"/>
                  </a:cubicBezTo>
                  <a:cubicBezTo>
                    <a:pt x="350" y="485"/>
                    <a:pt x="350" y="486"/>
                    <a:pt x="349" y="486"/>
                  </a:cubicBezTo>
                  <a:cubicBezTo>
                    <a:pt x="350" y="490"/>
                    <a:pt x="351" y="494"/>
                    <a:pt x="351" y="498"/>
                  </a:cubicBezTo>
                  <a:cubicBezTo>
                    <a:pt x="351" y="506"/>
                    <a:pt x="346" y="513"/>
                    <a:pt x="340" y="519"/>
                  </a:cubicBezTo>
                  <a:cubicBezTo>
                    <a:pt x="341" y="524"/>
                    <a:pt x="341" y="524"/>
                    <a:pt x="341" y="524"/>
                  </a:cubicBezTo>
                  <a:cubicBezTo>
                    <a:pt x="342" y="528"/>
                    <a:pt x="343" y="532"/>
                    <a:pt x="344" y="536"/>
                  </a:cubicBezTo>
                  <a:cubicBezTo>
                    <a:pt x="347" y="553"/>
                    <a:pt x="347" y="553"/>
                    <a:pt x="347" y="553"/>
                  </a:cubicBezTo>
                  <a:cubicBezTo>
                    <a:pt x="328" y="545"/>
                    <a:pt x="328" y="545"/>
                    <a:pt x="328" y="545"/>
                  </a:cubicBezTo>
                  <a:cubicBezTo>
                    <a:pt x="327" y="547"/>
                    <a:pt x="326" y="550"/>
                    <a:pt x="325" y="552"/>
                  </a:cubicBezTo>
                  <a:cubicBezTo>
                    <a:pt x="322" y="561"/>
                    <a:pt x="320" y="566"/>
                    <a:pt x="324" y="576"/>
                  </a:cubicBezTo>
                  <a:cubicBezTo>
                    <a:pt x="314" y="581"/>
                    <a:pt x="314" y="581"/>
                    <a:pt x="314" y="581"/>
                  </a:cubicBezTo>
                  <a:cubicBezTo>
                    <a:pt x="320" y="606"/>
                    <a:pt x="302" y="614"/>
                    <a:pt x="289" y="620"/>
                  </a:cubicBezTo>
                  <a:cubicBezTo>
                    <a:pt x="286" y="622"/>
                    <a:pt x="282" y="623"/>
                    <a:pt x="278" y="625"/>
                  </a:cubicBezTo>
                  <a:cubicBezTo>
                    <a:pt x="278" y="627"/>
                    <a:pt x="278" y="637"/>
                    <a:pt x="279" y="642"/>
                  </a:cubicBezTo>
                  <a:cubicBezTo>
                    <a:pt x="279" y="647"/>
                    <a:pt x="279" y="653"/>
                    <a:pt x="279" y="656"/>
                  </a:cubicBezTo>
                  <a:cubicBezTo>
                    <a:pt x="277" y="670"/>
                    <a:pt x="277" y="670"/>
                    <a:pt x="277" y="670"/>
                  </a:cubicBezTo>
                  <a:cubicBezTo>
                    <a:pt x="265" y="663"/>
                    <a:pt x="265" y="663"/>
                    <a:pt x="265" y="663"/>
                  </a:cubicBezTo>
                  <a:cubicBezTo>
                    <a:pt x="260" y="663"/>
                    <a:pt x="243" y="676"/>
                    <a:pt x="231" y="696"/>
                  </a:cubicBezTo>
                  <a:cubicBezTo>
                    <a:pt x="223" y="710"/>
                    <a:pt x="222" y="717"/>
                    <a:pt x="223" y="719"/>
                  </a:cubicBezTo>
                  <a:cubicBezTo>
                    <a:pt x="223" y="719"/>
                    <a:pt x="224" y="720"/>
                    <a:pt x="226" y="720"/>
                  </a:cubicBezTo>
                  <a:cubicBezTo>
                    <a:pt x="230" y="720"/>
                    <a:pt x="241" y="718"/>
                    <a:pt x="264" y="706"/>
                  </a:cubicBezTo>
                  <a:cubicBezTo>
                    <a:pt x="274" y="721"/>
                    <a:pt x="274" y="721"/>
                    <a:pt x="274" y="721"/>
                  </a:cubicBezTo>
                  <a:cubicBezTo>
                    <a:pt x="219" y="765"/>
                    <a:pt x="219" y="765"/>
                    <a:pt x="219" y="765"/>
                  </a:cubicBezTo>
                  <a:cubicBezTo>
                    <a:pt x="215" y="752"/>
                    <a:pt x="215" y="752"/>
                    <a:pt x="215" y="752"/>
                  </a:cubicBezTo>
                  <a:cubicBezTo>
                    <a:pt x="212" y="742"/>
                    <a:pt x="209" y="741"/>
                    <a:pt x="209" y="741"/>
                  </a:cubicBezTo>
                  <a:cubicBezTo>
                    <a:pt x="207" y="741"/>
                    <a:pt x="202" y="750"/>
                    <a:pt x="201" y="756"/>
                  </a:cubicBezTo>
                  <a:cubicBezTo>
                    <a:pt x="196" y="790"/>
                    <a:pt x="196" y="790"/>
                    <a:pt x="196" y="790"/>
                  </a:cubicBezTo>
                  <a:cubicBezTo>
                    <a:pt x="181" y="752"/>
                    <a:pt x="181" y="752"/>
                    <a:pt x="181" y="752"/>
                  </a:cubicBezTo>
                  <a:cubicBezTo>
                    <a:pt x="168" y="758"/>
                    <a:pt x="158" y="768"/>
                    <a:pt x="147" y="778"/>
                  </a:cubicBezTo>
                  <a:cubicBezTo>
                    <a:pt x="143" y="781"/>
                    <a:pt x="140" y="785"/>
                    <a:pt x="137" y="788"/>
                  </a:cubicBezTo>
                  <a:cubicBezTo>
                    <a:pt x="133" y="790"/>
                    <a:pt x="133" y="790"/>
                    <a:pt x="133" y="790"/>
                  </a:cubicBezTo>
                  <a:cubicBezTo>
                    <a:pt x="132" y="790"/>
                    <a:pt x="131" y="791"/>
                    <a:pt x="130" y="791"/>
                  </a:cubicBezTo>
                  <a:cubicBezTo>
                    <a:pt x="136" y="795"/>
                    <a:pt x="140" y="799"/>
                    <a:pt x="140" y="806"/>
                  </a:cubicBezTo>
                  <a:cubicBezTo>
                    <a:pt x="138" y="819"/>
                    <a:pt x="116" y="824"/>
                    <a:pt x="101" y="826"/>
                  </a:cubicBezTo>
                  <a:cubicBezTo>
                    <a:pt x="102" y="831"/>
                    <a:pt x="102" y="835"/>
                    <a:pt x="102" y="842"/>
                  </a:cubicBezTo>
                  <a:cubicBezTo>
                    <a:pt x="103" y="862"/>
                    <a:pt x="103" y="862"/>
                    <a:pt x="103" y="862"/>
                  </a:cubicBezTo>
                  <a:cubicBezTo>
                    <a:pt x="156" y="864"/>
                    <a:pt x="156" y="864"/>
                    <a:pt x="156" y="864"/>
                  </a:cubicBezTo>
                  <a:cubicBezTo>
                    <a:pt x="104" y="876"/>
                    <a:pt x="104" y="876"/>
                    <a:pt x="104" y="876"/>
                  </a:cubicBezTo>
                  <a:cubicBezTo>
                    <a:pt x="104" y="883"/>
                    <a:pt x="104" y="883"/>
                    <a:pt x="104" y="883"/>
                  </a:cubicBezTo>
                  <a:cubicBezTo>
                    <a:pt x="100" y="877"/>
                    <a:pt x="100" y="877"/>
                    <a:pt x="100" y="877"/>
                  </a:cubicBezTo>
                  <a:cubicBezTo>
                    <a:pt x="52" y="888"/>
                    <a:pt x="52" y="888"/>
                    <a:pt x="52" y="888"/>
                  </a:cubicBezTo>
                  <a:cubicBezTo>
                    <a:pt x="53" y="896"/>
                    <a:pt x="50" y="903"/>
                    <a:pt x="47" y="909"/>
                  </a:cubicBezTo>
                  <a:cubicBezTo>
                    <a:pt x="44" y="917"/>
                    <a:pt x="44" y="919"/>
                    <a:pt x="46" y="922"/>
                  </a:cubicBezTo>
                  <a:cubicBezTo>
                    <a:pt x="47" y="923"/>
                    <a:pt x="50" y="924"/>
                    <a:pt x="53" y="924"/>
                  </a:cubicBezTo>
                  <a:cubicBezTo>
                    <a:pt x="66" y="924"/>
                    <a:pt x="81" y="913"/>
                    <a:pt x="82" y="906"/>
                  </a:cubicBezTo>
                  <a:cubicBezTo>
                    <a:pt x="101" y="908"/>
                    <a:pt x="101" y="908"/>
                    <a:pt x="101" y="908"/>
                  </a:cubicBezTo>
                  <a:cubicBezTo>
                    <a:pt x="100" y="914"/>
                    <a:pt x="101" y="916"/>
                    <a:pt x="101" y="916"/>
                  </a:cubicBezTo>
                  <a:cubicBezTo>
                    <a:pt x="103" y="915"/>
                    <a:pt x="113" y="907"/>
                    <a:pt x="118" y="896"/>
                  </a:cubicBezTo>
                  <a:cubicBezTo>
                    <a:pt x="119" y="896"/>
                    <a:pt x="120" y="894"/>
                    <a:pt x="121" y="892"/>
                  </a:cubicBezTo>
                  <a:cubicBezTo>
                    <a:pt x="137" y="899"/>
                    <a:pt x="137" y="899"/>
                    <a:pt x="137" y="899"/>
                  </a:cubicBezTo>
                  <a:cubicBezTo>
                    <a:pt x="137" y="901"/>
                    <a:pt x="136" y="903"/>
                    <a:pt x="135" y="905"/>
                  </a:cubicBezTo>
                  <a:cubicBezTo>
                    <a:pt x="134" y="907"/>
                    <a:pt x="134" y="910"/>
                    <a:pt x="133" y="913"/>
                  </a:cubicBezTo>
                  <a:cubicBezTo>
                    <a:pt x="133" y="914"/>
                    <a:pt x="133" y="915"/>
                    <a:pt x="132" y="916"/>
                  </a:cubicBezTo>
                  <a:cubicBezTo>
                    <a:pt x="135" y="927"/>
                    <a:pt x="135" y="927"/>
                    <a:pt x="135" y="927"/>
                  </a:cubicBezTo>
                  <a:cubicBezTo>
                    <a:pt x="130" y="929"/>
                    <a:pt x="130" y="929"/>
                    <a:pt x="130" y="929"/>
                  </a:cubicBezTo>
                  <a:cubicBezTo>
                    <a:pt x="122" y="933"/>
                    <a:pt x="118" y="942"/>
                    <a:pt x="115" y="949"/>
                  </a:cubicBezTo>
                  <a:cubicBezTo>
                    <a:pt x="110" y="963"/>
                    <a:pt x="110" y="963"/>
                    <a:pt x="110" y="963"/>
                  </a:cubicBezTo>
                  <a:cubicBezTo>
                    <a:pt x="111" y="963"/>
                    <a:pt x="112" y="963"/>
                    <a:pt x="113" y="964"/>
                  </a:cubicBezTo>
                  <a:cubicBezTo>
                    <a:pt x="125" y="967"/>
                    <a:pt x="125" y="967"/>
                    <a:pt x="125" y="967"/>
                  </a:cubicBezTo>
                  <a:cubicBezTo>
                    <a:pt x="118" y="978"/>
                    <a:pt x="118" y="978"/>
                    <a:pt x="118" y="978"/>
                  </a:cubicBezTo>
                  <a:cubicBezTo>
                    <a:pt x="115" y="981"/>
                    <a:pt x="109" y="990"/>
                    <a:pt x="101" y="996"/>
                  </a:cubicBezTo>
                  <a:cubicBezTo>
                    <a:pt x="91" y="1005"/>
                    <a:pt x="91" y="1005"/>
                    <a:pt x="91" y="1005"/>
                  </a:cubicBezTo>
                  <a:cubicBezTo>
                    <a:pt x="89" y="1000"/>
                    <a:pt x="89" y="1000"/>
                    <a:pt x="89" y="1000"/>
                  </a:cubicBezTo>
                  <a:cubicBezTo>
                    <a:pt x="86" y="1006"/>
                    <a:pt x="82" y="1011"/>
                    <a:pt x="79" y="1016"/>
                  </a:cubicBezTo>
                  <a:cubicBezTo>
                    <a:pt x="81" y="1017"/>
                    <a:pt x="82" y="1017"/>
                    <a:pt x="83" y="1017"/>
                  </a:cubicBezTo>
                  <a:cubicBezTo>
                    <a:pt x="114" y="1017"/>
                    <a:pt x="114" y="1017"/>
                    <a:pt x="114" y="1017"/>
                  </a:cubicBezTo>
                  <a:cubicBezTo>
                    <a:pt x="89" y="1034"/>
                    <a:pt x="89" y="1034"/>
                    <a:pt x="89" y="1034"/>
                  </a:cubicBezTo>
                  <a:cubicBezTo>
                    <a:pt x="87" y="1035"/>
                    <a:pt x="86" y="1036"/>
                    <a:pt x="84" y="1037"/>
                  </a:cubicBezTo>
                  <a:cubicBezTo>
                    <a:pt x="98" y="1032"/>
                    <a:pt x="98" y="1032"/>
                    <a:pt x="98" y="1032"/>
                  </a:cubicBezTo>
                  <a:cubicBezTo>
                    <a:pt x="77" y="1102"/>
                    <a:pt x="77" y="1102"/>
                    <a:pt x="77" y="1102"/>
                  </a:cubicBezTo>
                  <a:cubicBezTo>
                    <a:pt x="65" y="1097"/>
                    <a:pt x="65" y="1097"/>
                    <a:pt x="65" y="1097"/>
                  </a:cubicBezTo>
                  <a:cubicBezTo>
                    <a:pt x="65" y="1101"/>
                    <a:pt x="67" y="1105"/>
                    <a:pt x="69" y="1109"/>
                  </a:cubicBezTo>
                  <a:cubicBezTo>
                    <a:pt x="75" y="1119"/>
                    <a:pt x="87" y="1125"/>
                    <a:pt x="94" y="1120"/>
                  </a:cubicBezTo>
                  <a:lnTo>
                    <a:pt x="118" y="1108"/>
                  </a:lnTo>
                  <a:close/>
                  <a:moveTo>
                    <a:pt x="68" y="977"/>
                  </a:moveTo>
                  <a:cubicBezTo>
                    <a:pt x="69" y="978"/>
                    <a:pt x="69" y="978"/>
                    <a:pt x="69" y="978"/>
                  </a:cubicBezTo>
                  <a:cubicBezTo>
                    <a:pt x="75" y="970"/>
                    <a:pt x="82" y="964"/>
                    <a:pt x="92" y="962"/>
                  </a:cubicBezTo>
                  <a:cubicBezTo>
                    <a:pt x="93" y="960"/>
                    <a:pt x="93" y="960"/>
                    <a:pt x="93" y="960"/>
                  </a:cubicBezTo>
                  <a:cubicBezTo>
                    <a:pt x="94" y="962"/>
                    <a:pt x="94" y="962"/>
                    <a:pt x="94" y="962"/>
                  </a:cubicBezTo>
                  <a:cubicBezTo>
                    <a:pt x="96" y="961"/>
                    <a:pt x="98" y="961"/>
                    <a:pt x="100" y="961"/>
                  </a:cubicBezTo>
                  <a:cubicBezTo>
                    <a:pt x="97" y="948"/>
                    <a:pt x="97" y="948"/>
                    <a:pt x="97" y="948"/>
                  </a:cubicBezTo>
                  <a:cubicBezTo>
                    <a:pt x="97" y="947"/>
                    <a:pt x="97" y="946"/>
                    <a:pt x="96" y="945"/>
                  </a:cubicBezTo>
                  <a:cubicBezTo>
                    <a:pt x="70" y="967"/>
                    <a:pt x="70" y="967"/>
                    <a:pt x="70" y="967"/>
                  </a:cubicBezTo>
                  <a:lnTo>
                    <a:pt x="68" y="977"/>
                  </a:lnTo>
                  <a:close/>
                  <a:moveTo>
                    <a:pt x="52" y="949"/>
                  </a:moveTo>
                  <a:cubicBezTo>
                    <a:pt x="52" y="949"/>
                    <a:pt x="52" y="949"/>
                    <a:pt x="53" y="949"/>
                  </a:cubicBezTo>
                  <a:cubicBezTo>
                    <a:pt x="53" y="951"/>
                    <a:pt x="53" y="952"/>
                    <a:pt x="54" y="954"/>
                  </a:cubicBezTo>
                  <a:cubicBezTo>
                    <a:pt x="56" y="953"/>
                    <a:pt x="58" y="953"/>
                    <a:pt x="60" y="952"/>
                  </a:cubicBezTo>
                  <a:cubicBezTo>
                    <a:pt x="96" y="945"/>
                    <a:pt x="96" y="945"/>
                    <a:pt x="96" y="945"/>
                  </a:cubicBezTo>
                  <a:cubicBezTo>
                    <a:pt x="92" y="936"/>
                    <a:pt x="74" y="942"/>
                    <a:pt x="58" y="947"/>
                  </a:cubicBezTo>
                  <a:cubicBezTo>
                    <a:pt x="57" y="947"/>
                    <a:pt x="54" y="948"/>
                    <a:pt x="52" y="949"/>
                  </a:cubicBezTo>
                  <a:close/>
                  <a:moveTo>
                    <a:pt x="429" y="369"/>
                  </a:moveTo>
                  <a:cubicBezTo>
                    <a:pt x="443" y="369"/>
                    <a:pt x="443" y="369"/>
                    <a:pt x="443" y="369"/>
                  </a:cubicBezTo>
                  <a:cubicBezTo>
                    <a:pt x="446" y="364"/>
                    <a:pt x="448" y="359"/>
                    <a:pt x="450" y="355"/>
                  </a:cubicBezTo>
                  <a:cubicBezTo>
                    <a:pt x="438" y="365"/>
                    <a:pt x="438" y="365"/>
                    <a:pt x="438" y="365"/>
                  </a:cubicBezTo>
                  <a:cubicBezTo>
                    <a:pt x="435" y="349"/>
                    <a:pt x="435" y="349"/>
                    <a:pt x="435" y="349"/>
                  </a:cubicBezTo>
                  <a:cubicBezTo>
                    <a:pt x="435" y="348"/>
                    <a:pt x="434" y="346"/>
                    <a:pt x="434" y="344"/>
                  </a:cubicBezTo>
                  <a:cubicBezTo>
                    <a:pt x="433" y="347"/>
                    <a:pt x="433" y="350"/>
                    <a:pt x="432" y="353"/>
                  </a:cubicBezTo>
                  <a:cubicBezTo>
                    <a:pt x="432" y="358"/>
                    <a:pt x="431" y="363"/>
                    <a:pt x="429" y="369"/>
                  </a:cubicBezTo>
                  <a:close/>
                  <a:moveTo>
                    <a:pt x="462" y="316"/>
                  </a:moveTo>
                  <a:cubicBezTo>
                    <a:pt x="463" y="324"/>
                    <a:pt x="464" y="333"/>
                    <a:pt x="461" y="341"/>
                  </a:cubicBezTo>
                  <a:cubicBezTo>
                    <a:pt x="469" y="332"/>
                    <a:pt x="479" y="324"/>
                    <a:pt x="492" y="324"/>
                  </a:cubicBezTo>
                  <a:cubicBezTo>
                    <a:pt x="495" y="324"/>
                    <a:pt x="498" y="324"/>
                    <a:pt x="502" y="326"/>
                  </a:cubicBezTo>
                  <a:cubicBezTo>
                    <a:pt x="509" y="291"/>
                    <a:pt x="515" y="278"/>
                    <a:pt x="526" y="278"/>
                  </a:cubicBezTo>
                  <a:cubicBezTo>
                    <a:pt x="533" y="279"/>
                    <a:pt x="539" y="280"/>
                    <a:pt x="544" y="281"/>
                  </a:cubicBezTo>
                  <a:cubicBezTo>
                    <a:pt x="555" y="283"/>
                    <a:pt x="567" y="285"/>
                    <a:pt x="577" y="285"/>
                  </a:cubicBezTo>
                  <a:cubicBezTo>
                    <a:pt x="574" y="275"/>
                    <a:pt x="577" y="266"/>
                    <a:pt x="579" y="259"/>
                  </a:cubicBezTo>
                  <a:cubicBezTo>
                    <a:pt x="581" y="251"/>
                    <a:pt x="583" y="245"/>
                    <a:pt x="581" y="238"/>
                  </a:cubicBezTo>
                  <a:cubicBezTo>
                    <a:pt x="577" y="228"/>
                    <a:pt x="577" y="228"/>
                    <a:pt x="577" y="228"/>
                  </a:cubicBezTo>
                  <a:cubicBezTo>
                    <a:pt x="569" y="268"/>
                    <a:pt x="569" y="268"/>
                    <a:pt x="569" y="268"/>
                  </a:cubicBezTo>
                  <a:cubicBezTo>
                    <a:pt x="567" y="218"/>
                    <a:pt x="567" y="218"/>
                    <a:pt x="567" y="218"/>
                  </a:cubicBezTo>
                  <a:cubicBezTo>
                    <a:pt x="560" y="224"/>
                    <a:pt x="560" y="224"/>
                    <a:pt x="560" y="224"/>
                  </a:cubicBezTo>
                  <a:cubicBezTo>
                    <a:pt x="557" y="220"/>
                    <a:pt x="555" y="217"/>
                    <a:pt x="552" y="213"/>
                  </a:cubicBezTo>
                  <a:cubicBezTo>
                    <a:pt x="551" y="212"/>
                    <a:pt x="551" y="211"/>
                    <a:pt x="550" y="210"/>
                  </a:cubicBezTo>
                  <a:cubicBezTo>
                    <a:pt x="545" y="219"/>
                    <a:pt x="531" y="222"/>
                    <a:pt x="522" y="214"/>
                  </a:cubicBezTo>
                  <a:cubicBezTo>
                    <a:pt x="521" y="216"/>
                    <a:pt x="520" y="218"/>
                    <a:pt x="519" y="220"/>
                  </a:cubicBezTo>
                  <a:cubicBezTo>
                    <a:pt x="511" y="237"/>
                    <a:pt x="509" y="244"/>
                    <a:pt x="514" y="248"/>
                  </a:cubicBezTo>
                  <a:cubicBezTo>
                    <a:pt x="542" y="274"/>
                    <a:pt x="542" y="274"/>
                    <a:pt x="542" y="274"/>
                  </a:cubicBezTo>
                  <a:cubicBezTo>
                    <a:pt x="508" y="265"/>
                    <a:pt x="508" y="265"/>
                    <a:pt x="508" y="265"/>
                  </a:cubicBezTo>
                  <a:cubicBezTo>
                    <a:pt x="505" y="273"/>
                    <a:pt x="498" y="279"/>
                    <a:pt x="490" y="283"/>
                  </a:cubicBezTo>
                  <a:cubicBezTo>
                    <a:pt x="512" y="287"/>
                    <a:pt x="512" y="287"/>
                    <a:pt x="512" y="287"/>
                  </a:cubicBezTo>
                  <a:cubicBezTo>
                    <a:pt x="507" y="298"/>
                    <a:pt x="507" y="298"/>
                    <a:pt x="507" y="298"/>
                  </a:cubicBezTo>
                  <a:cubicBezTo>
                    <a:pt x="499" y="314"/>
                    <a:pt x="484" y="321"/>
                    <a:pt x="462" y="316"/>
                  </a:cubicBezTo>
                  <a:close/>
                  <a:moveTo>
                    <a:pt x="458" y="296"/>
                  </a:moveTo>
                  <a:cubicBezTo>
                    <a:pt x="466" y="298"/>
                    <a:pt x="472" y="300"/>
                    <a:pt x="476" y="299"/>
                  </a:cubicBezTo>
                  <a:cubicBezTo>
                    <a:pt x="470" y="298"/>
                    <a:pt x="464" y="297"/>
                    <a:pt x="458" y="296"/>
                  </a:cubicBezTo>
                  <a:close/>
                  <a:moveTo>
                    <a:pt x="630" y="198"/>
                  </a:moveTo>
                  <a:cubicBezTo>
                    <a:pt x="642" y="198"/>
                    <a:pt x="652" y="212"/>
                    <a:pt x="666" y="235"/>
                  </a:cubicBezTo>
                  <a:cubicBezTo>
                    <a:pt x="671" y="243"/>
                    <a:pt x="679" y="255"/>
                    <a:pt x="682" y="257"/>
                  </a:cubicBezTo>
                  <a:cubicBezTo>
                    <a:pt x="691" y="262"/>
                    <a:pt x="710" y="256"/>
                    <a:pt x="722" y="251"/>
                  </a:cubicBezTo>
                  <a:cubicBezTo>
                    <a:pt x="728" y="248"/>
                    <a:pt x="732" y="247"/>
                    <a:pt x="736" y="247"/>
                  </a:cubicBezTo>
                  <a:cubicBezTo>
                    <a:pt x="739" y="247"/>
                    <a:pt x="739" y="247"/>
                    <a:pt x="739" y="247"/>
                  </a:cubicBezTo>
                  <a:cubicBezTo>
                    <a:pt x="743" y="249"/>
                    <a:pt x="743" y="249"/>
                    <a:pt x="743" y="249"/>
                  </a:cubicBezTo>
                  <a:cubicBezTo>
                    <a:pt x="749" y="255"/>
                    <a:pt x="756" y="258"/>
                    <a:pt x="762" y="258"/>
                  </a:cubicBezTo>
                  <a:cubicBezTo>
                    <a:pt x="774" y="258"/>
                    <a:pt x="783" y="246"/>
                    <a:pt x="787" y="236"/>
                  </a:cubicBezTo>
                  <a:cubicBezTo>
                    <a:pt x="791" y="228"/>
                    <a:pt x="791" y="217"/>
                    <a:pt x="790" y="206"/>
                  </a:cubicBezTo>
                  <a:cubicBezTo>
                    <a:pt x="790" y="194"/>
                    <a:pt x="789" y="182"/>
                    <a:pt x="793" y="172"/>
                  </a:cubicBezTo>
                  <a:cubicBezTo>
                    <a:pt x="801" y="144"/>
                    <a:pt x="827" y="136"/>
                    <a:pt x="850" y="129"/>
                  </a:cubicBezTo>
                  <a:cubicBezTo>
                    <a:pt x="857" y="128"/>
                    <a:pt x="863" y="126"/>
                    <a:pt x="869" y="124"/>
                  </a:cubicBezTo>
                  <a:cubicBezTo>
                    <a:pt x="888" y="116"/>
                    <a:pt x="925" y="145"/>
                    <a:pt x="932" y="162"/>
                  </a:cubicBezTo>
                  <a:cubicBezTo>
                    <a:pt x="932" y="162"/>
                    <a:pt x="932" y="162"/>
                    <a:pt x="932" y="162"/>
                  </a:cubicBezTo>
                  <a:cubicBezTo>
                    <a:pt x="935" y="159"/>
                    <a:pt x="937" y="156"/>
                    <a:pt x="936" y="154"/>
                  </a:cubicBezTo>
                  <a:cubicBezTo>
                    <a:pt x="935" y="148"/>
                    <a:pt x="921" y="141"/>
                    <a:pt x="911" y="135"/>
                  </a:cubicBezTo>
                  <a:cubicBezTo>
                    <a:pt x="906" y="133"/>
                    <a:pt x="901" y="130"/>
                    <a:pt x="897" y="127"/>
                  </a:cubicBezTo>
                  <a:cubicBezTo>
                    <a:pt x="861" y="104"/>
                    <a:pt x="861" y="104"/>
                    <a:pt x="861" y="104"/>
                  </a:cubicBezTo>
                  <a:cubicBezTo>
                    <a:pt x="917" y="112"/>
                    <a:pt x="917" y="112"/>
                    <a:pt x="917" y="112"/>
                  </a:cubicBezTo>
                  <a:cubicBezTo>
                    <a:pt x="926" y="114"/>
                    <a:pt x="933" y="115"/>
                    <a:pt x="939" y="115"/>
                  </a:cubicBezTo>
                  <a:cubicBezTo>
                    <a:pt x="949" y="115"/>
                    <a:pt x="955" y="112"/>
                    <a:pt x="972" y="93"/>
                  </a:cubicBezTo>
                  <a:cubicBezTo>
                    <a:pt x="973" y="91"/>
                    <a:pt x="974" y="90"/>
                    <a:pt x="972" y="86"/>
                  </a:cubicBezTo>
                  <a:cubicBezTo>
                    <a:pt x="969" y="78"/>
                    <a:pt x="954" y="68"/>
                    <a:pt x="941" y="68"/>
                  </a:cubicBezTo>
                  <a:cubicBezTo>
                    <a:pt x="937" y="68"/>
                    <a:pt x="935" y="68"/>
                    <a:pt x="932" y="70"/>
                  </a:cubicBezTo>
                  <a:cubicBezTo>
                    <a:pt x="918" y="78"/>
                    <a:pt x="918" y="78"/>
                    <a:pt x="918" y="78"/>
                  </a:cubicBezTo>
                  <a:cubicBezTo>
                    <a:pt x="919" y="61"/>
                    <a:pt x="919" y="61"/>
                    <a:pt x="919" y="61"/>
                  </a:cubicBezTo>
                  <a:cubicBezTo>
                    <a:pt x="919" y="60"/>
                    <a:pt x="918" y="57"/>
                    <a:pt x="917" y="55"/>
                  </a:cubicBezTo>
                  <a:cubicBezTo>
                    <a:pt x="917" y="54"/>
                    <a:pt x="917" y="54"/>
                    <a:pt x="917" y="53"/>
                  </a:cubicBezTo>
                  <a:cubicBezTo>
                    <a:pt x="912" y="56"/>
                    <a:pt x="911" y="62"/>
                    <a:pt x="910" y="71"/>
                  </a:cubicBezTo>
                  <a:cubicBezTo>
                    <a:pt x="908" y="81"/>
                    <a:pt x="905" y="102"/>
                    <a:pt x="877" y="95"/>
                  </a:cubicBezTo>
                  <a:cubicBezTo>
                    <a:pt x="862" y="91"/>
                    <a:pt x="862" y="91"/>
                    <a:pt x="862" y="91"/>
                  </a:cubicBezTo>
                  <a:cubicBezTo>
                    <a:pt x="872" y="80"/>
                    <a:pt x="872" y="80"/>
                    <a:pt x="872" y="80"/>
                  </a:cubicBezTo>
                  <a:cubicBezTo>
                    <a:pt x="873" y="79"/>
                    <a:pt x="873" y="78"/>
                    <a:pt x="874" y="78"/>
                  </a:cubicBezTo>
                  <a:cubicBezTo>
                    <a:pt x="873" y="78"/>
                    <a:pt x="873" y="78"/>
                    <a:pt x="872" y="78"/>
                  </a:cubicBezTo>
                  <a:cubicBezTo>
                    <a:pt x="854" y="83"/>
                    <a:pt x="854" y="83"/>
                    <a:pt x="854" y="83"/>
                  </a:cubicBezTo>
                  <a:cubicBezTo>
                    <a:pt x="849" y="93"/>
                    <a:pt x="841" y="100"/>
                    <a:pt x="830" y="102"/>
                  </a:cubicBezTo>
                  <a:cubicBezTo>
                    <a:pt x="818" y="105"/>
                    <a:pt x="818" y="105"/>
                    <a:pt x="818" y="105"/>
                  </a:cubicBezTo>
                  <a:cubicBezTo>
                    <a:pt x="818" y="67"/>
                    <a:pt x="818" y="67"/>
                    <a:pt x="818" y="67"/>
                  </a:cubicBezTo>
                  <a:cubicBezTo>
                    <a:pt x="809" y="84"/>
                    <a:pt x="799" y="100"/>
                    <a:pt x="789" y="117"/>
                  </a:cubicBezTo>
                  <a:cubicBezTo>
                    <a:pt x="774" y="144"/>
                    <a:pt x="774" y="144"/>
                    <a:pt x="774" y="144"/>
                  </a:cubicBezTo>
                  <a:cubicBezTo>
                    <a:pt x="765" y="135"/>
                    <a:pt x="765" y="135"/>
                    <a:pt x="765" y="135"/>
                  </a:cubicBezTo>
                  <a:cubicBezTo>
                    <a:pt x="747" y="116"/>
                    <a:pt x="764" y="83"/>
                    <a:pt x="780" y="58"/>
                  </a:cubicBezTo>
                  <a:cubicBezTo>
                    <a:pt x="774" y="57"/>
                    <a:pt x="766" y="54"/>
                    <a:pt x="762" y="43"/>
                  </a:cubicBezTo>
                  <a:cubicBezTo>
                    <a:pt x="760" y="44"/>
                    <a:pt x="759" y="45"/>
                    <a:pt x="757" y="46"/>
                  </a:cubicBezTo>
                  <a:cubicBezTo>
                    <a:pt x="760" y="50"/>
                    <a:pt x="762" y="55"/>
                    <a:pt x="762" y="60"/>
                  </a:cubicBezTo>
                  <a:cubicBezTo>
                    <a:pt x="762" y="74"/>
                    <a:pt x="750" y="85"/>
                    <a:pt x="738" y="97"/>
                  </a:cubicBezTo>
                  <a:cubicBezTo>
                    <a:pt x="725" y="109"/>
                    <a:pt x="711" y="122"/>
                    <a:pt x="714" y="136"/>
                  </a:cubicBezTo>
                  <a:cubicBezTo>
                    <a:pt x="720" y="169"/>
                    <a:pt x="720" y="169"/>
                    <a:pt x="720" y="169"/>
                  </a:cubicBezTo>
                  <a:cubicBezTo>
                    <a:pt x="698" y="144"/>
                    <a:pt x="698" y="144"/>
                    <a:pt x="698" y="144"/>
                  </a:cubicBezTo>
                  <a:cubicBezTo>
                    <a:pt x="695" y="141"/>
                    <a:pt x="693" y="139"/>
                    <a:pt x="691" y="137"/>
                  </a:cubicBezTo>
                  <a:cubicBezTo>
                    <a:pt x="688" y="135"/>
                    <a:pt x="686" y="132"/>
                    <a:pt x="685" y="130"/>
                  </a:cubicBezTo>
                  <a:cubicBezTo>
                    <a:pt x="680" y="131"/>
                    <a:pt x="675" y="132"/>
                    <a:pt x="668" y="130"/>
                  </a:cubicBezTo>
                  <a:cubicBezTo>
                    <a:pt x="670" y="138"/>
                    <a:pt x="670" y="146"/>
                    <a:pt x="669" y="155"/>
                  </a:cubicBezTo>
                  <a:cubicBezTo>
                    <a:pt x="669" y="158"/>
                    <a:pt x="669" y="162"/>
                    <a:pt x="669" y="166"/>
                  </a:cubicBezTo>
                  <a:cubicBezTo>
                    <a:pt x="670" y="191"/>
                    <a:pt x="670" y="191"/>
                    <a:pt x="670" y="191"/>
                  </a:cubicBezTo>
                  <a:cubicBezTo>
                    <a:pt x="635" y="152"/>
                    <a:pt x="635" y="152"/>
                    <a:pt x="635" y="152"/>
                  </a:cubicBezTo>
                  <a:cubicBezTo>
                    <a:pt x="632" y="155"/>
                    <a:pt x="627" y="156"/>
                    <a:pt x="624" y="157"/>
                  </a:cubicBezTo>
                  <a:cubicBezTo>
                    <a:pt x="620" y="158"/>
                    <a:pt x="620" y="158"/>
                    <a:pt x="619" y="161"/>
                  </a:cubicBezTo>
                  <a:cubicBezTo>
                    <a:pt x="616" y="166"/>
                    <a:pt x="616" y="171"/>
                    <a:pt x="616" y="176"/>
                  </a:cubicBezTo>
                  <a:cubicBezTo>
                    <a:pt x="615" y="186"/>
                    <a:pt x="614" y="197"/>
                    <a:pt x="602" y="209"/>
                  </a:cubicBezTo>
                  <a:cubicBezTo>
                    <a:pt x="586" y="226"/>
                    <a:pt x="586" y="226"/>
                    <a:pt x="586" y="226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99" y="224"/>
                    <a:pt x="608" y="221"/>
                    <a:pt x="616" y="218"/>
                  </a:cubicBezTo>
                  <a:cubicBezTo>
                    <a:pt x="613" y="208"/>
                    <a:pt x="618" y="203"/>
                    <a:pt x="623" y="200"/>
                  </a:cubicBezTo>
                  <a:cubicBezTo>
                    <a:pt x="625" y="198"/>
                    <a:pt x="628" y="198"/>
                    <a:pt x="630" y="198"/>
                  </a:cubicBezTo>
                  <a:close/>
                  <a:moveTo>
                    <a:pt x="588" y="168"/>
                  </a:moveTo>
                  <a:cubicBezTo>
                    <a:pt x="586" y="173"/>
                    <a:pt x="585" y="178"/>
                    <a:pt x="584" y="182"/>
                  </a:cubicBezTo>
                  <a:cubicBezTo>
                    <a:pt x="585" y="187"/>
                    <a:pt x="585" y="191"/>
                    <a:pt x="584" y="195"/>
                  </a:cubicBezTo>
                  <a:cubicBezTo>
                    <a:pt x="577" y="227"/>
                    <a:pt x="577" y="227"/>
                    <a:pt x="577" y="227"/>
                  </a:cubicBezTo>
                  <a:cubicBezTo>
                    <a:pt x="583" y="226"/>
                    <a:pt x="583" y="226"/>
                    <a:pt x="583" y="226"/>
                  </a:cubicBezTo>
                  <a:cubicBezTo>
                    <a:pt x="586" y="202"/>
                    <a:pt x="586" y="202"/>
                    <a:pt x="586" y="202"/>
                  </a:cubicBezTo>
                  <a:cubicBezTo>
                    <a:pt x="587" y="191"/>
                    <a:pt x="588" y="180"/>
                    <a:pt x="588" y="168"/>
                  </a:cubicBezTo>
                  <a:close/>
                  <a:moveTo>
                    <a:pt x="936" y="181"/>
                  </a:moveTo>
                  <a:cubicBezTo>
                    <a:pt x="936" y="191"/>
                    <a:pt x="932" y="200"/>
                    <a:pt x="928" y="207"/>
                  </a:cubicBezTo>
                  <a:cubicBezTo>
                    <a:pt x="927" y="211"/>
                    <a:pt x="925" y="214"/>
                    <a:pt x="924" y="216"/>
                  </a:cubicBezTo>
                  <a:cubicBezTo>
                    <a:pt x="938" y="205"/>
                    <a:pt x="950" y="193"/>
                    <a:pt x="952" y="178"/>
                  </a:cubicBezTo>
                  <a:lnTo>
                    <a:pt x="936" y="181"/>
                  </a:lnTo>
                  <a:close/>
                  <a:moveTo>
                    <a:pt x="565" y="170"/>
                  </a:moveTo>
                  <a:cubicBezTo>
                    <a:pt x="563" y="171"/>
                    <a:pt x="563" y="171"/>
                    <a:pt x="563" y="172"/>
                  </a:cubicBezTo>
                  <a:cubicBezTo>
                    <a:pt x="561" y="177"/>
                    <a:pt x="562" y="186"/>
                    <a:pt x="566" y="195"/>
                  </a:cubicBezTo>
                  <a:cubicBezTo>
                    <a:pt x="566" y="194"/>
                    <a:pt x="566" y="194"/>
                    <a:pt x="566" y="194"/>
                  </a:cubicBezTo>
                  <a:cubicBezTo>
                    <a:pt x="565" y="189"/>
                    <a:pt x="565" y="185"/>
                    <a:pt x="566" y="180"/>
                  </a:cubicBezTo>
                  <a:cubicBezTo>
                    <a:pt x="566" y="179"/>
                    <a:pt x="565" y="177"/>
                    <a:pt x="565" y="174"/>
                  </a:cubicBezTo>
                  <a:cubicBezTo>
                    <a:pt x="565" y="173"/>
                    <a:pt x="565" y="171"/>
                    <a:pt x="565" y="170"/>
                  </a:cubicBezTo>
                  <a:close/>
                  <a:moveTo>
                    <a:pt x="639" y="128"/>
                  </a:moveTo>
                  <a:cubicBezTo>
                    <a:pt x="651" y="142"/>
                    <a:pt x="651" y="142"/>
                    <a:pt x="651" y="142"/>
                  </a:cubicBezTo>
                  <a:cubicBezTo>
                    <a:pt x="651" y="140"/>
                    <a:pt x="651" y="139"/>
                    <a:pt x="651" y="137"/>
                  </a:cubicBezTo>
                  <a:cubicBezTo>
                    <a:pt x="647" y="131"/>
                    <a:pt x="647" y="131"/>
                    <a:pt x="647" y="131"/>
                  </a:cubicBezTo>
                  <a:cubicBezTo>
                    <a:pt x="645" y="130"/>
                    <a:pt x="642" y="130"/>
                    <a:pt x="639" y="128"/>
                  </a:cubicBezTo>
                  <a:close/>
                  <a:moveTo>
                    <a:pt x="868" y="43"/>
                  </a:moveTo>
                  <a:cubicBezTo>
                    <a:pt x="874" y="43"/>
                    <a:pt x="874" y="43"/>
                    <a:pt x="874" y="43"/>
                  </a:cubicBezTo>
                  <a:cubicBezTo>
                    <a:pt x="874" y="43"/>
                    <a:pt x="874" y="43"/>
                    <a:pt x="874" y="43"/>
                  </a:cubicBezTo>
                  <a:cubicBezTo>
                    <a:pt x="882" y="43"/>
                    <a:pt x="884" y="41"/>
                    <a:pt x="884" y="41"/>
                  </a:cubicBezTo>
                  <a:cubicBezTo>
                    <a:pt x="884" y="39"/>
                    <a:pt x="879" y="32"/>
                    <a:pt x="871" y="27"/>
                  </a:cubicBezTo>
                  <a:cubicBezTo>
                    <a:pt x="871" y="30"/>
                    <a:pt x="870" y="33"/>
                    <a:pt x="869" y="36"/>
                  </a:cubicBezTo>
                  <a:cubicBezTo>
                    <a:pt x="869" y="39"/>
                    <a:pt x="869" y="41"/>
                    <a:pt x="868" y="4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8" name="Freeform 400"/>
            <p:cNvSpPr>
              <a:spLocks/>
            </p:cNvSpPr>
            <p:nvPr/>
          </p:nvSpPr>
          <p:spPr bwMode="auto">
            <a:xfrm>
              <a:off x="2279" y="1558"/>
              <a:ext cx="147" cy="328"/>
            </a:xfrm>
            <a:custGeom>
              <a:avLst/>
              <a:gdLst>
                <a:gd name="T0" fmla="*/ 351 w 492"/>
                <a:gd name="T1" fmla="*/ 0 h 1100"/>
                <a:gd name="T2" fmla="*/ 333 w 492"/>
                <a:gd name="T3" fmla="*/ 4 h 1100"/>
                <a:gd name="T4" fmla="*/ 335 w 492"/>
                <a:gd name="T5" fmla="*/ 61 h 1100"/>
                <a:gd name="T6" fmla="*/ 278 w 492"/>
                <a:gd name="T7" fmla="*/ 58 h 1100"/>
                <a:gd name="T8" fmla="*/ 251 w 492"/>
                <a:gd name="T9" fmla="*/ 111 h 1100"/>
                <a:gd name="T10" fmla="*/ 188 w 492"/>
                <a:gd name="T11" fmla="*/ 167 h 1100"/>
                <a:gd name="T12" fmla="*/ 182 w 492"/>
                <a:gd name="T13" fmla="*/ 216 h 1100"/>
                <a:gd name="T14" fmla="*/ 153 w 492"/>
                <a:gd name="T15" fmla="*/ 272 h 1100"/>
                <a:gd name="T16" fmla="*/ 129 w 492"/>
                <a:gd name="T17" fmla="*/ 300 h 1100"/>
                <a:gd name="T18" fmla="*/ 121 w 492"/>
                <a:gd name="T19" fmla="*/ 368 h 1100"/>
                <a:gd name="T20" fmla="*/ 109 w 492"/>
                <a:gd name="T21" fmla="*/ 430 h 1100"/>
                <a:gd name="T22" fmla="*/ 87 w 492"/>
                <a:gd name="T23" fmla="*/ 464 h 1100"/>
                <a:gd name="T24" fmla="*/ 44 w 492"/>
                <a:gd name="T25" fmla="*/ 492 h 1100"/>
                <a:gd name="T26" fmla="*/ 46 w 492"/>
                <a:gd name="T27" fmla="*/ 544 h 1100"/>
                <a:gd name="T28" fmla="*/ 48 w 492"/>
                <a:gd name="T29" fmla="*/ 658 h 1100"/>
                <a:gd name="T30" fmla="*/ 39 w 492"/>
                <a:gd name="T31" fmla="*/ 710 h 1100"/>
                <a:gd name="T32" fmla="*/ 49 w 492"/>
                <a:gd name="T33" fmla="*/ 768 h 1100"/>
                <a:gd name="T34" fmla="*/ 19 w 492"/>
                <a:gd name="T35" fmla="*/ 814 h 1100"/>
                <a:gd name="T36" fmla="*/ 6 w 492"/>
                <a:gd name="T37" fmla="*/ 864 h 1100"/>
                <a:gd name="T38" fmla="*/ 4 w 492"/>
                <a:gd name="T39" fmla="*/ 845 h 1100"/>
                <a:gd name="T40" fmla="*/ 9 w 492"/>
                <a:gd name="T41" fmla="*/ 903 h 1100"/>
                <a:gd name="T42" fmla="*/ 19 w 492"/>
                <a:gd name="T43" fmla="*/ 897 h 1100"/>
                <a:gd name="T44" fmla="*/ 11 w 492"/>
                <a:gd name="T45" fmla="*/ 914 h 1100"/>
                <a:gd name="T46" fmla="*/ 30 w 492"/>
                <a:gd name="T47" fmla="*/ 967 h 1100"/>
                <a:gd name="T48" fmla="*/ 50 w 492"/>
                <a:gd name="T49" fmla="*/ 1044 h 1100"/>
                <a:gd name="T50" fmla="*/ 61 w 492"/>
                <a:gd name="T51" fmla="*/ 1094 h 1100"/>
                <a:gd name="T52" fmla="*/ 119 w 492"/>
                <a:gd name="T53" fmla="*/ 1056 h 1100"/>
                <a:gd name="T54" fmla="*/ 179 w 492"/>
                <a:gd name="T55" fmla="*/ 1037 h 1100"/>
                <a:gd name="T56" fmla="*/ 191 w 492"/>
                <a:gd name="T57" fmla="*/ 890 h 1100"/>
                <a:gd name="T58" fmla="*/ 208 w 492"/>
                <a:gd name="T59" fmla="*/ 884 h 1100"/>
                <a:gd name="T60" fmla="*/ 186 w 492"/>
                <a:gd name="T61" fmla="*/ 879 h 1100"/>
                <a:gd name="T62" fmla="*/ 234 w 492"/>
                <a:gd name="T63" fmla="*/ 847 h 1100"/>
                <a:gd name="T64" fmla="*/ 273 w 492"/>
                <a:gd name="T65" fmla="*/ 827 h 1100"/>
                <a:gd name="T66" fmla="*/ 189 w 492"/>
                <a:gd name="T67" fmla="*/ 818 h 1100"/>
                <a:gd name="T68" fmla="*/ 253 w 492"/>
                <a:gd name="T69" fmla="*/ 822 h 1100"/>
                <a:gd name="T70" fmla="*/ 264 w 492"/>
                <a:gd name="T71" fmla="*/ 760 h 1100"/>
                <a:gd name="T72" fmla="*/ 269 w 492"/>
                <a:gd name="T73" fmla="*/ 758 h 1100"/>
                <a:gd name="T74" fmla="*/ 236 w 492"/>
                <a:gd name="T75" fmla="*/ 732 h 1100"/>
                <a:gd name="T76" fmla="*/ 188 w 492"/>
                <a:gd name="T77" fmla="*/ 769 h 1100"/>
                <a:gd name="T78" fmla="*/ 220 w 492"/>
                <a:gd name="T79" fmla="*/ 726 h 1100"/>
                <a:gd name="T80" fmla="*/ 221 w 492"/>
                <a:gd name="T81" fmla="*/ 650 h 1100"/>
                <a:gd name="T82" fmla="*/ 228 w 492"/>
                <a:gd name="T83" fmla="*/ 656 h 1100"/>
                <a:gd name="T84" fmla="*/ 226 w 492"/>
                <a:gd name="T85" fmla="*/ 587 h 1100"/>
                <a:gd name="T86" fmla="*/ 245 w 492"/>
                <a:gd name="T87" fmla="*/ 555 h 1100"/>
                <a:gd name="T88" fmla="*/ 253 w 492"/>
                <a:gd name="T89" fmla="*/ 567 h 1100"/>
                <a:gd name="T90" fmla="*/ 361 w 492"/>
                <a:gd name="T91" fmla="*/ 466 h 1100"/>
                <a:gd name="T92" fmla="*/ 384 w 492"/>
                <a:gd name="T93" fmla="*/ 435 h 1100"/>
                <a:gd name="T94" fmla="*/ 372 w 492"/>
                <a:gd name="T95" fmla="*/ 395 h 1100"/>
                <a:gd name="T96" fmla="*/ 381 w 492"/>
                <a:gd name="T97" fmla="*/ 353 h 1100"/>
                <a:gd name="T98" fmla="*/ 396 w 492"/>
                <a:gd name="T99" fmla="*/ 319 h 1100"/>
                <a:gd name="T100" fmla="*/ 411 w 492"/>
                <a:gd name="T101" fmla="*/ 331 h 1100"/>
                <a:gd name="T102" fmla="*/ 475 w 492"/>
                <a:gd name="T103" fmla="*/ 295 h 1100"/>
                <a:gd name="T104" fmla="*/ 472 w 492"/>
                <a:gd name="T105" fmla="*/ 234 h 1100"/>
                <a:gd name="T106" fmla="*/ 457 w 492"/>
                <a:gd name="T107" fmla="*/ 187 h 1100"/>
                <a:gd name="T108" fmla="*/ 439 w 492"/>
                <a:gd name="T109" fmla="*/ 78 h 1100"/>
                <a:gd name="T110" fmla="*/ 351 w 492"/>
                <a:gd name="T111" fmla="*/ 0 h 1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2" h="1100">
                  <a:moveTo>
                    <a:pt x="351" y="0"/>
                  </a:moveTo>
                  <a:cubicBezTo>
                    <a:pt x="345" y="1"/>
                    <a:pt x="339" y="2"/>
                    <a:pt x="333" y="4"/>
                  </a:cubicBezTo>
                  <a:cubicBezTo>
                    <a:pt x="341" y="27"/>
                    <a:pt x="317" y="41"/>
                    <a:pt x="335" y="61"/>
                  </a:cubicBezTo>
                  <a:cubicBezTo>
                    <a:pt x="317" y="66"/>
                    <a:pt x="297" y="60"/>
                    <a:pt x="278" y="58"/>
                  </a:cubicBezTo>
                  <a:cubicBezTo>
                    <a:pt x="255" y="54"/>
                    <a:pt x="256" y="91"/>
                    <a:pt x="251" y="111"/>
                  </a:cubicBezTo>
                  <a:cubicBezTo>
                    <a:pt x="224" y="75"/>
                    <a:pt x="192" y="145"/>
                    <a:pt x="188" y="167"/>
                  </a:cubicBezTo>
                  <a:cubicBezTo>
                    <a:pt x="183" y="194"/>
                    <a:pt x="200" y="190"/>
                    <a:pt x="182" y="216"/>
                  </a:cubicBezTo>
                  <a:cubicBezTo>
                    <a:pt x="168" y="236"/>
                    <a:pt x="160" y="249"/>
                    <a:pt x="153" y="272"/>
                  </a:cubicBezTo>
                  <a:cubicBezTo>
                    <a:pt x="149" y="288"/>
                    <a:pt x="131" y="280"/>
                    <a:pt x="129" y="300"/>
                  </a:cubicBezTo>
                  <a:cubicBezTo>
                    <a:pt x="127" y="320"/>
                    <a:pt x="130" y="350"/>
                    <a:pt x="121" y="368"/>
                  </a:cubicBezTo>
                  <a:cubicBezTo>
                    <a:pt x="107" y="394"/>
                    <a:pt x="94" y="405"/>
                    <a:pt x="109" y="430"/>
                  </a:cubicBezTo>
                  <a:cubicBezTo>
                    <a:pt x="124" y="455"/>
                    <a:pt x="107" y="459"/>
                    <a:pt x="87" y="464"/>
                  </a:cubicBezTo>
                  <a:cubicBezTo>
                    <a:pt x="69" y="469"/>
                    <a:pt x="59" y="480"/>
                    <a:pt x="44" y="492"/>
                  </a:cubicBezTo>
                  <a:cubicBezTo>
                    <a:pt x="26" y="506"/>
                    <a:pt x="47" y="529"/>
                    <a:pt x="46" y="544"/>
                  </a:cubicBezTo>
                  <a:cubicBezTo>
                    <a:pt x="44" y="582"/>
                    <a:pt x="26" y="622"/>
                    <a:pt x="48" y="658"/>
                  </a:cubicBezTo>
                  <a:cubicBezTo>
                    <a:pt x="69" y="693"/>
                    <a:pt x="44" y="676"/>
                    <a:pt x="39" y="710"/>
                  </a:cubicBezTo>
                  <a:cubicBezTo>
                    <a:pt x="37" y="726"/>
                    <a:pt x="53" y="745"/>
                    <a:pt x="49" y="768"/>
                  </a:cubicBezTo>
                  <a:cubicBezTo>
                    <a:pt x="47" y="782"/>
                    <a:pt x="24" y="795"/>
                    <a:pt x="19" y="814"/>
                  </a:cubicBezTo>
                  <a:cubicBezTo>
                    <a:pt x="13" y="833"/>
                    <a:pt x="31" y="853"/>
                    <a:pt x="6" y="864"/>
                  </a:cubicBezTo>
                  <a:cubicBezTo>
                    <a:pt x="5" y="858"/>
                    <a:pt x="4" y="852"/>
                    <a:pt x="4" y="845"/>
                  </a:cubicBezTo>
                  <a:cubicBezTo>
                    <a:pt x="0" y="865"/>
                    <a:pt x="2" y="885"/>
                    <a:pt x="9" y="903"/>
                  </a:cubicBezTo>
                  <a:cubicBezTo>
                    <a:pt x="12" y="901"/>
                    <a:pt x="15" y="899"/>
                    <a:pt x="19" y="897"/>
                  </a:cubicBezTo>
                  <a:cubicBezTo>
                    <a:pt x="16" y="903"/>
                    <a:pt x="18" y="907"/>
                    <a:pt x="11" y="914"/>
                  </a:cubicBezTo>
                  <a:cubicBezTo>
                    <a:pt x="33" y="934"/>
                    <a:pt x="14" y="945"/>
                    <a:pt x="30" y="967"/>
                  </a:cubicBezTo>
                  <a:cubicBezTo>
                    <a:pt x="55" y="1003"/>
                    <a:pt x="72" y="1017"/>
                    <a:pt x="50" y="1044"/>
                  </a:cubicBezTo>
                  <a:cubicBezTo>
                    <a:pt x="59" y="1062"/>
                    <a:pt x="74" y="1077"/>
                    <a:pt x="61" y="1094"/>
                  </a:cubicBezTo>
                  <a:cubicBezTo>
                    <a:pt x="107" y="1094"/>
                    <a:pt x="108" y="1100"/>
                    <a:pt x="119" y="1056"/>
                  </a:cubicBezTo>
                  <a:cubicBezTo>
                    <a:pt x="124" y="1037"/>
                    <a:pt x="172" y="1061"/>
                    <a:pt x="179" y="1037"/>
                  </a:cubicBezTo>
                  <a:cubicBezTo>
                    <a:pt x="188" y="1008"/>
                    <a:pt x="225" y="902"/>
                    <a:pt x="191" y="890"/>
                  </a:cubicBezTo>
                  <a:cubicBezTo>
                    <a:pt x="197" y="888"/>
                    <a:pt x="202" y="886"/>
                    <a:pt x="208" y="884"/>
                  </a:cubicBezTo>
                  <a:cubicBezTo>
                    <a:pt x="201" y="883"/>
                    <a:pt x="193" y="880"/>
                    <a:pt x="186" y="879"/>
                  </a:cubicBezTo>
                  <a:cubicBezTo>
                    <a:pt x="208" y="880"/>
                    <a:pt x="224" y="866"/>
                    <a:pt x="234" y="847"/>
                  </a:cubicBezTo>
                  <a:cubicBezTo>
                    <a:pt x="252" y="870"/>
                    <a:pt x="261" y="836"/>
                    <a:pt x="273" y="827"/>
                  </a:cubicBezTo>
                  <a:cubicBezTo>
                    <a:pt x="237" y="831"/>
                    <a:pt x="223" y="832"/>
                    <a:pt x="189" y="818"/>
                  </a:cubicBezTo>
                  <a:cubicBezTo>
                    <a:pt x="216" y="802"/>
                    <a:pt x="233" y="832"/>
                    <a:pt x="253" y="822"/>
                  </a:cubicBezTo>
                  <a:cubicBezTo>
                    <a:pt x="283" y="809"/>
                    <a:pt x="289" y="784"/>
                    <a:pt x="264" y="760"/>
                  </a:cubicBezTo>
                  <a:cubicBezTo>
                    <a:pt x="266" y="760"/>
                    <a:pt x="268" y="759"/>
                    <a:pt x="269" y="758"/>
                  </a:cubicBezTo>
                  <a:cubicBezTo>
                    <a:pt x="258" y="749"/>
                    <a:pt x="247" y="741"/>
                    <a:pt x="236" y="732"/>
                  </a:cubicBezTo>
                  <a:cubicBezTo>
                    <a:pt x="222" y="750"/>
                    <a:pt x="213" y="771"/>
                    <a:pt x="188" y="769"/>
                  </a:cubicBezTo>
                  <a:cubicBezTo>
                    <a:pt x="211" y="754"/>
                    <a:pt x="221" y="754"/>
                    <a:pt x="220" y="726"/>
                  </a:cubicBezTo>
                  <a:cubicBezTo>
                    <a:pt x="219" y="701"/>
                    <a:pt x="213" y="674"/>
                    <a:pt x="221" y="650"/>
                  </a:cubicBezTo>
                  <a:cubicBezTo>
                    <a:pt x="224" y="652"/>
                    <a:pt x="226" y="654"/>
                    <a:pt x="228" y="656"/>
                  </a:cubicBezTo>
                  <a:cubicBezTo>
                    <a:pt x="231" y="632"/>
                    <a:pt x="238" y="609"/>
                    <a:pt x="226" y="587"/>
                  </a:cubicBezTo>
                  <a:cubicBezTo>
                    <a:pt x="248" y="595"/>
                    <a:pt x="249" y="576"/>
                    <a:pt x="245" y="555"/>
                  </a:cubicBezTo>
                  <a:cubicBezTo>
                    <a:pt x="248" y="559"/>
                    <a:pt x="250" y="563"/>
                    <a:pt x="253" y="567"/>
                  </a:cubicBezTo>
                  <a:cubicBezTo>
                    <a:pt x="283" y="521"/>
                    <a:pt x="330" y="508"/>
                    <a:pt x="361" y="466"/>
                  </a:cubicBezTo>
                  <a:cubicBezTo>
                    <a:pt x="366" y="460"/>
                    <a:pt x="383" y="443"/>
                    <a:pt x="384" y="435"/>
                  </a:cubicBezTo>
                  <a:cubicBezTo>
                    <a:pt x="386" y="422"/>
                    <a:pt x="365" y="408"/>
                    <a:pt x="372" y="395"/>
                  </a:cubicBezTo>
                  <a:cubicBezTo>
                    <a:pt x="381" y="378"/>
                    <a:pt x="376" y="366"/>
                    <a:pt x="381" y="353"/>
                  </a:cubicBezTo>
                  <a:cubicBezTo>
                    <a:pt x="388" y="336"/>
                    <a:pt x="413" y="341"/>
                    <a:pt x="396" y="319"/>
                  </a:cubicBezTo>
                  <a:cubicBezTo>
                    <a:pt x="401" y="323"/>
                    <a:pt x="406" y="327"/>
                    <a:pt x="411" y="331"/>
                  </a:cubicBezTo>
                  <a:cubicBezTo>
                    <a:pt x="409" y="276"/>
                    <a:pt x="492" y="339"/>
                    <a:pt x="475" y="295"/>
                  </a:cubicBezTo>
                  <a:cubicBezTo>
                    <a:pt x="466" y="269"/>
                    <a:pt x="466" y="262"/>
                    <a:pt x="472" y="234"/>
                  </a:cubicBezTo>
                  <a:cubicBezTo>
                    <a:pt x="477" y="218"/>
                    <a:pt x="457" y="203"/>
                    <a:pt x="457" y="187"/>
                  </a:cubicBezTo>
                  <a:cubicBezTo>
                    <a:pt x="458" y="141"/>
                    <a:pt x="462" y="117"/>
                    <a:pt x="439" y="78"/>
                  </a:cubicBezTo>
                  <a:cubicBezTo>
                    <a:pt x="421" y="48"/>
                    <a:pt x="378" y="23"/>
                    <a:pt x="351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19" name="Freeform 401"/>
            <p:cNvSpPr>
              <a:spLocks noEditPoints="1"/>
            </p:cNvSpPr>
            <p:nvPr/>
          </p:nvSpPr>
          <p:spPr bwMode="auto">
            <a:xfrm>
              <a:off x="2277" y="1555"/>
              <a:ext cx="148" cy="332"/>
            </a:xfrm>
            <a:custGeom>
              <a:avLst/>
              <a:gdLst>
                <a:gd name="T0" fmla="*/ 57 w 498"/>
                <a:gd name="T1" fmla="*/ 1070 h 1114"/>
                <a:gd name="T2" fmla="*/ 42 w 498"/>
                <a:gd name="T3" fmla="*/ 997 h 1114"/>
                <a:gd name="T4" fmla="*/ 7 w 498"/>
                <a:gd name="T5" fmla="*/ 925 h 1114"/>
                <a:gd name="T6" fmla="*/ 14 w 498"/>
                <a:gd name="T7" fmla="*/ 791 h 1114"/>
                <a:gd name="T8" fmla="*/ 49 w 498"/>
                <a:gd name="T9" fmla="*/ 776 h 1114"/>
                <a:gd name="T10" fmla="*/ 56 w 498"/>
                <a:gd name="T11" fmla="*/ 688 h 1114"/>
                <a:gd name="T12" fmla="*/ 46 w 498"/>
                <a:gd name="T13" fmla="*/ 554 h 1114"/>
                <a:gd name="T14" fmla="*/ 93 w 498"/>
                <a:gd name="T15" fmla="*/ 465 h 1114"/>
                <a:gd name="T16" fmla="*/ 122 w 498"/>
                <a:gd name="T17" fmla="*/ 374 h 1114"/>
                <a:gd name="T18" fmla="*/ 154 w 498"/>
                <a:gd name="T19" fmla="*/ 279 h 1114"/>
                <a:gd name="T20" fmla="*/ 243 w 498"/>
                <a:gd name="T21" fmla="*/ 102 h 1114"/>
                <a:gd name="T22" fmla="*/ 301 w 498"/>
                <a:gd name="T23" fmla="*/ 61 h 1114"/>
                <a:gd name="T24" fmla="*/ 329 w 498"/>
                <a:gd name="T25" fmla="*/ 7 h 1114"/>
                <a:gd name="T26" fmla="*/ 456 w 498"/>
                <a:gd name="T27" fmla="*/ 83 h 1114"/>
                <a:gd name="T28" fmla="*/ 490 w 498"/>
                <a:gd name="T29" fmla="*/ 247 h 1114"/>
                <a:gd name="T30" fmla="*/ 478 w 498"/>
                <a:gd name="T31" fmla="*/ 331 h 1114"/>
                <a:gd name="T32" fmla="*/ 429 w 498"/>
                <a:gd name="T33" fmla="*/ 359 h 1114"/>
                <a:gd name="T34" fmla="*/ 396 w 498"/>
                <a:gd name="T35" fmla="*/ 380 h 1114"/>
                <a:gd name="T36" fmla="*/ 383 w 498"/>
                <a:gd name="T37" fmla="*/ 475 h 1114"/>
                <a:gd name="T38" fmla="*/ 264 w 498"/>
                <a:gd name="T39" fmla="*/ 590 h 1114"/>
                <a:gd name="T40" fmla="*/ 247 w 498"/>
                <a:gd name="T41" fmla="*/ 667 h 1114"/>
                <a:gd name="T42" fmla="*/ 238 w 498"/>
                <a:gd name="T43" fmla="*/ 735 h 1114"/>
                <a:gd name="T44" fmla="*/ 289 w 498"/>
                <a:gd name="T45" fmla="*/ 775 h 1114"/>
                <a:gd name="T46" fmla="*/ 288 w 498"/>
                <a:gd name="T47" fmla="*/ 844 h 1114"/>
                <a:gd name="T48" fmla="*/ 230 w 498"/>
                <a:gd name="T49" fmla="*/ 887 h 1114"/>
                <a:gd name="T50" fmla="*/ 197 w 498"/>
                <a:gd name="T51" fmla="*/ 1050 h 1114"/>
                <a:gd name="T52" fmla="*/ 137 w 498"/>
                <a:gd name="T53" fmla="*/ 1069 h 1114"/>
                <a:gd name="T54" fmla="*/ 93 w 498"/>
                <a:gd name="T55" fmla="*/ 1095 h 1114"/>
                <a:gd name="T56" fmla="*/ 164 w 498"/>
                <a:gd name="T57" fmla="*/ 1049 h 1114"/>
                <a:gd name="T58" fmla="*/ 172 w 498"/>
                <a:gd name="T59" fmla="*/ 900 h 1114"/>
                <a:gd name="T60" fmla="*/ 235 w 498"/>
                <a:gd name="T61" fmla="*/ 853 h 1114"/>
                <a:gd name="T62" fmla="*/ 194 w 498"/>
                <a:gd name="T63" fmla="*/ 820 h 1114"/>
                <a:gd name="T64" fmla="*/ 266 w 498"/>
                <a:gd name="T65" fmla="*/ 777 h 1114"/>
                <a:gd name="T66" fmla="*/ 245 w 498"/>
                <a:gd name="T67" fmla="*/ 757 h 1114"/>
                <a:gd name="T68" fmla="*/ 203 w 498"/>
                <a:gd name="T69" fmla="*/ 764 h 1114"/>
                <a:gd name="T70" fmla="*/ 225 w 498"/>
                <a:gd name="T71" fmla="*/ 645 h 1114"/>
                <a:gd name="T72" fmla="*/ 239 w 498"/>
                <a:gd name="T73" fmla="*/ 589 h 1114"/>
                <a:gd name="T74" fmla="*/ 262 w 498"/>
                <a:gd name="T75" fmla="*/ 561 h 1114"/>
                <a:gd name="T76" fmla="*/ 384 w 498"/>
                <a:gd name="T77" fmla="*/ 444 h 1114"/>
                <a:gd name="T78" fmla="*/ 381 w 498"/>
                <a:gd name="T79" fmla="*/ 360 h 1114"/>
                <a:gd name="T80" fmla="*/ 353 w 498"/>
                <a:gd name="T81" fmla="*/ 279 h 1114"/>
                <a:gd name="T82" fmla="*/ 464 w 498"/>
                <a:gd name="T83" fmla="*/ 311 h 1114"/>
                <a:gd name="T84" fmla="*/ 466 w 498"/>
                <a:gd name="T85" fmla="*/ 223 h 1114"/>
                <a:gd name="T86" fmla="*/ 383 w 498"/>
                <a:gd name="T87" fmla="*/ 39 h 1114"/>
                <a:gd name="T88" fmla="*/ 350 w 498"/>
                <a:gd name="T89" fmla="*/ 65 h 1114"/>
                <a:gd name="T90" fmla="*/ 286 w 498"/>
                <a:gd name="T91" fmla="*/ 77 h 1114"/>
                <a:gd name="T92" fmla="*/ 264 w 498"/>
                <a:gd name="T93" fmla="*/ 142 h 1114"/>
                <a:gd name="T94" fmla="*/ 207 w 498"/>
                <a:gd name="T95" fmla="*/ 196 h 1114"/>
                <a:gd name="T96" fmla="*/ 147 w 498"/>
                <a:gd name="T97" fmla="*/ 311 h 1114"/>
                <a:gd name="T98" fmla="*/ 126 w 498"/>
                <a:gd name="T99" fmla="*/ 435 h 1114"/>
                <a:gd name="T100" fmla="*/ 59 w 498"/>
                <a:gd name="T101" fmla="*/ 509 h 1114"/>
                <a:gd name="T102" fmla="*/ 65 w 498"/>
                <a:gd name="T103" fmla="*/ 664 h 1114"/>
                <a:gd name="T104" fmla="*/ 67 w 498"/>
                <a:gd name="T105" fmla="*/ 779 h 1114"/>
                <a:gd name="T106" fmla="*/ 20 w 498"/>
                <a:gd name="T107" fmla="*/ 881 h 1114"/>
                <a:gd name="T108" fmla="*/ 35 w 498"/>
                <a:gd name="T109" fmla="*/ 915 h 1114"/>
                <a:gd name="T110" fmla="*/ 57 w 498"/>
                <a:gd name="T111" fmla="*/ 986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8" h="1114">
                  <a:moveTo>
                    <a:pt x="93" y="1114"/>
                  </a:moveTo>
                  <a:cubicBezTo>
                    <a:pt x="52" y="1114"/>
                    <a:pt x="52" y="1114"/>
                    <a:pt x="52" y="1114"/>
                  </a:cubicBezTo>
                  <a:cubicBezTo>
                    <a:pt x="63" y="1099"/>
                    <a:pt x="63" y="1099"/>
                    <a:pt x="63" y="1099"/>
                  </a:cubicBezTo>
                  <a:cubicBezTo>
                    <a:pt x="69" y="1091"/>
                    <a:pt x="66" y="1085"/>
                    <a:pt x="57" y="1070"/>
                  </a:cubicBezTo>
                  <a:cubicBezTo>
                    <a:pt x="55" y="1066"/>
                    <a:pt x="53" y="1063"/>
                    <a:pt x="51" y="1058"/>
                  </a:cubicBezTo>
                  <a:cubicBezTo>
                    <a:pt x="48" y="1053"/>
                    <a:pt x="48" y="1053"/>
                    <a:pt x="48" y="1053"/>
                  </a:cubicBezTo>
                  <a:cubicBezTo>
                    <a:pt x="52" y="1049"/>
                    <a:pt x="52" y="1049"/>
                    <a:pt x="52" y="1049"/>
                  </a:cubicBezTo>
                  <a:cubicBezTo>
                    <a:pt x="66" y="1031"/>
                    <a:pt x="62" y="1024"/>
                    <a:pt x="42" y="997"/>
                  </a:cubicBezTo>
                  <a:cubicBezTo>
                    <a:pt x="39" y="993"/>
                    <a:pt x="35" y="988"/>
                    <a:pt x="31" y="983"/>
                  </a:cubicBezTo>
                  <a:cubicBezTo>
                    <a:pt x="22" y="970"/>
                    <a:pt x="22" y="960"/>
                    <a:pt x="22" y="952"/>
                  </a:cubicBezTo>
                  <a:cubicBezTo>
                    <a:pt x="22" y="943"/>
                    <a:pt x="22" y="939"/>
                    <a:pt x="14" y="931"/>
                  </a:cubicBezTo>
                  <a:cubicBezTo>
                    <a:pt x="7" y="925"/>
                    <a:pt x="7" y="925"/>
                    <a:pt x="7" y="925"/>
                  </a:cubicBezTo>
                  <a:cubicBezTo>
                    <a:pt x="11" y="920"/>
                    <a:pt x="11" y="920"/>
                    <a:pt x="11" y="920"/>
                  </a:cubicBezTo>
                  <a:cubicBezTo>
                    <a:pt x="10" y="917"/>
                    <a:pt x="10" y="917"/>
                    <a:pt x="10" y="917"/>
                  </a:cubicBezTo>
                  <a:cubicBezTo>
                    <a:pt x="2" y="898"/>
                    <a:pt x="0" y="876"/>
                    <a:pt x="4" y="854"/>
                  </a:cubicBezTo>
                  <a:cubicBezTo>
                    <a:pt x="14" y="791"/>
                    <a:pt x="14" y="791"/>
                    <a:pt x="14" y="791"/>
                  </a:cubicBezTo>
                  <a:cubicBezTo>
                    <a:pt x="18" y="824"/>
                    <a:pt x="18" y="824"/>
                    <a:pt x="18" y="824"/>
                  </a:cubicBezTo>
                  <a:cubicBezTo>
                    <a:pt x="18" y="823"/>
                    <a:pt x="18" y="822"/>
                    <a:pt x="19" y="821"/>
                  </a:cubicBezTo>
                  <a:cubicBezTo>
                    <a:pt x="22" y="810"/>
                    <a:pt x="30" y="800"/>
                    <a:pt x="38" y="792"/>
                  </a:cubicBezTo>
                  <a:cubicBezTo>
                    <a:pt x="43" y="786"/>
                    <a:pt x="48" y="780"/>
                    <a:pt x="49" y="776"/>
                  </a:cubicBezTo>
                  <a:cubicBezTo>
                    <a:pt x="51" y="766"/>
                    <a:pt x="47" y="757"/>
                    <a:pt x="44" y="747"/>
                  </a:cubicBezTo>
                  <a:cubicBezTo>
                    <a:pt x="41" y="738"/>
                    <a:pt x="37" y="728"/>
                    <a:pt x="39" y="718"/>
                  </a:cubicBezTo>
                  <a:cubicBezTo>
                    <a:pt x="41" y="701"/>
                    <a:pt x="49" y="694"/>
                    <a:pt x="54" y="690"/>
                  </a:cubicBezTo>
                  <a:cubicBezTo>
                    <a:pt x="55" y="689"/>
                    <a:pt x="56" y="688"/>
                    <a:pt x="56" y="688"/>
                  </a:cubicBezTo>
                  <a:cubicBezTo>
                    <a:pt x="56" y="688"/>
                    <a:pt x="56" y="688"/>
                    <a:pt x="56" y="688"/>
                  </a:cubicBezTo>
                  <a:cubicBezTo>
                    <a:pt x="56" y="688"/>
                    <a:pt x="56" y="684"/>
                    <a:pt x="49" y="673"/>
                  </a:cubicBezTo>
                  <a:cubicBezTo>
                    <a:pt x="31" y="644"/>
                    <a:pt x="37" y="615"/>
                    <a:pt x="42" y="586"/>
                  </a:cubicBezTo>
                  <a:cubicBezTo>
                    <a:pt x="44" y="575"/>
                    <a:pt x="46" y="564"/>
                    <a:pt x="46" y="554"/>
                  </a:cubicBezTo>
                  <a:cubicBezTo>
                    <a:pt x="46" y="550"/>
                    <a:pt x="44" y="545"/>
                    <a:pt x="42" y="539"/>
                  </a:cubicBezTo>
                  <a:cubicBezTo>
                    <a:pt x="38" y="527"/>
                    <a:pt x="30" y="508"/>
                    <a:pt x="47" y="494"/>
                  </a:cubicBezTo>
                  <a:cubicBezTo>
                    <a:pt x="54" y="489"/>
                    <a:pt x="54" y="489"/>
                    <a:pt x="54" y="489"/>
                  </a:cubicBezTo>
                  <a:cubicBezTo>
                    <a:pt x="65" y="479"/>
                    <a:pt x="76" y="470"/>
                    <a:pt x="93" y="465"/>
                  </a:cubicBezTo>
                  <a:cubicBezTo>
                    <a:pt x="102" y="463"/>
                    <a:pt x="113" y="460"/>
                    <a:pt x="115" y="457"/>
                  </a:cubicBezTo>
                  <a:cubicBezTo>
                    <a:pt x="115" y="455"/>
                    <a:pt x="114" y="451"/>
                    <a:pt x="111" y="445"/>
                  </a:cubicBezTo>
                  <a:cubicBezTo>
                    <a:pt x="95" y="420"/>
                    <a:pt x="104" y="405"/>
                    <a:pt x="114" y="387"/>
                  </a:cubicBezTo>
                  <a:cubicBezTo>
                    <a:pt x="116" y="383"/>
                    <a:pt x="119" y="379"/>
                    <a:pt x="122" y="374"/>
                  </a:cubicBezTo>
                  <a:cubicBezTo>
                    <a:pt x="127" y="363"/>
                    <a:pt x="127" y="345"/>
                    <a:pt x="128" y="329"/>
                  </a:cubicBezTo>
                  <a:cubicBezTo>
                    <a:pt x="128" y="322"/>
                    <a:pt x="128" y="315"/>
                    <a:pt x="129" y="309"/>
                  </a:cubicBezTo>
                  <a:cubicBezTo>
                    <a:pt x="130" y="293"/>
                    <a:pt x="140" y="289"/>
                    <a:pt x="147" y="286"/>
                  </a:cubicBezTo>
                  <a:cubicBezTo>
                    <a:pt x="151" y="283"/>
                    <a:pt x="153" y="282"/>
                    <a:pt x="154" y="279"/>
                  </a:cubicBezTo>
                  <a:cubicBezTo>
                    <a:pt x="161" y="255"/>
                    <a:pt x="169" y="241"/>
                    <a:pt x="183" y="221"/>
                  </a:cubicBezTo>
                  <a:cubicBezTo>
                    <a:pt x="191" y="209"/>
                    <a:pt x="190" y="207"/>
                    <a:pt x="189" y="201"/>
                  </a:cubicBezTo>
                  <a:cubicBezTo>
                    <a:pt x="187" y="196"/>
                    <a:pt x="185" y="189"/>
                    <a:pt x="187" y="175"/>
                  </a:cubicBezTo>
                  <a:cubicBezTo>
                    <a:pt x="190" y="160"/>
                    <a:pt x="212" y="102"/>
                    <a:pt x="243" y="102"/>
                  </a:cubicBezTo>
                  <a:cubicBezTo>
                    <a:pt x="247" y="102"/>
                    <a:pt x="250" y="103"/>
                    <a:pt x="254" y="104"/>
                  </a:cubicBezTo>
                  <a:cubicBezTo>
                    <a:pt x="254" y="104"/>
                    <a:pt x="254" y="104"/>
                    <a:pt x="254" y="104"/>
                  </a:cubicBezTo>
                  <a:cubicBezTo>
                    <a:pt x="257" y="84"/>
                    <a:pt x="261" y="55"/>
                    <a:pt x="289" y="58"/>
                  </a:cubicBezTo>
                  <a:cubicBezTo>
                    <a:pt x="293" y="59"/>
                    <a:pt x="297" y="60"/>
                    <a:pt x="301" y="61"/>
                  </a:cubicBezTo>
                  <a:cubicBezTo>
                    <a:pt x="311" y="62"/>
                    <a:pt x="320" y="64"/>
                    <a:pt x="329" y="64"/>
                  </a:cubicBezTo>
                  <a:cubicBezTo>
                    <a:pt x="326" y="54"/>
                    <a:pt x="329" y="45"/>
                    <a:pt x="331" y="38"/>
                  </a:cubicBezTo>
                  <a:cubicBezTo>
                    <a:pt x="333" y="30"/>
                    <a:pt x="335" y="24"/>
                    <a:pt x="333" y="17"/>
                  </a:cubicBezTo>
                  <a:cubicBezTo>
                    <a:pt x="329" y="7"/>
                    <a:pt x="329" y="7"/>
                    <a:pt x="329" y="7"/>
                  </a:cubicBezTo>
                  <a:cubicBezTo>
                    <a:pt x="363" y="0"/>
                    <a:pt x="363" y="0"/>
                    <a:pt x="363" y="0"/>
                  </a:cubicBezTo>
                  <a:cubicBezTo>
                    <a:pt x="366" y="3"/>
                    <a:pt x="366" y="3"/>
                    <a:pt x="366" y="3"/>
                  </a:cubicBezTo>
                  <a:cubicBezTo>
                    <a:pt x="374" y="10"/>
                    <a:pt x="384" y="17"/>
                    <a:pt x="393" y="24"/>
                  </a:cubicBezTo>
                  <a:cubicBezTo>
                    <a:pt x="417" y="41"/>
                    <a:pt x="442" y="61"/>
                    <a:pt x="456" y="83"/>
                  </a:cubicBezTo>
                  <a:cubicBezTo>
                    <a:pt x="478" y="120"/>
                    <a:pt x="477" y="144"/>
                    <a:pt x="476" y="181"/>
                  </a:cubicBezTo>
                  <a:cubicBezTo>
                    <a:pt x="476" y="197"/>
                    <a:pt x="476" y="197"/>
                    <a:pt x="476" y="197"/>
                  </a:cubicBezTo>
                  <a:cubicBezTo>
                    <a:pt x="475" y="202"/>
                    <a:pt x="478" y="208"/>
                    <a:pt x="482" y="214"/>
                  </a:cubicBezTo>
                  <a:cubicBezTo>
                    <a:pt x="488" y="223"/>
                    <a:pt x="493" y="234"/>
                    <a:pt x="490" y="247"/>
                  </a:cubicBezTo>
                  <a:cubicBezTo>
                    <a:pt x="484" y="273"/>
                    <a:pt x="484" y="277"/>
                    <a:pt x="493" y="302"/>
                  </a:cubicBezTo>
                  <a:cubicBezTo>
                    <a:pt x="495" y="309"/>
                    <a:pt x="498" y="317"/>
                    <a:pt x="493" y="325"/>
                  </a:cubicBezTo>
                  <a:cubicBezTo>
                    <a:pt x="490" y="329"/>
                    <a:pt x="485" y="331"/>
                    <a:pt x="478" y="331"/>
                  </a:cubicBezTo>
                  <a:cubicBezTo>
                    <a:pt x="478" y="331"/>
                    <a:pt x="478" y="331"/>
                    <a:pt x="478" y="331"/>
                  </a:cubicBezTo>
                  <a:cubicBezTo>
                    <a:pt x="472" y="331"/>
                    <a:pt x="466" y="330"/>
                    <a:pt x="460" y="329"/>
                  </a:cubicBezTo>
                  <a:cubicBezTo>
                    <a:pt x="448" y="326"/>
                    <a:pt x="435" y="325"/>
                    <a:pt x="432" y="329"/>
                  </a:cubicBezTo>
                  <a:cubicBezTo>
                    <a:pt x="430" y="331"/>
                    <a:pt x="429" y="335"/>
                    <a:pt x="429" y="340"/>
                  </a:cubicBezTo>
                  <a:cubicBezTo>
                    <a:pt x="429" y="359"/>
                    <a:pt x="429" y="359"/>
                    <a:pt x="429" y="359"/>
                  </a:cubicBezTo>
                  <a:cubicBezTo>
                    <a:pt x="417" y="350"/>
                    <a:pt x="417" y="350"/>
                    <a:pt x="417" y="350"/>
                  </a:cubicBezTo>
                  <a:cubicBezTo>
                    <a:pt x="415" y="354"/>
                    <a:pt x="411" y="356"/>
                    <a:pt x="407" y="358"/>
                  </a:cubicBezTo>
                  <a:cubicBezTo>
                    <a:pt x="403" y="361"/>
                    <a:pt x="400" y="363"/>
                    <a:pt x="398" y="366"/>
                  </a:cubicBezTo>
                  <a:cubicBezTo>
                    <a:pt x="397" y="371"/>
                    <a:pt x="397" y="375"/>
                    <a:pt x="396" y="380"/>
                  </a:cubicBezTo>
                  <a:cubicBezTo>
                    <a:pt x="396" y="388"/>
                    <a:pt x="395" y="398"/>
                    <a:pt x="389" y="410"/>
                  </a:cubicBezTo>
                  <a:cubicBezTo>
                    <a:pt x="388" y="412"/>
                    <a:pt x="391" y="416"/>
                    <a:pt x="394" y="422"/>
                  </a:cubicBezTo>
                  <a:cubicBezTo>
                    <a:pt x="399" y="429"/>
                    <a:pt x="404" y="437"/>
                    <a:pt x="403" y="446"/>
                  </a:cubicBezTo>
                  <a:cubicBezTo>
                    <a:pt x="402" y="454"/>
                    <a:pt x="394" y="463"/>
                    <a:pt x="383" y="475"/>
                  </a:cubicBezTo>
                  <a:cubicBezTo>
                    <a:pt x="380" y="478"/>
                    <a:pt x="379" y="480"/>
                    <a:pt x="377" y="482"/>
                  </a:cubicBezTo>
                  <a:cubicBezTo>
                    <a:pt x="362" y="502"/>
                    <a:pt x="343" y="517"/>
                    <a:pt x="324" y="530"/>
                  </a:cubicBezTo>
                  <a:cubicBezTo>
                    <a:pt x="304" y="545"/>
                    <a:pt x="284" y="559"/>
                    <a:pt x="270" y="582"/>
                  </a:cubicBezTo>
                  <a:cubicBezTo>
                    <a:pt x="264" y="590"/>
                    <a:pt x="264" y="590"/>
                    <a:pt x="264" y="590"/>
                  </a:cubicBezTo>
                  <a:cubicBezTo>
                    <a:pt x="263" y="595"/>
                    <a:pt x="262" y="599"/>
                    <a:pt x="259" y="602"/>
                  </a:cubicBezTo>
                  <a:cubicBezTo>
                    <a:pt x="257" y="605"/>
                    <a:pt x="253" y="607"/>
                    <a:pt x="249" y="608"/>
                  </a:cubicBezTo>
                  <a:cubicBezTo>
                    <a:pt x="253" y="623"/>
                    <a:pt x="251" y="639"/>
                    <a:pt x="248" y="654"/>
                  </a:cubicBezTo>
                  <a:cubicBezTo>
                    <a:pt x="248" y="659"/>
                    <a:pt x="247" y="663"/>
                    <a:pt x="247" y="667"/>
                  </a:cubicBezTo>
                  <a:cubicBezTo>
                    <a:pt x="245" y="683"/>
                    <a:pt x="245" y="683"/>
                    <a:pt x="245" y="683"/>
                  </a:cubicBezTo>
                  <a:cubicBezTo>
                    <a:pt x="236" y="676"/>
                    <a:pt x="236" y="676"/>
                    <a:pt x="236" y="676"/>
                  </a:cubicBezTo>
                  <a:cubicBezTo>
                    <a:pt x="234" y="689"/>
                    <a:pt x="236" y="703"/>
                    <a:pt x="237" y="716"/>
                  </a:cubicBezTo>
                  <a:cubicBezTo>
                    <a:pt x="237" y="723"/>
                    <a:pt x="238" y="729"/>
                    <a:pt x="238" y="735"/>
                  </a:cubicBezTo>
                  <a:cubicBezTo>
                    <a:pt x="238" y="736"/>
                    <a:pt x="238" y="736"/>
                    <a:pt x="238" y="736"/>
                  </a:cubicBezTo>
                  <a:cubicBezTo>
                    <a:pt x="243" y="729"/>
                    <a:pt x="243" y="729"/>
                    <a:pt x="243" y="729"/>
                  </a:cubicBezTo>
                  <a:cubicBezTo>
                    <a:pt x="298" y="772"/>
                    <a:pt x="298" y="772"/>
                    <a:pt x="298" y="772"/>
                  </a:cubicBezTo>
                  <a:cubicBezTo>
                    <a:pt x="289" y="775"/>
                    <a:pt x="289" y="775"/>
                    <a:pt x="289" y="775"/>
                  </a:cubicBezTo>
                  <a:cubicBezTo>
                    <a:pt x="298" y="787"/>
                    <a:pt x="298" y="798"/>
                    <a:pt x="297" y="806"/>
                  </a:cubicBezTo>
                  <a:cubicBezTo>
                    <a:pt x="296" y="814"/>
                    <a:pt x="292" y="821"/>
                    <a:pt x="286" y="827"/>
                  </a:cubicBezTo>
                  <a:cubicBezTo>
                    <a:pt x="314" y="824"/>
                    <a:pt x="314" y="824"/>
                    <a:pt x="314" y="824"/>
                  </a:cubicBezTo>
                  <a:cubicBezTo>
                    <a:pt x="288" y="844"/>
                    <a:pt x="288" y="844"/>
                    <a:pt x="288" y="844"/>
                  </a:cubicBezTo>
                  <a:cubicBezTo>
                    <a:pt x="285" y="846"/>
                    <a:pt x="282" y="851"/>
                    <a:pt x="279" y="855"/>
                  </a:cubicBezTo>
                  <a:cubicBezTo>
                    <a:pt x="273" y="864"/>
                    <a:pt x="266" y="874"/>
                    <a:pt x="255" y="874"/>
                  </a:cubicBezTo>
                  <a:cubicBezTo>
                    <a:pt x="251" y="874"/>
                    <a:pt x="248" y="873"/>
                    <a:pt x="245" y="872"/>
                  </a:cubicBezTo>
                  <a:cubicBezTo>
                    <a:pt x="241" y="878"/>
                    <a:pt x="236" y="883"/>
                    <a:pt x="230" y="887"/>
                  </a:cubicBezTo>
                  <a:cubicBezTo>
                    <a:pt x="255" y="892"/>
                    <a:pt x="255" y="892"/>
                    <a:pt x="255" y="892"/>
                  </a:cubicBezTo>
                  <a:cubicBezTo>
                    <a:pt x="218" y="904"/>
                    <a:pt x="218" y="904"/>
                    <a:pt x="218" y="904"/>
                  </a:cubicBezTo>
                  <a:cubicBezTo>
                    <a:pt x="231" y="929"/>
                    <a:pt x="218" y="983"/>
                    <a:pt x="200" y="1039"/>
                  </a:cubicBezTo>
                  <a:cubicBezTo>
                    <a:pt x="197" y="1050"/>
                    <a:pt x="197" y="1050"/>
                    <a:pt x="197" y="1050"/>
                  </a:cubicBezTo>
                  <a:cubicBezTo>
                    <a:pt x="192" y="1068"/>
                    <a:pt x="172" y="1068"/>
                    <a:pt x="164" y="1068"/>
                  </a:cubicBezTo>
                  <a:cubicBezTo>
                    <a:pt x="161" y="1068"/>
                    <a:pt x="158" y="1068"/>
                    <a:pt x="155" y="1067"/>
                  </a:cubicBezTo>
                  <a:cubicBezTo>
                    <a:pt x="152" y="1067"/>
                    <a:pt x="149" y="1067"/>
                    <a:pt x="147" y="1067"/>
                  </a:cubicBezTo>
                  <a:cubicBezTo>
                    <a:pt x="139" y="1067"/>
                    <a:pt x="137" y="1068"/>
                    <a:pt x="137" y="1069"/>
                  </a:cubicBezTo>
                  <a:cubicBezTo>
                    <a:pt x="128" y="1103"/>
                    <a:pt x="124" y="1114"/>
                    <a:pt x="93" y="1114"/>
                  </a:cubicBezTo>
                  <a:close/>
                  <a:moveTo>
                    <a:pt x="84" y="1095"/>
                  </a:moveTo>
                  <a:cubicBezTo>
                    <a:pt x="84" y="1095"/>
                    <a:pt x="84" y="1095"/>
                    <a:pt x="84" y="1095"/>
                  </a:cubicBezTo>
                  <a:cubicBezTo>
                    <a:pt x="93" y="1095"/>
                    <a:pt x="93" y="1095"/>
                    <a:pt x="93" y="1095"/>
                  </a:cubicBezTo>
                  <a:cubicBezTo>
                    <a:pt x="112" y="1095"/>
                    <a:pt x="112" y="1095"/>
                    <a:pt x="119" y="1064"/>
                  </a:cubicBezTo>
                  <a:cubicBezTo>
                    <a:pt x="124" y="1049"/>
                    <a:pt x="140" y="1049"/>
                    <a:pt x="147" y="1049"/>
                  </a:cubicBezTo>
                  <a:cubicBezTo>
                    <a:pt x="149" y="1049"/>
                    <a:pt x="152" y="1049"/>
                    <a:pt x="156" y="1049"/>
                  </a:cubicBezTo>
                  <a:cubicBezTo>
                    <a:pt x="159" y="1049"/>
                    <a:pt x="161" y="1049"/>
                    <a:pt x="164" y="1049"/>
                  </a:cubicBezTo>
                  <a:cubicBezTo>
                    <a:pt x="178" y="1049"/>
                    <a:pt x="179" y="1046"/>
                    <a:pt x="179" y="1044"/>
                  </a:cubicBezTo>
                  <a:cubicBezTo>
                    <a:pt x="183" y="1034"/>
                    <a:pt x="183" y="1034"/>
                    <a:pt x="183" y="1034"/>
                  </a:cubicBezTo>
                  <a:cubicBezTo>
                    <a:pt x="213" y="937"/>
                    <a:pt x="207" y="912"/>
                    <a:pt x="198" y="909"/>
                  </a:cubicBezTo>
                  <a:cubicBezTo>
                    <a:pt x="172" y="900"/>
                    <a:pt x="172" y="900"/>
                    <a:pt x="172" y="900"/>
                  </a:cubicBezTo>
                  <a:cubicBezTo>
                    <a:pt x="194" y="892"/>
                    <a:pt x="194" y="892"/>
                    <a:pt x="194" y="892"/>
                  </a:cubicBezTo>
                  <a:cubicBezTo>
                    <a:pt x="195" y="880"/>
                    <a:pt x="195" y="880"/>
                    <a:pt x="195" y="880"/>
                  </a:cubicBezTo>
                  <a:cubicBezTo>
                    <a:pt x="195" y="880"/>
                    <a:pt x="195" y="880"/>
                    <a:pt x="195" y="880"/>
                  </a:cubicBezTo>
                  <a:cubicBezTo>
                    <a:pt x="217" y="880"/>
                    <a:pt x="229" y="865"/>
                    <a:pt x="235" y="853"/>
                  </a:cubicBezTo>
                  <a:cubicBezTo>
                    <a:pt x="237" y="848"/>
                    <a:pt x="237" y="848"/>
                    <a:pt x="237" y="848"/>
                  </a:cubicBezTo>
                  <a:cubicBezTo>
                    <a:pt x="224" y="847"/>
                    <a:pt x="212" y="843"/>
                    <a:pt x="195" y="836"/>
                  </a:cubicBezTo>
                  <a:cubicBezTo>
                    <a:pt x="178" y="829"/>
                    <a:pt x="178" y="829"/>
                    <a:pt x="178" y="829"/>
                  </a:cubicBezTo>
                  <a:cubicBezTo>
                    <a:pt x="194" y="820"/>
                    <a:pt x="194" y="820"/>
                    <a:pt x="194" y="820"/>
                  </a:cubicBezTo>
                  <a:cubicBezTo>
                    <a:pt x="210" y="811"/>
                    <a:pt x="227" y="815"/>
                    <a:pt x="239" y="820"/>
                  </a:cubicBezTo>
                  <a:cubicBezTo>
                    <a:pt x="247" y="824"/>
                    <a:pt x="253" y="826"/>
                    <a:pt x="259" y="824"/>
                  </a:cubicBezTo>
                  <a:cubicBezTo>
                    <a:pt x="271" y="818"/>
                    <a:pt x="278" y="811"/>
                    <a:pt x="279" y="803"/>
                  </a:cubicBezTo>
                  <a:cubicBezTo>
                    <a:pt x="281" y="793"/>
                    <a:pt x="273" y="783"/>
                    <a:pt x="266" y="777"/>
                  </a:cubicBezTo>
                  <a:cubicBezTo>
                    <a:pt x="255" y="766"/>
                    <a:pt x="255" y="766"/>
                    <a:pt x="255" y="766"/>
                  </a:cubicBezTo>
                  <a:cubicBezTo>
                    <a:pt x="259" y="764"/>
                    <a:pt x="259" y="764"/>
                    <a:pt x="259" y="764"/>
                  </a:cubicBezTo>
                  <a:cubicBezTo>
                    <a:pt x="247" y="755"/>
                    <a:pt x="247" y="755"/>
                    <a:pt x="247" y="755"/>
                  </a:cubicBezTo>
                  <a:cubicBezTo>
                    <a:pt x="246" y="756"/>
                    <a:pt x="246" y="757"/>
                    <a:pt x="245" y="757"/>
                  </a:cubicBezTo>
                  <a:cubicBezTo>
                    <a:pt x="234" y="773"/>
                    <a:pt x="222" y="791"/>
                    <a:pt x="196" y="788"/>
                  </a:cubicBezTo>
                  <a:cubicBezTo>
                    <a:pt x="170" y="786"/>
                    <a:pt x="170" y="786"/>
                    <a:pt x="170" y="786"/>
                  </a:cubicBezTo>
                  <a:cubicBezTo>
                    <a:pt x="192" y="772"/>
                    <a:pt x="192" y="772"/>
                    <a:pt x="192" y="772"/>
                  </a:cubicBezTo>
                  <a:cubicBezTo>
                    <a:pt x="196" y="769"/>
                    <a:pt x="200" y="766"/>
                    <a:pt x="203" y="764"/>
                  </a:cubicBezTo>
                  <a:cubicBezTo>
                    <a:pt x="218" y="755"/>
                    <a:pt x="221" y="754"/>
                    <a:pt x="220" y="736"/>
                  </a:cubicBezTo>
                  <a:cubicBezTo>
                    <a:pt x="220" y="730"/>
                    <a:pt x="219" y="724"/>
                    <a:pt x="219" y="718"/>
                  </a:cubicBezTo>
                  <a:cubicBezTo>
                    <a:pt x="217" y="698"/>
                    <a:pt x="215" y="677"/>
                    <a:pt x="221" y="658"/>
                  </a:cubicBezTo>
                  <a:cubicBezTo>
                    <a:pt x="225" y="645"/>
                    <a:pt x="225" y="645"/>
                    <a:pt x="225" y="645"/>
                  </a:cubicBezTo>
                  <a:cubicBezTo>
                    <a:pt x="231" y="649"/>
                    <a:pt x="231" y="649"/>
                    <a:pt x="231" y="649"/>
                  </a:cubicBezTo>
                  <a:cubicBezTo>
                    <a:pt x="233" y="632"/>
                    <a:pt x="235" y="616"/>
                    <a:pt x="227" y="602"/>
                  </a:cubicBezTo>
                  <a:cubicBezTo>
                    <a:pt x="216" y="580"/>
                    <a:pt x="216" y="580"/>
                    <a:pt x="216" y="580"/>
                  </a:cubicBezTo>
                  <a:cubicBezTo>
                    <a:pt x="239" y="589"/>
                    <a:pt x="239" y="589"/>
                    <a:pt x="239" y="589"/>
                  </a:cubicBezTo>
                  <a:cubicBezTo>
                    <a:pt x="242" y="590"/>
                    <a:pt x="243" y="590"/>
                    <a:pt x="244" y="590"/>
                  </a:cubicBezTo>
                  <a:cubicBezTo>
                    <a:pt x="245" y="590"/>
                    <a:pt x="248" y="586"/>
                    <a:pt x="245" y="567"/>
                  </a:cubicBezTo>
                  <a:cubicBezTo>
                    <a:pt x="237" y="521"/>
                    <a:pt x="237" y="521"/>
                    <a:pt x="237" y="521"/>
                  </a:cubicBezTo>
                  <a:cubicBezTo>
                    <a:pt x="262" y="561"/>
                    <a:pt x="262" y="561"/>
                    <a:pt x="262" y="561"/>
                  </a:cubicBezTo>
                  <a:cubicBezTo>
                    <a:pt x="277" y="541"/>
                    <a:pt x="295" y="528"/>
                    <a:pt x="313" y="515"/>
                  </a:cubicBezTo>
                  <a:cubicBezTo>
                    <a:pt x="332" y="502"/>
                    <a:pt x="349" y="489"/>
                    <a:pt x="362" y="471"/>
                  </a:cubicBezTo>
                  <a:cubicBezTo>
                    <a:pt x="364" y="469"/>
                    <a:pt x="367" y="466"/>
                    <a:pt x="369" y="463"/>
                  </a:cubicBezTo>
                  <a:cubicBezTo>
                    <a:pt x="374" y="458"/>
                    <a:pt x="384" y="447"/>
                    <a:pt x="384" y="444"/>
                  </a:cubicBezTo>
                  <a:cubicBezTo>
                    <a:pt x="385" y="441"/>
                    <a:pt x="381" y="436"/>
                    <a:pt x="379" y="432"/>
                  </a:cubicBezTo>
                  <a:cubicBezTo>
                    <a:pt x="374" y="424"/>
                    <a:pt x="367" y="413"/>
                    <a:pt x="373" y="401"/>
                  </a:cubicBezTo>
                  <a:cubicBezTo>
                    <a:pt x="377" y="393"/>
                    <a:pt x="377" y="386"/>
                    <a:pt x="378" y="379"/>
                  </a:cubicBezTo>
                  <a:cubicBezTo>
                    <a:pt x="378" y="373"/>
                    <a:pt x="379" y="367"/>
                    <a:pt x="381" y="360"/>
                  </a:cubicBezTo>
                  <a:cubicBezTo>
                    <a:pt x="385" y="350"/>
                    <a:pt x="393" y="346"/>
                    <a:pt x="398" y="343"/>
                  </a:cubicBezTo>
                  <a:cubicBezTo>
                    <a:pt x="399" y="342"/>
                    <a:pt x="400" y="341"/>
                    <a:pt x="401" y="340"/>
                  </a:cubicBezTo>
                  <a:cubicBezTo>
                    <a:pt x="401" y="340"/>
                    <a:pt x="400" y="338"/>
                    <a:pt x="397" y="335"/>
                  </a:cubicBezTo>
                  <a:cubicBezTo>
                    <a:pt x="353" y="279"/>
                    <a:pt x="353" y="279"/>
                    <a:pt x="353" y="279"/>
                  </a:cubicBezTo>
                  <a:cubicBezTo>
                    <a:pt x="413" y="324"/>
                    <a:pt x="413" y="324"/>
                    <a:pt x="413" y="324"/>
                  </a:cubicBezTo>
                  <a:cubicBezTo>
                    <a:pt x="414" y="321"/>
                    <a:pt x="416" y="318"/>
                    <a:pt x="418" y="316"/>
                  </a:cubicBezTo>
                  <a:cubicBezTo>
                    <a:pt x="424" y="310"/>
                    <a:pt x="431" y="308"/>
                    <a:pt x="441" y="308"/>
                  </a:cubicBezTo>
                  <a:cubicBezTo>
                    <a:pt x="448" y="308"/>
                    <a:pt x="456" y="309"/>
                    <a:pt x="464" y="311"/>
                  </a:cubicBezTo>
                  <a:cubicBezTo>
                    <a:pt x="469" y="312"/>
                    <a:pt x="474" y="313"/>
                    <a:pt x="477" y="313"/>
                  </a:cubicBezTo>
                  <a:cubicBezTo>
                    <a:pt x="477" y="312"/>
                    <a:pt x="477" y="311"/>
                    <a:pt x="476" y="309"/>
                  </a:cubicBezTo>
                  <a:cubicBezTo>
                    <a:pt x="465" y="280"/>
                    <a:pt x="465" y="272"/>
                    <a:pt x="472" y="242"/>
                  </a:cubicBezTo>
                  <a:cubicBezTo>
                    <a:pt x="474" y="237"/>
                    <a:pt x="470" y="230"/>
                    <a:pt x="466" y="223"/>
                  </a:cubicBezTo>
                  <a:cubicBezTo>
                    <a:pt x="462" y="215"/>
                    <a:pt x="457" y="207"/>
                    <a:pt x="457" y="196"/>
                  </a:cubicBezTo>
                  <a:cubicBezTo>
                    <a:pt x="457" y="181"/>
                    <a:pt x="457" y="181"/>
                    <a:pt x="457" y="181"/>
                  </a:cubicBezTo>
                  <a:cubicBezTo>
                    <a:pt x="459" y="146"/>
                    <a:pt x="459" y="125"/>
                    <a:pt x="440" y="93"/>
                  </a:cubicBezTo>
                  <a:cubicBezTo>
                    <a:pt x="428" y="73"/>
                    <a:pt x="405" y="56"/>
                    <a:pt x="383" y="39"/>
                  </a:cubicBezTo>
                  <a:cubicBezTo>
                    <a:pt x="374" y="33"/>
                    <a:pt x="365" y="26"/>
                    <a:pt x="358" y="20"/>
                  </a:cubicBezTo>
                  <a:cubicBezTo>
                    <a:pt x="352" y="21"/>
                    <a:pt x="352" y="21"/>
                    <a:pt x="352" y="21"/>
                  </a:cubicBezTo>
                  <a:cubicBezTo>
                    <a:pt x="353" y="29"/>
                    <a:pt x="351" y="37"/>
                    <a:pt x="349" y="43"/>
                  </a:cubicBezTo>
                  <a:cubicBezTo>
                    <a:pt x="345" y="53"/>
                    <a:pt x="344" y="58"/>
                    <a:pt x="350" y="65"/>
                  </a:cubicBezTo>
                  <a:cubicBezTo>
                    <a:pt x="360" y="76"/>
                    <a:pt x="360" y="76"/>
                    <a:pt x="360" y="76"/>
                  </a:cubicBezTo>
                  <a:cubicBezTo>
                    <a:pt x="346" y="80"/>
                    <a:pt x="346" y="80"/>
                    <a:pt x="346" y="80"/>
                  </a:cubicBezTo>
                  <a:cubicBezTo>
                    <a:pt x="332" y="84"/>
                    <a:pt x="314" y="82"/>
                    <a:pt x="298" y="79"/>
                  </a:cubicBezTo>
                  <a:cubicBezTo>
                    <a:pt x="294" y="78"/>
                    <a:pt x="290" y="77"/>
                    <a:pt x="286" y="77"/>
                  </a:cubicBezTo>
                  <a:cubicBezTo>
                    <a:pt x="286" y="77"/>
                    <a:pt x="286" y="77"/>
                    <a:pt x="286" y="77"/>
                  </a:cubicBezTo>
                  <a:cubicBezTo>
                    <a:pt x="277" y="77"/>
                    <a:pt x="274" y="90"/>
                    <a:pt x="272" y="107"/>
                  </a:cubicBezTo>
                  <a:cubicBezTo>
                    <a:pt x="271" y="113"/>
                    <a:pt x="270" y="119"/>
                    <a:pt x="269" y="124"/>
                  </a:cubicBezTo>
                  <a:cubicBezTo>
                    <a:pt x="264" y="142"/>
                    <a:pt x="264" y="142"/>
                    <a:pt x="264" y="142"/>
                  </a:cubicBezTo>
                  <a:cubicBezTo>
                    <a:pt x="252" y="127"/>
                    <a:pt x="252" y="127"/>
                    <a:pt x="252" y="127"/>
                  </a:cubicBezTo>
                  <a:cubicBezTo>
                    <a:pt x="250" y="124"/>
                    <a:pt x="247" y="120"/>
                    <a:pt x="243" y="120"/>
                  </a:cubicBezTo>
                  <a:cubicBezTo>
                    <a:pt x="229" y="120"/>
                    <a:pt x="209" y="160"/>
                    <a:pt x="206" y="179"/>
                  </a:cubicBezTo>
                  <a:cubicBezTo>
                    <a:pt x="204" y="188"/>
                    <a:pt x="205" y="192"/>
                    <a:pt x="207" y="196"/>
                  </a:cubicBezTo>
                  <a:cubicBezTo>
                    <a:pt x="209" y="206"/>
                    <a:pt x="210" y="214"/>
                    <a:pt x="198" y="231"/>
                  </a:cubicBezTo>
                  <a:cubicBezTo>
                    <a:pt x="185" y="250"/>
                    <a:pt x="178" y="263"/>
                    <a:pt x="172" y="284"/>
                  </a:cubicBezTo>
                  <a:cubicBezTo>
                    <a:pt x="168" y="296"/>
                    <a:pt x="160" y="300"/>
                    <a:pt x="154" y="302"/>
                  </a:cubicBezTo>
                  <a:cubicBezTo>
                    <a:pt x="149" y="305"/>
                    <a:pt x="148" y="305"/>
                    <a:pt x="147" y="311"/>
                  </a:cubicBezTo>
                  <a:cubicBezTo>
                    <a:pt x="147" y="316"/>
                    <a:pt x="146" y="323"/>
                    <a:pt x="146" y="330"/>
                  </a:cubicBezTo>
                  <a:cubicBezTo>
                    <a:pt x="146" y="347"/>
                    <a:pt x="145" y="367"/>
                    <a:pt x="138" y="382"/>
                  </a:cubicBezTo>
                  <a:cubicBezTo>
                    <a:pt x="135" y="387"/>
                    <a:pt x="132" y="392"/>
                    <a:pt x="130" y="396"/>
                  </a:cubicBezTo>
                  <a:cubicBezTo>
                    <a:pt x="121" y="413"/>
                    <a:pt x="117" y="420"/>
                    <a:pt x="126" y="435"/>
                  </a:cubicBezTo>
                  <a:cubicBezTo>
                    <a:pt x="133" y="447"/>
                    <a:pt x="135" y="456"/>
                    <a:pt x="132" y="464"/>
                  </a:cubicBezTo>
                  <a:cubicBezTo>
                    <a:pt x="127" y="476"/>
                    <a:pt x="113" y="479"/>
                    <a:pt x="99" y="483"/>
                  </a:cubicBezTo>
                  <a:cubicBezTo>
                    <a:pt x="85" y="487"/>
                    <a:pt x="76" y="494"/>
                    <a:pt x="65" y="503"/>
                  </a:cubicBezTo>
                  <a:cubicBezTo>
                    <a:pt x="59" y="509"/>
                    <a:pt x="59" y="509"/>
                    <a:pt x="59" y="509"/>
                  </a:cubicBezTo>
                  <a:cubicBezTo>
                    <a:pt x="53" y="513"/>
                    <a:pt x="54" y="519"/>
                    <a:pt x="59" y="533"/>
                  </a:cubicBezTo>
                  <a:cubicBezTo>
                    <a:pt x="62" y="540"/>
                    <a:pt x="65" y="548"/>
                    <a:pt x="64" y="555"/>
                  </a:cubicBezTo>
                  <a:cubicBezTo>
                    <a:pt x="64" y="566"/>
                    <a:pt x="62" y="578"/>
                    <a:pt x="60" y="589"/>
                  </a:cubicBezTo>
                  <a:cubicBezTo>
                    <a:pt x="55" y="616"/>
                    <a:pt x="51" y="641"/>
                    <a:pt x="65" y="664"/>
                  </a:cubicBezTo>
                  <a:cubicBezTo>
                    <a:pt x="77" y="684"/>
                    <a:pt x="78" y="693"/>
                    <a:pt x="66" y="704"/>
                  </a:cubicBezTo>
                  <a:cubicBezTo>
                    <a:pt x="62" y="707"/>
                    <a:pt x="59" y="710"/>
                    <a:pt x="57" y="721"/>
                  </a:cubicBezTo>
                  <a:cubicBezTo>
                    <a:pt x="56" y="727"/>
                    <a:pt x="59" y="733"/>
                    <a:pt x="61" y="741"/>
                  </a:cubicBezTo>
                  <a:cubicBezTo>
                    <a:pt x="65" y="752"/>
                    <a:pt x="70" y="764"/>
                    <a:pt x="67" y="779"/>
                  </a:cubicBezTo>
                  <a:cubicBezTo>
                    <a:pt x="65" y="789"/>
                    <a:pt x="59" y="796"/>
                    <a:pt x="52" y="804"/>
                  </a:cubicBezTo>
                  <a:cubicBezTo>
                    <a:pt x="45" y="811"/>
                    <a:pt x="39" y="819"/>
                    <a:pt x="36" y="826"/>
                  </a:cubicBezTo>
                  <a:cubicBezTo>
                    <a:pt x="35" y="831"/>
                    <a:pt x="36" y="837"/>
                    <a:pt x="37" y="843"/>
                  </a:cubicBezTo>
                  <a:cubicBezTo>
                    <a:pt x="38" y="854"/>
                    <a:pt x="40" y="871"/>
                    <a:pt x="20" y="881"/>
                  </a:cubicBezTo>
                  <a:cubicBezTo>
                    <a:pt x="21" y="888"/>
                    <a:pt x="22" y="894"/>
                    <a:pt x="23" y="899"/>
                  </a:cubicBezTo>
                  <a:cubicBezTo>
                    <a:pt x="50" y="883"/>
                    <a:pt x="50" y="883"/>
                    <a:pt x="50" y="883"/>
                  </a:cubicBezTo>
                  <a:cubicBezTo>
                    <a:pt x="36" y="912"/>
                    <a:pt x="36" y="912"/>
                    <a:pt x="36" y="912"/>
                  </a:cubicBezTo>
                  <a:cubicBezTo>
                    <a:pt x="35" y="912"/>
                    <a:pt x="35" y="913"/>
                    <a:pt x="35" y="915"/>
                  </a:cubicBezTo>
                  <a:cubicBezTo>
                    <a:pt x="34" y="917"/>
                    <a:pt x="34" y="920"/>
                    <a:pt x="32" y="923"/>
                  </a:cubicBezTo>
                  <a:cubicBezTo>
                    <a:pt x="41" y="934"/>
                    <a:pt x="41" y="944"/>
                    <a:pt x="41" y="952"/>
                  </a:cubicBezTo>
                  <a:cubicBezTo>
                    <a:pt x="41" y="958"/>
                    <a:pt x="41" y="964"/>
                    <a:pt x="46" y="972"/>
                  </a:cubicBezTo>
                  <a:cubicBezTo>
                    <a:pt x="50" y="977"/>
                    <a:pt x="54" y="982"/>
                    <a:pt x="57" y="986"/>
                  </a:cubicBezTo>
                  <a:cubicBezTo>
                    <a:pt x="75" y="1011"/>
                    <a:pt x="88" y="1029"/>
                    <a:pt x="70" y="1055"/>
                  </a:cubicBezTo>
                  <a:cubicBezTo>
                    <a:pt x="71" y="1057"/>
                    <a:pt x="72" y="1059"/>
                    <a:pt x="73" y="1061"/>
                  </a:cubicBezTo>
                  <a:cubicBezTo>
                    <a:pt x="79" y="1071"/>
                    <a:pt x="86" y="1082"/>
                    <a:pt x="84" y="109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0" name="Freeform 402"/>
            <p:cNvSpPr>
              <a:spLocks/>
            </p:cNvSpPr>
            <p:nvPr/>
          </p:nvSpPr>
          <p:spPr bwMode="auto">
            <a:xfrm>
              <a:off x="2223" y="2018"/>
              <a:ext cx="49" cy="31"/>
            </a:xfrm>
            <a:custGeom>
              <a:avLst/>
              <a:gdLst>
                <a:gd name="T0" fmla="*/ 60 w 164"/>
                <a:gd name="T1" fmla="*/ 9 h 104"/>
                <a:gd name="T2" fmla="*/ 136 w 164"/>
                <a:gd name="T3" fmla="*/ 36 h 104"/>
                <a:gd name="T4" fmla="*/ 164 w 164"/>
                <a:gd name="T5" fmla="*/ 56 h 104"/>
                <a:gd name="T6" fmla="*/ 155 w 164"/>
                <a:gd name="T7" fmla="*/ 80 h 104"/>
                <a:gd name="T8" fmla="*/ 113 w 164"/>
                <a:gd name="T9" fmla="*/ 100 h 104"/>
                <a:gd name="T10" fmla="*/ 93 w 164"/>
                <a:gd name="T11" fmla="*/ 76 h 104"/>
                <a:gd name="T12" fmla="*/ 46 w 164"/>
                <a:gd name="T13" fmla="*/ 102 h 104"/>
                <a:gd name="T14" fmla="*/ 6 w 164"/>
                <a:gd name="T15" fmla="*/ 89 h 104"/>
                <a:gd name="T16" fmla="*/ 60 w 164"/>
                <a:gd name="T17" fmla="*/ 9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104">
                  <a:moveTo>
                    <a:pt x="60" y="9"/>
                  </a:moveTo>
                  <a:cubicBezTo>
                    <a:pt x="92" y="8"/>
                    <a:pt x="125" y="0"/>
                    <a:pt x="136" y="36"/>
                  </a:cubicBezTo>
                  <a:cubicBezTo>
                    <a:pt x="140" y="51"/>
                    <a:pt x="164" y="42"/>
                    <a:pt x="164" y="56"/>
                  </a:cubicBezTo>
                  <a:cubicBezTo>
                    <a:pt x="164" y="65"/>
                    <a:pt x="155" y="64"/>
                    <a:pt x="155" y="80"/>
                  </a:cubicBezTo>
                  <a:cubicBezTo>
                    <a:pt x="129" y="66"/>
                    <a:pt x="118" y="72"/>
                    <a:pt x="113" y="100"/>
                  </a:cubicBezTo>
                  <a:cubicBezTo>
                    <a:pt x="109" y="91"/>
                    <a:pt x="98" y="85"/>
                    <a:pt x="93" y="76"/>
                  </a:cubicBezTo>
                  <a:cubicBezTo>
                    <a:pt x="79" y="96"/>
                    <a:pt x="68" y="99"/>
                    <a:pt x="46" y="102"/>
                  </a:cubicBezTo>
                  <a:cubicBezTo>
                    <a:pt x="31" y="104"/>
                    <a:pt x="32" y="51"/>
                    <a:pt x="6" y="89"/>
                  </a:cubicBezTo>
                  <a:cubicBezTo>
                    <a:pt x="0" y="62"/>
                    <a:pt x="30" y="12"/>
                    <a:pt x="60" y="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1" name="Freeform 403"/>
            <p:cNvSpPr>
              <a:spLocks noEditPoints="1"/>
            </p:cNvSpPr>
            <p:nvPr/>
          </p:nvSpPr>
          <p:spPr bwMode="auto">
            <a:xfrm>
              <a:off x="2221" y="2018"/>
              <a:ext cx="54" cy="39"/>
            </a:xfrm>
            <a:custGeom>
              <a:avLst/>
              <a:gdLst>
                <a:gd name="T0" fmla="*/ 125 w 180"/>
                <a:gd name="T1" fmla="*/ 129 h 129"/>
                <a:gd name="T2" fmla="*/ 112 w 180"/>
                <a:gd name="T3" fmla="*/ 106 h 129"/>
                <a:gd name="T4" fmla="*/ 104 w 180"/>
                <a:gd name="T5" fmla="*/ 96 h 129"/>
                <a:gd name="T6" fmla="*/ 100 w 180"/>
                <a:gd name="T7" fmla="*/ 92 h 129"/>
                <a:gd name="T8" fmla="*/ 54 w 180"/>
                <a:gd name="T9" fmla="*/ 112 h 129"/>
                <a:gd name="T10" fmla="*/ 52 w 180"/>
                <a:gd name="T11" fmla="*/ 112 h 129"/>
                <a:gd name="T12" fmla="*/ 32 w 180"/>
                <a:gd name="T13" fmla="*/ 94 h 129"/>
                <a:gd name="T14" fmla="*/ 28 w 180"/>
                <a:gd name="T15" fmla="*/ 86 h 129"/>
                <a:gd name="T16" fmla="*/ 20 w 180"/>
                <a:gd name="T17" fmla="*/ 96 h 129"/>
                <a:gd name="T18" fmla="*/ 8 w 180"/>
                <a:gd name="T19" fmla="*/ 113 h 129"/>
                <a:gd name="T20" fmla="*/ 4 w 180"/>
                <a:gd name="T21" fmla="*/ 92 h 129"/>
                <a:gd name="T22" fmla="*/ 21 w 180"/>
                <a:gd name="T23" fmla="*/ 32 h 129"/>
                <a:gd name="T24" fmla="*/ 66 w 180"/>
                <a:gd name="T25" fmla="*/ 1 h 129"/>
                <a:gd name="T26" fmla="*/ 79 w 180"/>
                <a:gd name="T27" fmla="*/ 0 h 129"/>
                <a:gd name="T28" fmla="*/ 100 w 180"/>
                <a:gd name="T29" fmla="*/ 0 h 129"/>
                <a:gd name="T30" fmla="*/ 152 w 180"/>
                <a:gd name="T31" fmla="*/ 35 h 129"/>
                <a:gd name="T32" fmla="*/ 160 w 180"/>
                <a:gd name="T33" fmla="*/ 38 h 129"/>
                <a:gd name="T34" fmla="*/ 180 w 180"/>
                <a:gd name="T35" fmla="*/ 57 h 129"/>
                <a:gd name="T36" fmla="*/ 174 w 180"/>
                <a:gd name="T37" fmla="*/ 71 h 129"/>
                <a:gd name="T38" fmla="*/ 171 w 180"/>
                <a:gd name="T39" fmla="*/ 82 h 129"/>
                <a:gd name="T40" fmla="*/ 170 w 180"/>
                <a:gd name="T41" fmla="*/ 96 h 129"/>
                <a:gd name="T42" fmla="*/ 157 w 180"/>
                <a:gd name="T43" fmla="*/ 89 h 129"/>
                <a:gd name="T44" fmla="*/ 140 w 180"/>
                <a:gd name="T45" fmla="*/ 83 h 129"/>
                <a:gd name="T46" fmla="*/ 129 w 180"/>
                <a:gd name="T47" fmla="*/ 103 h 129"/>
                <a:gd name="T48" fmla="*/ 125 w 180"/>
                <a:gd name="T49" fmla="*/ 129 h 129"/>
                <a:gd name="T50" fmla="*/ 29 w 180"/>
                <a:gd name="T51" fmla="*/ 67 h 129"/>
                <a:gd name="T52" fmla="*/ 49 w 180"/>
                <a:gd name="T53" fmla="*/ 86 h 129"/>
                <a:gd name="T54" fmla="*/ 53 w 180"/>
                <a:gd name="T55" fmla="*/ 94 h 129"/>
                <a:gd name="T56" fmla="*/ 92 w 180"/>
                <a:gd name="T57" fmla="*/ 72 h 129"/>
                <a:gd name="T58" fmla="*/ 101 w 180"/>
                <a:gd name="T59" fmla="*/ 61 h 129"/>
                <a:gd name="T60" fmla="*/ 108 w 180"/>
                <a:gd name="T61" fmla="*/ 73 h 129"/>
                <a:gd name="T62" fmla="*/ 116 w 180"/>
                <a:gd name="T63" fmla="*/ 82 h 129"/>
                <a:gd name="T64" fmla="*/ 155 w 180"/>
                <a:gd name="T65" fmla="*/ 68 h 129"/>
                <a:gd name="T66" fmla="*/ 160 w 180"/>
                <a:gd name="T67" fmla="*/ 59 h 129"/>
                <a:gd name="T68" fmla="*/ 162 w 180"/>
                <a:gd name="T69" fmla="*/ 57 h 129"/>
                <a:gd name="T70" fmla="*/ 156 w 180"/>
                <a:gd name="T71" fmla="*/ 56 h 129"/>
                <a:gd name="T72" fmla="*/ 134 w 180"/>
                <a:gd name="T73" fmla="*/ 40 h 129"/>
                <a:gd name="T74" fmla="*/ 100 w 180"/>
                <a:gd name="T75" fmla="*/ 18 h 129"/>
                <a:gd name="T76" fmla="*/ 80 w 180"/>
                <a:gd name="T77" fmla="*/ 19 h 129"/>
                <a:gd name="T78" fmla="*/ 67 w 180"/>
                <a:gd name="T79" fmla="*/ 20 h 129"/>
                <a:gd name="T80" fmla="*/ 36 w 180"/>
                <a:gd name="T81" fmla="*/ 43 h 129"/>
                <a:gd name="T82" fmla="*/ 24 w 180"/>
                <a:gd name="T83" fmla="*/ 68 h 129"/>
                <a:gd name="T84" fmla="*/ 29 w 180"/>
                <a:gd name="T85" fmla="*/ 6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0" h="129">
                  <a:moveTo>
                    <a:pt x="125" y="129"/>
                  </a:moveTo>
                  <a:cubicBezTo>
                    <a:pt x="112" y="106"/>
                    <a:pt x="112" y="106"/>
                    <a:pt x="112" y="106"/>
                  </a:cubicBezTo>
                  <a:cubicBezTo>
                    <a:pt x="111" y="103"/>
                    <a:pt x="107" y="99"/>
                    <a:pt x="104" y="96"/>
                  </a:cubicBezTo>
                  <a:cubicBezTo>
                    <a:pt x="102" y="95"/>
                    <a:pt x="101" y="93"/>
                    <a:pt x="100" y="92"/>
                  </a:cubicBezTo>
                  <a:cubicBezTo>
                    <a:pt x="87" y="107"/>
                    <a:pt x="74" y="110"/>
                    <a:pt x="54" y="112"/>
                  </a:cubicBezTo>
                  <a:cubicBezTo>
                    <a:pt x="52" y="112"/>
                    <a:pt x="52" y="112"/>
                    <a:pt x="52" y="112"/>
                  </a:cubicBezTo>
                  <a:cubicBezTo>
                    <a:pt x="41" y="112"/>
                    <a:pt x="36" y="101"/>
                    <a:pt x="32" y="94"/>
                  </a:cubicBezTo>
                  <a:cubicBezTo>
                    <a:pt x="31" y="91"/>
                    <a:pt x="29" y="87"/>
                    <a:pt x="28" y="86"/>
                  </a:cubicBezTo>
                  <a:cubicBezTo>
                    <a:pt x="28" y="87"/>
                    <a:pt x="25" y="89"/>
                    <a:pt x="20" y="96"/>
                  </a:cubicBezTo>
                  <a:cubicBezTo>
                    <a:pt x="8" y="113"/>
                    <a:pt x="8" y="113"/>
                    <a:pt x="8" y="113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0" y="76"/>
                    <a:pt x="7" y="52"/>
                    <a:pt x="21" y="32"/>
                  </a:cubicBezTo>
                  <a:cubicBezTo>
                    <a:pt x="34" y="14"/>
                    <a:pt x="51" y="3"/>
                    <a:pt x="66" y="1"/>
                  </a:cubicBezTo>
                  <a:cubicBezTo>
                    <a:pt x="71" y="1"/>
                    <a:pt x="75" y="1"/>
                    <a:pt x="79" y="0"/>
                  </a:cubicBezTo>
                  <a:cubicBezTo>
                    <a:pt x="86" y="0"/>
                    <a:pt x="93" y="0"/>
                    <a:pt x="100" y="0"/>
                  </a:cubicBezTo>
                  <a:cubicBezTo>
                    <a:pt x="117" y="0"/>
                    <a:pt x="142" y="3"/>
                    <a:pt x="152" y="35"/>
                  </a:cubicBezTo>
                  <a:cubicBezTo>
                    <a:pt x="152" y="36"/>
                    <a:pt x="154" y="37"/>
                    <a:pt x="160" y="38"/>
                  </a:cubicBezTo>
                  <a:cubicBezTo>
                    <a:pt x="166" y="40"/>
                    <a:pt x="180" y="42"/>
                    <a:pt x="180" y="57"/>
                  </a:cubicBezTo>
                  <a:cubicBezTo>
                    <a:pt x="180" y="64"/>
                    <a:pt x="177" y="68"/>
                    <a:pt x="174" y="71"/>
                  </a:cubicBezTo>
                  <a:cubicBezTo>
                    <a:pt x="172" y="73"/>
                    <a:pt x="171" y="75"/>
                    <a:pt x="171" y="82"/>
                  </a:cubicBezTo>
                  <a:cubicBezTo>
                    <a:pt x="170" y="96"/>
                    <a:pt x="170" y="96"/>
                    <a:pt x="170" y="96"/>
                  </a:cubicBezTo>
                  <a:cubicBezTo>
                    <a:pt x="157" y="89"/>
                    <a:pt x="157" y="89"/>
                    <a:pt x="157" y="89"/>
                  </a:cubicBezTo>
                  <a:cubicBezTo>
                    <a:pt x="148" y="84"/>
                    <a:pt x="143" y="83"/>
                    <a:pt x="140" y="83"/>
                  </a:cubicBezTo>
                  <a:cubicBezTo>
                    <a:pt x="138" y="83"/>
                    <a:pt x="133" y="83"/>
                    <a:pt x="129" y="103"/>
                  </a:cubicBezTo>
                  <a:lnTo>
                    <a:pt x="125" y="129"/>
                  </a:lnTo>
                  <a:close/>
                  <a:moveTo>
                    <a:pt x="29" y="67"/>
                  </a:moveTo>
                  <a:cubicBezTo>
                    <a:pt x="40" y="67"/>
                    <a:pt x="45" y="78"/>
                    <a:pt x="49" y="86"/>
                  </a:cubicBezTo>
                  <a:cubicBezTo>
                    <a:pt x="50" y="88"/>
                    <a:pt x="52" y="92"/>
                    <a:pt x="53" y="94"/>
                  </a:cubicBezTo>
                  <a:cubicBezTo>
                    <a:pt x="73" y="91"/>
                    <a:pt x="80" y="89"/>
                    <a:pt x="92" y="72"/>
                  </a:cubicBezTo>
                  <a:cubicBezTo>
                    <a:pt x="101" y="61"/>
                    <a:pt x="101" y="61"/>
                    <a:pt x="101" y="61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10" y="76"/>
                    <a:pt x="113" y="79"/>
                    <a:pt x="116" y="82"/>
                  </a:cubicBezTo>
                  <a:cubicBezTo>
                    <a:pt x="121" y="70"/>
                    <a:pt x="133" y="59"/>
                    <a:pt x="155" y="68"/>
                  </a:cubicBezTo>
                  <a:cubicBezTo>
                    <a:pt x="156" y="64"/>
                    <a:pt x="158" y="62"/>
                    <a:pt x="160" y="59"/>
                  </a:cubicBezTo>
                  <a:cubicBezTo>
                    <a:pt x="162" y="58"/>
                    <a:pt x="162" y="58"/>
                    <a:pt x="162" y="57"/>
                  </a:cubicBezTo>
                  <a:cubicBezTo>
                    <a:pt x="162" y="57"/>
                    <a:pt x="158" y="57"/>
                    <a:pt x="156" y="56"/>
                  </a:cubicBezTo>
                  <a:cubicBezTo>
                    <a:pt x="149" y="55"/>
                    <a:pt x="137" y="52"/>
                    <a:pt x="134" y="40"/>
                  </a:cubicBezTo>
                  <a:cubicBezTo>
                    <a:pt x="129" y="24"/>
                    <a:pt x="120" y="18"/>
                    <a:pt x="100" y="18"/>
                  </a:cubicBezTo>
                  <a:cubicBezTo>
                    <a:pt x="93" y="18"/>
                    <a:pt x="87" y="18"/>
                    <a:pt x="80" y="19"/>
                  </a:cubicBezTo>
                  <a:cubicBezTo>
                    <a:pt x="76" y="19"/>
                    <a:pt x="72" y="20"/>
                    <a:pt x="67" y="20"/>
                  </a:cubicBezTo>
                  <a:cubicBezTo>
                    <a:pt x="58" y="21"/>
                    <a:pt x="46" y="29"/>
                    <a:pt x="36" y="43"/>
                  </a:cubicBezTo>
                  <a:cubicBezTo>
                    <a:pt x="31" y="51"/>
                    <a:pt x="26" y="60"/>
                    <a:pt x="24" y="68"/>
                  </a:cubicBezTo>
                  <a:cubicBezTo>
                    <a:pt x="25" y="67"/>
                    <a:pt x="27" y="67"/>
                    <a:pt x="29" y="6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2" name="Freeform 404"/>
            <p:cNvSpPr>
              <a:spLocks/>
            </p:cNvSpPr>
            <p:nvPr/>
          </p:nvSpPr>
          <p:spPr bwMode="auto">
            <a:xfrm>
              <a:off x="2315" y="2059"/>
              <a:ext cx="5" cy="4"/>
            </a:xfrm>
            <a:custGeom>
              <a:avLst/>
              <a:gdLst>
                <a:gd name="T0" fmla="*/ 8 w 16"/>
                <a:gd name="T1" fmla="*/ 0 h 15"/>
                <a:gd name="T2" fmla="*/ 16 w 16"/>
                <a:gd name="T3" fmla="*/ 15 h 15"/>
                <a:gd name="T4" fmla="*/ 8 w 16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5">
                  <a:moveTo>
                    <a:pt x="8" y="0"/>
                  </a:moveTo>
                  <a:cubicBezTo>
                    <a:pt x="10" y="5"/>
                    <a:pt x="13" y="10"/>
                    <a:pt x="16" y="15"/>
                  </a:cubicBezTo>
                  <a:cubicBezTo>
                    <a:pt x="0" y="12"/>
                    <a:pt x="10" y="8"/>
                    <a:pt x="8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3" name="Freeform 405"/>
            <p:cNvSpPr>
              <a:spLocks/>
            </p:cNvSpPr>
            <p:nvPr/>
          </p:nvSpPr>
          <p:spPr bwMode="auto">
            <a:xfrm>
              <a:off x="2311" y="2039"/>
              <a:ext cx="14" cy="28"/>
            </a:xfrm>
            <a:custGeom>
              <a:avLst/>
              <a:gdLst>
                <a:gd name="T0" fmla="*/ 46 w 46"/>
                <a:gd name="T1" fmla="*/ 93 h 93"/>
                <a:gd name="T2" fmla="*/ 28 w 46"/>
                <a:gd name="T3" fmla="*/ 90 h 93"/>
                <a:gd name="T4" fmla="*/ 13 w 46"/>
                <a:gd name="T5" fmla="*/ 82 h 93"/>
                <a:gd name="T6" fmla="*/ 12 w 46"/>
                <a:gd name="T7" fmla="*/ 70 h 93"/>
                <a:gd name="T8" fmla="*/ 13 w 46"/>
                <a:gd name="T9" fmla="*/ 68 h 93"/>
                <a:gd name="T10" fmla="*/ 0 w 46"/>
                <a:gd name="T11" fmla="*/ 0 h 93"/>
                <a:gd name="T12" fmla="*/ 46 w 46"/>
                <a:gd name="T1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93">
                  <a:moveTo>
                    <a:pt x="46" y="93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2" y="89"/>
                    <a:pt x="16" y="87"/>
                    <a:pt x="13" y="82"/>
                  </a:cubicBezTo>
                  <a:cubicBezTo>
                    <a:pt x="10" y="77"/>
                    <a:pt x="12" y="72"/>
                    <a:pt x="12" y="70"/>
                  </a:cubicBezTo>
                  <a:cubicBezTo>
                    <a:pt x="13" y="69"/>
                    <a:pt x="13" y="68"/>
                    <a:pt x="13" y="6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46" y="93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24" name="Group 607"/>
          <p:cNvGrpSpPr>
            <a:grpSpLocks/>
          </p:cNvGrpSpPr>
          <p:nvPr/>
        </p:nvGrpSpPr>
        <p:grpSpPr bwMode="auto">
          <a:xfrm>
            <a:off x="4033236" y="1735205"/>
            <a:ext cx="4320456" cy="4104978"/>
            <a:chOff x="2032" y="1257"/>
            <a:chExt cx="1985" cy="1886"/>
          </a:xfrm>
          <a:solidFill>
            <a:schemeClr val="tx1"/>
          </a:solidFill>
        </p:grpSpPr>
        <p:sp>
          <p:nvSpPr>
            <p:cNvPr id="425" name="Freeform 407"/>
            <p:cNvSpPr>
              <a:spLocks/>
            </p:cNvSpPr>
            <p:nvPr/>
          </p:nvSpPr>
          <p:spPr bwMode="auto">
            <a:xfrm>
              <a:off x="2631" y="2737"/>
              <a:ext cx="3" cy="6"/>
            </a:xfrm>
            <a:custGeom>
              <a:avLst/>
              <a:gdLst>
                <a:gd name="T0" fmla="*/ 9 w 11"/>
                <a:gd name="T1" fmla="*/ 0 h 20"/>
                <a:gd name="T2" fmla="*/ 11 w 11"/>
                <a:gd name="T3" fmla="*/ 20 h 20"/>
                <a:gd name="T4" fmla="*/ 9 w 11"/>
                <a:gd name="T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20">
                  <a:moveTo>
                    <a:pt x="9" y="0"/>
                  </a:moveTo>
                  <a:cubicBezTo>
                    <a:pt x="10" y="6"/>
                    <a:pt x="11" y="13"/>
                    <a:pt x="11" y="20"/>
                  </a:cubicBezTo>
                  <a:cubicBezTo>
                    <a:pt x="0" y="12"/>
                    <a:pt x="8" y="10"/>
                    <a:pt x="9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6" name="Freeform 408"/>
            <p:cNvSpPr>
              <a:spLocks/>
            </p:cNvSpPr>
            <p:nvPr/>
          </p:nvSpPr>
          <p:spPr bwMode="auto">
            <a:xfrm>
              <a:off x="2629" y="2737"/>
              <a:ext cx="8" cy="12"/>
            </a:xfrm>
            <a:custGeom>
              <a:avLst/>
              <a:gdLst>
                <a:gd name="T0" fmla="*/ 28 w 28"/>
                <a:gd name="T1" fmla="*/ 41 h 41"/>
                <a:gd name="T2" fmla="*/ 12 w 28"/>
                <a:gd name="T3" fmla="*/ 28 h 41"/>
                <a:gd name="T4" fmla="*/ 5 w 28"/>
                <a:gd name="T5" fmla="*/ 4 h 41"/>
                <a:gd name="T6" fmla="*/ 6 w 28"/>
                <a:gd name="T7" fmla="*/ 0 h 41"/>
                <a:gd name="T8" fmla="*/ 25 w 28"/>
                <a:gd name="T9" fmla="*/ 0 h 41"/>
                <a:gd name="T10" fmla="*/ 26 w 28"/>
                <a:gd name="T11" fmla="*/ 13 h 41"/>
                <a:gd name="T12" fmla="*/ 28 w 28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1">
                  <a:moveTo>
                    <a:pt x="28" y="41"/>
                  </a:moveTo>
                  <a:cubicBezTo>
                    <a:pt x="12" y="28"/>
                    <a:pt x="12" y="28"/>
                    <a:pt x="12" y="28"/>
                  </a:cubicBezTo>
                  <a:cubicBezTo>
                    <a:pt x="0" y="19"/>
                    <a:pt x="1" y="12"/>
                    <a:pt x="5" y="4"/>
                  </a:cubicBezTo>
                  <a:cubicBezTo>
                    <a:pt x="6" y="3"/>
                    <a:pt x="6" y="2"/>
                    <a:pt x="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4"/>
                    <a:pt x="25" y="8"/>
                    <a:pt x="26" y="13"/>
                  </a:cubicBezTo>
                  <a:lnTo>
                    <a:pt x="28" y="41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7" name="Freeform 409"/>
            <p:cNvSpPr>
              <a:spLocks/>
            </p:cNvSpPr>
            <p:nvPr/>
          </p:nvSpPr>
          <p:spPr bwMode="auto">
            <a:xfrm>
              <a:off x="2643" y="2745"/>
              <a:ext cx="2" cy="4"/>
            </a:xfrm>
            <a:custGeom>
              <a:avLst/>
              <a:gdLst>
                <a:gd name="T0" fmla="*/ 9 w 9"/>
                <a:gd name="T1" fmla="*/ 0 h 12"/>
                <a:gd name="T2" fmla="*/ 9 w 9"/>
                <a:gd name="T3" fmla="*/ 12 h 12"/>
                <a:gd name="T4" fmla="*/ 0 w 9"/>
                <a:gd name="T5" fmla="*/ 4 h 12"/>
                <a:gd name="T6" fmla="*/ 9 w 9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2">
                  <a:moveTo>
                    <a:pt x="9" y="0"/>
                  </a:moveTo>
                  <a:cubicBezTo>
                    <a:pt x="9" y="4"/>
                    <a:pt x="9" y="8"/>
                    <a:pt x="9" y="12"/>
                  </a:cubicBezTo>
                  <a:cubicBezTo>
                    <a:pt x="6" y="9"/>
                    <a:pt x="3" y="7"/>
                    <a:pt x="0" y="4"/>
                  </a:cubicBezTo>
                  <a:cubicBezTo>
                    <a:pt x="3" y="3"/>
                    <a:pt x="6" y="2"/>
                    <a:pt x="9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8" name="Freeform 410"/>
            <p:cNvSpPr>
              <a:spLocks/>
            </p:cNvSpPr>
            <p:nvPr/>
          </p:nvSpPr>
          <p:spPr bwMode="auto">
            <a:xfrm>
              <a:off x="2637" y="2741"/>
              <a:ext cx="11" cy="14"/>
            </a:xfrm>
            <a:custGeom>
              <a:avLst/>
              <a:gdLst>
                <a:gd name="T0" fmla="*/ 36 w 36"/>
                <a:gd name="T1" fmla="*/ 45 h 45"/>
                <a:gd name="T2" fmla="*/ 0 w 36"/>
                <a:gd name="T3" fmla="*/ 14 h 45"/>
                <a:gd name="T4" fmla="*/ 15 w 36"/>
                <a:gd name="T5" fmla="*/ 9 h 45"/>
                <a:gd name="T6" fmla="*/ 23 w 36"/>
                <a:gd name="T7" fmla="*/ 5 h 45"/>
                <a:gd name="T8" fmla="*/ 36 w 36"/>
                <a:gd name="T9" fmla="*/ 0 h 45"/>
                <a:gd name="T10" fmla="*/ 36 w 36"/>
                <a:gd name="T1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45">
                  <a:moveTo>
                    <a:pt x="36" y="45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8" y="8"/>
                    <a:pt x="21" y="6"/>
                    <a:pt x="23" y="5"/>
                  </a:cubicBezTo>
                  <a:cubicBezTo>
                    <a:pt x="36" y="0"/>
                    <a:pt x="36" y="0"/>
                    <a:pt x="36" y="0"/>
                  </a:cubicBezTo>
                  <a:lnTo>
                    <a:pt x="36" y="45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29" name="Freeform 411"/>
            <p:cNvSpPr>
              <a:spLocks/>
            </p:cNvSpPr>
            <p:nvPr/>
          </p:nvSpPr>
          <p:spPr bwMode="auto">
            <a:xfrm>
              <a:off x="2651" y="2753"/>
              <a:ext cx="3" cy="1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cubicBezTo>
                    <a:pt x="0" y="1"/>
                    <a:pt x="0" y="1"/>
                    <a:pt x="9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0" name="Freeform 412"/>
            <p:cNvSpPr>
              <a:spLocks/>
            </p:cNvSpPr>
            <p:nvPr/>
          </p:nvSpPr>
          <p:spPr bwMode="auto">
            <a:xfrm>
              <a:off x="2649" y="2750"/>
              <a:ext cx="5" cy="6"/>
            </a:xfrm>
            <a:custGeom>
              <a:avLst/>
              <a:gdLst>
                <a:gd name="T0" fmla="*/ 9 w 18"/>
                <a:gd name="T1" fmla="*/ 20 h 20"/>
                <a:gd name="T2" fmla="*/ 1 w 18"/>
                <a:gd name="T3" fmla="*/ 20 h 20"/>
                <a:gd name="T4" fmla="*/ 0 w 18"/>
                <a:gd name="T5" fmla="*/ 11 h 20"/>
                <a:gd name="T6" fmla="*/ 8 w 18"/>
                <a:gd name="T7" fmla="*/ 2 h 20"/>
                <a:gd name="T8" fmla="*/ 8 w 18"/>
                <a:gd name="T9" fmla="*/ 1 h 20"/>
                <a:gd name="T10" fmla="*/ 13 w 18"/>
                <a:gd name="T11" fmla="*/ 1 h 20"/>
                <a:gd name="T12" fmla="*/ 15 w 18"/>
                <a:gd name="T13" fmla="*/ 0 h 20"/>
                <a:gd name="T14" fmla="*/ 16 w 18"/>
                <a:gd name="T15" fmla="*/ 10 h 20"/>
                <a:gd name="T16" fmla="*/ 18 w 18"/>
                <a:gd name="T17" fmla="*/ 10 h 20"/>
                <a:gd name="T18" fmla="*/ 16 w 18"/>
                <a:gd name="T19" fmla="*/ 10 h 20"/>
                <a:gd name="T20" fmla="*/ 18 w 18"/>
                <a:gd name="T21" fmla="*/ 19 h 20"/>
                <a:gd name="T22" fmla="*/ 15 w 18"/>
                <a:gd name="T23" fmla="*/ 19 h 20"/>
                <a:gd name="T24" fmla="*/ 11 w 18"/>
                <a:gd name="T25" fmla="*/ 20 h 20"/>
                <a:gd name="T26" fmla="*/ 11 w 18"/>
                <a:gd name="T27" fmla="*/ 19 h 20"/>
                <a:gd name="T28" fmla="*/ 9 w 18"/>
                <a:gd name="T2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0">
                  <a:moveTo>
                    <a:pt x="9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3" y="3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4" y="1"/>
                    <a:pt x="15" y="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7" y="19"/>
                    <a:pt x="16" y="19"/>
                    <a:pt x="15" y="19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20"/>
                    <a:pt x="9" y="20"/>
                    <a:pt x="9" y="2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1" name="Freeform 413"/>
            <p:cNvSpPr>
              <a:spLocks/>
            </p:cNvSpPr>
            <p:nvPr/>
          </p:nvSpPr>
          <p:spPr bwMode="auto">
            <a:xfrm>
              <a:off x="2108" y="1963"/>
              <a:ext cx="139" cy="139"/>
            </a:xfrm>
            <a:custGeom>
              <a:avLst/>
              <a:gdLst>
                <a:gd name="T0" fmla="*/ 275 w 464"/>
                <a:gd name="T1" fmla="*/ 0 h 466"/>
                <a:gd name="T2" fmla="*/ 353 w 464"/>
                <a:gd name="T3" fmla="*/ 56 h 466"/>
                <a:gd name="T4" fmla="*/ 399 w 464"/>
                <a:gd name="T5" fmla="*/ 88 h 466"/>
                <a:gd name="T6" fmla="*/ 419 w 464"/>
                <a:gd name="T7" fmla="*/ 107 h 466"/>
                <a:gd name="T8" fmla="*/ 464 w 464"/>
                <a:gd name="T9" fmla="*/ 119 h 466"/>
                <a:gd name="T10" fmla="*/ 440 w 464"/>
                <a:gd name="T11" fmla="*/ 195 h 466"/>
                <a:gd name="T12" fmla="*/ 392 w 464"/>
                <a:gd name="T13" fmla="*/ 273 h 466"/>
                <a:gd name="T14" fmla="*/ 427 w 464"/>
                <a:gd name="T15" fmla="*/ 314 h 466"/>
                <a:gd name="T16" fmla="*/ 423 w 464"/>
                <a:gd name="T17" fmla="*/ 340 h 466"/>
                <a:gd name="T18" fmla="*/ 428 w 464"/>
                <a:gd name="T19" fmla="*/ 369 h 466"/>
                <a:gd name="T20" fmla="*/ 447 w 464"/>
                <a:gd name="T21" fmla="*/ 384 h 466"/>
                <a:gd name="T22" fmla="*/ 407 w 464"/>
                <a:gd name="T23" fmla="*/ 424 h 466"/>
                <a:gd name="T24" fmla="*/ 356 w 464"/>
                <a:gd name="T25" fmla="*/ 415 h 466"/>
                <a:gd name="T26" fmla="*/ 288 w 464"/>
                <a:gd name="T27" fmla="*/ 465 h 466"/>
                <a:gd name="T28" fmla="*/ 198 w 464"/>
                <a:gd name="T29" fmla="*/ 451 h 466"/>
                <a:gd name="T30" fmla="*/ 109 w 464"/>
                <a:gd name="T31" fmla="*/ 417 h 466"/>
                <a:gd name="T32" fmla="*/ 139 w 464"/>
                <a:gd name="T33" fmla="*/ 305 h 466"/>
                <a:gd name="T34" fmla="*/ 150 w 464"/>
                <a:gd name="T35" fmla="*/ 320 h 466"/>
                <a:gd name="T36" fmla="*/ 134 w 464"/>
                <a:gd name="T37" fmla="*/ 266 h 466"/>
                <a:gd name="T38" fmla="*/ 96 w 464"/>
                <a:gd name="T39" fmla="*/ 218 h 466"/>
                <a:gd name="T40" fmla="*/ 111 w 464"/>
                <a:gd name="T41" fmla="*/ 216 h 466"/>
                <a:gd name="T42" fmla="*/ 3 w 464"/>
                <a:gd name="T43" fmla="*/ 171 h 466"/>
                <a:gd name="T44" fmla="*/ 15 w 464"/>
                <a:gd name="T45" fmla="*/ 169 h 466"/>
                <a:gd name="T46" fmla="*/ 15 w 464"/>
                <a:gd name="T47" fmla="*/ 155 h 466"/>
                <a:gd name="T48" fmla="*/ 0 w 464"/>
                <a:gd name="T49" fmla="*/ 156 h 466"/>
                <a:gd name="T50" fmla="*/ 120 w 464"/>
                <a:gd name="T51" fmla="*/ 142 h 466"/>
                <a:gd name="T52" fmla="*/ 107 w 464"/>
                <a:gd name="T53" fmla="*/ 80 h 466"/>
                <a:gd name="T54" fmla="*/ 137 w 464"/>
                <a:gd name="T55" fmla="*/ 99 h 466"/>
                <a:gd name="T56" fmla="*/ 193 w 464"/>
                <a:gd name="T57" fmla="*/ 95 h 466"/>
                <a:gd name="T58" fmla="*/ 182 w 464"/>
                <a:gd name="T59" fmla="*/ 93 h 466"/>
                <a:gd name="T60" fmla="*/ 234 w 464"/>
                <a:gd name="T61" fmla="*/ 50 h 466"/>
                <a:gd name="T62" fmla="*/ 275 w 464"/>
                <a:gd name="T63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4" h="466">
                  <a:moveTo>
                    <a:pt x="275" y="0"/>
                  </a:moveTo>
                  <a:cubicBezTo>
                    <a:pt x="272" y="24"/>
                    <a:pt x="334" y="67"/>
                    <a:pt x="353" y="56"/>
                  </a:cubicBezTo>
                  <a:cubicBezTo>
                    <a:pt x="343" y="90"/>
                    <a:pt x="381" y="79"/>
                    <a:pt x="399" y="88"/>
                  </a:cubicBezTo>
                  <a:cubicBezTo>
                    <a:pt x="407" y="91"/>
                    <a:pt x="410" y="105"/>
                    <a:pt x="419" y="107"/>
                  </a:cubicBezTo>
                  <a:cubicBezTo>
                    <a:pt x="435" y="111"/>
                    <a:pt x="449" y="115"/>
                    <a:pt x="464" y="119"/>
                  </a:cubicBezTo>
                  <a:cubicBezTo>
                    <a:pt x="460" y="129"/>
                    <a:pt x="443" y="194"/>
                    <a:pt x="440" y="195"/>
                  </a:cubicBezTo>
                  <a:cubicBezTo>
                    <a:pt x="415" y="202"/>
                    <a:pt x="386" y="246"/>
                    <a:pt x="392" y="273"/>
                  </a:cubicBezTo>
                  <a:cubicBezTo>
                    <a:pt x="423" y="229"/>
                    <a:pt x="422" y="300"/>
                    <a:pt x="427" y="314"/>
                  </a:cubicBezTo>
                  <a:cubicBezTo>
                    <a:pt x="431" y="322"/>
                    <a:pt x="422" y="333"/>
                    <a:pt x="423" y="340"/>
                  </a:cubicBezTo>
                  <a:cubicBezTo>
                    <a:pt x="425" y="350"/>
                    <a:pt x="426" y="359"/>
                    <a:pt x="428" y="369"/>
                  </a:cubicBezTo>
                  <a:cubicBezTo>
                    <a:pt x="430" y="383"/>
                    <a:pt x="445" y="366"/>
                    <a:pt x="447" y="384"/>
                  </a:cubicBezTo>
                  <a:cubicBezTo>
                    <a:pt x="448" y="401"/>
                    <a:pt x="420" y="414"/>
                    <a:pt x="407" y="424"/>
                  </a:cubicBezTo>
                  <a:cubicBezTo>
                    <a:pt x="390" y="437"/>
                    <a:pt x="376" y="420"/>
                    <a:pt x="356" y="415"/>
                  </a:cubicBezTo>
                  <a:cubicBezTo>
                    <a:pt x="317" y="404"/>
                    <a:pt x="278" y="418"/>
                    <a:pt x="288" y="465"/>
                  </a:cubicBezTo>
                  <a:cubicBezTo>
                    <a:pt x="261" y="466"/>
                    <a:pt x="219" y="444"/>
                    <a:pt x="198" y="451"/>
                  </a:cubicBezTo>
                  <a:cubicBezTo>
                    <a:pt x="163" y="462"/>
                    <a:pt x="134" y="436"/>
                    <a:pt x="109" y="417"/>
                  </a:cubicBezTo>
                  <a:cubicBezTo>
                    <a:pt x="148" y="399"/>
                    <a:pt x="133" y="338"/>
                    <a:pt x="139" y="305"/>
                  </a:cubicBezTo>
                  <a:cubicBezTo>
                    <a:pt x="143" y="310"/>
                    <a:pt x="146" y="315"/>
                    <a:pt x="150" y="320"/>
                  </a:cubicBezTo>
                  <a:cubicBezTo>
                    <a:pt x="133" y="302"/>
                    <a:pt x="144" y="281"/>
                    <a:pt x="134" y="266"/>
                  </a:cubicBezTo>
                  <a:cubicBezTo>
                    <a:pt x="119" y="245"/>
                    <a:pt x="99" y="252"/>
                    <a:pt x="96" y="218"/>
                  </a:cubicBezTo>
                  <a:cubicBezTo>
                    <a:pt x="101" y="217"/>
                    <a:pt x="106" y="216"/>
                    <a:pt x="111" y="216"/>
                  </a:cubicBezTo>
                  <a:cubicBezTo>
                    <a:pt x="98" y="218"/>
                    <a:pt x="10" y="184"/>
                    <a:pt x="3" y="171"/>
                  </a:cubicBezTo>
                  <a:cubicBezTo>
                    <a:pt x="7" y="171"/>
                    <a:pt x="11" y="170"/>
                    <a:pt x="15" y="169"/>
                  </a:cubicBezTo>
                  <a:cubicBezTo>
                    <a:pt x="14" y="157"/>
                    <a:pt x="9" y="168"/>
                    <a:pt x="15" y="155"/>
                  </a:cubicBezTo>
                  <a:cubicBezTo>
                    <a:pt x="9" y="155"/>
                    <a:pt x="5" y="156"/>
                    <a:pt x="0" y="156"/>
                  </a:cubicBezTo>
                  <a:cubicBezTo>
                    <a:pt x="4" y="116"/>
                    <a:pt x="94" y="143"/>
                    <a:pt x="120" y="142"/>
                  </a:cubicBezTo>
                  <a:cubicBezTo>
                    <a:pt x="116" y="121"/>
                    <a:pt x="112" y="101"/>
                    <a:pt x="107" y="80"/>
                  </a:cubicBezTo>
                  <a:cubicBezTo>
                    <a:pt x="131" y="77"/>
                    <a:pt x="124" y="96"/>
                    <a:pt x="137" y="99"/>
                  </a:cubicBezTo>
                  <a:cubicBezTo>
                    <a:pt x="153" y="102"/>
                    <a:pt x="176" y="96"/>
                    <a:pt x="193" y="95"/>
                  </a:cubicBezTo>
                  <a:cubicBezTo>
                    <a:pt x="189" y="95"/>
                    <a:pt x="186" y="94"/>
                    <a:pt x="182" y="93"/>
                  </a:cubicBezTo>
                  <a:cubicBezTo>
                    <a:pt x="186" y="64"/>
                    <a:pt x="220" y="71"/>
                    <a:pt x="234" y="50"/>
                  </a:cubicBezTo>
                  <a:cubicBezTo>
                    <a:pt x="256" y="16"/>
                    <a:pt x="226" y="16"/>
                    <a:pt x="275" y="0"/>
                  </a:cubicBezTo>
                  <a:close/>
                </a:path>
              </a:pathLst>
            </a:custGeom>
            <a:solidFill>
              <a:srgbClr val="FF9900"/>
            </a:solidFill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2" name="Freeform 414"/>
            <p:cNvSpPr>
              <a:spLocks noEditPoints="1"/>
            </p:cNvSpPr>
            <p:nvPr/>
          </p:nvSpPr>
          <p:spPr bwMode="auto">
            <a:xfrm>
              <a:off x="2105" y="1960"/>
              <a:ext cx="145" cy="145"/>
            </a:xfrm>
            <a:custGeom>
              <a:avLst/>
              <a:gdLst>
                <a:gd name="T0" fmla="*/ 211 w 488"/>
                <a:gd name="T1" fmla="*/ 473 h 487"/>
                <a:gd name="T2" fmla="*/ 103 w 488"/>
                <a:gd name="T3" fmla="*/ 428 h 487"/>
                <a:gd name="T4" fmla="*/ 141 w 488"/>
                <a:gd name="T5" fmla="*/ 316 h 487"/>
                <a:gd name="T6" fmla="*/ 137 w 488"/>
                <a:gd name="T7" fmla="*/ 284 h 487"/>
                <a:gd name="T8" fmla="*/ 6 w 488"/>
                <a:gd name="T9" fmla="*/ 189 h 487"/>
                <a:gd name="T10" fmla="*/ 0 w 488"/>
                <a:gd name="T11" fmla="*/ 178 h 487"/>
                <a:gd name="T12" fmla="*/ 2 w 488"/>
                <a:gd name="T13" fmla="*/ 168 h 487"/>
                <a:gd name="T14" fmla="*/ 120 w 488"/>
                <a:gd name="T15" fmla="*/ 145 h 487"/>
                <a:gd name="T16" fmla="*/ 107 w 488"/>
                <a:gd name="T17" fmla="*/ 86 h 487"/>
                <a:gd name="T18" fmla="*/ 150 w 488"/>
                <a:gd name="T19" fmla="*/ 103 h 487"/>
                <a:gd name="T20" fmla="*/ 237 w 488"/>
                <a:gd name="T21" fmla="*/ 58 h 487"/>
                <a:gd name="T22" fmla="*/ 297 w 488"/>
                <a:gd name="T23" fmla="*/ 0 h 487"/>
                <a:gd name="T24" fmla="*/ 356 w 488"/>
                <a:gd name="T25" fmla="*/ 61 h 487"/>
                <a:gd name="T26" fmla="*/ 373 w 488"/>
                <a:gd name="T27" fmla="*/ 72 h 487"/>
                <a:gd name="T28" fmla="*/ 414 w 488"/>
                <a:gd name="T29" fmla="*/ 92 h 487"/>
                <a:gd name="T30" fmla="*/ 488 w 488"/>
                <a:gd name="T31" fmla="*/ 126 h 487"/>
                <a:gd name="T32" fmla="*/ 454 w 488"/>
                <a:gd name="T33" fmla="*/ 217 h 487"/>
                <a:gd name="T34" fmla="*/ 444 w 488"/>
                <a:gd name="T35" fmla="*/ 309 h 487"/>
                <a:gd name="T36" fmla="*/ 444 w 488"/>
                <a:gd name="T37" fmla="*/ 352 h 487"/>
                <a:gd name="T38" fmla="*/ 449 w 488"/>
                <a:gd name="T39" fmla="*/ 379 h 487"/>
                <a:gd name="T40" fmla="*/ 424 w 488"/>
                <a:gd name="T41" fmla="*/ 444 h 487"/>
                <a:gd name="T42" fmla="*/ 312 w 488"/>
                <a:gd name="T43" fmla="*/ 445 h 487"/>
                <a:gd name="T44" fmla="*/ 297 w 488"/>
                <a:gd name="T45" fmla="*/ 487 h 487"/>
                <a:gd name="T46" fmla="*/ 288 w 488"/>
                <a:gd name="T47" fmla="*/ 468 h 487"/>
                <a:gd name="T48" fmla="*/ 389 w 488"/>
                <a:gd name="T49" fmla="*/ 427 h 487"/>
                <a:gd name="T50" fmla="*/ 424 w 488"/>
                <a:gd name="T51" fmla="*/ 422 h 487"/>
                <a:gd name="T52" fmla="*/ 446 w 488"/>
                <a:gd name="T53" fmla="*/ 397 h 487"/>
                <a:gd name="T54" fmla="*/ 425 w 488"/>
                <a:gd name="T55" fmla="*/ 355 h 487"/>
                <a:gd name="T56" fmla="*/ 426 w 488"/>
                <a:gd name="T57" fmla="*/ 312 h 487"/>
                <a:gd name="T58" fmla="*/ 398 w 488"/>
                <a:gd name="T59" fmla="*/ 309 h 487"/>
                <a:gd name="T60" fmla="*/ 458 w 488"/>
                <a:gd name="T61" fmla="*/ 157 h 487"/>
                <a:gd name="T62" fmla="*/ 412 w 488"/>
                <a:gd name="T63" fmla="*/ 115 h 487"/>
                <a:gd name="T64" fmla="*/ 357 w 488"/>
                <a:gd name="T65" fmla="*/ 92 h 487"/>
                <a:gd name="T66" fmla="*/ 279 w 488"/>
                <a:gd name="T67" fmla="*/ 25 h 487"/>
                <a:gd name="T68" fmla="*/ 223 w 488"/>
                <a:gd name="T69" fmla="*/ 88 h 487"/>
                <a:gd name="T70" fmla="*/ 204 w 488"/>
                <a:gd name="T71" fmla="*/ 117 h 487"/>
                <a:gd name="T72" fmla="*/ 131 w 488"/>
                <a:gd name="T73" fmla="*/ 108 h 487"/>
                <a:gd name="T74" fmla="*/ 132 w 488"/>
                <a:gd name="T75" fmla="*/ 164 h 487"/>
                <a:gd name="T76" fmla="*/ 34 w 488"/>
                <a:gd name="T77" fmla="*/ 171 h 487"/>
                <a:gd name="T78" fmla="*/ 35 w 488"/>
                <a:gd name="T79" fmla="*/ 188 h 487"/>
                <a:gd name="T80" fmla="*/ 118 w 488"/>
                <a:gd name="T81" fmla="*/ 239 h 487"/>
                <a:gd name="T82" fmla="*/ 159 w 488"/>
                <a:gd name="T83" fmla="*/ 300 h 487"/>
                <a:gd name="T84" fmla="*/ 158 w 488"/>
                <a:gd name="T85" fmla="*/ 336 h 487"/>
                <a:gd name="T86" fmla="*/ 206 w 488"/>
                <a:gd name="T87" fmla="*/ 455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8" h="487">
                  <a:moveTo>
                    <a:pt x="297" y="487"/>
                  </a:moveTo>
                  <a:cubicBezTo>
                    <a:pt x="284" y="487"/>
                    <a:pt x="269" y="483"/>
                    <a:pt x="254" y="479"/>
                  </a:cubicBezTo>
                  <a:cubicBezTo>
                    <a:pt x="238" y="474"/>
                    <a:pt x="220" y="470"/>
                    <a:pt x="211" y="473"/>
                  </a:cubicBezTo>
                  <a:cubicBezTo>
                    <a:pt x="205" y="475"/>
                    <a:pt x="198" y="476"/>
                    <a:pt x="192" y="476"/>
                  </a:cubicBezTo>
                  <a:cubicBezTo>
                    <a:pt x="165" y="476"/>
                    <a:pt x="142" y="458"/>
                    <a:pt x="122" y="442"/>
                  </a:cubicBezTo>
                  <a:cubicBezTo>
                    <a:pt x="103" y="428"/>
                    <a:pt x="103" y="428"/>
                    <a:pt x="103" y="428"/>
                  </a:cubicBezTo>
                  <a:cubicBezTo>
                    <a:pt x="116" y="421"/>
                    <a:pt x="116" y="421"/>
                    <a:pt x="116" y="421"/>
                  </a:cubicBezTo>
                  <a:cubicBezTo>
                    <a:pt x="139" y="411"/>
                    <a:pt x="139" y="380"/>
                    <a:pt x="139" y="351"/>
                  </a:cubicBezTo>
                  <a:cubicBezTo>
                    <a:pt x="139" y="338"/>
                    <a:pt x="139" y="326"/>
                    <a:pt x="141" y="316"/>
                  </a:cubicBezTo>
                  <a:cubicBezTo>
                    <a:pt x="142" y="312"/>
                    <a:pt x="142" y="312"/>
                    <a:pt x="142" y="312"/>
                  </a:cubicBezTo>
                  <a:cubicBezTo>
                    <a:pt x="141" y="308"/>
                    <a:pt x="141" y="305"/>
                    <a:pt x="141" y="302"/>
                  </a:cubicBezTo>
                  <a:cubicBezTo>
                    <a:pt x="140" y="295"/>
                    <a:pt x="140" y="289"/>
                    <a:pt x="137" y="284"/>
                  </a:cubicBezTo>
                  <a:cubicBezTo>
                    <a:pt x="133" y="278"/>
                    <a:pt x="127" y="275"/>
                    <a:pt x="122" y="271"/>
                  </a:cubicBezTo>
                  <a:cubicBezTo>
                    <a:pt x="112" y="265"/>
                    <a:pt x="100" y="258"/>
                    <a:pt x="98" y="233"/>
                  </a:cubicBezTo>
                  <a:cubicBezTo>
                    <a:pt x="66" y="224"/>
                    <a:pt x="14" y="202"/>
                    <a:pt x="6" y="189"/>
                  </a:cubicBezTo>
                  <a:cubicBezTo>
                    <a:pt x="2" y="180"/>
                    <a:pt x="2" y="180"/>
                    <a:pt x="2" y="180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2" y="168"/>
                    <a:pt x="2" y="168"/>
                    <a:pt x="2" y="168"/>
                  </a:cubicBezTo>
                  <a:cubicBezTo>
                    <a:pt x="4" y="148"/>
                    <a:pt x="21" y="138"/>
                    <a:pt x="53" y="138"/>
                  </a:cubicBezTo>
                  <a:cubicBezTo>
                    <a:pt x="69" y="138"/>
                    <a:pt x="87" y="140"/>
                    <a:pt x="103" y="142"/>
                  </a:cubicBezTo>
                  <a:cubicBezTo>
                    <a:pt x="109" y="143"/>
                    <a:pt x="115" y="144"/>
                    <a:pt x="120" y="145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16" y="126"/>
                    <a:pt x="113" y="111"/>
                    <a:pt x="109" y="95"/>
                  </a:cubicBezTo>
                  <a:cubicBezTo>
                    <a:pt x="107" y="86"/>
                    <a:pt x="107" y="86"/>
                    <a:pt x="107" y="86"/>
                  </a:cubicBezTo>
                  <a:cubicBezTo>
                    <a:pt x="117" y="84"/>
                    <a:pt x="117" y="84"/>
                    <a:pt x="117" y="84"/>
                  </a:cubicBezTo>
                  <a:cubicBezTo>
                    <a:pt x="138" y="81"/>
                    <a:pt x="143" y="92"/>
                    <a:pt x="147" y="98"/>
                  </a:cubicBezTo>
                  <a:cubicBezTo>
                    <a:pt x="149" y="102"/>
                    <a:pt x="149" y="102"/>
                    <a:pt x="150" y="103"/>
                  </a:cubicBezTo>
                  <a:cubicBezTo>
                    <a:pt x="159" y="105"/>
                    <a:pt x="172" y="103"/>
                    <a:pt x="184" y="101"/>
                  </a:cubicBezTo>
                  <a:cubicBezTo>
                    <a:pt x="189" y="82"/>
                    <a:pt x="204" y="76"/>
                    <a:pt x="217" y="71"/>
                  </a:cubicBezTo>
                  <a:cubicBezTo>
                    <a:pt x="225" y="68"/>
                    <a:pt x="233" y="65"/>
                    <a:pt x="237" y="58"/>
                  </a:cubicBezTo>
                  <a:cubicBezTo>
                    <a:pt x="244" y="47"/>
                    <a:pt x="245" y="40"/>
                    <a:pt x="245" y="35"/>
                  </a:cubicBezTo>
                  <a:cubicBezTo>
                    <a:pt x="247" y="19"/>
                    <a:pt x="253" y="14"/>
                    <a:pt x="283" y="5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295" y="14"/>
                    <a:pt x="295" y="14"/>
                    <a:pt x="295" y="14"/>
                  </a:cubicBezTo>
                  <a:cubicBezTo>
                    <a:pt x="295" y="17"/>
                    <a:pt x="297" y="23"/>
                    <a:pt x="304" y="31"/>
                  </a:cubicBezTo>
                  <a:cubicBezTo>
                    <a:pt x="318" y="46"/>
                    <a:pt x="343" y="61"/>
                    <a:pt x="356" y="61"/>
                  </a:cubicBezTo>
                  <a:cubicBezTo>
                    <a:pt x="358" y="61"/>
                    <a:pt x="359" y="61"/>
                    <a:pt x="359" y="61"/>
                  </a:cubicBezTo>
                  <a:cubicBezTo>
                    <a:pt x="379" y="49"/>
                    <a:pt x="379" y="49"/>
                    <a:pt x="379" y="49"/>
                  </a:cubicBezTo>
                  <a:cubicBezTo>
                    <a:pt x="373" y="72"/>
                    <a:pt x="373" y="72"/>
                    <a:pt x="373" y="72"/>
                  </a:cubicBezTo>
                  <a:cubicBezTo>
                    <a:pt x="371" y="77"/>
                    <a:pt x="371" y="80"/>
                    <a:pt x="372" y="82"/>
                  </a:cubicBezTo>
                  <a:cubicBezTo>
                    <a:pt x="374" y="85"/>
                    <a:pt x="384" y="86"/>
                    <a:pt x="391" y="87"/>
                  </a:cubicBezTo>
                  <a:cubicBezTo>
                    <a:pt x="399" y="88"/>
                    <a:pt x="407" y="89"/>
                    <a:pt x="414" y="92"/>
                  </a:cubicBezTo>
                  <a:cubicBezTo>
                    <a:pt x="420" y="95"/>
                    <a:pt x="424" y="100"/>
                    <a:pt x="427" y="105"/>
                  </a:cubicBezTo>
                  <a:cubicBezTo>
                    <a:pt x="429" y="108"/>
                    <a:pt x="431" y="111"/>
                    <a:pt x="433" y="111"/>
                  </a:cubicBezTo>
                  <a:cubicBezTo>
                    <a:pt x="488" y="126"/>
                    <a:pt x="488" y="126"/>
                    <a:pt x="488" y="126"/>
                  </a:cubicBezTo>
                  <a:cubicBezTo>
                    <a:pt x="484" y="135"/>
                    <a:pt x="484" y="135"/>
                    <a:pt x="484" y="135"/>
                  </a:cubicBezTo>
                  <a:cubicBezTo>
                    <a:pt x="482" y="139"/>
                    <a:pt x="479" y="150"/>
                    <a:pt x="476" y="163"/>
                  </a:cubicBezTo>
                  <a:cubicBezTo>
                    <a:pt x="460" y="215"/>
                    <a:pt x="460" y="215"/>
                    <a:pt x="454" y="217"/>
                  </a:cubicBezTo>
                  <a:cubicBezTo>
                    <a:pt x="438" y="221"/>
                    <a:pt x="420" y="244"/>
                    <a:pt x="414" y="264"/>
                  </a:cubicBezTo>
                  <a:cubicBezTo>
                    <a:pt x="416" y="263"/>
                    <a:pt x="418" y="263"/>
                    <a:pt x="420" y="263"/>
                  </a:cubicBezTo>
                  <a:cubicBezTo>
                    <a:pt x="437" y="263"/>
                    <a:pt x="441" y="287"/>
                    <a:pt x="444" y="309"/>
                  </a:cubicBezTo>
                  <a:cubicBezTo>
                    <a:pt x="445" y="315"/>
                    <a:pt x="446" y="321"/>
                    <a:pt x="447" y="323"/>
                  </a:cubicBezTo>
                  <a:cubicBezTo>
                    <a:pt x="450" y="331"/>
                    <a:pt x="447" y="339"/>
                    <a:pt x="445" y="345"/>
                  </a:cubicBezTo>
                  <a:cubicBezTo>
                    <a:pt x="444" y="347"/>
                    <a:pt x="443" y="351"/>
                    <a:pt x="444" y="352"/>
                  </a:cubicBezTo>
                  <a:cubicBezTo>
                    <a:pt x="445" y="358"/>
                    <a:pt x="446" y="364"/>
                    <a:pt x="446" y="370"/>
                  </a:cubicBezTo>
                  <a:cubicBezTo>
                    <a:pt x="448" y="379"/>
                    <a:pt x="448" y="379"/>
                    <a:pt x="448" y="379"/>
                  </a:cubicBezTo>
                  <a:cubicBezTo>
                    <a:pt x="449" y="379"/>
                    <a:pt x="449" y="379"/>
                    <a:pt x="449" y="379"/>
                  </a:cubicBezTo>
                  <a:cubicBezTo>
                    <a:pt x="459" y="379"/>
                    <a:pt x="466" y="385"/>
                    <a:pt x="467" y="396"/>
                  </a:cubicBezTo>
                  <a:cubicBezTo>
                    <a:pt x="469" y="415"/>
                    <a:pt x="448" y="428"/>
                    <a:pt x="434" y="437"/>
                  </a:cubicBezTo>
                  <a:cubicBezTo>
                    <a:pt x="430" y="440"/>
                    <a:pt x="427" y="442"/>
                    <a:pt x="424" y="444"/>
                  </a:cubicBezTo>
                  <a:cubicBezTo>
                    <a:pt x="410" y="455"/>
                    <a:pt x="394" y="450"/>
                    <a:pt x="380" y="443"/>
                  </a:cubicBezTo>
                  <a:cubicBezTo>
                    <a:pt x="375" y="441"/>
                    <a:pt x="370" y="438"/>
                    <a:pt x="365" y="437"/>
                  </a:cubicBezTo>
                  <a:cubicBezTo>
                    <a:pt x="343" y="431"/>
                    <a:pt x="322" y="434"/>
                    <a:pt x="312" y="445"/>
                  </a:cubicBezTo>
                  <a:cubicBezTo>
                    <a:pt x="306" y="452"/>
                    <a:pt x="305" y="463"/>
                    <a:pt x="308" y="476"/>
                  </a:cubicBezTo>
                  <a:cubicBezTo>
                    <a:pt x="310" y="487"/>
                    <a:pt x="310" y="487"/>
                    <a:pt x="310" y="487"/>
                  </a:cubicBezTo>
                  <a:lnTo>
                    <a:pt x="297" y="487"/>
                  </a:lnTo>
                  <a:close/>
                  <a:moveTo>
                    <a:pt x="218" y="453"/>
                  </a:moveTo>
                  <a:cubicBezTo>
                    <a:pt x="230" y="453"/>
                    <a:pt x="245" y="457"/>
                    <a:pt x="259" y="461"/>
                  </a:cubicBezTo>
                  <a:cubicBezTo>
                    <a:pt x="269" y="464"/>
                    <a:pt x="279" y="467"/>
                    <a:pt x="288" y="468"/>
                  </a:cubicBezTo>
                  <a:cubicBezTo>
                    <a:pt x="287" y="451"/>
                    <a:pt x="293" y="440"/>
                    <a:pt x="298" y="434"/>
                  </a:cubicBezTo>
                  <a:cubicBezTo>
                    <a:pt x="312" y="416"/>
                    <a:pt x="340" y="411"/>
                    <a:pt x="370" y="419"/>
                  </a:cubicBezTo>
                  <a:cubicBezTo>
                    <a:pt x="377" y="421"/>
                    <a:pt x="383" y="424"/>
                    <a:pt x="389" y="427"/>
                  </a:cubicBezTo>
                  <a:cubicBezTo>
                    <a:pt x="395" y="430"/>
                    <a:pt x="400" y="433"/>
                    <a:pt x="405" y="433"/>
                  </a:cubicBezTo>
                  <a:cubicBezTo>
                    <a:pt x="406" y="433"/>
                    <a:pt x="409" y="432"/>
                    <a:pt x="413" y="429"/>
                  </a:cubicBezTo>
                  <a:cubicBezTo>
                    <a:pt x="416" y="427"/>
                    <a:pt x="420" y="424"/>
                    <a:pt x="424" y="422"/>
                  </a:cubicBezTo>
                  <a:cubicBezTo>
                    <a:pt x="434" y="415"/>
                    <a:pt x="449" y="406"/>
                    <a:pt x="448" y="398"/>
                  </a:cubicBezTo>
                  <a:cubicBezTo>
                    <a:pt x="448" y="398"/>
                    <a:pt x="448" y="397"/>
                    <a:pt x="448" y="397"/>
                  </a:cubicBezTo>
                  <a:cubicBezTo>
                    <a:pt x="446" y="397"/>
                    <a:pt x="446" y="397"/>
                    <a:pt x="446" y="397"/>
                  </a:cubicBezTo>
                  <a:cubicBezTo>
                    <a:pt x="434" y="397"/>
                    <a:pt x="431" y="388"/>
                    <a:pt x="430" y="383"/>
                  </a:cubicBezTo>
                  <a:cubicBezTo>
                    <a:pt x="428" y="373"/>
                    <a:pt x="428" y="373"/>
                    <a:pt x="428" y="373"/>
                  </a:cubicBezTo>
                  <a:cubicBezTo>
                    <a:pt x="427" y="367"/>
                    <a:pt x="427" y="361"/>
                    <a:pt x="425" y="355"/>
                  </a:cubicBezTo>
                  <a:cubicBezTo>
                    <a:pt x="424" y="350"/>
                    <a:pt x="426" y="344"/>
                    <a:pt x="428" y="339"/>
                  </a:cubicBezTo>
                  <a:cubicBezTo>
                    <a:pt x="429" y="336"/>
                    <a:pt x="430" y="332"/>
                    <a:pt x="430" y="330"/>
                  </a:cubicBezTo>
                  <a:cubicBezTo>
                    <a:pt x="428" y="326"/>
                    <a:pt x="427" y="320"/>
                    <a:pt x="426" y="312"/>
                  </a:cubicBezTo>
                  <a:cubicBezTo>
                    <a:pt x="425" y="304"/>
                    <a:pt x="422" y="286"/>
                    <a:pt x="419" y="281"/>
                  </a:cubicBezTo>
                  <a:cubicBezTo>
                    <a:pt x="418" y="282"/>
                    <a:pt x="415" y="285"/>
                    <a:pt x="410" y="292"/>
                  </a:cubicBezTo>
                  <a:cubicBezTo>
                    <a:pt x="398" y="309"/>
                    <a:pt x="398" y="309"/>
                    <a:pt x="398" y="309"/>
                  </a:cubicBezTo>
                  <a:cubicBezTo>
                    <a:pt x="394" y="288"/>
                    <a:pt x="394" y="288"/>
                    <a:pt x="394" y="288"/>
                  </a:cubicBezTo>
                  <a:cubicBezTo>
                    <a:pt x="387" y="259"/>
                    <a:pt x="415" y="212"/>
                    <a:pt x="445" y="200"/>
                  </a:cubicBezTo>
                  <a:cubicBezTo>
                    <a:pt x="448" y="193"/>
                    <a:pt x="454" y="171"/>
                    <a:pt x="458" y="157"/>
                  </a:cubicBezTo>
                  <a:cubicBezTo>
                    <a:pt x="460" y="150"/>
                    <a:pt x="462" y="144"/>
                    <a:pt x="464" y="139"/>
                  </a:cubicBezTo>
                  <a:cubicBezTo>
                    <a:pt x="428" y="129"/>
                    <a:pt x="428" y="129"/>
                    <a:pt x="428" y="129"/>
                  </a:cubicBezTo>
                  <a:cubicBezTo>
                    <a:pt x="420" y="127"/>
                    <a:pt x="415" y="120"/>
                    <a:pt x="412" y="115"/>
                  </a:cubicBezTo>
                  <a:cubicBezTo>
                    <a:pt x="410" y="113"/>
                    <a:pt x="408" y="110"/>
                    <a:pt x="407" y="109"/>
                  </a:cubicBezTo>
                  <a:cubicBezTo>
                    <a:pt x="402" y="107"/>
                    <a:pt x="396" y="106"/>
                    <a:pt x="389" y="106"/>
                  </a:cubicBezTo>
                  <a:cubicBezTo>
                    <a:pt x="377" y="104"/>
                    <a:pt x="363" y="103"/>
                    <a:pt x="357" y="92"/>
                  </a:cubicBezTo>
                  <a:cubicBezTo>
                    <a:pt x="354" y="89"/>
                    <a:pt x="353" y="84"/>
                    <a:pt x="353" y="80"/>
                  </a:cubicBezTo>
                  <a:cubicBezTo>
                    <a:pt x="332" y="78"/>
                    <a:pt x="305" y="60"/>
                    <a:pt x="290" y="43"/>
                  </a:cubicBezTo>
                  <a:cubicBezTo>
                    <a:pt x="285" y="37"/>
                    <a:pt x="281" y="31"/>
                    <a:pt x="279" y="25"/>
                  </a:cubicBezTo>
                  <a:cubicBezTo>
                    <a:pt x="264" y="30"/>
                    <a:pt x="264" y="32"/>
                    <a:pt x="264" y="37"/>
                  </a:cubicBezTo>
                  <a:cubicBezTo>
                    <a:pt x="263" y="43"/>
                    <a:pt x="262" y="53"/>
                    <a:pt x="252" y="68"/>
                  </a:cubicBezTo>
                  <a:cubicBezTo>
                    <a:pt x="245" y="80"/>
                    <a:pt x="234" y="84"/>
                    <a:pt x="223" y="88"/>
                  </a:cubicBezTo>
                  <a:cubicBezTo>
                    <a:pt x="215" y="92"/>
                    <a:pt x="209" y="94"/>
                    <a:pt x="205" y="99"/>
                  </a:cubicBezTo>
                  <a:cubicBezTo>
                    <a:pt x="291" y="112"/>
                    <a:pt x="291" y="112"/>
                    <a:pt x="291" y="112"/>
                  </a:cubicBezTo>
                  <a:cubicBezTo>
                    <a:pt x="204" y="117"/>
                    <a:pt x="204" y="117"/>
                    <a:pt x="204" y="117"/>
                  </a:cubicBezTo>
                  <a:cubicBezTo>
                    <a:pt x="199" y="118"/>
                    <a:pt x="194" y="118"/>
                    <a:pt x="188" y="119"/>
                  </a:cubicBezTo>
                  <a:cubicBezTo>
                    <a:pt x="173" y="121"/>
                    <a:pt x="157" y="123"/>
                    <a:pt x="146" y="121"/>
                  </a:cubicBezTo>
                  <a:cubicBezTo>
                    <a:pt x="137" y="119"/>
                    <a:pt x="133" y="113"/>
                    <a:pt x="131" y="108"/>
                  </a:cubicBezTo>
                  <a:cubicBezTo>
                    <a:pt x="133" y="118"/>
                    <a:pt x="135" y="128"/>
                    <a:pt x="137" y="137"/>
                  </a:cubicBezTo>
                  <a:cubicBezTo>
                    <a:pt x="143" y="163"/>
                    <a:pt x="143" y="163"/>
                    <a:pt x="143" y="163"/>
                  </a:cubicBezTo>
                  <a:cubicBezTo>
                    <a:pt x="132" y="164"/>
                    <a:pt x="132" y="164"/>
                    <a:pt x="132" y="164"/>
                  </a:cubicBezTo>
                  <a:cubicBezTo>
                    <a:pt x="123" y="164"/>
                    <a:pt x="112" y="162"/>
                    <a:pt x="100" y="161"/>
                  </a:cubicBezTo>
                  <a:cubicBezTo>
                    <a:pt x="80" y="158"/>
                    <a:pt x="54" y="155"/>
                    <a:pt x="40" y="157"/>
                  </a:cubicBezTo>
                  <a:cubicBezTo>
                    <a:pt x="34" y="171"/>
                    <a:pt x="34" y="171"/>
                    <a:pt x="34" y="171"/>
                  </a:cubicBezTo>
                  <a:cubicBezTo>
                    <a:pt x="34" y="172"/>
                    <a:pt x="33" y="173"/>
                    <a:pt x="33" y="173"/>
                  </a:cubicBezTo>
                  <a:cubicBezTo>
                    <a:pt x="34" y="176"/>
                    <a:pt x="35" y="179"/>
                    <a:pt x="35" y="182"/>
                  </a:cubicBezTo>
                  <a:cubicBezTo>
                    <a:pt x="35" y="188"/>
                    <a:pt x="35" y="188"/>
                    <a:pt x="35" y="188"/>
                  </a:cubicBezTo>
                  <a:cubicBezTo>
                    <a:pt x="59" y="201"/>
                    <a:pt x="108" y="220"/>
                    <a:pt x="121" y="220"/>
                  </a:cubicBezTo>
                  <a:cubicBezTo>
                    <a:pt x="124" y="238"/>
                    <a:pt x="124" y="238"/>
                    <a:pt x="124" y="238"/>
                  </a:cubicBezTo>
                  <a:cubicBezTo>
                    <a:pt x="118" y="239"/>
                    <a:pt x="118" y="239"/>
                    <a:pt x="118" y="239"/>
                  </a:cubicBezTo>
                  <a:cubicBezTo>
                    <a:pt x="120" y="248"/>
                    <a:pt x="125" y="251"/>
                    <a:pt x="132" y="256"/>
                  </a:cubicBezTo>
                  <a:cubicBezTo>
                    <a:pt x="138" y="259"/>
                    <a:pt x="146" y="264"/>
                    <a:pt x="152" y="274"/>
                  </a:cubicBezTo>
                  <a:cubicBezTo>
                    <a:pt x="158" y="283"/>
                    <a:pt x="159" y="292"/>
                    <a:pt x="159" y="300"/>
                  </a:cubicBezTo>
                  <a:cubicBezTo>
                    <a:pt x="160" y="308"/>
                    <a:pt x="160" y="315"/>
                    <a:pt x="164" y="322"/>
                  </a:cubicBezTo>
                  <a:cubicBezTo>
                    <a:pt x="169" y="327"/>
                    <a:pt x="169" y="327"/>
                    <a:pt x="169" y="327"/>
                  </a:cubicBezTo>
                  <a:cubicBezTo>
                    <a:pt x="158" y="336"/>
                    <a:pt x="158" y="336"/>
                    <a:pt x="158" y="336"/>
                  </a:cubicBezTo>
                  <a:cubicBezTo>
                    <a:pt x="157" y="341"/>
                    <a:pt x="157" y="346"/>
                    <a:pt x="157" y="351"/>
                  </a:cubicBezTo>
                  <a:cubicBezTo>
                    <a:pt x="157" y="378"/>
                    <a:pt x="157" y="412"/>
                    <a:pt x="136" y="430"/>
                  </a:cubicBezTo>
                  <a:cubicBezTo>
                    <a:pt x="157" y="446"/>
                    <a:pt x="182" y="463"/>
                    <a:pt x="206" y="455"/>
                  </a:cubicBezTo>
                  <a:cubicBezTo>
                    <a:pt x="209" y="454"/>
                    <a:pt x="214" y="453"/>
                    <a:pt x="218" y="45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3" name="Freeform 415"/>
            <p:cNvSpPr>
              <a:spLocks/>
            </p:cNvSpPr>
            <p:nvPr/>
          </p:nvSpPr>
          <p:spPr bwMode="auto">
            <a:xfrm>
              <a:off x="2251" y="2093"/>
              <a:ext cx="12" cy="24"/>
            </a:xfrm>
            <a:custGeom>
              <a:avLst/>
              <a:gdLst>
                <a:gd name="T0" fmla="*/ 34 w 40"/>
                <a:gd name="T1" fmla="*/ 0 h 82"/>
                <a:gd name="T2" fmla="*/ 30 w 40"/>
                <a:gd name="T3" fmla="*/ 82 h 82"/>
                <a:gd name="T4" fmla="*/ 6 w 40"/>
                <a:gd name="T5" fmla="*/ 28 h 82"/>
                <a:gd name="T6" fmla="*/ 34 w 40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82">
                  <a:moveTo>
                    <a:pt x="34" y="0"/>
                  </a:moveTo>
                  <a:cubicBezTo>
                    <a:pt x="40" y="34"/>
                    <a:pt x="39" y="49"/>
                    <a:pt x="30" y="82"/>
                  </a:cubicBezTo>
                  <a:cubicBezTo>
                    <a:pt x="17" y="73"/>
                    <a:pt x="0" y="46"/>
                    <a:pt x="6" y="28"/>
                  </a:cubicBezTo>
                  <a:cubicBezTo>
                    <a:pt x="11" y="11"/>
                    <a:pt x="30" y="21"/>
                    <a:pt x="34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4" name="Freeform 416"/>
            <p:cNvSpPr>
              <a:spLocks noEditPoints="1"/>
            </p:cNvSpPr>
            <p:nvPr/>
          </p:nvSpPr>
          <p:spPr bwMode="auto">
            <a:xfrm>
              <a:off x="2248" y="2077"/>
              <a:ext cx="18" cy="45"/>
            </a:xfrm>
            <a:custGeom>
              <a:avLst/>
              <a:gdLst>
                <a:gd name="T0" fmla="*/ 45 w 59"/>
                <a:gd name="T1" fmla="*/ 149 h 149"/>
                <a:gd name="T2" fmla="*/ 35 w 59"/>
                <a:gd name="T3" fmla="*/ 142 h 149"/>
                <a:gd name="T4" fmla="*/ 7 w 59"/>
                <a:gd name="T5" fmla="*/ 77 h 149"/>
                <a:gd name="T6" fmla="*/ 26 w 59"/>
                <a:gd name="T7" fmla="*/ 60 h 149"/>
                <a:gd name="T8" fmla="*/ 35 w 59"/>
                <a:gd name="T9" fmla="*/ 51 h 149"/>
                <a:gd name="T10" fmla="*/ 43 w 59"/>
                <a:gd name="T11" fmla="*/ 0 h 149"/>
                <a:gd name="T12" fmla="*/ 53 w 59"/>
                <a:gd name="T13" fmla="*/ 51 h 149"/>
                <a:gd name="T14" fmla="*/ 49 w 59"/>
                <a:gd name="T15" fmla="*/ 136 h 149"/>
                <a:gd name="T16" fmla="*/ 45 w 59"/>
                <a:gd name="T17" fmla="*/ 149 h 149"/>
                <a:gd name="T18" fmla="*/ 38 w 59"/>
                <a:gd name="T19" fmla="*/ 75 h 149"/>
                <a:gd name="T20" fmla="*/ 33 w 59"/>
                <a:gd name="T21" fmla="*/ 77 h 149"/>
                <a:gd name="T22" fmla="*/ 24 w 59"/>
                <a:gd name="T23" fmla="*/ 83 h 149"/>
                <a:gd name="T24" fmla="*/ 35 w 59"/>
                <a:gd name="T25" fmla="*/ 116 h 149"/>
                <a:gd name="T26" fmla="*/ 38 w 59"/>
                <a:gd name="T27" fmla="*/ 7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" h="149">
                  <a:moveTo>
                    <a:pt x="45" y="149"/>
                  </a:moveTo>
                  <a:cubicBezTo>
                    <a:pt x="35" y="142"/>
                    <a:pt x="35" y="142"/>
                    <a:pt x="35" y="142"/>
                  </a:cubicBezTo>
                  <a:cubicBezTo>
                    <a:pt x="18" y="130"/>
                    <a:pt x="0" y="100"/>
                    <a:pt x="7" y="77"/>
                  </a:cubicBezTo>
                  <a:cubicBezTo>
                    <a:pt x="11" y="65"/>
                    <a:pt x="20" y="62"/>
                    <a:pt x="26" y="60"/>
                  </a:cubicBezTo>
                  <a:cubicBezTo>
                    <a:pt x="32" y="57"/>
                    <a:pt x="34" y="57"/>
                    <a:pt x="35" y="51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53" y="51"/>
                    <a:pt x="53" y="51"/>
                    <a:pt x="53" y="51"/>
                  </a:cubicBezTo>
                  <a:cubicBezTo>
                    <a:pt x="59" y="86"/>
                    <a:pt x="57" y="103"/>
                    <a:pt x="49" y="136"/>
                  </a:cubicBezTo>
                  <a:lnTo>
                    <a:pt x="45" y="149"/>
                  </a:lnTo>
                  <a:close/>
                  <a:moveTo>
                    <a:pt x="38" y="75"/>
                  </a:moveTo>
                  <a:cubicBezTo>
                    <a:pt x="36" y="75"/>
                    <a:pt x="34" y="76"/>
                    <a:pt x="33" y="77"/>
                  </a:cubicBezTo>
                  <a:cubicBezTo>
                    <a:pt x="27" y="79"/>
                    <a:pt x="26" y="80"/>
                    <a:pt x="24" y="83"/>
                  </a:cubicBezTo>
                  <a:cubicBezTo>
                    <a:pt x="21" y="92"/>
                    <a:pt x="27" y="106"/>
                    <a:pt x="35" y="116"/>
                  </a:cubicBezTo>
                  <a:cubicBezTo>
                    <a:pt x="38" y="101"/>
                    <a:pt x="39" y="89"/>
                    <a:pt x="38" y="7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5" name="Freeform 417"/>
            <p:cNvSpPr>
              <a:spLocks/>
            </p:cNvSpPr>
            <p:nvPr/>
          </p:nvSpPr>
          <p:spPr bwMode="auto">
            <a:xfrm>
              <a:off x="2819" y="2154"/>
              <a:ext cx="158" cy="126"/>
            </a:xfrm>
            <a:custGeom>
              <a:avLst/>
              <a:gdLst>
                <a:gd name="T0" fmla="*/ 227 w 530"/>
                <a:gd name="T1" fmla="*/ 63 h 420"/>
                <a:gd name="T2" fmla="*/ 277 w 530"/>
                <a:gd name="T3" fmla="*/ 81 h 420"/>
                <a:gd name="T4" fmla="*/ 327 w 530"/>
                <a:gd name="T5" fmla="*/ 78 h 420"/>
                <a:gd name="T6" fmla="*/ 333 w 530"/>
                <a:gd name="T7" fmla="*/ 54 h 420"/>
                <a:gd name="T8" fmla="*/ 392 w 530"/>
                <a:gd name="T9" fmla="*/ 19 h 420"/>
                <a:gd name="T10" fmla="*/ 413 w 530"/>
                <a:gd name="T11" fmla="*/ 98 h 420"/>
                <a:gd name="T12" fmla="*/ 530 w 530"/>
                <a:gd name="T13" fmla="*/ 66 h 420"/>
                <a:gd name="T14" fmla="*/ 515 w 530"/>
                <a:gd name="T15" fmla="*/ 78 h 420"/>
                <a:gd name="T16" fmla="*/ 522 w 530"/>
                <a:gd name="T17" fmla="*/ 81 h 420"/>
                <a:gd name="T18" fmla="*/ 396 w 530"/>
                <a:gd name="T19" fmla="*/ 126 h 420"/>
                <a:gd name="T20" fmla="*/ 413 w 530"/>
                <a:gd name="T21" fmla="*/ 152 h 420"/>
                <a:gd name="T22" fmla="*/ 392 w 530"/>
                <a:gd name="T23" fmla="*/ 192 h 420"/>
                <a:gd name="T24" fmla="*/ 349 w 530"/>
                <a:gd name="T25" fmla="*/ 217 h 420"/>
                <a:gd name="T26" fmla="*/ 364 w 530"/>
                <a:gd name="T27" fmla="*/ 245 h 420"/>
                <a:gd name="T28" fmla="*/ 331 w 530"/>
                <a:gd name="T29" fmla="*/ 263 h 420"/>
                <a:gd name="T30" fmla="*/ 325 w 530"/>
                <a:gd name="T31" fmla="*/ 310 h 420"/>
                <a:gd name="T32" fmla="*/ 269 w 530"/>
                <a:gd name="T33" fmla="*/ 334 h 420"/>
                <a:gd name="T34" fmla="*/ 219 w 530"/>
                <a:gd name="T35" fmla="*/ 367 h 420"/>
                <a:gd name="T36" fmla="*/ 171 w 530"/>
                <a:gd name="T37" fmla="*/ 409 h 420"/>
                <a:gd name="T38" fmla="*/ 17 w 530"/>
                <a:gd name="T39" fmla="*/ 397 h 420"/>
                <a:gd name="T40" fmla="*/ 43 w 530"/>
                <a:gd name="T41" fmla="*/ 337 h 420"/>
                <a:gd name="T42" fmla="*/ 11 w 530"/>
                <a:gd name="T43" fmla="*/ 314 h 420"/>
                <a:gd name="T44" fmla="*/ 4 w 530"/>
                <a:gd name="T45" fmla="*/ 267 h 420"/>
                <a:gd name="T46" fmla="*/ 8 w 530"/>
                <a:gd name="T47" fmla="*/ 233 h 420"/>
                <a:gd name="T48" fmla="*/ 2 w 530"/>
                <a:gd name="T49" fmla="*/ 210 h 420"/>
                <a:gd name="T50" fmla="*/ 24 w 530"/>
                <a:gd name="T51" fmla="*/ 180 h 420"/>
                <a:gd name="T52" fmla="*/ 32 w 530"/>
                <a:gd name="T53" fmla="*/ 135 h 420"/>
                <a:gd name="T54" fmla="*/ 99 w 530"/>
                <a:gd name="T55" fmla="*/ 135 h 420"/>
                <a:gd name="T56" fmla="*/ 160 w 530"/>
                <a:gd name="T57" fmla="*/ 85 h 420"/>
                <a:gd name="T58" fmla="*/ 227 w 530"/>
                <a:gd name="T59" fmla="*/ 63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0" h="420">
                  <a:moveTo>
                    <a:pt x="227" y="63"/>
                  </a:moveTo>
                  <a:cubicBezTo>
                    <a:pt x="247" y="67"/>
                    <a:pt x="262" y="66"/>
                    <a:pt x="277" y="81"/>
                  </a:cubicBezTo>
                  <a:cubicBezTo>
                    <a:pt x="289" y="93"/>
                    <a:pt x="307" y="58"/>
                    <a:pt x="327" y="78"/>
                  </a:cubicBezTo>
                  <a:cubicBezTo>
                    <a:pt x="327" y="70"/>
                    <a:pt x="333" y="61"/>
                    <a:pt x="333" y="54"/>
                  </a:cubicBezTo>
                  <a:cubicBezTo>
                    <a:pt x="373" y="77"/>
                    <a:pt x="361" y="0"/>
                    <a:pt x="392" y="19"/>
                  </a:cubicBezTo>
                  <a:cubicBezTo>
                    <a:pt x="415" y="33"/>
                    <a:pt x="395" y="72"/>
                    <a:pt x="413" y="98"/>
                  </a:cubicBezTo>
                  <a:cubicBezTo>
                    <a:pt x="465" y="68"/>
                    <a:pt x="479" y="64"/>
                    <a:pt x="530" y="66"/>
                  </a:cubicBezTo>
                  <a:cubicBezTo>
                    <a:pt x="526" y="73"/>
                    <a:pt x="521" y="74"/>
                    <a:pt x="515" y="78"/>
                  </a:cubicBezTo>
                  <a:cubicBezTo>
                    <a:pt x="517" y="79"/>
                    <a:pt x="520" y="80"/>
                    <a:pt x="522" y="81"/>
                  </a:cubicBezTo>
                  <a:cubicBezTo>
                    <a:pt x="494" y="87"/>
                    <a:pt x="405" y="87"/>
                    <a:pt x="396" y="126"/>
                  </a:cubicBezTo>
                  <a:cubicBezTo>
                    <a:pt x="394" y="133"/>
                    <a:pt x="413" y="144"/>
                    <a:pt x="413" y="152"/>
                  </a:cubicBezTo>
                  <a:cubicBezTo>
                    <a:pt x="412" y="169"/>
                    <a:pt x="402" y="179"/>
                    <a:pt x="392" y="192"/>
                  </a:cubicBezTo>
                  <a:cubicBezTo>
                    <a:pt x="377" y="211"/>
                    <a:pt x="394" y="217"/>
                    <a:pt x="349" y="217"/>
                  </a:cubicBezTo>
                  <a:cubicBezTo>
                    <a:pt x="356" y="225"/>
                    <a:pt x="358" y="237"/>
                    <a:pt x="364" y="245"/>
                  </a:cubicBezTo>
                  <a:cubicBezTo>
                    <a:pt x="354" y="247"/>
                    <a:pt x="334" y="253"/>
                    <a:pt x="331" y="263"/>
                  </a:cubicBezTo>
                  <a:cubicBezTo>
                    <a:pt x="329" y="268"/>
                    <a:pt x="326" y="309"/>
                    <a:pt x="325" y="310"/>
                  </a:cubicBezTo>
                  <a:cubicBezTo>
                    <a:pt x="314" y="325"/>
                    <a:pt x="258" y="305"/>
                    <a:pt x="269" y="334"/>
                  </a:cubicBezTo>
                  <a:cubicBezTo>
                    <a:pt x="243" y="337"/>
                    <a:pt x="220" y="336"/>
                    <a:pt x="219" y="367"/>
                  </a:cubicBezTo>
                  <a:cubicBezTo>
                    <a:pt x="217" y="404"/>
                    <a:pt x="208" y="400"/>
                    <a:pt x="171" y="409"/>
                  </a:cubicBezTo>
                  <a:cubicBezTo>
                    <a:pt x="122" y="420"/>
                    <a:pt x="68" y="414"/>
                    <a:pt x="17" y="397"/>
                  </a:cubicBezTo>
                  <a:cubicBezTo>
                    <a:pt x="26" y="384"/>
                    <a:pt x="56" y="354"/>
                    <a:pt x="43" y="337"/>
                  </a:cubicBezTo>
                  <a:cubicBezTo>
                    <a:pt x="36" y="326"/>
                    <a:pt x="16" y="321"/>
                    <a:pt x="11" y="314"/>
                  </a:cubicBezTo>
                  <a:cubicBezTo>
                    <a:pt x="5" y="303"/>
                    <a:pt x="6" y="280"/>
                    <a:pt x="4" y="267"/>
                  </a:cubicBezTo>
                  <a:cubicBezTo>
                    <a:pt x="2" y="254"/>
                    <a:pt x="19" y="243"/>
                    <a:pt x="8" y="233"/>
                  </a:cubicBezTo>
                  <a:cubicBezTo>
                    <a:pt x="1" y="227"/>
                    <a:pt x="0" y="218"/>
                    <a:pt x="2" y="210"/>
                  </a:cubicBezTo>
                  <a:cubicBezTo>
                    <a:pt x="2" y="208"/>
                    <a:pt x="21" y="187"/>
                    <a:pt x="24" y="180"/>
                  </a:cubicBezTo>
                  <a:cubicBezTo>
                    <a:pt x="30" y="167"/>
                    <a:pt x="29" y="149"/>
                    <a:pt x="32" y="135"/>
                  </a:cubicBezTo>
                  <a:cubicBezTo>
                    <a:pt x="30" y="168"/>
                    <a:pt x="118" y="170"/>
                    <a:pt x="99" y="135"/>
                  </a:cubicBezTo>
                  <a:cubicBezTo>
                    <a:pt x="131" y="120"/>
                    <a:pt x="148" y="118"/>
                    <a:pt x="160" y="85"/>
                  </a:cubicBezTo>
                  <a:cubicBezTo>
                    <a:pt x="167" y="65"/>
                    <a:pt x="204" y="54"/>
                    <a:pt x="227" y="63"/>
                  </a:cubicBezTo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6" name="Freeform 418"/>
            <p:cNvSpPr>
              <a:spLocks noEditPoints="1"/>
            </p:cNvSpPr>
            <p:nvPr/>
          </p:nvSpPr>
          <p:spPr bwMode="auto">
            <a:xfrm>
              <a:off x="2816" y="2156"/>
              <a:ext cx="167" cy="125"/>
            </a:xfrm>
            <a:custGeom>
              <a:avLst/>
              <a:gdLst>
                <a:gd name="T0" fmla="*/ 12 w 559"/>
                <a:gd name="T1" fmla="*/ 395 h 417"/>
                <a:gd name="T2" fmla="*/ 46 w 559"/>
                <a:gd name="T3" fmla="*/ 335 h 417"/>
                <a:gd name="T4" fmla="*/ 6 w 559"/>
                <a:gd name="T5" fmla="*/ 275 h 417"/>
                <a:gd name="T6" fmla="*/ 13 w 559"/>
                <a:gd name="T7" fmla="*/ 234 h 417"/>
                <a:gd name="T8" fmla="*/ 26 w 559"/>
                <a:gd name="T9" fmla="*/ 169 h 417"/>
                <a:gd name="T10" fmla="*/ 51 w 559"/>
                <a:gd name="T11" fmla="*/ 129 h 417"/>
                <a:gd name="T12" fmla="*/ 102 w 559"/>
                <a:gd name="T13" fmla="*/ 139 h 417"/>
                <a:gd name="T14" fmla="*/ 105 w 559"/>
                <a:gd name="T15" fmla="*/ 120 h 417"/>
                <a:gd name="T16" fmla="*/ 240 w 559"/>
                <a:gd name="T17" fmla="*/ 47 h 417"/>
                <a:gd name="T18" fmla="*/ 301 w 559"/>
                <a:gd name="T19" fmla="*/ 63 h 417"/>
                <a:gd name="T20" fmla="*/ 334 w 559"/>
                <a:gd name="T21" fmla="*/ 47 h 417"/>
                <a:gd name="T22" fmla="*/ 357 w 559"/>
                <a:gd name="T23" fmla="*/ 42 h 417"/>
                <a:gd name="T24" fmla="*/ 407 w 559"/>
                <a:gd name="T25" fmla="*/ 4 h 417"/>
                <a:gd name="T26" fmla="*/ 540 w 559"/>
                <a:gd name="T27" fmla="*/ 50 h 417"/>
                <a:gd name="T28" fmla="*/ 544 w 559"/>
                <a:gd name="T29" fmla="*/ 70 h 417"/>
                <a:gd name="T30" fmla="*/ 508 w 559"/>
                <a:gd name="T31" fmla="*/ 87 h 417"/>
                <a:gd name="T32" fmla="*/ 432 w 559"/>
                <a:gd name="T33" fmla="*/ 145 h 417"/>
                <a:gd name="T34" fmla="*/ 403 w 559"/>
                <a:gd name="T35" fmla="*/ 202 h 417"/>
                <a:gd name="T36" fmla="*/ 382 w 559"/>
                <a:gd name="T37" fmla="*/ 232 h 417"/>
                <a:gd name="T38" fmla="*/ 350 w 559"/>
                <a:gd name="T39" fmla="*/ 259 h 417"/>
                <a:gd name="T40" fmla="*/ 306 w 559"/>
                <a:gd name="T41" fmla="*/ 319 h 417"/>
                <a:gd name="T42" fmla="*/ 292 w 559"/>
                <a:gd name="T43" fmla="*/ 335 h 417"/>
                <a:gd name="T44" fmla="*/ 196 w 559"/>
                <a:gd name="T45" fmla="*/ 408 h 417"/>
                <a:gd name="T46" fmla="*/ 42 w 559"/>
                <a:gd name="T47" fmla="*/ 385 h 417"/>
                <a:gd name="T48" fmla="*/ 219 w 559"/>
                <a:gd name="T49" fmla="*/ 360 h 417"/>
                <a:gd name="T50" fmla="*/ 306 w 559"/>
                <a:gd name="T51" fmla="*/ 300 h 417"/>
                <a:gd name="T52" fmla="*/ 332 w 559"/>
                <a:gd name="T53" fmla="*/ 253 h 417"/>
                <a:gd name="T54" fmla="*/ 352 w 559"/>
                <a:gd name="T55" fmla="*/ 216 h 417"/>
                <a:gd name="T56" fmla="*/ 385 w 559"/>
                <a:gd name="T57" fmla="*/ 199 h 417"/>
                <a:gd name="T58" fmla="*/ 400 w 559"/>
                <a:gd name="T59" fmla="*/ 172 h 417"/>
                <a:gd name="T60" fmla="*/ 397 w 559"/>
                <a:gd name="T61" fmla="*/ 117 h 417"/>
                <a:gd name="T62" fmla="*/ 397 w 559"/>
                <a:gd name="T63" fmla="*/ 20 h 417"/>
                <a:gd name="T64" fmla="*/ 357 w 559"/>
                <a:gd name="T65" fmla="*/ 60 h 417"/>
                <a:gd name="T66" fmla="*/ 346 w 559"/>
                <a:gd name="T67" fmla="*/ 70 h 417"/>
                <a:gd name="T68" fmla="*/ 323 w 559"/>
                <a:gd name="T69" fmla="*/ 74 h 417"/>
                <a:gd name="T70" fmla="*/ 246 w 559"/>
                <a:gd name="T71" fmla="*/ 67 h 417"/>
                <a:gd name="T72" fmla="*/ 179 w 559"/>
                <a:gd name="T73" fmla="*/ 81 h 417"/>
                <a:gd name="T74" fmla="*/ 118 w 559"/>
                <a:gd name="T75" fmla="*/ 148 h 417"/>
                <a:gd name="T76" fmla="*/ 48 w 559"/>
                <a:gd name="T77" fmla="*/ 154 h 417"/>
                <a:gd name="T78" fmla="*/ 21 w 559"/>
                <a:gd name="T79" fmla="*/ 206 h 417"/>
                <a:gd name="T80" fmla="*/ 23 w 559"/>
                <a:gd name="T81" fmla="*/ 259 h 417"/>
                <a:gd name="T82" fmla="*/ 39 w 559"/>
                <a:gd name="T83" fmla="*/ 308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59" h="417">
                  <a:moveTo>
                    <a:pt x="127" y="417"/>
                  </a:moveTo>
                  <a:cubicBezTo>
                    <a:pt x="93" y="417"/>
                    <a:pt x="59" y="411"/>
                    <a:pt x="24" y="399"/>
                  </a:cubicBezTo>
                  <a:cubicBezTo>
                    <a:pt x="12" y="395"/>
                    <a:pt x="12" y="395"/>
                    <a:pt x="12" y="395"/>
                  </a:cubicBezTo>
                  <a:cubicBezTo>
                    <a:pt x="19" y="385"/>
                    <a:pt x="19" y="385"/>
                    <a:pt x="19" y="385"/>
                  </a:cubicBezTo>
                  <a:cubicBezTo>
                    <a:pt x="21" y="383"/>
                    <a:pt x="23" y="380"/>
                    <a:pt x="26" y="377"/>
                  </a:cubicBezTo>
                  <a:cubicBezTo>
                    <a:pt x="34" y="366"/>
                    <a:pt x="52" y="344"/>
                    <a:pt x="46" y="335"/>
                  </a:cubicBezTo>
                  <a:cubicBezTo>
                    <a:pt x="43" y="331"/>
                    <a:pt x="36" y="328"/>
                    <a:pt x="30" y="325"/>
                  </a:cubicBezTo>
                  <a:cubicBezTo>
                    <a:pt x="23" y="321"/>
                    <a:pt x="17" y="317"/>
                    <a:pt x="13" y="311"/>
                  </a:cubicBezTo>
                  <a:cubicBezTo>
                    <a:pt x="8" y="302"/>
                    <a:pt x="7" y="288"/>
                    <a:pt x="6" y="275"/>
                  </a:cubicBezTo>
                  <a:cubicBezTo>
                    <a:pt x="6" y="270"/>
                    <a:pt x="6" y="265"/>
                    <a:pt x="5" y="262"/>
                  </a:cubicBezTo>
                  <a:cubicBezTo>
                    <a:pt x="4" y="253"/>
                    <a:pt x="7" y="246"/>
                    <a:pt x="10" y="241"/>
                  </a:cubicBezTo>
                  <a:cubicBezTo>
                    <a:pt x="11" y="239"/>
                    <a:pt x="13" y="235"/>
                    <a:pt x="13" y="234"/>
                  </a:cubicBezTo>
                  <a:cubicBezTo>
                    <a:pt x="3" y="226"/>
                    <a:pt x="0" y="214"/>
                    <a:pt x="3" y="201"/>
                  </a:cubicBezTo>
                  <a:cubicBezTo>
                    <a:pt x="3" y="199"/>
                    <a:pt x="4" y="197"/>
                    <a:pt x="11" y="189"/>
                  </a:cubicBezTo>
                  <a:cubicBezTo>
                    <a:pt x="15" y="184"/>
                    <a:pt x="24" y="172"/>
                    <a:pt x="26" y="169"/>
                  </a:cubicBezTo>
                  <a:cubicBezTo>
                    <a:pt x="29" y="162"/>
                    <a:pt x="30" y="152"/>
                    <a:pt x="31" y="142"/>
                  </a:cubicBezTo>
                  <a:cubicBezTo>
                    <a:pt x="31" y="137"/>
                    <a:pt x="32" y="131"/>
                    <a:pt x="33" y="127"/>
                  </a:cubicBezTo>
                  <a:cubicBezTo>
                    <a:pt x="51" y="129"/>
                    <a:pt x="51" y="129"/>
                    <a:pt x="51" y="129"/>
                  </a:cubicBezTo>
                  <a:cubicBezTo>
                    <a:pt x="51" y="130"/>
                    <a:pt x="51" y="132"/>
                    <a:pt x="54" y="135"/>
                  </a:cubicBezTo>
                  <a:cubicBezTo>
                    <a:pt x="59" y="141"/>
                    <a:pt x="71" y="145"/>
                    <a:pt x="83" y="145"/>
                  </a:cubicBezTo>
                  <a:cubicBezTo>
                    <a:pt x="94" y="145"/>
                    <a:pt x="101" y="141"/>
                    <a:pt x="102" y="139"/>
                  </a:cubicBezTo>
                  <a:cubicBezTo>
                    <a:pt x="103" y="137"/>
                    <a:pt x="102" y="134"/>
                    <a:pt x="101" y="133"/>
                  </a:cubicBezTo>
                  <a:cubicBezTo>
                    <a:pt x="96" y="124"/>
                    <a:pt x="96" y="124"/>
                    <a:pt x="96" y="124"/>
                  </a:cubicBezTo>
                  <a:cubicBezTo>
                    <a:pt x="105" y="120"/>
                    <a:pt x="105" y="120"/>
                    <a:pt x="105" y="120"/>
                  </a:cubicBezTo>
                  <a:cubicBezTo>
                    <a:pt x="110" y="117"/>
                    <a:pt x="115" y="115"/>
                    <a:pt x="120" y="113"/>
                  </a:cubicBezTo>
                  <a:cubicBezTo>
                    <a:pt x="142" y="103"/>
                    <a:pt x="152" y="99"/>
                    <a:pt x="162" y="74"/>
                  </a:cubicBezTo>
                  <a:cubicBezTo>
                    <a:pt x="171" y="47"/>
                    <a:pt x="215" y="38"/>
                    <a:pt x="240" y="47"/>
                  </a:cubicBezTo>
                  <a:cubicBezTo>
                    <a:pt x="242" y="47"/>
                    <a:pt x="245" y="48"/>
                    <a:pt x="249" y="48"/>
                  </a:cubicBezTo>
                  <a:cubicBezTo>
                    <a:pt x="264" y="51"/>
                    <a:pt x="279" y="53"/>
                    <a:pt x="293" y="68"/>
                  </a:cubicBezTo>
                  <a:cubicBezTo>
                    <a:pt x="294" y="68"/>
                    <a:pt x="298" y="65"/>
                    <a:pt x="301" y="63"/>
                  </a:cubicBezTo>
                  <a:cubicBezTo>
                    <a:pt x="309" y="59"/>
                    <a:pt x="320" y="53"/>
                    <a:pt x="331" y="56"/>
                  </a:cubicBezTo>
                  <a:cubicBezTo>
                    <a:pt x="331" y="56"/>
                    <a:pt x="331" y="56"/>
                    <a:pt x="331" y="55"/>
                  </a:cubicBezTo>
                  <a:cubicBezTo>
                    <a:pt x="333" y="52"/>
                    <a:pt x="334" y="49"/>
                    <a:pt x="334" y="47"/>
                  </a:cubicBezTo>
                  <a:cubicBezTo>
                    <a:pt x="334" y="31"/>
                    <a:pt x="334" y="31"/>
                    <a:pt x="334" y="31"/>
                  </a:cubicBezTo>
                  <a:cubicBezTo>
                    <a:pt x="347" y="39"/>
                    <a:pt x="347" y="39"/>
                    <a:pt x="347" y="39"/>
                  </a:cubicBezTo>
                  <a:cubicBezTo>
                    <a:pt x="352" y="41"/>
                    <a:pt x="355" y="42"/>
                    <a:pt x="357" y="42"/>
                  </a:cubicBezTo>
                  <a:cubicBezTo>
                    <a:pt x="361" y="42"/>
                    <a:pt x="364" y="35"/>
                    <a:pt x="369" y="25"/>
                  </a:cubicBezTo>
                  <a:cubicBezTo>
                    <a:pt x="373" y="13"/>
                    <a:pt x="379" y="0"/>
                    <a:pt x="393" y="0"/>
                  </a:cubicBezTo>
                  <a:cubicBezTo>
                    <a:pt x="398" y="0"/>
                    <a:pt x="402" y="1"/>
                    <a:pt x="407" y="4"/>
                  </a:cubicBezTo>
                  <a:cubicBezTo>
                    <a:pt x="423" y="14"/>
                    <a:pt x="423" y="33"/>
                    <a:pt x="423" y="50"/>
                  </a:cubicBezTo>
                  <a:cubicBezTo>
                    <a:pt x="423" y="60"/>
                    <a:pt x="423" y="70"/>
                    <a:pt x="426" y="78"/>
                  </a:cubicBezTo>
                  <a:cubicBezTo>
                    <a:pt x="473" y="52"/>
                    <a:pt x="490" y="48"/>
                    <a:pt x="540" y="50"/>
                  </a:cubicBezTo>
                  <a:cubicBezTo>
                    <a:pt x="555" y="51"/>
                    <a:pt x="555" y="51"/>
                    <a:pt x="555" y="51"/>
                  </a:cubicBezTo>
                  <a:cubicBezTo>
                    <a:pt x="548" y="64"/>
                    <a:pt x="548" y="64"/>
                    <a:pt x="548" y="64"/>
                  </a:cubicBezTo>
                  <a:cubicBezTo>
                    <a:pt x="546" y="66"/>
                    <a:pt x="545" y="68"/>
                    <a:pt x="544" y="70"/>
                  </a:cubicBezTo>
                  <a:cubicBezTo>
                    <a:pt x="559" y="77"/>
                    <a:pt x="559" y="77"/>
                    <a:pt x="559" y="77"/>
                  </a:cubicBezTo>
                  <a:cubicBezTo>
                    <a:pt x="534" y="83"/>
                    <a:pt x="534" y="83"/>
                    <a:pt x="534" y="83"/>
                  </a:cubicBezTo>
                  <a:cubicBezTo>
                    <a:pt x="528" y="85"/>
                    <a:pt x="519" y="86"/>
                    <a:pt x="508" y="87"/>
                  </a:cubicBezTo>
                  <a:cubicBezTo>
                    <a:pt x="475" y="91"/>
                    <a:pt x="420" y="97"/>
                    <a:pt x="415" y="121"/>
                  </a:cubicBezTo>
                  <a:cubicBezTo>
                    <a:pt x="415" y="120"/>
                    <a:pt x="419" y="124"/>
                    <a:pt x="421" y="126"/>
                  </a:cubicBezTo>
                  <a:cubicBezTo>
                    <a:pt x="426" y="132"/>
                    <a:pt x="432" y="138"/>
                    <a:pt x="432" y="145"/>
                  </a:cubicBezTo>
                  <a:cubicBezTo>
                    <a:pt x="431" y="162"/>
                    <a:pt x="423" y="173"/>
                    <a:pt x="415" y="184"/>
                  </a:cubicBezTo>
                  <a:cubicBezTo>
                    <a:pt x="413" y="186"/>
                    <a:pt x="411" y="188"/>
                    <a:pt x="409" y="190"/>
                  </a:cubicBezTo>
                  <a:cubicBezTo>
                    <a:pt x="406" y="195"/>
                    <a:pt x="405" y="199"/>
                    <a:pt x="403" y="202"/>
                  </a:cubicBezTo>
                  <a:cubicBezTo>
                    <a:pt x="399" y="214"/>
                    <a:pt x="393" y="218"/>
                    <a:pt x="375" y="219"/>
                  </a:cubicBezTo>
                  <a:cubicBezTo>
                    <a:pt x="375" y="220"/>
                    <a:pt x="375" y="220"/>
                    <a:pt x="376" y="221"/>
                  </a:cubicBezTo>
                  <a:cubicBezTo>
                    <a:pt x="377" y="225"/>
                    <a:pt x="379" y="229"/>
                    <a:pt x="382" y="232"/>
                  </a:cubicBezTo>
                  <a:cubicBezTo>
                    <a:pt x="391" y="244"/>
                    <a:pt x="391" y="244"/>
                    <a:pt x="391" y="244"/>
                  </a:cubicBezTo>
                  <a:cubicBezTo>
                    <a:pt x="376" y="247"/>
                    <a:pt x="376" y="247"/>
                    <a:pt x="376" y="247"/>
                  </a:cubicBezTo>
                  <a:cubicBezTo>
                    <a:pt x="361" y="250"/>
                    <a:pt x="351" y="256"/>
                    <a:pt x="350" y="259"/>
                  </a:cubicBezTo>
                  <a:cubicBezTo>
                    <a:pt x="349" y="262"/>
                    <a:pt x="347" y="280"/>
                    <a:pt x="346" y="289"/>
                  </a:cubicBezTo>
                  <a:cubicBezTo>
                    <a:pt x="345" y="306"/>
                    <a:pt x="345" y="306"/>
                    <a:pt x="343" y="308"/>
                  </a:cubicBezTo>
                  <a:cubicBezTo>
                    <a:pt x="335" y="318"/>
                    <a:pt x="321" y="318"/>
                    <a:pt x="306" y="319"/>
                  </a:cubicBezTo>
                  <a:cubicBezTo>
                    <a:pt x="300" y="319"/>
                    <a:pt x="290" y="319"/>
                    <a:pt x="287" y="321"/>
                  </a:cubicBezTo>
                  <a:cubicBezTo>
                    <a:pt x="287" y="321"/>
                    <a:pt x="287" y="322"/>
                    <a:pt x="288" y="324"/>
                  </a:cubicBezTo>
                  <a:cubicBezTo>
                    <a:pt x="292" y="335"/>
                    <a:pt x="292" y="335"/>
                    <a:pt x="292" y="335"/>
                  </a:cubicBezTo>
                  <a:cubicBezTo>
                    <a:pt x="273" y="337"/>
                    <a:pt x="273" y="337"/>
                    <a:pt x="273" y="337"/>
                  </a:cubicBezTo>
                  <a:cubicBezTo>
                    <a:pt x="247" y="339"/>
                    <a:pt x="239" y="342"/>
                    <a:pt x="238" y="360"/>
                  </a:cubicBezTo>
                  <a:cubicBezTo>
                    <a:pt x="236" y="398"/>
                    <a:pt x="224" y="402"/>
                    <a:pt x="196" y="408"/>
                  </a:cubicBezTo>
                  <a:cubicBezTo>
                    <a:pt x="192" y="408"/>
                    <a:pt x="188" y="409"/>
                    <a:pt x="183" y="411"/>
                  </a:cubicBezTo>
                  <a:cubicBezTo>
                    <a:pt x="165" y="415"/>
                    <a:pt x="146" y="417"/>
                    <a:pt x="127" y="417"/>
                  </a:cubicBezTo>
                  <a:close/>
                  <a:moveTo>
                    <a:pt x="42" y="385"/>
                  </a:moveTo>
                  <a:cubicBezTo>
                    <a:pt x="90" y="399"/>
                    <a:pt x="138" y="402"/>
                    <a:pt x="179" y="393"/>
                  </a:cubicBezTo>
                  <a:cubicBezTo>
                    <a:pt x="184" y="391"/>
                    <a:pt x="188" y="390"/>
                    <a:pt x="193" y="390"/>
                  </a:cubicBezTo>
                  <a:cubicBezTo>
                    <a:pt x="217" y="384"/>
                    <a:pt x="218" y="384"/>
                    <a:pt x="219" y="360"/>
                  </a:cubicBezTo>
                  <a:cubicBezTo>
                    <a:pt x="221" y="325"/>
                    <a:pt x="247" y="321"/>
                    <a:pt x="269" y="319"/>
                  </a:cubicBezTo>
                  <a:cubicBezTo>
                    <a:pt x="269" y="316"/>
                    <a:pt x="270" y="313"/>
                    <a:pt x="272" y="310"/>
                  </a:cubicBezTo>
                  <a:cubicBezTo>
                    <a:pt x="278" y="301"/>
                    <a:pt x="292" y="300"/>
                    <a:pt x="306" y="300"/>
                  </a:cubicBezTo>
                  <a:cubicBezTo>
                    <a:pt x="312" y="300"/>
                    <a:pt x="323" y="300"/>
                    <a:pt x="327" y="298"/>
                  </a:cubicBezTo>
                  <a:cubicBezTo>
                    <a:pt x="327" y="296"/>
                    <a:pt x="328" y="292"/>
                    <a:pt x="328" y="287"/>
                  </a:cubicBezTo>
                  <a:cubicBezTo>
                    <a:pt x="330" y="266"/>
                    <a:pt x="331" y="257"/>
                    <a:pt x="332" y="253"/>
                  </a:cubicBezTo>
                  <a:cubicBezTo>
                    <a:pt x="336" y="242"/>
                    <a:pt x="349" y="236"/>
                    <a:pt x="360" y="232"/>
                  </a:cubicBezTo>
                  <a:cubicBezTo>
                    <a:pt x="360" y="231"/>
                    <a:pt x="359" y="229"/>
                    <a:pt x="359" y="228"/>
                  </a:cubicBezTo>
                  <a:cubicBezTo>
                    <a:pt x="357" y="223"/>
                    <a:pt x="355" y="219"/>
                    <a:pt x="352" y="216"/>
                  </a:cubicBezTo>
                  <a:cubicBezTo>
                    <a:pt x="340" y="201"/>
                    <a:pt x="340" y="201"/>
                    <a:pt x="340" y="201"/>
                  </a:cubicBezTo>
                  <a:cubicBezTo>
                    <a:pt x="359" y="201"/>
                    <a:pt x="359" y="201"/>
                    <a:pt x="359" y="201"/>
                  </a:cubicBezTo>
                  <a:cubicBezTo>
                    <a:pt x="378" y="201"/>
                    <a:pt x="383" y="200"/>
                    <a:pt x="385" y="199"/>
                  </a:cubicBezTo>
                  <a:cubicBezTo>
                    <a:pt x="385" y="198"/>
                    <a:pt x="385" y="197"/>
                    <a:pt x="386" y="196"/>
                  </a:cubicBezTo>
                  <a:cubicBezTo>
                    <a:pt x="387" y="192"/>
                    <a:pt x="389" y="186"/>
                    <a:pt x="394" y="179"/>
                  </a:cubicBezTo>
                  <a:cubicBezTo>
                    <a:pt x="396" y="177"/>
                    <a:pt x="398" y="175"/>
                    <a:pt x="400" y="172"/>
                  </a:cubicBezTo>
                  <a:cubicBezTo>
                    <a:pt x="408" y="163"/>
                    <a:pt x="413" y="156"/>
                    <a:pt x="413" y="145"/>
                  </a:cubicBezTo>
                  <a:cubicBezTo>
                    <a:pt x="413" y="144"/>
                    <a:pt x="409" y="141"/>
                    <a:pt x="407" y="139"/>
                  </a:cubicBezTo>
                  <a:cubicBezTo>
                    <a:pt x="402" y="132"/>
                    <a:pt x="395" y="126"/>
                    <a:pt x="397" y="117"/>
                  </a:cubicBezTo>
                  <a:cubicBezTo>
                    <a:pt x="399" y="107"/>
                    <a:pt x="405" y="99"/>
                    <a:pt x="413" y="93"/>
                  </a:cubicBezTo>
                  <a:cubicBezTo>
                    <a:pt x="405" y="80"/>
                    <a:pt x="405" y="64"/>
                    <a:pt x="405" y="50"/>
                  </a:cubicBezTo>
                  <a:cubicBezTo>
                    <a:pt x="405" y="34"/>
                    <a:pt x="405" y="24"/>
                    <a:pt x="397" y="20"/>
                  </a:cubicBezTo>
                  <a:cubicBezTo>
                    <a:pt x="394" y="18"/>
                    <a:pt x="393" y="18"/>
                    <a:pt x="393" y="18"/>
                  </a:cubicBezTo>
                  <a:cubicBezTo>
                    <a:pt x="391" y="19"/>
                    <a:pt x="388" y="27"/>
                    <a:pt x="386" y="32"/>
                  </a:cubicBezTo>
                  <a:cubicBezTo>
                    <a:pt x="381" y="44"/>
                    <a:pt x="374" y="60"/>
                    <a:pt x="357" y="60"/>
                  </a:cubicBezTo>
                  <a:cubicBezTo>
                    <a:pt x="354" y="60"/>
                    <a:pt x="352" y="60"/>
                    <a:pt x="349" y="59"/>
                  </a:cubicBezTo>
                  <a:cubicBezTo>
                    <a:pt x="349" y="60"/>
                    <a:pt x="349" y="61"/>
                    <a:pt x="349" y="61"/>
                  </a:cubicBezTo>
                  <a:cubicBezTo>
                    <a:pt x="347" y="65"/>
                    <a:pt x="346" y="68"/>
                    <a:pt x="346" y="70"/>
                  </a:cubicBezTo>
                  <a:cubicBezTo>
                    <a:pt x="347" y="93"/>
                    <a:pt x="347" y="93"/>
                    <a:pt x="347" y="93"/>
                  </a:cubicBezTo>
                  <a:cubicBezTo>
                    <a:pt x="331" y="77"/>
                    <a:pt x="331" y="77"/>
                    <a:pt x="331" y="77"/>
                  </a:cubicBezTo>
                  <a:cubicBezTo>
                    <a:pt x="327" y="74"/>
                    <a:pt x="325" y="74"/>
                    <a:pt x="323" y="74"/>
                  </a:cubicBezTo>
                  <a:cubicBezTo>
                    <a:pt x="320" y="74"/>
                    <a:pt x="315" y="76"/>
                    <a:pt x="310" y="79"/>
                  </a:cubicBezTo>
                  <a:cubicBezTo>
                    <a:pt x="301" y="85"/>
                    <a:pt x="288" y="89"/>
                    <a:pt x="280" y="81"/>
                  </a:cubicBezTo>
                  <a:cubicBezTo>
                    <a:pt x="270" y="71"/>
                    <a:pt x="261" y="69"/>
                    <a:pt x="246" y="67"/>
                  </a:cubicBezTo>
                  <a:cubicBezTo>
                    <a:pt x="242" y="66"/>
                    <a:pt x="239" y="65"/>
                    <a:pt x="235" y="65"/>
                  </a:cubicBezTo>
                  <a:cubicBezTo>
                    <a:pt x="229" y="63"/>
                    <a:pt x="224" y="62"/>
                    <a:pt x="219" y="62"/>
                  </a:cubicBezTo>
                  <a:cubicBezTo>
                    <a:pt x="200" y="62"/>
                    <a:pt x="183" y="70"/>
                    <a:pt x="179" y="81"/>
                  </a:cubicBezTo>
                  <a:cubicBezTo>
                    <a:pt x="167" y="113"/>
                    <a:pt x="151" y="120"/>
                    <a:pt x="127" y="130"/>
                  </a:cubicBezTo>
                  <a:cubicBezTo>
                    <a:pt x="125" y="131"/>
                    <a:pt x="123" y="132"/>
                    <a:pt x="120" y="133"/>
                  </a:cubicBezTo>
                  <a:cubicBezTo>
                    <a:pt x="121" y="140"/>
                    <a:pt x="120" y="145"/>
                    <a:pt x="118" y="148"/>
                  </a:cubicBezTo>
                  <a:cubicBezTo>
                    <a:pt x="112" y="158"/>
                    <a:pt x="100" y="163"/>
                    <a:pt x="83" y="163"/>
                  </a:cubicBezTo>
                  <a:cubicBezTo>
                    <a:pt x="83" y="163"/>
                    <a:pt x="83" y="163"/>
                    <a:pt x="83" y="163"/>
                  </a:cubicBezTo>
                  <a:cubicBezTo>
                    <a:pt x="72" y="163"/>
                    <a:pt x="58" y="160"/>
                    <a:pt x="48" y="154"/>
                  </a:cubicBezTo>
                  <a:cubicBezTo>
                    <a:pt x="47" y="162"/>
                    <a:pt x="46" y="170"/>
                    <a:pt x="43" y="176"/>
                  </a:cubicBezTo>
                  <a:cubicBezTo>
                    <a:pt x="41" y="182"/>
                    <a:pt x="34" y="190"/>
                    <a:pt x="25" y="201"/>
                  </a:cubicBezTo>
                  <a:cubicBezTo>
                    <a:pt x="23" y="203"/>
                    <a:pt x="22" y="205"/>
                    <a:pt x="21" y="206"/>
                  </a:cubicBezTo>
                  <a:cubicBezTo>
                    <a:pt x="20" y="211"/>
                    <a:pt x="20" y="216"/>
                    <a:pt x="23" y="219"/>
                  </a:cubicBezTo>
                  <a:cubicBezTo>
                    <a:pt x="36" y="229"/>
                    <a:pt x="30" y="242"/>
                    <a:pt x="27" y="249"/>
                  </a:cubicBezTo>
                  <a:cubicBezTo>
                    <a:pt x="25" y="253"/>
                    <a:pt x="23" y="256"/>
                    <a:pt x="23" y="259"/>
                  </a:cubicBezTo>
                  <a:cubicBezTo>
                    <a:pt x="24" y="263"/>
                    <a:pt x="24" y="268"/>
                    <a:pt x="24" y="274"/>
                  </a:cubicBezTo>
                  <a:cubicBezTo>
                    <a:pt x="25" y="284"/>
                    <a:pt x="26" y="297"/>
                    <a:pt x="29" y="302"/>
                  </a:cubicBezTo>
                  <a:cubicBezTo>
                    <a:pt x="30" y="303"/>
                    <a:pt x="36" y="306"/>
                    <a:pt x="39" y="308"/>
                  </a:cubicBezTo>
                  <a:cubicBezTo>
                    <a:pt x="47" y="312"/>
                    <a:pt x="55" y="317"/>
                    <a:pt x="61" y="325"/>
                  </a:cubicBezTo>
                  <a:cubicBezTo>
                    <a:pt x="74" y="344"/>
                    <a:pt x="56" y="368"/>
                    <a:pt x="42" y="38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7" name="Freeform 419"/>
            <p:cNvSpPr>
              <a:spLocks/>
            </p:cNvSpPr>
            <p:nvPr/>
          </p:nvSpPr>
          <p:spPr bwMode="auto">
            <a:xfrm>
              <a:off x="2708" y="2316"/>
              <a:ext cx="4" cy="4"/>
            </a:xfrm>
            <a:custGeom>
              <a:avLst/>
              <a:gdLst>
                <a:gd name="T0" fmla="*/ 12 w 12"/>
                <a:gd name="T1" fmla="*/ 4 h 15"/>
                <a:gd name="T2" fmla="*/ 6 w 12"/>
                <a:gd name="T3" fmla="*/ 15 h 15"/>
                <a:gd name="T4" fmla="*/ 12 w 12"/>
                <a:gd name="T5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12" y="4"/>
                  </a:moveTo>
                  <a:cubicBezTo>
                    <a:pt x="7" y="7"/>
                    <a:pt x="0" y="0"/>
                    <a:pt x="6" y="15"/>
                  </a:cubicBezTo>
                  <a:cubicBezTo>
                    <a:pt x="8" y="11"/>
                    <a:pt x="10" y="8"/>
                    <a:pt x="12" y="4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8" name="Freeform 420"/>
            <p:cNvSpPr>
              <a:spLocks/>
            </p:cNvSpPr>
            <p:nvPr/>
          </p:nvSpPr>
          <p:spPr bwMode="auto">
            <a:xfrm>
              <a:off x="2706" y="2307"/>
              <a:ext cx="14" cy="20"/>
            </a:xfrm>
            <a:custGeom>
              <a:avLst/>
              <a:gdLst>
                <a:gd name="T0" fmla="*/ 12 w 47"/>
                <a:gd name="T1" fmla="*/ 69 h 69"/>
                <a:gd name="T2" fmla="*/ 4 w 47"/>
                <a:gd name="T3" fmla="*/ 50 h 69"/>
                <a:gd name="T4" fmla="*/ 3 w 47"/>
                <a:gd name="T5" fmla="*/ 32 h 69"/>
                <a:gd name="T6" fmla="*/ 13 w 47"/>
                <a:gd name="T7" fmla="*/ 27 h 69"/>
                <a:gd name="T8" fmla="*/ 14 w 47"/>
                <a:gd name="T9" fmla="*/ 27 h 69"/>
                <a:gd name="T10" fmla="*/ 47 w 47"/>
                <a:gd name="T11" fmla="*/ 0 h 69"/>
                <a:gd name="T12" fmla="*/ 27 w 47"/>
                <a:gd name="T13" fmla="*/ 39 h 69"/>
                <a:gd name="T14" fmla="*/ 21 w 47"/>
                <a:gd name="T15" fmla="*/ 50 h 69"/>
                <a:gd name="T16" fmla="*/ 12 w 47"/>
                <a:gd name="T17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69">
                  <a:moveTo>
                    <a:pt x="12" y="69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2" y="44"/>
                    <a:pt x="0" y="37"/>
                    <a:pt x="3" y="32"/>
                  </a:cubicBezTo>
                  <a:cubicBezTo>
                    <a:pt x="6" y="28"/>
                    <a:pt x="9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5" y="43"/>
                    <a:pt x="23" y="47"/>
                    <a:pt x="21" y="50"/>
                  </a:cubicBezTo>
                  <a:lnTo>
                    <a:pt x="12" y="69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39" name="Freeform 421"/>
            <p:cNvSpPr>
              <a:spLocks/>
            </p:cNvSpPr>
            <p:nvPr/>
          </p:nvSpPr>
          <p:spPr bwMode="auto">
            <a:xfrm>
              <a:off x="2581" y="2170"/>
              <a:ext cx="109" cy="113"/>
            </a:xfrm>
            <a:custGeom>
              <a:avLst/>
              <a:gdLst>
                <a:gd name="T0" fmla="*/ 17 w 366"/>
                <a:gd name="T1" fmla="*/ 244 h 382"/>
                <a:gd name="T2" fmla="*/ 115 w 366"/>
                <a:gd name="T3" fmla="*/ 290 h 382"/>
                <a:gd name="T4" fmla="*/ 157 w 366"/>
                <a:gd name="T5" fmla="*/ 313 h 382"/>
                <a:gd name="T6" fmla="*/ 180 w 366"/>
                <a:gd name="T7" fmla="*/ 324 h 382"/>
                <a:gd name="T8" fmla="*/ 184 w 366"/>
                <a:gd name="T9" fmla="*/ 354 h 382"/>
                <a:gd name="T10" fmla="*/ 288 w 366"/>
                <a:gd name="T11" fmla="*/ 373 h 382"/>
                <a:gd name="T12" fmla="*/ 318 w 366"/>
                <a:gd name="T13" fmla="*/ 339 h 382"/>
                <a:gd name="T14" fmla="*/ 366 w 366"/>
                <a:gd name="T15" fmla="*/ 337 h 382"/>
                <a:gd name="T16" fmla="*/ 294 w 366"/>
                <a:gd name="T17" fmla="*/ 220 h 382"/>
                <a:gd name="T18" fmla="*/ 249 w 366"/>
                <a:gd name="T19" fmla="*/ 160 h 382"/>
                <a:gd name="T20" fmla="*/ 280 w 366"/>
                <a:gd name="T21" fmla="*/ 84 h 382"/>
                <a:gd name="T22" fmla="*/ 227 w 366"/>
                <a:gd name="T23" fmla="*/ 19 h 382"/>
                <a:gd name="T24" fmla="*/ 147 w 366"/>
                <a:gd name="T25" fmla="*/ 19 h 382"/>
                <a:gd name="T26" fmla="*/ 96 w 366"/>
                <a:gd name="T27" fmla="*/ 93 h 382"/>
                <a:gd name="T28" fmla="*/ 51 w 366"/>
                <a:gd name="T29" fmla="*/ 168 h 382"/>
                <a:gd name="T30" fmla="*/ 17 w 366"/>
                <a:gd name="T31" fmla="*/ 244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66" h="382">
                  <a:moveTo>
                    <a:pt x="17" y="244"/>
                  </a:moveTo>
                  <a:cubicBezTo>
                    <a:pt x="57" y="256"/>
                    <a:pt x="79" y="271"/>
                    <a:pt x="115" y="290"/>
                  </a:cubicBezTo>
                  <a:cubicBezTo>
                    <a:pt x="130" y="298"/>
                    <a:pt x="148" y="298"/>
                    <a:pt x="157" y="313"/>
                  </a:cubicBezTo>
                  <a:cubicBezTo>
                    <a:pt x="164" y="325"/>
                    <a:pt x="173" y="316"/>
                    <a:pt x="180" y="324"/>
                  </a:cubicBezTo>
                  <a:cubicBezTo>
                    <a:pt x="186" y="330"/>
                    <a:pt x="178" y="348"/>
                    <a:pt x="184" y="354"/>
                  </a:cubicBezTo>
                  <a:cubicBezTo>
                    <a:pt x="213" y="382"/>
                    <a:pt x="253" y="361"/>
                    <a:pt x="288" y="373"/>
                  </a:cubicBezTo>
                  <a:cubicBezTo>
                    <a:pt x="300" y="377"/>
                    <a:pt x="308" y="343"/>
                    <a:pt x="318" y="339"/>
                  </a:cubicBezTo>
                  <a:cubicBezTo>
                    <a:pt x="332" y="332"/>
                    <a:pt x="352" y="342"/>
                    <a:pt x="366" y="337"/>
                  </a:cubicBezTo>
                  <a:cubicBezTo>
                    <a:pt x="314" y="309"/>
                    <a:pt x="345" y="252"/>
                    <a:pt x="294" y="220"/>
                  </a:cubicBezTo>
                  <a:cubicBezTo>
                    <a:pt x="278" y="209"/>
                    <a:pt x="242" y="183"/>
                    <a:pt x="249" y="160"/>
                  </a:cubicBezTo>
                  <a:cubicBezTo>
                    <a:pt x="258" y="132"/>
                    <a:pt x="273" y="111"/>
                    <a:pt x="280" y="84"/>
                  </a:cubicBezTo>
                  <a:cubicBezTo>
                    <a:pt x="250" y="77"/>
                    <a:pt x="225" y="52"/>
                    <a:pt x="227" y="19"/>
                  </a:cubicBezTo>
                  <a:cubicBezTo>
                    <a:pt x="201" y="20"/>
                    <a:pt x="172" y="0"/>
                    <a:pt x="147" y="19"/>
                  </a:cubicBezTo>
                  <a:cubicBezTo>
                    <a:pt x="116" y="44"/>
                    <a:pt x="99" y="54"/>
                    <a:pt x="96" y="93"/>
                  </a:cubicBezTo>
                  <a:cubicBezTo>
                    <a:pt x="94" y="138"/>
                    <a:pt x="90" y="145"/>
                    <a:pt x="51" y="168"/>
                  </a:cubicBezTo>
                  <a:cubicBezTo>
                    <a:pt x="3" y="197"/>
                    <a:pt x="0" y="191"/>
                    <a:pt x="17" y="244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0" name="Freeform 422"/>
            <p:cNvSpPr>
              <a:spLocks noEditPoints="1"/>
            </p:cNvSpPr>
            <p:nvPr/>
          </p:nvSpPr>
          <p:spPr bwMode="auto">
            <a:xfrm>
              <a:off x="2578" y="2170"/>
              <a:ext cx="119" cy="113"/>
            </a:xfrm>
            <a:custGeom>
              <a:avLst/>
              <a:gdLst>
                <a:gd name="T0" fmla="*/ 293 w 397"/>
                <a:gd name="T1" fmla="*/ 382 h 382"/>
                <a:gd name="T2" fmla="*/ 253 w 397"/>
                <a:gd name="T3" fmla="*/ 378 h 382"/>
                <a:gd name="T4" fmla="*/ 185 w 397"/>
                <a:gd name="T5" fmla="*/ 360 h 382"/>
                <a:gd name="T6" fmla="*/ 181 w 397"/>
                <a:gd name="T7" fmla="*/ 329 h 382"/>
                <a:gd name="T8" fmla="*/ 157 w 397"/>
                <a:gd name="T9" fmla="*/ 318 h 382"/>
                <a:gd name="T10" fmla="*/ 119 w 397"/>
                <a:gd name="T11" fmla="*/ 299 h 382"/>
                <a:gd name="T12" fmla="*/ 22 w 397"/>
                <a:gd name="T13" fmla="*/ 253 h 382"/>
                <a:gd name="T14" fmla="*/ 16 w 397"/>
                <a:gd name="T15" fmla="*/ 247 h 382"/>
                <a:gd name="T16" fmla="*/ 55 w 397"/>
                <a:gd name="T17" fmla="*/ 160 h 382"/>
                <a:gd name="T18" fmla="*/ 142 w 397"/>
                <a:gd name="T19" fmla="*/ 18 h 382"/>
                <a:gd name="T20" fmla="*/ 209 w 397"/>
                <a:gd name="T21" fmla="*/ 6 h 382"/>
                <a:gd name="T22" fmla="*/ 243 w 397"/>
                <a:gd name="T23" fmla="*/ 10 h 382"/>
                <a:gd name="T24" fmla="*/ 291 w 397"/>
                <a:gd name="T25" fmla="*/ 75 h 382"/>
                <a:gd name="T26" fmla="*/ 297 w 397"/>
                <a:gd name="T27" fmla="*/ 87 h 382"/>
                <a:gd name="T28" fmla="*/ 266 w 397"/>
                <a:gd name="T29" fmla="*/ 163 h 382"/>
                <a:gd name="T30" fmla="*/ 346 w 397"/>
                <a:gd name="T31" fmla="*/ 277 h 382"/>
                <a:gd name="T32" fmla="*/ 397 w 397"/>
                <a:gd name="T33" fmla="*/ 339 h 382"/>
                <a:gd name="T34" fmla="*/ 351 w 397"/>
                <a:gd name="T35" fmla="*/ 347 h 382"/>
                <a:gd name="T36" fmla="*/ 322 w 397"/>
                <a:gd name="T37" fmla="*/ 360 h 382"/>
                <a:gd name="T38" fmla="*/ 266 w 397"/>
                <a:gd name="T39" fmla="*/ 359 h 382"/>
                <a:gd name="T40" fmla="*/ 305 w 397"/>
                <a:gd name="T41" fmla="*/ 351 h 382"/>
                <a:gd name="T42" fmla="*/ 348 w 397"/>
                <a:gd name="T43" fmla="*/ 328 h 382"/>
                <a:gd name="T44" fmla="*/ 298 w 397"/>
                <a:gd name="T45" fmla="*/ 228 h 382"/>
                <a:gd name="T46" fmla="*/ 264 w 397"/>
                <a:gd name="T47" fmla="*/ 119 h 382"/>
                <a:gd name="T48" fmla="*/ 226 w 397"/>
                <a:gd name="T49" fmla="*/ 28 h 382"/>
                <a:gd name="T50" fmla="*/ 161 w 397"/>
                <a:gd name="T51" fmla="*/ 27 h 382"/>
                <a:gd name="T52" fmla="*/ 114 w 397"/>
                <a:gd name="T53" fmla="*/ 93 h 382"/>
                <a:gd name="T54" fmla="*/ 49 w 397"/>
                <a:gd name="T55" fmla="*/ 185 h 382"/>
                <a:gd name="T56" fmla="*/ 106 w 397"/>
                <a:gd name="T57" fmla="*/ 270 h 382"/>
                <a:gd name="T58" fmla="*/ 141 w 397"/>
                <a:gd name="T59" fmla="*/ 288 h 382"/>
                <a:gd name="T60" fmla="*/ 179 w 397"/>
                <a:gd name="T61" fmla="*/ 311 h 382"/>
                <a:gd name="T62" fmla="*/ 199 w 397"/>
                <a:gd name="T63" fmla="*/ 339 h 382"/>
                <a:gd name="T64" fmla="*/ 252 w 397"/>
                <a:gd name="T65" fmla="*/ 36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7" h="382">
                  <a:moveTo>
                    <a:pt x="298" y="382"/>
                  </a:moveTo>
                  <a:cubicBezTo>
                    <a:pt x="293" y="382"/>
                    <a:pt x="293" y="382"/>
                    <a:pt x="293" y="382"/>
                  </a:cubicBezTo>
                  <a:cubicBezTo>
                    <a:pt x="286" y="379"/>
                    <a:pt x="278" y="378"/>
                    <a:pt x="266" y="378"/>
                  </a:cubicBezTo>
                  <a:cubicBezTo>
                    <a:pt x="262" y="378"/>
                    <a:pt x="257" y="378"/>
                    <a:pt x="253" y="378"/>
                  </a:cubicBezTo>
                  <a:cubicBezTo>
                    <a:pt x="248" y="378"/>
                    <a:pt x="243" y="379"/>
                    <a:pt x="238" y="379"/>
                  </a:cubicBezTo>
                  <a:cubicBezTo>
                    <a:pt x="221" y="379"/>
                    <a:pt x="202" y="377"/>
                    <a:pt x="185" y="360"/>
                  </a:cubicBezTo>
                  <a:cubicBezTo>
                    <a:pt x="180" y="355"/>
                    <a:pt x="180" y="346"/>
                    <a:pt x="181" y="338"/>
                  </a:cubicBezTo>
                  <a:cubicBezTo>
                    <a:pt x="181" y="335"/>
                    <a:pt x="181" y="331"/>
                    <a:pt x="181" y="329"/>
                  </a:cubicBezTo>
                  <a:cubicBezTo>
                    <a:pt x="181" y="329"/>
                    <a:pt x="181" y="329"/>
                    <a:pt x="177" y="329"/>
                  </a:cubicBezTo>
                  <a:cubicBezTo>
                    <a:pt x="172" y="329"/>
                    <a:pt x="164" y="328"/>
                    <a:pt x="157" y="318"/>
                  </a:cubicBezTo>
                  <a:cubicBezTo>
                    <a:pt x="153" y="311"/>
                    <a:pt x="145" y="308"/>
                    <a:pt x="136" y="305"/>
                  </a:cubicBezTo>
                  <a:cubicBezTo>
                    <a:pt x="130" y="304"/>
                    <a:pt x="124" y="302"/>
                    <a:pt x="119" y="299"/>
                  </a:cubicBezTo>
                  <a:cubicBezTo>
                    <a:pt x="111" y="294"/>
                    <a:pt x="104" y="290"/>
                    <a:pt x="97" y="287"/>
                  </a:cubicBezTo>
                  <a:cubicBezTo>
                    <a:pt x="72" y="273"/>
                    <a:pt x="53" y="262"/>
                    <a:pt x="22" y="253"/>
                  </a:cubicBezTo>
                  <a:cubicBezTo>
                    <a:pt x="17" y="251"/>
                    <a:pt x="17" y="251"/>
                    <a:pt x="17" y="251"/>
                  </a:cubicBezTo>
                  <a:cubicBezTo>
                    <a:pt x="16" y="247"/>
                    <a:pt x="16" y="247"/>
                    <a:pt x="16" y="247"/>
                  </a:cubicBezTo>
                  <a:cubicBezTo>
                    <a:pt x="0" y="197"/>
                    <a:pt x="1" y="191"/>
                    <a:pt x="40" y="169"/>
                  </a:cubicBezTo>
                  <a:cubicBezTo>
                    <a:pt x="44" y="166"/>
                    <a:pt x="49" y="163"/>
                    <a:pt x="55" y="160"/>
                  </a:cubicBezTo>
                  <a:cubicBezTo>
                    <a:pt x="91" y="138"/>
                    <a:pt x="93" y="135"/>
                    <a:pt x="95" y="92"/>
                  </a:cubicBezTo>
                  <a:cubicBezTo>
                    <a:pt x="98" y="53"/>
                    <a:pt x="115" y="39"/>
                    <a:pt x="142" y="18"/>
                  </a:cubicBezTo>
                  <a:cubicBezTo>
                    <a:pt x="150" y="12"/>
                    <a:pt x="150" y="12"/>
                    <a:pt x="150" y="12"/>
                  </a:cubicBezTo>
                  <a:cubicBezTo>
                    <a:pt x="166" y="0"/>
                    <a:pt x="189" y="2"/>
                    <a:pt x="209" y="6"/>
                  </a:cubicBezTo>
                  <a:cubicBezTo>
                    <a:pt x="218" y="8"/>
                    <a:pt x="226" y="10"/>
                    <a:pt x="233" y="10"/>
                  </a:cubicBezTo>
                  <a:cubicBezTo>
                    <a:pt x="243" y="10"/>
                    <a:pt x="243" y="10"/>
                    <a:pt x="243" y="10"/>
                  </a:cubicBezTo>
                  <a:cubicBezTo>
                    <a:pt x="244" y="20"/>
                    <a:pt x="244" y="20"/>
                    <a:pt x="244" y="20"/>
                  </a:cubicBezTo>
                  <a:cubicBezTo>
                    <a:pt x="243" y="50"/>
                    <a:pt x="267" y="70"/>
                    <a:pt x="291" y="75"/>
                  </a:cubicBezTo>
                  <a:cubicBezTo>
                    <a:pt x="300" y="78"/>
                    <a:pt x="300" y="78"/>
                    <a:pt x="300" y="78"/>
                  </a:cubicBezTo>
                  <a:cubicBezTo>
                    <a:pt x="297" y="87"/>
                    <a:pt x="297" y="87"/>
                    <a:pt x="297" y="87"/>
                  </a:cubicBezTo>
                  <a:cubicBezTo>
                    <a:pt x="293" y="101"/>
                    <a:pt x="287" y="114"/>
                    <a:pt x="281" y="127"/>
                  </a:cubicBezTo>
                  <a:cubicBezTo>
                    <a:pt x="275" y="138"/>
                    <a:pt x="270" y="150"/>
                    <a:pt x="266" y="163"/>
                  </a:cubicBezTo>
                  <a:cubicBezTo>
                    <a:pt x="262" y="174"/>
                    <a:pt x="278" y="194"/>
                    <a:pt x="307" y="212"/>
                  </a:cubicBezTo>
                  <a:cubicBezTo>
                    <a:pt x="335" y="230"/>
                    <a:pt x="341" y="255"/>
                    <a:pt x="346" y="277"/>
                  </a:cubicBezTo>
                  <a:cubicBezTo>
                    <a:pt x="351" y="298"/>
                    <a:pt x="356" y="317"/>
                    <a:pt x="378" y="329"/>
                  </a:cubicBezTo>
                  <a:cubicBezTo>
                    <a:pt x="397" y="339"/>
                    <a:pt x="397" y="339"/>
                    <a:pt x="397" y="339"/>
                  </a:cubicBezTo>
                  <a:cubicBezTo>
                    <a:pt x="377" y="346"/>
                    <a:pt x="377" y="346"/>
                    <a:pt x="377" y="346"/>
                  </a:cubicBezTo>
                  <a:cubicBezTo>
                    <a:pt x="370" y="348"/>
                    <a:pt x="360" y="348"/>
                    <a:pt x="351" y="347"/>
                  </a:cubicBezTo>
                  <a:cubicBezTo>
                    <a:pt x="343" y="346"/>
                    <a:pt x="334" y="345"/>
                    <a:pt x="329" y="347"/>
                  </a:cubicBezTo>
                  <a:cubicBezTo>
                    <a:pt x="328" y="349"/>
                    <a:pt x="324" y="355"/>
                    <a:pt x="322" y="360"/>
                  </a:cubicBezTo>
                  <a:cubicBezTo>
                    <a:pt x="316" y="370"/>
                    <a:pt x="310" y="382"/>
                    <a:pt x="298" y="382"/>
                  </a:cubicBezTo>
                  <a:close/>
                  <a:moveTo>
                    <a:pt x="266" y="359"/>
                  </a:moveTo>
                  <a:cubicBezTo>
                    <a:pt x="275" y="359"/>
                    <a:pt x="286" y="360"/>
                    <a:pt x="298" y="364"/>
                  </a:cubicBezTo>
                  <a:cubicBezTo>
                    <a:pt x="300" y="362"/>
                    <a:pt x="303" y="355"/>
                    <a:pt x="305" y="351"/>
                  </a:cubicBezTo>
                  <a:cubicBezTo>
                    <a:pt x="310" y="342"/>
                    <a:pt x="315" y="334"/>
                    <a:pt x="322" y="331"/>
                  </a:cubicBezTo>
                  <a:cubicBezTo>
                    <a:pt x="329" y="327"/>
                    <a:pt x="338" y="327"/>
                    <a:pt x="348" y="328"/>
                  </a:cubicBezTo>
                  <a:cubicBezTo>
                    <a:pt x="336" y="314"/>
                    <a:pt x="332" y="297"/>
                    <a:pt x="328" y="281"/>
                  </a:cubicBezTo>
                  <a:cubicBezTo>
                    <a:pt x="324" y="261"/>
                    <a:pt x="319" y="242"/>
                    <a:pt x="298" y="228"/>
                  </a:cubicBezTo>
                  <a:cubicBezTo>
                    <a:pt x="275" y="213"/>
                    <a:pt x="239" y="185"/>
                    <a:pt x="248" y="157"/>
                  </a:cubicBezTo>
                  <a:cubicBezTo>
                    <a:pt x="252" y="143"/>
                    <a:pt x="258" y="131"/>
                    <a:pt x="264" y="119"/>
                  </a:cubicBezTo>
                  <a:cubicBezTo>
                    <a:pt x="269" y="109"/>
                    <a:pt x="274" y="100"/>
                    <a:pt x="277" y="91"/>
                  </a:cubicBezTo>
                  <a:cubicBezTo>
                    <a:pt x="248" y="80"/>
                    <a:pt x="228" y="56"/>
                    <a:pt x="226" y="28"/>
                  </a:cubicBezTo>
                  <a:cubicBezTo>
                    <a:pt x="218" y="27"/>
                    <a:pt x="212" y="26"/>
                    <a:pt x="205" y="24"/>
                  </a:cubicBezTo>
                  <a:cubicBezTo>
                    <a:pt x="188" y="20"/>
                    <a:pt x="172" y="18"/>
                    <a:pt x="161" y="27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27" y="53"/>
                    <a:pt x="115" y="62"/>
                    <a:pt x="114" y="93"/>
                  </a:cubicBezTo>
                  <a:cubicBezTo>
                    <a:pt x="111" y="142"/>
                    <a:pt x="106" y="151"/>
                    <a:pt x="64" y="176"/>
                  </a:cubicBezTo>
                  <a:cubicBezTo>
                    <a:pt x="59" y="179"/>
                    <a:pt x="54" y="182"/>
                    <a:pt x="49" y="185"/>
                  </a:cubicBezTo>
                  <a:cubicBezTo>
                    <a:pt x="22" y="200"/>
                    <a:pt x="21" y="201"/>
                    <a:pt x="32" y="237"/>
                  </a:cubicBezTo>
                  <a:cubicBezTo>
                    <a:pt x="62" y="246"/>
                    <a:pt x="82" y="258"/>
                    <a:pt x="106" y="270"/>
                  </a:cubicBezTo>
                  <a:cubicBezTo>
                    <a:pt x="113" y="274"/>
                    <a:pt x="120" y="278"/>
                    <a:pt x="128" y="282"/>
                  </a:cubicBezTo>
                  <a:cubicBezTo>
                    <a:pt x="132" y="285"/>
                    <a:pt x="137" y="286"/>
                    <a:pt x="141" y="288"/>
                  </a:cubicBezTo>
                  <a:cubicBezTo>
                    <a:pt x="152" y="291"/>
                    <a:pt x="165" y="296"/>
                    <a:pt x="173" y="308"/>
                  </a:cubicBezTo>
                  <a:cubicBezTo>
                    <a:pt x="174" y="310"/>
                    <a:pt x="175" y="310"/>
                    <a:pt x="179" y="311"/>
                  </a:cubicBezTo>
                  <a:cubicBezTo>
                    <a:pt x="183" y="311"/>
                    <a:pt x="190" y="311"/>
                    <a:pt x="195" y="318"/>
                  </a:cubicBezTo>
                  <a:cubicBezTo>
                    <a:pt x="200" y="324"/>
                    <a:pt x="200" y="332"/>
                    <a:pt x="199" y="339"/>
                  </a:cubicBezTo>
                  <a:cubicBezTo>
                    <a:pt x="199" y="342"/>
                    <a:pt x="199" y="347"/>
                    <a:pt x="199" y="348"/>
                  </a:cubicBezTo>
                  <a:cubicBezTo>
                    <a:pt x="212" y="361"/>
                    <a:pt x="231" y="361"/>
                    <a:pt x="252" y="360"/>
                  </a:cubicBezTo>
                  <a:cubicBezTo>
                    <a:pt x="257" y="360"/>
                    <a:pt x="262" y="359"/>
                    <a:pt x="266" y="35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1" name="Freeform 423"/>
            <p:cNvSpPr>
              <a:spLocks/>
            </p:cNvSpPr>
            <p:nvPr/>
          </p:nvSpPr>
          <p:spPr bwMode="auto">
            <a:xfrm>
              <a:off x="2648" y="2275"/>
              <a:ext cx="20" cy="13"/>
            </a:xfrm>
            <a:custGeom>
              <a:avLst/>
              <a:gdLst>
                <a:gd name="T0" fmla="*/ 0 w 65"/>
                <a:gd name="T1" fmla="*/ 17 h 41"/>
                <a:gd name="T2" fmla="*/ 65 w 65"/>
                <a:gd name="T3" fmla="*/ 19 h 41"/>
                <a:gd name="T4" fmla="*/ 0 w 65"/>
                <a:gd name="T5" fmla="*/ 1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41">
                  <a:moveTo>
                    <a:pt x="0" y="17"/>
                  </a:moveTo>
                  <a:cubicBezTo>
                    <a:pt x="25" y="41"/>
                    <a:pt x="36" y="32"/>
                    <a:pt x="65" y="19"/>
                  </a:cubicBezTo>
                  <a:cubicBezTo>
                    <a:pt x="41" y="11"/>
                    <a:pt x="23" y="0"/>
                    <a:pt x="0" y="1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2" name="Freeform 424"/>
            <p:cNvSpPr>
              <a:spLocks noEditPoints="1"/>
            </p:cNvSpPr>
            <p:nvPr/>
          </p:nvSpPr>
          <p:spPr bwMode="auto">
            <a:xfrm>
              <a:off x="2644" y="2274"/>
              <a:ext cx="31" cy="14"/>
            </a:xfrm>
            <a:custGeom>
              <a:avLst/>
              <a:gdLst>
                <a:gd name="T0" fmla="*/ 43 w 104"/>
                <a:gd name="T1" fmla="*/ 47 h 47"/>
                <a:gd name="T2" fmla="*/ 43 w 104"/>
                <a:gd name="T3" fmla="*/ 47 h 47"/>
                <a:gd name="T4" fmla="*/ 8 w 104"/>
                <a:gd name="T5" fmla="*/ 29 h 47"/>
                <a:gd name="T6" fmla="*/ 0 w 104"/>
                <a:gd name="T7" fmla="*/ 21 h 47"/>
                <a:gd name="T8" fmla="*/ 9 w 104"/>
                <a:gd name="T9" fmla="*/ 15 h 47"/>
                <a:gd name="T10" fmla="*/ 74 w 104"/>
                <a:gd name="T11" fmla="*/ 12 h 47"/>
                <a:gd name="T12" fmla="*/ 104 w 104"/>
                <a:gd name="T13" fmla="*/ 23 h 47"/>
                <a:gd name="T14" fmla="*/ 75 w 104"/>
                <a:gd name="T15" fmla="*/ 37 h 47"/>
                <a:gd name="T16" fmla="*/ 43 w 104"/>
                <a:gd name="T17" fmla="*/ 47 h 47"/>
                <a:gd name="T18" fmla="*/ 31 w 104"/>
                <a:gd name="T19" fmla="*/ 24 h 47"/>
                <a:gd name="T20" fmla="*/ 55 w 104"/>
                <a:gd name="T21" fmla="*/ 25 h 47"/>
                <a:gd name="T22" fmla="*/ 31 w 104"/>
                <a:gd name="T23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4" h="47">
                  <a:moveTo>
                    <a:pt x="43" y="47"/>
                  </a:moveTo>
                  <a:cubicBezTo>
                    <a:pt x="43" y="47"/>
                    <a:pt x="43" y="47"/>
                    <a:pt x="43" y="47"/>
                  </a:cubicBezTo>
                  <a:cubicBezTo>
                    <a:pt x="32" y="47"/>
                    <a:pt x="22" y="41"/>
                    <a:pt x="8" y="2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30" y="0"/>
                    <a:pt x="52" y="4"/>
                    <a:pt x="74" y="12"/>
                  </a:cubicBezTo>
                  <a:cubicBezTo>
                    <a:pt x="104" y="23"/>
                    <a:pt x="104" y="23"/>
                    <a:pt x="104" y="23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63" y="42"/>
                    <a:pt x="54" y="47"/>
                    <a:pt x="43" y="47"/>
                  </a:cubicBezTo>
                  <a:close/>
                  <a:moveTo>
                    <a:pt x="31" y="24"/>
                  </a:moveTo>
                  <a:cubicBezTo>
                    <a:pt x="43" y="32"/>
                    <a:pt x="47" y="28"/>
                    <a:pt x="55" y="25"/>
                  </a:cubicBezTo>
                  <a:cubicBezTo>
                    <a:pt x="47" y="22"/>
                    <a:pt x="39" y="21"/>
                    <a:pt x="31" y="24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3" name="Freeform 425"/>
            <p:cNvSpPr>
              <a:spLocks/>
            </p:cNvSpPr>
            <p:nvPr/>
          </p:nvSpPr>
          <p:spPr bwMode="auto">
            <a:xfrm>
              <a:off x="2530" y="2229"/>
              <a:ext cx="17" cy="50"/>
            </a:xfrm>
            <a:custGeom>
              <a:avLst/>
              <a:gdLst>
                <a:gd name="T0" fmla="*/ 35 w 57"/>
                <a:gd name="T1" fmla="*/ 162 h 165"/>
                <a:gd name="T2" fmla="*/ 52 w 57"/>
                <a:gd name="T3" fmla="*/ 77 h 165"/>
                <a:gd name="T4" fmla="*/ 31 w 57"/>
                <a:gd name="T5" fmla="*/ 80 h 165"/>
                <a:gd name="T6" fmla="*/ 43 w 57"/>
                <a:gd name="T7" fmla="*/ 62 h 165"/>
                <a:gd name="T8" fmla="*/ 56 w 57"/>
                <a:gd name="T9" fmla="*/ 37 h 165"/>
                <a:gd name="T10" fmla="*/ 57 w 57"/>
                <a:gd name="T11" fmla="*/ 0 h 165"/>
                <a:gd name="T12" fmla="*/ 15 w 57"/>
                <a:gd name="T13" fmla="*/ 72 h 165"/>
                <a:gd name="T14" fmla="*/ 35 w 57"/>
                <a:gd name="T15" fmla="*/ 16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165">
                  <a:moveTo>
                    <a:pt x="35" y="162"/>
                  </a:moveTo>
                  <a:cubicBezTo>
                    <a:pt x="41" y="133"/>
                    <a:pt x="46" y="105"/>
                    <a:pt x="52" y="77"/>
                  </a:cubicBezTo>
                  <a:cubicBezTo>
                    <a:pt x="46" y="79"/>
                    <a:pt x="38" y="78"/>
                    <a:pt x="31" y="80"/>
                  </a:cubicBezTo>
                  <a:cubicBezTo>
                    <a:pt x="36" y="75"/>
                    <a:pt x="38" y="67"/>
                    <a:pt x="43" y="62"/>
                  </a:cubicBezTo>
                  <a:cubicBezTo>
                    <a:pt x="25" y="53"/>
                    <a:pt x="34" y="23"/>
                    <a:pt x="56" y="37"/>
                  </a:cubicBezTo>
                  <a:cubicBezTo>
                    <a:pt x="55" y="25"/>
                    <a:pt x="56" y="13"/>
                    <a:pt x="57" y="0"/>
                  </a:cubicBezTo>
                  <a:cubicBezTo>
                    <a:pt x="22" y="3"/>
                    <a:pt x="34" y="45"/>
                    <a:pt x="15" y="72"/>
                  </a:cubicBezTo>
                  <a:cubicBezTo>
                    <a:pt x="0" y="94"/>
                    <a:pt x="30" y="165"/>
                    <a:pt x="35" y="16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4" name="Freeform 426"/>
            <p:cNvSpPr>
              <a:spLocks noEditPoints="1"/>
            </p:cNvSpPr>
            <p:nvPr/>
          </p:nvSpPr>
          <p:spPr bwMode="auto">
            <a:xfrm>
              <a:off x="2529" y="2226"/>
              <a:ext cx="21" cy="54"/>
            </a:xfrm>
            <a:custGeom>
              <a:avLst/>
              <a:gdLst>
                <a:gd name="T0" fmla="*/ 36 w 69"/>
                <a:gd name="T1" fmla="*/ 181 h 181"/>
                <a:gd name="T2" fmla="*/ 21 w 69"/>
                <a:gd name="T3" fmla="*/ 168 h 181"/>
                <a:gd name="T4" fmla="*/ 4 w 69"/>
                <a:gd name="T5" fmla="*/ 112 h 181"/>
                <a:gd name="T6" fmla="*/ 0 w 69"/>
                <a:gd name="T7" fmla="*/ 113 h 181"/>
                <a:gd name="T8" fmla="*/ 3 w 69"/>
                <a:gd name="T9" fmla="*/ 110 h 181"/>
                <a:gd name="T10" fmla="*/ 9 w 69"/>
                <a:gd name="T11" fmla="*/ 77 h 181"/>
                <a:gd name="T12" fmla="*/ 19 w 69"/>
                <a:gd name="T13" fmla="*/ 46 h 181"/>
                <a:gd name="T14" fmla="*/ 58 w 69"/>
                <a:gd name="T15" fmla="*/ 1 h 181"/>
                <a:gd name="T16" fmla="*/ 69 w 69"/>
                <a:gd name="T17" fmla="*/ 0 h 181"/>
                <a:gd name="T18" fmla="*/ 67 w 69"/>
                <a:gd name="T19" fmla="*/ 11 h 181"/>
                <a:gd name="T20" fmla="*/ 66 w 69"/>
                <a:gd name="T21" fmla="*/ 47 h 181"/>
                <a:gd name="T22" fmla="*/ 66 w 69"/>
                <a:gd name="T23" fmla="*/ 65 h 181"/>
                <a:gd name="T24" fmla="*/ 52 w 69"/>
                <a:gd name="T25" fmla="*/ 55 h 181"/>
                <a:gd name="T26" fmla="*/ 46 w 69"/>
                <a:gd name="T27" fmla="*/ 53 h 181"/>
                <a:gd name="T28" fmla="*/ 44 w 69"/>
                <a:gd name="T29" fmla="*/ 55 h 181"/>
                <a:gd name="T30" fmla="*/ 48 w 69"/>
                <a:gd name="T31" fmla="*/ 63 h 181"/>
                <a:gd name="T32" fmla="*/ 59 w 69"/>
                <a:gd name="T33" fmla="*/ 69 h 181"/>
                <a:gd name="T34" fmla="*/ 51 w 69"/>
                <a:gd name="T35" fmla="*/ 78 h 181"/>
                <a:gd name="T36" fmla="*/ 65 w 69"/>
                <a:gd name="T37" fmla="*/ 72 h 181"/>
                <a:gd name="T38" fmla="*/ 44 w 69"/>
                <a:gd name="T39" fmla="*/ 178 h 181"/>
                <a:gd name="T40" fmla="*/ 36 w 69"/>
                <a:gd name="T41" fmla="*/ 181 h 181"/>
                <a:gd name="T42" fmla="*/ 21 w 69"/>
                <a:gd name="T43" fmla="*/ 105 h 181"/>
                <a:gd name="T44" fmla="*/ 32 w 69"/>
                <a:gd name="T45" fmla="*/ 147 h 181"/>
                <a:gd name="T46" fmla="*/ 42 w 69"/>
                <a:gd name="T47" fmla="*/ 98 h 181"/>
                <a:gd name="T48" fmla="*/ 36 w 69"/>
                <a:gd name="T49" fmla="*/ 99 h 181"/>
                <a:gd name="T50" fmla="*/ 21 w 69"/>
                <a:gd name="T51" fmla="*/ 10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" h="181">
                  <a:moveTo>
                    <a:pt x="36" y="181"/>
                  </a:moveTo>
                  <a:cubicBezTo>
                    <a:pt x="30" y="181"/>
                    <a:pt x="25" y="176"/>
                    <a:pt x="21" y="168"/>
                  </a:cubicBezTo>
                  <a:cubicBezTo>
                    <a:pt x="17" y="160"/>
                    <a:pt x="6" y="135"/>
                    <a:pt x="4" y="112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2" y="97"/>
                    <a:pt x="3" y="85"/>
                    <a:pt x="9" y="77"/>
                  </a:cubicBezTo>
                  <a:cubicBezTo>
                    <a:pt x="15" y="68"/>
                    <a:pt x="17" y="57"/>
                    <a:pt x="19" y="46"/>
                  </a:cubicBezTo>
                  <a:cubicBezTo>
                    <a:pt x="24" y="27"/>
                    <a:pt x="29" y="3"/>
                    <a:pt x="58" y="1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7" y="11"/>
                    <a:pt x="67" y="11"/>
                    <a:pt x="67" y="11"/>
                  </a:cubicBezTo>
                  <a:cubicBezTo>
                    <a:pt x="66" y="24"/>
                    <a:pt x="66" y="36"/>
                    <a:pt x="66" y="47"/>
                  </a:cubicBezTo>
                  <a:cubicBezTo>
                    <a:pt x="66" y="65"/>
                    <a:pt x="66" y="65"/>
                    <a:pt x="66" y="65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9" y="53"/>
                    <a:pt x="47" y="53"/>
                    <a:pt x="46" y="53"/>
                  </a:cubicBezTo>
                  <a:cubicBezTo>
                    <a:pt x="45" y="53"/>
                    <a:pt x="44" y="54"/>
                    <a:pt x="44" y="55"/>
                  </a:cubicBezTo>
                  <a:cubicBezTo>
                    <a:pt x="43" y="58"/>
                    <a:pt x="43" y="61"/>
                    <a:pt x="48" y="63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65" y="72"/>
                    <a:pt x="65" y="72"/>
                    <a:pt x="65" y="72"/>
                  </a:cubicBezTo>
                  <a:cubicBezTo>
                    <a:pt x="44" y="178"/>
                    <a:pt x="44" y="178"/>
                    <a:pt x="44" y="178"/>
                  </a:cubicBezTo>
                  <a:lnTo>
                    <a:pt x="36" y="181"/>
                  </a:lnTo>
                  <a:close/>
                  <a:moveTo>
                    <a:pt x="21" y="105"/>
                  </a:moveTo>
                  <a:cubicBezTo>
                    <a:pt x="22" y="118"/>
                    <a:pt x="27" y="134"/>
                    <a:pt x="32" y="147"/>
                  </a:cubicBezTo>
                  <a:cubicBezTo>
                    <a:pt x="42" y="98"/>
                    <a:pt x="42" y="98"/>
                    <a:pt x="42" y="98"/>
                  </a:cubicBezTo>
                  <a:cubicBezTo>
                    <a:pt x="39" y="98"/>
                    <a:pt x="37" y="98"/>
                    <a:pt x="36" y="99"/>
                  </a:cubicBezTo>
                  <a:lnTo>
                    <a:pt x="21" y="105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5" name="Freeform 427"/>
            <p:cNvSpPr>
              <a:spLocks/>
            </p:cNvSpPr>
            <p:nvPr/>
          </p:nvSpPr>
          <p:spPr bwMode="auto">
            <a:xfrm>
              <a:off x="2535" y="2229"/>
              <a:ext cx="53" cy="52"/>
            </a:xfrm>
            <a:custGeom>
              <a:avLst/>
              <a:gdLst>
                <a:gd name="T0" fmla="*/ 155 w 176"/>
                <a:gd name="T1" fmla="*/ 0 h 177"/>
                <a:gd name="T2" fmla="*/ 77 w 176"/>
                <a:gd name="T3" fmla="*/ 41 h 177"/>
                <a:gd name="T4" fmla="*/ 38 w 176"/>
                <a:gd name="T5" fmla="*/ 40 h 177"/>
                <a:gd name="T6" fmla="*/ 25 w 176"/>
                <a:gd name="T7" fmla="*/ 65 h 177"/>
                <a:gd name="T8" fmla="*/ 13 w 176"/>
                <a:gd name="T9" fmla="*/ 83 h 177"/>
                <a:gd name="T10" fmla="*/ 34 w 176"/>
                <a:gd name="T11" fmla="*/ 80 h 177"/>
                <a:gd name="T12" fmla="*/ 32 w 176"/>
                <a:gd name="T13" fmla="*/ 174 h 177"/>
                <a:gd name="T14" fmla="*/ 80 w 176"/>
                <a:gd name="T15" fmla="*/ 146 h 177"/>
                <a:gd name="T16" fmla="*/ 108 w 176"/>
                <a:gd name="T17" fmla="*/ 141 h 177"/>
                <a:gd name="T18" fmla="*/ 129 w 176"/>
                <a:gd name="T19" fmla="*/ 117 h 177"/>
                <a:gd name="T20" fmla="*/ 90 w 176"/>
                <a:gd name="T21" fmla="*/ 74 h 177"/>
                <a:gd name="T22" fmla="*/ 158 w 176"/>
                <a:gd name="T23" fmla="*/ 61 h 177"/>
                <a:gd name="T24" fmla="*/ 155 w 176"/>
                <a:gd name="T25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6" h="177">
                  <a:moveTo>
                    <a:pt x="155" y="0"/>
                  </a:moveTo>
                  <a:cubicBezTo>
                    <a:pt x="129" y="13"/>
                    <a:pt x="103" y="27"/>
                    <a:pt x="77" y="41"/>
                  </a:cubicBezTo>
                  <a:cubicBezTo>
                    <a:pt x="63" y="49"/>
                    <a:pt x="36" y="2"/>
                    <a:pt x="38" y="40"/>
                  </a:cubicBezTo>
                  <a:cubicBezTo>
                    <a:pt x="16" y="26"/>
                    <a:pt x="7" y="56"/>
                    <a:pt x="25" y="65"/>
                  </a:cubicBezTo>
                  <a:cubicBezTo>
                    <a:pt x="20" y="70"/>
                    <a:pt x="18" y="78"/>
                    <a:pt x="13" y="83"/>
                  </a:cubicBezTo>
                  <a:cubicBezTo>
                    <a:pt x="20" y="81"/>
                    <a:pt x="28" y="82"/>
                    <a:pt x="34" y="80"/>
                  </a:cubicBezTo>
                  <a:cubicBezTo>
                    <a:pt x="29" y="103"/>
                    <a:pt x="0" y="171"/>
                    <a:pt x="32" y="174"/>
                  </a:cubicBezTo>
                  <a:cubicBezTo>
                    <a:pt x="68" y="177"/>
                    <a:pt x="54" y="167"/>
                    <a:pt x="80" y="146"/>
                  </a:cubicBezTo>
                  <a:cubicBezTo>
                    <a:pt x="87" y="141"/>
                    <a:pt x="102" y="146"/>
                    <a:pt x="108" y="141"/>
                  </a:cubicBezTo>
                  <a:cubicBezTo>
                    <a:pt x="116" y="134"/>
                    <a:pt x="119" y="124"/>
                    <a:pt x="129" y="117"/>
                  </a:cubicBezTo>
                  <a:cubicBezTo>
                    <a:pt x="116" y="103"/>
                    <a:pt x="103" y="88"/>
                    <a:pt x="90" y="74"/>
                  </a:cubicBezTo>
                  <a:cubicBezTo>
                    <a:pt x="104" y="71"/>
                    <a:pt x="149" y="71"/>
                    <a:pt x="158" y="61"/>
                  </a:cubicBezTo>
                  <a:cubicBezTo>
                    <a:pt x="176" y="42"/>
                    <a:pt x="162" y="22"/>
                    <a:pt x="155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6" name="Freeform 428"/>
            <p:cNvSpPr>
              <a:spLocks noEditPoints="1"/>
            </p:cNvSpPr>
            <p:nvPr/>
          </p:nvSpPr>
          <p:spPr bwMode="auto">
            <a:xfrm>
              <a:off x="2529" y="2224"/>
              <a:ext cx="61" cy="59"/>
            </a:xfrm>
            <a:custGeom>
              <a:avLst/>
              <a:gdLst>
                <a:gd name="T0" fmla="*/ 62 w 202"/>
                <a:gd name="T1" fmla="*/ 198 h 198"/>
                <a:gd name="T2" fmla="*/ 62 w 202"/>
                <a:gd name="T3" fmla="*/ 198 h 198"/>
                <a:gd name="T4" fmla="*/ 50 w 202"/>
                <a:gd name="T5" fmla="*/ 197 h 198"/>
                <a:gd name="T6" fmla="*/ 32 w 202"/>
                <a:gd name="T7" fmla="*/ 187 h 198"/>
                <a:gd name="T8" fmla="*/ 39 w 202"/>
                <a:gd name="T9" fmla="*/ 111 h 198"/>
                <a:gd name="T10" fmla="*/ 41 w 202"/>
                <a:gd name="T11" fmla="*/ 105 h 198"/>
                <a:gd name="T12" fmla="*/ 36 w 202"/>
                <a:gd name="T13" fmla="*/ 106 h 198"/>
                <a:gd name="T14" fmla="*/ 0 w 202"/>
                <a:gd name="T15" fmla="*/ 120 h 198"/>
                <a:gd name="T16" fmla="*/ 25 w 202"/>
                <a:gd name="T17" fmla="*/ 91 h 198"/>
                <a:gd name="T18" fmla="*/ 30 w 202"/>
                <a:gd name="T19" fmla="*/ 84 h 198"/>
                <a:gd name="T20" fmla="*/ 31 w 202"/>
                <a:gd name="T21" fmla="*/ 81 h 198"/>
                <a:gd name="T22" fmla="*/ 26 w 202"/>
                <a:gd name="T23" fmla="*/ 58 h 198"/>
                <a:gd name="T24" fmla="*/ 48 w 202"/>
                <a:gd name="T25" fmla="*/ 42 h 198"/>
                <a:gd name="T26" fmla="*/ 53 w 202"/>
                <a:gd name="T27" fmla="*/ 34 h 198"/>
                <a:gd name="T28" fmla="*/ 62 w 202"/>
                <a:gd name="T29" fmla="*/ 30 h 198"/>
                <a:gd name="T30" fmla="*/ 80 w 202"/>
                <a:gd name="T31" fmla="*/ 39 h 198"/>
                <a:gd name="T32" fmla="*/ 92 w 202"/>
                <a:gd name="T33" fmla="*/ 47 h 198"/>
                <a:gd name="T34" fmla="*/ 179 w 202"/>
                <a:gd name="T35" fmla="*/ 0 h 198"/>
                <a:gd name="T36" fmla="*/ 182 w 202"/>
                <a:gd name="T37" fmla="*/ 11 h 198"/>
                <a:gd name="T38" fmla="*/ 188 w 202"/>
                <a:gd name="T39" fmla="*/ 24 h 198"/>
                <a:gd name="T40" fmla="*/ 184 w 202"/>
                <a:gd name="T41" fmla="*/ 81 h 198"/>
                <a:gd name="T42" fmla="*/ 128 w 202"/>
                <a:gd name="T43" fmla="*/ 95 h 198"/>
                <a:gd name="T44" fmla="*/ 128 w 202"/>
                <a:gd name="T45" fmla="*/ 95 h 198"/>
                <a:gd name="T46" fmla="*/ 161 w 202"/>
                <a:gd name="T47" fmla="*/ 132 h 198"/>
                <a:gd name="T48" fmla="*/ 153 w 202"/>
                <a:gd name="T49" fmla="*/ 138 h 198"/>
                <a:gd name="T50" fmla="*/ 143 w 202"/>
                <a:gd name="T51" fmla="*/ 150 h 198"/>
                <a:gd name="T52" fmla="*/ 134 w 202"/>
                <a:gd name="T53" fmla="*/ 162 h 198"/>
                <a:gd name="T54" fmla="*/ 113 w 202"/>
                <a:gd name="T55" fmla="*/ 167 h 198"/>
                <a:gd name="T56" fmla="*/ 105 w 202"/>
                <a:gd name="T57" fmla="*/ 168 h 198"/>
                <a:gd name="T58" fmla="*/ 90 w 202"/>
                <a:gd name="T59" fmla="*/ 183 h 198"/>
                <a:gd name="T60" fmla="*/ 62 w 202"/>
                <a:gd name="T61" fmla="*/ 198 h 198"/>
                <a:gd name="T62" fmla="*/ 65 w 202"/>
                <a:gd name="T63" fmla="*/ 79 h 198"/>
                <a:gd name="T64" fmla="*/ 62 w 202"/>
                <a:gd name="T65" fmla="*/ 95 h 198"/>
                <a:gd name="T66" fmla="*/ 56 w 202"/>
                <a:gd name="T67" fmla="*/ 117 h 198"/>
                <a:gd name="T68" fmla="*/ 48 w 202"/>
                <a:gd name="T69" fmla="*/ 177 h 198"/>
                <a:gd name="T70" fmla="*/ 51 w 202"/>
                <a:gd name="T71" fmla="*/ 179 h 198"/>
                <a:gd name="T72" fmla="*/ 62 w 202"/>
                <a:gd name="T73" fmla="*/ 179 h 198"/>
                <a:gd name="T74" fmla="*/ 62 w 202"/>
                <a:gd name="T75" fmla="*/ 179 h 198"/>
                <a:gd name="T76" fmla="*/ 75 w 202"/>
                <a:gd name="T77" fmla="*/ 173 h 198"/>
                <a:gd name="T78" fmla="*/ 93 w 202"/>
                <a:gd name="T79" fmla="*/ 153 h 198"/>
                <a:gd name="T80" fmla="*/ 113 w 202"/>
                <a:gd name="T81" fmla="*/ 149 h 198"/>
                <a:gd name="T82" fmla="*/ 122 w 202"/>
                <a:gd name="T83" fmla="*/ 148 h 198"/>
                <a:gd name="T84" fmla="*/ 128 w 202"/>
                <a:gd name="T85" fmla="*/ 139 h 198"/>
                <a:gd name="T86" fmla="*/ 135 w 202"/>
                <a:gd name="T87" fmla="*/ 130 h 198"/>
                <a:gd name="T88" fmla="*/ 91 w 202"/>
                <a:gd name="T89" fmla="*/ 82 h 198"/>
                <a:gd name="T90" fmla="*/ 107 w 202"/>
                <a:gd name="T91" fmla="*/ 79 h 198"/>
                <a:gd name="T92" fmla="*/ 127 w 202"/>
                <a:gd name="T93" fmla="*/ 77 h 198"/>
                <a:gd name="T94" fmla="*/ 171 w 202"/>
                <a:gd name="T95" fmla="*/ 69 h 198"/>
                <a:gd name="T96" fmla="*/ 170 w 202"/>
                <a:gd name="T97" fmla="*/ 31 h 198"/>
                <a:gd name="T98" fmla="*/ 169 w 202"/>
                <a:gd name="T99" fmla="*/ 27 h 198"/>
                <a:gd name="T100" fmla="*/ 100 w 202"/>
                <a:gd name="T101" fmla="*/ 63 h 198"/>
                <a:gd name="T102" fmla="*/ 69 w 202"/>
                <a:gd name="T103" fmla="*/ 54 h 198"/>
                <a:gd name="T104" fmla="*/ 66 w 202"/>
                <a:gd name="T105" fmla="*/ 51 h 198"/>
                <a:gd name="T106" fmla="*/ 66 w 202"/>
                <a:gd name="T107" fmla="*/ 54 h 198"/>
                <a:gd name="T108" fmla="*/ 67 w 202"/>
                <a:gd name="T109" fmla="*/ 72 h 198"/>
                <a:gd name="T110" fmla="*/ 52 w 202"/>
                <a:gd name="T111" fmla="*/ 62 h 198"/>
                <a:gd name="T112" fmla="*/ 46 w 202"/>
                <a:gd name="T113" fmla="*/ 60 h 198"/>
                <a:gd name="T114" fmla="*/ 44 w 202"/>
                <a:gd name="T115" fmla="*/ 62 h 198"/>
                <a:gd name="T116" fmla="*/ 48 w 202"/>
                <a:gd name="T117" fmla="*/ 70 h 198"/>
                <a:gd name="T118" fmla="*/ 59 w 202"/>
                <a:gd name="T119" fmla="*/ 76 h 198"/>
                <a:gd name="T120" fmla="*/ 51 w 202"/>
                <a:gd name="T121" fmla="*/ 85 h 198"/>
                <a:gd name="T122" fmla="*/ 65 w 202"/>
                <a:gd name="T123" fmla="*/ 7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2" h="198">
                  <a:moveTo>
                    <a:pt x="62" y="198"/>
                  </a:moveTo>
                  <a:cubicBezTo>
                    <a:pt x="62" y="198"/>
                    <a:pt x="62" y="198"/>
                    <a:pt x="62" y="198"/>
                  </a:cubicBezTo>
                  <a:cubicBezTo>
                    <a:pt x="59" y="198"/>
                    <a:pt x="55" y="197"/>
                    <a:pt x="50" y="197"/>
                  </a:cubicBezTo>
                  <a:cubicBezTo>
                    <a:pt x="42" y="196"/>
                    <a:pt x="36" y="193"/>
                    <a:pt x="32" y="187"/>
                  </a:cubicBezTo>
                  <a:cubicBezTo>
                    <a:pt x="22" y="172"/>
                    <a:pt x="29" y="145"/>
                    <a:pt x="39" y="111"/>
                  </a:cubicBezTo>
                  <a:cubicBezTo>
                    <a:pt x="39" y="109"/>
                    <a:pt x="40" y="107"/>
                    <a:pt x="41" y="105"/>
                  </a:cubicBezTo>
                  <a:cubicBezTo>
                    <a:pt x="39" y="105"/>
                    <a:pt x="37" y="105"/>
                    <a:pt x="36" y="106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25" y="91"/>
                    <a:pt x="25" y="91"/>
                    <a:pt x="25" y="91"/>
                  </a:cubicBezTo>
                  <a:cubicBezTo>
                    <a:pt x="27" y="89"/>
                    <a:pt x="28" y="87"/>
                    <a:pt x="30" y="84"/>
                  </a:cubicBezTo>
                  <a:cubicBezTo>
                    <a:pt x="30" y="83"/>
                    <a:pt x="31" y="82"/>
                    <a:pt x="31" y="81"/>
                  </a:cubicBezTo>
                  <a:cubicBezTo>
                    <a:pt x="26" y="75"/>
                    <a:pt x="24" y="67"/>
                    <a:pt x="26" y="58"/>
                  </a:cubicBezTo>
                  <a:cubicBezTo>
                    <a:pt x="28" y="47"/>
                    <a:pt x="37" y="40"/>
                    <a:pt x="48" y="42"/>
                  </a:cubicBezTo>
                  <a:cubicBezTo>
                    <a:pt x="49" y="38"/>
                    <a:pt x="51" y="36"/>
                    <a:pt x="53" y="34"/>
                  </a:cubicBezTo>
                  <a:cubicBezTo>
                    <a:pt x="55" y="31"/>
                    <a:pt x="58" y="30"/>
                    <a:pt x="62" y="30"/>
                  </a:cubicBezTo>
                  <a:cubicBezTo>
                    <a:pt x="68" y="30"/>
                    <a:pt x="74" y="34"/>
                    <a:pt x="80" y="39"/>
                  </a:cubicBezTo>
                  <a:cubicBezTo>
                    <a:pt x="84" y="42"/>
                    <a:pt x="90" y="47"/>
                    <a:pt x="92" y="47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82" y="11"/>
                    <a:pt x="182" y="11"/>
                    <a:pt x="182" y="11"/>
                  </a:cubicBezTo>
                  <a:cubicBezTo>
                    <a:pt x="184" y="15"/>
                    <a:pt x="186" y="20"/>
                    <a:pt x="188" y="24"/>
                  </a:cubicBezTo>
                  <a:cubicBezTo>
                    <a:pt x="195" y="42"/>
                    <a:pt x="202" y="62"/>
                    <a:pt x="184" y="81"/>
                  </a:cubicBezTo>
                  <a:cubicBezTo>
                    <a:pt x="176" y="90"/>
                    <a:pt x="156" y="93"/>
                    <a:pt x="128" y="95"/>
                  </a:cubicBezTo>
                  <a:cubicBezTo>
                    <a:pt x="128" y="95"/>
                    <a:pt x="128" y="95"/>
                    <a:pt x="128" y="95"/>
                  </a:cubicBezTo>
                  <a:cubicBezTo>
                    <a:pt x="161" y="132"/>
                    <a:pt x="161" y="132"/>
                    <a:pt x="161" y="132"/>
                  </a:cubicBezTo>
                  <a:cubicBezTo>
                    <a:pt x="153" y="138"/>
                    <a:pt x="153" y="138"/>
                    <a:pt x="153" y="138"/>
                  </a:cubicBezTo>
                  <a:cubicBezTo>
                    <a:pt x="149" y="141"/>
                    <a:pt x="147" y="145"/>
                    <a:pt x="143" y="150"/>
                  </a:cubicBezTo>
                  <a:cubicBezTo>
                    <a:pt x="141" y="154"/>
                    <a:pt x="138" y="158"/>
                    <a:pt x="134" y="162"/>
                  </a:cubicBezTo>
                  <a:cubicBezTo>
                    <a:pt x="128" y="167"/>
                    <a:pt x="120" y="167"/>
                    <a:pt x="113" y="167"/>
                  </a:cubicBezTo>
                  <a:cubicBezTo>
                    <a:pt x="111" y="167"/>
                    <a:pt x="106" y="167"/>
                    <a:pt x="105" y="168"/>
                  </a:cubicBezTo>
                  <a:cubicBezTo>
                    <a:pt x="97" y="174"/>
                    <a:pt x="93" y="179"/>
                    <a:pt x="90" y="183"/>
                  </a:cubicBezTo>
                  <a:cubicBezTo>
                    <a:pt x="84" y="192"/>
                    <a:pt x="79" y="198"/>
                    <a:pt x="62" y="198"/>
                  </a:cubicBezTo>
                  <a:close/>
                  <a:moveTo>
                    <a:pt x="65" y="79"/>
                  </a:moveTo>
                  <a:cubicBezTo>
                    <a:pt x="62" y="95"/>
                    <a:pt x="62" y="95"/>
                    <a:pt x="62" y="95"/>
                  </a:cubicBezTo>
                  <a:cubicBezTo>
                    <a:pt x="61" y="101"/>
                    <a:pt x="59" y="108"/>
                    <a:pt x="56" y="117"/>
                  </a:cubicBezTo>
                  <a:cubicBezTo>
                    <a:pt x="51" y="134"/>
                    <a:pt x="41" y="167"/>
                    <a:pt x="48" y="177"/>
                  </a:cubicBezTo>
                  <a:cubicBezTo>
                    <a:pt x="48" y="177"/>
                    <a:pt x="49" y="178"/>
                    <a:pt x="51" y="179"/>
                  </a:cubicBezTo>
                  <a:cubicBezTo>
                    <a:pt x="56" y="179"/>
                    <a:pt x="59" y="179"/>
                    <a:pt x="62" y="179"/>
                  </a:cubicBezTo>
                  <a:cubicBezTo>
                    <a:pt x="62" y="179"/>
                    <a:pt x="62" y="179"/>
                    <a:pt x="62" y="179"/>
                  </a:cubicBezTo>
                  <a:cubicBezTo>
                    <a:pt x="71" y="179"/>
                    <a:pt x="71" y="179"/>
                    <a:pt x="75" y="173"/>
                  </a:cubicBezTo>
                  <a:cubicBezTo>
                    <a:pt x="79" y="168"/>
                    <a:pt x="84" y="161"/>
                    <a:pt x="93" y="153"/>
                  </a:cubicBezTo>
                  <a:cubicBezTo>
                    <a:pt x="99" y="149"/>
                    <a:pt x="106" y="149"/>
                    <a:pt x="113" y="149"/>
                  </a:cubicBezTo>
                  <a:cubicBezTo>
                    <a:pt x="116" y="148"/>
                    <a:pt x="120" y="148"/>
                    <a:pt x="122" y="148"/>
                  </a:cubicBezTo>
                  <a:cubicBezTo>
                    <a:pt x="124" y="146"/>
                    <a:pt x="126" y="143"/>
                    <a:pt x="128" y="139"/>
                  </a:cubicBezTo>
                  <a:cubicBezTo>
                    <a:pt x="130" y="136"/>
                    <a:pt x="132" y="133"/>
                    <a:pt x="135" y="130"/>
                  </a:cubicBezTo>
                  <a:cubicBezTo>
                    <a:pt x="91" y="82"/>
                    <a:pt x="91" y="82"/>
                    <a:pt x="91" y="82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11" y="78"/>
                    <a:pt x="118" y="77"/>
                    <a:pt x="127" y="77"/>
                  </a:cubicBezTo>
                  <a:cubicBezTo>
                    <a:pt x="139" y="76"/>
                    <a:pt x="166" y="73"/>
                    <a:pt x="171" y="69"/>
                  </a:cubicBezTo>
                  <a:cubicBezTo>
                    <a:pt x="180" y="58"/>
                    <a:pt x="177" y="49"/>
                    <a:pt x="170" y="31"/>
                  </a:cubicBezTo>
                  <a:cubicBezTo>
                    <a:pt x="170" y="30"/>
                    <a:pt x="169" y="28"/>
                    <a:pt x="169" y="27"/>
                  </a:cubicBezTo>
                  <a:cubicBezTo>
                    <a:pt x="100" y="63"/>
                    <a:pt x="100" y="63"/>
                    <a:pt x="100" y="63"/>
                  </a:cubicBezTo>
                  <a:cubicBezTo>
                    <a:pt x="91" y="68"/>
                    <a:pt x="79" y="61"/>
                    <a:pt x="69" y="54"/>
                  </a:cubicBezTo>
                  <a:cubicBezTo>
                    <a:pt x="68" y="53"/>
                    <a:pt x="67" y="52"/>
                    <a:pt x="66" y="51"/>
                  </a:cubicBezTo>
                  <a:cubicBezTo>
                    <a:pt x="66" y="52"/>
                    <a:pt x="66" y="53"/>
                    <a:pt x="66" y="54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49" y="60"/>
                    <a:pt x="47" y="60"/>
                    <a:pt x="46" y="60"/>
                  </a:cubicBezTo>
                  <a:cubicBezTo>
                    <a:pt x="45" y="60"/>
                    <a:pt x="44" y="61"/>
                    <a:pt x="44" y="62"/>
                  </a:cubicBezTo>
                  <a:cubicBezTo>
                    <a:pt x="43" y="65"/>
                    <a:pt x="43" y="68"/>
                    <a:pt x="48" y="70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51" y="85"/>
                    <a:pt x="51" y="85"/>
                    <a:pt x="51" y="85"/>
                  </a:cubicBezTo>
                  <a:lnTo>
                    <a:pt x="65" y="79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7" name="Freeform 429"/>
            <p:cNvSpPr>
              <a:spLocks/>
            </p:cNvSpPr>
            <p:nvPr/>
          </p:nvSpPr>
          <p:spPr bwMode="auto">
            <a:xfrm>
              <a:off x="2668" y="2271"/>
              <a:ext cx="20" cy="20"/>
            </a:xfrm>
            <a:custGeom>
              <a:avLst/>
              <a:gdLst>
                <a:gd name="T0" fmla="*/ 63 w 69"/>
                <a:gd name="T1" fmla="*/ 61 h 68"/>
                <a:gd name="T2" fmla="*/ 0 w 69"/>
                <a:gd name="T3" fmla="*/ 35 h 68"/>
                <a:gd name="T4" fmla="*/ 32 w 69"/>
                <a:gd name="T5" fmla="*/ 0 h 68"/>
                <a:gd name="T6" fmla="*/ 41 w 69"/>
                <a:gd name="T7" fmla="*/ 30 h 68"/>
                <a:gd name="T8" fmla="*/ 63 w 69"/>
                <a:gd name="T9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8">
                  <a:moveTo>
                    <a:pt x="63" y="61"/>
                  </a:moveTo>
                  <a:cubicBezTo>
                    <a:pt x="38" y="68"/>
                    <a:pt x="26" y="39"/>
                    <a:pt x="0" y="35"/>
                  </a:cubicBezTo>
                  <a:cubicBezTo>
                    <a:pt x="8" y="24"/>
                    <a:pt x="18" y="0"/>
                    <a:pt x="32" y="0"/>
                  </a:cubicBezTo>
                  <a:cubicBezTo>
                    <a:pt x="57" y="0"/>
                    <a:pt x="69" y="18"/>
                    <a:pt x="41" y="30"/>
                  </a:cubicBezTo>
                  <a:cubicBezTo>
                    <a:pt x="57" y="31"/>
                    <a:pt x="62" y="45"/>
                    <a:pt x="63" y="6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8" name="Freeform 430"/>
            <p:cNvSpPr>
              <a:spLocks noEditPoints="1"/>
            </p:cNvSpPr>
            <p:nvPr/>
          </p:nvSpPr>
          <p:spPr bwMode="auto">
            <a:xfrm>
              <a:off x="2663" y="2268"/>
              <a:ext cx="26" cy="24"/>
            </a:xfrm>
            <a:custGeom>
              <a:avLst/>
              <a:gdLst>
                <a:gd name="T0" fmla="*/ 72 w 89"/>
                <a:gd name="T1" fmla="*/ 80 h 80"/>
                <a:gd name="T2" fmla="*/ 40 w 89"/>
                <a:gd name="T3" fmla="*/ 66 h 80"/>
                <a:gd name="T4" fmla="*/ 15 w 89"/>
                <a:gd name="T5" fmla="*/ 53 h 80"/>
                <a:gd name="T6" fmla="*/ 0 w 89"/>
                <a:gd name="T7" fmla="*/ 51 h 80"/>
                <a:gd name="T8" fmla="*/ 9 w 89"/>
                <a:gd name="T9" fmla="*/ 39 h 80"/>
                <a:gd name="T10" fmla="*/ 15 w 89"/>
                <a:gd name="T11" fmla="*/ 29 h 80"/>
                <a:gd name="T12" fmla="*/ 49 w 89"/>
                <a:gd name="T13" fmla="*/ 0 h 80"/>
                <a:gd name="T14" fmla="*/ 83 w 89"/>
                <a:gd name="T15" fmla="*/ 19 h 80"/>
                <a:gd name="T16" fmla="*/ 77 w 89"/>
                <a:gd name="T17" fmla="*/ 37 h 80"/>
                <a:gd name="T18" fmla="*/ 89 w 89"/>
                <a:gd name="T19" fmla="*/ 69 h 80"/>
                <a:gd name="T20" fmla="*/ 89 w 89"/>
                <a:gd name="T21" fmla="*/ 77 h 80"/>
                <a:gd name="T22" fmla="*/ 82 w 89"/>
                <a:gd name="T23" fmla="*/ 79 h 80"/>
                <a:gd name="T24" fmla="*/ 72 w 89"/>
                <a:gd name="T25" fmla="*/ 80 h 80"/>
                <a:gd name="T26" fmla="*/ 45 w 89"/>
                <a:gd name="T27" fmla="*/ 47 h 80"/>
                <a:gd name="T28" fmla="*/ 51 w 89"/>
                <a:gd name="T29" fmla="*/ 51 h 80"/>
                <a:gd name="T30" fmla="*/ 70 w 89"/>
                <a:gd name="T31" fmla="*/ 62 h 80"/>
                <a:gd name="T32" fmla="*/ 57 w 89"/>
                <a:gd name="T33" fmla="*/ 48 h 80"/>
                <a:gd name="T34" fmla="*/ 45 w 89"/>
                <a:gd name="T35" fmla="*/ 47 h 80"/>
                <a:gd name="T36" fmla="*/ 31 w 89"/>
                <a:gd name="T37" fmla="*/ 39 h 80"/>
                <a:gd name="T38" fmla="*/ 32 w 89"/>
                <a:gd name="T39" fmla="*/ 39 h 80"/>
                <a:gd name="T40" fmla="*/ 54 w 89"/>
                <a:gd name="T41" fmla="*/ 30 h 80"/>
                <a:gd name="T42" fmla="*/ 65 w 89"/>
                <a:gd name="T43" fmla="*/ 23 h 80"/>
                <a:gd name="T44" fmla="*/ 49 w 89"/>
                <a:gd name="T45" fmla="*/ 18 h 80"/>
                <a:gd name="T46" fmla="*/ 31 w 89"/>
                <a:gd name="T47" fmla="*/ 3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9" h="80">
                  <a:moveTo>
                    <a:pt x="72" y="80"/>
                  </a:moveTo>
                  <a:cubicBezTo>
                    <a:pt x="59" y="80"/>
                    <a:pt x="49" y="73"/>
                    <a:pt x="40" y="66"/>
                  </a:cubicBezTo>
                  <a:cubicBezTo>
                    <a:pt x="32" y="60"/>
                    <a:pt x="24" y="55"/>
                    <a:pt x="15" y="5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1" y="36"/>
                    <a:pt x="13" y="33"/>
                    <a:pt x="15" y="29"/>
                  </a:cubicBezTo>
                  <a:cubicBezTo>
                    <a:pt x="23" y="16"/>
                    <a:pt x="33" y="0"/>
                    <a:pt x="49" y="0"/>
                  </a:cubicBezTo>
                  <a:cubicBezTo>
                    <a:pt x="67" y="0"/>
                    <a:pt x="81" y="8"/>
                    <a:pt x="83" y="19"/>
                  </a:cubicBezTo>
                  <a:cubicBezTo>
                    <a:pt x="84" y="23"/>
                    <a:pt x="84" y="30"/>
                    <a:pt x="77" y="37"/>
                  </a:cubicBezTo>
                  <a:cubicBezTo>
                    <a:pt x="83" y="43"/>
                    <a:pt x="88" y="53"/>
                    <a:pt x="89" y="69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82" y="79"/>
                    <a:pt x="82" y="79"/>
                    <a:pt x="82" y="79"/>
                  </a:cubicBezTo>
                  <a:cubicBezTo>
                    <a:pt x="79" y="80"/>
                    <a:pt x="75" y="80"/>
                    <a:pt x="72" y="80"/>
                  </a:cubicBezTo>
                  <a:close/>
                  <a:moveTo>
                    <a:pt x="45" y="47"/>
                  </a:moveTo>
                  <a:cubicBezTo>
                    <a:pt x="47" y="48"/>
                    <a:pt x="49" y="50"/>
                    <a:pt x="51" y="51"/>
                  </a:cubicBezTo>
                  <a:cubicBezTo>
                    <a:pt x="58" y="56"/>
                    <a:pt x="63" y="61"/>
                    <a:pt x="70" y="62"/>
                  </a:cubicBezTo>
                  <a:cubicBezTo>
                    <a:pt x="67" y="48"/>
                    <a:pt x="60" y="48"/>
                    <a:pt x="57" y="48"/>
                  </a:cubicBezTo>
                  <a:lnTo>
                    <a:pt x="45" y="47"/>
                  </a:lnTo>
                  <a:close/>
                  <a:moveTo>
                    <a:pt x="31" y="39"/>
                  </a:moveTo>
                  <a:cubicBezTo>
                    <a:pt x="31" y="39"/>
                    <a:pt x="32" y="39"/>
                    <a:pt x="32" y="39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62" y="27"/>
                    <a:pt x="65" y="23"/>
                    <a:pt x="65" y="23"/>
                  </a:cubicBezTo>
                  <a:cubicBezTo>
                    <a:pt x="64" y="22"/>
                    <a:pt x="60" y="18"/>
                    <a:pt x="49" y="18"/>
                  </a:cubicBezTo>
                  <a:cubicBezTo>
                    <a:pt x="44" y="18"/>
                    <a:pt x="36" y="31"/>
                    <a:pt x="31" y="3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49" name="Freeform 431"/>
            <p:cNvSpPr>
              <a:spLocks/>
            </p:cNvSpPr>
            <p:nvPr/>
          </p:nvSpPr>
          <p:spPr bwMode="auto">
            <a:xfrm>
              <a:off x="2541" y="2207"/>
              <a:ext cx="18" cy="25"/>
            </a:xfrm>
            <a:custGeom>
              <a:avLst/>
              <a:gdLst>
                <a:gd name="T0" fmla="*/ 20 w 61"/>
                <a:gd name="T1" fmla="*/ 74 h 83"/>
                <a:gd name="T2" fmla="*/ 0 w 61"/>
                <a:gd name="T3" fmla="*/ 78 h 83"/>
                <a:gd name="T4" fmla="*/ 56 w 61"/>
                <a:gd name="T5" fmla="*/ 7 h 83"/>
                <a:gd name="T6" fmla="*/ 20 w 61"/>
                <a:gd name="T7" fmla="*/ 7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83">
                  <a:moveTo>
                    <a:pt x="20" y="74"/>
                  </a:moveTo>
                  <a:cubicBezTo>
                    <a:pt x="14" y="78"/>
                    <a:pt x="11" y="83"/>
                    <a:pt x="0" y="78"/>
                  </a:cubicBezTo>
                  <a:cubicBezTo>
                    <a:pt x="12" y="56"/>
                    <a:pt x="26" y="0"/>
                    <a:pt x="56" y="7"/>
                  </a:cubicBezTo>
                  <a:cubicBezTo>
                    <a:pt x="61" y="36"/>
                    <a:pt x="47" y="52"/>
                    <a:pt x="20" y="74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0" name="Freeform 432"/>
            <p:cNvSpPr>
              <a:spLocks noEditPoints="1"/>
            </p:cNvSpPr>
            <p:nvPr/>
          </p:nvSpPr>
          <p:spPr bwMode="auto">
            <a:xfrm>
              <a:off x="2537" y="2207"/>
              <a:ext cx="25" cy="27"/>
            </a:xfrm>
            <a:custGeom>
              <a:avLst/>
              <a:gdLst>
                <a:gd name="T0" fmla="*/ 21 w 84"/>
                <a:gd name="T1" fmla="*/ 91 h 91"/>
                <a:gd name="T2" fmla="*/ 9 w 84"/>
                <a:gd name="T3" fmla="*/ 88 h 91"/>
                <a:gd name="T4" fmla="*/ 0 w 84"/>
                <a:gd name="T5" fmla="*/ 85 h 91"/>
                <a:gd name="T6" fmla="*/ 5 w 84"/>
                <a:gd name="T7" fmla="*/ 76 h 91"/>
                <a:gd name="T8" fmla="*/ 12 w 84"/>
                <a:gd name="T9" fmla="*/ 59 h 91"/>
                <a:gd name="T10" fmla="*/ 64 w 84"/>
                <a:gd name="T11" fmla="*/ 0 h 91"/>
                <a:gd name="T12" fmla="*/ 71 w 84"/>
                <a:gd name="T13" fmla="*/ 1 h 91"/>
                <a:gd name="T14" fmla="*/ 77 w 84"/>
                <a:gd name="T15" fmla="*/ 2 h 91"/>
                <a:gd name="T16" fmla="*/ 78 w 84"/>
                <a:gd name="T17" fmla="*/ 8 h 91"/>
                <a:gd name="T18" fmla="*/ 39 w 84"/>
                <a:gd name="T19" fmla="*/ 84 h 91"/>
                <a:gd name="T20" fmla="*/ 35 w 84"/>
                <a:gd name="T21" fmla="*/ 86 h 91"/>
                <a:gd name="T22" fmla="*/ 21 w 84"/>
                <a:gd name="T23" fmla="*/ 91 h 91"/>
                <a:gd name="T24" fmla="*/ 61 w 84"/>
                <a:gd name="T25" fmla="*/ 18 h 91"/>
                <a:gd name="T26" fmla="*/ 30 w 84"/>
                <a:gd name="T27" fmla="*/ 66 h 91"/>
                <a:gd name="T28" fmla="*/ 28 w 84"/>
                <a:gd name="T29" fmla="*/ 69 h 91"/>
                <a:gd name="T30" fmla="*/ 29 w 84"/>
                <a:gd name="T31" fmla="*/ 68 h 91"/>
                <a:gd name="T32" fmla="*/ 61 w 84"/>
                <a:gd name="T33" fmla="*/ 1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" h="91">
                  <a:moveTo>
                    <a:pt x="21" y="91"/>
                  </a:moveTo>
                  <a:cubicBezTo>
                    <a:pt x="17" y="91"/>
                    <a:pt x="14" y="90"/>
                    <a:pt x="9" y="8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7" y="71"/>
                    <a:pt x="10" y="65"/>
                    <a:pt x="12" y="59"/>
                  </a:cubicBezTo>
                  <a:cubicBezTo>
                    <a:pt x="23" y="34"/>
                    <a:pt x="37" y="0"/>
                    <a:pt x="64" y="0"/>
                  </a:cubicBezTo>
                  <a:cubicBezTo>
                    <a:pt x="66" y="0"/>
                    <a:pt x="68" y="0"/>
                    <a:pt x="71" y="1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84" y="43"/>
                    <a:pt x="65" y="62"/>
                    <a:pt x="39" y="84"/>
                  </a:cubicBezTo>
                  <a:cubicBezTo>
                    <a:pt x="36" y="85"/>
                    <a:pt x="36" y="86"/>
                    <a:pt x="35" y="86"/>
                  </a:cubicBezTo>
                  <a:cubicBezTo>
                    <a:pt x="31" y="88"/>
                    <a:pt x="27" y="91"/>
                    <a:pt x="21" y="91"/>
                  </a:cubicBezTo>
                  <a:close/>
                  <a:moveTo>
                    <a:pt x="61" y="18"/>
                  </a:moveTo>
                  <a:cubicBezTo>
                    <a:pt x="47" y="22"/>
                    <a:pt x="37" y="48"/>
                    <a:pt x="30" y="66"/>
                  </a:cubicBezTo>
                  <a:cubicBezTo>
                    <a:pt x="29" y="67"/>
                    <a:pt x="29" y="68"/>
                    <a:pt x="28" y="69"/>
                  </a:cubicBezTo>
                  <a:cubicBezTo>
                    <a:pt x="29" y="69"/>
                    <a:pt x="29" y="68"/>
                    <a:pt x="29" y="68"/>
                  </a:cubicBezTo>
                  <a:cubicBezTo>
                    <a:pt x="51" y="50"/>
                    <a:pt x="61" y="38"/>
                    <a:pt x="61" y="18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1" name="Freeform 433"/>
            <p:cNvSpPr>
              <a:spLocks/>
            </p:cNvSpPr>
            <p:nvPr/>
          </p:nvSpPr>
          <p:spPr bwMode="auto">
            <a:xfrm>
              <a:off x="2727" y="2331"/>
              <a:ext cx="85" cy="99"/>
            </a:xfrm>
            <a:custGeom>
              <a:avLst/>
              <a:gdLst>
                <a:gd name="T0" fmla="*/ 37 w 286"/>
                <a:gd name="T1" fmla="*/ 332 h 332"/>
                <a:gd name="T2" fmla="*/ 108 w 286"/>
                <a:gd name="T3" fmla="*/ 319 h 332"/>
                <a:gd name="T4" fmla="*/ 130 w 286"/>
                <a:gd name="T5" fmla="*/ 288 h 332"/>
                <a:gd name="T6" fmla="*/ 162 w 286"/>
                <a:gd name="T7" fmla="*/ 276 h 332"/>
                <a:gd name="T8" fmla="*/ 211 w 286"/>
                <a:gd name="T9" fmla="*/ 225 h 332"/>
                <a:gd name="T10" fmla="*/ 238 w 286"/>
                <a:gd name="T11" fmla="*/ 186 h 332"/>
                <a:gd name="T12" fmla="*/ 278 w 286"/>
                <a:gd name="T13" fmla="*/ 130 h 332"/>
                <a:gd name="T14" fmla="*/ 255 w 286"/>
                <a:gd name="T15" fmla="*/ 77 h 332"/>
                <a:gd name="T16" fmla="*/ 189 w 286"/>
                <a:gd name="T17" fmla="*/ 41 h 332"/>
                <a:gd name="T18" fmla="*/ 137 w 286"/>
                <a:gd name="T19" fmla="*/ 11 h 332"/>
                <a:gd name="T20" fmla="*/ 124 w 286"/>
                <a:gd name="T21" fmla="*/ 60 h 332"/>
                <a:gd name="T22" fmla="*/ 122 w 286"/>
                <a:gd name="T23" fmla="*/ 101 h 332"/>
                <a:gd name="T24" fmla="*/ 134 w 286"/>
                <a:gd name="T25" fmla="*/ 136 h 332"/>
                <a:gd name="T26" fmla="*/ 101 w 286"/>
                <a:gd name="T27" fmla="*/ 205 h 332"/>
                <a:gd name="T28" fmla="*/ 0 w 286"/>
                <a:gd name="T29" fmla="*/ 241 h 332"/>
                <a:gd name="T30" fmla="*/ 37 w 286"/>
                <a:gd name="T31" fmla="*/ 3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6" h="332">
                  <a:moveTo>
                    <a:pt x="37" y="332"/>
                  </a:moveTo>
                  <a:cubicBezTo>
                    <a:pt x="52" y="327"/>
                    <a:pt x="97" y="326"/>
                    <a:pt x="108" y="319"/>
                  </a:cubicBezTo>
                  <a:cubicBezTo>
                    <a:pt x="118" y="313"/>
                    <a:pt x="121" y="295"/>
                    <a:pt x="130" y="288"/>
                  </a:cubicBezTo>
                  <a:cubicBezTo>
                    <a:pt x="139" y="281"/>
                    <a:pt x="156" y="287"/>
                    <a:pt x="162" y="276"/>
                  </a:cubicBezTo>
                  <a:cubicBezTo>
                    <a:pt x="174" y="250"/>
                    <a:pt x="212" y="247"/>
                    <a:pt x="211" y="225"/>
                  </a:cubicBezTo>
                  <a:cubicBezTo>
                    <a:pt x="210" y="208"/>
                    <a:pt x="214" y="168"/>
                    <a:pt x="238" y="186"/>
                  </a:cubicBezTo>
                  <a:cubicBezTo>
                    <a:pt x="248" y="171"/>
                    <a:pt x="275" y="147"/>
                    <a:pt x="278" y="130"/>
                  </a:cubicBezTo>
                  <a:cubicBezTo>
                    <a:pt x="286" y="98"/>
                    <a:pt x="273" y="103"/>
                    <a:pt x="255" y="77"/>
                  </a:cubicBezTo>
                  <a:cubicBezTo>
                    <a:pt x="239" y="55"/>
                    <a:pt x="214" y="51"/>
                    <a:pt x="189" y="41"/>
                  </a:cubicBezTo>
                  <a:cubicBezTo>
                    <a:pt x="167" y="32"/>
                    <a:pt x="165" y="0"/>
                    <a:pt x="137" y="11"/>
                  </a:cubicBezTo>
                  <a:cubicBezTo>
                    <a:pt x="158" y="47"/>
                    <a:pt x="128" y="34"/>
                    <a:pt x="124" y="60"/>
                  </a:cubicBezTo>
                  <a:cubicBezTo>
                    <a:pt x="122" y="72"/>
                    <a:pt x="115" y="90"/>
                    <a:pt x="122" y="101"/>
                  </a:cubicBezTo>
                  <a:cubicBezTo>
                    <a:pt x="130" y="114"/>
                    <a:pt x="139" y="121"/>
                    <a:pt x="134" y="136"/>
                  </a:cubicBezTo>
                  <a:cubicBezTo>
                    <a:pt x="127" y="154"/>
                    <a:pt x="121" y="198"/>
                    <a:pt x="101" y="205"/>
                  </a:cubicBezTo>
                  <a:cubicBezTo>
                    <a:pt x="67" y="217"/>
                    <a:pt x="33" y="229"/>
                    <a:pt x="0" y="241"/>
                  </a:cubicBezTo>
                  <a:cubicBezTo>
                    <a:pt x="12" y="271"/>
                    <a:pt x="25" y="302"/>
                    <a:pt x="37" y="33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2" name="Freeform 434"/>
            <p:cNvSpPr>
              <a:spLocks noEditPoints="1"/>
            </p:cNvSpPr>
            <p:nvPr/>
          </p:nvSpPr>
          <p:spPr bwMode="auto">
            <a:xfrm>
              <a:off x="2723" y="2330"/>
              <a:ext cx="91" cy="103"/>
            </a:xfrm>
            <a:custGeom>
              <a:avLst/>
              <a:gdLst>
                <a:gd name="T0" fmla="*/ 33 w 305"/>
                <a:gd name="T1" fmla="*/ 319 h 345"/>
                <a:gd name="T2" fmla="*/ 0 w 305"/>
                <a:gd name="T3" fmla="*/ 236 h 345"/>
                <a:gd name="T4" fmla="*/ 110 w 305"/>
                <a:gd name="T5" fmla="*/ 197 h 345"/>
                <a:gd name="T6" fmla="*/ 137 w 305"/>
                <a:gd name="T7" fmla="*/ 133 h 345"/>
                <a:gd name="T8" fmla="*/ 126 w 305"/>
                <a:gd name="T9" fmla="*/ 107 h 345"/>
                <a:gd name="T10" fmla="*/ 127 w 305"/>
                <a:gd name="T11" fmla="*/ 60 h 345"/>
                <a:gd name="T12" fmla="*/ 141 w 305"/>
                <a:gd name="T13" fmla="*/ 16 h 345"/>
                <a:gd name="T14" fmla="*/ 146 w 305"/>
                <a:gd name="T15" fmla="*/ 3 h 345"/>
                <a:gd name="T16" fmla="*/ 189 w 305"/>
                <a:gd name="T17" fmla="*/ 19 h 345"/>
                <a:gd name="T18" fmla="*/ 220 w 305"/>
                <a:gd name="T19" fmla="*/ 39 h 345"/>
                <a:gd name="T20" fmla="*/ 288 w 305"/>
                <a:gd name="T21" fmla="*/ 89 h 345"/>
                <a:gd name="T22" fmla="*/ 270 w 305"/>
                <a:gd name="T23" fmla="*/ 177 h 345"/>
                <a:gd name="T24" fmla="*/ 252 w 305"/>
                <a:gd name="T25" fmla="*/ 199 h 345"/>
                <a:gd name="T26" fmla="*/ 239 w 305"/>
                <a:gd name="T27" fmla="*/ 191 h 345"/>
                <a:gd name="T28" fmla="*/ 207 w 305"/>
                <a:gd name="T29" fmla="*/ 259 h 345"/>
                <a:gd name="T30" fmla="*/ 157 w 305"/>
                <a:gd name="T31" fmla="*/ 294 h 345"/>
                <a:gd name="T32" fmla="*/ 140 w 305"/>
                <a:gd name="T33" fmla="*/ 308 h 345"/>
                <a:gd name="T34" fmla="*/ 83 w 305"/>
                <a:gd name="T35" fmla="*/ 337 h 345"/>
                <a:gd name="T36" fmla="*/ 44 w 305"/>
                <a:gd name="T37" fmla="*/ 345 h 345"/>
                <a:gd name="T38" fmla="*/ 50 w 305"/>
                <a:gd name="T39" fmla="*/ 311 h 345"/>
                <a:gd name="T40" fmla="*/ 81 w 305"/>
                <a:gd name="T41" fmla="*/ 319 h 345"/>
                <a:gd name="T42" fmla="*/ 123 w 305"/>
                <a:gd name="T43" fmla="*/ 300 h 345"/>
                <a:gd name="T44" fmla="*/ 156 w 305"/>
                <a:gd name="T45" fmla="*/ 275 h 345"/>
                <a:gd name="T46" fmla="*/ 197 w 305"/>
                <a:gd name="T47" fmla="*/ 243 h 345"/>
                <a:gd name="T48" fmla="*/ 225 w 305"/>
                <a:gd name="T49" fmla="*/ 179 h 345"/>
                <a:gd name="T50" fmla="*/ 256 w 305"/>
                <a:gd name="T51" fmla="*/ 164 h 345"/>
                <a:gd name="T52" fmla="*/ 275 w 305"/>
                <a:gd name="T53" fmla="*/ 102 h 345"/>
                <a:gd name="T54" fmla="*/ 214 w 305"/>
                <a:gd name="T55" fmla="*/ 56 h 345"/>
                <a:gd name="T56" fmla="*/ 174 w 305"/>
                <a:gd name="T57" fmla="*/ 30 h 345"/>
                <a:gd name="T58" fmla="*/ 154 w 305"/>
                <a:gd name="T59" fmla="*/ 50 h 345"/>
                <a:gd name="T60" fmla="*/ 143 w 305"/>
                <a:gd name="T61" fmla="*/ 73 h 345"/>
                <a:gd name="T62" fmla="*/ 147 w 305"/>
                <a:gd name="T63" fmla="*/ 104 h 345"/>
                <a:gd name="T64" fmla="*/ 150 w 305"/>
                <a:gd name="T65" fmla="*/ 156 h 345"/>
                <a:gd name="T66" fmla="*/ 24 w 305"/>
                <a:gd name="T67" fmla="*/ 248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5" h="345">
                  <a:moveTo>
                    <a:pt x="44" y="345"/>
                  </a:moveTo>
                  <a:cubicBezTo>
                    <a:pt x="33" y="319"/>
                    <a:pt x="33" y="319"/>
                    <a:pt x="33" y="319"/>
                  </a:cubicBezTo>
                  <a:cubicBezTo>
                    <a:pt x="23" y="294"/>
                    <a:pt x="13" y="270"/>
                    <a:pt x="3" y="24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9" y="233"/>
                    <a:pt x="9" y="233"/>
                    <a:pt x="9" y="233"/>
                  </a:cubicBezTo>
                  <a:cubicBezTo>
                    <a:pt x="42" y="222"/>
                    <a:pt x="76" y="209"/>
                    <a:pt x="110" y="197"/>
                  </a:cubicBezTo>
                  <a:cubicBezTo>
                    <a:pt x="121" y="194"/>
                    <a:pt x="127" y="168"/>
                    <a:pt x="132" y="151"/>
                  </a:cubicBezTo>
                  <a:cubicBezTo>
                    <a:pt x="134" y="144"/>
                    <a:pt x="135" y="138"/>
                    <a:pt x="137" y="133"/>
                  </a:cubicBezTo>
                  <a:cubicBezTo>
                    <a:pt x="139" y="127"/>
                    <a:pt x="138" y="124"/>
                    <a:pt x="132" y="115"/>
                  </a:cubicBezTo>
                  <a:cubicBezTo>
                    <a:pt x="130" y="113"/>
                    <a:pt x="128" y="110"/>
                    <a:pt x="126" y="107"/>
                  </a:cubicBezTo>
                  <a:cubicBezTo>
                    <a:pt x="119" y="96"/>
                    <a:pt x="122" y="81"/>
                    <a:pt x="125" y="69"/>
                  </a:cubicBezTo>
                  <a:cubicBezTo>
                    <a:pt x="126" y="65"/>
                    <a:pt x="127" y="62"/>
                    <a:pt x="127" y="60"/>
                  </a:cubicBezTo>
                  <a:cubicBezTo>
                    <a:pt x="129" y="46"/>
                    <a:pt x="138" y="40"/>
                    <a:pt x="143" y="35"/>
                  </a:cubicBezTo>
                  <a:cubicBezTo>
                    <a:pt x="148" y="32"/>
                    <a:pt x="149" y="31"/>
                    <a:pt x="141" y="16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46" y="3"/>
                    <a:pt x="146" y="3"/>
                    <a:pt x="146" y="3"/>
                  </a:cubicBezTo>
                  <a:cubicBezTo>
                    <a:pt x="151" y="1"/>
                    <a:pt x="155" y="0"/>
                    <a:pt x="159" y="0"/>
                  </a:cubicBezTo>
                  <a:cubicBezTo>
                    <a:pt x="174" y="0"/>
                    <a:pt x="182" y="11"/>
                    <a:pt x="189" y="19"/>
                  </a:cubicBezTo>
                  <a:cubicBezTo>
                    <a:pt x="193" y="25"/>
                    <a:pt x="198" y="31"/>
                    <a:pt x="204" y="33"/>
                  </a:cubicBezTo>
                  <a:cubicBezTo>
                    <a:pt x="209" y="35"/>
                    <a:pt x="214" y="37"/>
                    <a:pt x="220" y="39"/>
                  </a:cubicBezTo>
                  <a:cubicBezTo>
                    <a:pt x="240" y="46"/>
                    <a:pt x="261" y="53"/>
                    <a:pt x="275" y="73"/>
                  </a:cubicBezTo>
                  <a:cubicBezTo>
                    <a:pt x="280" y="81"/>
                    <a:pt x="284" y="85"/>
                    <a:pt x="288" y="89"/>
                  </a:cubicBezTo>
                  <a:cubicBezTo>
                    <a:pt x="299" y="100"/>
                    <a:pt x="305" y="107"/>
                    <a:pt x="299" y="133"/>
                  </a:cubicBezTo>
                  <a:cubicBezTo>
                    <a:pt x="296" y="147"/>
                    <a:pt x="282" y="163"/>
                    <a:pt x="270" y="177"/>
                  </a:cubicBezTo>
                  <a:cubicBezTo>
                    <a:pt x="265" y="182"/>
                    <a:pt x="260" y="187"/>
                    <a:pt x="257" y="192"/>
                  </a:cubicBezTo>
                  <a:cubicBezTo>
                    <a:pt x="252" y="199"/>
                    <a:pt x="252" y="199"/>
                    <a:pt x="252" y="199"/>
                  </a:cubicBezTo>
                  <a:cubicBezTo>
                    <a:pt x="244" y="194"/>
                    <a:pt x="244" y="194"/>
                    <a:pt x="244" y="194"/>
                  </a:cubicBezTo>
                  <a:cubicBezTo>
                    <a:pt x="241" y="192"/>
                    <a:pt x="239" y="191"/>
                    <a:pt x="239" y="191"/>
                  </a:cubicBezTo>
                  <a:cubicBezTo>
                    <a:pt x="234" y="196"/>
                    <a:pt x="232" y="211"/>
                    <a:pt x="232" y="226"/>
                  </a:cubicBezTo>
                  <a:cubicBezTo>
                    <a:pt x="233" y="243"/>
                    <a:pt x="219" y="251"/>
                    <a:pt x="207" y="259"/>
                  </a:cubicBezTo>
                  <a:cubicBezTo>
                    <a:pt x="197" y="265"/>
                    <a:pt x="187" y="271"/>
                    <a:pt x="182" y="281"/>
                  </a:cubicBezTo>
                  <a:cubicBezTo>
                    <a:pt x="176" y="292"/>
                    <a:pt x="165" y="293"/>
                    <a:pt x="157" y="294"/>
                  </a:cubicBezTo>
                  <a:cubicBezTo>
                    <a:pt x="153" y="294"/>
                    <a:pt x="149" y="295"/>
                    <a:pt x="147" y="296"/>
                  </a:cubicBezTo>
                  <a:cubicBezTo>
                    <a:pt x="145" y="298"/>
                    <a:pt x="142" y="303"/>
                    <a:pt x="140" y="308"/>
                  </a:cubicBezTo>
                  <a:cubicBezTo>
                    <a:pt x="136" y="315"/>
                    <a:pt x="132" y="323"/>
                    <a:pt x="124" y="328"/>
                  </a:cubicBezTo>
                  <a:cubicBezTo>
                    <a:pt x="117" y="332"/>
                    <a:pt x="104" y="334"/>
                    <a:pt x="83" y="337"/>
                  </a:cubicBezTo>
                  <a:cubicBezTo>
                    <a:pt x="71" y="338"/>
                    <a:pt x="58" y="340"/>
                    <a:pt x="52" y="342"/>
                  </a:cubicBezTo>
                  <a:lnTo>
                    <a:pt x="44" y="345"/>
                  </a:lnTo>
                  <a:close/>
                  <a:moveTo>
                    <a:pt x="24" y="248"/>
                  </a:moveTo>
                  <a:cubicBezTo>
                    <a:pt x="32" y="269"/>
                    <a:pt x="41" y="290"/>
                    <a:pt x="50" y="311"/>
                  </a:cubicBezTo>
                  <a:cubicBezTo>
                    <a:pt x="54" y="322"/>
                    <a:pt x="54" y="322"/>
                    <a:pt x="54" y="322"/>
                  </a:cubicBezTo>
                  <a:cubicBezTo>
                    <a:pt x="62" y="321"/>
                    <a:pt x="71" y="320"/>
                    <a:pt x="81" y="319"/>
                  </a:cubicBezTo>
                  <a:cubicBezTo>
                    <a:pt x="93" y="317"/>
                    <a:pt x="111" y="315"/>
                    <a:pt x="115" y="312"/>
                  </a:cubicBezTo>
                  <a:cubicBezTo>
                    <a:pt x="118" y="310"/>
                    <a:pt x="121" y="305"/>
                    <a:pt x="123" y="300"/>
                  </a:cubicBezTo>
                  <a:cubicBezTo>
                    <a:pt x="127" y="293"/>
                    <a:pt x="130" y="286"/>
                    <a:pt x="136" y="281"/>
                  </a:cubicBezTo>
                  <a:cubicBezTo>
                    <a:pt x="142" y="277"/>
                    <a:pt x="150" y="276"/>
                    <a:pt x="156" y="275"/>
                  </a:cubicBezTo>
                  <a:cubicBezTo>
                    <a:pt x="162" y="275"/>
                    <a:pt x="165" y="274"/>
                    <a:pt x="166" y="272"/>
                  </a:cubicBezTo>
                  <a:cubicBezTo>
                    <a:pt x="173" y="258"/>
                    <a:pt x="186" y="250"/>
                    <a:pt x="197" y="243"/>
                  </a:cubicBezTo>
                  <a:cubicBezTo>
                    <a:pt x="208" y="237"/>
                    <a:pt x="214" y="233"/>
                    <a:pt x="214" y="227"/>
                  </a:cubicBezTo>
                  <a:cubicBezTo>
                    <a:pt x="214" y="224"/>
                    <a:pt x="212" y="193"/>
                    <a:pt x="225" y="179"/>
                  </a:cubicBezTo>
                  <a:cubicBezTo>
                    <a:pt x="231" y="173"/>
                    <a:pt x="239" y="171"/>
                    <a:pt x="247" y="175"/>
                  </a:cubicBezTo>
                  <a:cubicBezTo>
                    <a:pt x="250" y="172"/>
                    <a:pt x="253" y="168"/>
                    <a:pt x="256" y="164"/>
                  </a:cubicBezTo>
                  <a:cubicBezTo>
                    <a:pt x="267" y="153"/>
                    <a:pt x="279" y="139"/>
                    <a:pt x="281" y="129"/>
                  </a:cubicBezTo>
                  <a:cubicBezTo>
                    <a:pt x="285" y="112"/>
                    <a:pt x="283" y="110"/>
                    <a:pt x="275" y="102"/>
                  </a:cubicBezTo>
                  <a:cubicBezTo>
                    <a:pt x="271" y="98"/>
                    <a:pt x="266" y="93"/>
                    <a:pt x="260" y="84"/>
                  </a:cubicBezTo>
                  <a:cubicBezTo>
                    <a:pt x="249" y="68"/>
                    <a:pt x="232" y="63"/>
                    <a:pt x="214" y="56"/>
                  </a:cubicBezTo>
                  <a:cubicBezTo>
                    <a:pt x="208" y="54"/>
                    <a:pt x="203" y="53"/>
                    <a:pt x="197" y="50"/>
                  </a:cubicBezTo>
                  <a:cubicBezTo>
                    <a:pt x="186" y="46"/>
                    <a:pt x="180" y="37"/>
                    <a:pt x="174" y="30"/>
                  </a:cubicBezTo>
                  <a:cubicBezTo>
                    <a:pt x="170" y="24"/>
                    <a:pt x="166" y="21"/>
                    <a:pt x="163" y="20"/>
                  </a:cubicBezTo>
                  <a:cubicBezTo>
                    <a:pt x="169" y="35"/>
                    <a:pt x="164" y="43"/>
                    <a:pt x="154" y="50"/>
                  </a:cubicBezTo>
                  <a:cubicBezTo>
                    <a:pt x="150" y="53"/>
                    <a:pt x="147" y="56"/>
                    <a:pt x="145" y="63"/>
                  </a:cubicBezTo>
                  <a:cubicBezTo>
                    <a:pt x="145" y="66"/>
                    <a:pt x="144" y="69"/>
                    <a:pt x="143" y="73"/>
                  </a:cubicBezTo>
                  <a:cubicBezTo>
                    <a:pt x="141" y="81"/>
                    <a:pt x="138" y="92"/>
                    <a:pt x="141" y="97"/>
                  </a:cubicBezTo>
                  <a:cubicBezTo>
                    <a:pt x="143" y="100"/>
                    <a:pt x="145" y="102"/>
                    <a:pt x="147" y="104"/>
                  </a:cubicBezTo>
                  <a:cubicBezTo>
                    <a:pt x="153" y="114"/>
                    <a:pt x="160" y="124"/>
                    <a:pt x="154" y="140"/>
                  </a:cubicBezTo>
                  <a:cubicBezTo>
                    <a:pt x="153" y="144"/>
                    <a:pt x="151" y="150"/>
                    <a:pt x="150" y="156"/>
                  </a:cubicBezTo>
                  <a:cubicBezTo>
                    <a:pt x="144" y="179"/>
                    <a:pt x="136" y="208"/>
                    <a:pt x="116" y="215"/>
                  </a:cubicBezTo>
                  <a:cubicBezTo>
                    <a:pt x="86" y="226"/>
                    <a:pt x="55" y="237"/>
                    <a:pt x="24" y="248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3" name="Freeform 435"/>
            <p:cNvSpPr>
              <a:spLocks/>
            </p:cNvSpPr>
            <p:nvPr/>
          </p:nvSpPr>
          <p:spPr bwMode="auto">
            <a:xfrm>
              <a:off x="2769" y="2317"/>
              <a:ext cx="5" cy="7"/>
            </a:xfrm>
            <a:custGeom>
              <a:avLst/>
              <a:gdLst>
                <a:gd name="T0" fmla="*/ 13 w 17"/>
                <a:gd name="T1" fmla="*/ 26 h 26"/>
                <a:gd name="T2" fmla="*/ 17 w 17"/>
                <a:gd name="T3" fmla="*/ 0 h 26"/>
                <a:gd name="T4" fmla="*/ 13 w 17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26">
                  <a:moveTo>
                    <a:pt x="13" y="26"/>
                  </a:moveTo>
                  <a:cubicBezTo>
                    <a:pt x="15" y="18"/>
                    <a:pt x="15" y="8"/>
                    <a:pt x="17" y="0"/>
                  </a:cubicBezTo>
                  <a:cubicBezTo>
                    <a:pt x="4" y="9"/>
                    <a:pt x="0" y="19"/>
                    <a:pt x="13" y="2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4" name="Freeform 436"/>
            <p:cNvSpPr>
              <a:spLocks/>
            </p:cNvSpPr>
            <p:nvPr/>
          </p:nvSpPr>
          <p:spPr bwMode="auto">
            <a:xfrm>
              <a:off x="2768" y="2311"/>
              <a:ext cx="10" cy="17"/>
            </a:xfrm>
            <a:custGeom>
              <a:avLst/>
              <a:gdLst>
                <a:gd name="T0" fmla="*/ 22 w 33"/>
                <a:gd name="T1" fmla="*/ 59 h 59"/>
                <a:gd name="T2" fmla="*/ 12 w 33"/>
                <a:gd name="T3" fmla="*/ 53 h 59"/>
                <a:gd name="T4" fmla="*/ 0 w 33"/>
                <a:gd name="T5" fmla="*/ 35 h 59"/>
                <a:gd name="T6" fmla="*/ 15 w 33"/>
                <a:gd name="T7" fmla="*/ 12 h 59"/>
                <a:gd name="T8" fmla="*/ 33 w 33"/>
                <a:gd name="T9" fmla="*/ 0 h 59"/>
                <a:gd name="T10" fmla="*/ 30 w 33"/>
                <a:gd name="T11" fmla="*/ 21 h 59"/>
                <a:gd name="T12" fmla="*/ 29 w 33"/>
                <a:gd name="T13" fmla="*/ 29 h 59"/>
                <a:gd name="T14" fmla="*/ 26 w 33"/>
                <a:gd name="T15" fmla="*/ 48 h 59"/>
                <a:gd name="T16" fmla="*/ 22 w 33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59">
                  <a:moveTo>
                    <a:pt x="22" y="59"/>
                  </a:moveTo>
                  <a:cubicBezTo>
                    <a:pt x="12" y="53"/>
                    <a:pt x="12" y="53"/>
                    <a:pt x="12" y="53"/>
                  </a:cubicBezTo>
                  <a:cubicBezTo>
                    <a:pt x="2" y="47"/>
                    <a:pt x="0" y="40"/>
                    <a:pt x="0" y="35"/>
                  </a:cubicBezTo>
                  <a:cubicBezTo>
                    <a:pt x="0" y="27"/>
                    <a:pt x="5" y="19"/>
                    <a:pt x="15" y="12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9" y="23"/>
                    <a:pt x="29" y="26"/>
                    <a:pt x="29" y="29"/>
                  </a:cubicBezTo>
                  <a:cubicBezTo>
                    <a:pt x="28" y="35"/>
                    <a:pt x="27" y="42"/>
                    <a:pt x="26" y="48"/>
                  </a:cubicBezTo>
                  <a:lnTo>
                    <a:pt x="22" y="59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5" name="Freeform 437"/>
            <p:cNvSpPr>
              <a:spLocks/>
            </p:cNvSpPr>
            <p:nvPr/>
          </p:nvSpPr>
          <p:spPr bwMode="auto">
            <a:xfrm>
              <a:off x="2824" y="2176"/>
              <a:ext cx="183" cy="172"/>
            </a:xfrm>
            <a:custGeom>
              <a:avLst/>
              <a:gdLst>
                <a:gd name="T0" fmla="*/ 260 w 613"/>
                <a:gd name="T1" fmla="*/ 570 h 576"/>
                <a:gd name="T2" fmla="*/ 200 w 613"/>
                <a:gd name="T3" fmla="*/ 507 h 576"/>
                <a:gd name="T4" fmla="*/ 145 w 613"/>
                <a:gd name="T5" fmla="*/ 508 h 576"/>
                <a:gd name="T6" fmla="*/ 136 w 613"/>
                <a:gd name="T7" fmla="*/ 516 h 576"/>
                <a:gd name="T8" fmla="*/ 107 w 613"/>
                <a:gd name="T9" fmla="*/ 508 h 576"/>
                <a:gd name="T10" fmla="*/ 29 w 613"/>
                <a:gd name="T11" fmla="*/ 503 h 576"/>
                <a:gd name="T12" fmla="*/ 87 w 613"/>
                <a:gd name="T13" fmla="*/ 435 h 576"/>
                <a:gd name="T14" fmla="*/ 47 w 613"/>
                <a:gd name="T15" fmla="*/ 382 h 576"/>
                <a:gd name="T16" fmla="*/ 0 w 613"/>
                <a:gd name="T17" fmla="*/ 323 h 576"/>
                <a:gd name="T18" fmla="*/ 154 w 613"/>
                <a:gd name="T19" fmla="*/ 335 h 576"/>
                <a:gd name="T20" fmla="*/ 201 w 613"/>
                <a:gd name="T21" fmla="*/ 305 h 576"/>
                <a:gd name="T22" fmla="*/ 252 w 613"/>
                <a:gd name="T23" fmla="*/ 260 h 576"/>
                <a:gd name="T24" fmla="*/ 305 w 613"/>
                <a:gd name="T25" fmla="*/ 239 h 576"/>
                <a:gd name="T26" fmla="*/ 310 w 613"/>
                <a:gd name="T27" fmla="*/ 200 h 576"/>
                <a:gd name="T28" fmla="*/ 347 w 613"/>
                <a:gd name="T29" fmla="*/ 171 h 576"/>
                <a:gd name="T30" fmla="*/ 332 w 613"/>
                <a:gd name="T31" fmla="*/ 143 h 576"/>
                <a:gd name="T32" fmla="*/ 374 w 613"/>
                <a:gd name="T33" fmla="*/ 125 h 576"/>
                <a:gd name="T34" fmla="*/ 396 w 613"/>
                <a:gd name="T35" fmla="*/ 78 h 576"/>
                <a:gd name="T36" fmla="*/ 386 w 613"/>
                <a:gd name="T37" fmla="*/ 46 h 576"/>
                <a:gd name="T38" fmla="*/ 445 w 613"/>
                <a:gd name="T39" fmla="*/ 16 h 576"/>
                <a:gd name="T40" fmla="*/ 546 w 613"/>
                <a:gd name="T41" fmla="*/ 24 h 576"/>
                <a:gd name="T42" fmla="*/ 567 w 613"/>
                <a:gd name="T43" fmla="*/ 60 h 576"/>
                <a:gd name="T44" fmla="*/ 613 w 613"/>
                <a:gd name="T45" fmla="*/ 80 h 576"/>
                <a:gd name="T46" fmla="*/ 576 w 613"/>
                <a:gd name="T47" fmla="*/ 111 h 576"/>
                <a:gd name="T48" fmla="*/ 520 w 613"/>
                <a:gd name="T49" fmla="*/ 114 h 576"/>
                <a:gd name="T50" fmla="*/ 489 w 613"/>
                <a:gd name="T51" fmla="*/ 145 h 576"/>
                <a:gd name="T52" fmla="*/ 507 w 613"/>
                <a:gd name="T53" fmla="*/ 210 h 576"/>
                <a:gd name="T54" fmla="*/ 512 w 613"/>
                <a:gd name="T55" fmla="*/ 233 h 576"/>
                <a:gd name="T56" fmla="*/ 500 w 613"/>
                <a:gd name="T57" fmla="*/ 266 h 576"/>
                <a:gd name="T58" fmla="*/ 513 w 613"/>
                <a:gd name="T59" fmla="*/ 273 h 576"/>
                <a:gd name="T60" fmla="*/ 351 w 613"/>
                <a:gd name="T61" fmla="*/ 398 h 576"/>
                <a:gd name="T62" fmla="*/ 316 w 613"/>
                <a:gd name="T63" fmla="*/ 457 h 576"/>
                <a:gd name="T64" fmla="*/ 341 w 613"/>
                <a:gd name="T65" fmla="*/ 469 h 576"/>
                <a:gd name="T66" fmla="*/ 356 w 613"/>
                <a:gd name="T67" fmla="*/ 496 h 576"/>
                <a:gd name="T68" fmla="*/ 356 w 613"/>
                <a:gd name="T69" fmla="*/ 549 h 576"/>
                <a:gd name="T70" fmla="*/ 292 w 613"/>
                <a:gd name="T71" fmla="*/ 546 h 576"/>
                <a:gd name="T72" fmla="*/ 260 w 613"/>
                <a:gd name="T73" fmla="*/ 57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13" h="576">
                  <a:moveTo>
                    <a:pt x="260" y="570"/>
                  </a:moveTo>
                  <a:cubicBezTo>
                    <a:pt x="230" y="569"/>
                    <a:pt x="225" y="506"/>
                    <a:pt x="200" y="507"/>
                  </a:cubicBezTo>
                  <a:cubicBezTo>
                    <a:pt x="183" y="508"/>
                    <a:pt x="161" y="512"/>
                    <a:pt x="145" y="508"/>
                  </a:cubicBezTo>
                  <a:cubicBezTo>
                    <a:pt x="136" y="506"/>
                    <a:pt x="141" y="516"/>
                    <a:pt x="136" y="516"/>
                  </a:cubicBezTo>
                  <a:cubicBezTo>
                    <a:pt x="125" y="517"/>
                    <a:pt x="120" y="507"/>
                    <a:pt x="107" y="508"/>
                  </a:cubicBezTo>
                  <a:cubicBezTo>
                    <a:pt x="84" y="511"/>
                    <a:pt x="22" y="532"/>
                    <a:pt x="29" y="503"/>
                  </a:cubicBezTo>
                  <a:cubicBezTo>
                    <a:pt x="39" y="463"/>
                    <a:pt x="80" y="467"/>
                    <a:pt x="87" y="435"/>
                  </a:cubicBezTo>
                  <a:cubicBezTo>
                    <a:pt x="60" y="427"/>
                    <a:pt x="75" y="398"/>
                    <a:pt x="47" y="382"/>
                  </a:cubicBezTo>
                  <a:cubicBezTo>
                    <a:pt x="21" y="367"/>
                    <a:pt x="15" y="350"/>
                    <a:pt x="0" y="323"/>
                  </a:cubicBezTo>
                  <a:cubicBezTo>
                    <a:pt x="51" y="340"/>
                    <a:pt x="105" y="346"/>
                    <a:pt x="154" y="335"/>
                  </a:cubicBezTo>
                  <a:cubicBezTo>
                    <a:pt x="178" y="329"/>
                    <a:pt x="200" y="331"/>
                    <a:pt x="201" y="305"/>
                  </a:cubicBezTo>
                  <a:cubicBezTo>
                    <a:pt x="203" y="266"/>
                    <a:pt x="215" y="264"/>
                    <a:pt x="252" y="260"/>
                  </a:cubicBezTo>
                  <a:cubicBezTo>
                    <a:pt x="241" y="231"/>
                    <a:pt x="294" y="248"/>
                    <a:pt x="305" y="239"/>
                  </a:cubicBezTo>
                  <a:cubicBezTo>
                    <a:pt x="310" y="234"/>
                    <a:pt x="307" y="210"/>
                    <a:pt x="310" y="200"/>
                  </a:cubicBezTo>
                  <a:cubicBezTo>
                    <a:pt x="317" y="181"/>
                    <a:pt x="327" y="175"/>
                    <a:pt x="347" y="171"/>
                  </a:cubicBezTo>
                  <a:cubicBezTo>
                    <a:pt x="341" y="163"/>
                    <a:pt x="339" y="151"/>
                    <a:pt x="332" y="143"/>
                  </a:cubicBezTo>
                  <a:cubicBezTo>
                    <a:pt x="338" y="143"/>
                    <a:pt x="393" y="144"/>
                    <a:pt x="374" y="125"/>
                  </a:cubicBezTo>
                  <a:cubicBezTo>
                    <a:pt x="369" y="121"/>
                    <a:pt x="395" y="91"/>
                    <a:pt x="396" y="78"/>
                  </a:cubicBezTo>
                  <a:cubicBezTo>
                    <a:pt x="396" y="64"/>
                    <a:pt x="369" y="57"/>
                    <a:pt x="386" y="46"/>
                  </a:cubicBezTo>
                  <a:cubicBezTo>
                    <a:pt x="405" y="34"/>
                    <a:pt x="422" y="17"/>
                    <a:pt x="445" y="16"/>
                  </a:cubicBezTo>
                  <a:cubicBezTo>
                    <a:pt x="479" y="14"/>
                    <a:pt x="526" y="0"/>
                    <a:pt x="546" y="24"/>
                  </a:cubicBezTo>
                  <a:cubicBezTo>
                    <a:pt x="556" y="36"/>
                    <a:pt x="547" y="63"/>
                    <a:pt x="567" y="60"/>
                  </a:cubicBezTo>
                  <a:cubicBezTo>
                    <a:pt x="578" y="59"/>
                    <a:pt x="599" y="77"/>
                    <a:pt x="613" y="80"/>
                  </a:cubicBezTo>
                  <a:cubicBezTo>
                    <a:pt x="600" y="86"/>
                    <a:pt x="586" y="112"/>
                    <a:pt x="576" y="111"/>
                  </a:cubicBezTo>
                  <a:cubicBezTo>
                    <a:pt x="555" y="108"/>
                    <a:pt x="542" y="120"/>
                    <a:pt x="520" y="114"/>
                  </a:cubicBezTo>
                  <a:cubicBezTo>
                    <a:pt x="484" y="104"/>
                    <a:pt x="453" y="125"/>
                    <a:pt x="489" y="145"/>
                  </a:cubicBezTo>
                  <a:cubicBezTo>
                    <a:pt x="472" y="171"/>
                    <a:pt x="487" y="189"/>
                    <a:pt x="507" y="210"/>
                  </a:cubicBezTo>
                  <a:cubicBezTo>
                    <a:pt x="518" y="222"/>
                    <a:pt x="549" y="214"/>
                    <a:pt x="512" y="233"/>
                  </a:cubicBezTo>
                  <a:cubicBezTo>
                    <a:pt x="497" y="240"/>
                    <a:pt x="504" y="254"/>
                    <a:pt x="500" y="266"/>
                  </a:cubicBezTo>
                  <a:cubicBezTo>
                    <a:pt x="504" y="268"/>
                    <a:pt x="508" y="271"/>
                    <a:pt x="513" y="273"/>
                  </a:cubicBezTo>
                  <a:cubicBezTo>
                    <a:pt x="478" y="280"/>
                    <a:pt x="387" y="460"/>
                    <a:pt x="351" y="398"/>
                  </a:cubicBezTo>
                  <a:cubicBezTo>
                    <a:pt x="339" y="414"/>
                    <a:pt x="314" y="435"/>
                    <a:pt x="316" y="457"/>
                  </a:cubicBezTo>
                  <a:cubicBezTo>
                    <a:pt x="316" y="464"/>
                    <a:pt x="343" y="454"/>
                    <a:pt x="341" y="469"/>
                  </a:cubicBezTo>
                  <a:cubicBezTo>
                    <a:pt x="336" y="499"/>
                    <a:pt x="348" y="477"/>
                    <a:pt x="356" y="496"/>
                  </a:cubicBezTo>
                  <a:cubicBezTo>
                    <a:pt x="360" y="504"/>
                    <a:pt x="382" y="576"/>
                    <a:pt x="356" y="549"/>
                  </a:cubicBezTo>
                  <a:cubicBezTo>
                    <a:pt x="356" y="549"/>
                    <a:pt x="302" y="549"/>
                    <a:pt x="292" y="546"/>
                  </a:cubicBezTo>
                  <a:cubicBezTo>
                    <a:pt x="294" y="565"/>
                    <a:pt x="275" y="566"/>
                    <a:pt x="260" y="57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6" name="Freeform 438"/>
            <p:cNvSpPr>
              <a:spLocks noEditPoints="1"/>
            </p:cNvSpPr>
            <p:nvPr/>
          </p:nvSpPr>
          <p:spPr bwMode="auto">
            <a:xfrm>
              <a:off x="2818" y="2177"/>
              <a:ext cx="197" cy="172"/>
            </a:xfrm>
            <a:custGeom>
              <a:avLst/>
              <a:gdLst>
                <a:gd name="T0" fmla="*/ 239 w 660"/>
                <a:gd name="T1" fmla="*/ 540 h 579"/>
                <a:gd name="T2" fmla="*/ 166 w 660"/>
                <a:gd name="T3" fmla="*/ 517 h 579"/>
                <a:gd name="T4" fmla="*/ 129 w 660"/>
                <a:gd name="T5" fmla="*/ 516 h 579"/>
                <a:gd name="T6" fmla="*/ 43 w 660"/>
                <a:gd name="T7" fmla="*/ 518 h 579"/>
                <a:gd name="T8" fmla="*/ 96 w 660"/>
                <a:gd name="T9" fmla="*/ 439 h 579"/>
                <a:gd name="T10" fmla="*/ 17 w 660"/>
                <a:gd name="T11" fmla="*/ 336 h 579"/>
                <a:gd name="T12" fmla="*/ 172 w 660"/>
                <a:gd name="T13" fmla="*/ 325 h 579"/>
                <a:gd name="T14" fmla="*/ 262 w 660"/>
                <a:gd name="T15" fmla="*/ 251 h 579"/>
                <a:gd name="T16" fmla="*/ 308 w 660"/>
                <a:gd name="T17" fmla="*/ 232 h 579"/>
                <a:gd name="T18" fmla="*/ 321 w 660"/>
                <a:gd name="T19" fmla="*/ 196 h 579"/>
                <a:gd name="T20" fmla="*/ 345 w 660"/>
                <a:gd name="T21" fmla="*/ 148 h 579"/>
                <a:gd name="T22" fmla="*/ 387 w 660"/>
                <a:gd name="T23" fmla="*/ 130 h 579"/>
                <a:gd name="T24" fmla="*/ 400 w 660"/>
                <a:gd name="T25" fmla="*/ 69 h 579"/>
                <a:gd name="T26" fmla="*/ 413 w 660"/>
                <a:gd name="T27" fmla="*/ 29 h 579"/>
                <a:gd name="T28" fmla="*/ 527 w 660"/>
                <a:gd name="T29" fmla="*/ 0 h 579"/>
                <a:gd name="T30" fmla="*/ 583 w 660"/>
                <a:gd name="T31" fmla="*/ 50 h 579"/>
                <a:gd name="T32" fmla="*/ 635 w 660"/>
                <a:gd name="T33" fmla="*/ 70 h 579"/>
                <a:gd name="T34" fmla="*/ 623 w 660"/>
                <a:gd name="T35" fmla="*/ 100 h 579"/>
                <a:gd name="T36" fmla="*/ 573 w 660"/>
                <a:gd name="T37" fmla="*/ 121 h 579"/>
                <a:gd name="T38" fmla="*/ 502 w 660"/>
                <a:gd name="T39" fmla="*/ 126 h 579"/>
                <a:gd name="T40" fmla="*/ 516 w 660"/>
                <a:gd name="T41" fmla="*/ 149 h 579"/>
                <a:gd name="T42" fmla="*/ 559 w 660"/>
                <a:gd name="T43" fmla="*/ 219 h 579"/>
                <a:gd name="T44" fmla="*/ 530 w 660"/>
                <a:gd name="T45" fmla="*/ 260 h 579"/>
                <a:gd name="T46" fmla="*/ 534 w 660"/>
                <a:gd name="T47" fmla="*/ 281 h 579"/>
                <a:gd name="T48" fmla="*/ 371 w 660"/>
                <a:gd name="T49" fmla="*/ 411 h 579"/>
                <a:gd name="T50" fmla="*/ 366 w 660"/>
                <a:gd name="T51" fmla="*/ 456 h 579"/>
                <a:gd name="T52" fmla="*/ 385 w 660"/>
                <a:gd name="T53" fmla="*/ 491 h 579"/>
                <a:gd name="T54" fmla="*/ 385 w 660"/>
                <a:gd name="T55" fmla="*/ 563 h 579"/>
                <a:gd name="T56" fmla="*/ 289 w 660"/>
                <a:gd name="T57" fmla="*/ 577 h 579"/>
                <a:gd name="T58" fmla="*/ 220 w 660"/>
                <a:gd name="T59" fmla="*/ 497 h 579"/>
                <a:gd name="T60" fmla="*/ 285 w 660"/>
                <a:gd name="T61" fmla="*/ 559 h 579"/>
                <a:gd name="T62" fmla="*/ 314 w 660"/>
                <a:gd name="T63" fmla="*/ 536 h 579"/>
                <a:gd name="T64" fmla="*/ 368 w 660"/>
                <a:gd name="T65" fmla="*/ 499 h 579"/>
                <a:gd name="T66" fmla="*/ 351 w 660"/>
                <a:gd name="T67" fmla="*/ 468 h 579"/>
                <a:gd name="T68" fmla="*/ 355 w 660"/>
                <a:gd name="T69" fmla="*/ 402 h 579"/>
                <a:gd name="T70" fmla="*/ 379 w 660"/>
                <a:gd name="T71" fmla="*/ 392 h 579"/>
                <a:gd name="T72" fmla="*/ 469 w 660"/>
                <a:gd name="T73" fmla="*/ 324 h 579"/>
                <a:gd name="T74" fmla="*/ 511 w 660"/>
                <a:gd name="T75" fmla="*/ 262 h 579"/>
                <a:gd name="T76" fmla="*/ 531 w 660"/>
                <a:gd name="T77" fmla="*/ 222 h 579"/>
                <a:gd name="T78" fmla="*/ 485 w 660"/>
                <a:gd name="T79" fmla="*/ 121 h 579"/>
                <a:gd name="T80" fmla="*/ 597 w 660"/>
                <a:gd name="T81" fmla="*/ 100 h 579"/>
                <a:gd name="T82" fmla="*/ 606 w 660"/>
                <a:gd name="T83" fmla="*/ 77 h 579"/>
                <a:gd name="T84" fmla="*/ 559 w 660"/>
                <a:gd name="T85" fmla="*/ 29 h 579"/>
                <a:gd name="T86" fmla="*/ 465 w 660"/>
                <a:gd name="T87" fmla="*/ 24 h 579"/>
                <a:gd name="T88" fmla="*/ 411 w 660"/>
                <a:gd name="T89" fmla="*/ 53 h 579"/>
                <a:gd name="T90" fmla="*/ 411 w 660"/>
                <a:gd name="T91" fmla="*/ 109 h 579"/>
                <a:gd name="T92" fmla="*/ 368 w 660"/>
                <a:gd name="T93" fmla="*/ 151 h 579"/>
                <a:gd name="T94" fmla="*/ 384 w 660"/>
                <a:gd name="T95" fmla="*/ 176 h 579"/>
                <a:gd name="T96" fmla="*/ 337 w 660"/>
                <a:gd name="T97" fmla="*/ 217 h 579"/>
                <a:gd name="T98" fmla="*/ 296 w 660"/>
                <a:gd name="T99" fmla="*/ 250 h 579"/>
                <a:gd name="T100" fmla="*/ 285 w 660"/>
                <a:gd name="T101" fmla="*/ 267 h 579"/>
                <a:gd name="T102" fmla="*/ 189 w 660"/>
                <a:gd name="T103" fmla="*/ 340 h 579"/>
                <a:gd name="T104" fmla="*/ 72 w 660"/>
                <a:gd name="T105" fmla="*/ 373 h 579"/>
                <a:gd name="T106" fmla="*/ 118 w 660"/>
                <a:gd name="T107" fmla="*/ 427 h 579"/>
                <a:gd name="T108" fmla="*/ 58 w 660"/>
                <a:gd name="T109" fmla="*/ 504 h 579"/>
                <a:gd name="T110" fmla="*/ 67 w 660"/>
                <a:gd name="T111" fmla="*/ 508 h 579"/>
                <a:gd name="T112" fmla="*/ 129 w 660"/>
                <a:gd name="T113" fmla="*/ 498 h 579"/>
                <a:gd name="T114" fmla="*/ 163 w 660"/>
                <a:gd name="T115" fmla="*/ 498 h 579"/>
                <a:gd name="T116" fmla="*/ 220 w 660"/>
                <a:gd name="T117" fmla="*/ 497 h 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60" h="579">
                  <a:moveTo>
                    <a:pt x="281" y="579"/>
                  </a:moveTo>
                  <a:cubicBezTo>
                    <a:pt x="279" y="579"/>
                    <a:pt x="279" y="579"/>
                    <a:pt x="279" y="579"/>
                  </a:cubicBezTo>
                  <a:cubicBezTo>
                    <a:pt x="259" y="578"/>
                    <a:pt x="248" y="558"/>
                    <a:pt x="239" y="540"/>
                  </a:cubicBezTo>
                  <a:cubicBezTo>
                    <a:pt x="233" y="528"/>
                    <a:pt x="227" y="515"/>
                    <a:pt x="221" y="515"/>
                  </a:cubicBezTo>
                  <a:cubicBezTo>
                    <a:pt x="216" y="516"/>
                    <a:pt x="210" y="516"/>
                    <a:pt x="205" y="517"/>
                  </a:cubicBezTo>
                  <a:cubicBezTo>
                    <a:pt x="192" y="518"/>
                    <a:pt x="177" y="519"/>
                    <a:pt x="166" y="517"/>
                  </a:cubicBezTo>
                  <a:cubicBezTo>
                    <a:pt x="164" y="524"/>
                    <a:pt x="158" y="525"/>
                    <a:pt x="156" y="525"/>
                  </a:cubicBezTo>
                  <a:cubicBezTo>
                    <a:pt x="148" y="525"/>
                    <a:pt x="143" y="522"/>
                    <a:pt x="139" y="520"/>
                  </a:cubicBezTo>
                  <a:cubicBezTo>
                    <a:pt x="135" y="518"/>
                    <a:pt x="132" y="516"/>
                    <a:pt x="129" y="516"/>
                  </a:cubicBezTo>
                  <a:cubicBezTo>
                    <a:pt x="123" y="517"/>
                    <a:pt x="116" y="519"/>
                    <a:pt x="108" y="520"/>
                  </a:cubicBezTo>
                  <a:cubicBezTo>
                    <a:pt x="95" y="523"/>
                    <a:pt x="79" y="526"/>
                    <a:pt x="67" y="526"/>
                  </a:cubicBezTo>
                  <a:cubicBezTo>
                    <a:pt x="55" y="526"/>
                    <a:pt x="48" y="524"/>
                    <a:pt x="43" y="518"/>
                  </a:cubicBezTo>
                  <a:cubicBezTo>
                    <a:pt x="41" y="515"/>
                    <a:pt x="38" y="509"/>
                    <a:pt x="40" y="500"/>
                  </a:cubicBezTo>
                  <a:cubicBezTo>
                    <a:pt x="46" y="475"/>
                    <a:pt x="62" y="465"/>
                    <a:pt x="76" y="456"/>
                  </a:cubicBezTo>
                  <a:cubicBezTo>
                    <a:pt x="85" y="450"/>
                    <a:pt x="92" y="446"/>
                    <a:pt x="96" y="439"/>
                  </a:cubicBezTo>
                  <a:cubicBezTo>
                    <a:pt x="84" y="432"/>
                    <a:pt x="81" y="421"/>
                    <a:pt x="78" y="412"/>
                  </a:cubicBezTo>
                  <a:cubicBezTo>
                    <a:pt x="75" y="403"/>
                    <a:pt x="73" y="395"/>
                    <a:pt x="63" y="389"/>
                  </a:cubicBezTo>
                  <a:cubicBezTo>
                    <a:pt x="38" y="375"/>
                    <a:pt x="29" y="358"/>
                    <a:pt x="17" y="336"/>
                  </a:cubicBezTo>
                  <a:cubicBezTo>
                    <a:pt x="0" y="306"/>
                    <a:pt x="0" y="306"/>
                    <a:pt x="0" y="306"/>
                  </a:cubicBezTo>
                  <a:cubicBezTo>
                    <a:pt x="23" y="314"/>
                    <a:pt x="23" y="314"/>
                    <a:pt x="23" y="314"/>
                  </a:cubicBezTo>
                  <a:cubicBezTo>
                    <a:pt x="75" y="331"/>
                    <a:pt x="127" y="335"/>
                    <a:pt x="172" y="325"/>
                  </a:cubicBezTo>
                  <a:cubicBezTo>
                    <a:pt x="177" y="323"/>
                    <a:pt x="181" y="322"/>
                    <a:pt x="186" y="322"/>
                  </a:cubicBezTo>
                  <a:cubicBezTo>
                    <a:pt x="206" y="318"/>
                    <a:pt x="211" y="316"/>
                    <a:pt x="212" y="304"/>
                  </a:cubicBezTo>
                  <a:cubicBezTo>
                    <a:pt x="214" y="262"/>
                    <a:pt x="229" y="255"/>
                    <a:pt x="262" y="251"/>
                  </a:cubicBezTo>
                  <a:cubicBezTo>
                    <a:pt x="262" y="248"/>
                    <a:pt x="263" y="245"/>
                    <a:pt x="265" y="242"/>
                  </a:cubicBezTo>
                  <a:cubicBezTo>
                    <a:pt x="271" y="233"/>
                    <a:pt x="284" y="232"/>
                    <a:pt x="296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16" y="232"/>
                    <a:pt x="318" y="231"/>
                    <a:pt x="319" y="231"/>
                  </a:cubicBezTo>
                  <a:cubicBezTo>
                    <a:pt x="319" y="230"/>
                    <a:pt x="319" y="222"/>
                    <a:pt x="319" y="217"/>
                  </a:cubicBezTo>
                  <a:cubicBezTo>
                    <a:pt x="319" y="209"/>
                    <a:pt x="319" y="201"/>
                    <a:pt x="321" y="196"/>
                  </a:cubicBezTo>
                  <a:cubicBezTo>
                    <a:pt x="328" y="177"/>
                    <a:pt x="339" y="169"/>
                    <a:pt x="353" y="164"/>
                  </a:cubicBezTo>
                  <a:cubicBezTo>
                    <a:pt x="353" y="163"/>
                    <a:pt x="352" y="161"/>
                    <a:pt x="352" y="160"/>
                  </a:cubicBezTo>
                  <a:cubicBezTo>
                    <a:pt x="350" y="155"/>
                    <a:pt x="348" y="151"/>
                    <a:pt x="345" y="148"/>
                  </a:cubicBezTo>
                  <a:cubicBezTo>
                    <a:pt x="333" y="133"/>
                    <a:pt x="333" y="133"/>
                    <a:pt x="333" y="133"/>
                  </a:cubicBezTo>
                  <a:cubicBezTo>
                    <a:pt x="357" y="133"/>
                    <a:pt x="357" y="133"/>
                    <a:pt x="357" y="133"/>
                  </a:cubicBezTo>
                  <a:cubicBezTo>
                    <a:pt x="374" y="133"/>
                    <a:pt x="383" y="131"/>
                    <a:pt x="387" y="130"/>
                  </a:cubicBezTo>
                  <a:cubicBezTo>
                    <a:pt x="381" y="123"/>
                    <a:pt x="387" y="113"/>
                    <a:pt x="395" y="100"/>
                  </a:cubicBezTo>
                  <a:cubicBezTo>
                    <a:pt x="399" y="93"/>
                    <a:pt x="406" y="81"/>
                    <a:pt x="406" y="77"/>
                  </a:cubicBezTo>
                  <a:cubicBezTo>
                    <a:pt x="406" y="75"/>
                    <a:pt x="403" y="71"/>
                    <a:pt x="400" y="69"/>
                  </a:cubicBezTo>
                  <a:cubicBezTo>
                    <a:pt x="396" y="64"/>
                    <a:pt x="390" y="59"/>
                    <a:pt x="391" y="51"/>
                  </a:cubicBezTo>
                  <a:cubicBezTo>
                    <a:pt x="392" y="46"/>
                    <a:pt x="395" y="41"/>
                    <a:pt x="401" y="37"/>
                  </a:cubicBezTo>
                  <a:cubicBezTo>
                    <a:pt x="405" y="34"/>
                    <a:pt x="409" y="32"/>
                    <a:pt x="413" y="29"/>
                  </a:cubicBezTo>
                  <a:cubicBezTo>
                    <a:pt x="428" y="18"/>
                    <a:pt x="444" y="7"/>
                    <a:pt x="464" y="6"/>
                  </a:cubicBezTo>
                  <a:cubicBezTo>
                    <a:pt x="472" y="5"/>
                    <a:pt x="481" y="4"/>
                    <a:pt x="490" y="3"/>
                  </a:cubicBezTo>
                  <a:cubicBezTo>
                    <a:pt x="503" y="1"/>
                    <a:pt x="515" y="0"/>
                    <a:pt x="527" y="0"/>
                  </a:cubicBezTo>
                  <a:cubicBezTo>
                    <a:pt x="549" y="0"/>
                    <a:pt x="564" y="6"/>
                    <a:pt x="573" y="17"/>
                  </a:cubicBezTo>
                  <a:cubicBezTo>
                    <a:pt x="578" y="24"/>
                    <a:pt x="580" y="32"/>
                    <a:pt x="581" y="39"/>
                  </a:cubicBezTo>
                  <a:cubicBezTo>
                    <a:pt x="581" y="43"/>
                    <a:pt x="582" y="49"/>
                    <a:pt x="583" y="50"/>
                  </a:cubicBezTo>
                  <a:cubicBezTo>
                    <a:pt x="589" y="50"/>
                    <a:pt x="589" y="50"/>
                    <a:pt x="589" y="50"/>
                  </a:cubicBezTo>
                  <a:cubicBezTo>
                    <a:pt x="597" y="50"/>
                    <a:pt x="606" y="55"/>
                    <a:pt x="616" y="61"/>
                  </a:cubicBezTo>
                  <a:cubicBezTo>
                    <a:pt x="622" y="64"/>
                    <a:pt x="630" y="69"/>
                    <a:pt x="635" y="70"/>
                  </a:cubicBezTo>
                  <a:cubicBezTo>
                    <a:pt x="660" y="75"/>
                    <a:pt x="660" y="75"/>
                    <a:pt x="660" y="75"/>
                  </a:cubicBezTo>
                  <a:cubicBezTo>
                    <a:pt x="637" y="87"/>
                    <a:pt x="637" y="87"/>
                    <a:pt x="637" y="87"/>
                  </a:cubicBezTo>
                  <a:cubicBezTo>
                    <a:pt x="633" y="89"/>
                    <a:pt x="628" y="95"/>
                    <a:pt x="623" y="100"/>
                  </a:cubicBezTo>
                  <a:cubicBezTo>
                    <a:pt x="615" y="110"/>
                    <a:pt x="606" y="119"/>
                    <a:pt x="597" y="119"/>
                  </a:cubicBezTo>
                  <a:cubicBezTo>
                    <a:pt x="593" y="118"/>
                    <a:pt x="592" y="118"/>
                    <a:pt x="590" y="118"/>
                  </a:cubicBezTo>
                  <a:cubicBezTo>
                    <a:pt x="584" y="118"/>
                    <a:pt x="579" y="120"/>
                    <a:pt x="573" y="121"/>
                  </a:cubicBezTo>
                  <a:cubicBezTo>
                    <a:pt x="563" y="124"/>
                    <a:pt x="550" y="125"/>
                    <a:pt x="538" y="122"/>
                  </a:cubicBezTo>
                  <a:cubicBezTo>
                    <a:pt x="533" y="121"/>
                    <a:pt x="527" y="120"/>
                    <a:pt x="522" y="120"/>
                  </a:cubicBezTo>
                  <a:cubicBezTo>
                    <a:pt x="509" y="120"/>
                    <a:pt x="503" y="124"/>
                    <a:pt x="502" y="126"/>
                  </a:cubicBezTo>
                  <a:cubicBezTo>
                    <a:pt x="502" y="126"/>
                    <a:pt x="503" y="131"/>
                    <a:pt x="513" y="136"/>
                  </a:cubicBezTo>
                  <a:cubicBezTo>
                    <a:pt x="521" y="141"/>
                    <a:pt x="521" y="141"/>
                    <a:pt x="521" y="141"/>
                  </a:cubicBezTo>
                  <a:cubicBezTo>
                    <a:pt x="516" y="149"/>
                    <a:pt x="516" y="149"/>
                    <a:pt x="516" y="149"/>
                  </a:cubicBezTo>
                  <a:cubicBezTo>
                    <a:pt x="504" y="168"/>
                    <a:pt x="513" y="180"/>
                    <a:pt x="533" y="202"/>
                  </a:cubicBezTo>
                  <a:cubicBezTo>
                    <a:pt x="536" y="205"/>
                    <a:pt x="541" y="206"/>
                    <a:pt x="545" y="207"/>
                  </a:cubicBezTo>
                  <a:cubicBezTo>
                    <a:pt x="550" y="209"/>
                    <a:pt x="558" y="211"/>
                    <a:pt x="559" y="219"/>
                  </a:cubicBezTo>
                  <a:cubicBezTo>
                    <a:pt x="560" y="228"/>
                    <a:pt x="551" y="233"/>
                    <a:pt x="536" y="240"/>
                  </a:cubicBezTo>
                  <a:cubicBezTo>
                    <a:pt x="531" y="242"/>
                    <a:pt x="531" y="245"/>
                    <a:pt x="531" y="253"/>
                  </a:cubicBezTo>
                  <a:cubicBezTo>
                    <a:pt x="531" y="255"/>
                    <a:pt x="530" y="257"/>
                    <a:pt x="530" y="260"/>
                  </a:cubicBezTo>
                  <a:cubicBezTo>
                    <a:pt x="532" y="261"/>
                    <a:pt x="534" y="262"/>
                    <a:pt x="537" y="264"/>
                  </a:cubicBezTo>
                  <a:cubicBezTo>
                    <a:pt x="558" y="276"/>
                    <a:pt x="558" y="276"/>
                    <a:pt x="558" y="276"/>
                  </a:cubicBezTo>
                  <a:cubicBezTo>
                    <a:pt x="534" y="281"/>
                    <a:pt x="534" y="281"/>
                    <a:pt x="534" y="281"/>
                  </a:cubicBezTo>
                  <a:cubicBezTo>
                    <a:pt x="525" y="283"/>
                    <a:pt x="502" y="312"/>
                    <a:pt x="484" y="336"/>
                  </a:cubicBezTo>
                  <a:cubicBezTo>
                    <a:pt x="452" y="377"/>
                    <a:pt x="418" y="419"/>
                    <a:pt x="390" y="419"/>
                  </a:cubicBezTo>
                  <a:cubicBezTo>
                    <a:pt x="385" y="419"/>
                    <a:pt x="377" y="417"/>
                    <a:pt x="371" y="411"/>
                  </a:cubicBezTo>
                  <a:cubicBezTo>
                    <a:pt x="370" y="412"/>
                    <a:pt x="369" y="413"/>
                    <a:pt x="368" y="414"/>
                  </a:cubicBezTo>
                  <a:cubicBezTo>
                    <a:pt x="359" y="425"/>
                    <a:pt x="348" y="438"/>
                    <a:pt x="345" y="450"/>
                  </a:cubicBezTo>
                  <a:cubicBezTo>
                    <a:pt x="351" y="450"/>
                    <a:pt x="361" y="450"/>
                    <a:pt x="366" y="456"/>
                  </a:cubicBezTo>
                  <a:cubicBezTo>
                    <a:pt x="369" y="459"/>
                    <a:pt x="371" y="463"/>
                    <a:pt x="370" y="469"/>
                  </a:cubicBezTo>
                  <a:cubicBezTo>
                    <a:pt x="369" y="473"/>
                    <a:pt x="369" y="475"/>
                    <a:pt x="369" y="477"/>
                  </a:cubicBezTo>
                  <a:cubicBezTo>
                    <a:pt x="375" y="478"/>
                    <a:pt x="381" y="482"/>
                    <a:pt x="385" y="491"/>
                  </a:cubicBezTo>
                  <a:cubicBezTo>
                    <a:pt x="385" y="492"/>
                    <a:pt x="405" y="543"/>
                    <a:pt x="395" y="558"/>
                  </a:cubicBezTo>
                  <a:cubicBezTo>
                    <a:pt x="393" y="561"/>
                    <a:pt x="389" y="563"/>
                    <a:pt x="385" y="563"/>
                  </a:cubicBezTo>
                  <a:cubicBezTo>
                    <a:pt x="385" y="563"/>
                    <a:pt x="385" y="563"/>
                    <a:pt x="385" y="563"/>
                  </a:cubicBezTo>
                  <a:cubicBezTo>
                    <a:pt x="381" y="563"/>
                    <a:pt x="377" y="561"/>
                    <a:pt x="372" y="557"/>
                  </a:cubicBezTo>
                  <a:cubicBezTo>
                    <a:pt x="362" y="557"/>
                    <a:pt x="336" y="557"/>
                    <a:pt x="320" y="556"/>
                  </a:cubicBezTo>
                  <a:cubicBezTo>
                    <a:pt x="316" y="570"/>
                    <a:pt x="300" y="574"/>
                    <a:pt x="289" y="577"/>
                  </a:cubicBezTo>
                  <a:cubicBezTo>
                    <a:pt x="287" y="577"/>
                    <a:pt x="285" y="578"/>
                    <a:pt x="282" y="578"/>
                  </a:cubicBezTo>
                  <a:lnTo>
                    <a:pt x="281" y="579"/>
                  </a:lnTo>
                  <a:close/>
                  <a:moveTo>
                    <a:pt x="220" y="497"/>
                  </a:moveTo>
                  <a:cubicBezTo>
                    <a:pt x="238" y="497"/>
                    <a:pt x="247" y="514"/>
                    <a:pt x="255" y="531"/>
                  </a:cubicBezTo>
                  <a:cubicBezTo>
                    <a:pt x="262" y="545"/>
                    <a:pt x="269" y="559"/>
                    <a:pt x="279" y="560"/>
                  </a:cubicBezTo>
                  <a:cubicBezTo>
                    <a:pt x="281" y="560"/>
                    <a:pt x="283" y="559"/>
                    <a:pt x="285" y="559"/>
                  </a:cubicBezTo>
                  <a:cubicBezTo>
                    <a:pt x="302" y="555"/>
                    <a:pt x="303" y="553"/>
                    <a:pt x="302" y="547"/>
                  </a:cubicBezTo>
                  <a:cubicBezTo>
                    <a:pt x="301" y="534"/>
                    <a:pt x="301" y="534"/>
                    <a:pt x="301" y="534"/>
                  </a:cubicBezTo>
                  <a:cubicBezTo>
                    <a:pt x="314" y="536"/>
                    <a:pt x="314" y="536"/>
                    <a:pt x="314" y="536"/>
                  </a:cubicBezTo>
                  <a:cubicBezTo>
                    <a:pt x="321" y="538"/>
                    <a:pt x="355" y="539"/>
                    <a:pt x="376" y="539"/>
                  </a:cubicBezTo>
                  <a:cubicBezTo>
                    <a:pt x="379" y="539"/>
                    <a:pt x="379" y="539"/>
                    <a:pt x="379" y="539"/>
                  </a:cubicBezTo>
                  <a:cubicBezTo>
                    <a:pt x="377" y="526"/>
                    <a:pt x="371" y="505"/>
                    <a:pt x="368" y="499"/>
                  </a:cubicBezTo>
                  <a:cubicBezTo>
                    <a:pt x="366" y="495"/>
                    <a:pt x="366" y="495"/>
                    <a:pt x="364" y="495"/>
                  </a:cubicBezTo>
                  <a:cubicBezTo>
                    <a:pt x="361" y="494"/>
                    <a:pt x="357" y="494"/>
                    <a:pt x="353" y="489"/>
                  </a:cubicBezTo>
                  <a:cubicBezTo>
                    <a:pt x="350" y="485"/>
                    <a:pt x="350" y="478"/>
                    <a:pt x="351" y="468"/>
                  </a:cubicBezTo>
                  <a:cubicBezTo>
                    <a:pt x="350" y="468"/>
                    <a:pt x="347" y="468"/>
                    <a:pt x="345" y="468"/>
                  </a:cubicBezTo>
                  <a:cubicBezTo>
                    <a:pt x="340" y="468"/>
                    <a:pt x="327" y="468"/>
                    <a:pt x="327" y="456"/>
                  </a:cubicBezTo>
                  <a:cubicBezTo>
                    <a:pt x="325" y="435"/>
                    <a:pt x="341" y="417"/>
                    <a:pt x="355" y="402"/>
                  </a:cubicBezTo>
                  <a:cubicBezTo>
                    <a:pt x="358" y="398"/>
                    <a:pt x="361" y="394"/>
                    <a:pt x="364" y="391"/>
                  </a:cubicBezTo>
                  <a:cubicBezTo>
                    <a:pt x="372" y="380"/>
                    <a:pt x="372" y="380"/>
                    <a:pt x="372" y="380"/>
                  </a:cubicBezTo>
                  <a:cubicBezTo>
                    <a:pt x="379" y="392"/>
                    <a:pt x="379" y="392"/>
                    <a:pt x="379" y="392"/>
                  </a:cubicBezTo>
                  <a:cubicBezTo>
                    <a:pt x="384" y="401"/>
                    <a:pt x="388" y="401"/>
                    <a:pt x="390" y="401"/>
                  </a:cubicBezTo>
                  <a:cubicBezTo>
                    <a:pt x="390" y="401"/>
                    <a:pt x="390" y="401"/>
                    <a:pt x="390" y="401"/>
                  </a:cubicBezTo>
                  <a:cubicBezTo>
                    <a:pt x="410" y="401"/>
                    <a:pt x="444" y="357"/>
                    <a:pt x="469" y="324"/>
                  </a:cubicBezTo>
                  <a:cubicBezTo>
                    <a:pt x="488" y="300"/>
                    <a:pt x="502" y="282"/>
                    <a:pt x="514" y="272"/>
                  </a:cubicBezTo>
                  <a:cubicBezTo>
                    <a:pt x="509" y="269"/>
                    <a:pt x="509" y="269"/>
                    <a:pt x="509" y="269"/>
                  </a:cubicBezTo>
                  <a:cubicBezTo>
                    <a:pt x="511" y="262"/>
                    <a:pt x="511" y="262"/>
                    <a:pt x="511" y="262"/>
                  </a:cubicBezTo>
                  <a:cubicBezTo>
                    <a:pt x="512" y="259"/>
                    <a:pt x="512" y="256"/>
                    <a:pt x="512" y="252"/>
                  </a:cubicBezTo>
                  <a:cubicBezTo>
                    <a:pt x="512" y="244"/>
                    <a:pt x="513" y="231"/>
                    <a:pt x="528" y="223"/>
                  </a:cubicBezTo>
                  <a:cubicBezTo>
                    <a:pt x="529" y="223"/>
                    <a:pt x="530" y="222"/>
                    <a:pt x="531" y="222"/>
                  </a:cubicBezTo>
                  <a:cubicBezTo>
                    <a:pt x="527" y="220"/>
                    <a:pt x="523" y="218"/>
                    <a:pt x="521" y="215"/>
                  </a:cubicBezTo>
                  <a:cubicBezTo>
                    <a:pt x="505" y="198"/>
                    <a:pt x="483" y="176"/>
                    <a:pt x="497" y="147"/>
                  </a:cubicBezTo>
                  <a:cubicBezTo>
                    <a:pt x="483" y="137"/>
                    <a:pt x="483" y="127"/>
                    <a:pt x="485" y="121"/>
                  </a:cubicBezTo>
                  <a:cubicBezTo>
                    <a:pt x="489" y="105"/>
                    <a:pt x="516" y="97"/>
                    <a:pt x="543" y="104"/>
                  </a:cubicBezTo>
                  <a:cubicBezTo>
                    <a:pt x="552" y="107"/>
                    <a:pt x="560" y="105"/>
                    <a:pt x="569" y="103"/>
                  </a:cubicBezTo>
                  <a:cubicBezTo>
                    <a:pt x="577" y="101"/>
                    <a:pt x="586" y="99"/>
                    <a:pt x="597" y="100"/>
                  </a:cubicBezTo>
                  <a:cubicBezTo>
                    <a:pt x="599" y="100"/>
                    <a:pt x="606" y="92"/>
                    <a:pt x="610" y="88"/>
                  </a:cubicBezTo>
                  <a:cubicBezTo>
                    <a:pt x="612" y="86"/>
                    <a:pt x="613" y="84"/>
                    <a:pt x="615" y="82"/>
                  </a:cubicBezTo>
                  <a:cubicBezTo>
                    <a:pt x="612" y="80"/>
                    <a:pt x="609" y="79"/>
                    <a:pt x="606" y="77"/>
                  </a:cubicBezTo>
                  <a:cubicBezTo>
                    <a:pt x="601" y="73"/>
                    <a:pt x="592" y="68"/>
                    <a:pt x="589" y="68"/>
                  </a:cubicBezTo>
                  <a:cubicBezTo>
                    <a:pt x="567" y="71"/>
                    <a:pt x="564" y="52"/>
                    <a:pt x="562" y="42"/>
                  </a:cubicBezTo>
                  <a:cubicBezTo>
                    <a:pt x="562" y="37"/>
                    <a:pt x="561" y="31"/>
                    <a:pt x="559" y="29"/>
                  </a:cubicBezTo>
                  <a:cubicBezTo>
                    <a:pt x="553" y="22"/>
                    <a:pt x="543" y="18"/>
                    <a:pt x="527" y="18"/>
                  </a:cubicBezTo>
                  <a:cubicBezTo>
                    <a:pt x="516" y="18"/>
                    <a:pt x="505" y="20"/>
                    <a:pt x="493" y="21"/>
                  </a:cubicBezTo>
                  <a:cubicBezTo>
                    <a:pt x="483" y="22"/>
                    <a:pt x="474" y="24"/>
                    <a:pt x="465" y="24"/>
                  </a:cubicBezTo>
                  <a:cubicBezTo>
                    <a:pt x="450" y="25"/>
                    <a:pt x="437" y="34"/>
                    <a:pt x="424" y="44"/>
                  </a:cubicBezTo>
                  <a:cubicBezTo>
                    <a:pt x="420" y="47"/>
                    <a:pt x="415" y="50"/>
                    <a:pt x="411" y="53"/>
                  </a:cubicBezTo>
                  <a:cubicBezTo>
                    <a:pt x="411" y="53"/>
                    <a:pt x="411" y="53"/>
                    <a:pt x="411" y="53"/>
                  </a:cubicBezTo>
                  <a:cubicBezTo>
                    <a:pt x="412" y="54"/>
                    <a:pt x="413" y="55"/>
                    <a:pt x="414" y="56"/>
                  </a:cubicBezTo>
                  <a:cubicBezTo>
                    <a:pt x="418" y="61"/>
                    <a:pt x="425" y="67"/>
                    <a:pt x="425" y="77"/>
                  </a:cubicBezTo>
                  <a:cubicBezTo>
                    <a:pt x="425" y="86"/>
                    <a:pt x="418" y="98"/>
                    <a:pt x="411" y="109"/>
                  </a:cubicBezTo>
                  <a:cubicBezTo>
                    <a:pt x="408" y="113"/>
                    <a:pt x="405" y="118"/>
                    <a:pt x="404" y="121"/>
                  </a:cubicBezTo>
                  <a:cubicBezTo>
                    <a:pt x="408" y="128"/>
                    <a:pt x="408" y="133"/>
                    <a:pt x="406" y="137"/>
                  </a:cubicBezTo>
                  <a:cubicBezTo>
                    <a:pt x="404" y="143"/>
                    <a:pt x="397" y="150"/>
                    <a:pt x="368" y="151"/>
                  </a:cubicBezTo>
                  <a:cubicBezTo>
                    <a:pt x="368" y="152"/>
                    <a:pt x="368" y="152"/>
                    <a:pt x="369" y="153"/>
                  </a:cubicBezTo>
                  <a:cubicBezTo>
                    <a:pt x="370" y="157"/>
                    <a:pt x="372" y="161"/>
                    <a:pt x="375" y="164"/>
                  </a:cubicBezTo>
                  <a:cubicBezTo>
                    <a:pt x="384" y="176"/>
                    <a:pt x="384" y="176"/>
                    <a:pt x="384" y="176"/>
                  </a:cubicBezTo>
                  <a:cubicBezTo>
                    <a:pt x="369" y="179"/>
                    <a:pt x="369" y="179"/>
                    <a:pt x="369" y="179"/>
                  </a:cubicBezTo>
                  <a:cubicBezTo>
                    <a:pt x="350" y="183"/>
                    <a:pt x="344" y="188"/>
                    <a:pt x="339" y="202"/>
                  </a:cubicBezTo>
                  <a:cubicBezTo>
                    <a:pt x="338" y="205"/>
                    <a:pt x="338" y="212"/>
                    <a:pt x="337" y="217"/>
                  </a:cubicBezTo>
                  <a:cubicBezTo>
                    <a:pt x="337" y="230"/>
                    <a:pt x="337" y="240"/>
                    <a:pt x="330" y="245"/>
                  </a:cubicBezTo>
                  <a:cubicBezTo>
                    <a:pt x="326" y="250"/>
                    <a:pt x="318" y="250"/>
                    <a:pt x="308" y="250"/>
                  </a:cubicBezTo>
                  <a:cubicBezTo>
                    <a:pt x="296" y="250"/>
                    <a:pt x="296" y="250"/>
                    <a:pt x="296" y="250"/>
                  </a:cubicBezTo>
                  <a:cubicBezTo>
                    <a:pt x="284" y="250"/>
                    <a:pt x="281" y="252"/>
                    <a:pt x="280" y="252"/>
                  </a:cubicBezTo>
                  <a:cubicBezTo>
                    <a:pt x="280" y="253"/>
                    <a:pt x="280" y="254"/>
                    <a:pt x="281" y="256"/>
                  </a:cubicBezTo>
                  <a:cubicBezTo>
                    <a:pt x="285" y="267"/>
                    <a:pt x="285" y="267"/>
                    <a:pt x="285" y="267"/>
                  </a:cubicBezTo>
                  <a:cubicBezTo>
                    <a:pt x="274" y="268"/>
                    <a:pt x="274" y="268"/>
                    <a:pt x="274" y="268"/>
                  </a:cubicBezTo>
                  <a:cubicBezTo>
                    <a:pt x="237" y="272"/>
                    <a:pt x="232" y="273"/>
                    <a:pt x="230" y="305"/>
                  </a:cubicBezTo>
                  <a:cubicBezTo>
                    <a:pt x="229" y="333"/>
                    <a:pt x="207" y="337"/>
                    <a:pt x="189" y="340"/>
                  </a:cubicBezTo>
                  <a:cubicBezTo>
                    <a:pt x="185" y="341"/>
                    <a:pt x="181" y="341"/>
                    <a:pt x="176" y="343"/>
                  </a:cubicBezTo>
                  <a:cubicBezTo>
                    <a:pt x="134" y="352"/>
                    <a:pt x="86" y="350"/>
                    <a:pt x="39" y="338"/>
                  </a:cubicBezTo>
                  <a:cubicBezTo>
                    <a:pt x="47" y="353"/>
                    <a:pt x="55" y="363"/>
                    <a:pt x="72" y="373"/>
                  </a:cubicBezTo>
                  <a:cubicBezTo>
                    <a:pt x="88" y="382"/>
                    <a:pt x="93" y="397"/>
                    <a:pt x="96" y="407"/>
                  </a:cubicBezTo>
                  <a:cubicBezTo>
                    <a:pt x="99" y="418"/>
                    <a:pt x="101" y="422"/>
                    <a:pt x="109" y="425"/>
                  </a:cubicBezTo>
                  <a:cubicBezTo>
                    <a:pt x="118" y="427"/>
                    <a:pt x="118" y="427"/>
                    <a:pt x="118" y="427"/>
                  </a:cubicBezTo>
                  <a:cubicBezTo>
                    <a:pt x="116" y="436"/>
                    <a:pt x="116" y="436"/>
                    <a:pt x="116" y="436"/>
                  </a:cubicBezTo>
                  <a:cubicBezTo>
                    <a:pt x="112" y="455"/>
                    <a:pt x="98" y="464"/>
                    <a:pt x="86" y="471"/>
                  </a:cubicBezTo>
                  <a:cubicBezTo>
                    <a:pt x="73" y="480"/>
                    <a:pt x="62" y="487"/>
                    <a:pt x="58" y="504"/>
                  </a:cubicBezTo>
                  <a:cubicBezTo>
                    <a:pt x="58" y="506"/>
                    <a:pt x="58" y="506"/>
                    <a:pt x="58" y="507"/>
                  </a:cubicBezTo>
                  <a:cubicBezTo>
                    <a:pt x="58" y="507"/>
                    <a:pt x="58" y="507"/>
                    <a:pt x="58" y="507"/>
                  </a:cubicBezTo>
                  <a:cubicBezTo>
                    <a:pt x="58" y="507"/>
                    <a:pt x="60" y="508"/>
                    <a:pt x="67" y="508"/>
                  </a:cubicBezTo>
                  <a:cubicBezTo>
                    <a:pt x="77" y="508"/>
                    <a:pt x="92" y="505"/>
                    <a:pt x="105" y="502"/>
                  </a:cubicBezTo>
                  <a:cubicBezTo>
                    <a:pt x="113" y="500"/>
                    <a:pt x="121" y="499"/>
                    <a:pt x="126" y="498"/>
                  </a:cubicBezTo>
                  <a:cubicBezTo>
                    <a:pt x="129" y="498"/>
                    <a:pt x="129" y="498"/>
                    <a:pt x="129" y="498"/>
                  </a:cubicBezTo>
                  <a:cubicBezTo>
                    <a:pt x="137" y="498"/>
                    <a:pt x="143" y="501"/>
                    <a:pt x="147" y="503"/>
                  </a:cubicBezTo>
                  <a:cubicBezTo>
                    <a:pt x="149" y="504"/>
                    <a:pt x="150" y="505"/>
                    <a:pt x="151" y="505"/>
                  </a:cubicBezTo>
                  <a:cubicBezTo>
                    <a:pt x="154" y="499"/>
                    <a:pt x="159" y="498"/>
                    <a:pt x="163" y="498"/>
                  </a:cubicBezTo>
                  <a:cubicBezTo>
                    <a:pt x="167" y="498"/>
                    <a:pt x="167" y="498"/>
                    <a:pt x="167" y="498"/>
                  </a:cubicBezTo>
                  <a:cubicBezTo>
                    <a:pt x="176" y="501"/>
                    <a:pt x="190" y="500"/>
                    <a:pt x="203" y="498"/>
                  </a:cubicBezTo>
                  <a:cubicBezTo>
                    <a:pt x="209" y="498"/>
                    <a:pt x="215" y="497"/>
                    <a:pt x="220" y="49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7" name="Freeform 439"/>
            <p:cNvSpPr>
              <a:spLocks/>
            </p:cNvSpPr>
            <p:nvPr/>
          </p:nvSpPr>
          <p:spPr bwMode="auto">
            <a:xfrm>
              <a:off x="2709" y="2318"/>
              <a:ext cx="16" cy="22"/>
            </a:xfrm>
            <a:custGeom>
              <a:avLst/>
              <a:gdLst>
                <a:gd name="T0" fmla="*/ 39 w 54"/>
                <a:gd name="T1" fmla="*/ 59 h 73"/>
                <a:gd name="T2" fmla="*/ 30 w 54"/>
                <a:gd name="T3" fmla="*/ 0 h 73"/>
                <a:gd name="T4" fmla="*/ 39 w 54"/>
                <a:gd name="T5" fmla="*/ 59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73">
                  <a:moveTo>
                    <a:pt x="39" y="59"/>
                  </a:moveTo>
                  <a:cubicBezTo>
                    <a:pt x="42" y="37"/>
                    <a:pt x="54" y="11"/>
                    <a:pt x="30" y="0"/>
                  </a:cubicBezTo>
                  <a:cubicBezTo>
                    <a:pt x="15" y="17"/>
                    <a:pt x="0" y="73"/>
                    <a:pt x="39" y="5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8" name="Freeform 440"/>
            <p:cNvSpPr>
              <a:spLocks noEditPoints="1"/>
            </p:cNvSpPr>
            <p:nvPr/>
          </p:nvSpPr>
          <p:spPr bwMode="auto">
            <a:xfrm>
              <a:off x="2709" y="2315"/>
              <a:ext cx="17" cy="24"/>
            </a:xfrm>
            <a:custGeom>
              <a:avLst/>
              <a:gdLst>
                <a:gd name="T0" fmla="*/ 28 w 59"/>
                <a:gd name="T1" fmla="*/ 82 h 82"/>
                <a:gd name="T2" fmla="*/ 28 w 59"/>
                <a:gd name="T3" fmla="*/ 82 h 82"/>
                <a:gd name="T4" fmla="*/ 8 w 59"/>
                <a:gd name="T5" fmla="*/ 70 h 82"/>
                <a:gd name="T6" fmla="*/ 23 w 59"/>
                <a:gd name="T7" fmla="*/ 6 h 82"/>
                <a:gd name="T8" fmla="*/ 28 w 59"/>
                <a:gd name="T9" fmla="*/ 0 h 82"/>
                <a:gd name="T10" fmla="*/ 34 w 59"/>
                <a:gd name="T11" fmla="*/ 3 h 82"/>
                <a:gd name="T12" fmla="*/ 50 w 59"/>
                <a:gd name="T13" fmla="*/ 59 h 82"/>
                <a:gd name="T14" fmla="*/ 48 w 59"/>
                <a:gd name="T15" fmla="*/ 72 h 82"/>
                <a:gd name="T16" fmla="*/ 48 w 59"/>
                <a:gd name="T17" fmla="*/ 78 h 82"/>
                <a:gd name="T18" fmla="*/ 42 w 59"/>
                <a:gd name="T19" fmla="*/ 80 h 82"/>
                <a:gd name="T20" fmla="*/ 28 w 59"/>
                <a:gd name="T21" fmla="*/ 82 h 82"/>
                <a:gd name="T22" fmla="*/ 32 w 59"/>
                <a:gd name="T23" fmla="*/ 25 h 82"/>
                <a:gd name="T24" fmla="*/ 25 w 59"/>
                <a:gd name="T25" fmla="*/ 62 h 82"/>
                <a:gd name="T26" fmla="*/ 28 w 59"/>
                <a:gd name="T27" fmla="*/ 64 h 82"/>
                <a:gd name="T28" fmla="*/ 28 w 59"/>
                <a:gd name="T29" fmla="*/ 64 h 82"/>
                <a:gd name="T30" fmla="*/ 31 w 59"/>
                <a:gd name="T31" fmla="*/ 64 h 82"/>
                <a:gd name="T32" fmla="*/ 33 w 59"/>
                <a:gd name="T33" fmla="*/ 55 h 82"/>
                <a:gd name="T34" fmla="*/ 32 w 59"/>
                <a:gd name="T35" fmla="*/ 2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82">
                  <a:moveTo>
                    <a:pt x="28" y="82"/>
                  </a:moveTo>
                  <a:cubicBezTo>
                    <a:pt x="28" y="82"/>
                    <a:pt x="28" y="82"/>
                    <a:pt x="28" y="82"/>
                  </a:cubicBezTo>
                  <a:cubicBezTo>
                    <a:pt x="19" y="82"/>
                    <a:pt x="12" y="78"/>
                    <a:pt x="8" y="70"/>
                  </a:cubicBezTo>
                  <a:cubicBezTo>
                    <a:pt x="0" y="52"/>
                    <a:pt x="11" y="19"/>
                    <a:pt x="23" y="6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59" y="16"/>
                    <a:pt x="54" y="41"/>
                    <a:pt x="50" y="59"/>
                  </a:cubicBezTo>
                  <a:cubicBezTo>
                    <a:pt x="50" y="63"/>
                    <a:pt x="49" y="68"/>
                    <a:pt x="48" y="72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37" y="82"/>
                    <a:pt x="33" y="82"/>
                    <a:pt x="28" y="82"/>
                  </a:cubicBezTo>
                  <a:close/>
                  <a:moveTo>
                    <a:pt x="32" y="25"/>
                  </a:moveTo>
                  <a:cubicBezTo>
                    <a:pt x="26" y="37"/>
                    <a:pt x="21" y="55"/>
                    <a:pt x="25" y="62"/>
                  </a:cubicBezTo>
                  <a:cubicBezTo>
                    <a:pt x="25" y="63"/>
                    <a:pt x="26" y="64"/>
                    <a:pt x="28" y="64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9" y="64"/>
                    <a:pt x="30" y="64"/>
                    <a:pt x="31" y="64"/>
                  </a:cubicBezTo>
                  <a:cubicBezTo>
                    <a:pt x="31" y="61"/>
                    <a:pt x="32" y="58"/>
                    <a:pt x="33" y="55"/>
                  </a:cubicBezTo>
                  <a:cubicBezTo>
                    <a:pt x="36" y="40"/>
                    <a:pt x="37" y="31"/>
                    <a:pt x="32" y="2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9" name="Freeform 441"/>
            <p:cNvSpPr>
              <a:spLocks/>
            </p:cNvSpPr>
            <p:nvPr/>
          </p:nvSpPr>
          <p:spPr bwMode="auto">
            <a:xfrm>
              <a:off x="2538" y="2242"/>
              <a:ext cx="230" cy="199"/>
            </a:xfrm>
            <a:custGeom>
              <a:avLst/>
              <a:gdLst>
                <a:gd name="T0" fmla="*/ 292 w 774"/>
                <a:gd name="T1" fmla="*/ 639 h 668"/>
                <a:gd name="T2" fmla="*/ 255 w 774"/>
                <a:gd name="T3" fmla="*/ 577 h 668"/>
                <a:gd name="T4" fmla="*/ 225 w 774"/>
                <a:gd name="T5" fmla="*/ 516 h 668"/>
                <a:gd name="T6" fmla="*/ 169 w 774"/>
                <a:gd name="T7" fmla="*/ 473 h 668"/>
                <a:gd name="T8" fmla="*/ 160 w 774"/>
                <a:gd name="T9" fmla="*/ 406 h 668"/>
                <a:gd name="T10" fmla="*/ 87 w 774"/>
                <a:gd name="T11" fmla="*/ 290 h 668"/>
                <a:gd name="T12" fmla="*/ 0 w 774"/>
                <a:gd name="T13" fmla="*/ 176 h 668"/>
                <a:gd name="T14" fmla="*/ 9 w 774"/>
                <a:gd name="T15" fmla="*/ 120 h 668"/>
                <a:gd name="T16" fmla="*/ 121 w 774"/>
                <a:gd name="T17" fmla="*/ 72 h 668"/>
                <a:gd name="T18" fmla="*/ 82 w 774"/>
                <a:gd name="T19" fmla="*/ 29 h 668"/>
                <a:gd name="T20" fmla="*/ 189 w 774"/>
                <a:gd name="T21" fmla="*/ 9 h 668"/>
                <a:gd name="T22" fmla="*/ 293 w 774"/>
                <a:gd name="T23" fmla="*/ 61 h 668"/>
                <a:gd name="T24" fmla="*/ 326 w 774"/>
                <a:gd name="T25" fmla="*/ 86 h 668"/>
                <a:gd name="T26" fmla="*/ 367 w 774"/>
                <a:gd name="T27" fmla="*/ 128 h 668"/>
                <a:gd name="T28" fmla="*/ 413 w 774"/>
                <a:gd name="T29" fmla="*/ 142 h 668"/>
                <a:gd name="T30" fmla="*/ 466 w 774"/>
                <a:gd name="T31" fmla="*/ 140 h 668"/>
                <a:gd name="T32" fmla="*/ 478 w 774"/>
                <a:gd name="T33" fmla="*/ 157 h 668"/>
                <a:gd name="T34" fmla="*/ 500 w 774"/>
                <a:gd name="T35" fmla="*/ 157 h 668"/>
                <a:gd name="T36" fmla="*/ 533 w 774"/>
                <a:gd name="T37" fmla="*/ 202 h 668"/>
                <a:gd name="T38" fmla="*/ 564 w 774"/>
                <a:gd name="T39" fmla="*/ 237 h 668"/>
                <a:gd name="T40" fmla="*/ 577 w 774"/>
                <a:gd name="T41" fmla="*/ 290 h 668"/>
                <a:gd name="T42" fmla="*/ 604 w 774"/>
                <a:gd name="T43" fmla="*/ 324 h 668"/>
                <a:gd name="T44" fmla="*/ 634 w 774"/>
                <a:gd name="T45" fmla="*/ 382 h 668"/>
                <a:gd name="T46" fmla="*/ 753 w 774"/>
                <a:gd name="T47" fmla="*/ 393 h 668"/>
                <a:gd name="T48" fmla="*/ 743 w 774"/>
                <a:gd name="T49" fmla="*/ 499 h 668"/>
                <a:gd name="T50" fmla="*/ 632 w 774"/>
                <a:gd name="T51" fmla="*/ 539 h 668"/>
                <a:gd name="T52" fmla="*/ 517 w 774"/>
                <a:gd name="T53" fmla="*/ 568 h 668"/>
                <a:gd name="T54" fmla="*/ 425 w 774"/>
                <a:gd name="T55" fmla="*/ 668 h 668"/>
                <a:gd name="T56" fmla="*/ 369 w 774"/>
                <a:gd name="T57" fmla="*/ 607 h 668"/>
                <a:gd name="T58" fmla="*/ 292 w 774"/>
                <a:gd name="T59" fmla="*/ 639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74" h="668">
                  <a:moveTo>
                    <a:pt x="292" y="639"/>
                  </a:moveTo>
                  <a:cubicBezTo>
                    <a:pt x="281" y="606"/>
                    <a:pt x="272" y="601"/>
                    <a:pt x="255" y="577"/>
                  </a:cubicBezTo>
                  <a:cubicBezTo>
                    <a:pt x="242" y="561"/>
                    <a:pt x="238" y="529"/>
                    <a:pt x="225" y="516"/>
                  </a:cubicBezTo>
                  <a:cubicBezTo>
                    <a:pt x="210" y="502"/>
                    <a:pt x="179" y="488"/>
                    <a:pt x="169" y="473"/>
                  </a:cubicBezTo>
                  <a:cubicBezTo>
                    <a:pt x="156" y="454"/>
                    <a:pt x="165" y="426"/>
                    <a:pt x="160" y="406"/>
                  </a:cubicBezTo>
                  <a:cubicBezTo>
                    <a:pt x="145" y="350"/>
                    <a:pt x="103" y="339"/>
                    <a:pt x="87" y="290"/>
                  </a:cubicBezTo>
                  <a:cubicBezTo>
                    <a:pt x="77" y="261"/>
                    <a:pt x="33" y="173"/>
                    <a:pt x="0" y="176"/>
                  </a:cubicBezTo>
                  <a:cubicBezTo>
                    <a:pt x="3" y="157"/>
                    <a:pt x="6" y="139"/>
                    <a:pt x="9" y="120"/>
                  </a:cubicBezTo>
                  <a:cubicBezTo>
                    <a:pt x="29" y="159"/>
                    <a:pt x="101" y="87"/>
                    <a:pt x="121" y="72"/>
                  </a:cubicBezTo>
                  <a:cubicBezTo>
                    <a:pt x="108" y="58"/>
                    <a:pt x="95" y="43"/>
                    <a:pt x="82" y="29"/>
                  </a:cubicBezTo>
                  <a:cubicBezTo>
                    <a:pt x="120" y="22"/>
                    <a:pt x="158" y="0"/>
                    <a:pt x="189" y="9"/>
                  </a:cubicBezTo>
                  <a:cubicBezTo>
                    <a:pt x="228" y="21"/>
                    <a:pt x="257" y="46"/>
                    <a:pt x="293" y="61"/>
                  </a:cubicBezTo>
                  <a:cubicBezTo>
                    <a:pt x="297" y="62"/>
                    <a:pt x="326" y="87"/>
                    <a:pt x="326" y="86"/>
                  </a:cubicBezTo>
                  <a:cubicBezTo>
                    <a:pt x="330" y="117"/>
                    <a:pt x="338" y="115"/>
                    <a:pt x="367" y="128"/>
                  </a:cubicBezTo>
                  <a:cubicBezTo>
                    <a:pt x="387" y="136"/>
                    <a:pt x="392" y="151"/>
                    <a:pt x="413" y="142"/>
                  </a:cubicBezTo>
                  <a:cubicBezTo>
                    <a:pt x="436" y="132"/>
                    <a:pt x="442" y="131"/>
                    <a:pt x="466" y="140"/>
                  </a:cubicBezTo>
                  <a:cubicBezTo>
                    <a:pt x="472" y="142"/>
                    <a:pt x="473" y="154"/>
                    <a:pt x="478" y="157"/>
                  </a:cubicBezTo>
                  <a:cubicBezTo>
                    <a:pt x="482" y="160"/>
                    <a:pt x="496" y="153"/>
                    <a:pt x="500" y="157"/>
                  </a:cubicBezTo>
                  <a:cubicBezTo>
                    <a:pt x="511" y="167"/>
                    <a:pt x="523" y="190"/>
                    <a:pt x="533" y="202"/>
                  </a:cubicBezTo>
                  <a:cubicBezTo>
                    <a:pt x="539" y="209"/>
                    <a:pt x="562" y="229"/>
                    <a:pt x="564" y="237"/>
                  </a:cubicBezTo>
                  <a:cubicBezTo>
                    <a:pt x="571" y="259"/>
                    <a:pt x="565" y="269"/>
                    <a:pt x="577" y="290"/>
                  </a:cubicBezTo>
                  <a:cubicBezTo>
                    <a:pt x="585" y="305"/>
                    <a:pt x="595" y="311"/>
                    <a:pt x="604" y="324"/>
                  </a:cubicBezTo>
                  <a:cubicBezTo>
                    <a:pt x="611" y="335"/>
                    <a:pt x="625" y="375"/>
                    <a:pt x="634" y="382"/>
                  </a:cubicBezTo>
                  <a:cubicBezTo>
                    <a:pt x="649" y="395"/>
                    <a:pt x="738" y="406"/>
                    <a:pt x="753" y="393"/>
                  </a:cubicBezTo>
                  <a:cubicBezTo>
                    <a:pt x="774" y="420"/>
                    <a:pt x="770" y="473"/>
                    <a:pt x="743" y="499"/>
                  </a:cubicBezTo>
                  <a:cubicBezTo>
                    <a:pt x="723" y="519"/>
                    <a:pt x="660" y="532"/>
                    <a:pt x="632" y="539"/>
                  </a:cubicBezTo>
                  <a:cubicBezTo>
                    <a:pt x="606" y="545"/>
                    <a:pt x="535" y="548"/>
                    <a:pt x="517" y="568"/>
                  </a:cubicBezTo>
                  <a:cubicBezTo>
                    <a:pt x="487" y="601"/>
                    <a:pt x="456" y="635"/>
                    <a:pt x="425" y="668"/>
                  </a:cubicBezTo>
                  <a:cubicBezTo>
                    <a:pt x="425" y="618"/>
                    <a:pt x="416" y="624"/>
                    <a:pt x="369" y="607"/>
                  </a:cubicBezTo>
                  <a:cubicBezTo>
                    <a:pt x="338" y="596"/>
                    <a:pt x="313" y="620"/>
                    <a:pt x="292" y="63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0" name="Freeform 442"/>
            <p:cNvSpPr>
              <a:spLocks noEditPoints="1"/>
            </p:cNvSpPr>
            <p:nvPr/>
          </p:nvSpPr>
          <p:spPr bwMode="auto">
            <a:xfrm>
              <a:off x="2535" y="2240"/>
              <a:ext cx="237" cy="208"/>
            </a:xfrm>
            <a:custGeom>
              <a:avLst/>
              <a:gdLst>
                <a:gd name="T0" fmla="*/ 425 w 794"/>
                <a:gd name="T1" fmla="*/ 674 h 698"/>
                <a:gd name="T2" fmla="*/ 375 w 794"/>
                <a:gd name="T3" fmla="*/ 622 h 698"/>
                <a:gd name="T4" fmla="*/ 296 w 794"/>
                <a:gd name="T5" fmla="*/ 661 h 698"/>
                <a:gd name="T6" fmla="*/ 268 w 794"/>
                <a:gd name="T7" fmla="*/ 603 h 698"/>
                <a:gd name="T8" fmla="*/ 241 w 794"/>
                <a:gd name="T9" fmla="*/ 556 h 698"/>
                <a:gd name="T10" fmla="*/ 204 w 794"/>
                <a:gd name="T11" fmla="*/ 511 h 698"/>
                <a:gd name="T12" fmla="*/ 161 w 794"/>
                <a:gd name="T13" fmla="*/ 438 h 698"/>
                <a:gd name="T14" fmla="*/ 123 w 794"/>
                <a:gd name="T15" fmla="*/ 354 h 698"/>
                <a:gd name="T16" fmla="*/ 10 w 794"/>
                <a:gd name="T17" fmla="*/ 191 h 698"/>
                <a:gd name="T18" fmla="*/ 0 w 794"/>
                <a:gd name="T19" fmla="*/ 180 h 698"/>
                <a:gd name="T20" fmla="*/ 26 w 794"/>
                <a:gd name="T21" fmla="*/ 122 h 698"/>
                <a:gd name="T22" fmla="*/ 114 w 794"/>
                <a:gd name="T23" fmla="*/ 79 h 698"/>
                <a:gd name="T24" fmla="*/ 73 w 794"/>
                <a:gd name="T25" fmla="*/ 29 h 698"/>
                <a:gd name="T26" fmla="*/ 126 w 794"/>
                <a:gd name="T27" fmla="*/ 16 h 698"/>
                <a:gd name="T28" fmla="*/ 261 w 794"/>
                <a:gd name="T29" fmla="*/ 35 h 698"/>
                <a:gd name="T30" fmla="*/ 327 w 794"/>
                <a:gd name="T31" fmla="*/ 74 h 698"/>
                <a:gd name="T32" fmla="*/ 343 w 794"/>
                <a:gd name="T33" fmla="*/ 82 h 698"/>
                <a:gd name="T34" fmla="*/ 367 w 794"/>
                <a:gd name="T35" fmla="*/ 120 h 698"/>
                <a:gd name="T36" fmla="*/ 397 w 794"/>
                <a:gd name="T37" fmla="*/ 135 h 698"/>
                <a:gd name="T38" fmla="*/ 479 w 794"/>
                <a:gd name="T39" fmla="*/ 138 h 698"/>
                <a:gd name="T40" fmla="*/ 491 w 794"/>
                <a:gd name="T41" fmla="*/ 155 h 698"/>
                <a:gd name="T42" fmla="*/ 515 w 794"/>
                <a:gd name="T43" fmla="*/ 156 h 698"/>
                <a:gd name="T44" fmla="*/ 549 w 794"/>
                <a:gd name="T45" fmla="*/ 202 h 698"/>
                <a:gd name="T46" fmla="*/ 583 w 794"/>
                <a:gd name="T47" fmla="*/ 240 h 698"/>
                <a:gd name="T48" fmla="*/ 594 w 794"/>
                <a:gd name="T49" fmla="*/ 292 h 698"/>
                <a:gd name="T50" fmla="*/ 620 w 794"/>
                <a:gd name="T51" fmla="*/ 324 h 698"/>
                <a:gd name="T52" fmla="*/ 649 w 794"/>
                <a:gd name="T53" fmla="*/ 381 h 698"/>
                <a:gd name="T54" fmla="*/ 755 w 794"/>
                <a:gd name="T55" fmla="*/ 392 h 698"/>
                <a:gd name="T56" fmla="*/ 769 w 794"/>
                <a:gd name="T57" fmla="*/ 394 h 698"/>
                <a:gd name="T58" fmla="*/ 652 w 794"/>
                <a:gd name="T59" fmla="*/ 551 h 698"/>
                <a:gd name="T60" fmla="*/ 611 w 794"/>
                <a:gd name="T61" fmla="*/ 559 h 698"/>
                <a:gd name="T62" fmla="*/ 425 w 794"/>
                <a:gd name="T63" fmla="*/ 698 h 698"/>
                <a:gd name="T64" fmla="*/ 381 w 794"/>
                <a:gd name="T65" fmla="*/ 604 h 698"/>
                <a:gd name="T66" fmla="*/ 442 w 794"/>
                <a:gd name="T67" fmla="*/ 652 h 698"/>
                <a:gd name="T68" fmla="*/ 609 w 794"/>
                <a:gd name="T69" fmla="*/ 541 h 698"/>
                <a:gd name="T70" fmla="*/ 648 w 794"/>
                <a:gd name="T71" fmla="*/ 534 h 698"/>
                <a:gd name="T72" fmla="*/ 759 w 794"/>
                <a:gd name="T73" fmla="*/ 411 h 698"/>
                <a:gd name="T74" fmla="*/ 637 w 794"/>
                <a:gd name="T75" fmla="*/ 395 h 698"/>
                <a:gd name="T76" fmla="*/ 605 w 794"/>
                <a:gd name="T77" fmla="*/ 335 h 698"/>
                <a:gd name="T78" fmla="*/ 578 w 794"/>
                <a:gd name="T79" fmla="*/ 301 h 698"/>
                <a:gd name="T80" fmla="*/ 565 w 794"/>
                <a:gd name="T81" fmla="*/ 245 h 698"/>
                <a:gd name="T82" fmla="*/ 535 w 794"/>
                <a:gd name="T83" fmla="*/ 214 h 698"/>
                <a:gd name="T84" fmla="*/ 504 w 794"/>
                <a:gd name="T85" fmla="*/ 171 h 698"/>
                <a:gd name="T86" fmla="*/ 482 w 794"/>
                <a:gd name="T87" fmla="*/ 171 h 698"/>
                <a:gd name="T88" fmla="*/ 471 w 794"/>
                <a:gd name="T89" fmla="*/ 154 h 698"/>
                <a:gd name="T90" fmla="*/ 386 w 794"/>
                <a:gd name="T91" fmla="*/ 150 h 698"/>
                <a:gd name="T92" fmla="*/ 360 w 794"/>
                <a:gd name="T93" fmla="*/ 137 h 698"/>
                <a:gd name="T94" fmla="*/ 315 w 794"/>
                <a:gd name="T95" fmla="*/ 88 h 698"/>
                <a:gd name="T96" fmla="*/ 252 w 794"/>
                <a:gd name="T97" fmla="*/ 51 h 698"/>
                <a:gd name="T98" fmla="*/ 131 w 794"/>
                <a:gd name="T99" fmla="*/ 33 h 698"/>
                <a:gd name="T100" fmla="*/ 143 w 794"/>
                <a:gd name="T101" fmla="*/ 79 h 698"/>
                <a:gd name="T102" fmla="*/ 126 w 794"/>
                <a:gd name="T103" fmla="*/ 93 h 698"/>
                <a:gd name="T104" fmla="*/ 25 w 794"/>
                <a:gd name="T105" fmla="*/ 144 h 698"/>
                <a:gd name="T106" fmla="*/ 105 w 794"/>
                <a:gd name="T107" fmla="*/ 293 h 698"/>
                <a:gd name="T108" fmla="*/ 178 w 794"/>
                <a:gd name="T109" fmla="*/ 410 h 698"/>
                <a:gd name="T110" fmla="*/ 186 w 794"/>
                <a:gd name="T111" fmla="*/ 474 h 698"/>
                <a:gd name="T112" fmla="*/ 241 w 794"/>
                <a:gd name="T113" fmla="*/ 516 h 698"/>
                <a:gd name="T114" fmla="*/ 271 w 794"/>
                <a:gd name="T115" fmla="*/ 578 h 698"/>
                <a:gd name="T116" fmla="*/ 305 w 794"/>
                <a:gd name="T117" fmla="*/ 629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94" h="698">
                  <a:moveTo>
                    <a:pt x="425" y="698"/>
                  </a:moveTo>
                  <a:cubicBezTo>
                    <a:pt x="425" y="674"/>
                    <a:pt x="425" y="674"/>
                    <a:pt x="425" y="674"/>
                  </a:cubicBezTo>
                  <a:cubicBezTo>
                    <a:pt x="425" y="638"/>
                    <a:pt x="424" y="638"/>
                    <a:pt x="394" y="628"/>
                  </a:cubicBezTo>
                  <a:cubicBezTo>
                    <a:pt x="389" y="626"/>
                    <a:pt x="382" y="624"/>
                    <a:pt x="375" y="622"/>
                  </a:cubicBezTo>
                  <a:cubicBezTo>
                    <a:pt x="352" y="613"/>
                    <a:pt x="329" y="632"/>
                    <a:pt x="309" y="649"/>
                  </a:cubicBezTo>
                  <a:cubicBezTo>
                    <a:pt x="296" y="661"/>
                    <a:pt x="296" y="661"/>
                    <a:pt x="296" y="661"/>
                  </a:cubicBezTo>
                  <a:cubicBezTo>
                    <a:pt x="292" y="647"/>
                    <a:pt x="292" y="647"/>
                    <a:pt x="292" y="647"/>
                  </a:cubicBezTo>
                  <a:cubicBezTo>
                    <a:pt x="284" y="624"/>
                    <a:pt x="278" y="616"/>
                    <a:pt x="268" y="603"/>
                  </a:cubicBezTo>
                  <a:cubicBezTo>
                    <a:pt x="264" y="599"/>
                    <a:pt x="260" y="594"/>
                    <a:pt x="256" y="589"/>
                  </a:cubicBezTo>
                  <a:cubicBezTo>
                    <a:pt x="250" y="580"/>
                    <a:pt x="245" y="568"/>
                    <a:pt x="241" y="556"/>
                  </a:cubicBezTo>
                  <a:cubicBezTo>
                    <a:pt x="237" y="545"/>
                    <a:pt x="233" y="534"/>
                    <a:pt x="228" y="529"/>
                  </a:cubicBezTo>
                  <a:cubicBezTo>
                    <a:pt x="222" y="523"/>
                    <a:pt x="213" y="517"/>
                    <a:pt x="204" y="511"/>
                  </a:cubicBezTo>
                  <a:cubicBezTo>
                    <a:pt x="191" y="503"/>
                    <a:pt x="177" y="494"/>
                    <a:pt x="171" y="484"/>
                  </a:cubicBezTo>
                  <a:cubicBezTo>
                    <a:pt x="161" y="470"/>
                    <a:pt x="161" y="453"/>
                    <a:pt x="161" y="438"/>
                  </a:cubicBezTo>
                  <a:cubicBezTo>
                    <a:pt x="161" y="429"/>
                    <a:pt x="161" y="421"/>
                    <a:pt x="160" y="415"/>
                  </a:cubicBezTo>
                  <a:cubicBezTo>
                    <a:pt x="153" y="387"/>
                    <a:pt x="138" y="371"/>
                    <a:pt x="123" y="354"/>
                  </a:cubicBezTo>
                  <a:cubicBezTo>
                    <a:pt x="110" y="339"/>
                    <a:pt x="95" y="323"/>
                    <a:pt x="87" y="299"/>
                  </a:cubicBezTo>
                  <a:cubicBezTo>
                    <a:pt x="75" y="263"/>
                    <a:pt x="34" y="191"/>
                    <a:pt x="10" y="191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26" y="122"/>
                    <a:pt x="26" y="122"/>
                    <a:pt x="26" y="122"/>
                  </a:cubicBezTo>
                  <a:cubicBezTo>
                    <a:pt x="29" y="127"/>
                    <a:pt x="32" y="128"/>
                    <a:pt x="37" y="128"/>
                  </a:cubicBezTo>
                  <a:cubicBezTo>
                    <a:pt x="58" y="128"/>
                    <a:pt x="95" y="95"/>
                    <a:pt x="114" y="79"/>
                  </a:cubicBezTo>
                  <a:cubicBezTo>
                    <a:pt x="115" y="79"/>
                    <a:pt x="116" y="78"/>
                    <a:pt x="116" y="77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101" y="24"/>
                    <a:pt x="114" y="20"/>
                    <a:pt x="126" y="16"/>
                  </a:cubicBezTo>
                  <a:cubicBezTo>
                    <a:pt x="153" y="7"/>
                    <a:pt x="180" y="0"/>
                    <a:pt x="201" y="7"/>
                  </a:cubicBezTo>
                  <a:cubicBezTo>
                    <a:pt x="223" y="13"/>
                    <a:pt x="243" y="24"/>
                    <a:pt x="261" y="35"/>
                  </a:cubicBezTo>
                  <a:cubicBezTo>
                    <a:pt x="275" y="44"/>
                    <a:pt x="290" y="52"/>
                    <a:pt x="306" y="58"/>
                  </a:cubicBezTo>
                  <a:cubicBezTo>
                    <a:pt x="308" y="59"/>
                    <a:pt x="312" y="62"/>
                    <a:pt x="327" y="74"/>
                  </a:cubicBezTo>
                  <a:cubicBezTo>
                    <a:pt x="331" y="77"/>
                    <a:pt x="335" y="81"/>
                    <a:pt x="338" y="82"/>
                  </a:cubicBezTo>
                  <a:cubicBezTo>
                    <a:pt x="343" y="82"/>
                    <a:pt x="343" y="82"/>
                    <a:pt x="343" y="82"/>
                  </a:cubicBezTo>
                  <a:cubicBezTo>
                    <a:pt x="344" y="91"/>
                    <a:pt x="344" y="91"/>
                    <a:pt x="344" y="91"/>
                  </a:cubicBezTo>
                  <a:cubicBezTo>
                    <a:pt x="347" y="111"/>
                    <a:pt x="349" y="112"/>
                    <a:pt x="367" y="120"/>
                  </a:cubicBezTo>
                  <a:cubicBezTo>
                    <a:pt x="371" y="121"/>
                    <a:pt x="375" y="123"/>
                    <a:pt x="380" y="125"/>
                  </a:cubicBezTo>
                  <a:cubicBezTo>
                    <a:pt x="387" y="128"/>
                    <a:pt x="393" y="132"/>
                    <a:pt x="397" y="135"/>
                  </a:cubicBezTo>
                  <a:cubicBezTo>
                    <a:pt x="406" y="142"/>
                    <a:pt x="409" y="143"/>
                    <a:pt x="418" y="140"/>
                  </a:cubicBezTo>
                  <a:cubicBezTo>
                    <a:pt x="444" y="128"/>
                    <a:pt x="455" y="128"/>
                    <a:pt x="479" y="138"/>
                  </a:cubicBezTo>
                  <a:cubicBezTo>
                    <a:pt x="485" y="140"/>
                    <a:pt x="488" y="146"/>
                    <a:pt x="490" y="152"/>
                  </a:cubicBezTo>
                  <a:cubicBezTo>
                    <a:pt x="490" y="152"/>
                    <a:pt x="491" y="154"/>
                    <a:pt x="491" y="155"/>
                  </a:cubicBezTo>
                  <a:cubicBezTo>
                    <a:pt x="493" y="155"/>
                    <a:pt x="494" y="154"/>
                    <a:pt x="496" y="154"/>
                  </a:cubicBezTo>
                  <a:cubicBezTo>
                    <a:pt x="504" y="152"/>
                    <a:pt x="511" y="152"/>
                    <a:pt x="515" y="156"/>
                  </a:cubicBezTo>
                  <a:cubicBezTo>
                    <a:pt x="522" y="162"/>
                    <a:pt x="529" y="173"/>
                    <a:pt x="535" y="182"/>
                  </a:cubicBezTo>
                  <a:cubicBezTo>
                    <a:pt x="540" y="189"/>
                    <a:pt x="545" y="197"/>
                    <a:pt x="549" y="202"/>
                  </a:cubicBezTo>
                  <a:cubicBezTo>
                    <a:pt x="551" y="204"/>
                    <a:pt x="554" y="206"/>
                    <a:pt x="557" y="210"/>
                  </a:cubicBezTo>
                  <a:cubicBezTo>
                    <a:pt x="571" y="223"/>
                    <a:pt x="580" y="233"/>
                    <a:pt x="583" y="240"/>
                  </a:cubicBezTo>
                  <a:cubicBezTo>
                    <a:pt x="585" y="250"/>
                    <a:pt x="585" y="257"/>
                    <a:pt x="586" y="264"/>
                  </a:cubicBezTo>
                  <a:cubicBezTo>
                    <a:pt x="587" y="273"/>
                    <a:pt x="587" y="280"/>
                    <a:pt x="594" y="292"/>
                  </a:cubicBezTo>
                  <a:cubicBezTo>
                    <a:pt x="598" y="299"/>
                    <a:pt x="603" y="304"/>
                    <a:pt x="608" y="310"/>
                  </a:cubicBezTo>
                  <a:cubicBezTo>
                    <a:pt x="612" y="315"/>
                    <a:pt x="616" y="319"/>
                    <a:pt x="620" y="324"/>
                  </a:cubicBezTo>
                  <a:cubicBezTo>
                    <a:pt x="624" y="330"/>
                    <a:pt x="628" y="340"/>
                    <a:pt x="633" y="351"/>
                  </a:cubicBezTo>
                  <a:cubicBezTo>
                    <a:pt x="638" y="361"/>
                    <a:pt x="645" y="378"/>
                    <a:pt x="649" y="381"/>
                  </a:cubicBezTo>
                  <a:cubicBezTo>
                    <a:pt x="656" y="387"/>
                    <a:pt x="698" y="396"/>
                    <a:pt x="731" y="396"/>
                  </a:cubicBezTo>
                  <a:cubicBezTo>
                    <a:pt x="751" y="396"/>
                    <a:pt x="755" y="392"/>
                    <a:pt x="755" y="392"/>
                  </a:cubicBezTo>
                  <a:cubicBezTo>
                    <a:pt x="763" y="387"/>
                    <a:pt x="763" y="387"/>
                    <a:pt x="763" y="387"/>
                  </a:cubicBezTo>
                  <a:cubicBezTo>
                    <a:pt x="769" y="394"/>
                    <a:pt x="769" y="394"/>
                    <a:pt x="769" y="394"/>
                  </a:cubicBezTo>
                  <a:cubicBezTo>
                    <a:pt x="794" y="425"/>
                    <a:pt x="789" y="483"/>
                    <a:pt x="759" y="512"/>
                  </a:cubicBezTo>
                  <a:cubicBezTo>
                    <a:pt x="739" y="531"/>
                    <a:pt x="684" y="544"/>
                    <a:pt x="652" y="551"/>
                  </a:cubicBezTo>
                  <a:cubicBezTo>
                    <a:pt x="643" y="554"/>
                    <a:pt x="643" y="554"/>
                    <a:pt x="643" y="554"/>
                  </a:cubicBezTo>
                  <a:cubicBezTo>
                    <a:pt x="635" y="556"/>
                    <a:pt x="624" y="557"/>
                    <a:pt x="611" y="559"/>
                  </a:cubicBezTo>
                  <a:cubicBezTo>
                    <a:pt x="584" y="563"/>
                    <a:pt x="543" y="568"/>
                    <a:pt x="533" y="580"/>
                  </a:cubicBezTo>
                  <a:lnTo>
                    <a:pt x="425" y="698"/>
                  </a:lnTo>
                  <a:close/>
                  <a:moveTo>
                    <a:pt x="362" y="601"/>
                  </a:moveTo>
                  <a:cubicBezTo>
                    <a:pt x="368" y="601"/>
                    <a:pt x="375" y="602"/>
                    <a:pt x="381" y="604"/>
                  </a:cubicBezTo>
                  <a:cubicBezTo>
                    <a:pt x="388" y="607"/>
                    <a:pt x="395" y="609"/>
                    <a:pt x="400" y="611"/>
                  </a:cubicBezTo>
                  <a:cubicBezTo>
                    <a:pt x="427" y="620"/>
                    <a:pt x="439" y="625"/>
                    <a:pt x="442" y="652"/>
                  </a:cubicBezTo>
                  <a:cubicBezTo>
                    <a:pt x="519" y="567"/>
                    <a:pt x="519" y="567"/>
                    <a:pt x="519" y="567"/>
                  </a:cubicBezTo>
                  <a:cubicBezTo>
                    <a:pt x="533" y="552"/>
                    <a:pt x="566" y="547"/>
                    <a:pt x="609" y="541"/>
                  </a:cubicBezTo>
                  <a:cubicBezTo>
                    <a:pt x="621" y="539"/>
                    <a:pt x="631" y="538"/>
                    <a:pt x="639" y="536"/>
                  </a:cubicBezTo>
                  <a:cubicBezTo>
                    <a:pt x="648" y="534"/>
                    <a:pt x="648" y="534"/>
                    <a:pt x="648" y="534"/>
                  </a:cubicBezTo>
                  <a:cubicBezTo>
                    <a:pt x="676" y="527"/>
                    <a:pt x="730" y="514"/>
                    <a:pt x="746" y="499"/>
                  </a:cubicBezTo>
                  <a:cubicBezTo>
                    <a:pt x="767" y="478"/>
                    <a:pt x="772" y="436"/>
                    <a:pt x="759" y="411"/>
                  </a:cubicBezTo>
                  <a:cubicBezTo>
                    <a:pt x="753" y="413"/>
                    <a:pt x="744" y="414"/>
                    <a:pt x="731" y="414"/>
                  </a:cubicBezTo>
                  <a:cubicBezTo>
                    <a:pt x="701" y="414"/>
                    <a:pt x="651" y="407"/>
                    <a:pt x="637" y="395"/>
                  </a:cubicBezTo>
                  <a:cubicBezTo>
                    <a:pt x="631" y="390"/>
                    <a:pt x="625" y="378"/>
                    <a:pt x="616" y="358"/>
                  </a:cubicBezTo>
                  <a:cubicBezTo>
                    <a:pt x="612" y="349"/>
                    <a:pt x="608" y="339"/>
                    <a:pt x="605" y="335"/>
                  </a:cubicBezTo>
                  <a:cubicBezTo>
                    <a:pt x="602" y="330"/>
                    <a:pt x="598" y="326"/>
                    <a:pt x="595" y="323"/>
                  </a:cubicBezTo>
                  <a:cubicBezTo>
                    <a:pt x="589" y="316"/>
                    <a:pt x="583" y="310"/>
                    <a:pt x="578" y="301"/>
                  </a:cubicBezTo>
                  <a:cubicBezTo>
                    <a:pt x="570" y="286"/>
                    <a:pt x="569" y="275"/>
                    <a:pt x="568" y="265"/>
                  </a:cubicBezTo>
                  <a:cubicBezTo>
                    <a:pt x="567" y="259"/>
                    <a:pt x="567" y="253"/>
                    <a:pt x="565" y="245"/>
                  </a:cubicBezTo>
                  <a:cubicBezTo>
                    <a:pt x="563" y="241"/>
                    <a:pt x="550" y="228"/>
                    <a:pt x="544" y="223"/>
                  </a:cubicBezTo>
                  <a:cubicBezTo>
                    <a:pt x="541" y="219"/>
                    <a:pt x="537" y="216"/>
                    <a:pt x="535" y="214"/>
                  </a:cubicBezTo>
                  <a:cubicBezTo>
                    <a:pt x="530" y="208"/>
                    <a:pt x="525" y="200"/>
                    <a:pt x="520" y="193"/>
                  </a:cubicBezTo>
                  <a:cubicBezTo>
                    <a:pt x="514" y="184"/>
                    <a:pt x="509" y="176"/>
                    <a:pt x="504" y="171"/>
                  </a:cubicBezTo>
                  <a:cubicBezTo>
                    <a:pt x="502" y="171"/>
                    <a:pt x="501" y="172"/>
                    <a:pt x="499" y="172"/>
                  </a:cubicBezTo>
                  <a:cubicBezTo>
                    <a:pt x="492" y="173"/>
                    <a:pt x="486" y="174"/>
                    <a:pt x="482" y="171"/>
                  </a:cubicBezTo>
                  <a:cubicBezTo>
                    <a:pt x="477" y="168"/>
                    <a:pt x="475" y="163"/>
                    <a:pt x="473" y="159"/>
                  </a:cubicBezTo>
                  <a:cubicBezTo>
                    <a:pt x="472" y="157"/>
                    <a:pt x="471" y="155"/>
                    <a:pt x="471" y="154"/>
                  </a:cubicBezTo>
                  <a:cubicBezTo>
                    <a:pt x="449" y="146"/>
                    <a:pt x="446" y="147"/>
                    <a:pt x="425" y="156"/>
                  </a:cubicBezTo>
                  <a:cubicBezTo>
                    <a:pt x="409" y="164"/>
                    <a:pt x="396" y="157"/>
                    <a:pt x="386" y="150"/>
                  </a:cubicBezTo>
                  <a:cubicBezTo>
                    <a:pt x="382" y="147"/>
                    <a:pt x="378" y="144"/>
                    <a:pt x="373" y="142"/>
                  </a:cubicBezTo>
                  <a:cubicBezTo>
                    <a:pt x="368" y="140"/>
                    <a:pt x="364" y="138"/>
                    <a:pt x="360" y="137"/>
                  </a:cubicBezTo>
                  <a:cubicBezTo>
                    <a:pt x="340" y="128"/>
                    <a:pt x="330" y="124"/>
                    <a:pt x="326" y="97"/>
                  </a:cubicBezTo>
                  <a:cubicBezTo>
                    <a:pt x="324" y="95"/>
                    <a:pt x="320" y="92"/>
                    <a:pt x="315" y="88"/>
                  </a:cubicBezTo>
                  <a:cubicBezTo>
                    <a:pt x="308" y="83"/>
                    <a:pt x="300" y="76"/>
                    <a:pt x="298" y="75"/>
                  </a:cubicBezTo>
                  <a:cubicBezTo>
                    <a:pt x="282" y="69"/>
                    <a:pt x="267" y="60"/>
                    <a:pt x="252" y="51"/>
                  </a:cubicBezTo>
                  <a:cubicBezTo>
                    <a:pt x="234" y="40"/>
                    <a:pt x="216" y="30"/>
                    <a:pt x="196" y="24"/>
                  </a:cubicBezTo>
                  <a:cubicBezTo>
                    <a:pt x="179" y="19"/>
                    <a:pt x="156" y="26"/>
                    <a:pt x="131" y="33"/>
                  </a:cubicBezTo>
                  <a:cubicBezTo>
                    <a:pt x="124" y="36"/>
                    <a:pt x="116" y="38"/>
                    <a:pt x="108" y="40"/>
                  </a:cubicBezTo>
                  <a:cubicBezTo>
                    <a:pt x="143" y="79"/>
                    <a:pt x="143" y="79"/>
                    <a:pt x="143" y="79"/>
                  </a:cubicBezTo>
                  <a:cubicBezTo>
                    <a:pt x="135" y="85"/>
                    <a:pt x="135" y="85"/>
                    <a:pt x="135" y="85"/>
                  </a:cubicBezTo>
                  <a:cubicBezTo>
                    <a:pt x="133" y="87"/>
                    <a:pt x="130" y="90"/>
                    <a:pt x="126" y="93"/>
                  </a:cubicBezTo>
                  <a:cubicBezTo>
                    <a:pt x="96" y="119"/>
                    <a:pt x="62" y="147"/>
                    <a:pt x="37" y="147"/>
                  </a:cubicBezTo>
                  <a:cubicBezTo>
                    <a:pt x="32" y="147"/>
                    <a:pt x="28" y="146"/>
                    <a:pt x="25" y="144"/>
                  </a:cubicBezTo>
                  <a:cubicBezTo>
                    <a:pt x="19" y="175"/>
                    <a:pt x="19" y="175"/>
                    <a:pt x="19" y="175"/>
                  </a:cubicBezTo>
                  <a:cubicBezTo>
                    <a:pt x="61" y="189"/>
                    <a:pt x="100" y="279"/>
                    <a:pt x="105" y="293"/>
                  </a:cubicBezTo>
                  <a:cubicBezTo>
                    <a:pt x="111" y="314"/>
                    <a:pt x="124" y="328"/>
                    <a:pt x="137" y="342"/>
                  </a:cubicBezTo>
                  <a:cubicBezTo>
                    <a:pt x="153" y="360"/>
                    <a:pt x="170" y="378"/>
                    <a:pt x="178" y="410"/>
                  </a:cubicBezTo>
                  <a:cubicBezTo>
                    <a:pt x="180" y="419"/>
                    <a:pt x="180" y="428"/>
                    <a:pt x="180" y="438"/>
                  </a:cubicBezTo>
                  <a:cubicBezTo>
                    <a:pt x="179" y="452"/>
                    <a:pt x="179" y="465"/>
                    <a:pt x="186" y="474"/>
                  </a:cubicBezTo>
                  <a:cubicBezTo>
                    <a:pt x="190" y="481"/>
                    <a:pt x="202" y="489"/>
                    <a:pt x="213" y="496"/>
                  </a:cubicBezTo>
                  <a:cubicBezTo>
                    <a:pt x="223" y="502"/>
                    <a:pt x="234" y="509"/>
                    <a:pt x="241" y="516"/>
                  </a:cubicBezTo>
                  <a:cubicBezTo>
                    <a:pt x="249" y="524"/>
                    <a:pt x="254" y="537"/>
                    <a:pt x="258" y="550"/>
                  </a:cubicBezTo>
                  <a:cubicBezTo>
                    <a:pt x="262" y="561"/>
                    <a:pt x="266" y="571"/>
                    <a:pt x="271" y="578"/>
                  </a:cubicBezTo>
                  <a:cubicBezTo>
                    <a:pt x="275" y="583"/>
                    <a:pt x="279" y="588"/>
                    <a:pt x="282" y="592"/>
                  </a:cubicBezTo>
                  <a:cubicBezTo>
                    <a:pt x="291" y="603"/>
                    <a:pt x="298" y="611"/>
                    <a:pt x="305" y="629"/>
                  </a:cubicBezTo>
                  <a:cubicBezTo>
                    <a:pt x="321" y="615"/>
                    <a:pt x="340" y="601"/>
                    <a:pt x="362" y="60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1" name="Freeform 443"/>
            <p:cNvSpPr>
              <a:spLocks/>
            </p:cNvSpPr>
            <p:nvPr/>
          </p:nvSpPr>
          <p:spPr bwMode="auto">
            <a:xfrm>
              <a:off x="2546" y="2175"/>
              <a:ext cx="77" cy="68"/>
            </a:xfrm>
            <a:custGeom>
              <a:avLst/>
              <a:gdLst>
                <a:gd name="T0" fmla="*/ 120 w 261"/>
                <a:gd name="T1" fmla="*/ 180 h 227"/>
                <a:gd name="T2" fmla="*/ 48 w 261"/>
                <a:gd name="T3" fmla="*/ 218 h 227"/>
                <a:gd name="T4" fmla="*/ 3 w 261"/>
                <a:gd name="T5" fmla="*/ 206 h 227"/>
                <a:gd name="T6" fmla="*/ 23 w 261"/>
                <a:gd name="T7" fmla="*/ 157 h 227"/>
                <a:gd name="T8" fmla="*/ 40 w 261"/>
                <a:gd name="T9" fmla="*/ 116 h 227"/>
                <a:gd name="T10" fmla="*/ 19 w 261"/>
                <a:gd name="T11" fmla="*/ 59 h 227"/>
                <a:gd name="T12" fmla="*/ 28 w 261"/>
                <a:gd name="T13" fmla="*/ 66 h 227"/>
                <a:gd name="T14" fmla="*/ 47 w 261"/>
                <a:gd name="T15" fmla="*/ 48 h 227"/>
                <a:gd name="T16" fmla="*/ 72 w 261"/>
                <a:gd name="T17" fmla="*/ 28 h 227"/>
                <a:gd name="T18" fmla="*/ 135 w 261"/>
                <a:gd name="T19" fmla="*/ 26 h 227"/>
                <a:gd name="T20" fmla="*/ 196 w 261"/>
                <a:gd name="T21" fmla="*/ 5 h 227"/>
                <a:gd name="T22" fmla="*/ 261 w 261"/>
                <a:gd name="T23" fmla="*/ 5 h 227"/>
                <a:gd name="T24" fmla="*/ 216 w 261"/>
                <a:gd name="T25" fmla="*/ 38 h 227"/>
                <a:gd name="T26" fmla="*/ 213 w 261"/>
                <a:gd name="T27" fmla="*/ 108 h 227"/>
                <a:gd name="T28" fmla="*/ 120 w 261"/>
                <a:gd name="T29" fmla="*/ 18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1" h="227">
                  <a:moveTo>
                    <a:pt x="120" y="180"/>
                  </a:moveTo>
                  <a:cubicBezTo>
                    <a:pt x="96" y="192"/>
                    <a:pt x="72" y="205"/>
                    <a:pt x="48" y="218"/>
                  </a:cubicBezTo>
                  <a:cubicBezTo>
                    <a:pt x="32" y="227"/>
                    <a:pt x="20" y="206"/>
                    <a:pt x="3" y="206"/>
                  </a:cubicBezTo>
                  <a:cubicBezTo>
                    <a:pt x="0" y="188"/>
                    <a:pt x="15" y="169"/>
                    <a:pt x="23" y="157"/>
                  </a:cubicBezTo>
                  <a:cubicBezTo>
                    <a:pt x="36" y="138"/>
                    <a:pt x="45" y="146"/>
                    <a:pt x="40" y="116"/>
                  </a:cubicBezTo>
                  <a:cubicBezTo>
                    <a:pt x="9" y="125"/>
                    <a:pt x="19" y="79"/>
                    <a:pt x="19" y="59"/>
                  </a:cubicBezTo>
                  <a:cubicBezTo>
                    <a:pt x="23" y="61"/>
                    <a:pt x="25" y="64"/>
                    <a:pt x="28" y="66"/>
                  </a:cubicBezTo>
                  <a:cubicBezTo>
                    <a:pt x="38" y="53"/>
                    <a:pt x="35" y="55"/>
                    <a:pt x="47" y="48"/>
                  </a:cubicBezTo>
                  <a:cubicBezTo>
                    <a:pt x="35" y="20"/>
                    <a:pt x="50" y="20"/>
                    <a:pt x="72" y="28"/>
                  </a:cubicBezTo>
                  <a:cubicBezTo>
                    <a:pt x="93" y="34"/>
                    <a:pt x="109" y="16"/>
                    <a:pt x="135" y="26"/>
                  </a:cubicBezTo>
                  <a:cubicBezTo>
                    <a:pt x="153" y="32"/>
                    <a:pt x="178" y="7"/>
                    <a:pt x="196" y="5"/>
                  </a:cubicBezTo>
                  <a:cubicBezTo>
                    <a:pt x="211" y="3"/>
                    <a:pt x="250" y="0"/>
                    <a:pt x="261" y="5"/>
                  </a:cubicBezTo>
                  <a:cubicBezTo>
                    <a:pt x="252" y="19"/>
                    <a:pt x="222" y="29"/>
                    <a:pt x="216" y="38"/>
                  </a:cubicBezTo>
                  <a:cubicBezTo>
                    <a:pt x="208" y="53"/>
                    <a:pt x="214" y="90"/>
                    <a:pt x="213" y="108"/>
                  </a:cubicBezTo>
                  <a:cubicBezTo>
                    <a:pt x="211" y="143"/>
                    <a:pt x="146" y="164"/>
                    <a:pt x="120" y="18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2" name="Freeform 444"/>
            <p:cNvSpPr>
              <a:spLocks noEditPoints="1"/>
            </p:cNvSpPr>
            <p:nvPr/>
          </p:nvSpPr>
          <p:spPr bwMode="auto">
            <a:xfrm>
              <a:off x="2543" y="2173"/>
              <a:ext cx="85" cy="70"/>
            </a:xfrm>
            <a:custGeom>
              <a:avLst/>
              <a:gdLst>
                <a:gd name="T0" fmla="*/ 50 w 285"/>
                <a:gd name="T1" fmla="*/ 236 h 236"/>
                <a:gd name="T2" fmla="*/ 28 w 285"/>
                <a:gd name="T3" fmla="*/ 228 h 236"/>
                <a:gd name="T4" fmla="*/ 12 w 285"/>
                <a:gd name="T5" fmla="*/ 222 h 236"/>
                <a:gd name="T6" fmla="*/ 5 w 285"/>
                <a:gd name="T7" fmla="*/ 222 h 236"/>
                <a:gd name="T8" fmla="*/ 4 w 285"/>
                <a:gd name="T9" fmla="*/ 214 h 236"/>
                <a:gd name="T10" fmla="*/ 22 w 285"/>
                <a:gd name="T11" fmla="*/ 164 h 236"/>
                <a:gd name="T12" fmla="*/ 25 w 285"/>
                <a:gd name="T13" fmla="*/ 159 h 236"/>
                <a:gd name="T14" fmla="*/ 38 w 285"/>
                <a:gd name="T15" fmla="*/ 145 h 236"/>
                <a:gd name="T16" fmla="*/ 42 w 285"/>
                <a:gd name="T17" fmla="*/ 134 h 236"/>
                <a:gd name="T18" fmla="*/ 27 w 285"/>
                <a:gd name="T19" fmla="*/ 127 h 236"/>
                <a:gd name="T20" fmla="*/ 20 w 285"/>
                <a:gd name="T21" fmla="*/ 79 h 236"/>
                <a:gd name="T22" fmla="*/ 20 w 285"/>
                <a:gd name="T23" fmla="*/ 66 h 236"/>
                <a:gd name="T24" fmla="*/ 20 w 285"/>
                <a:gd name="T25" fmla="*/ 46 h 236"/>
                <a:gd name="T26" fmla="*/ 36 w 285"/>
                <a:gd name="T27" fmla="*/ 60 h 236"/>
                <a:gd name="T28" fmla="*/ 46 w 285"/>
                <a:gd name="T29" fmla="*/ 51 h 236"/>
                <a:gd name="T30" fmla="*/ 47 w 285"/>
                <a:gd name="T31" fmla="*/ 29 h 236"/>
                <a:gd name="T32" fmla="*/ 85 w 285"/>
                <a:gd name="T33" fmla="*/ 26 h 236"/>
                <a:gd name="T34" fmla="*/ 107 w 285"/>
                <a:gd name="T35" fmla="*/ 24 h 236"/>
                <a:gd name="T36" fmla="*/ 149 w 285"/>
                <a:gd name="T37" fmla="*/ 24 h 236"/>
                <a:gd name="T38" fmla="*/ 177 w 285"/>
                <a:gd name="T39" fmla="*/ 14 h 236"/>
                <a:gd name="T40" fmla="*/ 205 w 285"/>
                <a:gd name="T41" fmla="*/ 3 h 236"/>
                <a:gd name="T42" fmla="*/ 247 w 285"/>
                <a:gd name="T43" fmla="*/ 0 h 236"/>
                <a:gd name="T44" fmla="*/ 275 w 285"/>
                <a:gd name="T45" fmla="*/ 3 h 236"/>
                <a:gd name="T46" fmla="*/ 285 w 285"/>
                <a:gd name="T47" fmla="*/ 8 h 236"/>
                <a:gd name="T48" fmla="*/ 279 w 285"/>
                <a:gd name="T49" fmla="*/ 17 h 236"/>
                <a:gd name="T50" fmla="*/ 249 w 285"/>
                <a:gd name="T51" fmla="*/ 40 h 236"/>
                <a:gd name="T52" fmla="*/ 234 w 285"/>
                <a:gd name="T53" fmla="*/ 50 h 236"/>
                <a:gd name="T54" fmla="*/ 231 w 285"/>
                <a:gd name="T55" fmla="*/ 94 h 236"/>
                <a:gd name="T56" fmla="*/ 232 w 285"/>
                <a:gd name="T57" fmla="*/ 115 h 236"/>
                <a:gd name="T58" fmla="*/ 157 w 285"/>
                <a:gd name="T59" fmla="*/ 183 h 236"/>
                <a:gd name="T60" fmla="*/ 134 w 285"/>
                <a:gd name="T61" fmla="*/ 195 h 236"/>
                <a:gd name="T62" fmla="*/ 62 w 285"/>
                <a:gd name="T63" fmla="*/ 233 h 236"/>
                <a:gd name="T64" fmla="*/ 50 w 285"/>
                <a:gd name="T65" fmla="*/ 236 h 236"/>
                <a:gd name="T66" fmla="*/ 22 w 285"/>
                <a:gd name="T67" fmla="*/ 205 h 236"/>
                <a:gd name="T68" fmla="*/ 37 w 285"/>
                <a:gd name="T69" fmla="*/ 212 h 236"/>
                <a:gd name="T70" fmla="*/ 54 w 285"/>
                <a:gd name="T71" fmla="*/ 217 h 236"/>
                <a:gd name="T72" fmla="*/ 125 w 285"/>
                <a:gd name="T73" fmla="*/ 179 h 236"/>
                <a:gd name="T74" fmla="*/ 149 w 285"/>
                <a:gd name="T75" fmla="*/ 167 h 236"/>
                <a:gd name="T76" fmla="*/ 214 w 285"/>
                <a:gd name="T77" fmla="*/ 114 h 236"/>
                <a:gd name="T78" fmla="*/ 213 w 285"/>
                <a:gd name="T79" fmla="*/ 95 h 236"/>
                <a:gd name="T80" fmla="*/ 218 w 285"/>
                <a:gd name="T81" fmla="*/ 41 h 236"/>
                <a:gd name="T82" fmla="*/ 240 w 285"/>
                <a:gd name="T83" fmla="*/ 24 h 236"/>
                <a:gd name="T84" fmla="*/ 249 w 285"/>
                <a:gd name="T85" fmla="*/ 19 h 236"/>
                <a:gd name="T86" fmla="*/ 207 w 285"/>
                <a:gd name="T87" fmla="*/ 21 h 236"/>
                <a:gd name="T88" fmla="*/ 186 w 285"/>
                <a:gd name="T89" fmla="*/ 30 h 236"/>
                <a:gd name="T90" fmla="*/ 142 w 285"/>
                <a:gd name="T91" fmla="*/ 41 h 236"/>
                <a:gd name="T92" fmla="*/ 112 w 285"/>
                <a:gd name="T93" fmla="*/ 42 h 236"/>
                <a:gd name="T94" fmla="*/ 80 w 285"/>
                <a:gd name="T95" fmla="*/ 43 h 236"/>
                <a:gd name="T96" fmla="*/ 63 w 285"/>
                <a:gd name="T97" fmla="*/ 40 h 236"/>
                <a:gd name="T98" fmla="*/ 66 w 285"/>
                <a:gd name="T99" fmla="*/ 51 h 236"/>
                <a:gd name="T100" fmla="*/ 69 w 285"/>
                <a:gd name="T101" fmla="*/ 59 h 236"/>
                <a:gd name="T102" fmla="*/ 62 w 285"/>
                <a:gd name="T103" fmla="*/ 63 h 236"/>
                <a:gd name="T104" fmla="*/ 50 w 285"/>
                <a:gd name="T105" fmla="*/ 72 h 236"/>
                <a:gd name="T106" fmla="*/ 41 w 285"/>
                <a:gd name="T107" fmla="*/ 87 h 236"/>
                <a:gd name="T108" fmla="*/ 37 w 285"/>
                <a:gd name="T109" fmla="*/ 84 h 236"/>
                <a:gd name="T110" fmla="*/ 40 w 285"/>
                <a:gd name="T111" fmla="*/ 114 h 236"/>
                <a:gd name="T112" fmla="*/ 48 w 285"/>
                <a:gd name="T113" fmla="*/ 115 h 236"/>
                <a:gd name="T114" fmla="*/ 57 w 285"/>
                <a:gd name="T115" fmla="*/ 112 h 236"/>
                <a:gd name="T116" fmla="*/ 59 w 285"/>
                <a:gd name="T117" fmla="*/ 122 h 236"/>
                <a:gd name="T118" fmla="*/ 50 w 285"/>
                <a:gd name="T119" fmla="*/ 159 h 236"/>
                <a:gd name="T120" fmla="*/ 41 w 285"/>
                <a:gd name="T121" fmla="*/ 169 h 236"/>
                <a:gd name="T122" fmla="*/ 37 w 285"/>
                <a:gd name="T123" fmla="*/ 175 h 236"/>
                <a:gd name="T124" fmla="*/ 22 w 285"/>
                <a:gd name="T125" fmla="*/ 20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5" h="236">
                  <a:moveTo>
                    <a:pt x="50" y="236"/>
                  </a:moveTo>
                  <a:cubicBezTo>
                    <a:pt x="42" y="236"/>
                    <a:pt x="35" y="232"/>
                    <a:pt x="28" y="228"/>
                  </a:cubicBezTo>
                  <a:cubicBezTo>
                    <a:pt x="23" y="225"/>
                    <a:pt x="17" y="222"/>
                    <a:pt x="12" y="222"/>
                  </a:cubicBezTo>
                  <a:cubicBezTo>
                    <a:pt x="5" y="222"/>
                    <a:pt x="5" y="222"/>
                    <a:pt x="5" y="222"/>
                  </a:cubicBezTo>
                  <a:cubicBezTo>
                    <a:pt x="4" y="214"/>
                    <a:pt x="4" y="214"/>
                    <a:pt x="4" y="214"/>
                  </a:cubicBezTo>
                  <a:cubicBezTo>
                    <a:pt x="0" y="195"/>
                    <a:pt x="13" y="176"/>
                    <a:pt x="22" y="164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30" y="152"/>
                    <a:pt x="35" y="148"/>
                    <a:pt x="38" y="145"/>
                  </a:cubicBezTo>
                  <a:cubicBezTo>
                    <a:pt x="41" y="142"/>
                    <a:pt x="43" y="141"/>
                    <a:pt x="42" y="134"/>
                  </a:cubicBezTo>
                  <a:cubicBezTo>
                    <a:pt x="36" y="133"/>
                    <a:pt x="31" y="131"/>
                    <a:pt x="27" y="127"/>
                  </a:cubicBezTo>
                  <a:cubicBezTo>
                    <a:pt x="17" y="116"/>
                    <a:pt x="18" y="96"/>
                    <a:pt x="20" y="79"/>
                  </a:cubicBezTo>
                  <a:cubicBezTo>
                    <a:pt x="20" y="74"/>
                    <a:pt x="20" y="70"/>
                    <a:pt x="20" y="66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40" y="55"/>
                    <a:pt x="42" y="53"/>
                    <a:pt x="46" y="51"/>
                  </a:cubicBezTo>
                  <a:cubicBezTo>
                    <a:pt x="43" y="43"/>
                    <a:pt x="42" y="35"/>
                    <a:pt x="47" y="29"/>
                  </a:cubicBezTo>
                  <a:cubicBezTo>
                    <a:pt x="50" y="23"/>
                    <a:pt x="59" y="18"/>
                    <a:pt x="85" y="26"/>
                  </a:cubicBezTo>
                  <a:cubicBezTo>
                    <a:pt x="92" y="28"/>
                    <a:pt x="99" y="26"/>
                    <a:pt x="107" y="24"/>
                  </a:cubicBezTo>
                  <a:cubicBezTo>
                    <a:pt x="119" y="21"/>
                    <a:pt x="134" y="18"/>
                    <a:pt x="149" y="24"/>
                  </a:cubicBezTo>
                  <a:cubicBezTo>
                    <a:pt x="155" y="26"/>
                    <a:pt x="167" y="20"/>
                    <a:pt x="177" y="14"/>
                  </a:cubicBezTo>
                  <a:cubicBezTo>
                    <a:pt x="186" y="9"/>
                    <a:pt x="196" y="4"/>
                    <a:pt x="205" y="3"/>
                  </a:cubicBezTo>
                  <a:cubicBezTo>
                    <a:pt x="214" y="1"/>
                    <a:pt x="232" y="0"/>
                    <a:pt x="247" y="0"/>
                  </a:cubicBezTo>
                  <a:cubicBezTo>
                    <a:pt x="265" y="0"/>
                    <a:pt x="271" y="2"/>
                    <a:pt x="275" y="3"/>
                  </a:cubicBezTo>
                  <a:cubicBezTo>
                    <a:pt x="285" y="8"/>
                    <a:pt x="285" y="8"/>
                    <a:pt x="285" y="8"/>
                  </a:cubicBezTo>
                  <a:cubicBezTo>
                    <a:pt x="279" y="17"/>
                    <a:pt x="279" y="17"/>
                    <a:pt x="279" y="17"/>
                  </a:cubicBezTo>
                  <a:cubicBezTo>
                    <a:pt x="272" y="27"/>
                    <a:pt x="260" y="34"/>
                    <a:pt x="249" y="40"/>
                  </a:cubicBezTo>
                  <a:cubicBezTo>
                    <a:pt x="244" y="43"/>
                    <a:pt x="236" y="48"/>
                    <a:pt x="234" y="50"/>
                  </a:cubicBezTo>
                  <a:cubicBezTo>
                    <a:pt x="230" y="58"/>
                    <a:pt x="231" y="79"/>
                    <a:pt x="231" y="94"/>
                  </a:cubicBezTo>
                  <a:cubicBezTo>
                    <a:pt x="232" y="102"/>
                    <a:pt x="232" y="110"/>
                    <a:pt x="232" y="115"/>
                  </a:cubicBezTo>
                  <a:cubicBezTo>
                    <a:pt x="230" y="148"/>
                    <a:pt x="190" y="167"/>
                    <a:pt x="157" y="183"/>
                  </a:cubicBezTo>
                  <a:cubicBezTo>
                    <a:pt x="148" y="187"/>
                    <a:pt x="140" y="191"/>
                    <a:pt x="134" y="195"/>
                  </a:cubicBezTo>
                  <a:cubicBezTo>
                    <a:pt x="62" y="233"/>
                    <a:pt x="62" y="233"/>
                    <a:pt x="62" y="233"/>
                  </a:cubicBezTo>
                  <a:cubicBezTo>
                    <a:pt x="59" y="235"/>
                    <a:pt x="54" y="236"/>
                    <a:pt x="50" y="236"/>
                  </a:cubicBezTo>
                  <a:close/>
                  <a:moveTo>
                    <a:pt x="22" y="205"/>
                  </a:moveTo>
                  <a:cubicBezTo>
                    <a:pt x="28" y="207"/>
                    <a:pt x="33" y="210"/>
                    <a:pt x="37" y="212"/>
                  </a:cubicBezTo>
                  <a:cubicBezTo>
                    <a:pt x="44" y="216"/>
                    <a:pt x="49" y="220"/>
                    <a:pt x="54" y="217"/>
                  </a:cubicBezTo>
                  <a:cubicBezTo>
                    <a:pt x="125" y="179"/>
                    <a:pt x="125" y="179"/>
                    <a:pt x="125" y="179"/>
                  </a:cubicBezTo>
                  <a:cubicBezTo>
                    <a:pt x="131" y="175"/>
                    <a:pt x="140" y="171"/>
                    <a:pt x="149" y="167"/>
                  </a:cubicBezTo>
                  <a:cubicBezTo>
                    <a:pt x="176" y="154"/>
                    <a:pt x="213" y="136"/>
                    <a:pt x="214" y="114"/>
                  </a:cubicBezTo>
                  <a:cubicBezTo>
                    <a:pt x="214" y="109"/>
                    <a:pt x="214" y="102"/>
                    <a:pt x="213" y="95"/>
                  </a:cubicBezTo>
                  <a:cubicBezTo>
                    <a:pt x="212" y="75"/>
                    <a:pt x="211" y="53"/>
                    <a:pt x="218" y="41"/>
                  </a:cubicBezTo>
                  <a:cubicBezTo>
                    <a:pt x="222" y="34"/>
                    <a:pt x="230" y="30"/>
                    <a:pt x="240" y="24"/>
                  </a:cubicBezTo>
                  <a:cubicBezTo>
                    <a:pt x="243" y="22"/>
                    <a:pt x="246" y="21"/>
                    <a:pt x="249" y="19"/>
                  </a:cubicBezTo>
                  <a:cubicBezTo>
                    <a:pt x="236" y="19"/>
                    <a:pt x="217" y="20"/>
                    <a:pt x="207" y="21"/>
                  </a:cubicBezTo>
                  <a:cubicBezTo>
                    <a:pt x="202" y="22"/>
                    <a:pt x="194" y="26"/>
                    <a:pt x="186" y="30"/>
                  </a:cubicBezTo>
                  <a:cubicBezTo>
                    <a:pt x="172" y="38"/>
                    <a:pt x="156" y="46"/>
                    <a:pt x="142" y="41"/>
                  </a:cubicBezTo>
                  <a:cubicBezTo>
                    <a:pt x="132" y="37"/>
                    <a:pt x="122" y="39"/>
                    <a:pt x="112" y="42"/>
                  </a:cubicBezTo>
                  <a:cubicBezTo>
                    <a:pt x="102" y="45"/>
                    <a:pt x="90" y="47"/>
                    <a:pt x="80" y="43"/>
                  </a:cubicBezTo>
                  <a:cubicBezTo>
                    <a:pt x="72" y="41"/>
                    <a:pt x="66" y="40"/>
                    <a:pt x="63" y="40"/>
                  </a:cubicBezTo>
                  <a:cubicBezTo>
                    <a:pt x="62" y="39"/>
                    <a:pt x="61" y="42"/>
                    <a:pt x="66" y="51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2" y="63"/>
                    <a:pt x="62" y="63"/>
                    <a:pt x="62" y="63"/>
                  </a:cubicBezTo>
                  <a:cubicBezTo>
                    <a:pt x="53" y="67"/>
                    <a:pt x="53" y="67"/>
                    <a:pt x="50" y="72"/>
                  </a:cubicBezTo>
                  <a:cubicBezTo>
                    <a:pt x="41" y="87"/>
                    <a:pt x="41" y="87"/>
                    <a:pt x="41" y="87"/>
                  </a:cubicBezTo>
                  <a:cubicBezTo>
                    <a:pt x="37" y="84"/>
                    <a:pt x="37" y="84"/>
                    <a:pt x="37" y="84"/>
                  </a:cubicBezTo>
                  <a:cubicBezTo>
                    <a:pt x="37" y="95"/>
                    <a:pt x="36" y="110"/>
                    <a:pt x="40" y="114"/>
                  </a:cubicBezTo>
                  <a:cubicBezTo>
                    <a:pt x="41" y="115"/>
                    <a:pt x="43" y="116"/>
                    <a:pt x="48" y="115"/>
                  </a:cubicBezTo>
                  <a:cubicBezTo>
                    <a:pt x="57" y="112"/>
                    <a:pt x="57" y="112"/>
                    <a:pt x="57" y="112"/>
                  </a:cubicBezTo>
                  <a:cubicBezTo>
                    <a:pt x="59" y="122"/>
                    <a:pt x="59" y="122"/>
                    <a:pt x="59" y="122"/>
                  </a:cubicBezTo>
                  <a:cubicBezTo>
                    <a:pt x="62" y="144"/>
                    <a:pt x="60" y="150"/>
                    <a:pt x="50" y="159"/>
                  </a:cubicBezTo>
                  <a:cubicBezTo>
                    <a:pt x="48" y="161"/>
                    <a:pt x="44" y="164"/>
                    <a:pt x="41" y="169"/>
                  </a:cubicBezTo>
                  <a:cubicBezTo>
                    <a:pt x="37" y="175"/>
                    <a:pt x="37" y="175"/>
                    <a:pt x="37" y="175"/>
                  </a:cubicBezTo>
                  <a:cubicBezTo>
                    <a:pt x="31" y="183"/>
                    <a:pt x="23" y="195"/>
                    <a:pt x="22" y="20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3" name="Freeform 445"/>
            <p:cNvSpPr>
              <a:spLocks/>
            </p:cNvSpPr>
            <p:nvPr/>
          </p:nvSpPr>
          <p:spPr bwMode="auto">
            <a:xfrm>
              <a:off x="2716" y="2319"/>
              <a:ext cx="59" cy="43"/>
            </a:xfrm>
            <a:custGeom>
              <a:avLst/>
              <a:gdLst>
                <a:gd name="T0" fmla="*/ 192 w 195"/>
                <a:gd name="T1" fmla="*/ 47 h 144"/>
                <a:gd name="T2" fmla="*/ 182 w 195"/>
                <a:gd name="T3" fmla="*/ 0 h 144"/>
                <a:gd name="T4" fmla="*/ 101 w 195"/>
                <a:gd name="T5" fmla="*/ 78 h 144"/>
                <a:gd name="T6" fmla="*/ 13 w 195"/>
                <a:gd name="T7" fmla="*/ 56 h 144"/>
                <a:gd name="T8" fmla="*/ 0 w 195"/>
                <a:gd name="T9" fmla="*/ 60 h 144"/>
                <a:gd name="T10" fmla="*/ 34 w 195"/>
                <a:gd name="T11" fmla="*/ 123 h 144"/>
                <a:gd name="T12" fmla="*/ 128 w 195"/>
                <a:gd name="T13" fmla="*/ 139 h 144"/>
                <a:gd name="T14" fmla="*/ 158 w 195"/>
                <a:gd name="T15" fmla="*/ 98 h 144"/>
                <a:gd name="T16" fmla="*/ 171 w 195"/>
                <a:gd name="T17" fmla="*/ 49 h 144"/>
                <a:gd name="T18" fmla="*/ 192 w 195"/>
                <a:gd name="T19" fmla="*/ 4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5" h="144">
                  <a:moveTo>
                    <a:pt x="192" y="47"/>
                  </a:moveTo>
                  <a:cubicBezTo>
                    <a:pt x="195" y="28"/>
                    <a:pt x="186" y="15"/>
                    <a:pt x="182" y="0"/>
                  </a:cubicBezTo>
                  <a:cubicBezTo>
                    <a:pt x="165" y="18"/>
                    <a:pt x="126" y="80"/>
                    <a:pt x="101" y="78"/>
                  </a:cubicBezTo>
                  <a:cubicBezTo>
                    <a:pt x="70" y="76"/>
                    <a:pt x="13" y="95"/>
                    <a:pt x="13" y="56"/>
                  </a:cubicBezTo>
                  <a:cubicBezTo>
                    <a:pt x="9" y="57"/>
                    <a:pt x="5" y="59"/>
                    <a:pt x="0" y="60"/>
                  </a:cubicBezTo>
                  <a:cubicBezTo>
                    <a:pt x="9" y="72"/>
                    <a:pt x="24" y="115"/>
                    <a:pt x="34" y="123"/>
                  </a:cubicBezTo>
                  <a:cubicBezTo>
                    <a:pt x="50" y="137"/>
                    <a:pt x="106" y="135"/>
                    <a:pt x="128" y="139"/>
                  </a:cubicBezTo>
                  <a:cubicBezTo>
                    <a:pt x="158" y="144"/>
                    <a:pt x="154" y="125"/>
                    <a:pt x="158" y="98"/>
                  </a:cubicBezTo>
                  <a:cubicBezTo>
                    <a:pt x="162" y="72"/>
                    <a:pt x="192" y="85"/>
                    <a:pt x="171" y="49"/>
                  </a:cubicBezTo>
                  <a:cubicBezTo>
                    <a:pt x="178" y="48"/>
                    <a:pt x="185" y="46"/>
                    <a:pt x="192" y="4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4" name="Freeform 446"/>
            <p:cNvSpPr>
              <a:spLocks noEditPoints="1"/>
            </p:cNvSpPr>
            <p:nvPr/>
          </p:nvSpPr>
          <p:spPr bwMode="auto">
            <a:xfrm>
              <a:off x="2712" y="2314"/>
              <a:ext cx="65" cy="50"/>
            </a:xfrm>
            <a:custGeom>
              <a:avLst/>
              <a:gdLst>
                <a:gd name="T0" fmla="*/ 152 w 219"/>
                <a:gd name="T1" fmla="*/ 167 h 167"/>
                <a:gd name="T2" fmla="*/ 152 w 219"/>
                <a:gd name="T3" fmla="*/ 167 h 167"/>
                <a:gd name="T4" fmla="*/ 141 w 219"/>
                <a:gd name="T5" fmla="*/ 166 h 167"/>
                <a:gd name="T6" fmla="*/ 116 w 219"/>
                <a:gd name="T7" fmla="*/ 163 h 167"/>
                <a:gd name="T8" fmla="*/ 43 w 219"/>
                <a:gd name="T9" fmla="*/ 148 h 167"/>
                <a:gd name="T10" fmla="*/ 20 w 219"/>
                <a:gd name="T11" fmla="*/ 109 h 167"/>
                <a:gd name="T12" fmla="*/ 8 w 219"/>
                <a:gd name="T13" fmla="*/ 83 h 167"/>
                <a:gd name="T14" fmla="*/ 0 w 219"/>
                <a:gd name="T15" fmla="*/ 73 h 167"/>
                <a:gd name="T16" fmla="*/ 12 w 219"/>
                <a:gd name="T17" fmla="*/ 69 h 167"/>
                <a:gd name="T18" fmla="*/ 26 w 219"/>
                <a:gd name="T19" fmla="*/ 65 h 167"/>
                <a:gd name="T20" fmla="*/ 37 w 219"/>
                <a:gd name="T21" fmla="*/ 62 h 167"/>
                <a:gd name="T22" fmla="*/ 37 w 219"/>
                <a:gd name="T23" fmla="*/ 74 h 167"/>
                <a:gd name="T24" fmla="*/ 62 w 219"/>
                <a:gd name="T25" fmla="*/ 90 h 167"/>
                <a:gd name="T26" fmla="*/ 86 w 219"/>
                <a:gd name="T27" fmla="*/ 88 h 167"/>
                <a:gd name="T28" fmla="*/ 117 w 219"/>
                <a:gd name="T29" fmla="*/ 87 h 167"/>
                <a:gd name="T30" fmla="*/ 117 w 219"/>
                <a:gd name="T31" fmla="*/ 87 h 167"/>
                <a:gd name="T32" fmla="*/ 173 w 219"/>
                <a:gd name="T33" fmla="*/ 33 h 167"/>
                <a:gd name="T34" fmla="*/ 191 w 219"/>
                <a:gd name="T35" fmla="*/ 12 h 167"/>
                <a:gd name="T36" fmla="*/ 202 w 219"/>
                <a:gd name="T37" fmla="*/ 0 h 167"/>
                <a:gd name="T38" fmla="*/ 206 w 219"/>
                <a:gd name="T39" fmla="*/ 16 h 167"/>
                <a:gd name="T40" fmla="*/ 210 w 219"/>
                <a:gd name="T41" fmla="*/ 28 h 167"/>
                <a:gd name="T42" fmla="*/ 215 w 219"/>
                <a:gd name="T43" fmla="*/ 67 h 167"/>
                <a:gd name="T44" fmla="*/ 214 w 219"/>
                <a:gd name="T45" fmla="*/ 76 h 167"/>
                <a:gd name="T46" fmla="*/ 205 w 219"/>
                <a:gd name="T47" fmla="*/ 74 h 167"/>
                <a:gd name="T48" fmla="*/ 200 w 219"/>
                <a:gd name="T49" fmla="*/ 74 h 167"/>
                <a:gd name="T50" fmla="*/ 191 w 219"/>
                <a:gd name="T51" fmla="*/ 105 h 167"/>
                <a:gd name="T52" fmla="*/ 182 w 219"/>
                <a:gd name="T53" fmla="*/ 118 h 167"/>
                <a:gd name="T54" fmla="*/ 181 w 219"/>
                <a:gd name="T55" fmla="*/ 130 h 167"/>
                <a:gd name="T56" fmla="*/ 152 w 219"/>
                <a:gd name="T57" fmla="*/ 167 h 167"/>
                <a:gd name="T58" fmla="*/ 39 w 219"/>
                <a:gd name="T59" fmla="*/ 104 h 167"/>
                <a:gd name="T60" fmla="*/ 55 w 219"/>
                <a:gd name="T61" fmla="*/ 134 h 167"/>
                <a:gd name="T62" fmla="*/ 117 w 219"/>
                <a:gd name="T63" fmla="*/ 145 h 167"/>
                <a:gd name="T64" fmla="*/ 144 w 219"/>
                <a:gd name="T65" fmla="*/ 148 h 167"/>
                <a:gd name="T66" fmla="*/ 152 w 219"/>
                <a:gd name="T67" fmla="*/ 148 h 167"/>
                <a:gd name="T68" fmla="*/ 152 w 219"/>
                <a:gd name="T69" fmla="*/ 148 h 167"/>
                <a:gd name="T70" fmla="*/ 162 w 219"/>
                <a:gd name="T71" fmla="*/ 128 h 167"/>
                <a:gd name="T72" fmla="*/ 164 w 219"/>
                <a:gd name="T73" fmla="*/ 115 h 167"/>
                <a:gd name="T74" fmla="*/ 180 w 219"/>
                <a:gd name="T75" fmla="*/ 90 h 167"/>
                <a:gd name="T76" fmla="*/ 178 w 219"/>
                <a:gd name="T77" fmla="*/ 71 h 167"/>
                <a:gd name="T78" fmla="*/ 173 w 219"/>
                <a:gd name="T79" fmla="*/ 63 h 167"/>
                <a:gd name="T80" fmla="*/ 117 w 219"/>
                <a:gd name="T81" fmla="*/ 105 h 167"/>
                <a:gd name="T82" fmla="*/ 110 w 219"/>
                <a:gd name="T83" fmla="*/ 105 h 167"/>
                <a:gd name="T84" fmla="*/ 88 w 219"/>
                <a:gd name="T85" fmla="*/ 107 h 167"/>
                <a:gd name="T86" fmla="*/ 39 w 219"/>
                <a:gd name="T87" fmla="*/ 104 h 167"/>
                <a:gd name="T88" fmla="*/ 194 w 219"/>
                <a:gd name="T89" fmla="*/ 37 h 167"/>
                <a:gd name="T90" fmla="*/ 188 w 219"/>
                <a:gd name="T91" fmla="*/ 44 h 167"/>
                <a:gd name="T92" fmla="*/ 177 w 219"/>
                <a:gd name="T93" fmla="*/ 59 h 167"/>
                <a:gd name="T94" fmla="*/ 185 w 219"/>
                <a:gd name="T95" fmla="*/ 58 h 167"/>
                <a:gd name="T96" fmla="*/ 191 w 219"/>
                <a:gd name="T97" fmla="*/ 57 h 167"/>
                <a:gd name="T98" fmla="*/ 198 w 219"/>
                <a:gd name="T99" fmla="*/ 56 h 167"/>
                <a:gd name="T100" fmla="*/ 194 w 219"/>
                <a:gd name="T101" fmla="*/ 3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19" h="167">
                  <a:moveTo>
                    <a:pt x="152" y="167"/>
                  </a:moveTo>
                  <a:cubicBezTo>
                    <a:pt x="152" y="167"/>
                    <a:pt x="152" y="167"/>
                    <a:pt x="152" y="167"/>
                  </a:cubicBezTo>
                  <a:cubicBezTo>
                    <a:pt x="148" y="167"/>
                    <a:pt x="145" y="167"/>
                    <a:pt x="141" y="166"/>
                  </a:cubicBezTo>
                  <a:cubicBezTo>
                    <a:pt x="135" y="165"/>
                    <a:pt x="126" y="164"/>
                    <a:pt x="116" y="163"/>
                  </a:cubicBezTo>
                  <a:cubicBezTo>
                    <a:pt x="88" y="162"/>
                    <a:pt x="57" y="160"/>
                    <a:pt x="43" y="148"/>
                  </a:cubicBezTo>
                  <a:cubicBezTo>
                    <a:pt x="36" y="143"/>
                    <a:pt x="30" y="130"/>
                    <a:pt x="20" y="109"/>
                  </a:cubicBezTo>
                  <a:cubicBezTo>
                    <a:pt x="16" y="99"/>
                    <a:pt x="11" y="88"/>
                    <a:pt x="8" y="8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7" y="68"/>
                    <a:pt x="21" y="66"/>
                    <a:pt x="26" y="65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74"/>
                    <a:pt x="37" y="74"/>
                    <a:pt x="37" y="74"/>
                  </a:cubicBezTo>
                  <a:cubicBezTo>
                    <a:pt x="37" y="82"/>
                    <a:pt x="39" y="90"/>
                    <a:pt x="62" y="90"/>
                  </a:cubicBezTo>
                  <a:cubicBezTo>
                    <a:pt x="70" y="90"/>
                    <a:pt x="78" y="89"/>
                    <a:pt x="86" y="88"/>
                  </a:cubicBezTo>
                  <a:cubicBezTo>
                    <a:pt x="97" y="87"/>
                    <a:pt x="108" y="86"/>
                    <a:pt x="117" y="87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31" y="87"/>
                    <a:pt x="159" y="52"/>
                    <a:pt x="173" y="33"/>
                  </a:cubicBezTo>
                  <a:cubicBezTo>
                    <a:pt x="180" y="24"/>
                    <a:pt x="186" y="17"/>
                    <a:pt x="191" y="12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06" y="16"/>
                    <a:pt x="206" y="16"/>
                    <a:pt x="206" y="16"/>
                  </a:cubicBezTo>
                  <a:cubicBezTo>
                    <a:pt x="207" y="20"/>
                    <a:pt x="209" y="24"/>
                    <a:pt x="210" y="28"/>
                  </a:cubicBezTo>
                  <a:cubicBezTo>
                    <a:pt x="214" y="39"/>
                    <a:pt x="219" y="51"/>
                    <a:pt x="215" y="67"/>
                  </a:cubicBezTo>
                  <a:cubicBezTo>
                    <a:pt x="214" y="76"/>
                    <a:pt x="214" y="76"/>
                    <a:pt x="214" y="76"/>
                  </a:cubicBezTo>
                  <a:cubicBezTo>
                    <a:pt x="205" y="74"/>
                    <a:pt x="205" y="74"/>
                    <a:pt x="205" y="74"/>
                  </a:cubicBezTo>
                  <a:cubicBezTo>
                    <a:pt x="203" y="74"/>
                    <a:pt x="201" y="74"/>
                    <a:pt x="200" y="74"/>
                  </a:cubicBezTo>
                  <a:cubicBezTo>
                    <a:pt x="206" y="90"/>
                    <a:pt x="201" y="98"/>
                    <a:pt x="191" y="105"/>
                  </a:cubicBezTo>
                  <a:cubicBezTo>
                    <a:pt x="187" y="108"/>
                    <a:pt x="184" y="111"/>
                    <a:pt x="182" y="118"/>
                  </a:cubicBezTo>
                  <a:cubicBezTo>
                    <a:pt x="182" y="122"/>
                    <a:pt x="181" y="126"/>
                    <a:pt x="181" y="130"/>
                  </a:cubicBezTo>
                  <a:cubicBezTo>
                    <a:pt x="179" y="147"/>
                    <a:pt x="177" y="167"/>
                    <a:pt x="152" y="167"/>
                  </a:cubicBezTo>
                  <a:close/>
                  <a:moveTo>
                    <a:pt x="39" y="104"/>
                  </a:moveTo>
                  <a:cubicBezTo>
                    <a:pt x="44" y="116"/>
                    <a:pt x="51" y="131"/>
                    <a:pt x="55" y="134"/>
                  </a:cubicBezTo>
                  <a:cubicBezTo>
                    <a:pt x="64" y="142"/>
                    <a:pt x="96" y="144"/>
                    <a:pt x="117" y="145"/>
                  </a:cubicBezTo>
                  <a:cubicBezTo>
                    <a:pt x="128" y="146"/>
                    <a:pt x="138" y="147"/>
                    <a:pt x="144" y="148"/>
                  </a:cubicBezTo>
                  <a:cubicBezTo>
                    <a:pt x="147" y="148"/>
                    <a:pt x="149" y="148"/>
                    <a:pt x="152" y="148"/>
                  </a:cubicBezTo>
                  <a:cubicBezTo>
                    <a:pt x="152" y="148"/>
                    <a:pt x="152" y="148"/>
                    <a:pt x="152" y="148"/>
                  </a:cubicBezTo>
                  <a:cubicBezTo>
                    <a:pt x="159" y="148"/>
                    <a:pt x="160" y="148"/>
                    <a:pt x="162" y="128"/>
                  </a:cubicBezTo>
                  <a:cubicBezTo>
                    <a:pt x="163" y="124"/>
                    <a:pt x="163" y="120"/>
                    <a:pt x="164" y="115"/>
                  </a:cubicBezTo>
                  <a:cubicBezTo>
                    <a:pt x="166" y="101"/>
                    <a:pt x="175" y="95"/>
                    <a:pt x="180" y="90"/>
                  </a:cubicBezTo>
                  <a:cubicBezTo>
                    <a:pt x="185" y="87"/>
                    <a:pt x="186" y="86"/>
                    <a:pt x="178" y="71"/>
                  </a:cubicBezTo>
                  <a:cubicBezTo>
                    <a:pt x="173" y="63"/>
                    <a:pt x="173" y="63"/>
                    <a:pt x="173" y="63"/>
                  </a:cubicBezTo>
                  <a:cubicBezTo>
                    <a:pt x="153" y="87"/>
                    <a:pt x="135" y="105"/>
                    <a:pt x="117" y="105"/>
                  </a:cubicBezTo>
                  <a:cubicBezTo>
                    <a:pt x="114" y="105"/>
                    <a:pt x="112" y="105"/>
                    <a:pt x="110" y="105"/>
                  </a:cubicBezTo>
                  <a:cubicBezTo>
                    <a:pt x="103" y="105"/>
                    <a:pt x="96" y="106"/>
                    <a:pt x="88" y="107"/>
                  </a:cubicBezTo>
                  <a:cubicBezTo>
                    <a:pt x="69" y="108"/>
                    <a:pt x="51" y="109"/>
                    <a:pt x="39" y="104"/>
                  </a:cubicBezTo>
                  <a:close/>
                  <a:moveTo>
                    <a:pt x="194" y="37"/>
                  </a:moveTo>
                  <a:cubicBezTo>
                    <a:pt x="192" y="39"/>
                    <a:pt x="190" y="42"/>
                    <a:pt x="188" y="44"/>
                  </a:cubicBezTo>
                  <a:cubicBezTo>
                    <a:pt x="184" y="49"/>
                    <a:pt x="181" y="54"/>
                    <a:pt x="177" y="59"/>
                  </a:cubicBezTo>
                  <a:cubicBezTo>
                    <a:pt x="185" y="58"/>
                    <a:pt x="185" y="58"/>
                    <a:pt x="185" y="58"/>
                  </a:cubicBezTo>
                  <a:cubicBezTo>
                    <a:pt x="187" y="57"/>
                    <a:pt x="189" y="57"/>
                    <a:pt x="191" y="57"/>
                  </a:cubicBezTo>
                  <a:cubicBezTo>
                    <a:pt x="194" y="56"/>
                    <a:pt x="196" y="56"/>
                    <a:pt x="198" y="56"/>
                  </a:cubicBezTo>
                  <a:cubicBezTo>
                    <a:pt x="198" y="49"/>
                    <a:pt x="196" y="43"/>
                    <a:pt x="194" y="3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5" name="Freeform 447"/>
            <p:cNvSpPr>
              <a:spLocks/>
            </p:cNvSpPr>
            <p:nvPr/>
          </p:nvSpPr>
          <p:spPr bwMode="auto">
            <a:xfrm>
              <a:off x="2444" y="2107"/>
              <a:ext cx="33" cy="28"/>
            </a:xfrm>
            <a:custGeom>
              <a:avLst/>
              <a:gdLst>
                <a:gd name="T0" fmla="*/ 72 w 110"/>
                <a:gd name="T1" fmla="*/ 5 h 94"/>
                <a:gd name="T2" fmla="*/ 9 w 110"/>
                <a:gd name="T3" fmla="*/ 13 h 94"/>
                <a:gd name="T4" fmla="*/ 0 w 110"/>
                <a:gd name="T5" fmla="*/ 63 h 94"/>
                <a:gd name="T6" fmla="*/ 20 w 110"/>
                <a:gd name="T7" fmla="*/ 68 h 94"/>
                <a:gd name="T8" fmla="*/ 5 w 110"/>
                <a:gd name="T9" fmla="*/ 94 h 94"/>
                <a:gd name="T10" fmla="*/ 56 w 110"/>
                <a:gd name="T11" fmla="*/ 52 h 94"/>
                <a:gd name="T12" fmla="*/ 110 w 110"/>
                <a:gd name="T13" fmla="*/ 39 h 94"/>
                <a:gd name="T14" fmla="*/ 72 w 110"/>
                <a:gd name="T15" fmla="*/ 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94">
                  <a:moveTo>
                    <a:pt x="72" y="5"/>
                  </a:moveTo>
                  <a:cubicBezTo>
                    <a:pt x="49" y="0"/>
                    <a:pt x="30" y="3"/>
                    <a:pt x="9" y="13"/>
                  </a:cubicBezTo>
                  <a:cubicBezTo>
                    <a:pt x="22" y="31"/>
                    <a:pt x="8" y="45"/>
                    <a:pt x="0" y="63"/>
                  </a:cubicBezTo>
                  <a:cubicBezTo>
                    <a:pt x="7" y="63"/>
                    <a:pt x="14" y="68"/>
                    <a:pt x="20" y="68"/>
                  </a:cubicBezTo>
                  <a:cubicBezTo>
                    <a:pt x="8" y="78"/>
                    <a:pt x="10" y="81"/>
                    <a:pt x="5" y="94"/>
                  </a:cubicBezTo>
                  <a:cubicBezTo>
                    <a:pt x="20" y="82"/>
                    <a:pt x="38" y="59"/>
                    <a:pt x="56" y="52"/>
                  </a:cubicBezTo>
                  <a:cubicBezTo>
                    <a:pt x="76" y="43"/>
                    <a:pt x="96" y="60"/>
                    <a:pt x="110" y="39"/>
                  </a:cubicBezTo>
                  <a:cubicBezTo>
                    <a:pt x="92" y="35"/>
                    <a:pt x="74" y="24"/>
                    <a:pt x="72" y="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6" name="Freeform 448"/>
            <p:cNvSpPr>
              <a:spLocks noEditPoints="1"/>
            </p:cNvSpPr>
            <p:nvPr/>
          </p:nvSpPr>
          <p:spPr bwMode="auto">
            <a:xfrm>
              <a:off x="2439" y="2104"/>
              <a:ext cx="42" cy="40"/>
            </a:xfrm>
            <a:custGeom>
              <a:avLst/>
              <a:gdLst>
                <a:gd name="T0" fmla="*/ 0 w 139"/>
                <a:gd name="T1" fmla="*/ 133 h 133"/>
                <a:gd name="T2" fmla="*/ 12 w 139"/>
                <a:gd name="T3" fmla="*/ 101 h 133"/>
                <a:gd name="T4" fmla="*/ 14 w 139"/>
                <a:gd name="T5" fmla="*/ 94 h 133"/>
                <a:gd name="T6" fmla="*/ 18 w 139"/>
                <a:gd name="T7" fmla="*/ 83 h 133"/>
                <a:gd name="T8" fmla="*/ 14 w 139"/>
                <a:gd name="T9" fmla="*/ 82 h 133"/>
                <a:gd name="T10" fmla="*/ 1 w 139"/>
                <a:gd name="T11" fmla="*/ 81 h 133"/>
                <a:gd name="T12" fmla="*/ 6 w 139"/>
                <a:gd name="T13" fmla="*/ 69 h 133"/>
                <a:gd name="T14" fmla="*/ 12 w 139"/>
                <a:gd name="T15" fmla="*/ 58 h 133"/>
                <a:gd name="T16" fmla="*/ 17 w 139"/>
                <a:gd name="T17" fmla="*/ 28 h 133"/>
                <a:gd name="T18" fmla="*/ 10 w 139"/>
                <a:gd name="T19" fmla="*/ 19 h 133"/>
                <a:gd name="T20" fmla="*/ 20 w 139"/>
                <a:gd name="T21" fmla="*/ 14 h 133"/>
                <a:gd name="T22" fmla="*/ 89 w 139"/>
                <a:gd name="T23" fmla="*/ 6 h 133"/>
                <a:gd name="T24" fmla="*/ 96 w 139"/>
                <a:gd name="T25" fmla="*/ 8 h 133"/>
                <a:gd name="T26" fmla="*/ 96 w 139"/>
                <a:gd name="T27" fmla="*/ 15 h 133"/>
                <a:gd name="T28" fmla="*/ 126 w 139"/>
                <a:gd name="T29" fmla="*/ 40 h 133"/>
                <a:gd name="T30" fmla="*/ 139 w 139"/>
                <a:gd name="T31" fmla="*/ 43 h 133"/>
                <a:gd name="T32" fmla="*/ 132 w 139"/>
                <a:gd name="T33" fmla="*/ 53 h 133"/>
                <a:gd name="T34" fmla="*/ 103 w 139"/>
                <a:gd name="T35" fmla="*/ 70 h 133"/>
                <a:gd name="T36" fmla="*/ 103 w 139"/>
                <a:gd name="T37" fmla="*/ 70 h 133"/>
                <a:gd name="T38" fmla="*/ 94 w 139"/>
                <a:gd name="T39" fmla="*/ 69 h 133"/>
                <a:gd name="T40" fmla="*/ 74 w 139"/>
                <a:gd name="T41" fmla="*/ 70 h 133"/>
                <a:gd name="T42" fmla="*/ 42 w 139"/>
                <a:gd name="T43" fmla="*/ 96 h 133"/>
                <a:gd name="T44" fmla="*/ 26 w 139"/>
                <a:gd name="T45" fmla="*/ 111 h 133"/>
                <a:gd name="T46" fmla="*/ 0 w 139"/>
                <a:gd name="T47" fmla="*/ 133 h 133"/>
                <a:gd name="T48" fmla="*/ 28 w 139"/>
                <a:gd name="T49" fmla="*/ 67 h 133"/>
                <a:gd name="T50" fmla="*/ 28 w 139"/>
                <a:gd name="T51" fmla="*/ 67 h 133"/>
                <a:gd name="T52" fmla="*/ 36 w 139"/>
                <a:gd name="T53" fmla="*/ 69 h 133"/>
                <a:gd name="T54" fmla="*/ 43 w 139"/>
                <a:gd name="T55" fmla="*/ 70 h 133"/>
                <a:gd name="T56" fmla="*/ 67 w 139"/>
                <a:gd name="T57" fmla="*/ 53 h 133"/>
                <a:gd name="T58" fmla="*/ 95 w 139"/>
                <a:gd name="T59" fmla="*/ 51 h 133"/>
                <a:gd name="T60" fmla="*/ 103 w 139"/>
                <a:gd name="T61" fmla="*/ 51 h 133"/>
                <a:gd name="T62" fmla="*/ 103 w 139"/>
                <a:gd name="T63" fmla="*/ 51 h 133"/>
                <a:gd name="T64" fmla="*/ 104 w 139"/>
                <a:gd name="T65" fmla="*/ 51 h 133"/>
                <a:gd name="T66" fmla="*/ 79 w 139"/>
                <a:gd name="T67" fmla="*/ 23 h 133"/>
                <a:gd name="T68" fmla="*/ 37 w 139"/>
                <a:gd name="T69" fmla="*/ 27 h 133"/>
                <a:gd name="T70" fmla="*/ 28 w 139"/>
                <a:gd name="T71" fmla="*/ 6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9" h="133">
                  <a:moveTo>
                    <a:pt x="0" y="133"/>
                  </a:moveTo>
                  <a:cubicBezTo>
                    <a:pt x="12" y="101"/>
                    <a:pt x="12" y="101"/>
                    <a:pt x="12" y="101"/>
                  </a:cubicBezTo>
                  <a:cubicBezTo>
                    <a:pt x="13" y="98"/>
                    <a:pt x="13" y="96"/>
                    <a:pt x="14" y="94"/>
                  </a:cubicBezTo>
                  <a:cubicBezTo>
                    <a:pt x="15" y="90"/>
                    <a:pt x="16" y="86"/>
                    <a:pt x="18" y="83"/>
                  </a:cubicBezTo>
                  <a:cubicBezTo>
                    <a:pt x="17" y="82"/>
                    <a:pt x="15" y="82"/>
                    <a:pt x="14" y="82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8" y="65"/>
                    <a:pt x="10" y="62"/>
                    <a:pt x="12" y="58"/>
                  </a:cubicBezTo>
                  <a:cubicBezTo>
                    <a:pt x="20" y="44"/>
                    <a:pt x="23" y="37"/>
                    <a:pt x="17" y="28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44" y="3"/>
                    <a:pt x="65" y="0"/>
                    <a:pt x="89" y="6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7" y="32"/>
                    <a:pt x="118" y="38"/>
                    <a:pt x="126" y="40"/>
                  </a:cubicBezTo>
                  <a:cubicBezTo>
                    <a:pt x="139" y="43"/>
                    <a:pt x="139" y="43"/>
                    <a:pt x="139" y="43"/>
                  </a:cubicBezTo>
                  <a:cubicBezTo>
                    <a:pt x="132" y="53"/>
                    <a:pt x="132" y="53"/>
                    <a:pt x="132" y="53"/>
                  </a:cubicBezTo>
                  <a:cubicBezTo>
                    <a:pt x="123" y="68"/>
                    <a:pt x="112" y="70"/>
                    <a:pt x="103" y="70"/>
                  </a:cubicBezTo>
                  <a:cubicBezTo>
                    <a:pt x="103" y="70"/>
                    <a:pt x="103" y="70"/>
                    <a:pt x="103" y="70"/>
                  </a:cubicBezTo>
                  <a:cubicBezTo>
                    <a:pt x="100" y="70"/>
                    <a:pt x="97" y="69"/>
                    <a:pt x="94" y="69"/>
                  </a:cubicBezTo>
                  <a:cubicBezTo>
                    <a:pt x="87" y="68"/>
                    <a:pt x="79" y="68"/>
                    <a:pt x="74" y="70"/>
                  </a:cubicBezTo>
                  <a:cubicBezTo>
                    <a:pt x="64" y="74"/>
                    <a:pt x="52" y="86"/>
                    <a:pt x="42" y="96"/>
                  </a:cubicBezTo>
                  <a:cubicBezTo>
                    <a:pt x="36" y="102"/>
                    <a:pt x="31" y="107"/>
                    <a:pt x="26" y="111"/>
                  </a:cubicBezTo>
                  <a:lnTo>
                    <a:pt x="0" y="133"/>
                  </a:lnTo>
                  <a:close/>
                  <a:moveTo>
                    <a:pt x="28" y="67"/>
                  </a:moveTo>
                  <a:cubicBezTo>
                    <a:pt x="28" y="67"/>
                    <a:pt x="28" y="67"/>
                    <a:pt x="28" y="67"/>
                  </a:cubicBezTo>
                  <a:cubicBezTo>
                    <a:pt x="31" y="68"/>
                    <a:pt x="34" y="69"/>
                    <a:pt x="36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51" y="63"/>
                    <a:pt x="59" y="56"/>
                    <a:pt x="67" y="53"/>
                  </a:cubicBezTo>
                  <a:cubicBezTo>
                    <a:pt x="75" y="50"/>
                    <a:pt x="85" y="50"/>
                    <a:pt x="95" y="51"/>
                  </a:cubicBezTo>
                  <a:cubicBezTo>
                    <a:pt x="98" y="51"/>
                    <a:pt x="101" y="51"/>
                    <a:pt x="103" y="51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1"/>
                    <a:pt x="103" y="51"/>
                    <a:pt x="104" y="51"/>
                  </a:cubicBezTo>
                  <a:cubicBezTo>
                    <a:pt x="91" y="45"/>
                    <a:pt x="82" y="35"/>
                    <a:pt x="79" y="23"/>
                  </a:cubicBezTo>
                  <a:cubicBezTo>
                    <a:pt x="65" y="20"/>
                    <a:pt x="52" y="21"/>
                    <a:pt x="37" y="27"/>
                  </a:cubicBezTo>
                  <a:cubicBezTo>
                    <a:pt x="42" y="42"/>
                    <a:pt x="35" y="55"/>
                    <a:pt x="28" y="6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7" name="Freeform 449"/>
            <p:cNvSpPr>
              <a:spLocks/>
            </p:cNvSpPr>
            <p:nvPr/>
          </p:nvSpPr>
          <p:spPr bwMode="auto">
            <a:xfrm>
              <a:off x="2444" y="2102"/>
              <a:ext cx="205" cy="94"/>
            </a:xfrm>
            <a:custGeom>
              <a:avLst/>
              <a:gdLst>
                <a:gd name="T0" fmla="*/ 10 w 686"/>
                <a:gd name="T1" fmla="*/ 115 h 314"/>
                <a:gd name="T2" fmla="*/ 60 w 686"/>
                <a:gd name="T3" fmla="*/ 93 h 314"/>
                <a:gd name="T4" fmla="*/ 109 w 686"/>
                <a:gd name="T5" fmla="*/ 96 h 314"/>
                <a:gd name="T6" fmla="*/ 101 w 686"/>
                <a:gd name="T7" fmla="*/ 87 h 314"/>
                <a:gd name="T8" fmla="*/ 138 w 686"/>
                <a:gd name="T9" fmla="*/ 82 h 314"/>
                <a:gd name="T10" fmla="*/ 138 w 686"/>
                <a:gd name="T11" fmla="*/ 61 h 314"/>
                <a:gd name="T12" fmla="*/ 226 w 686"/>
                <a:gd name="T13" fmla="*/ 36 h 314"/>
                <a:gd name="T14" fmla="*/ 306 w 686"/>
                <a:gd name="T15" fmla="*/ 19 h 314"/>
                <a:gd name="T16" fmla="*/ 345 w 686"/>
                <a:gd name="T17" fmla="*/ 32 h 314"/>
                <a:gd name="T18" fmla="*/ 367 w 686"/>
                <a:gd name="T19" fmla="*/ 33 h 314"/>
                <a:gd name="T20" fmla="*/ 376 w 686"/>
                <a:gd name="T21" fmla="*/ 56 h 314"/>
                <a:gd name="T22" fmla="*/ 553 w 686"/>
                <a:gd name="T23" fmla="*/ 47 h 314"/>
                <a:gd name="T24" fmla="*/ 677 w 686"/>
                <a:gd name="T25" fmla="*/ 124 h 314"/>
                <a:gd name="T26" fmla="*/ 666 w 686"/>
                <a:gd name="T27" fmla="*/ 177 h 314"/>
                <a:gd name="T28" fmla="*/ 666 w 686"/>
                <a:gd name="T29" fmla="*/ 214 h 314"/>
                <a:gd name="T30" fmla="*/ 685 w 686"/>
                <a:gd name="T31" fmla="*/ 234 h 314"/>
                <a:gd name="T32" fmla="*/ 659 w 686"/>
                <a:gd name="T33" fmla="*/ 241 h 314"/>
                <a:gd name="T34" fmla="*/ 618 w 686"/>
                <a:gd name="T35" fmla="*/ 236 h 314"/>
                <a:gd name="T36" fmla="*/ 596 w 686"/>
                <a:gd name="T37" fmla="*/ 246 h 314"/>
                <a:gd name="T38" fmla="*/ 536 w 686"/>
                <a:gd name="T39" fmla="*/ 249 h 314"/>
                <a:gd name="T40" fmla="*/ 475 w 686"/>
                <a:gd name="T41" fmla="*/ 270 h 314"/>
                <a:gd name="T42" fmla="*/ 417 w 686"/>
                <a:gd name="T43" fmla="*/ 273 h 314"/>
                <a:gd name="T44" fmla="*/ 387 w 686"/>
                <a:gd name="T45" fmla="*/ 292 h 314"/>
                <a:gd name="T46" fmla="*/ 368 w 686"/>
                <a:gd name="T47" fmla="*/ 310 h 314"/>
                <a:gd name="T48" fmla="*/ 371 w 686"/>
                <a:gd name="T49" fmla="*/ 271 h 314"/>
                <a:gd name="T50" fmla="*/ 328 w 686"/>
                <a:gd name="T51" fmla="*/ 270 h 314"/>
                <a:gd name="T52" fmla="*/ 239 w 686"/>
                <a:gd name="T53" fmla="*/ 296 h 314"/>
                <a:gd name="T54" fmla="*/ 177 w 686"/>
                <a:gd name="T55" fmla="*/ 262 h 314"/>
                <a:gd name="T56" fmla="*/ 145 w 686"/>
                <a:gd name="T57" fmla="*/ 295 h 314"/>
                <a:gd name="T58" fmla="*/ 73 w 686"/>
                <a:gd name="T59" fmla="*/ 275 h 314"/>
                <a:gd name="T60" fmla="*/ 51 w 686"/>
                <a:gd name="T61" fmla="*/ 273 h 314"/>
                <a:gd name="T62" fmla="*/ 82 w 686"/>
                <a:gd name="T63" fmla="*/ 254 h 314"/>
                <a:gd name="T64" fmla="*/ 47 w 686"/>
                <a:gd name="T65" fmla="*/ 256 h 314"/>
                <a:gd name="T66" fmla="*/ 47 w 686"/>
                <a:gd name="T67" fmla="*/ 229 h 314"/>
                <a:gd name="T68" fmla="*/ 35 w 686"/>
                <a:gd name="T69" fmla="*/ 208 h 314"/>
                <a:gd name="T70" fmla="*/ 14 w 686"/>
                <a:gd name="T71" fmla="*/ 180 h 314"/>
                <a:gd name="T72" fmla="*/ 40 w 686"/>
                <a:gd name="T73" fmla="*/ 191 h 314"/>
                <a:gd name="T74" fmla="*/ 25 w 686"/>
                <a:gd name="T75" fmla="*/ 180 h 314"/>
                <a:gd name="T76" fmla="*/ 27 w 686"/>
                <a:gd name="T77" fmla="*/ 137 h 314"/>
                <a:gd name="T78" fmla="*/ 2 w 686"/>
                <a:gd name="T79" fmla="*/ 141 h 314"/>
                <a:gd name="T80" fmla="*/ 10 w 686"/>
                <a:gd name="T81" fmla="*/ 11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86" h="314">
                  <a:moveTo>
                    <a:pt x="10" y="115"/>
                  </a:moveTo>
                  <a:cubicBezTo>
                    <a:pt x="25" y="100"/>
                    <a:pt x="59" y="108"/>
                    <a:pt x="60" y="93"/>
                  </a:cubicBezTo>
                  <a:cubicBezTo>
                    <a:pt x="76" y="94"/>
                    <a:pt x="92" y="96"/>
                    <a:pt x="109" y="96"/>
                  </a:cubicBezTo>
                  <a:cubicBezTo>
                    <a:pt x="106" y="93"/>
                    <a:pt x="104" y="90"/>
                    <a:pt x="101" y="87"/>
                  </a:cubicBezTo>
                  <a:cubicBezTo>
                    <a:pt x="113" y="85"/>
                    <a:pt x="126" y="83"/>
                    <a:pt x="138" y="82"/>
                  </a:cubicBezTo>
                  <a:cubicBezTo>
                    <a:pt x="105" y="82"/>
                    <a:pt x="101" y="55"/>
                    <a:pt x="138" y="61"/>
                  </a:cubicBezTo>
                  <a:cubicBezTo>
                    <a:pt x="185" y="69"/>
                    <a:pt x="188" y="66"/>
                    <a:pt x="226" y="36"/>
                  </a:cubicBezTo>
                  <a:cubicBezTo>
                    <a:pt x="248" y="19"/>
                    <a:pt x="280" y="20"/>
                    <a:pt x="306" y="19"/>
                  </a:cubicBezTo>
                  <a:cubicBezTo>
                    <a:pt x="328" y="19"/>
                    <a:pt x="330" y="17"/>
                    <a:pt x="345" y="32"/>
                  </a:cubicBezTo>
                  <a:cubicBezTo>
                    <a:pt x="354" y="41"/>
                    <a:pt x="359" y="28"/>
                    <a:pt x="367" y="33"/>
                  </a:cubicBezTo>
                  <a:cubicBezTo>
                    <a:pt x="372" y="37"/>
                    <a:pt x="371" y="53"/>
                    <a:pt x="376" y="56"/>
                  </a:cubicBezTo>
                  <a:cubicBezTo>
                    <a:pt x="427" y="80"/>
                    <a:pt x="510" y="78"/>
                    <a:pt x="553" y="47"/>
                  </a:cubicBezTo>
                  <a:cubicBezTo>
                    <a:pt x="617" y="0"/>
                    <a:pt x="637" y="104"/>
                    <a:pt x="677" y="124"/>
                  </a:cubicBezTo>
                  <a:cubicBezTo>
                    <a:pt x="655" y="140"/>
                    <a:pt x="666" y="156"/>
                    <a:pt x="666" y="177"/>
                  </a:cubicBezTo>
                  <a:cubicBezTo>
                    <a:pt x="666" y="189"/>
                    <a:pt x="666" y="202"/>
                    <a:pt x="666" y="214"/>
                  </a:cubicBezTo>
                  <a:cubicBezTo>
                    <a:pt x="666" y="222"/>
                    <a:pt x="686" y="229"/>
                    <a:pt x="685" y="234"/>
                  </a:cubicBezTo>
                  <a:cubicBezTo>
                    <a:pt x="681" y="255"/>
                    <a:pt x="673" y="242"/>
                    <a:pt x="659" y="241"/>
                  </a:cubicBezTo>
                  <a:cubicBezTo>
                    <a:pt x="646" y="239"/>
                    <a:pt x="631" y="235"/>
                    <a:pt x="618" y="236"/>
                  </a:cubicBezTo>
                  <a:cubicBezTo>
                    <a:pt x="607" y="237"/>
                    <a:pt x="608" y="252"/>
                    <a:pt x="596" y="246"/>
                  </a:cubicBezTo>
                  <a:cubicBezTo>
                    <a:pt x="593" y="245"/>
                    <a:pt x="543" y="248"/>
                    <a:pt x="536" y="249"/>
                  </a:cubicBezTo>
                  <a:cubicBezTo>
                    <a:pt x="518" y="251"/>
                    <a:pt x="493" y="276"/>
                    <a:pt x="475" y="270"/>
                  </a:cubicBezTo>
                  <a:cubicBezTo>
                    <a:pt x="446" y="258"/>
                    <a:pt x="446" y="267"/>
                    <a:pt x="417" y="273"/>
                  </a:cubicBezTo>
                  <a:cubicBezTo>
                    <a:pt x="399" y="276"/>
                    <a:pt x="370" y="253"/>
                    <a:pt x="387" y="292"/>
                  </a:cubicBezTo>
                  <a:cubicBezTo>
                    <a:pt x="375" y="299"/>
                    <a:pt x="378" y="297"/>
                    <a:pt x="368" y="310"/>
                  </a:cubicBezTo>
                  <a:cubicBezTo>
                    <a:pt x="349" y="294"/>
                    <a:pt x="375" y="279"/>
                    <a:pt x="371" y="271"/>
                  </a:cubicBezTo>
                  <a:cubicBezTo>
                    <a:pt x="365" y="260"/>
                    <a:pt x="345" y="279"/>
                    <a:pt x="328" y="270"/>
                  </a:cubicBezTo>
                  <a:cubicBezTo>
                    <a:pt x="303" y="258"/>
                    <a:pt x="272" y="314"/>
                    <a:pt x="239" y="296"/>
                  </a:cubicBezTo>
                  <a:cubicBezTo>
                    <a:pt x="229" y="291"/>
                    <a:pt x="187" y="259"/>
                    <a:pt x="177" y="262"/>
                  </a:cubicBezTo>
                  <a:cubicBezTo>
                    <a:pt x="156" y="268"/>
                    <a:pt x="171" y="287"/>
                    <a:pt x="145" y="295"/>
                  </a:cubicBezTo>
                  <a:cubicBezTo>
                    <a:pt x="109" y="306"/>
                    <a:pt x="112" y="248"/>
                    <a:pt x="73" y="275"/>
                  </a:cubicBezTo>
                  <a:cubicBezTo>
                    <a:pt x="67" y="270"/>
                    <a:pt x="68" y="267"/>
                    <a:pt x="51" y="273"/>
                  </a:cubicBezTo>
                  <a:cubicBezTo>
                    <a:pt x="62" y="267"/>
                    <a:pt x="72" y="261"/>
                    <a:pt x="82" y="254"/>
                  </a:cubicBezTo>
                  <a:cubicBezTo>
                    <a:pt x="71" y="255"/>
                    <a:pt x="59" y="256"/>
                    <a:pt x="47" y="256"/>
                  </a:cubicBezTo>
                  <a:cubicBezTo>
                    <a:pt x="51" y="245"/>
                    <a:pt x="50" y="240"/>
                    <a:pt x="47" y="229"/>
                  </a:cubicBezTo>
                  <a:cubicBezTo>
                    <a:pt x="46" y="227"/>
                    <a:pt x="34" y="208"/>
                    <a:pt x="35" y="208"/>
                  </a:cubicBezTo>
                  <a:cubicBezTo>
                    <a:pt x="18" y="202"/>
                    <a:pt x="0" y="202"/>
                    <a:pt x="14" y="180"/>
                  </a:cubicBezTo>
                  <a:cubicBezTo>
                    <a:pt x="26" y="192"/>
                    <a:pt x="24" y="186"/>
                    <a:pt x="40" y="191"/>
                  </a:cubicBezTo>
                  <a:cubicBezTo>
                    <a:pt x="35" y="188"/>
                    <a:pt x="30" y="184"/>
                    <a:pt x="25" y="180"/>
                  </a:cubicBezTo>
                  <a:cubicBezTo>
                    <a:pt x="34" y="163"/>
                    <a:pt x="19" y="157"/>
                    <a:pt x="27" y="137"/>
                  </a:cubicBezTo>
                  <a:cubicBezTo>
                    <a:pt x="19" y="140"/>
                    <a:pt x="10" y="138"/>
                    <a:pt x="2" y="141"/>
                  </a:cubicBezTo>
                  <a:cubicBezTo>
                    <a:pt x="5" y="133"/>
                    <a:pt x="6" y="122"/>
                    <a:pt x="10" y="11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8" name="Freeform 450"/>
            <p:cNvSpPr>
              <a:spLocks noEditPoints="1"/>
            </p:cNvSpPr>
            <p:nvPr/>
          </p:nvSpPr>
          <p:spPr bwMode="auto">
            <a:xfrm>
              <a:off x="2436" y="2105"/>
              <a:ext cx="215" cy="94"/>
            </a:xfrm>
            <a:custGeom>
              <a:avLst/>
              <a:gdLst>
                <a:gd name="T0" fmla="*/ 386 w 722"/>
                <a:gd name="T1" fmla="*/ 268 h 314"/>
                <a:gd name="T2" fmla="*/ 322 w 722"/>
                <a:gd name="T3" fmla="*/ 280 h 314"/>
                <a:gd name="T4" fmla="*/ 247 w 722"/>
                <a:gd name="T5" fmla="*/ 285 h 314"/>
                <a:gd name="T6" fmla="*/ 174 w 722"/>
                <a:gd name="T7" fmla="*/ 294 h 314"/>
                <a:gd name="T8" fmla="*/ 105 w 722"/>
                <a:gd name="T9" fmla="*/ 273 h 314"/>
                <a:gd name="T10" fmla="*/ 91 w 722"/>
                <a:gd name="T11" fmla="*/ 270 h 314"/>
                <a:gd name="T12" fmla="*/ 72 w 722"/>
                <a:gd name="T13" fmla="*/ 256 h 314"/>
                <a:gd name="T14" fmla="*/ 65 w 722"/>
                <a:gd name="T15" fmla="*/ 221 h 314"/>
                <a:gd name="T16" fmla="*/ 51 w 722"/>
                <a:gd name="T17" fmla="*/ 204 h 314"/>
                <a:gd name="T18" fmla="*/ 39 w 722"/>
                <a:gd name="T19" fmla="*/ 156 h 314"/>
                <a:gd name="T20" fmla="*/ 42 w 722"/>
                <a:gd name="T21" fmla="*/ 138 h 314"/>
                <a:gd name="T22" fmla="*/ 21 w 722"/>
                <a:gd name="T23" fmla="*/ 128 h 314"/>
                <a:gd name="T24" fmla="*/ 64 w 722"/>
                <a:gd name="T25" fmla="*/ 85 h 314"/>
                <a:gd name="T26" fmla="*/ 95 w 722"/>
                <a:gd name="T27" fmla="*/ 74 h 314"/>
                <a:gd name="T28" fmla="*/ 126 w 722"/>
                <a:gd name="T29" fmla="*/ 68 h 314"/>
                <a:gd name="T30" fmla="*/ 132 w 722"/>
                <a:gd name="T31" fmla="*/ 51 h 314"/>
                <a:gd name="T32" fmla="*/ 246 w 722"/>
                <a:gd name="T33" fmla="*/ 20 h 314"/>
                <a:gd name="T34" fmla="*/ 347 w 722"/>
                <a:gd name="T35" fmla="*/ 0 h 314"/>
                <a:gd name="T36" fmla="*/ 399 w 722"/>
                <a:gd name="T37" fmla="*/ 16 h 314"/>
                <a:gd name="T38" fmla="*/ 485 w 722"/>
                <a:gd name="T39" fmla="*/ 53 h 314"/>
                <a:gd name="T40" fmla="*/ 674 w 722"/>
                <a:gd name="T41" fmla="*/ 68 h 314"/>
                <a:gd name="T42" fmla="*/ 709 w 722"/>
                <a:gd name="T43" fmla="*/ 122 h 314"/>
                <a:gd name="T44" fmla="*/ 702 w 722"/>
                <a:gd name="T45" fmla="*/ 204 h 314"/>
                <a:gd name="T46" fmla="*/ 704 w 722"/>
                <a:gd name="T47" fmla="*/ 245 h 314"/>
                <a:gd name="T48" fmla="*/ 672 w 722"/>
                <a:gd name="T49" fmla="*/ 238 h 314"/>
                <a:gd name="T50" fmla="*/ 620 w 722"/>
                <a:gd name="T51" fmla="*/ 245 h 314"/>
                <a:gd name="T52" fmla="*/ 499 w 722"/>
                <a:gd name="T53" fmla="*/ 268 h 314"/>
                <a:gd name="T54" fmla="*/ 423 w 722"/>
                <a:gd name="T55" fmla="*/ 270 h 314"/>
                <a:gd name="T56" fmla="*/ 426 w 722"/>
                <a:gd name="T57" fmla="*/ 286 h 314"/>
                <a:gd name="T58" fmla="*/ 398 w 722"/>
                <a:gd name="T59" fmla="*/ 314 h 314"/>
                <a:gd name="T60" fmla="*/ 270 w 722"/>
                <a:gd name="T61" fmla="*/ 278 h 314"/>
                <a:gd name="T62" fmla="*/ 359 w 722"/>
                <a:gd name="T63" fmla="*/ 252 h 314"/>
                <a:gd name="T64" fmla="*/ 428 w 722"/>
                <a:gd name="T65" fmla="*/ 252 h 314"/>
                <a:gd name="T66" fmla="*/ 506 w 722"/>
                <a:gd name="T67" fmla="*/ 251 h 314"/>
                <a:gd name="T68" fmla="*/ 618 w 722"/>
                <a:gd name="T69" fmla="*/ 227 h 314"/>
                <a:gd name="T70" fmla="*/ 644 w 722"/>
                <a:gd name="T71" fmla="*/ 217 h 314"/>
                <a:gd name="T72" fmla="*/ 700 w 722"/>
                <a:gd name="T73" fmla="*/ 225 h 314"/>
                <a:gd name="T74" fmla="*/ 698 w 722"/>
                <a:gd name="T75" fmla="*/ 223 h 314"/>
                <a:gd name="T76" fmla="*/ 683 w 722"/>
                <a:gd name="T77" fmla="*/ 152 h 314"/>
                <a:gd name="T78" fmla="*/ 611 w 722"/>
                <a:gd name="T79" fmla="*/ 34 h 314"/>
                <a:gd name="T80" fmla="*/ 399 w 722"/>
                <a:gd name="T81" fmla="*/ 54 h 314"/>
                <a:gd name="T82" fmla="*/ 366 w 722"/>
                <a:gd name="T83" fmla="*/ 29 h 314"/>
                <a:gd name="T84" fmla="*/ 325 w 722"/>
                <a:gd name="T85" fmla="*/ 18 h 314"/>
                <a:gd name="T86" fmla="*/ 150 w 722"/>
                <a:gd name="T87" fmla="*/ 60 h 314"/>
                <a:gd name="T88" fmla="*/ 164 w 722"/>
                <a:gd name="T89" fmla="*/ 63 h 314"/>
                <a:gd name="T90" fmla="*/ 156 w 722"/>
                <a:gd name="T91" fmla="*/ 96 h 314"/>
                <a:gd name="T92" fmla="*/ 67 w 722"/>
                <a:gd name="T93" fmla="*/ 103 h 314"/>
                <a:gd name="T94" fmla="*/ 50 w 722"/>
                <a:gd name="T95" fmla="*/ 119 h 314"/>
                <a:gd name="T96" fmla="*/ 62 w 722"/>
                <a:gd name="T97" fmla="*/ 147 h 314"/>
                <a:gd name="T98" fmla="*/ 115 w 722"/>
                <a:gd name="T99" fmla="*/ 206 h 314"/>
                <a:gd name="T100" fmla="*/ 79 w 722"/>
                <a:gd name="T101" fmla="*/ 208 h 314"/>
                <a:gd name="T102" fmla="*/ 109 w 722"/>
                <a:gd name="T103" fmla="*/ 235 h 314"/>
                <a:gd name="T104" fmla="*/ 146 w 722"/>
                <a:gd name="T105" fmla="*/ 266 h 314"/>
                <a:gd name="T106" fmla="*/ 202 w 722"/>
                <a:gd name="T107" fmla="*/ 243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22" h="314">
                  <a:moveTo>
                    <a:pt x="398" y="314"/>
                  </a:moveTo>
                  <a:cubicBezTo>
                    <a:pt x="390" y="307"/>
                    <a:pt x="390" y="307"/>
                    <a:pt x="390" y="307"/>
                  </a:cubicBezTo>
                  <a:cubicBezTo>
                    <a:pt x="371" y="292"/>
                    <a:pt x="381" y="275"/>
                    <a:pt x="386" y="268"/>
                  </a:cubicBezTo>
                  <a:cubicBezTo>
                    <a:pt x="385" y="268"/>
                    <a:pt x="384" y="268"/>
                    <a:pt x="383" y="268"/>
                  </a:cubicBezTo>
                  <a:cubicBezTo>
                    <a:pt x="374" y="271"/>
                    <a:pt x="361" y="274"/>
                    <a:pt x="351" y="268"/>
                  </a:cubicBezTo>
                  <a:cubicBezTo>
                    <a:pt x="344" y="265"/>
                    <a:pt x="333" y="273"/>
                    <a:pt x="322" y="280"/>
                  </a:cubicBezTo>
                  <a:cubicBezTo>
                    <a:pt x="310" y="289"/>
                    <a:pt x="296" y="299"/>
                    <a:pt x="280" y="299"/>
                  </a:cubicBezTo>
                  <a:cubicBezTo>
                    <a:pt x="273" y="299"/>
                    <a:pt x="267" y="297"/>
                    <a:pt x="261" y="294"/>
                  </a:cubicBezTo>
                  <a:cubicBezTo>
                    <a:pt x="259" y="293"/>
                    <a:pt x="254" y="289"/>
                    <a:pt x="247" y="285"/>
                  </a:cubicBezTo>
                  <a:cubicBezTo>
                    <a:pt x="237" y="278"/>
                    <a:pt x="212" y="261"/>
                    <a:pt x="206" y="261"/>
                  </a:cubicBezTo>
                  <a:cubicBezTo>
                    <a:pt x="201" y="262"/>
                    <a:pt x="200" y="264"/>
                    <a:pt x="198" y="270"/>
                  </a:cubicBezTo>
                  <a:cubicBezTo>
                    <a:pt x="196" y="277"/>
                    <a:pt x="192" y="288"/>
                    <a:pt x="174" y="294"/>
                  </a:cubicBezTo>
                  <a:cubicBezTo>
                    <a:pt x="170" y="295"/>
                    <a:pt x="166" y="296"/>
                    <a:pt x="163" y="296"/>
                  </a:cubicBezTo>
                  <a:cubicBezTo>
                    <a:pt x="148" y="296"/>
                    <a:pt x="139" y="286"/>
                    <a:pt x="132" y="277"/>
                  </a:cubicBezTo>
                  <a:cubicBezTo>
                    <a:pt x="122" y="266"/>
                    <a:pt x="118" y="264"/>
                    <a:pt x="105" y="273"/>
                  </a:cubicBezTo>
                  <a:cubicBezTo>
                    <a:pt x="100" y="276"/>
                    <a:pt x="100" y="276"/>
                    <a:pt x="100" y="276"/>
                  </a:cubicBezTo>
                  <a:cubicBezTo>
                    <a:pt x="95" y="272"/>
                    <a:pt x="95" y="272"/>
                    <a:pt x="95" y="272"/>
                  </a:cubicBezTo>
                  <a:cubicBezTo>
                    <a:pt x="93" y="271"/>
                    <a:pt x="92" y="270"/>
                    <a:pt x="91" y="270"/>
                  </a:cubicBezTo>
                  <a:cubicBezTo>
                    <a:pt x="90" y="269"/>
                    <a:pt x="88" y="270"/>
                    <a:pt x="81" y="272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72" y="256"/>
                    <a:pt x="72" y="256"/>
                    <a:pt x="72" y="256"/>
                  </a:cubicBezTo>
                  <a:cubicBezTo>
                    <a:pt x="61" y="256"/>
                    <a:pt x="61" y="256"/>
                    <a:pt x="61" y="256"/>
                  </a:cubicBezTo>
                  <a:cubicBezTo>
                    <a:pt x="65" y="243"/>
                    <a:pt x="65" y="243"/>
                    <a:pt x="65" y="243"/>
                  </a:cubicBezTo>
                  <a:cubicBezTo>
                    <a:pt x="69" y="234"/>
                    <a:pt x="68" y="231"/>
                    <a:pt x="65" y="221"/>
                  </a:cubicBezTo>
                  <a:cubicBezTo>
                    <a:pt x="63" y="218"/>
                    <a:pt x="63" y="218"/>
                    <a:pt x="63" y="218"/>
                  </a:cubicBezTo>
                  <a:cubicBezTo>
                    <a:pt x="60" y="213"/>
                    <a:pt x="57" y="209"/>
                    <a:pt x="55" y="206"/>
                  </a:cubicBezTo>
                  <a:cubicBezTo>
                    <a:pt x="54" y="205"/>
                    <a:pt x="52" y="205"/>
                    <a:pt x="51" y="204"/>
                  </a:cubicBezTo>
                  <a:cubicBezTo>
                    <a:pt x="41" y="201"/>
                    <a:pt x="31" y="198"/>
                    <a:pt x="28" y="189"/>
                  </a:cubicBezTo>
                  <a:cubicBezTo>
                    <a:pt x="25" y="180"/>
                    <a:pt x="29" y="171"/>
                    <a:pt x="33" y="165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6" y="159"/>
                    <a:pt x="45" y="156"/>
                    <a:pt x="44" y="152"/>
                  </a:cubicBezTo>
                  <a:cubicBezTo>
                    <a:pt x="43" y="148"/>
                    <a:pt x="42" y="144"/>
                    <a:pt x="42" y="138"/>
                  </a:cubicBezTo>
                  <a:cubicBezTo>
                    <a:pt x="39" y="139"/>
                    <a:pt x="35" y="139"/>
                    <a:pt x="33" y="140"/>
                  </a:cubicBezTo>
                  <a:cubicBezTo>
                    <a:pt x="15" y="147"/>
                    <a:pt x="15" y="147"/>
                    <a:pt x="15" y="147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21" y="126"/>
                    <a:pt x="22" y="123"/>
                    <a:pt x="23" y="120"/>
                  </a:cubicBezTo>
                  <a:cubicBezTo>
                    <a:pt x="24" y="114"/>
                    <a:pt x="26" y="107"/>
                    <a:pt x="29" y="100"/>
                  </a:cubicBezTo>
                  <a:cubicBezTo>
                    <a:pt x="40" y="89"/>
                    <a:pt x="53" y="87"/>
                    <a:pt x="64" y="85"/>
                  </a:cubicBezTo>
                  <a:cubicBezTo>
                    <a:pt x="69" y="84"/>
                    <a:pt x="77" y="83"/>
                    <a:pt x="78" y="82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95" y="74"/>
                    <a:pt x="95" y="74"/>
                    <a:pt x="95" y="74"/>
                  </a:cubicBezTo>
                  <a:cubicBezTo>
                    <a:pt x="101" y="75"/>
                    <a:pt x="109" y="76"/>
                    <a:pt x="116" y="76"/>
                  </a:cubicBezTo>
                  <a:cubicBezTo>
                    <a:pt x="112" y="71"/>
                    <a:pt x="112" y="71"/>
                    <a:pt x="112" y="71"/>
                  </a:cubicBezTo>
                  <a:cubicBezTo>
                    <a:pt x="126" y="68"/>
                    <a:pt x="126" y="68"/>
                    <a:pt x="126" y="68"/>
                  </a:cubicBezTo>
                  <a:cubicBezTo>
                    <a:pt x="128" y="68"/>
                    <a:pt x="130" y="67"/>
                    <a:pt x="132" y="67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29" y="62"/>
                    <a:pt x="129" y="56"/>
                    <a:pt x="132" y="51"/>
                  </a:cubicBezTo>
                  <a:cubicBezTo>
                    <a:pt x="134" y="47"/>
                    <a:pt x="143" y="38"/>
                    <a:pt x="166" y="42"/>
                  </a:cubicBezTo>
                  <a:cubicBezTo>
                    <a:pt x="180" y="44"/>
                    <a:pt x="190" y="45"/>
                    <a:pt x="198" y="45"/>
                  </a:cubicBezTo>
                  <a:cubicBezTo>
                    <a:pt x="213" y="45"/>
                    <a:pt x="220" y="40"/>
                    <a:pt x="246" y="20"/>
                  </a:cubicBezTo>
                  <a:cubicBezTo>
                    <a:pt x="269" y="1"/>
                    <a:pt x="300" y="1"/>
                    <a:pt x="324" y="0"/>
                  </a:cubicBezTo>
                  <a:cubicBezTo>
                    <a:pt x="338" y="0"/>
                    <a:pt x="338" y="0"/>
                    <a:pt x="338" y="0"/>
                  </a:cubicBezTo>
                  <a:cubicBezTo>
                    <a:pt x="342" y="0"/>
                    <a:pt x="344" y="0"/>
                    <a:pt x="347" y="0"/>
                  </a:cubicBezTo>
                  <a:cubicBezTo>
                    <a:pt x="360" y="0"/>
                    <a:pt x="367" y="4"/>
                    <a:pt x="379" y="16"/>
                  </a:cubicBezTo>
                  <a:cubicBezTo>
                    <a:pt x="379" y="16"/>
                    <a:pt x="380" y="16"/>
                    <a:pt x="381" y="16"/>
                  </a:cubicBezTo>
                  <a:cubicBezTo>
                    <a:pt x="385" y="13"/>
                    <a:pt x="393" y="12"/>
                    <a:pt x="399" y="16"/>
                  </a:cubicBezTo>
                  <a:cubicBezTo>
                    <a:pt x="405" y="20"/>
                    <a:pt x="406" y="27"/>
                    <a:pt x="407" y="33"/>
                  </a:cubicBezTo>
                  <a:cubicBezTo>
                    <a:pt x="407" y="34"/>
                    <a:pt x="408" y="37"/>
                    <a:pt x="408" y="38"/>
                  </a:cubicBezTo>
                  <a:cubicBezTo>
                    <a:pt x="430" y="48"/>
                    <a:pt x="457" y="53"/>
                    <a:pt x="485" y="53"/>
                  </a:cubicBezTo>
                  <a:cubicBezTo>
                    <a:pt x="521" y="53"/>
                    <a:pt x="554" y="44"/>
                    <a:pt x="575" y="29"/>
                  </a:cubicBezTo>
                  <a:cubicBezTo>
                    <a:pt x="587" y="20"/>
                    <a:pt x="599" y="16"/>
                    <a:pt x="611" y="16"/>
                  </a:cubicBezTo>
                  <a:cubicBezTo>
                    <a:pt x="639" y="16"/>
                    <a:pt x="658" y="43"/>
                    <a:pt x="674" y="68"/>
                  </a:cubicBezTo>
                  <a:cubicBezTo>
                    <a:pt x="685" y="84"/>
                    <a:pt x="696" y="100"/>
                    <a:pt x="708" y="106"/>
                  </a:cubicBezTo>
                  <a:cubicBezTo>
                    <a:pt x="722" y="113"/>
                    <a:pt x="722" y="113"/>
                    <a:pt x="722" y="113"/>
                  </a:cubicBezTo>
                  <a:cubicBezTo>
                    <a:pt x="709" y="122"/>
                    <a:pt x="709" y="122"/>
                    <a:pt x="709" y="122"/>
                  </a:cubicBezTo>
                  <a:cubicBezTo>
                    <a:pt x="698" y="130"/>
                    <a:pt x="698" y="136"/>
                    <a:pt x="701" y="150"/>
                  </a:cubicBezTo>
                  <a:cubicBezTo>
                    <a:pt x="701" y="155"/>
                    <a:pt x="702" y="161"/>
                    <a:pt x="702" y="167"/>
                  </a:cubicBezTo>
                  <a:cubicBezTo>
                    <a:pt x="702" y="204"/>
                    <a:pt x="702" y="204"/>
                    <a:pt x="702" y="204"/>
                  </a:cubicBezTo>
                  <a:cubicBezTo>
                    <a:pt x="703" y="204"/>
                    <a:pt x="707" y="207"/>
                    <a:pt x="709" y="208"/>
                  </a:cubicBezTo>
                  <a:cubicBezTo>
                    <a:pt x="715" y="212"/>
                    <a:pt x="722" y="217"/>
                    <a:pt x="721" y="226"/>
                  </a:cubicBezTo>
                  <a:cubicBezTo>
                    <a:pt x="720" y="231"/>
                    <a:pt x="718" y="245"/>
                    <a:pt x="704" y="245"/>
                  </a:cubicBezTo>
                  <a:cubicBezTo>
                    <a:pt x="700" y="245"/>
                    <a:pt x="696" y="244"/>
                    <a:pt x="693" y="243"/>
                  </a:cubicBezTo>
                  <a:cubicBezTo>
                    <a:pt x="691" y="241"/>
                    <a:pt x="688" y="240"/>
                    <a:pt x="685" y="240"/>
                  </a:cubicBezTo>
                  <a:cubicBezTo>
                    <a:pt x="681" y="240"/>
                    <a:pt x="676" y="239"/>
                    <a:pt x="672" y="238"/>
                  </a:cubicBezTo>
                  <a:cubicBezTo>
                    <a:pt x="662" y="236"/>
                    <a:pt x="653" y="234"/>
                    <a:pt x="646" y="235"/>
                  </a:cubicBezTo>
                  <a:cubicBezTo>
                    <a:pt x="645" y="235"/>
                    <a:pt x="644" y="236"/>
                    <a:pt x="642" y="238"/>
                  </a:cubicBezTo>
                  <a:cubicBezTo>
                    <a:pt x="639" y="242"/>
                    <a:pt x="631" y="250"/>
                    <a:pt x="620" y="245"/>
                  </a:cubicBezTo>
                  <a:cubicBezTo>
                    <a:pt x="610" y="245"/>
                    <a:pt x="569" y="247"/>
                    <a:pt x="564" y="248"/>
                  </a:cubicBezTo>
                  <a:cubicBezTo>
                    <a:pt x="559" y="249"/>
                    <a:pt x="551" y="253"/>
                    <a:pt x="543" y="257"/>
                  </a:cubicBezTo>
                  <a:cubicBezTo>
                    <a:pt x="529" y="265"/>
                    <a:pt x="513" y="273"/>
                    <a:pt x="499" y="268"/>
                  </a:cubicBezTo>
                  <a:cubicBezTo>
                    <a:pt x="483" y="262"/>
                    <a:pt x="478" y="263"/>
                    <a:pt x="467" y="266"/>
                  </a:cubicBezTo>
                  <a:cubicBezTo>
                    <a:pt x="462" y="268"/>
                    <a:pt x="455" y="270"/>
                    <a:pt x="446" y="272"/>
                  </a:cubicBezTo>
                  <a:cubicBezTo>
                    <a:pt x="438" y="274"/>
                    <a:pt x="430" y="272"/>
                    <a:pt x="423" y="270"/>
                  </a:cubicBezTo>
                  <a:cubicBezTo>
                    <a:pt x="422" y="270"/>
                    <a:pt x="420" y="269"/>
                    <a:pt x="419" y="269"/>
                  </a:cubicBezTo>
                  <a:cubicBezTo>
                    <a:pt x="420" y="271"/>
                    <a:pt x="421" y="274"/>
                    <a:pt x="423" y="278"/>
                  </a:cubicBezTo>
                  <a:cubicBezTo>
                    <a:pt x="426" y="286"/>
                    <a:pt x="426" y="286"/>
                    <a:pt x="426" y="286"/>
                  </a:cubicBezTo>
                  <a:cubicBezTo>
                    <a:pt x="419" y="290"/>
                    <a:pt x="419" y="290"/>
                    <a:pt x="419" y="290"/>
                  </a:cubicBezTo>
                  <a:cubicBezTo>
                    <a:pt x="410" y="294"/>
                    <a:pt x="410" y="294"/>
                    <a:pt x="407" y="299"/>
                  </a:cubicBezTo>
                  <a:lnTo>
                    <a:pt x="398" y="314"/>
                  </a:lnTo>
                  <a:close/>
                  <a:moveTo>
                    <a:pt x="206" y="243"/>
                  </a:moveTo>
                  <a:cubicBezTo>
                    <a:pt x="216" y="243"/>
                    <a:pt x="235" y="254"/>
                    <a:pt x="258" y="270"/>
                  </a:cubicBezTo>
                  <a:cubicBezTo>
                    <a:pt x="263" y="273"/>
                    <a:pt x="268" y="277"/>
                    <a:pt x="270" y="278"/>
                  </a:cubicBezTo>
                  <a:cubicBezTo>
                    <a:pt x="283" y="285"/>
                    <a:pt x="297" y="275"/>
                    <a:pt x="312" y="265"/>
                  </a:cubicBezTo>
                  <a:cubicBezTo>
                    <a:pt x="324" y="257"/>
                    <a:pt x="335" y="249"/>
                    <a:pt x="347" y="249"/>
                  </a:cubicBezTo>
                  <a:cubicBezTo>
                    <a:pt x="351" y="249"/>
                    <a:pt x="356" y="250"/>
                    <a:pt x="359" y="252"/>
                  </a:cubicBezTo>
                  <a:cubicBezTo>
                    <a:pt x="364" y="254"/>
                    <a:pt x="371" y="253"/>
                    <a:pt x="378" y="251"/>
                  </a:cubicBezTo>
                  <a:cubicBezTo>
                    <a:pt x="388" y="248"/>
                    <a:pt x="398" y="247"/>
                    <a:pt x="404" y="254"/>
                  </a:cubicBezTo>
                  <a:cubicBezTo>
                    <a:pt x="407" y="251"/>
                    <a:pt x="417" y="249"/>
                    <a:pt x="428" y="252"/>
                  </a:cubicBezTo>
                  <a:cubicBezTo>
                    <a:pt x="432" y="253"/>
                    <a:pt x="437" y="254"/>
                    <a:pt x="440" y="254"/>
                  </a:cubicBezTo>
                  <a:cubicBezTo>
                    <a:pt x="451" y="252"/>
                    <a:pt x="456" y="250"/>
                    <a:pt x="461" y="249"/>
                  </a:cubicBezTo>
                  <a:cubicBezTo>
                    <a:pt x="474" y="245"/>
                    <a:pt x="484" y="243"/>
                    <a:pt x="506" y="251"/>
                  </a:cubicBezTo>
                  <a:cubicBezTo>
                    <a:pt x="512" y="253"/>
                    <a:pt x="524" y="247"/>
                    <a:pt x="534" y="241"/>
                  </a:cubicBezTo>
                  <a:cubicBezTo>
                    <a:pt x="543" y="236"/>
                    <a:pt x="553" y="231"/>
                    <a:pt x="562" y="230"/>
                  </a:cubicBezTo>
                  <a:cubicBezTo>
                    <a:pt x="568" y="229"/>
                    <a:pt x="605" y="227"/>
                    <a:pt x="618" y="227"/>
                  </a:cubicBezTo>
                  <a:cubicBezTo>
                    <a:pt x="622" y="227"/>
                    <a:pt x="624" y="227"/>
                    <a:pt x="626" y="228"/>
                  </a:cubicBezTo>
                  <a:cubicBezTo>
                    <a:pt x="626" y="228"/>
                    <a:pt x="627" y="227"/>
                    <a:pt x="628" y="226"/>
                  </a:cubicBezTo>
                  <a:cubicBezTo>
                    <a:pt x="631" y="223"/>
                    <a:pt x="635" y="217"/>
                    <a:pt x="644" y="217"/>
                  </a:cubicBezTo>
                  <a:cubicBezTo>
                    <a:pt x="654" y="216"/>
                    <a:pt x="664" y="218"/>
                    <a:pt x="675" y="220"/>
                  </a:cubicBezTo>
                  <a:cubicBezTo>
                    <a:pt x="679" y="220"/>
                    <a:pt x="683" y="221"/>
                    <a:pt x="687" y="222"/>
                  </a:cubicBezTo>
                  <a:cubicBezTo>
                    <a:pt x="693" y="222"/>
                    <a:pt x="697" y="224"/>
                    <a:pt x="700" y="225"/>
                  </a:cubicBezTo>
                  <a:cubicBezTo>
                    <a:pt x="701" y="226"/>
                    <a:pt x="701" y="226"/>
                    <a:pt x="702" y="226"/>
                  </a:cubicBezTo>
                  <a:cubicBezTo>
                    <a:pt x="702" y="226"/>
                    <a:pt x="702" y="226"/>
                    <a:pt x="702" y="226"/>
                  </a:cubicBezTo>
                  <a:cubicBezTo>
                    <a:pt x="701" y="225"/>
                    <a:pt x="699" y="224"/>
                    <a:pt x="698" y="223"/>
                  </a:cubicBezTo>
                  <a:cubicBezTo>
                    <a:pt x="692" y="219"/>
                    <a:pt x="684" y="213"/>
                    <a:pt x="684" y="204"/>
                  </a:cubicBezTo>
                  <a:cubicBezTo>
                    <a:pt x="684" y="167"/>
                    <a:pt x="684" y="167"/>
                    <a:pt x="684" y="167"/>
                  </a:cubicBezTo>
                  <a:cubicBezTo>
                    <a:pt x="684" y="162"/>
                    <a:pt x="683" y="157"/>
                    <a:pt x="683" y="152"/>
                  </a:cubicBezTo>
                  <a:cubicBezTo>
                    <a:pt x="681" y="141"/>
                    <a:pt x="679" y="128"/>
                    <a:pt x="689" y="115"/>
                  </a:cubicBezTo>
                  <a:cubicBezTo>
                    <a:pt x="678" y="106"/>
                    <a:pt x="669" y="92"/>
                    <a:pt x="659" y="78"/>
                  </a:cubicBezTo>
                  <a:cubicBezTo>
                    <a:pt x="645" y="56"/>
                    <a:pt x="629" y="34"/>
                    <a:pt x="611" y="34"/>
                  </a:cubicBezTo>
                  <a:cubicBezTo>
                    <a:pt x="603" y="34"/>
                    <a:pt x="595" y="37"/>
                    <a:pt x="586" y="44"/>
                  </a:cubicBezTo>
                  <a:cubicBezTo>
                    <a:pt x="562" y="61"/>
                    <a:pt x="525" y="71"/>
                    <a:pt x="485" y="71"/>
                  </a:cubicBezTo>
                  <a:cubicBezTo>
                    <a:pt x="454" y="71"/>
                    <a:pt x="423" y="65"/>
                    <a:pt x="399" y="54"/>
                  </a:cubicBezTo>
                  <a:cubicBezTo>
                    <a:pt x="392" y="51"/>
                    <a:pt x="391" y="43"/>
                    <a:pt x="389" y="36"/>
                  </a:cubicBezTo>
                  <a:cubicBezTo>
                    <a:pt x="389" y="35"/>
                    <a:pt x="389" y="34"/>
                    <a:pt x="388" y="32"/>
                  </a:cubicBezTo>
                  <a:cubicBezTo>
                    <a:pt x="381" y="36"/>
                    <a:pt x="373" y="36"/>
                    <a:pt x="366" y="29"/>
                  </a:cubicBezTo>
                  <a:cubicBezTo>
                    <a:pt x="355" y="18"/>
                    <a:pt x="353" y="18"/>
                    <a:pt x="347" y="18"/>
                  </a:cubicBezTo>
                  <a:cubicBezTo>
                    <a:pt x="344" y="18"/>
                    <a:pt x="342" y="18"/>
                    <a:pt x="339" y="18"/>
                  </a:cubicBezTo>
                  <a:cubicBezTo>
                    <a:pt x="325" y="18"/>
                    <a:pt x="325" y="18"/>
                    <a:pt x="325" y="18"/>
                  </a:cubicBezTo>
                  <a:cubicBezTo>
                    <a:pt x="302" y="19"/>
                    <a:pt x="276" y="20"/>
                    <a:pt x="259" y="33"/>
                  </a:cubicBezTo>
                  <a:cubicBezTo>
                    <a:pt x="220" y="64"/>
                    <a:pt x="215" y="68"/>
                    <a:pt x="163" y="60"/>
                  </a:cubicBezTo>
                  <a:cubicBezTo>
                    <a:pt x="158" y="59"/>
                    <a:pt x="153" y="59"/>
                    <a:pt x="150" y="60"/>
                  </a:cubicBezTo>
                  <a:cubicBezTo>
                    <a:pt x="153" y="61"/>
                    <a:pt x="157" y="62"/>
                    <a:pt x="164" y="62"/>
                  </a:cubicBezTo>
                  <a:cubicBezTo>
                    <a:pt x="164" y="63"/>
                    <a:pt x="164" y="63"/>
                    <a:pt x="164" y="63"/>
                  </a:cubicBezTo>
                  <a:cubicBezTo>
                    <a:pt x="164" y="63"/>
                    <a:pt x="164" y="63"/>
                    <a:pt x="164" y="63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59" y="81"/>
                    <a:pt x="152" y="82"/>
                    <a:pt x="145" y="83"/>
                  </a:cubicBezTo>
                  <a:cubicBezTo>
                    <a:pt x="156" y="96"/>
                    <a:pt x="156" y="96"/>
                    <a:pt x="156" y="96"/>
                  </a:cubicBezTo>
                  <a:cubicBezTo>
                    <a:pt x="135" y="96"/>
                    <a:pt x="135" y="96"/>
                    <a:pt x="135" y="96"/>
                  </a:cubicBezTo>
                  <a:cubicBezTo>
                    <a:pt x="121" y="95"/>
                    <a:pt x="107" y="94"/>
                    <a:pt x="93" y="93"/>
                  </a:cubicBezTo>
                  <a:cubicBezTo>
                    <a:pt x="88" y="100"/>
                    <a:pt x="76" y="102"/>
                    <a:pt x="67" y="103"/>
                  </a:cubicBezTo>
                  <a:cubicBezTo>
                    <a:pt x="59" y="105"/>
                    <a:pt x="49" y="106"/>
                    <a:pt x="44" y="112"/>
                  </a:cubicBezTo>
                  <a:cubicBezTo>
                    <a:pt x="43" y="113"/>
                    <a:pt x="42" y="116"/>
                    <a:pt x="41" y="120"/>
                  </a:cubicBezTo>
                  <a:cubicBezTo>
                    <a:pt x="45" y="120"/>
                    <a:pt x="48" y="120"/>
                    <a:pt x="50" y="119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2" y="131"/>
                    <a:pt x="62" y="131"/>
                    <a:pt x="62" y="131"/>
                  </a:cubicBezTo>
                  <a:cubicBezTo>
                    <a:pt x="59" y="138"/>
                    <a:pt x="60" y="142"/>
                    <a:pt x="62" y="147"/>
                  </a:cubicBezTo>
                  <a:cubicBezTo>
                    <a:pt x="64" y="153"/>
                    <a:pt x="65" y="159"/>
                    <a:pt x="63" y="167"/>
                  </a:cubicBezTo>
                  <a:cubicBezTo>
                    <a:pt x="65" y="169"/>
                    <a:pt x="68" y="171"/>
                    <a:pt x="71" y="173"/>
                  </a:cubicBezTo>
                  <a:cubicBezTo>
                    <a:pt x="115" y="206"/>
                    <a:pt x="115" y="206"/>
                    <a:pt x="115" y="206"/>
                  </a:cubicBezTo>
                  <a:cubicBezTo>
                    <a:pt x="76" y="194"/>
                    <a:pt x="76" y="194"/>
                    <a:pt x="76" y="194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4" y="201"/>
                    <a:pt x="77" y="205"/>
                    <a:pt x="79" y="208"/>
                  </a:cubicBezTo>
                  <a:cubicBezTo>
                    <a:pt x="80" y="211"/>
                    <a:pt x="82" y="213"/>
                    <a:pt x="82" y="214"/>
                  </a:cubicBezTo>
                  <a:cubicBezTo>
                    <a:pt x="85" y="223"/>
                    <a:pt x="87" y="230"/>
                    <a:pt x="86" y="237"/>
                  </a:cubicBezTo>
                  <a:cubicBezTo>
                    <a:pt x="94" y="236"/>
                    <a:pt x="101" y="236"/>
                    <a:pt x="109" y="235"/>
                  </a:cubicBezTo>
                  <a:cubicBezTo>
                    <a:pt x="147" y="233"/>
                    <a:pt x="147" y="233"/>
                    <a:pt x="147" y="233"/>
                  </a:cubicBezTo>
                  <a:cubicBezTo>
                    <a:pt x="120" y="249"/>
                    <a:pt x="120" y="249"/>
                    <a:pt x="120" y="249"/>
                  </a:cubicBezTo>
                  <a:cubicBezTo>
                    <a:pt x="132" y="250"/>
                    <a:pt x="140" y="258"/>
                    <a:pt x="146" y="266"/>
                  </a:cubicBezTo>
                  <a:cubicBezTo>
                    <a:pt x="154" y="275"/>
                    <a:pt x="159" y="280"/>
                    <a:pt x="169" y="277"/>
                  </a:cubicBezTo>
                  <a:cubicBezTo>
                    <a:pt x="178" y="274"/>
                    <a:pt x="179" y="270"/>
                    <a:pt x="181" y="264"/>
                  </a:cubicBezTo>
                  <a:cubicBezTo>
                    <a:pt x="183" y="258"/>
                    <a:pt x="187" y="248"/>
                    <a:pt x="202" y="243"/>
                  </a:cubicBezTo>
                  <a:lnTo>
                    <a:pt x="206" y="243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9" name="Freeform 451"/>
            <p:cNvSpPr>
              <a:spLocks/>
            </p:cNvSpPr>
            <p:nvPr/>
          </p:nvSpPr>
          <p:spPr bwMode="auto">
            <a:xfrm>
              <a:off x="2743" y="2473"/>
              <a:ext cx="11" cy="7"/>
            </a:xfrm>
            <a:custGeom>
              <a:avLst/>
              <a:gdLst>
                <a:gd name="T0" fmla="*/ 36 w 36"/>
                <a:gd name="T1" fmla="*/ 6 h 24"/>
                <a:gd name="T2" fmla="*/ 0 w 36"/>
                <a:gd name="T3" fmla="*/ 12 h 24"/>
                <a:gd name="T4" fmla="*/ 36 w 36"/>
                <a:gd name="T5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4">
                  <a:moveTo>
                    <a:pt x="36" y="6"/>
                  </a:moveTo>
                  <a:cubicBezTo>
                    <a:pt x="30" y="24"/>
                    <a:pt x="15" y="24"/>
                    <a:pt x="0" y="12"/>
                  </a:cubicBezTo>
                  <a:cubicBezTo>
                    <a:pt x="7" y="0"/>
                    <a:pt x="22" y="2"/>
                    <a:pt x="36" y="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0" name="Freeform 452"/>
            <p:cNvSpPr>
              <a:spLocks/>
            </p:cNvSpPr>
            <p:nvPr/>
          </p:nvSpPr>
          <p:spPr bwMode="auto">
            <a:xfrm>
              <a:off x="2739" y="2470"/>
              <a:ext cx="18" cy="12"/>
            </a:xfrm>
            <a:custGeom>
              <a:avLst/>
              <a:gdLst>
                <a:gd name="T0" fmla="*/ 31 w 59"/>
                <a:gd name="T1" fmla="*/ 41 h 41"/>
                <a:gd name="T2" fmla="*/ 7 w 59"/>
                <a:gd name="T3" fmla="*/ 31 h 41"/>
                <a:gd name="T4" fmla="*/ 0 w 59"/>
                <a:gd name="T5" fmla="*/ 26 h 41"/>
                <a:gd name="T6" fmla="*/ 5 w 59"/>
                <a:gd name="T7" fmla="*/ 20 h 41"/>
                <a:gd name="T8" fmla="*/ 51 w 59"/>
                <a:gd name="T9" fmla="*/ 10 h 41"/>
                <a:gd name="T10" fmla="*/ 59 w 59"/>
                <a:gd name="T11" fmla="*/ 13 h 41"/>
                <a:gd name="T12" fmla="*/ 56 w 59"/>
                <a:gd name="T13" fmla="*/ 22 h 41"/>
                <a:gd name="T14" fmla="*/ 31 w 59"/>
                <a:gd name="T15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1">
                  <a:moveTo>
                    <a:pt x="31" y="41"/>
                  </a:moveTo>
                  <a:cubicBezTo>
                    <a:pt x="23" y="41"/>
                    <a:pt x="15" y="38"/>
                    <a:pt x="7" y="3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10" y="11"/>
                    <a:pt x="23" y="0"/>
                    <a:pt x="51" y="10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2" y="34"/>
                    <a:pt x="43" y="41"/>
                    <a:pt x="31" y="4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1" name="Freeform 453"/>
            <p:cNvSpPr>
              <a:spLocks/>
            </p:cNvSpPr>
            <p:nvPr/>
          </p:nvSpPr>
          <p:spPr bwMode="auto">
            <a:xfrm>
              <a:off x="2620" y="2399"/>
              <a:ext cx="118" cy="84"/>
            </a:xfrm>
            <a:custGeom>
              <a:avLst/>
              <a:gdLst>
                <a:gd name="T0" fmla="*/ 150 w 398"/>
                <a:gd name="T1" fmla="*/ 142 h 282"/>
                <a:gd name="T2" fmla="*/ 243 w 398"/>
                <a:gd name="T3" fmla="*/ 40 h 282"/>
                <a:gd name="T4" fmla="*/ 365 w 398"/>
                <a:gd name="T5" fmla="*/ 29 h 282"/>
                <a:gd name="T6" fmla="*/ 396 w 398"/>
                <a:gd name="T7" fmla="*/ 103 h 282"/>
                <a:gd name="T8" fmla="*/ 359 w 398"/>
                <a:gd name="T9" fmla="*/ 145 h 282"/>
                <a:gd name="T10" fmla="*/ 274 w 398"/>
                <a:gd name="T11" fmla="*/ 175 h 282"/>
                <a:gd name="T12" fmla="*/ 234 w 398"/>
                <a:gd name="T13" fmla="*/ 201 h 282"/>
                <a:gd name="T14" fmla="*/ 173 w 398"/>
                <a:gd name="T15" fmla="*/ 224 h 282"/>
                <a:gd name="T16" fmla="*/ 110 w 398"/>
                <a:gd name="T17" fmla="*/ 242 h 282"/>
                <a:gd name="T18" fmla="*/ 29 w 398"/>
                <a:gd name="T19" fmla="*/ 185 h 282"/>
                <a:gd name="T20" fmla="*/ 52 w 398"/>
                <a:gd name="T21" fmla="*/ 85 h 282"/>
                <a:gd name="T22" fmla="*/ 129 w 398"/>
                <a:gd name="T23" fmla="*/ 94 h 282"/>
                <a:gd name="T24" fmla="*/ 150 w 398"/>
                <a:gd name="T25" fmla="*/ 14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8" h="282">
                  <a:moveTo>
                    <a:pt x="150" y="142"/>
                  </a:moveTo>
                  <a:cubicBezTo>
                    <a:pt x="178" y="112"/>
                    <a:pt x="209" y="61"/>
                    <a:pt x="243" y="40"/>
                  </a:cubicBezTo>
                  <a:cubicBezTo>
                    <a:pt x="269" y="25"/>
                    <a:pt x="354" y="0"/>
                    <a:pt x="365" y="29"/>
                  </a:cubicBezTo>
                  <a:cubicBezTo>
                    <a:pt x="373" y="46"/>
                    <a:pt x="398" y="85"/>
                    <a:pt x="396" y="103"/>
                  </a:cubicBezTo>
                  <a:cubicBezTo>
                    <a:pt x="396" y="103"/>
                    <a:pt x="361" y="144"/>
                    <a:pt x="359" y="145"/>
                  </a:cubicBezTo>
                  <a:cubicBezTo>
                    <a:pt x="331" y="155"/>
                    <a:pt x="302" y="165"/>
                    <a:pt x="274" y="175"/>
                  </a:cubicBezTo>
                  <a:cubicBezTo>
                    <a:pt x="259" y="180"/>
                    <a:pt x="247" y="199"/>
                    <a:pt x="234" y="201"/>
                  </a:cubicBezTo>
                  <a:cubicBezTo>
                    <a:pt x="210" y="205"/>
                    <a:pt x="195" y="212"/>
                    <a:pt x="173" y="224"/>
                  </a:cubicBezTo>
                  <a:cubicBezTo>
                    <a:pt x="151" y="236"/>
                    <a:pt x="133" y="225"/>
                    <a:pt x="110" y="242"/>
                  </a:cubicBezTo>
                  <a:cubicBezTo>
                    <a:pt x="54" y="282"/>
                    <a:pt x="38" y="230"/>
                    <a:pt x="29" y="185"/>
                  </a:cubicBezTo>
                  <a:cubicBezTo>
                    <a:pt x="22" y="152"/>
                    <a:pt x="0" y="98"/>
                    <a:pt x="52" y="85"/>
                  </a:cubicBezTo>
                  <a:cubicBezTo>
                    <a:pt x="86" y="77"/>
                    <a:pt x="96" y="82"/>
                    <a:pt x="129" y="94"/>
                  </a:cubicBezTo>
                  <a:cubicBezTo>
                    <a:pt x="157" y="104"/>
                    <a:pt x="150" y="112"/>
                    <a:pt x="150" y="14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2" name="Freeform 454"/>
            <p:cNvSpPr>
              <a:spLocks noEditPoints="1"/>
            </p:cNvSpPr>
            <p:nvPr/>
          </p:nvSpPr>
          <p:spPr bwMode="auto">
            <a:xfrm>
              <a:off x="2622" y="2401"/>
              <a:ext cx="119" cy="77"/>
            </a:xfrm>
            <a:custGeom>
              <a:avLst/>
              <a:gdLst>
                <a:gd name="T0" fmla="*/ 67 w 400"/>
                <a:gd name="T1" fmla="*/ 260 h 260"/>
                <a:gd name="T2" fmla="*/ 13 w 400"/>
                <a:gd name="T3" fmla="*/ 181 h 260"/>
                <a:gd name="T4" fmla="*/ 9 w 400"/>
                <a:gd name="T5" fmla="*/ 167 h 260"/>
                <a:gd name="T6" fmla="*/ 2 w 400"/>
                <a:gd name="T7" fmla="*/ 113 h 260"/>
                <a:gd name="T8" fmla="*/ 43 w 400"/>
                <a:gd name="T9" fmla="*/ 70 h 260"/>
                <a:gd name="T10" fmla="*/ 120 w 400"/>
                <a:gd name="T11" fmla="*/ 77 h 260"/>
                <a:gd name="T12" fmla="*/ 125 w 400"/>
                <a:gd name="T13" fmla="*/ 79 h 260"/>
                <a:gd name="T14" fmla="*/ 153 w 400"/>
                <a:gd name="T15" fmla="*/ 110 h 260"/>
                <a:gd name="T16" fmla="*/ 164 w 400"/>
                <a:gd name="T17" fmla="*/ 96 h 260"/>
                <a:gd name="T18" fmla="*/ 232 w 400"/>
                <a:gd name="T19" fmla="*/ 26 h 260"/>
                <a:gd name="T20" fmla="*/ 327 w 400"/>
                <a:gd name="T21" fmla="*/ 0 h 260"/>
                <a:gd name="T22" fmla="*/ 367 w 400"/>
                <a:gd name="T23" fmla="*/ 19 h 260"/>
                <a:gd name="T24" fmla="*/ 377 w 400"/>
                <a:gd name="T25" fmla="*/ 38 h 260"/>
                <a:gd name="T26" fmla="*/ 398 w 400"/>
                <a:gd name="T27" fmla="*/ 98 h 260"/>
                <a:gd name="T28" fmla="*/ 355 w 400"/>
                <a:gd name="T29" fmla="*/ 148 h 260"/>
                <a:gd name="T30" fmla="*/ 334 w 400"/>
                <a:gd name="T31" fmla="*/ 155 h 260"/>
                <a:gd name="T32" fmla="*/ 269 w 400"/>
                <a:gd name="T33" fmla="*/ 178 h 260"/>
                <a:gd name="T34" fmla="*/ 253 w 400"/>
                <a:gd name="T35" fmla="*/ 189 h 260"/>
                <a:gd name="T36" fmla="*/ 229 w 400"/>
                <a:gd name="T37" fmla="*/ 204 h 260"/>
                <a:gd name="T38" fmla="*/ 171 w 400"/>
                <a:gd name="T39" fmla="*/ 226 h 260"/>
                <a:gd name="T40" fmla="*/ 139 w 400"/>
                <a:gd name="T41" fmla="*/ 234 h 260"/>
                <a:gd name="T42" fmla="*/ 109 w 400"/>
                <a:gd name="T43" fmla="*/ 243 h 260"/>
                <a:gd name="T44" fmla="*/ 67 w 400"/>
                <a:gd name="T45" fmla="*/ 260 h 260"/>
                <a:gd name="T46" fmla="*/ 73 w 400"/>
                <a:gd name="T47" fmla="*/ 84 h 260"/>
                <a:gd name="T48" fmla="*/ 48 w 400"/>
                <a:gd name="T49" fmla="*/ 88 h 260"/>
                <a:gd name="T50" fmla="*/ 21 w 400"/>
                <a:gd name="T51" fmla="*/ 115 h 260"/>
                <a:gd name="T52" fmla="*/ 27 w 400"/>
                <a:gd name="T53" fmla="*/ 163 h 260"/>
                <a:gd name="T54" fmla="*/ 31 w 400"/>
                <a:gd name="T55" fmla="*/ 177 h 260"/>
                <a:gd name="T56" fmla="*/ 67 w 400"/>
                <a:gd name="T57" fmla="*/ 241 h 260"/>
                <a:gd name="T58" fmla="*/ 98 w 400"/>
                <a:gd name="T59" fmla="*/ 228 h 260"/>
                <a:gd name="T60" fmla="*/ 137 w 400"/>
                <a:gd name="T61" fmla="*/ 216 h 260"/>
                <a:gd name="T62" fmla="*/ 161 w 400"/>
                <a:gd name="T63" fmla="*/ 210 h 260"/>
                <a:gd name="T64" fmla="*/ 226 w 400"/>
                <a:gd name="T65" fmla="*/ 186 h 260"/>
                <a:gd name="T66" fmla="*/ 241 w 400"/>
                <a:gd name="T67" fmla="*/ 175 h 260"/>
                <a:gd name="T68" fmla="*/ 263 w 400"/>
                <a:gd name="T69" fmla="*/ 160 h 260"/>
                <a:gd name="T70" fmla="*/ 328 w 400"/>
                <a:gd name="T71" fmla="*/ 138 h 260"/>
                <a:gd name="T72" fmla="*/ 348 w 400"/>
                <a:gd name="T73" fmla="*/ 131 h 260"/>
                <a:gd name="T74" fmla="*/ 380 w 400"/>
                <a:gd name="T75" fmla="*/ 94 h 260"/>
                <a:gd name="T76" fmla="*/ 360 w 400"/>
                <a:gd name="T77" fmla="*/ 47 h 260"/>
                <a:gd name="T78" fmla="*/ 350 w 400"/>
                <a:gd name="T79" fmla="*/ 26 h 260"/>
                <a:gd name="T80" fmla="*/ 327 w 400"/>
                <a:gd name="T81" fmla="*/ 19 h 260"/>
                <a:gd name="T82" fmla="*/ 241 w 400"/>
                <a:gd name="T83" fmla="*/ 42 h 260"/>
                <a:gd name="T84" fmla="*/ 179 w 400"/>
                <a:gd name="T85" fmla="*/ 108 h 260"/>
                <a:gd name="T86" fmla="*/ 150 w 400"/>
                <a:gd name="T87" fmla="*/ 143 h 260"/>
                <a:gd name="T88" fmla="*/ 134 w 400"/>
                <a:gd name="T89" fmla="*/ 160 h 260"/>
                <a:gd name="T90" fmla="*/ 134 w 400"/>
                <a:gd name="T91" fmla="*/ 136 h 260"/>
                <a:gd name="T92" fmla="*/ 135 w 400"/>
                <a:gd name="T93" fmla="*/ 121 h 260"/>
                <a:gd name="T94" fmla="*/ 119 w 400"/>
                <a:gd name="T95" fmla="*/ 97 h 260"/>
                <a:gd name="T96" fmla="*/ 114 w 400"/>
                <a:gd name="T97" fmla="*/ 94 h 260"/>
                <a:gd name="T98" fmla="*/ 73 w 400"/>
                <a:gd name="T99" fmla="*/ 84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00" h="260">
                  <a:moveTo>
                    <a:pt x="67" y="260"/>
                  </a:moveTo>
                  <a:cubicBezTo>
                    <a:pt x="29" y="260"/>
                    <a:pt x="19" y="208"/>
                    <a:pt x="13" y="181"/>
                  </a:cubicBezTo>
                  <a:cubicBezTo>
                    <a:pt x="12" y="177"/>
                    <a:pt x="11" y="172"/>
                    <a:pt x="9" y="167"/>
                  </a:cubicBezTo>
                  <a:cubicBezTo>
                    <a:pt x="5" y="150"/>
                    <a:pt x="0" y="130"/>
                    <a:pt x="2" y="113"/>
                  </a:cubicBezTo>
                  <a:cubicBezTo>
                    <a:pt x="5" y="91"/>
                    <a:pt x="19" y="76"/>
                    <a:pt x="43" y="70"/>
                  </a:cubicBezTo>
                  <a:cubicBezTo>
                    <a:pt x="77" y="62"/>
                    <a:pt x="91" y="66"/>
                    <a:pt x="120" y="77"/>
                  </a:cubicBezTo>
                  <a:cubicBezTo>
                    <a:pt x="125" y="79"/>
                    <a:pt x="125" y="79"/>
                    <a:pt x="125" y="79"/>
                  </a:cubicBezTo>
                  <a:cubicBezTo>
                    <a:pt x="147" y="87"/>
                    <a:pt x="153" y="97"/>
                    <a:pt x="153" y="110"/>
                  </a:cubicBezTo>
                  <a:cubicBezTo>
                    <a:pt x="157" y="106"/>
                    <a:pt x="160" y="101"/>
                    <a:pt x="164" y="96"/>
                  </a:cubicBezTo>
                  <a:cubicBezTo>
                    <a:pt x="185" y="69"/>
                    <a:pt x="207" y="41"/>
                    <a:pt x="232" y="26"/>
                  </a:cubicBezTo>
                  <a:cubicBezTo>
                    <a:pt x="250" y="15"/>
                    <a:pt x="294" y="0"/>
                    <a:pt x="327" y="0"/>
                  </a:cubicBezTo>
                  <a:cubicBezTo>
                    <a:pt x="348" y="0"/>
                    <a:pt x="362" y="7"/>
                    <a:pt x="367" y="19"/>
                  </a:cubicBezTo>
                  <a:cubicBezTo>
                    <a:pt x="369" y="24"/>
                    <a:pt x="373" y="31"/>
                    <a:pt x="377" y="38"/>
                  </a:cubicBezTo>
                  <a:cubicBezTo>
                    <a:pt x="388" y="59"/>
                    <a:pt x="400" y="83"/>
                    <a:pt x="398" y="98"/>
                  </a:cubicBezTo>
                  <a:cubicBezTo>
                    <a:pt x="398" y="104"/>
                    <a:pt x="358" y="147"/>
                    <a:pt x="355" y="148"/>
                  </a:cubicBezTo>
                  <a:cubicBezTo>
                    <a:pt x="334" y="155"/>
                    <a:pt x="334" y="155"/>
                    <a:pt x="334" y="155"/>
                  </a:cubicBezTo>
                  <a:cubicBezTo>
                    <a:pt x="313" y="163"/>
                    <a:pt x="291" y="170"/>
                    <a:pt x="269" y="178"/>
                  </a:cubicBezTo>
                  <a:cubicBezTo>
                    <a:pt x="264" y="179"/>
                    <a:pt x="259" y="184"/>
                    <a:pt x="253" y="189"/>
                  </a:cubicBezTo>
                  <a:cubicBezTo>
                    <a:pt x="246" y="195"/>
                    <a:pt x="238" y="202"/>
                    <a:pt x="229" y="204"/>
                  </a:cubicBezTo>
                  <a:cubicBezTo>
                    <a:pt x="206" y="208"/>
                    <a:pt x="193" y="214"/>
                    <a:pt x="171" y="226"/>
                  </a:cubicBezTo>
                  <a:cubicBezTo>
                    <a:pt x="159" y="232"/>
                    <a:pt x="148" y="233"/>
                    <a:pt x="139" y="234"/>
                  </a:cubicBezTo>
                  <a:cubicBezTo>
                    <a:pt x="128" y="235"/>
                    <a:pt x="119" y="235"/>
                    <a:pt x="109" y="243"/>
                  </a:cubicBezTo>
                  <a:cubicBezTo>
                    <a:pt x="93" y="254"/>
                    <a:pt x="80" y="260"/>
                    <a:pt x="67" y="260"/>
                  </a:cubicBezTo>
                  <a:close/>
                  <a:moveTo>
                    <a:pt x="73" y="84"/>
                  </a:moveTo>
                  <a:cubicBezTo>
                    <a:pt x="66" y="84"/>
                    <a:pt x="58" y="85"/>
                    <a:pt x="48" y="88"/>
                  </a:cubicBezTo>
                  <a:cubicBezTo>
                    <a:pt x="31" y="92"/>
                    <a:pt x="23" y="100"/>
                    <a:pt x="21" y="115"/>
                  </a:cubicBezTo>
                  <a:cubicBezTo>
                    <a:pt x="19" y="129"/>
                    <a:pt x="23" y="147"/>
                    <a:pt x="27" y="163"/>
                  </a:cubicBezTo>
                  <a:cubicBezTo>
                    <a:pt x="29" y="168"/>
                    <a:pt x="30" y="173"/>
                    <a:pt x="31" y="177"/>
                  </a:cubicBezTo>
                  <a:cubicBezTo>
                    <a:pt x="38" y="210"/>
                    <a:pt x="47" y="241"/>
                    <a:pt x="67" y="241"/>
                  </a:cubicBezTo>
                  <a:cubicBezTo>
                    <a:pt x="75" y="241"/>
                    <a:pt x="86" y="237"/>
                    <a:pt x="98" y="228"/>
                  </a:cubicBezTo>
                  <a:cubicBezTo>
                    <a:pt x="113" y="218"/>
                    <a:pt x="126" y="217"/>
                    <a:pt x="137" y="216"/>
                  </a:cubicBezTo>
                  <a:cubicBezTo>
                    <a:pt x="146" y="215"/>
                    <a:pt x="154" y="214"/>
                    <a:pt x="161" y="210"/>
                  </a:cubicBezTo>
                  <a:cubicBezTo>
                    <a:pt x="186" y="197"/>
                    <a:pt x="201" y="190"/>
                    <a:pt x="226" y="186"/>
                  </a:cubicBezTo>
                  <a:cubicBezTo>
                    <a:pt x="230" y="185"/>
                    <a:pt x="236" y="180"/>
                    <a:pt x="241" y="175"/>
                  </a:cubicBezTo>
                  <a:cubicBezTo>
                    <a:pt x="247" y="170"/>
                    <a:pt x="255" y="163"/>
                    <a:pt x="263" y="160"/>
                  </a:cubicBezTo>
                  <a:cubicBezTo>
                    <a:pt x="285" y="153"/>
                    <a:pt x="307" y="145"/>
                    <a:pt x="328" y="138"/>
                  </a:cubicBezTo>
                  <a:cubicBezTo>
                    <a:pt x="348" y="131"/>
                    <a:pt x="348" y="131"/>
                    <a:pt x="348" y="131"/>
                  </a:cubicBezTo>
                  <a:cubicBezTo>
                    <a:pt x="353" y="126"/>
                    <a:pt x="373" y="102"/>
                    <a:pt x="380" y="94"/>
                  </a:cubicBezTo>
                  <a:cubicBezTo>
                    <a:pt x="379" y="82"/>
                    <a:pt x="368" y="61"/>
                    <a:pt x="360" y="47"/>
                  </a:cubicBezTo>
                  <a:cubicBezTo>
                    <a:pt x="356" y="39"/>
                    <a:pt x="352" y="32"/>
                    <a:pt x="350" y="26"/>
                  </a:cubicBezTo>
                  <a:cubicBezTo>
                    <a:pt x="348" y="22"/>
                    <a:pt x="340" y="19"/>
                    <a:pt x="327" y="19"/>
                  </a:cubicBezTo>
                  <a:cubicBezTo>
                    <a:pt x="298" y="19"/>
                    <a:pt x="257" y="33"/>
                    <a:pt x="241" y="42"/>
                  </a:cubicBezTo>
                  <a:cubicBezTo>
                    <a:pt x="219" y="55"/>
                    <a:pt x="199" y="82"/>
                    <a:pt x="179" y="108"/>
                  </a:cubicBezTo>
                  <a:cubicBezTo>
                    <a:pt x="169" y="120"/>
                    <a:pt x="159" y="133"/>
                    <a:pt x="150" y="143"/>
                  </a:cubicBezTo>
                  <a:cubicBezTo>
                    <a:pt x="134" y="160"/>
                    <a:pt x="134" y="160"/>
                    <a:pt x="134" y="160"/>
                  </a:cubicBezTo>
                  <a:cubicBezTo>
                    <a:pt x="134" y="136"/>
                    <a:pt x="134" y="136"/>
                    <a:pt x="134" y="136"/>
                  </a:cubicBezTo>
                  <a:cubicBezTo>
                    <a:pt x="134" y="130"/>
                    <a:pt x="135" y="125"/>
                    <a:pt x="135" y="121"/>
                  </a:cubicBezTo>
                  <a:cubicBezTo>
                    <a:pt x="135" y="103"/>
                    <a:pt x="136" y="102"/>
                    <a:pt x="119" y="97"/>
                  </a:cubicBezTo>
                  <a:cubicBezTo>
                    <a:pt x="114" y="94"/>
                    <a:pt x="114" y="94"/>
                    <a:pt x="114" y="94"/>
                  </a:cubicBezTo>
                  <a:cubicBezTo>
                    <a:pt x="96" y="88"/>
                    <a:pt x="86" y="84"/>
                    <a:pt x="73" y="84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3" name="Freeform 455"/>
            <p:cNvSpPr>
              <a:spLocks/>
            </p:cNvSpPr>
            <p:nvPr/>
          </p:nvSpPr>
          <p:spPr bwMode="auto">
            <a:xfrm>
              <a:off x="2763" y="2309"/>
              <a:ext cx="10" cy="5"/>
            </a:xfrm>
            <a:custGeom>
              <a:avLst/>
              <a:gdLst>
                <a:gd name="T0" fmla="*/ 34 w 34"/>
                <a:gd name="T1" fmla="*/ 1 h 18"/>
                <a:gd name="T2" fmla="*/ 0 w 34"/>
                <a:gd name="T3" fmla="*/ 18 h 18"/>
                <a:gd name="T4" fmla="*/ 34 w 34"/>
                <a:gd name="T5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" h="18">
                  <a:moveTo>
                    <a:pt x="34" y="1"/>
                  </a:moveTo>
                  <a:cubicBezTo>
                    <a:pt x="20" y="0"/>
                    <a:pt x="9" y="5"/>
                    <a:pt x="0" y="18"/>
                  </a:cubicBezTo>
                  <a:cubicBezTo>
                    <a:pt x="12" y="12"/>
                    <a:pt x="23" y="6"/>
                    <a:pt x="34" y="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4" name="Freeform 456"/>
            <p:cNvSpPr>
              <a:spLocks/>
            </p:cNvSpPr>
            <p:nvPr/>
          </p:nvSpPr>
          <p:spPr bwMode="auto">
            <a:xfrm>
              <a:off x="2755" y="2306"/>
              <a:ext cx="28" cy="16"/>
            </a:xfrm>
            <a:custGeom>
              <a:avLst/>
              <a:gdLst>
                <a:gd name="T0" fmla="*/ 0 w 94"/>
                <a:gd name="T1" fmla="*/ 52 h 52"/>
                <a:gd name="T2" fmla="*/ 20 w 94"/>
                <a:gd name="T3" fmla="*/ 23 h 52"/>
                <a:gd name="T4" fmla="*/ 62 w 94"/>
                <a:gd name="T5" fmla="*/ 2 h 52"/>
                <a:gd name="T6" fmla="*/ 94 w 94"/>
                <a:gd name="T7" fmla="*/ 5 h 52"/>
                <a:gd name="T8" fmla="*/ 0 w 94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52">
                  <a:moveTo>
                    <a:pt x="0" y="52"/>
                  </a:moveTo>
                  <a:cubicBezTo>
                    <a:pt x="20" y="23"/>
                    <a:pt x="20" y="23"/>
                    <a:pt x="20" y="23"/>
                  </a:cubicBezTo>
                  <a:cubicBezTo>
                    <a:pt x="30" y="7"/>
                    <a:pt x="44" y="0"/>
                    <a:pt x="62" y="2"/>
                  </a:cubicBezTo>
                  <a:cubicBezTo>
                    <a:pt x="94" y="5"/>
                    <a:pt x="94" y="5"/>
                    <a:pt x="94" y="5"/>
                  </a:cubicBezTo>
                  <a:lnTo>
                    <a:pt x="0" y="52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5" name="Freeform 457"/>
            <p:cNvSpPr>
              <a:spLocks/>
            </p:cNvSpPr>
            <p:nvPr/>
          </p:nvSpPr>
          <p:spPr bwMode="auto">
            <a:xfrm>
              <a:off x="2640" y="2139"/>
              <a:ext cx="210" cy="192"/>
            </a:xfrm>
            <a:custGeom>
              <a:avLst/>
              <a:gdLst>
                <a:gd name="T0" fmla="*/ 340 w 706"/>
                <a:gd name="T1" fmla="*/ 140 h 644"/>
                <a:gd name="T2" fmla="*/ 370 w 706"/>
                <a:gd name="T3" fmla="*/ 138 h 644"/>
                <a:gd name="T4" fmla="*/ 421 w 706"/>
                <a:gd name="T5" fmla="*/ 81 h 644"/>
                <a:gd name="T6" fmla="*/ 481 w 706"/>
                <a:gd name="T7" fmla="*/ 69 h 644"/>
                <a:gd name="T8" fmla="*/ 494 w 706"/>
                <a:gd name="T9" fmla="*/ 86 h 644"/>
                <a:gd name="T10" fmla="*/ 534 w 706"/>
                <a:gd name="T11" fmla="*/ 97 h 644"/>
                <a:gd name="T12" fmla="*/ 611 w 706"/>
                <a:gd name="T13" fmla="*/ 151 h 644"/>
                <a:gd name="T14" fmla="*/ 634 w 706"/>
                <a:gd name="T15" fmla="*/ 186 h 644"/>
                <a:gd name="T16" fmla="*/ 621 w 706"/>
                <a:gd name="T17" fmla="*/ 247 h 644"/>
                <a:gd name="T18" fmla="*/ 604 w 706"/>
                <a:gd name="T19" fmla="*/ 273 h 644"/>
                <a:gd name="T20" fmla="*/ 615 w 706"/>
                <a:gd name="T21" fmla="*/ 288 h 644"/>
                <a:gd name="T22" fmla="*/ 606 w 706"/>
                <a:gd name="T23" fmla="*/ 314 h 644"/>
                <a:gd name="T24" fmla="*/ 613 w 706"/>
                <a:gd name="T25" fmla="*/ 365 h 644"/>
                <a:gd name="T26" fmla="*/ 647 w 706"/>
                <a:gd name="T27" fmla="*/ 398 h 644"/>
                <a:gd name="T28" fmla="*/ 621 w 706"/>
                <a:gd name="T29" fmla="*/ 445 h 644"/>
                <a:gd name="T30" fmla="*/ 643 w 706"/>
                <a:gd name="T31" fmla="*/ 491 h 644"/>
                <a:gd name="T32" fmla="*/ 684 w 706"/>
                <a:gd name="T33" fmla="*/ 517 h 644"/>
                <a:gd name="T34" fmla="*/ 706 w 706"/>
                <a:gd name="T35" fmla="*/ 560 h 644"/>
                <a:gd name="T36" fmla="*/ 654 w 706"/>
                <a:gd name="T37" fmla="*/ 603 h 644"/>
                <a:gd name="T38" fmla="*/ 610 w 706"/>
                <a:gd name="T39" fmla="*/ 636 h 644"/>
                <a:gd name="T40" fmla="*/ 494 w 706"/>
                <a:gd name="T41" fmla="*/ 620 h 644"/>
                <a:gd name="T42" fmla="*/ 452 w 706"/>
                <a:gd name="T43" fmla="*/ 561 h 644"/>
                <a:gd name="T44" fmla="*/ 365 w 706"/>
                <a:gd name="T45" fmla="*/ 581 h 644"/>
                <a:gd name="T46" fmla="*/ 291 w 706"/>
                <a:gd name="T47" fmla="*/ 537 h 644"/>
                <a:gd name="T48" fmla="*/ 239 w 706"/>
                <a:gd name="T49" fmla="*/ 472 h 644"/>
                <a:gd name="T50" fmla="*/ 178 w 706"/>
                <a:gd name="T51" fmla="*/ 419 h 644"/>
                <a:gd name="T52" fmla="*/ 169 w 706"/>
                <a:gd name="T53" fmla="*/ 439 h 644"/>
                <a:gd name="T54" fmla="*/ 97 w 706"/>
                <a:gd name="T55" fmla="*/ 322 h 644"/>
                <a:gd name="T56" fmla="*/ 52 w 706"/>
                <a:gd name="T57" fmla="*/ 262 h 644"/>
                <a:gd name="T58" fmla="*/ 83 w 706"/>
                <a:gd name="T59" fmla="*/ 186 h 644"/>
                <a:gd name="T60" fmla="*/ 30 w 706"/>
                <a:gd name="T61" fmla="*/ 110 h 644"/>
                <a:gd name="T62" fmla="*/ 11 w 706"/>
                <a:gd name="T63" fmla="*/ 93 h 644"/>
                <a:gd name="T64" fmla="*/ 11 w 706"/>
                <a:gd name="T65" fmla="*/ 53 h 644"/>
                <a:gd name="T66" fmla="*/ 22 w 706"/>
                <a:gd name="T67" fmla="*/ 0 h 644"/>
                <a:gd name="T68" fmla="*/ 99 w 706"/>
                <a:gd name="T69" fmla="*/ 45 h 644"/>
                <a:gd name="T70" fmla="*/ 141 w 706"/>
                <a:gd name="T71" fmla="*/ 10 h 644"/>
                <a:gd name="T72" fmla="*/ 147 w 706"/>
                <a:gd name="T73" fmla="*/ 47 h 644"/>
                <a:gd name="T74" fmla="*/ 184 w 706"/>
                <a:gd name="T75" fmla="*/ 90 h 644"/>
                <a:gd name="T76" fmla="*/ 228 w 706"/>
                <a:gd name="T77" fmla="*/ 117 h 644"/>
                <a:gd name="T78" fmla="*/ 340 w 706"/>
                <a:gd name="T79" fmla="*/ 140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06" h="644">
                  <a:moveTo>
                    <a:pt x="340" y="140"/>
                  </a:moveTo>
                  <a:cubicBezTo>
                    <a:pt x="349" y="141"/>
                    <a:pt x="360" y="138"/>
                    <a:pt x="370" y="138"/>
                  </a:cubicBezTo>
                  <a:cubicBezTo>
                    <a:pt x="356" y="114"/>
                    <a:pt x="396" y="87"/>
                    <a:pt x="421" y="81"/>
                  </a:cubicBezTo>
                  <a:cubicBezTo>
                    <a:pt x="438" y="78"/>
                    <a:pt x="465" y="67"/>
                    <a:pt x="481" y="69"/>
                  </a:cubicBezTo>
                  <a:cubicBezTo>
                    <a:pt x="486" y="70"/>
                    <a:pt x="489" y="84"/>
                    <a:pt x="494" y="86"/>
                  </a:cubicBezTo>
                  <a:cubicBezTo>
                    <a:pt x="507" y="90"/>
                    <a:pt x="521" y="93"/>
                    <a:pt x="534" y="97"/>
                  </a:cubicBezTo>
                  <a:cubicBezTo>
                    <a:pt x="562" y="105"/>
                    <a:pt x="585" y="132"/>
                    <a:pt x="611" y="151"/>
                  </a:cubicBezTo>
                  <a:cubicBezTo>
                    <a:pt x="628" y="164"/>
                    <a:pt x="634" y="151"/>
                    <a:pt x="634" y="186"/>
                  </a:cubicBezTo>
                  <a:cubicBezTo>
                    <a:pt x="633" y="206"/>
                    <a:pt x="627" y="228"/>
                    <a:pt x="621" y="247"/>
                  </a:cubicBezTo>
                  <a:cubicBezTo>
                    <a:pt x="616" y="262"/>
                    <a:pt x="604" y="255"/>
                    <a:pt x="604" y="273"/>
                  </a:cubicBezTo>
                  <a:cubicBezTo>
                    <a:pt x="604" y="281"/>
                    <a:pt x="615" y="284"/>
                    <a:pt x="615" y="288"/>
                  </a:cubicBezTo>
                  <a:cubicBezTo>
                    <a:pt x="615" y="297"/>
                    <a:pt x="605" y="306"/>
                    <a:pt x="606" y="314"/>
                  </a:cubicBezTo>
                  <a:cubicBezTo>
                    <a:pt x="607" y="328"/>
                    <a:pt x="607" y="353"/>
                    <a:pt x="613" y="365"/>
                  </a:cubicBezTo>
                  <a:cubicBezTo>
                    <a:pt x="621" y="377"/>
                    <a:pt x="653" y="373"/>
                    <a:pt x="647" y="398"/>
                  </a:cubicBezTo>
                  <a:cubicBezTo>
                    <a:pt x="642" y="417"/>
                    <a:pt x="633" y="429"/>
                    <a:pt x="621" y="445"/>
                  </a:cubicBezTo>
                  <a:cubicBezTo>
                    <a:pt x="615" y="454"/>
                    <a:pt x="638" y="482"/>
                    <a:pt x="643" y="491"/>
                  </a:cubicBezTo>
                  <a:cubicBezTo>
                    <a:pt x="649" y="503"/>
                    <a:pt x="673" y="511"/>
                    <a:pt x="684" y="517"/>
                  </a:cubicBezTo>
                  <a:cubicBezTo>
                    <a:pt x="701" y="527"/>
                    <a:pt x="677" y="552"/>
                    <a:pt x="706" y="560"/>
                  </a:cubicBezTo>
                  <a:cubicBezTo>
                    <a:pt x="700" y="588"/>
                    <a:pt x="669" y="581"/>
                    <a:pt x="654" y="603"/>
                  </a:cubicBezTo>
                  <a:cubicBezTo>
                    <a:pt x="630" y="637"/>
                    <a:pt x="661" y="644"/>
                    <a:pt x="610" y="636"/>
                  </a:cubicBezTo>
                  <a:cubicBezTo>
                    <a:pt x="571" y="631"/>
                    <a:pt x="533" y="625"/>
                    <a:pt x="494" y="620"/>
                  </a:cubicBezTo>
                  <a:cubicBezTo>
                    <a:pt x="479" y="617"/>
                    <a:pt x="484" y="548"/>
                    <a:pt x="452" y="561"/>
                  </a:cubicBezTo>
                  <a:cubicBezTo>
                    <a:pt x="420" y="574"/>
                    <a:pt x="399" y="587"/>
                    <a:pt x="365" y="581"/>
                  </a:cubicBezTo>
                  <a:cubicBezTo>
                    <a:pt x="337" y="576"/>
                    <a:pt x="318" y="549"/>
                    <a:pt x="291" y="537"/>
                  </a:cubicBezTo>
                  <a:cubicBezTo>
                    <a:pt x="268" y="528"/>
                    <a:pt x="251" y="495"/>
                    <a:pt x="239" y="472"/>
                  </a:cubicBezTo>
                  <a:cubicBezTo>
                    <a:pt x="217" y="430"/>
                    <a:pt x="209" y="452"/>
                    <a:pt x="178" y="419"/>
                  </a:cubicBezTo>
                  <a:cubicBezTo>
                    <a:pt x="177" y="426"/>
                    <a:pt x="171" y="432"/>
                    <a:pt x="169" y="439"/>
                  </a:cubicBezTo>
                  <a:cubicBezTo>
                    <a:pt x="117" y="411"/>
                    <a:pt x="148" y="354"/>
                    <a:pt x="97" y="322"/>
                  </a:cubicBezTo>
                  <a:cubicBezTo>
                    <a:pt x="81" y="311"/>
                    <a:pt x="45" y="285"/>
                    <a:pt x="52" y="262"/>
                  </a:cubicBezTo>
                  <a:cubicBezTo>
                    <a:pt x="61" y="234"/>
                    <a:pt x="76" y="213"/>
                    <a:pt x="83" y="186"/>
                  </a:cubicBezTo>
                  <a:cubicBezTo>
                    <a:pt x="37" y="175"/>
                    <a:pt x="42" y="146"/>
                    <a:pt x="30" y="110"/>
                  </a:cubicBezTo>
                  <a:cubicBezTo>
                    <a:pt x="27" y="103"/>
                    <a:pt x="13" y="100"/>
                    <a:pt x="11" y="93"/>
                  </a:cubicBezTo>
                  <a:cubicBezTo>
                    <a:pt x="8" y="82"/>
                    <a:pt x="11" y="65"/>
                    <a:pt x="11" y="53"/>
                  </a:cubicBezTo>
                  <a:cubicBezTo>
                    <a:pt x="11" y="32"/>
                    <a:pt x="0" y="16"/>
                    <a:pt x="22" y="0"/>
                  </a:cubicBezTo>
                  <a:cubicBezTo>
                    <a:pt x="40" y="24"/>
                    <a:pt x="61" y="62"/>
                    <a:pt x="99" y="45"/>
                  </a:cubicBezTo>
                  <a:cubicBezTo>
                    <a:pt x="113" y="38"/>
                    <a:pt x="114" y="2"/>
                    <a:pt x="141" y="10"/>
                  </a:cubicBezTo>
                  <a:cubicBezTo>
                    <a:pt x="160" y="15"/>
                    <a:pt x="163" y="36"/>
                    <a:pt x="147" y="47"/>
                  </a:cubicBezTo>
                  <a:cubicBezTo>
                    <a:pt x="173" y="61"/>
                    <a:pt x="178" y="61"/>
                    <a:pt x="184" y="90"/>
                  </a:cubicBezTo>
                  <a:cubicBezTo>
                    <a:pt x="190" y="117"/>
                    <a:pt x="212" y="100"/>
                    <a:pt x="228" y="117"/>
                  </a:cubicBezTo>
                  <a:cubicBezTo>
                    <a:pt x="264" y="156"/>
                    <a:pt x="292" y="149"/>
                    <a:pt x="340" y="14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6" name="Freeform 458"/>
            <p:cNvSpPr>
              <a:spLocks noEditPoints="1"/>
            </p:cNvSpPr>
            <p:nvPr/>
          </p:nvSpPr>
          <p:spPr bwMode="auto">
            <a:xfrm>
              <a:off x="2638" y="2136"/>
              <a:ext cx="215" cy="196"/>
            </a:xfrm>
            <a:custGeom>
              <a:avLst/>
              <a:gdLst>
                <a:gd name="T0" fmla="*/ 497 w 721"/>
                <a:gd name="T1" fmla="*/ 641 h 660"/>
                <a:gd name="T2" fmla="*/ 460 w 721"/>
                <a:gd name="T3" fmla="*/ 581 h 660"/>
                <a:gd name="T4" fmla="*/ 321 w 721"/>
                <a:gd name="T5" fmla="*/ 577 h 660"/>
                <a:gd name="T6" fmla="*/ 235 w 721"/>
                <a:gd name="T7" fmla="*/ 488 h 660"/>
                <a:gd name="T8" fmla="*/ 182 w 721"/>
                <a:gd name="T9" fmla="*/ 453 h 660"/>
                <a:gd name="T10" fmla="*/ 127 w 721"/>
                <a:gd name="T11" fmla="*/ 395 h 660"/>
                <a:gd name="T12" fmla="*/ 63 w 721"/>
                <a:gd name="T13" fmla="*/ 233 h 660"/>
                <a:gd name="T14" fmla="*/ 25 w 721"/>
                <a:gd name="T15" fmla="*/ 125 h 660"/>
                <a:gd name="T16" fmla="*/ 5 w 721"/>
                <a:gd name="T17" fmla="*/ 77 h 660"/>
                <a:gd name="T18" fmla="*/ 21 w 721"/>
                <a:gd name="T19" fmla="*/ 5 h 660"/>
                <a:gd name="T20" fmla="*/ 99 w 721"/>
                <a:gd name="T21" fmla="*/ 49 h 660"/>
                <a:gd name="T22" fmla="*/ 148 w 721"/>
                <a:gd name="T23" fmla="*/ 13 h 660"/>
                <a:gd name="T24" fmla="*/ 197 w 721"/>
                <a:gd name="T25" fmla="*/ 100 h 660"/>
                <a:gd name="T26" fmla="*/ 292 w 721"/>
                <a:gd name="T27" fmla="*/ 150 h 660"/>
                <a:gd name="T28" fmla="*/ 344 w 721"/>
                <a:gd name="T29" fmla="*/ 142 h 660"/>
                <a:gd name="T30" fmla="*/ 365 w 721"/>
                <a:gd name="T31" fmla="*/ 126 h 660"/>
                <a:gd name="T32" fmla="*/ 487 w 721"/>
                <a:gd name="T33" fmla="*/ 72 h 660"/>
                <a:gd name="T34" fmla="*/ 526 w 721"/>
                <a:gd name="T35" fmla="*/ 96 h 660"/>
                <a:gd name="T36" fmla="*/ 621 w 721"/>
                <a:gd name="T37" fmla="*/ 156 h 660"/>
                <a:gd name="T38" fmla="*/ 633 w 721"/>
                <a:gd name="T39" fmla="*/ 262 h 660"/>
                <a:gd name="T40" fmla="*/ 621 w 721"/>
                <a:gd name="T41" fmla="*/ 288 h 660"/>
                <a:gd name="T42" fmla="*/ 619 w 721"/>
                <a:gd name="T43" fmla="*/ 326 h 660"/>
                <a:gd name="T44" fmla="*/ 636 w 721"/>
                <a:gd name="T45" fmla="*/ 378 h 660"/>
                <a:gd name="T46" fmla="*/ 633 w 721"/>
                <a:gd name="T47" fmla="*/ 462 h 660"/>
                <a:gd name="T48" fmla="*/ 681 w 721"/>
                <a:gd name="T49" fmla="*/ 515 h 660"/>
                <a:gd name="T50" fmla="*/ 712 w 721"/>
                <a:gd name="T51" fmla="*/ 563 h 660"/>
                <a:gd name="T52" fmla="*/ 687 w 721"/>
                <a:gd name="T53" fmla="*/ 606 h 660"/>
                <a:gd name="T54" fmla="*/ 638 w 721"/>
                <a:gd name="T55" fmla="*/ 660 h 660"/>
                <a:gd name="T56" fmla="*/ 501 w 721"/>
                <a:gd name="T57" fmla="*/ 623 h 660"/>
                <a:gd name="T58" fmla="*/ 638 w 721"/>
                <a:gd name="T59" fmla="*/ 641 h 660"/>
                <a:gd name="T60" fmla="*/ 698 w 721"/>
                <a:gd name="T61" fmla="*/ 577 h 660"/>
                <a:gd name="T62" fmla="*/ 673 w 721"/>
                <a:gd name="T63" fmla="*/ 532 h 660"/>
                <a:gd name="T64" fmla="*/ 618 w 721"/>
                <a:gd name="T65" fmla="*/ 452 h 660"/>
                <a:gd name="T66" fmla="*/ 629 w 721"/>
                <a:gd name="T67" fmla="*/ 395 h 660"/>
                <a:gd name="T68" fmla="*/ 601 w 721"/>
                <a:gd name="T69" fmla="*/ 327 h 660"/>
                <a:gd name="T70" fmla="*/ 609 w 721"/>
                <a:gd name="T71" fmla="*/ 302 h 660"/>
                <a:gd name="T72" fmla="*/ 616 w 721"/>
                <a:gd name="T73" fmla="*/ 256 h 660"/>
                <a:gd name="T74" fmla="*/ 627 w 721"/>
                <a:gd name="T75" fmla="*/ 179 h 660"/>
                <a:gd name="T76" fmla="*/ 587 w 721"/>
                <a:gd name="T77" fmla="*/ 152 h 660"/>
                <a:gd name="T78" fmla="*/ 496 w 721"/>
                <a:gd name="T79" fmla="*/ 107 h 660"/>
                <a:gd name="T80" fmla="*/ 446 w 721"/>
                <a:gd name="T81" fmla="*/ 97 h 660"/>
                <a:gd name="T82" fmla="*/ 382 w 721"/>
                <a:gd name="T83" fmla="*/ 145 h 660"/>
                <a:gd name="T84" fmla="*/ 366 w 721"/>
                <a:gd name="T85" fmla="*/ 160 h 660"/>
                <a:gd name="T86" fmla="*/ 292 w 721"/>
                <a:gd name="T87" fmla="*/ 168 h 660"/>
                <a:gd name="T88" fmla="*/ 209 w 721"/>
                <a:gd name="T89" fmla="*/ 129 h 660"/>
                <a:gd name="T90" fmla="*/ 133 w 721"/>
                <a:gd name="T91" fmla="*/ 60 h 660"/>
                <a:gd name="T92" fmla="*/ 143 w 721"/>
                <a:gd name="T93" fmla="*/ 31 h 660"/>
                <a:gd name="T94" fmla="*/ 85 w 721"/>
                <a:gd name="T95" fmla="*/ 70 h 660"/>
                <a:gd name="T96" fmla="*/ 24 w 721"/>
                <a:gd name="T97" fmla="*/ 65 h 660"/>
                <a:gd name="T98" fmla="*/ 29 w 721"/>
                <a:gd name="T99" fmla="*/ 106 h 660"/>
                <a:gd name="T100" fmla="*/ 90 w 721"/>
                <a:gd name="T101" fmla="*/ 189 h 660"/>
                <a:gd name="T102" fmla="*/ 80 w 721"/>
                <a:gd name="T103" fmla="*/ 241 h 660"/>
                <a:gd name="T104" fmla="*/ 145 w 721"/>
                <a:gd name="T105" fmla="*/ 391 h 660"/>
                <a:gd name="T106" fmla="*/ 173 w 721"/>
                <a:gd name="T107" fmla="*/ 429 h 660"/>
                <a:gd name="T108" fmla="*/ 216 w 721"/>
                <a:gd name="T109" fmla="*/ 444 h 660"/>
                <a:gd name="T110" fmla="*/ 298 w 721"/>
                <a:gd name="T111" fmla="*/ 541 h 660"/>
                <a:gd name="T112" fmla="*/ 437 w 721"/>
                <a:gd name="T113" fmla="*/ 571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21" h="660">
                  <a:moveTo>
                    <a:pt x="638" y="660"/>
                  </a:moveTo>
                  <a:cubicBezTo>
                    <a:pt x="632" y="660"/>
                    <a:pt x="625" y="659"/>
                    <a:pt x="612" y="658"/>
                  </a:cubicBezTo>
                  <a:cubicBezTo>
                    <a:pt x="497" y="641"/>
                    <a:pt x="497" y="641"/>
                    <a:pt x="497" y="641"/>
                  </a:cubicBezTo>
                  <a:cubicBezTo>
                    <a:pt x="485" y="639"/>
                    <a:pt x="481" y="625"/>
                    <a:pt x="477" y="610"/>
                  </a:cubicBezTo>
                  <a:cubicBezTo>
                    <a:pt x="474" y="599"/>
                    <a:pt x="470" y="581"/>
                    <a:pt x="464" y="581"/>
                  </a:cubicBezTo>
                  <a:cubicBezTo>
                    <a:pt x="462" y="581"/>
                    <a:pt x="461" y="581"/>
                    <a:pt x="460" y="581"/>
                  </a:cubicBezTo>
                  <a:cubicBezTo>
                    <a:pt x="455" y="584"/>
                    <a:pt x="449" y="586"/>
                    <a:pt x="444" y="588"/>
                  </a:cubicBezTo>
                  <a:cubicBezTo>
                    <a:pt x="419" y="599"/>
                    <a:pt x="396" y="608"/>
                    <a:pt x="367" y="602"/>
                  </a:cubicBezTo>
                  <a:cubicBezTo>
                    <a:pt x="349" y="599"/>
                    <a:pt x="335" y="588"/>
                    <a:pt x="321" y="577"/>
                  </a:cubicBezTo>
                  <a:cubicBezTo>
                    <a:pt x="311" y="569"/>
                    <a:pt x="302" y="562"/>
                    <a:pt x="291" y="558"/>
                  </a:cubicBezTo>
                  <a:cubicBezTo>
                    <a:pt x="266" y="547"/>
                    <a:pt x="249" y="515"/>
                    <a:pt x="237" y="492"/>
                  </a:cubicBezTo>
                  <a:cubicBezTo>
                    <a:pt x="235" y="488"/>
                    <a:pt x="235" y="488"/>
                    <a:pt x="235" y="488"/>
                  </a:cubicBezTo>
                  <a:cubicBezTo>
                    <a:pt x="225" y="468"/>
                    <a:pt x="218" y="465"/>
                    <a:pt x="209" y="461"/>
                  </a:cubicBezTo>
                  <a:cubicBezTo>
                    <a:pt x="202" y="458"/>
                    <a:pt x="195" y="455"/>
                    <a:pt x="185" y="446"/>
                  </a:cubicBezTo>
                  <a:cubicBezTo>
                    <a:pt x="184" y="449"/>
                    <a:pt x="182" y="451"/>
                    <a:pt x="182" y="453"/>
                  </a:cubicBezTo>
                  <a:cubicBezTo>
                    <a:pt x="180" y="465"/>
                    <a:pt x="180" y="465"/>
                    <a:pt x="180" y="465"/>
                  </a:cubicBezTo>
                  <a:cubicBezTo>
                    <a:pt x="169" y="459"/>
                    <a:pt x="169" y="459"/>
                    <a:pt x="169" y="459"/>
                  </a:cubicBezTo>
                  <a:cubicBezTo>
                    <a:pt x="139" y="443"/>
                    <a:pt x="133" y="418"/>
                    <a:pt x="127" y="395"/>
                  </a:cubicBezTo>
                  <a:cubicBezTo>
                    <a:pt x="123" y="375"/>
                    <a:pt x="118" y="356"/>
                    <a:pt x="97" y="342"/>
                  </a:cubicBezTo>
                  <a:cubicBezTo>
                    <a:pt x="74" y="327"/>
                    <a:pt x="38" y="299"/>
                    <a:pt x="47" y="271"/>
                  </a:cubicBezTo>
                  <a:cubicBezTo>
                    <a:pt x="51" y="257"/>
                    <a:pt x="57" y="245"/>
                    <a:pt x="63" y="233"/>
                  </a:cubicBezTo>
                  <a:cubicBezTo>
                    <a:pt x="68" y="223"/>
                    <a:pt x="73" y="214"/>
                    <a:pt x="76" y="205"/>
                  </a:cubicBezTo>
                  <a:cubicBezTo>
                    <a:pt x="42" y="193"/>
                    <a:pt x="36" y="171"/>
                    <a:pt x="31" y="146"/>
                  </a:cubicBezTo>
                  <a:cubicBezTo>
                    <a:pt x="29" y="140"/>
                    <a:pt x="28" y="132"/>
                    <a:pt x="25" y="125"/>
                  </a:cubicBezTo>
                  <a:cubicBezTo>
                    <a:pt x="24" y="125"/>
                    <a:pt x="21" y="123"/>
                    <a:pt x="19" y="122"/>
                  </a:cubicBezTo>
                  <a:cubicBezTo>
                    <a:pt x="15" y="119"/>
                    <a:pt x="8" y="115"/>
                    <a:pt x="6" y="108"/>
                  </a:cubicBezTo>
                  <a:cubicBezTo>
                    <a:pt x="4" y="99"/>
                    <a:pt x="5" y="87"/>
                    <a:pt x="5" y="77"/>
                  </a:cubicBezTo>
                  <a:cubicBezTo>
                    <a:pt x="6" y="73"/>
                    <a:pt x="6" y="69"/>
                    <a:pt x="6" y="65"/>
                  </a:cubicBezTo>
                  <a:cubicBezTo>
                    <a:pt x="6" y="60"/>
                    <a:pt x="5" y="55"/>
                    <a:pt x="5" y="50"/>
                  </a:cubicBezTo>
                  <a:cubicBezTo>
                    <a:pt x="2" y="36"/>
                    <a:pt x="0" y="20"/>
                    <a:pt x="21" y="5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55" y="36"/>
                    <a:pt x="73" y="60"/>
                    <a:pt x="99" y="49"/>
                  </a:cubicBezTo>
                  <a:cubicBezTo>
                    <a:pt x="101" y="47"/>
                    <a:pt x="104" y="42"/>
                    <a:pt x="107" y="37"/>
                  </a:cubicBezTo>
                  <a:cubicBezTo>
                    <a:pt x="113" y="26"/>
                    <a:pt x="121" y="11"/>
                    <a:pt x="138" y="11"/>
                  </a:cubicBezTo>
                  <a:cubicBezTo>
                    <a:pt x="141" y="11"/>
                    <a:pt x="144" y="12"/>
                    <a:pt x="148" y="13"/>
                  </a:cubicBezTo>
                  <a:cubicBezTo>
                    <a:pt x="159" y="16"/>
                    <a:pt x="168" y="25"/>
                    <a:pt x="170" y="37"/>
                  </a:cubicBezTo>
                  <a:cubicBezTo>
                    <a:pt x="171" y="44"/>
                    <a:pt x="169" y="50"/>
                    <a:pt x="166" y="56"/>
                  </a:cubicBezTo>
                  <a:cubicBezTo>
                    <a:pt x="186" y="67"/>
                    <a:pt x="191" y="72"/>
                    <a:pt x="197" y="100"/>
                  </a:cubicBezTo>
                  <a:cubicBezTo>
                    <a:pt x="199" y="109"/>
                    <a:pt x="202" y="109"/>
                    <a:pt x="211" y="111"/>
                  </a:cubicBezTo>
                  <a:cubicBezTo>
                    <a:pt x="219" y="112"/>
                    <a:pt x="229" y="113"/>
                    <a:pt x="239" y="123"/>
                  </a:cubicBezTo>
                  <a:cubicBezTo>
                    <a:pt x="256" y="142"/>
                    <a:pt x="272" y="150"/>
                    <a:pt x="292" y="150"/>
                  </a:cubicBezTo>
                  <a:cubicBezTo>
                    <a:pt x="292" y="150"/>
                    <a:pt x="292" y="150"/>
                    <a:pt x="292" y="150"/>
                  </a:cubicBezTo>
                  <a:cubicBezTo>
                    <a:pt x="305" y="150"/>
                    <a:pt x="320" y="147"/>
                    <a:pt x="336" y="144"/>
                  </a:cubicBezTo>
                  <a:cubicBezTo>
                    <a:pt x="344" y="142"/>
                    <a:pt x="344" y="142"/>
                    <a:pt x="344" y="142"/>
                  </a:cubicBezTo>
                  <a:cubicBezTo>
                    <a:pt x="346" y="143"/>
                    <a:pt x="346" y="143"/>
                    <a:pt x="346" y="143"/>
                  </a:cubicBezTo>
                  <a:cubicBezTo>
                    <a:pt x="350" y="144"/>
                    <a:pt x="356" y="143"/>
                    <a:pt x="362" y="142"/>
                  </a:cubicBezTo>
                  <a:cubicBezTo>
                    <a:pt x="361" y="137"/>
                    <a:pt x="363" y="131"/>
                    <a:pt x="365" y="126"/>
                  </a:cubicBezTo>
                  <a:cubicBezTo>
                    <a:pt x="374" y="106"/>
                    <a:pt x="403" y="89"/>
                    <a:pt x="424" y="84"/>
                  </a:cubicBezTo>
                  <a:cubicBezTo>
                    <a:pt x="429" y="83"/>
                    <a:pt x="434" y="82"/>
                    <a:pt x="441" y="80"/>
                  </a:cubicBezTo>
                  <a:cubicBezTo>
                    <a:pt x="456" y="75"/>
                    <a:pt x="474" y="70"/>
                    <a:pt x="487" y="72"/>
                  </a:cubicBezTo>
                  <a:cubicBezTo>
                    <a:pt x="494" y="73"/>
                    <a:pt x="497" y="80"/>
                    <a:pt x="500" y="85"/>
                  </a:cubicBezTo>
                  <a:cubicBezTo>
                    <a:pt x="501" y="87"/>
                    <a:pt x="502" y="89"/>
                    <a:pt x="503" y="90"/>
                  </a:cubicBezTo>
                  <a:cubicBezTo>
                    <a:pt x="509" y="92"/>
                    <a:pt x="517" y="94"/>
                    <a:pt x="526" y="96"/>
                  </a:cubicBezTo>
                  <a:cubicBezTo>
                    <a:pt x="540" y="100"/>
                    <a:pt x="540" y="100"/>
                    <a:pt x="540" y="100"/>
                  </a:cubicBezTo>
                  <a:cubicBezTo>
                    <a:pt x="563" y="107"/>
                    <a:pt x="581" y="122"/>
                    <a:pt x="599" y="138"/>
                  </a:cubicBezTo>
                  <a:cubicBezTo>
                    <a:pt x="606" y="144"/>
                    <a:pt x="614" y="150"/>
                    <a:pt x="621" y="156"/>
                  </a:cubicBezTo>
                  <a:cubicBezTo>
                    <a:pt x="625" y="159"/>
                    <a:pt x="628" y="160"/>
                    <a:pt x="631" y="161"/>
                  </a:cubicBezTo>
                  <a:cubicBezTo>
                    <a:pt x="645" y="166"/>
                    <a:pt x="647" y="174"/>
                    <a:pt x="647" y="198"/>
                  </a:cubicBezTo>
                  <a:cubicBezTo>
                    <a:pt x="646" y="221"/>
                    <a:pt x="639" y="244"/>
                    <a:pt x="633" y="262"/>
                  </a:cubicBezTo>
                  <a:cubicBezTo>
                    <a:pt x="630" y="272"/>
                    <a:pt x="624" y="276"/>
                    <a:pt x="620" y="278"/>
                  </a:cubicBezTo>
                  <a:cubicBezTo>
                    <a:pt x="617" y="280"/>
                    <a:pt x="617" y="280"/>
                    <a:pt x="617" y="285"/>
                  </a:cubicBezTo>
                  <a:cubicBezTo>
                    <a:pt x="617" y="285"/>
                    <a:pt x="620" y="287"/>
                    <a:pt x="621" y="288"/>
                  </a:cubicBezTo>
                  <a:cubicBezTo>
                    <a:pt x="624" y="290"/>
                    <a:pt x="628" y="294"/>
                    <a:pt x="628" y="301"/>
                  </a:cubicBezTo>
                  <a:cubicBezTo>
                    <a:pt x="628" y="307"/>
                    <a:pt x="625" y="312"/>
                    <a:pt x="623" y="317"/>
                  </a:cubicBezTo>
                  <a:cubicBezTo>
                    <a:pt x="621" y="320"/>
                    <a:pt x="619" y="324"/>
                    <a:pt x="619" y="326"/>
                  </a:cubicBezTo>
                  <a:cubicBezTo>
                    <a:pt x="619" y="329"/>
                    <a:pt x="619" y="333"/>
                    <a:pt x="620" y="337"/>
                  </a:cubicBezTo>
                  <a:cubicBezTo>
                    <a:pt x="620" y="348"/>
                    <a:pt x="621" y="365"/>
                    <a:pt x="625" y="372"/>
                  </a:cubicBezTo>
                  <a:cubicBezTo>
                    <a:pt x="626" y="374"/>
                    <a:pt x="632" y="376"/>
                    <a:pt x="636" y="378"/>
                  </a:cubicBezTo>
                  <a:cubicBezTo>
                    <a:pt x="646" y="381"/>
                    <a:pt x="666" y="389"/>
                    <a:pt x="660" y="413"/>
                  </a:cubicBezTo>
                  <a:cubicBezTo>
                    <a:pt x="655" y="431"/>
                    <a:pt x="647" y="443"/>
                    <a:pt x="637" y="457"/>
                  </a:cubicBezTo>
                  <a:cubicBezTo>
                    <a:pt x="633" y="462"/>
                    <a:pt x="633" y="462"/>
                    <a:pt x="633" y="462"/>
                  </a:cubicBezTo>
                  <a:cubicBezTo>
                    <a:pt x="633" y="466"/>
                    <a:pt x="644" y="483"/>
                    <a:pt x="649" y="489"/>
                  </a:cubicBezTo>
                  <a:cubicBezTo>
                    <a:pt x="651" y="493"/>
                    <a:pt x="653" y="497"/>
                    <a:pt x="655" y="499"/>
                  </a:cubicBezTo>
                  <a:cubicBezTo>
                    <a:pt x="658" y="505"/>
                    <a:pt x="671" y="511"/>
                    <a:pt x="681" y="515"/>
                  </a:cubicBezTo>
                  <a:cubicBezTo>
                    <a:pt x="685" y="517"/>
                    <a:pt x="689" y="519"/>
                    <a:pt x="693" y="521"/>
                  </a:cubicBezTo>
                  <a:cubicBezTo>
                    <a:pt x="705" y="528"/>
                    <a:pt x="705" y="540"/>
                    <a:pt x="704" y="548"/>
                  </a:cubicBezTo>
                  <a:cubicBezTo>
                    <a:pt x="703" y="558"/>
                    <a:pt x="703" y="560"/>
                    <a:pt x="712" y="563"/>
                  </a:cubicBezTo>
                  <a:cubicBezTo>
                    <a:pt x="721" y="565"/>
                    <a:pt x="721" y="565"/>
                    <a:pt x="721" y="565"/>
                  </a:cubicBezTo>
                  <a:cubicBezTo>
                    <a:pt x="719" y="574"/>
                    <a:pt x="719" y="574"/>
                    <a:pt x="719" y="574"/>
                  </a:cubicBezTo>
                  <a:cubicBezTo>
                    <a:pt x="715" y="594"/>
                    <a:pt x="699" y="600"/>
                    <a:pt x="687" y="606"/>
                  </a:cubicBezTo>
                  <a:cubicBezTo>
                    <a:pt x="679" y="609"/>
                    <a:pt x="671" y="612"/>
                    <a:pt x="666" y="620"/>
                  </a:cubicBezTo>
                  <a:cubicBezTo>
                    <a:pt x="658" y="631"/>
                    <a:pt x="657" y="638"/>
                    <a:pt x="656" y="644"/>
                  </a:cubicBezTo>
                  <a:cubicBezTo>
                    <a:pt x="655" y="650"/>
                    <a:pt x="654" y="660"/>
                    <a:pt x="638" y="660"/>
                  </a:cubicBezTo>
                  <a:close/>
                  <a:moveTo>
                    <a:pt x="464" y="562"/>
                  </a:moveTo>
                  <a:cubicBezTo>
                    <a:pt x="484" y="562"/>
                    <a:pt x="491" y="587"/>
                    <a:pt x="495" y="605"/>
                  </a:cubicBezTo>
                  <a:cubicBezTo>
                    <a:pt x="497" y="611"/>
                    <a:pt x="499" y="621"/>
                    <a:pt x="501" y="623"/>
                  </a:cubicBezTo>
                  <a:cubicBezTo>
                    <a:pt x="615" y="639"/>
                    <a:pt x="615" y="639"/>
                    <a:pt x="615" y="639"/>
                  </a:cubicBezTo>
                  <a:cubicBezTo>
                    <a:pt x="626" y="641"/>
                    <a:pt x="634" y="642"/>
                    <a:pt x="638" y="642"/>
                  </a:cubicBezTo>
                  <a:cubicBezTo>
                    <a:pt x="638" y="642"/>
                    <a:pt x="638" y="641"/>
                    <a:pt x="638" y="641"/>
                  </a:cubicBezTo>
                  <a:cubicBezTo>
                    <a:pt x="639" y="635"/>
                    <a:pt x="640" y="624"/>
                    <a:pt x="650" y="609"/>
                  </a:cubicBezTo>
                  <a:cubicBezTo>
                    <a:pt x="658" y="598"/>
                    <a:pt x="670" y="593"/>
                    <a:pt x="680" y="589"/>
                  </a:cubicBezTo>
                  <a:cubicBezTo>
                    <a:pt x="689" y="585"/>
                    <a:pt x="695" y="582"/>
                    <a:pt x="698" y="577"/>
                  </a:cubicBezTo>
                  <a:cubicBezTo>
                    <a:pt x="684" y="569"/>
                    <a:pt x="685" y="555"/>
                    <a:pt x="686" y="547"/>
                  </a:cubicBezTo>
                  <a:cubicBezTo>
                    <a:pt x="686" y="539"/>
                    <a:pt x="686" y="538"/>
                    <a:pt x="684" y="537"/>
                  </a:cubicBezTo>
                  <a:cubicBezTo>
                    <a:pt x="681" y="535"/>
                    <a:pt x="677" y="534"/>
                    <a:pt x="673" y="532"/>
                  </a:cubicBezTo>
                  <a:cubicBezTo>
                    <a:pt x="660" y="526"/>
                    <a:pt x="645" y="519"/>
                    <a:pt x="639" y="508"/>
                  </a:cubicBezTo>
                  <a:cubicBezTo>
                    <a:pt x="638" y="506"/>
                    <a:pt x="636" y="503"/>
                    <a:pt x="633" y="500"/>
                  </a:cubicBezTo>
                  <a:cubicBezTo>
                    <a:pt x="620" y="479"/>
                    <a:pt x="610" y="463"/>
                    <a:pt x="618" y="452"/>
                  </a:cubicBezTo>
                  <a:cubicBezTo>
                    <a:pt x="622" y="446"/>
                    <a:pt x="622" y="446"/>
                    <a:pt x="622" y="446"/>
                  </a:cubicBezTo>
                  <a:cubicBezTo>
                    <a:pt x="631" y="433"/>
                    <a:pt x="638" y="423"/>
                    <a:pt x="642" y="408"/>
                  </a:cubicBezTo>
                  <a:cubicBezTo>
                    <a:pt x="644" y="402"/>
                    <a:pt x="643" y="400"/>
                    <a:pt x="629" y="395"/>
                  </a:cubicBezTo>
                  <a:cubicBezTo>
                    <a:pt x="622" y="392"/>
                    <a:pt x="614" y="389"/>
                    <a:pt x="609" y="381"/>
                  </a:cubicBezTo>
                  <a:cubicBezTo>
                    <a:pt x="603" y="371"/>
                    <a:pt x="602" y="353"/>
                    <a:pt x="601" y="338"/>
                  </a:cubicBezTo>
                  <a:cubicBezTo>
                    <a:pt x="601" y="334"/>
                    <a:pt x="601" y="330"/>
                    <a:pt x="601" y="327"/>
                  </a:cubicBezTo>
                  <a:cubicBezTo>
                    <a:pt x="600" y="320"/>
                    <a:pt x="603" y="314"/>
                    <a:pt x="606" y="308"/>
                  </a:cubicBezTo>
                  <a:cubicBezTo>
                    <a:pt x="607" y="306"/>
                    <a:pt x="609" y="304"/>
                    <a:pt x="609" y="302"/>
                  </a:cubicBezTo>
                  <a:cubicBezTo>
                    <a:pt x="609" y="302"/>
                    <a:pt x="609" y="302"/>
                    <a:pt x="609" y="302"/>
                  </a:cubicBezTo>
                  <a:cubicBezTo>
                    <a:pt x="605" y="299"/>
                    <a:pt x="599" y="294"/>
                    <a:pt x="599" y="285"/>
                  </a:cubicBezTo>
                  <a:cubicBezTo>
                    <a:pt x="599" y="271"/>
                    <a:pt x="605" y="266"/>
                    <a:pt x="611" y="262"/>
                  </a:cubicBezTo>
                  <a:cubicBezTo>
                    <a:pt x="614" y="261"/>
                    <a:pt x="615" y="260"/>
                    <a:pt x="616" y="256"/>
                  </a:cubicBezTo>
                  <a:cubicBezTo>
                    <a:pt x="622" y="240"/>
                    <a:pt x="628" y="218"/>
                    <a:pt x="628" y="198"/>
                  </a:cubicBezTo>
                  <a:cubicBezTo>
                    <a:pt x="629" y="183"/>
                    <a:pt x="628" y="180"/>
                    <a:pt x="627" y="179"/>
                  </a:cubicBezTo>
                  <a:cubicBezTo>
                    <a:pt x="627" y="179"/>
                    <a:pt x="627" y="179"/>
                    <a:pt x="627" y="179"/>
                  </a:cubicBezTo>
                  <a:cubicBezTo>
                    <a:pt x="627" y="179"/>
                    <a:pt x="626" y="178"/>
                    <a:pt x="625" y="178"/>
                  </a:cubicBezTo>
                  <a:cubicBezTo>
                    <a:pt x="621" y="177"/>
                    <a:pt x="616" y="175"/>
                    <a:pt x="610" y="170"/>
                  </a:cubicBezTo>
                  <a:cubicBezTo>
                    <a:pt x="602" y="165"/>
                    <a:pt x="595" y="158"/>
                    <a:pt x="587" y="152"/>
                  </a:cubicBezTo>
                  <a:cubicBezTo>
                    <a:pt x="570" y="137"/>
                    <a:pt x="554" y="123"/>
                    <a:pt x="535" y="118"/>
                  </a:cubicBezTo>
                  <a:cubicBezTo>
                    <a:pt x="521" y="114"/>
                    <a:pt x="521" y="114"/>
                    <a:pt x="521" y="114"/>
                  </a:cubicBezTo>
                  <a:cubicBezTo>
                    <a:pt x="512" y="112"/>
                    <a:pt x="504" y="109"/>
                    <a:pt x="496" y="107"/>
                  </a:cubicBezTo>
                  <a:cubicBezTo>
                    <a:pt x="489" y="105"/>
                    <a:pt x="486" y="99"/>
                    <a:pt x="483" y="93"/>
                  </a:cubicBezTo>
                  <a:cubicBezTo>
                    <a:pt x="483" y="92"/>
                    <a:pt x="482" y="91"/>
                    <a:pt x="482" y="90"/>
                  </a:cubicBezTo>
                  <a:cubicBezTo>
                    <a:pt x="472" y="90"/>
                    <a:pt x="458" y="94"/>
                    <a:pt x="446" y="97"/>
                  </a:cubicBezTo>
                  <a:cubicBezTo>
                    <a:pt x="439" y="99"/>
                    <a:pt x="433" y="101"/>
                    <a:pt x="428" y="102"/>
                  </a:cubicBezTo>
                  <a:cubicBezTo>
                    <a:pt x="411" y="106"/>
                    <a:pt x="388" y="119"/>
                    <a:pt x="382" y="133"/>
                  </a:cubicBezTo>
                  <a:cubicBezTo>
                    <a:pt x="379" y="139"/>
                    <a:pt x="381" y="143"/>
                    <a:pt x="382" y="145"/>
                  </a:cubicBezTo>
                  <a:cubicBezTo>
                    <a:pt x="389" y="158"/>
                    <a:pt x="389" y="158"/>
                    <a:pt x="389" y="158"/>
                  </a:cubicBezTo>
                  <a:cubicBezTo>
                    <a:pt x="374" y="159"/>
                    <a:pt x="374" y="159"/>
                    <a:pt x="374" y="159"/>
                  </a:cubicBezTo>
                  <a:cubicBezTo>
                    <a:pt x="371" y="159"/>
                    <a:pt x="369" y="160"/>
                    <a:pt x="366" y="160"/>
                  </a:cubicBezTo>
                  <a:cubicBezTo>
                    <a:pt x="358" y="161"/>
                    <a:pt x="351" y="162"/>
                    <a:pt x="344" y="161"/>
                  </a:cubicBezTo>
                  <a:cubicBezTo>
                    <a:pt x="340" y="162"/>
                    <a:pt x="340" y="162"/>
                    <a:pt x="340" y="162"/>
                  </a:cubicBezTo>
                  <a:cubicBezTo>
                    <a:pt x="322" y="165"/>
                    <a:pt x="307" y="168"/>
                    <a:pt x="292" y="168"/>
                  </a:cubicBezTo>
                  <a:cubicBezTo>
                    <a:pt x="292" y="168"/>
                    <a:pt x="292" y="168"/>
                    <a:pt x="292" y="168"/>
                  </a:cubicBezTo>
                  <a:cubicBezTo>
                    <a:pt x="266" y="168"/>
                    <a:pt x="246" y="158"/>
                    <a:pt x="225" y="135"/>
                  </a:cubicBezTo>
                  <a:cubicBezTo>
                    <a:pt x="221" y="131"/>
                    <a:pt x="216" y="130"/>
                    <a:pt x="209" y="129"/>
                  </a:cubicBezTo>
                  <a:cubicBezTo>
                    <a:pt x="199" y="128"/>
                    <a:pt x="184" y="126"/>
                    <a:pt x="179" y="104"/>
                  </a:cubicBezTo>
                  <a:cubicBezTo>
                    <a:pt x="174" y="82"/>
                    <a:pt x="173" y="81"/>
                    <a:pt x="152" y="70"/>
                  </a:cubicBezTo>
                  <a:cubicBezTo>
                    <a:pt x="133" y="60"/>
                    <a:pt x="133" y="60"/>
                    <a:pt x="133" y="60"/>
                  </a:cubicBezTo>
                  <a:cubicBezTo>
                    <a:pt x="146" y="51"/>
                    <a:pt x="146" y="51"/>
                    <a:pt x="146" y="51"/>
                  </a:cubicBezTo>
                  <a:cubicBezTo>
                    <a:pt x="150" y="48"/>
                    <a:pt x="152" y="44"/>
                    <a:pt x="152" y="40"/>
                  </a:cubicBezTo>
                  <a:cubicBezTo>
                    <a:pt x="151" y="35"/>
                    <a:pt x="148" y="32"/>
                    <a:pt x="143" y="31"/>
                  </a:cubicBezTo>
                  <a:cubicBezTo>
                    <a:pt x="133" y="28"/>
                    <a:pt x="130" y="33"/>
                    <a:pt x="124" y="45"/>
                  </a:cubicBezTo>
                  <a:cubicBezTo>
                    <a:pt x="119" y="53"/>
                    <a:pt x="115" y="62"/>
                    <a:pt x="106" y="65"/>
                  </a:cubicBezTo>
                  <a:cubicBezTo>
                    <a:pt x="99" y="69"/>
                    <a:pt x="91" y="70"/>
                    <a:pt x="85" y="70"/>
                  </a:cubicBezTo>
                  <a:cubicBezTo>
                    <a:pt x="57" y="70"/>
                    <a:pt x="39" y="46"/>
                    <a:pt x="25" y="26"/>
                  </a:cubicBezTo>
                  <a:cubicBezTo>
                    <a:pt x="20" y="32"/>
                    <a:pt x="21" y="38"/>
                    <a:pt x="23" y="48"/>
                  </a:cubicBezTo>
                  <a:cubicBezTo>
                    <a:pt x="23" y="53"/>
                    <a:pt x="24" y="59"/>
                    <a:pt x="24" y="65"/>
                  </a:cubicBezTo>
                  <a:cubicBezTo>
                    <a:pt x="24" y="69"/>
                    <a:pt x="24" y="74"/>
                    <a:pt x="24" y="78"/>
                  </a:cubicBezTo>
                  <a:cubicBezTo>
                    <a:pt x="23" y="87"/>
                    <a:pt x="22" y="97"/>
                    <a:pt x="24" y="103"/>
                  </a:cubicBezTo>
                  <a:cubicBezTo>
                    <a:pt x="24" y="103"/>
                    <a:pt x="27" y="105"/>
                    <a:pt x="29" y="106"/>
                  </a:cubicBezTo>
                  <a:cubicBezTo>
                    <a:pt x="34" y="109"/>
                    <a:pt x="40" y="113"/>
                    <a:pt x="43" y="119"/>
                  </a:cubicBezTo>
                  <a:cubicBezTo>
                    <a:pt x="45" y="127"/>
                    <a:pt x="47" y="135"/>
                    <a:pt x="49" y="142"/>
                  </a:cubicBezTo>
                  <a:cubicBezTo>
                    <a:pt x="54" y="167"/>
                    <a:pt x="58" y="182"/>
                    <a:pt x="90" y="189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6" y="201"/>
                    <a:pt x="96" y="201"/>
                    <a:pt x="96" y="201"/>
                  </a:cubicBezTo>
                  <a:cubicBezTo>
                    <a:pt x="92" y="215"/>
                    <a:pt x="86" y="228"/>
                    <a:pt x="80" y="241"/>
                  </a:cubicBezTo>
                  <a:cubicBezTo>
                    <a:pt x="74" y="252"/>
                    <a:pt x="69" y="264"/>
                    <a:pt x="65" y="277"/>
                  </a:cubicBezTo>
                  <a:cubicBezTo>
                    <a:pt x="61" y="288"/>
                    <a:pt x="77" y="308"/>
                    <a:pt x="106" y="326"/>
                  </a:cubicBezTo>
                  <a:cubicBezTo>
                    <a:pt x="134" y="344"/>
                    <a:pt x="140" y="369"/>
                    <a:pt x="145" y="391"/>
                  </a:cubicBezTo>
                  <a:cubicBezTo>
                    <a:pt x="150" y="409"/>
                    <a:pt x="153" y="425"/>
                    <a:pt x="169" y="437"/>
                  </a:cubicBezTo>
                  <a:cubicBezTo>
                    <a:pt x="169" y="437"/>
                    <a:pt x="170" y="436"/>
                    <a:pt x="170" y="436"/>
                  </a:cubicBezTo>
                  <a:cubicBezTo>
                    <a:pt x="171" y="433"/>
                    <a:pt x="173" y="431"/>
                    <a:pt x="173" y="429"/>
                  </a:cubicBezTo>
                  <a:cubicBezTo>
                    <a:pt x="177" y="411"/>
                    <a:pt x="177" y="411"/>
                    <a:pt x="177" y="411"/>
                  </a:cubicBezTo>
                  <a:cubicBezTo>
                    <a:pt x="189" y="424"/>
                    <a:pt x="189" y="424"/>
                    <a:pt x="189" y="424"/>
                  </a:cubicBezTo>
                  <a:cubicBezTo>
                    <a:pt x="201" y="437"/>
                    <a:pt x="209" y="441"/>
                    <a:pt x="216" y="444"/>
                  </a:cubicBezTo>
                  <a:cubicBezTo>
                    <a:pt x="229" y="450"/>
                    <a:pt x="238" y="455"/>
                    <a:pt x="251" y="480"/>
                  </a:cubicBezTo>
                  <a:cubicBezTo>
                    <a:pt x="253" y="484"/>
                    <a:pt x="253" y="484"/>
                    <a:pt x="253" y="484"/>
                  </a:cubicBezTo>
                  <a:cubicBezTo>
                    <a:pt x="264" y="504"/>
                    <a:pt x="279" y="533"/>
                    <a:pt x="298" y="541"/>
                  </a:cubicBezTo>
                  <a:cubicBezTo>
                    <a:pt x="311" y="546"/>
                    <a:pt x="322" y="554"/>
                    <a:pt x="332" y="562"/>
                  </a:cubicBezTo>
                  <a:cubicBezTo>
                    <a:pt x="345" y="572"/>
                    <a:pt x="357" y="581"/>
                    <a:pt x="371" y="584"/>
                  </a:cubicBezTo>
                  <a:cubicBezTo>
                    <a:pt x="395" y="588"/>
                    <a:pt x="413" y="581"/>
                    <a:pt x="437" y="571"/>
                  </a:cubicBezTo>
                  <a:cubicBezTo>
                    <a:pt x="442" y="569"/>
                    <a:pt x="447" y="567"/>
                    <a:pt x="453" y="564"/>
                  </a:cubicBezTo>
                  <a:cubicBezTo>
                    <a:pt x="456" y="563"/>
                    <a:pt x="460" y="562"/>
                    <a:pt x="464" y="56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7" name="Freeform 459"/>
            <p:cNvSpPr>
              <a:spLocks/>
            </p:cNvSpPr>
            <p:nvPr/>
          </p:nvSpPr>
          <p:spPr bwMode="auto">
            <a:xfrm>
              <a:off x="2384" y="1526"/>
              <a:ext cx="121" cy="272"/>
            </a:xfrm>
            <a:custGeom>
              <a:avLst/>
              <a:gdLst>
                <a:gd name="T0" fmla="*/ 0 w 407"/>
                <a:gd name="T1" fmla="*/ 108 h 913"/>
                <a:gd name="T2" fmla="*/ 84 w 407"/>
                <a:gd name="T3" fmla="*/ 181 h 913"/>
                <a:gd name="T4" fmla="*/ 106 w 407"/>
                <a:gd name="T5" fmla="*/ 277 h 913"/>
                <a:gd name="T6" fmla="*/ 117 w 407"/>
                <a:gd name="T7" fmla="*/ 323 h 913"/>
                <a:gd name="T8" fmla="*/ 113 w 407"/>
                <a:gd name="T9" fmla="*/ 374 h 913"/>
                <a:gd name="T10" fmla="*/ 172 w 407"/>
                <a:gd name="T11" fmla="*/ 456 h 913"/>
                <a:gd name="T12" fmla="*/ 175 w 407"/>
                <a:gd name="T13" fmla="*/ 497 h 913"/>
                <a:gd name="T14" fmla="*/ 143 w 407"/>
                <a:gd name="T15" fmla="*/ 532 h 913"/>
                <a:gd name="T16" fmla="*/ 78 w 407"/>
                <a:gd name="T17" fmla="*/ 617 h 913"/>
                <a:gd name="T18" fmla="*/ 15 w 407"/>
                <a:gd name="T19" fmla="*/ 680 h 913"/>
                <a:gd name="T20" fmla="*/ 37 w 407"/>
                <a:gd name="T21" fmla="*/ 775 h 913"/>
                <a:gd name="T22" fmla="*/ 80 w 407"/>
                <a:gd name="T23" fmla="*/ 861 h 913"/>
                <a:gd name="T24" fmla="*/ 89 w 407"/>
                <a:gd name="T25" fmla="*/ 888 h 913"/>
                <a:gd name="T26" fmla="*/ 99 w 407"/>
                <a:gd name="T27" fmla="*/ 881 h 913"/>
                <a:gd name="T28" fmla="*/ 195 w 407"/>
                <a:gd name="T29" fmla="*/ 854 h 913"/>
                <a:gd name="T30" fmla="*/ 318 w 407"/>
                <a:gd name="T31" fmla="*/ 786 h 913"/>
                <a:gd name="T32" fmla="*/ 395 w 407"/>
                <a:gd name="T33" fmla="*/ 684 h 913"/>
                <a:gd name="T34" fmla="*/ 377 w 407"/>
                <a:gd name="T35" fmla="*/ 631 h 913"/>
                <a:gd name="T36" fmla="*/ 362 w 407"/>
                <a:gd name="T37" fmla="*/ 570 h 913"/>
                <a:gd name="T38" fmla="*/ 336 w 407"/>
                <a:gd name="T39" fmla="*/ 471 h 913"/>
                <a:gd name="T40" fmla="*/ 349 w 407"/>
                <a:gd name="T41" fmla="*/ 420 h 913"/>
                <a:gd name="T42" fmla="*/ 321 w 407"/>
                <a:gd name="T43" fmla="*/ 334 h 913"/>
                <a:gd name="T44" fmla="*/ 334 w 407"/>
                <a:gd name="T45" fmla="*/ 232 h 913"/>
                <a:gd name="T46" fmla="*/ 295 w 407"/>
                <a:gd name="T47" fmla="*/ 181 h 913"/>
                <a:gd name="T48" fmla="*/ 292 w 407"/>
                <a:gd name="T49" fmla="*/ 130 h 913"/>
                <a:gd name="T50" fmla="*/ 307 w 407"/>
                <a:gd name="T51" fmla="*/ 104 h 913"/>
                <a:gd name="T52" fmla="*/ 320 w 407"/>
                <a:gd name="T53" fmla="*/ 74 h 913"/>
                <a:gd name="T54" fmla="*/ 276 w 407"/>
                <a:gd name="T55" fmla="*/ 8 h 913"/>
                <a:gd name="T56" fmla="*/ 208 w 407"/>
                <a:gd name="T57" fmla="*/ 30 h 913"/>
                <a:gd name="T58" fmla="*/ 189 w 407"/>
                <a:gd name="T59" fmla="*/ 94 h 913"/>
                <a:gd name="T60" fmla="*/ 152 w 407"/>
                <a:gd name="T61" fmla="*/ 148 h 913"/>
                <a:gd name="T62" fmla="*/ 129 w 407"/>
                <a:gd name="T63" fmla="*/ 133 h 913"/>
                <a:gd name="T64" fmla="*/ 99 w 407"/>
                <a:gd name="T65" fmla="*/ 148 h 913"/>
                <a:gd name="T66" fmla="*/ 31 w 407"/>
                <a:gd name="T67" fmla="*/ 91 h 913"/>
                <a:gd name="T68" fmla="*/ 0 w 407"/>
                <a:gd name="T69" fmla="*/ 108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7" h="913">
                  <a:moveTo>
                    <a:pt x="0" y="108"/>
                  </a:moveTo>
                  <a:cubicBezTo>
                    <a:pt x="28" y="132"/>
                    <a:pt x="56" y="157"/>
                    <a:pt x="84" y="181"/>
                  </a:cubicBezTo>
                  <a:cubicBezTo>
                    <a:pt x="114" y="207"/>
                    <a:pt x="107" y="242"/>
                    <a:pt x="106" y="277"/>
                  </a:cubicBezTo>
                  <a:cubicBezTo>
                    <a:pt x="106" y="296"/>
                    <a:pt x="109" y="305"/>
                    <a:pt x="117" y="323"/>
                  </a:cubicBezTo>
                  <a:cubicBezTo>
                    <a:pt x="126" y="343"/>
                    <a:pt x="112" y="353"/>
                    <a:pt x="113" y="374"/>
                  </a:cubicBezTo>
                  <a:cubicBezTo>
                    <a:pt x="116" y="415"/>
                    <a:pt x="165" y="423"/>
                    <a:pt x="172" y="456"/>
                  </a:cubicBezTo>
                  <a:cubicBezTo>
                    <a:pt x="174" y="466"/>
                    <a:pt x="186" y="492"/>
                    <a:pt x="175" y="497"/>
                  </a:cubicBezTo>
                  <a:cubicBezTo>
                    <a:pt x="144" y="509"/>
                    <a:pt x="160" y="509"/>
                    <a:pt x="143" y="532"/>
                  </a:cubicBezTo>
                  <a:cubicBezTo>
                    <a:pt x="123" y="559"/>
                    <a:pt x="103" y="593"/>
                    <a:pt x="78" y="617"/>
                  </a:cubicBezTo>
                  <a:cubicBezTo>
                    <a:pt x="50" y="645"/>
                    <a:pt x="32" y="644"/>
                    <a:pt x="15" y="680"/>
                  </a:cubicBezTo>
                  <a:cubicBezTo>
                    <a:pt x="6" y="699"/>
                    <a:pt x="30" y="756"/>
                    <a:pt x="37" y="775"/>
                  </a:cubicBezTo>
                  <a:cubicBezTo>
                    <a:pt x="4" y="797"/>
                    <a:pt x="40" y="893"/>
                    <a:pt x="80" y="861"/>
                  </a:cubicBezTo>
                  <a:cubicBezTo>
                    <a:pt x="81" y="870"/>
                    <a:pt x="88" y="879"/>
                    <a:pt x="89" y="888"/>
                  </a:cubicBezTo>
                  <a:cubicBezTo>
                    <a:pt x="93" y="886"/>
                    <a:pt x="96" y="884"/>
                    <a:pt x="99" y="881"/>
                  </a:cubicBezTo>
                  <a:cubicBezTo>
                    <a:pt x="113" y="913"/>
                    <a:pt x="174" y="858"/>
                    <a:pt x="195" y="854"/>
                  </a:cubicBezTo>
                  <a:cubicBezTo>
                    <a:pt x="257" y="844"/>
                    <a:pt x="272" y="830"/>
                    <a:pt x="318" y="786"/>
                  </a:cubicBezTo>
                  <a:cubicBezTo>
                    <a:pt x="350" y="756"/>
                    <a:pt x="371" y="720"/>
                    <a:pt x="395" y="684"/>
                  </a:cubicBezTo>
                  <a:cubicBezTo>
                    <a:pt x="407" y="665"/>
                    <a:pt x="388" y="644"/>
                    <a:pt x="377" y="631"/>
                  </a:cubicBezTo>
                  <a:cubicBezTo>
                    <a:pt x="357" y="606"/>
                    <a:pt x="355" y="601"/>
                    <a:pt x="362" y="570"/>
                  </a:cubicBezTo>
                  <a:cubicBezTo>
                    <a:pt x="371" y="536"/>
                    <a:pt x="336" y="507"/>
                    <a:pt x="336" y="471"/>
                  </a:cubicBezTo>
                  <a:cubicBezTo>
                    <a:pt x="336" y="455"/>
                    <a:pt x="353" y="434"/>
                    <a:pt x="349" y="420"/>
                  </a:cubicBezTo>
                  <a:cubicBezTo>
                    <a:pt x="340" y="391"/>
                    <a:pt x="331" y="363"/>
                    <a:pt x="321" y="334"/>
                  </a:cubicBezTo>
                  <a:cubicBezTo>
                    <a:pt x="308" y="294"/>
                    <a:pt x="354" y="274"/>
                    <a:pt x="334" y="232"/>
                  </a:cubicBezTo>
                  <a:cubicBezTo>
                    <a:pt x="323" y="209"/>
                    <a:pt x="313" y="199"/>
                    <a:pt x="295" y="181"/>
                  </a:cubicBezTo>
                  <a:cubicBezTo>
                    <a:pt x="283" y="170"/>
                    <a:pt x="304" y="143"/>
                    <a:pt x="292" y="130"/>
                  </a:cubicBezTo>
                  <a:cubicBezTo>
                    <a:pt x="302" y="124"/>
                    <a:pt x="312" y="114"/>
                    <a:pt x="307" y="104"/>
                  </a:cubicBezTo>
                  <a:cubicBezTo>
                    <a:pt x="299" y="88"/>
                    <a:pt x="318" y="89"/>
                    <a:pt x="320" y="74"/>
                  </a:cubicBezTo>
                  <a:cubicBezTo>
                    <a:pt x="323" y="40"/>
                    <a:pt x="300" y="29"/>
                    <a:pt x="276" y="8"/>
                  </a:cubicBezTo>
                  <a:cubicBezTo>
                    <a:pt x="267" y="0"/>
                    <a:pt x="220" y="26"/>
                    <a:pt x="208" y="30"/>
                  </a:cubicBezTo>
                  <a:cubicBezTo>
                    <a:pt x="187" y="38"/>
                    <a:pt x="191" y="74"/>
                    <a:pt x="189" y="94"/>
                  </a:cubicBezTo>
                  <a:cubicBezTo>
                    <a:pt x="187" y="123"/>
                    <a:pt x="175" y="128"/>
                    <a:pt x="152" y="148"/>
                  </a:cubicBezTo>
                  <a:cubicBezTo>
                    <a:pt x="146" y="153"/>
                    <a:pt x="133" y="138"/>
                    <a:pt x="129" y="133"/>
                  </a:cubicBezTo>
                  <a:cubicBezTo>
                    <a:pt x="119" y="125"/>
                    <a:pt x="111" y="150"/>
                    <a:pt x="99" y="148"/>
                  </a:cubicBezTo>
                  <a:cubicBezTo>
                    <a:pt x="61" y="140"/>
                    <a:pt x="55" y="122"/>
                    <a:pt x="31" y="91"/>
                  </a:cubicBezTo>
                  <a:cubicBezTo>
                    <a:pt x="16" y="71"/>
                    <a:pt x="20" y="103"/>
                    <a:pt x="0" y="108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8" name="Freeform 460"/>
            <p:cNvSpPr>
              <a:spLocks noEditPoints="1"/>
            </p:cNvSpPr>
            <p:nvPr/>
          </p:nvSpPr>
          <p:spPr bwMode="auto">
            <a:xfrm>
              <a:off x="2378" y="1523"/>
              <a:ext cx="131" cy="273"/>
            </a:xfrm>
            <a:custGeom>
              <a:avLst/>
              <a:gdLst>
                <a:gd name="T0" fmla="*/ 95 w 437"/>
                <a:gd name="T1" fmla="*/ 886 h 913"/>
                <a:gd name="T2" fmla="*/ 45 w 437"/>
                <a:gd name="T3" fmla="*/ 780 h 913"/>
                <a:gd name="T4" fmla="*/ 65 w 437"/>
                <a:gd name="T5" fmla="*/ 639 h 913"/>
                <a:gd name="T6" fmla="*/ 155 w 437"/>
                <a:gd name="T7" fmla="*/ 534 h 913"/>
                <a:gd name="T8" fmla="*/ 185 w 437"/>
                <a:gd name="T9" fmla="*/ 476 h 913"/>
                <a:gd name="T10" fmla="*/ 123 w 437"/>
                <a:gd name="T11" fmla="*/ 382 h 913"/>
                <a:gd name="T12" fmla="*/ 116 w 437"/>
                <a:gd name="T13" fmla="*/ 285 h 913"/>
                <a:gd name="T14" fmla="*/ 13 w 437"/>
                <a:gd name="T15" fmla="*/ 123 h 913"/>
                <a:gd name="T16" fmla="*/ 27 w 437"/>
                <a:gd name="T17" fmla="*/ 96 h 913"/>
                <a:gd name="T18" fmla="*/ 68 w 437"/>
                <a:gd name="T19" fmla="*/ 107 h 913"/>
                <a:gd name="T20" fmla="*/ 144 w 437"/>
                <a:gd name="T21" fmla="*/ 131 h 913"/>
                <a:gd name="T22" fmla="*/ 167 w 437"/>
                <a:gd name="T23" fmla="*/ 147 h 913"/>
                <a:gd name="T24" fmla="*/ 199 w 437"/>
                <a:gd name="T25" fmla="*/ 91 h 913"/>
                <a:gd name="T26" fmla="*/ 302 w 437"/>
                <a:gd name="T27" fmla="*/ 9 h 913"/>
                <a:gd name="T28" fmla="*/ 337 w 437"/>
                <a:gd name="T29" fmla="*/ 102 h 913"/>
                <a:gd name="T30" fmla="*/ 323 w 437"/>
                <a:gd name="T31" fmla="*/ 141 h 913"/>
                <a:gd name="T32" fmla="*/ 361 w 437"/>
                <a:gd name="T33" fmla="*/ 235 h 913"/>
                <a:gd name="T34" fmla="*/ 364 w 437"/>
                <a:gd name="T35" fmla="*/ 385 h 913"/>
                <a:gd name="T36" fmla="*/ 365 w 437"/>
                <a:gd name="T37" fmla="*/ 479 h 913"/>
                <a:gd name="T38" fmla="*/ 404 w 437"/>
                <a:gd name="T39" fmla="*/ 633 h 913"/>
                <a:gd name="T40" fmla="*/ 408 w 437"/>
                <a:gd name="T41" fmla="*/ 717 h 913"/>
                <a:gd name="T42" fmla="*/ 189 w 437"/>
                <a:gd name="T43" fmla="*/ 885 h 913"/>
                <a:gd name="T44" fmla="*/ 114 w 437"/>
                <a:gd name="T45" fmla="*/ 904 h 913"/>
                <a:gd name="T46" fmla="*/ 126 w 437"/>
                <a:gd name="T47" fmla="*/ 885 h 913"/>
                <a:gd name="T48" fmla="*/ 330 w 437"/>
                <a:gd name="T49" fmla="*/ 789 h 913"/>
                <a:gd name="T50" fmla="*/ 392 w 437"/>
                <a:gd name="T51" fmla="*/ 648 h 913"/>
                <a:gd name="T52" fmla="*/ 361 w 437"/>
                <a:gd name="T53" fmla="*/ 529 h 913"/>
                <a:gd name="T54" fmla="*/ 359 w 437"/>
                <a:gd name="T55" fmla="*/ 431 h 913"/>
                <a:gd name="T56" fmla="*/ 340 w 437"/>
                <a:gd name="T57" fmla="*/ 290 h 913"/>
                <a:gd name="T58" fmla="*/ 303 w 437"/>
                <a:gd name="T59" fmla="*/ 163 h 913"/>
                <a:gd name="T60" fmla="*/ 307 w 437"/>
                <a:gd name="T61" fmla="*/ 130 h 913"/>
                <a:gd name="T62" fmla="*/ 330 w 437"/>
                <a:gd name="T63" fmla="*/ 82 h 913"/>
                <a:gd name="T64" fmla="*/ 244 w 437"/>
                <a:gd name="T65" fmla="*/ 41 h 913"/>
                <a:gd name="T66" fmla="*/ 217 w 437"/>
                <a:gd name="T67" fmla="*/ 102 h 913"/>
                <a:gd name="T68" fmla="*/ 168 w 437"/>
                <a:gd name="T69" fmla="*/ 166 h 913"/>
                <a:gd name="T70" fmla="*/ 140 w 437"/>
                <a:gd name="T71" fmla="*/ 153 h 913"/>
                <a:gd name="T72" fmla="*/ 52 w 437"/>
                <a:gd name="T73" fmla="*/ 118 h 913"/>
                <a:gd name="T74" fmla="*/ 109 w 437"/>
                <a:gd name="T75" fmla="*/ 182 h 913"/>
                <a:gd name="T76" fmla="*/ 144 w 437"/>
                <a:gd name="T77" fmla="*/ 327 h 913"/>
                <a:gd name="T78" fmla="*/ 170 w 437"/>
                <a:gd name="T79" fmla="*/ 422 h 913"/>
                <a:gd name="T80" fmla="*/ 198 w 437"/>
                <a:gd name="T81" fmla="*/ 513 h 913"/>
                <a:gd name="T82" fmla="*/ 153 w 437"/>
                <a:gd name="T83" fmla="*/ 569 h 913"/>
                <a:gd name="T84" fmla="*/ 43 w 437"/>
                <a:gd name="T85" fmla="*/ 692 h 913"/>
                <a:gd name="T86" fmla="*/ 61 w 437"/>
                <a:gd name="T87" fmla="*/ 791 h 913"/>
                <a:gd name="T88" fmla="*/ 93 w 437"/>
                <a:gd name="T89" fmla="*/ 861 h 913"/>
                <a:gd name="T90" fmla="*/ 112 w 437"/>
                <a:gd name="T91" fmla="*/ 879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37" h="913">
                  <a:moveTo>
                    <a:pt x="101" y="913"/>
                  </a:moveTo>
                  <a:cubicBezTo>
                    <a:pt x="99" y="897"/>
                    <a:pt x="99" y="897"/>
                    <a:pt x="99" y="897"/>
                  </a:cubicBezTo>
                  <a:cubicBezTo>
                    <a:pt x="99" y="894"/>
                    <a:pt x="97" y="890"/>
                    <a:pt x="95" y="886"/>
                  </a:cubicBezTo>
                  <a:cubicBezTo>
                    <a:pt x="95" y="885"/>
                    <a:pt x="94" y="884"/>
                    <a:pt x="94" y="882"/>
                  </a:cubicBezTo>
                  <a:cubicBezTo>
                    <a:pt x="72" y="890"/>
                    <a:pt x="48" y="872"/>
                    <a:pt x="38" y="839"/>
                  </a:cubicBezTo>
                  <a:cubicBezTo>
                    <a:pt x="32" y="821"/>
                    <a:pt x="31" y="795"/>
                    <a:pt x="45" y="780"/>
                  </a:cubicBezTo>
                  <a:cubicBezTo>
                    <a:pt x="45" y="780"/>
                    <a:pt x="45" y="780"/>
                    <a:pt x="45" y="780"/>
                  </a:cubicBezTo>
                  <a:cubicBezTo>
                    <a:pt x="31" y="744"/>
                    <a:pt x="16" y="704"/>
                    <a:pt x="26" y="684"/>
                  </a:cubicBezTo>
                  <a:cubicBezTo>
                    <a:pt x="38" y="659"/>
                    <a:pt x="50" y="650"/>
                    <a:pt x="65" y="639"/>
                  </a:cubicBezTo>
                  <a:cubicBezTo>
                    <a:pt x="73" y="634"/>
                    <a:pt x="81" y="628"/>
                    <a:pt x="91" y="619"/>
                  </a:cubicBezTo>
                  <a:cubicBezTo>
                    <a:pt x="108" y="602"/>
                    <a:pt x="123" y="580"/>
                    <a:pt x="138" y="558"/>
                  </a:cubicBezTo>
                  <a:cubicBezTo>
                    <a:pt x="144" y="550"/>
                    <a:pt x="149" y="542"/>
                    <a:pt x="155" y="534"/>
                  </a:cubicBezTo>
                  <a:cubicBezTo>
                    <a:pt x="160" y="527"/>
                    <a:pt x="161" y="523"/>
                    <a:pt x="162" y="520"/>
                  </a:cubicBezTo>
                  <a:cubicBezTo>
                    <a:pt x="166" y="509"/>
                    <a:pt x="170" y="505"/>
                    <a:pt x="191" y="496"/>
                  </a:cubicBezTo>
                  <a:cubicBezTo>
                    <a:pt x="191" y="494"/>
                    <a:pt x="186" y="481"/>
                    <a:pt x="185" y="476"/>
                  </a:cubicBezTo>
                  <a:cubicBezTo>
                    <a:pt x="184" y="472"/>
                    <a:pt x="183" y="468"/>
                    <a:pt x="182" y="466"/>
                  </a:cubicBezTo>
                  <a:cubicBezTo>
                    <a:pt x="179" y="454"/>
                    <a:pt x="170" y="446"/>
                    <a:pt x="158" y="436"/>
                  </a:cubicBezTo>
                  <a:cubicBezTo>
                    <a:pt x="143" y="423"/>
                    <a:pt x="125" y="409"/>
                    <a:pt x="123" y="382"/>
                  </a:cubicBezTo>
                  <a:cubicBezTo>
                    <a:pt x="123" y="372"/>
                    <a:pt x="125" y="364"/>
                    <a:pt x="127" y="357"/>
                  </a:cubicBezTo>
                  <a:cubicBezTo>
                    <a:pt x="130" y="349"/>
                    <a:pt x="131" y="343"/>
                    <a:pt x="127" y="334"/>
                  </a:cubicBezTo>
                  <a:cubicBezTo>
                    <a:pt x="119" y="316"/>
                    <a:pt x="116" y="306"/>
                    <a:pt x="116" y="285"/>
                  </a:cubicBezTo>
                  <a:cubicBezTo>
                    <a:pt x="116" y="280"/>
                    <a:pt x="117" y="276"/>
                    <a:pt x="117" y="271"/>
                  </a:cubicBezTo>
                  <a:cubicBezTo>
                    <a:pt x="118" y="241"/>
                    <a:pt x="119" y="215"/>
                    <a:pt x="97" y="196"/>
                  </a:cubicBezTo>
                  <a:cubicBezTo>
                    <a:pt x="69" y="171"/>
                    <a:pt x="41" y="147"/>
                    <a:pt x="13" y="123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17" y="107"/>
                    <a:pt x="17" y="107"/>
                    <a:pt x="17" y="107"/>
                  </a:cubicBezTo>
                  <a:cubicBezTo>
                    <a:pt x="22" y="106"/>
                    <a:pt x="24" y="102"/>
                    <a:pt x="27" y="96"/>
                  </a:cubicBezTo>
                  <a:cubicBezTo>
                    <a:pt x="30" y="91"/>
                    <a:pt x="34" y="83"/>
                    <a:pt x="42" y="83"/>
                  </a:cubicBezTo>
                  <a:cubicBezTo>
                    <a:pt x="49" y="83"/>
                    <a:pt x="54" y="89"/>
                    <a:pt x="58" y="94"/>
                  </a:cubicBezTo>
                  <a:cubicBezTo>
                    <a:pt x="61" y="98"/>
                    <a:pt x="64" y="103"/>
                    <a:pt x="68" y="107"/>
                  </a:cubicBezTo>
                  <a:cubicBezTo>
                    <a:pt x="83" y="129"/>
                    <a:pt x="91" y="141"/>
                    <a:pt x="119" y="147"/>
                  </a:cubicBezTo>
                  <a:cubicBezTo>
                    <a:pt x="121" y="147"/>
                    <a:pt x="125" y="143"/>
                    <a:pt x="127" y="140"/>
                  </a:cubicBezTo>
                  <a:cubicBezTo>
                    <a:pt x="131" y="136"/>
                    <a:pt x="136" y="131"/>
                    <a:pt x="144" y="131"/>
                  </a:cubicBezTo>
                  <a:cubicBezTo>
                    <a:pt x="146" y="131"/>
                    <a:pt x="150" y="131"/>
                    <a:pt x="153" y="134"/>
                  </a:cubicBezTo>
                  <a:cubicBezTo>
                    <a:pt x="155" y="135"/>
                    <a:pt x="156" y="137"/>
                    <a:pt x="158" y="139"/>
                  </a:cubicBezTo>
                  <a:cubicBezTo>
                    <a:pt x="160" y="141"/>
                    <a:pt x="164" y="145"/>
                    <a:pt x="167" y="147"/>
                  </a:cubicBezTo>
                  <a:cubicBezTo>
                    <a:pt x="170" y="145"/>
                    <a:pt x="173" y="142"/>
                    <a:pt x="175" y="140"/>
                  </a:cubicBezTo>
                  <a:cubicBezTo>
                    <a:pt x="191" y="127"/>
                    <a:pt x="198" y="122"/>
                    <a:pt x="199" y="101"/>
                  </a:cubicBezTo>
                  <a:cubicBezTo>
                    <a:pt x="199" y="98"/>
                    <a:pt x="199" y="95"/>
                    <a:pt x="199" y="91"/>
                  </a:cubicBezTo>
                  <a:cubicBezTo>
                    <a:pt x="200" y="69"/>
                    <a:pt x="200" y="38"/>
                    <a:pt x="224" y="29"/>
                  </a:cubicBezTo>
                  <a:cubicBezTo>
                    <a:pt x="227" y="28"/>
                    <a:pt x="231" y="27"/>
                    <a:pt x="236" y="24"/>
                  </a:cubicBezTo>
                  <a:cubicBezTo>
                    <a:pt x="265" y="11"/>
                    <a:pt x="291" y="0"/>
                    <a:pt x="302" y="9"/>
                  </a:cubicBezTo>
                  <a:cubicBezTo>
                    <a:pt x="305" y="13"/>
                    <a:pt x="309" y="16"/>
                    <a:pt x="313" y="19"/>
                  </a:cubicBezTo>
                  <a:cubicBezTo>
                    <a:pt x="331" y="34"/>
                    <a:pt x="351" y="50"/>
                    <a:pt x="348" y="83"/>
                  </a:cubicBezTo>
                  <a:cubicBezTo>
                    <a:pt x="347" y="93"/>
                    <a:pt x="341" y="98"/>
                    <a:pt x="337" y="102"/>
                  </a:cubicBezTo>
                  <a:cubicBezTo>
                    <a:pt x="335" y="103"/>
                    <a:pt x="333" y="105"/>
                    <a:pt x="333" y="106"/>
                  </a:cubicBezTo>
                  <a:cubicBezTo>
                    <a:pt x="333" y="106"/>
                    <a:pt x="333" y="107"/>
                    <a:pt x="334" y="108"/>
                  </a:cubicBezTo>
                  <a:cubicBezTo>
                    <a:pt x="340" y="119"/>
                    <a:pt x="335" y="132"/>
                    <a:pt x="323" y="141"/>
                  </a:cubicBezTo>
                  <a:cubicBezTo>
                    <a:pt x="325" y="150"/>
                    <a:pt x="323" y="159"/>
                    <a:pt x="321" y="167"/>
                  </a:cubicBezTo>
                  <a:cubicBezTo>
                    <a:pt x="320" y="173"/>
                    <a:pt x="318" y="181"/>
                    <a:pt x="320" y="183"/>
                  </a:cubicBezTo>
                  <a:cubicBezTo>
                    <a:pt x="340" y="201"/>
                    <a:pt x="350" y="212"/>
                    <a:pt x="361" y="235"/>
                  </a:cubicBezTo>
                  <a:cubicBezTo>
                    <a:pt x="374" y="262"/>
                    <a:pt x="364" y="281"/>
                    <a:pt x="356" y="298"/>
                  </a:cubicBezTo>
                  <a:cubicBezTo>
                    <a:pt x="350" y="312"/>
                    <a:pt x="344" y="324"/>
                    <a:pt x="349" y="339"/>
                  </a:cubicBezTo>
                  <a:cubicBezTo>
                    <a:pt x="354" y="354"/>
                    <a:pt x="359" y="370"/>
                    <a:pt x="364" y="385"/>
                  </a:cubicBezTo>
                  <a:cubicBezTo>
                    <a:pt x="377" y="425"/>
                    <a:pt x="377" y="425"/>
                    <a:pt x="377" y="425"/>
                  </a:cubicBezTo>
                  <a:cubicBezTo>
                    <a:pt x="380" y="436"/>
                    <a:pt x="375" y="448"/>
                    <a:pt x="370" y="460"/>
                  </a:cubicBezTo>
                  <a:cubicBezTo>
                    <a:pt x="368" y="466"/>
                    <a:pt x="365" y="474"/>
                    <a:pt x="365" y="479"/>
                  </a:cubicBezTo>
                  <a:cubicBezTo>
                    <a:pt x="365" y="493"/>
                    <a:pt x="371" y="507"/>
                    <a:pt x="378" y="521"/>
                  </a:cubicBezTo>
                  <a:cubicBezTo>
                    <a:pt x="386" y="540"/>
                    <a:pt x="395" y="559"/>
                    <a:pt x="390" y="580"/>
                  </a:cubicBezTo>
                  <a:cubicBezTo>
                    <a:pt x="384" y="608"/>
                    <a:pt x="385" y="610"/>
                    <a:pt x="404" y="633"/>
                  </a:cubicBezTo>
                  <a:cubicBezTo>
                    <a:pt x="406" y="637"/>
                    <a:pt x="406" y="637"/>
                    <a:pt x="406" y="637"/>
                  </a:cubicBezTo>
                  <a:cubicBezTo>
                    <a:pt x="418" y="651"/>
                    <a:pt x="437" y="674"/>
                    <a:pt x="421" y="697"/>
                  </a:cubicBezTo>
                  <a:cubicBezTo>
                    <a:pt x="417" y="704"/>
                    <a:pt x="413" y="711"/>
                    <a:pt x="408" y="717"/>
                  </a:cubicBezTo>
                  <a:cubicBezTo>
                    <a:pt x="390" y="746"/>
                    <a:pt x="370" y="776"/>
                    <a:pt x="344" y="801"/>
                  </a:cubicBezTo>
                  <a:cubicBezTo>
                    <a:pt x="297" y="845"/>
                    <a:pt x="280" y="860"/>
                    <a:pt x="216" y="872"/>
                  </a:cubicBezTo>
                  <a:cubicBezTo>
                    <a:pt x="210" y="872"/>
                    <a:pt x="199" y="879"/>
                    <a:pt x="189" y="885"/>
                  </a:cubicBezTo>
                  <a:cubicBezTo>
                    <a:pt x="171" y="896"/>
                    <a:pt x="150" y="908"/>
                    <a:pt x="133" y="908"/>
                  </a:cubicBezTo>
                  <a:cubicBezTo>
                    <a:pt x="126" y="908"/>
                    <a:pt x="121" y="906"/>
                    <a:pt x="116" y="902"/>
                  </a:cubicBezTo>
                  <a:cubicBezTo>
                    <a:pt x="115" y="903"/>
                    <a:pt x="115" y="903"/>
                    <a:pt x="114" y="904"/>
                  </a:cubicBezTo>
                  <a:lnTo>
                    <a:pt x="101" y="913"/>
                  </a:lnTo>
                  <a:close/>
                  <a:moveTo>
                    <a:pt x="121" y="874"/>
                  </a:moveTo>
                  <a:cubicBezTo>
                    <a:pt x="126" y="885"/>
                    <a:pt x="126" y="885"/>
                    <a:pt x="126" y="885"/>
                  </a:cubicBezTo>
                  <a:cubicBezTo>
                    <a:pt x="132" y="898"/>
                    <a:pt x="159" y="881"/>
                    <a:pt x="180" y="869"/>
                  </a:cubicBezTo>
                  <a:cubicBezTo>
                    <a:pt x="194" y="861"/>
                    <a:pt x="204" y="855"/>
                    <a:pt x="212" y="853"/>
                  </a:cubicBezTo>
                  <a:cubicBezTo>
                    <a:pt x="271" y="843"/>
                    <a:pt x="285" y="831"/>
                    <a:pt x="330" y="789"/>
                  </a:cubicBezTo>
                  <a:cubicBezTo>
                    <a:pt x="356" y="764"/>
                    <a:pt x="374" y="737"/>
                    <a:pt x="393" y="707"/>
                  </a:cubicBezTo>
                  <a:cubicBezTo>
                    <a:pt x="397" y="701"/>
                    <a:pt x="402" y="694"/>
                    <a:pt x="406" y="687"/>
                  </a:cubicBezTo>
                  <a:cubicBezTo>
                    <a:pt x="413" y="676"/>
                    <a:pt x="404" y="663"/>
                    <a:pt x="392" y="648"/>
                  </a:cubicBezTo>
                  <a:cubicBezTo>
                    <a:pt x="389" y="644"/>
                    <a:pt x="389" y="644"/>
                    <a:pt x="389" y="644"/>
                  </a:cubicBezTo>
                  <a:cubicBezTo>
                    <a:pt x="368" y="618"/>
                    <a:pt x="364" y="610"/>
                    <a:pt x="372" y="576"/>
                  </a:cubicBezTo>
                  <a:cubicBezTo>
                    <a:pt x="376" y="561"/>
                    <a:pt x="369" y="545"/>
                    <a:pt x="361" y="529"/>
                  </a:cubicBezTo>
                  <a:cubicBezTo>
                    <a:pt x="354" y="513"/>
                    <a:pt x="346" y="497"/>
                    <a:pt x="346" y="479"/>
                  </a:cubicBezTo>
                  <a:cubicBezTo>
                    <a:pt x="346" y="470"/>
                    <a:pt x="350" y="461"/>
                    <a:pt x="354" y="452"/>
                  </a:cubicBezTo>
                  <a:cubicBezTo>
                    <a:pt x="357" y="444"/>
                    <a:pt x="361" y="435"/>
                    <a:pt x="359" y="431"/>
                  </a:cubicBezTo>
                  <a:cubicBezTo>
                    <a:pt x="346" y="391"/>
                    <a:pt x="346" y="391"/>
                    <a:pt x="346" y="391"/>
                  </a:cubicBezTo>
                  <a:cubicBezTo>
                    <a:pt x="341" y="375"/>
                    <a:pt x="336" y="360"/>
                    <a:pt x="331" y="345"/>
                  </a:cubicBezTo>
                  <a:cubicBezTo>
                    <a:pt x="324" y="322"/>
                    <a:pt x="332" y="305"/>
                    <a:pt x="340" y="290"/>
                  </a:cubicBezTo>
                  <a:cubicBezTo>
                    <a:pt x="347" y="274"/>
                    <a:pt x="353" y="262"/>
                    <a:pt x="344" y="243"/>
                  </a:cubicBezTo>
                  <a:cubicBezTo>
                    <a:pt x="334" y="222"/>
                    <a:pt x="325" y="212"/>
                    <a:pt x="308" y="196"/>
                  </a:cubicBezTo>
                  <a:cubicBezTo>
                    <a:pt x="298" y="187"/>
                    <a:pt x="301" y="173"/>
                    <a:pt x="303" y="163"/>
                  </a:cubicBezTo>
                  <a:cubicBezTo>
                    <a:pt x="305" y="155"/>
                    <a:pt x="307" y="147"/>
                    <a:pt x="304" y="144"/>
                  </a:cubicBezTo>
                  <a:cubicBezTo>
                    <a:pt x="296" y="136"/>
                    <a:pt x="296" y="136"/>
                    <a:pt x="296" y="136"/>
                  </a:cubicBezTo>
                  <a:cubicBezTo>
                    <a:pt x="307" y="130"/>
                    <a:pt x="307" y="130"/>
                    <a:pt x="307" y="130"/>
                  </a:cubicBezTo>
                  <a:cubicBezTo>
                    <a:pt x="313" y="126"/>
                    <a:pt x="319" y="120"/>
                    <a:pt x="318" y="116"/>
                  </a:cubicBezTo>
                  <a:cubicBezTo>
                    <a:pt x="310" y="101"/>
                    <a:pt x="319" y="93"/>
                    <a:pt x="325" y="88"/>
                  </a:cubicBezTo>
                  <a:cubicBezTo>
                    <a:pt x="328" y="85"/>
                    <a:pt x="330" y="84"/>
                    <a:pt x="330" y="82"/>
                  </a:cubicBezTo>
                  <a:cubicBezTo>
                    <a:pt x="332" y="58"/>
                    <a:pt x="320" y="48"/>
                    <a:pt x="301" y="33"/>
                  </a:cubicBezTo>
                  <a:cubicBezTo>
                    <a:pt x="297" y="30"/>
                    <a:pt x="294" y="27"/>
                    <a:pt x="290" y="23"/>
                  </a:cubicBezTo>
                  <a:cubicBezTo>
                    <a:pt x="280" y="24"/>
                    <a:pt x="256" y="35"/>
                    <a:pt x="244" y="41"/>
                  </a:cubicBezTo>
                  <a:cubicBezTo>
                    <a:pt x="238" y="43"/>
                    <a:pt x="234" y="46"/>
                    <a:pt x="231" y="47"/>
                  </a:cubicBezTo>
                  <a:cubicBezTo>
                    <a:pt x="219" y="51"/>
                    <a:pt x="218" y="74"/>
                    <a:pt x="218" y="91"/>
                  </a:cubicBezTo>
                  <a:cubicBezTo>
                    <a:pt x="218" y="95"/>
                    <a:pt x="218" y="99"/>
                    <a:pt x="217" y="102"/>
                  </a:cubicBezTo>
                  <a:cubicBezTo>
                    <a:pt x="216" y="131"/>
                    <a:pt x="204" y="141"/>
                    <a:pt x="187" y="154"/>
                  </a:cubicBezTo>
                  <a:cubicBezTo>
                    <a:pt x="184" y="157"/>
                    <a:pt x="180" y="160"/>
                    <a:pt x="177" y="163"/>
                  </a:cubicBezTo>
                  <a:cubicBezTo>
                    <a:pt x="174" y="165"/>
                    <a:pt x="171" y="166"/>
                    <a:pt x="168" y="166"/>
                  </a:cubicBezTo>
                  <a:cubicBezTo>
                    <a:pt x="159" y="166"/>
                    <a:pt x="151" y="158"/>
                    <a:pt x="145" y="152"/>
                  </a:cubicBezTo>
                  <a:cubicBezTo>
                    <a:pt x="144" y="151"/>
                    <a:pt x="144" y="151"/>
                    <a:pt x="143" y="150"/>
                  </a:cubicBezTo>
                  <a:cubicBezTo>
                    <a:pt x="142" y="151"/>
                    <a:pt x="141" y="152"/>
                    <a:pt x="140" y="153"/>
                  </a:cubicBezTo>
                  <a:cubicBezTo>
                    <a:pt x="135" y="158"/>
                    <a:pt x="129" y="165"/>
                    <a:pt x="119" y="165"/>
                  </a:cubicBezTo>
                  <a:cubicBezTo>
                    <a:pt x="116" y="165"/>
                    <a:pt x="116" y="165"/>
                    <a:pt x="116" y="165"/>
                  </a:cubicBezTo>
                  <a:cubicBezTo>
                    <a:pt x="81" y="157"/>
                    <a:pt x="69" y="142"/>
                    <a:pt x="52" y="118"/>
                  </a:cubicBezTo>
                  <a:cubicBezTo>
                    <a:pt x="50" y="114"/>
                    <a:pt x="47" y="110"/>
                    <a:pt x="43" y="105"/>
                  </a:cubicBezTo>
                  <a:cubicBezTo>
                    <a:pt x="41" y="109"/>
                    <a:pt x="39" y="113"/>
                    <a:pt x="35" y="117"/>
                  </a:cubicBezTo>
                  <a:cubicBezTo>
                    <a:pt x="59" y="139"/>
                    <a:pt x="84" y="160"/>
                    <a:pt x="109" y="182"/>
                  </a:cubicBezTo>
                  <a:cubicBezTo>
                    <a:pt x="138" y="207"/>
                    <a:pt x="137" y="241"/>
                    <a:pt x="135" y="272"/>
                  </a:cubicBezTo>
                  <a:cubicBezTo>
                    <a:pt x="135" y="276"/>
                    <a:pt x="135" y="281"/>
                    <a:pt x="135" y="285"/>
                  </a:cubicBezTo>
                  <a:cubicBezTo>
                    <a:pt x="134" y="303"/>
                    <a:pt x="137" y="309"/>
                    <a:pt x="144" y="327"/>
                  </a:cubicBezTo>
                  <a:cubicBezTo>
                    <a:pt x="151" y="342"/>
                    <a:pt x="148" y="353"/>
                    <a:pt x="145" y="363"/>
                  </a:cubicBezTo>
                  <a:cubicBezTo>
                    <a:pt x="143" y="368"/>
                    <a:pt x="141" y="374"/>
                    <a:pt x="142" y="381"/>
                  </a:cubicBezTo>
                  <a:cubicBezTo>
                    <a:pt x="143" y="400"/>
                    <a:pt x="156" y="411"/>
                    <a:pt x="170" y="422"/>
                  </a:cubicBezTo>
                  <a:cubicBezTo>
                    <a:pt x="183" y="433"/>
                    <a:pt x="196" y="444"/>
                    <a:pt x="200" y="462"/>
                  </a:cubicBezTo>
                  <a:cubicBezTo>
                    <a:pt x="200" y="464"/>
                    <a:pt x="201" y="467"/>
                    <a:pt x="202" y="470"/>
                  </a:cubicBezTo>
                  <a:cubicBezTo>
                    <a:pt x="207" y="485"/>
                    <a:pt x="214" y="507"/>
                    <a:pt x="198" y="513"/>
                  </a:cubicBezTo>
                  <a:cubicBezTo>
                    <a:pt x="182" y="520"/>
                    <a:pt x="182" y="521"/>
                    <a:pt x="180" y="526"/>
                  </a:cubicBezTo>
                  <a:cubicBezTo>
                    <a:pt x="179" y="530"/>
                    <a:pt x="176" y="536"/>
                    <a:pt x="170" y="545"/>
                  </a:cubicBezTo>
                  <a:cubicBezTo>
                    <a:pt x="164" y="553"/>
                    <a:pt x="159" y="561"/>
                    <a:pt x="153" y="569"/>
                  </a:cubicBezTo>
                  <a:cubicBezTo>
                    <a:pt x="138" y="591"/>
                    <a:pt x="122" y="614"/>
                    <a:pt x="104" y="632"/>
                  </a:cubicBezTo>
                  <a:cubicBezTo>
                    <a:pt x="93" y="642"/>
                    <a:pt x="84" y="649"/>
                    <a:pt x="75" y="655"/>
                  </a:cubicBezTo>
                  <a:cubicBezTo>
                    <a:pt x="62" y="664"/>
                    <a:pt x="52" y="671"/>
                    <a:pt x="43" y="692"/>
                  </a:cubicBezTo>
                  <a:cubicBezTo>
                    <a:pt x="36" y="706"/>
                    <a:pt x="56" y="757"/>
                    <a:pt x="62" y="773"/>
                  </a:cubicBezTo>
                  <a:cubicBezTo>
                    <a:pt x="67" y="787"/>
                    <a:pt x="67" y="787"/>
                    <a:pt x="67" y="787"/>
                  </a:cubicBezTo>
                  <a:cubicBezTo>
                    <a:pt x="61" y="791"/>
                    <a:pt x="61" y="791"/>
                    <a:pt x="61" y="791"/>
                  </a:cubicBezTo>
                  <a:cubicBezTo>
                    <a:pt x="52" y="797"/>
                    <a:pt x="50" y="815"/>
                    <a:pt x="56" y="834"/>
                  </a:cubicBezTo>
                  <a:cubicBezTo>
                    <a:pt x="61" y="853"/>
                    <a:pt x="72" y="866"/>
                    <a:pt x="82" y="866"/>
                  </a:cubicBezTo>
                  <a:cubicBezTo>
                    <a:pt x="86" y="866"/>
                    <a:pt x="89" y="864"/>
                    <a:pt x="93" y="861"/>
                  </a:cubicBezTo>
                  <a:cubicBezTo>
                    <a:pt x="106" y="851"/>
                    <a:pt x="106" y="851"/>
                    <a:pt x="106" y="851"/>
                  </a:cubicBezTo>
                  <a:cubicBezTo>
                    <a:pt x="108" y="867"/>
                    <a:pt x="108" y="867"/>
                    <a:pt x="108" y="867"/>
                  </a:cubicBezTo>
                  <a:cubicBezTo>
                    <a:pt x="109" y="871"/>
                    <a:pt x="110" y="875"/>
                    <a:pt x="112" y="879"/>
                  </a:cubicBezTo>
                  <a:cubicBezTo>
                    <a:pt x="112" y="879"/>
                    <a:pt x="113" y="880"/>
                    <a:pt x="113" y="881"/>
                  </a:cubicBezTo>
                  <a:lnTo>
                    <a:pt x="121" y="874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9" name="Freeform 461"/>
            <p:cNvSpPr>
              <a:spLocks/>
            </p:cNvSpPr>
            <p:nvPr/>
          </p:nvSpPr>
          <p:spPr bwMode="auto">
            <a:xfrm>
              <a:off x="2175" y="2099"/>
              <a:ext cx="3" cy="3"/>
            </a:xfrm>
            <a:custGeom>
              <a:avLst/>
              <a:gdLst>
                <a:gd name="T0" fmla="*/ 0 w 11"/>
                <a:gd name="T1" fmla="*/ 0 h 11"/>
                <a:gd name="T2" fmla="*/ 11 w 11"/>
                <a:gd name="T3" fmla="*/ 5 h 11"/>
                <a:gd name="T4" fmla="*/ 7 w 11"/>
                <a:gd name="T5" fmla="*/ 11 h 11"/>
                <a:gd name="T6" fmla="*/ 0 w 11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1">
                  <a:moveTo>
                    <a:pt x="0" y="0"/>
                  </a:moveTo>
                  <a:cubicBezTo>
                    <a:pt x="3" y="2"/>
                    <a:pt x="7" y="3"/>
                    <a:pt x="11" y="5"/>
                  </a:cubicBezTo>
                  <a:cubicBezTo>
                    <a:pt x="9" y="7"/>
                    <a:pt x="8" y="9"/>
                    <a:pt x="7" y="11"/>
                  </a:cubicBezTo>
                  <a:cubicBezTo>
                    <a:pt x="5" y="7"/>
                    <a:pt x="2" y="3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0" name="Freeform 462"/>
            <p:cNvSpPr>
              <a:spLocks/>
            </p:cNvSpPr>
            <p:nvPr/>
          </p:nvSpPr>
          <p:spPr bwMode="auto">
            <a:xfrm>
              <a:off x="2167" y="2092"/>
              <a:ext cx="15" cy="16"/>
            </a:xfrm>
            <a:custGeom>
              <a:avLst/>
              <a:gdLst>
                <a:gd name="T0" fmla="*/ 33 w 50"/>
                <a:gd name="T1" fmla="*/ 51 h 51"/>
                <a:gd name="T2" fmla="*/ 25 w 50"/>
                <a:gd name="T3" fmla="*/ 38 h 51"/>
                <a:gd name="T4" fmla="*/ 21 w 50"/>
                <a:gd name="T5" fmla="*/ 32 h 51"/>
                <a:gd name="T6" fmla="*/ 0 w 50"/>
                <a:gd name="T7" fmla="*/ 0 h 51"/>
                <a:gd name="T8" fmla="*/ 50 w 50"/>
                <a:gd name="T9" fmla="*/ 24 h 51"/>
                <a:gd name="T10" fmla="*/ 44 w 50"/>
                <a:gd name="T11" fmla="*/ 33 h 51"/>
                <a:gd name="T12" fmla="*/ 41 w 50"/>
                <a:gd name="T13" fmla="*/ 38 h 51"/>
                <a:gd name="T14" fmla="*/ 33 w 50"/>
                <a:gd name="T1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51">
                  <a:moveTo>
                    <a:pt x="33" y="51"/>
                  </a:moveTo>
                  <a:cubicBezTo>
                    <a:pt x="25" y="38"/>
                    <a:pt x="25" y="38"/>
                    <a:pt x="25" y="38"/>
                  </a:cubicBezTo>
                  <a:cubicBezTo>
                    <a:pt x="24" y="36"/>
                    <a:pt x="23" y="34"/>
                    <a:pt x="21" y="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3" y="34"/>
                    <a:pt x="42" y="36"/>
                    <a:pt x="41" y="38"/>
                  </a:cubicBezTo>
                  <a:lnTo>
                    <a:pt x="33" y="51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1" name="Freeform 463"/>
            <p:cNvSpPr>
              <a:spLocks/>
            </p:cNvSpPr>
            <p:nvPr/>
          </p:nvSpPr>
          <p:spPr bwMode="auto">
            <a:xfrm>
              <a:off x="2045" y="1888"/>
              <a:ext cx="49" cy="69"/>
            </a:xfrm>
            <a:custGeom>
              <a:avLst/>
              <a:gdLst>
                <a:gd name="T0" fmla="*/ 110 w 164"/>
                <a:gd name="T1" fmla="*/ 16 h 230"/>
                <a:gd name="T2" fmla="*/ 108 w 164"/>
                <a:gd name="T3" fmla="*/ 0 h 230"/>
                <a:gd name="T4" fmla="*/ 66 w 164"/>
                <a:gd name="T5" fmla="*/ 35 h 230"/>
                <a:gd name="T6" fmla="*/ 86 w 164"/>
                <a:gd name="T7" fmla="*/ 40 h 230"/>
                <a:gd name="T8" fmla="*/ 27 w 164"/>
                <a:gd name="T9" fmla="*/ 79 h 230"/>
                <a:gd name="T10" fmla="*/ 18 w 164"/>
                <a:gd name="T11" fmla="*/ 79 h 230"/>
                <a:gd name="T12" fmla="*/ 36 w 164"/>
                <a:gd name="T13" fmla="*/ 91 h 230"/>
                <a:gd name="T14" fmla="*/ 60 w 164"/>
                <a:gd name="T15" fmla="*/ 128 h 230"/>
                <a:gd name="T16" fmla="*/ 29 w 164"/>
                <a:gd name="T17" fmla="*/ 165 h 230"/>
                <a:gd name="T18" fmla="*/ 68 w 164"/>
                <a:gd name="T19" fmla="*/ 161 h 230"/>
                <a:gd name="T20" fmla="*/ 8 w 164"/>
                <a:gd name="T21" fmla="*/ 189 h 230"/>
                <a:gd name="T22" fmla="*/ 25 w 164"/>
                <a:gd name="T23" fmla="*/ 197 h 230"/>
                <a:gd name="T24" fmla="*/ 10 w 164"/>
                <a:gd name="T25" fmla="*/ 209 h 230"/>
                <a:gd name="T26" fmla="*/ 34 w 164"/>
                <a:gd name="T27" fmla="*/ 209 h 230"/>
                <a:gd name="T28" fmla="*/ 18 w 164"/>
                <a:gd name="T29" fmla="*/ 222 h 230"/>
                <a:gd name="T30" fmla="*/ 38 w 164"/>
                <a:gd name="T31" fmla="*/ 217 h 230"/>
                <a:gd name="T32" fmla="*/ 30 w 164"/>
                <a:gd name="T33" fmla="*/ 230 h 230"/>
                <a:gd name="T34" fmla="*/ 115 w 164"/>
                <a:gd name="T35" fmla="*/ 193 h 230"/>
                <a:gd name="T36" fmla="*/ 164 w 164"/>
                <a:gd name="T37" fmla="*/ 126 h 230"/>
                <a:gd name="T38" fmla="*/ 148 w 164"/>
                <a:gd name="T39" fmla="*/ 50 h 230"/>
                <a:gd name="T40" fmla="*/ 101 w 164"/>
                <a:gd name="T41" fmla="*/ 62 h 230"/>
                <a:gd name="T42" fmla="*/ 110 w 164"/>
                <a:gd name="T43" fmla="*/ 16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4" h="230">
                  <a:moveTo>
                    <a:pt x="110" y="16"/>
                  </a:moveTo>
                  <a:cubicBezTo>
                    <a:pt x="110" y="11"/>
                    <a:pt x="109" y="5"/>
                    <a:pt x="108" y="0"/>
                  </a:cubicBezTo>
                  <a:cubicBezTo>
                    <a:pt x="88" y="4"/>
                    <a:pt x="79" y="20"/>
                    <a:pt x="66" y="35"/>
                  </a:cubicBezTo>
                  <a:cubicBezTo>
                    <a:pt x="73" y="35"/>
                    <a:pt x="79" y="40"/>
                    <a:pt x="86" y="40"/>
                  </a:cubicBezTo>
                  <a:cubicBezTo>
                    <a:pt x="77" y="81"/>
                    <a:pt x="18" y="40"/>
                    <a:pt x="27" y="79"/>
                  </a:cubicBezTo>
                  <a:cubicBezTo>
                    <a:pt x="24" y="79"/>
                    <a:pt x="21" y="79"/>
                    <a:pt x="18" y="79"/>
                  </a:cubicBezTo>
                  <a:cubicBezTo>
                    <a:pt x="24" y="81"/>
                    <a:pt x="30" y="88"/>
                    <a:pt x="36" y="91"/>
                  </a:cubicBezTo>
                  <a:cubicBezTo>
                    <a:pt x="0" y="108"/>
                    <a:pt x="39" y="126"/>
                    <a:pt x="60" y="128"/>
                  </a:cubicBezTo>
                  <a:cubicBezTo>
                    <a:pt x="50" y="140"/>
                    <a:pt x="39" y="153"/>
                    <a:pt x="29" y="165"/>
                  </a:cubicBezTo>
                  <a:cubicBezTo>
                    <a:pt x="45" y="159"/>
                    <a:pt x="57" y="146"/>
                    <a:pt x="68" y="161"/>
                  </a:cubicBezTo>
                  <a:cubicBezTo>
                    <a:pt x="35" y="161"/>
                    <a:pt x="34" y="188"/>
                    <a:pt x="8" y="189"/>
                  </a:cubicBezTo>
                  <a:cubicBezTo>
                    <a:pt x="14" y="192"/>
                    <a:pt x="19" y="194"/>
                    <a:pt x="25" y="197"/>
                  </a:cubicBezTo>
                  <a:cubicBezTo>
                    <a:pt x="20" y="200"/>
                    <a:pt x="16" y="206"/>
                    <a:pt x="10" y="209"/>
                  </a:cubicBezTo>
                  <a:cubicBezTo>
                    <a:pt x="18" y="208"/>
                    <a:pt x="26" y="211"/>
                    <a:pt x="34" y="209"/>
                  </a:cubicBezTo>
                  <a:cubicBezTo>
                    <a:pt x="28" y="213"/>
                    <a:pt x="24" y="219"/>
                    <a:pt x="18" y="222"/>
                  </a:cubicBezTo>
                  <a:cubicBezTo>
                    <a:pt x="24" y="220"/>
                    <a:pt x="31" y="219"/>
                    <a:pt x="38" y="217"/>
                  </a:cubicBezTo>
                  <a:cubicBezTo>
                    <a:pt x="36" y="221"/>
                    <a:pt x="33" y="226"/>
                    <a:pt x="30" y="230"/>
                  </a:cubicBezTo>
                  <a:cubicBezTo>
                    <a:pt x="63" y="229"/>
                    <a:pt x="85" y="194"/>
                    <a:pt x="115" y="193"/>
                  </a:cubicBezTo>
                  <a:cubicBezTo>
                    <a:pt x="161" y="190"/>
                    <a:pt x="164" y="173"/>
                    <a:pt x="164" y="126"/>
                  </a:cubicBezTo>
                  <a:cubicBezTo>
                    <a:pt x="164" y="112"/>
                    <a:pt x="161" y="56"/>
                    <a:pt x="148" y="50"/>
                  </a:cubicBezTo>
                  <a:cubicBezTo>
                    <a:pt x="135" y="44"/>
                    <a:pt x="112" y="77"/>
                    <a:pt x="101" y="62"/>
                  </a:cubicBezTo>
                  <a:cubicBezTo>
                    <a:pt x="88" y="42"/>
                    <a:pt x="99" y="36"/>
                    <a:pt x="110" y="1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2" name="Freeform 464"/>
            <p:cNvSpPr>
              <a:spLocks noEditPoints="1"/>
            </p:cNvSpPr>
            <p:nvPr/>
          </p:nvSpPr>
          <p:spPr bwMode="auto">
            <a:xfrm>
              <a:off x="2032" y="1885"/>
              <a:ext cx="65" cy="75"/>
            </a:xfrm>
            <a:custGeom>
              <a:avLst/>
              <a:gdLst>
                <a:gd name="T0" fmla="*/ 63 w 217"/>
                <a:gd name="T1" fmla="*/ 241 h 251"/>
                <a:gd name="T2" fmla="*/ 54 w 217"/>
                <a:gd name="T3" fmla="*/ 231 h 251"/>
                <a:gd name="T4" fmla="*/ 49 w 217"/>
                <a:gd name="T5" fmla="*/ 213 h 251"/>
                <a:gd name="T6" fmla="*/ 11 w 217"/>
                <a:gd name="T7" fmla="*/ 194 h 251"/>
                <a:gd name="T8" fmla="*/ 86 w 217"/>
                <a:gd name="T9" fmla="*/ 146 h 251"/>
                <a:gd name="T10" fmla="*/ 62 w 217"/>
                <a:gd name="T11" fmla="*/ 103 h 251"/>
                <a:gd name="T12" fmla="*/ 0 w 217"/>
                <a:gd name="T13" fmla="*/ 82 h 251"/>
                <a:gd name="T14" fmla="*/ 64 w 217"/>
                <a:gd name="T15" fmla="*/ 71 h 251"/>
                <a:gd name="T16" fmla="*/ 97 w 217"/>
                <a:gd name="T17" fmla="*/ 63 h 251"/>
                <a:gd name="T18" fmla="*/ 116 w 217"/>
                <a:gd name="T19" fmla="*/ 58 h 251"/>
                <a:gd name="T20" fmla="*/ 89 w 217"/>
                <a:gd name="T21" fmla="*/ 55 h 251"/>
                <a:gd name="T22" fmla="*/ 108 w 217"/>
                <a:gd name="T23" fmla="*/ 33 h 251"/>
                <a:gd name="T24" fmla="*/ 159 w 217"/>
                <a:gd name="T25" fmla="*/ 0 h 251"/>
                <a:gd name="T26" fmla="*/ 161 w 217"/>
                <a:gd name="T27" fmla="*/ 33 h 251"/>
                <a:gd name="T28" fmla="*/ 152 w 217"/>
                <a:gd name="T29" fmla="*/ 68 h 251"/>
                <a:gd name="T30" fmla="*/ 195 w 217"/>
                <a:gd name="T31" fmla="*/ 53 h 251"/>
                <a:gd name="T32" fmla="*/ 158 w 217"/>
                <a:gd name="T33" fmla="*/ 214 h 251"/>
                <a:gd name="T34" fmla="*/ 74 w 217"/>
                <a:gd name="T35" fmla="*/ 251 h 251"/>
                <a:gd name="T36" fmla="*/ 96 w 217"/>
                <a:gd name="T37" fmla="*/ 220 h 251"/>
                <a:gd name="T38" fmla="*/ 112 w 217"/>
                <a:gd name="T39" fmla="*/ 215 h 251"/>
                <a:gd name="T40" fmla="*/ 198 w 217"/>
                <a:gd name="T41" fmla="*/ 138 h 251"/>
                <a:gd name="T42" fmla="*/ 175 w 217"/>
                <a:gd name="T43" fmla="*/ 77 h 251"/>
                <a:gd name="T44" fmla="*/ 137 w 217"/>
                <a:gd name="T45" fmla="*/ 79 h 251"/>
                <a:gd name="T46" fmla="*/ 97 w 217"/>
                <a:gd name="T47" fmla="*/ 82 h 251"/>
                <a:gd name="T48" fmla="*/ 78 w 217"/>
                <a:gd name="T49" fmla="*/ 83 h 251"/>
                <a:gd name="T50" fmla="*/ 79 w 217"/>
                <a:gd name="T51" fmla="*/ 92 h 251"/>
                <a:gd name="T52" fmla="*/ 103 w 217"/>
                <a:gd name="T53" fmla="*/ 102 h 251"/>
                <a:gd name="T54" fmla="*/ 73 w 217"/>
                <a:gd name="T55" fmla="*/ 118 h 251"/>
                <a:gd name="T56" fmla="*/ 122 w 217"/>
                <a:gd name="T57" fmla="*/ 132 h 251"/>
                <a:gd name="T58" fmla="*/ 118 w 217"/>
                <a:gd name="T59" fmla="*/ 168 h 251"/>
                <a:gd name="T60" fmla="*/ 110 w 217"/>
                <a:gd name="T61" fmla="*/ 182 h 251"/>
                <a:gd name="T62" fmla="*/ 83 w 217"/>
                <a:gd name="T63" fmla="*/ 195 h 251"/>
                <a:gd name="T64" fmla="*/ 87 w 217"/>
                <a:gd name="T65" fmla="*/ 207 h 251"/>
                <a:gd name="T66" fmla="*/ 118 w 217"/>
                <a:gd name="T67" fmla="*/ 205 h 251"/>
                <a:gd name="T68" fmla="*/ 125 w 217"/>
                <a:gd name="T69" fmla="*/ 42 h 251"/>
                <a:gd name="T70" fmla="*/ 133 w 217"/>
                <a:gd name="T71" fmla="*/ 43 h 251"/>
                <a:gd name="T72" fmla="*/ 144 w 217"/>
                <a:gd name="T73" fmla="*/ 26 h 251"/>
                <a:gd name="T74" fmla="*/ 125 w 217"/>
                <a:gd name="T75" fmla="*/ 4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7" h="251">
                  <a:moveTo>
                    <a:pt x="57" y="251"/>
                  </a:moveTo>
                  <a:cubicBezTo>
                    <a:pt x="63" y="241"/>
                    <a:pt x="63" y="241"/>
                    <a:pt x="63" y="241"/>
                  </a:cubicBezTo>
                  <a:cubicBezTo>
                    <a:pt x="58" y="230"/>
                    <a:pt x="58" y="230"/>
                    <a:pt x="58" y="230"/>
                  </a:cubicBezTo>
                  <a:cubicBezTo>
                    <a:pt x="57" y="230"/>
                    <a:pt x="56" y="230"/>
                    <a:pt x="54" y="231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9" y="213"/>
                    <a:pt x="49" y="213"/>
                    <a:pt x="49" y="213"/>
                  </a:cubicBezTo>
                  <a:cubicBezTo>
                    <a:pt x="50" y="213"/>
                    <a:pt x="50" y="212"/>
                    <a:pt x="51" y="211"/>
                  </a:cubicBezTo>
                  <a:cubicBezTo>
                    <a:pt x="11" y="194"/>
                    <a:pt x="11" y="194"/>
                    <a:pt x="11" y="194"/>
                  </a:cubicBezTo>
                  <a:cubicBezTo>
                    <a:pt x="47" y="192"/>
                    <a:pt x="47" y="192"/>
                    <a:pt x="47" y="192"/>
                  </a:cubicBezTo>
                  <a:cubicBezTo>
                    <a:pt x="86" y="146"/>
                    <a:pt x="86" y="146"/>
                    <a:pt x="86" y="146"/>
                  </a:cubicBezTo>
                  <a:cubicBezTo>
                    <a:pt x="72" y="141"/>
                    <a:pt x="58" y="133"/>
                    <a:pt x="55" y="121"/>
                  </a:cubicBezTo>
                  <a:cubicBezTo>
                    <a:pt x="54" y="116"/>
                    <a:pt x="55" y="109"/>
                    <a:pt x="62" y="103"/>
                  </a:cubicBezTo>
                  <a:cubicBezTo>
                    <a:pt x="61" y="101"/>
                    <a:pt x="59" y="101"/>
                    <a:pt x="58" y="10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0" y="78"/>
                    <a:pt x="62" y="74"/>
                    <a:pt x="64" y="71"/>
                  </a:cubicBezTo>
                  <a:cubicBezTo>
                    <a:pt x="70" y="63"/>
                    <a:pt x="81" y="63"/>
                    <a:pt x="87" y="63"/>
                  </a:cubicBezTo>
                  <a:cubicBezTo>
                    <a:pt x="97" y="63"/>
                    <a:pt x="97" y="63"/>
                    <a:pt x="97" y="63"/>
                  </a:cubicBezTo>
                  <a:cubicBezTo>
                    <a:pt x="107" y="63"/>
                    <a:pt x="113" y="62"/>
                    <a:pt x="116" y="59"/>
                  </a:cubicBezTo>
                  <a:cubicBezTo>
                    <a:pt x="116" y="58"/>
                    <a:pt x="116" y="58"/>
                    <a:pt x="116" y="58"/>
                  </a:cubicBezTo>
                  <a:cubicBezTo>
                    <a:pt x="113" y="57"/>
                    <a:pt x="110" y="56"/>
                    <a:pt x="108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4" y="38"/>
                    <a:pt x="106" y="36"/>
                    <a:pt x="108" y="33"/>
                  </a:cubicBezTo>
                  <a:cubicBezTo>
                    <a:pt x="119" y="21"/>
                    <a:pt x="130" y="7"/>
                    <a:pt x="150" y="3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63" y="30"/>
                    <a:pt x="163" y="30"/>
                    <a:pt x="163" y="30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159" y="37"/>
                    <a:pt x="156" y="41"/>
                    <a:pt x="154" y="44"/>
                  </a:cubicBezTo>
                  <a:cubicBezTo>
                    <a:pt x="146" y="56"/>
                    <a:pt x="145" y="58"/>
                    <a:pt x="152" y="68"/>
                  </a:cubicBezTo>
                  <a:cubicBezTo>
                    <a:pt x="154" y="68"/>
                    <a:pt x="160" y="64"/>
                    <a:pt x="165" y="61"/>
                  </a:cubicBezTo>
                  <a:cubicBezTo>
                    <a:pt x="174" y="55"/>
                    <a:pt x="186" y="49"/>
                    <a:pt x="195" y="53"/>
                  </a:cubicBezTo>
                  <a:cubicBezTo>
                    <a:pt x="216" y="64"/>
                    <a:pt x="217" y="130"/>
                    <a:pt x="217" y="138"/>
                  </a:cubicBezTo>
                  <a:cubicBezTo>
                    <a:pt x="217" y="185"/>
                    <a:pt x="214" y="211"/>
                    <a:pt x="158" y="214"/>
                  </a:cubicBezTo>
                  <a:cubicBezTo>
                    <a:pt x="146" y="214"/>
                    <a:pt x="135" y="222"/>
                    <a:pt x="123" y="230"/>
                  </a:cubicBezTo>
                  <a:cubicBezTo>
                    <a:pt x="109" y="240"/>
                    <a:pt x="93" y="251"/>
                    <a:pt x="74" y="251"/>
                  </a:cubicBezTo>
                  <a:lnTo>
                    <a:pt x="57" y="251"/>
                  </a:lnTo>
                  <a:close/>
                  <a:moveTo>
                    <a:pt x="96" y="220"/>
                  </a:moveTo>
                  <a:cubicBezTo>
                    <a:pt x="92" y="228"/>
                    <a:pt x="92" y="228"/>
                    <a:pt x="92" y="228"/>
                  </a:cubicBezTo>
                  <a:cubicBezTo>
                    <a:pt x="99" y="225"/>
                    <a:pt x="105" y="220"/>
                    <a:pt x="112" y="215"/>
                  </a:cubicBezTo>
                  <a:cubicBezTo>
                    <a:pt x="126" y="206"/>
                    <a:pt x="140" y="196"/>
                    <a:pt x="157" y="196"/>
                  </a:cubicBezTo>
                  <a:cubicBezTo>
                    <a:pt x="195" y="194"/>
                    <a:pt x="198" y="185"/>
                    <a:pt x="198" y="138"/>
                  </a:cubicBezTo>
                  <a:cubicBezTo>
                    <a:pt x="198" y="111"/>
                    <a:pt x="193" y="74"/>
                    <a:pt x="186" y="70"/>
                  </a:cubicBezTo>
                  <a:cubicBezTo>
                    <a:pt x="185" y="70"/>
                    <a:pt x="179" y="74"/>
                    <a:pt x="175" y="77"/>
                  </a:cubicBezTo>
                  <a:cubicBezTo>
                    <a:pt x="167" y="82"/>
                    <a:pt x="160" y="87"/>
                    <a:pt x="151" y="87"/>
                  </a:cubicBezTo>
                  <a:cubicBezTo>
                    <a:pt x="146" y="87"/>
                    <a:pt x="141" y="84"/>
                    <a:pt x="137" y="79"/>
                  </a:cubicBezTo>
                  <a:cubicBezTo>
                    <a:pt x="135" y="76"/>
                    <a:pt x="133" y="72"/>
                    <a:pt x="132" y="69"/>
                  </a:cubicBezTo>
                  <a:cubicBezTo>
                    <a:pt x="122" y="82"/>
                    <a:pt x="105" y="82"/>
                    <a:pt x="97" y="82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0" y="82"/>
                    <a:pt x="79" y="82"/>
                    <a:pt x="78" y="83"/>
                  </a:cubicBezTo>
                  <a:cubicBezTo>
                    <a:pt x="78" y="83"/>
                    <a:pt x="78" y="84"/>
                    <a:pt x="79" y="89"/>
                  </a:cubicBezTo>
                  <a:cubicBezTo>
                    <a:pt x="79" y="92"/>
                    <a:pt x="79" y="92"/>
                    <a:pt x="79" y="92"/>
                  </a:cubicBezTo>
                  <a:cubicBezTo>
                    <a:pt x="80" y="93"/>
                    <a:pt x="81" y="94"/>
                    <a:pt x="82" y="94"/>
                  </a:cubicBezTo>
                  <a:cubicBezTo>
                    <a:pt x="103" y="102"/>
                    <a:pt x="103" y="102"/>
                    <a:pt x="103" y="102"/>
                  </a:cubicBezTo>
                  <a:cubicBezTo>
                    <a:pt x="83" y="111"/>
                    <a:pt x="83" y="111"/>
                    <a:pt x="83" y="111"/>
                  </a:cubicBezTo>
                  <a:cubicBezTo>
                    <a:pt x="75" y="115"/>
                    <a:pt x="73" y="118"/>
                    <a:pt x="73" y="118"/>
                  </a:cubicBezTo>
                  <a:cubicBezTo>
                    <a:pt x="74" y="122"/>
                    <a:pt x="90" y="130"/>
                    <a:pt x="104" y="131"/>
                  </a:cubicBezTo>
                  <a:cubicBezTo>
                    <a:pt x="122" y="132"/>
                    <a:pt x="122" y="132"/>
                    <a:pt x="122" y="132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8" y="157"/>
                    <a:pt x="114" y="161"/>
                    <a:pt x="118" y="168"/>
                  </a:cubicBezTo>
                  <a:cubicBezTo>
                    <a:pt x="128" y="183"/>
                    <a:pt x="128" y="183"/>
                    <a:pt x="128" y="183"/>
                  </a:cubicBezTo>
                  <a:cubicBezTo>
                    <a:pt x="110" y="182"/>
                    <a:pt x="110" y="182"/>
                    <a:pt x="110" y="182"/>
                  </a:cubicBezTo>
                  <a:cubicBezTo>
                    <a:pt x="110" y="182"/>
                    <a:pt x="110" y="182"/>
                    <a:pt x="110" y="182"/>
                  </a:cubicBezTo>
                  <a:cubicBezTo>
                    <a:pt x="97" y="182"/>
                    <a:pt x="91" y="188"/>
                    <a:pt x="83" y="195"/>
                  </a:cubicBezTo>
                  <a:cubicBezTo>
                    <a:pt x="81" y="197"/>
                    <a:pt x="78" y="199"/>
                    <a:pt x="75" y="202"/>
                  </a:cubicBezTo>
                  <a:cubicBezTo>
                    <a:pt x="87" y="207"/>
                    <a:pt x="87" y="207"/>
                    <a:pt x="87" y="207"/>
                  </a:cubicBezTo>
                  <a:cubicBezTo>
                    <a:pt x="80" y="212"/>
                    <a:pt x="80" y="212"/>
                    <a:pt x="80" y="212"/>
                  </a:cubicBezTo>
                  <a:cubicBezTo>
                    <a:pt x="118" y="205"/>
                    <a:pt x="118" y="205"/>
                    <a:pt x="118" y="205"/>
                  </a:cubicBezTo>
                  <a:lnTo>
                    <a:pt x="96" y="220"/>
                  </a:lnTo>
                  <a:close/>
                  <a:moveTo>
                    <a:pt x="125" y="42"/>
                  </a:moveTo>
                  <a:cubicBezTo>
                    <a:pt x="127" y="43"/>
                    <a:pt x="128" y="43"/>
                    <a:pt x="130" y="43"/>
                  </a:cubicBezTo>
                  <a:cubicBezTo>
                    <a:pt x="133" y="43"/>
                    <a:pt x="133" y="43"/>
                    <a:pt x="133" y="43"/>
                  </a:cubicBezTo>
                  <a:cubicBezTo>
                    <a:pt x="135" y="40"/>
                    <a:pt x="137" y="37"/>
                    <a:pt x="139" y="34"/>
                  </a:cubicBezTo>
                  <a:cubicBezTo>
                    <a:pt x="141" y="31"/>
                    <a:pt x="142" y="29"/>
                    <a:pt x="144" y="26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37" y="28"/>
                    <a:pt x="131" y="34"/>
                    <a:pt x="125" y="4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3" name="Freeform 465"/>
            <p:cNvSpPr>
              <a:spLocks/>
            </p:cNvSpPr>
            <p:nvPr/>
          </p:nvSpPr>
          <p:spPr bwMode="auto">
            <a:xfrm>
              <a:off x="2102" y="1879"/>
              <a:ext cx="3" cy="5"/>
            </a:xfrm>
            <a:custGeom>
              <a:avLst/>
              <a:gdLst>
                <a:gd name="T0" fmla="*/ 0 w 9"/>
                <a:gd name="T1" fmla="*/ 0 h 16"/>
                <a:gd name="T2" fmla="*/ 4 w 9"/>
                <a:gd name="T3" fmla="*/ 16 h 16"/>
                <a:gd name="T4" fmla="*/ 0 w 9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6">
                  <a:moveTo>
                    <a:pt x="0" y="0"/>
                  </a:moveTo>
                  <a:cubicBezTo>
                    <a:pt x="1" y="5"/>
                    <a:pt x="3" y="11"/>
                    <a:pt x="4" y="16"/>
                  </a:cubicBezTo>
                  <a:cubicBezTo>
                    <a:pt x="9" y="5"/>
                    <a:pt x="1" y="3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4" name="Freeform 466"/>
            <p:cNvSpPr>
              <a:spLocks/>
            </p:cNvSpPr>
            <p:nvPr/>
          </p:nvSpPr>
          <p:spPr bwMode="auto">
            <a:xfrm>
              <a:off x="2099" y="1878"/>
              <a:ext cx="8" cy="16"/>
            </a:xfrm>
            <a:custGeom>
              <a:avLst/>
              <a:gdLst>
                <a:gd name="T0" fmla="*/ 10 w 27"/>
                <a:gd name="T1" fmla="*/ 52 h 52"/>
                <a:gd name="T2" fmla="*/ 0 w 27"/>
                <a:gd name="T3" fmla="*/ 6 h 52"/>
                <a:gd name="T4" fmla="*/ 18 w 27"/>
                <a:gd name="T5" fmla="*/ 0 h 52"/>
                <a:gd name="T6" fmla="*/ 21 w 27"/>
                <a:gd name="T7" fmla="*/ 24 h 52"/>
                <a:gd name="T8" fmla="*/ 10 w 27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2">
                  <a:moveTo>
                    <a:pt x="10" y="52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0" y="2"/>
                    <a:pt x="27" y="10"/>
                    <a:pt x="21" y="24"/>
                  </a:cubicBezTo>
                  <a:lnTo>
                    <a:pt x="10" y="52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5" name="Freeform 467"/>
            <p:cNvSpPr>
              <a:spLocks/>
            </p:cNvSpPr>
            <p:nvPr/>
          </p:nvSpPr>
          <p:spPr bwMode="auto">
            <a:xfrm>
              <a:off x="2068" y="1887"/>
              <a:ext cx="32" cy="25"/>
            </a:xfrm>
            <a:custGeom>
              <a:avLst/>
              <a:gdLst>
                <a:gd name="T0" fmla="*/ 31 w 108"/>
                <a:gd name="T1" fmla="*/ 22 h 84"/>
                <a:gd name="T2" fmla="*/ 30 w 108"/>
                <a:gd name="T3" fmla="*/ 71 h 84"/>
                <a:gd name="T4" fmla="*/ 82 w 108"/>
                <a:gd name="T5" fmla="*/ 84 h 84"/>
                <a:gd name="T6" fmla="*/ 98 w 108"/>
                <a:gd name="T7" fmla="*/ 50 h 84"/>
                <a:gd name="T8" fmla="*/ 104 w 108"/>
                <a:gd name="T9" fmla="*/ 59 h 84"/>
                <a:gd name="T10" fmla="*/ 44 w 108"/>
                <a:gd name="T11" fmla="*/ 19 h 84"/>
                <a:gd name="T12" fmla="*/ 52 w 108"/>
                <a:gd name="T13" fmla="*/ 6 h 84"/>
                <a:gd name="T14" fmla="*/ 39 w 108"/>
                <a:gd name="T15" fmla="*/ 0 h 84"/>
                <a:gd name="T16" fmla="*/ 31 w 108"/>
                <a:gd name="T17" fmla="*/ 2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84">
                  <a:moveTo>
                    <a:pt x="31" y="22"/>
                  </a:moveTo>
                  <a:cubicBezTo>
                    <a:pt x="29" y="27"/>
                    <a:pt x="0" y="83"/>
                    <a:pt x="30" y="71"/>
                  </a:cubicBezTo>
                  <a:cubicBezTo>
                    <a:pt x="59" y="60"/>
                    <a:pt x="73" y="46"/>
                    <a:pt x="82" y="84"/>
                  </a:cubicBezTo>
                  <a:cubicBezTo>
                    <a:pt x="97" y="77"/>
                    <a:pt x="108" y="65"/>
                    <a:pt x="98" y="50"/>
                  </a:cubicBezTo>
                  <a:cubicBezTo>
                    <a:pt x="100" y="53"/>
                    <a:pt x="102" y="56"/>
                    <a:pt x="104" y="59"/>
                  </a:cubicBezTo>
                  <a:cubicBezTo>
                    <a:pt x="82" y="30"/>
                    <a:pt x="99" y="5"/>
                    <a:pt x="44" y="19"/>
                  </a:cubicBezTo>
                  <a:cubicBezTo>
                    <a:pt x="47" y="14"/>
                    <a:pt x="49" y="10"/>
                    <a:pt x="52" y="6"/>
                  </a:cubicBezTo>
                  <a:cubicBezTo>
                    <a:pt x="48" y="4"/>
                    <a:pt x="43" y="2"/>
                    <a:pt x="39" y="0"/>
                  </a:cubicBezTo>
                  <a:cubicBezTo>
                    <a:pt x="37" y="7"/>
                    <a:pt x="32" y="15"/>
                    <a:pt x="31" y="2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6" name="Freeform 468"/>
            <p:cNvSpPr>
              <a:spLocks noEditPoints="1"/>
            </p:cNvSpPr>
            <p:nvPr/>
          </p:nvSpPr>
          <p:spPr bwMode="auto">
            <a:xfrm>
              <a:off x="2069" y="1883"/>
              <a:ext cx="33" cy="32"/>
            </a:xfrm>
            <a:custGeom>
              <a:avLst/>
              <a:gdLst>
                <a:gd name="T0" fmla="*/ 73 w 110"/>
                <a:gd name="T1" fmla="*/ 110 h 110"/>
                <a:gd name="T2" fmla="*/ 71 w 110"/>
                <a:gd name="T3" fmla="*/ 99 h 110"/>
                <a:gd name="T4" fmla="*/ 61 w 110"/>
                <a:gd name="T5" fmla="*/ 81 h 110"/>
                <a:gd name="T6" fmla="*/ 44 w 110"/>
                <a:gd name="T7" fmla="*/ 87 h 110"/>
                <a:gd name="T8" fmla="*/ 32 w 110"/>
                <a:gd name="T9" fmla="*/ 92 h 110"/>
                <a:gd name="T10" fmla="*/ 21 w 110"/>
                <a:gd name="T11" fmla="*/ 95 h 110"/>
                <a:gd name="T12" fmla="*/ 21 w 110"/>
                <a:gd name="T13" fmla="*/ 95 h 110"/>
                <a:gd name="T14" fmla="*/ 8 w 110"/>
                <a:gd name="T15" fmla="*/ 87 h 110"/>
                <a:gd name="T16" fmla="*/ 20 w 110"/>
                <a:gd name="T17" fmla="*/ 32 h 110"/>
                <a:gd name="T18" fmla="*/ 25 w 110"/>
                <a:gd name="T19" fmla="*/ 17 h 110"/>
                <a:gd name="T20" fmla="*/ 28 w 110"/>
                <a:gd name="T21" fmla="*/ 10 h 110"/>
                <a:gd name="T22" fmla="*/ 31 w 110"/>
                <a:gd name="T23" fmla="*/ 0 h 110"/>
                <a:gd name="T24" fmla="*/ 41 w 110"/>
                <a:gd name="T25" fmla="*/ 5 h 110"/>
                <a:gd name="T26" fmla="*/ 53 w 110"/>
                <a:gd name="T27" fmla="*/ 10 h 110"/>
                <a:gd name="T28" fmla="*/ 63 w 110"/>
                <a:gd name="T29" fmla="*/ 14 h 110"/>
                <a:gd name="T30" fmla="*/ 60 w 110"/>
                <a:gd name="T31" fmla="*/ 19 h 110"/>
                <a:gd name="T32" fmla="*/ 98 w 110"/>
                <a:gd name="T33" fmla="*/ 44 h 110"/>
                <a:gd name="T34" fmla="*/ 104 w 110"/>
                <a:gd name="T35" fmla="*/ 58 h 110"/>
                <a:gd name="T36" fmla="*/ 104 w 110"/>
                <a:gd name="T37" fmla="*/ 58 h 110"/>
                <a:gd name="T38" fmla="*/ 104 w 110"/>
                <a:gd name="T39" fmla="*/ 58 h 110"/>
                <a:gd name="T40" fmla="*/ 104 w 110"/>
                <a:gd name="T41" fmla="*/ 58 h 110"/>
                <a:gd name="T42" fmla="*/ 104 w 110"/>
                <a:gd name="T43" fmla="*/ 58 h 110"/>
                <a:gd name="T44" fmla="*/ 104 w 110"/>
                <a:gd name="T45" fmla="*/ 59 h 110"/>
                <a:gd name="T46" fmla="*/ 105 w 110"/>
                <a:gd name="T47" fmla="*/ 59 h 110"/>
                <a:gd name="T48" fmla="*/ 105 w 110"/>
                <a:gd name="T49" fmla="*/ 59 h 110"/>
                <a:gd name="T50" fmla="*/ 110 w 110"/>
                <a:gd name="T51" fmla="*/ 68 h 110"/>
                <a:gd name="T52" fmla="*/ 108 w 110"/>
                <a:gd name="T53" fmla="*/ 69 h 110"/>
                <a:gd name="T54" fmla="*/ 83 w 110"/>
                <a:gd name="T55" fmla="*/ 105 h 110"/>
                <a:gd name="T56" fmla="*/ 73 w 110"/>
                <a:gd name="T57" fmla="*/ 110 h 110"/>
                <a:gd name="T58" fmla="*/ 61 w 110"/>
                <a:gd name="T59" fmla="*/ 63 h 110"/>
                <a:gd name="T60" fmla="*/ 85 w 110"/>
                <a:gd name="T61" fmla="*/ 83 h 110"/>
                <a:gd name="T62" fmla="*/ 90 w 110"/>
                <a:gd name="T63" fmla="*/ 71 h 110"/>
                <a:gd name="T64" fmla="*/ 81 w 110"/>
                <a:gd name="T65" fmla="*/ 50 h 110"/>
                <a:gd name="T66" fmla="*/ 67 w 110"/>
                <a:gd name="T67" fmla="*/ 37 h 110"/>
                <a:gd name="T68" fmla="*/ 45 w 110"/>
                <a:gd name="T69" fmla="*/ 41 h 110"/>
                <a:gd name="T70" fmla="*/ 36 w 110"/>
                <a:gd name="T71" fmla="*/ 43 h 110"/>
                <a:gd name="T72" fmla="*/ 24 w 110"/>
                <a:gd name="T73" fmla="*/ 76 h 110"/>
                <a:gd name="T74" fmla="*/ 25 w 110"/>
                <a:gd name="T75" fmla="*/ 75 h 110"/>
                <a:gd name="T76" fmla="*/ 36 w 110"/>
                <a:gd name="T77" fmla="*/ 70 h 110"/>
                <a:gd name="T78" fmla="*/ 61 w 110"/>
                <a:gd name="T79" fmla="*/ 63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0" h="110">
                  <a:moveTo>
                    <a:pt x="73" y="110"/>
                  </a:moveTo>
                  <a:cubicBezTo>
                    <a:pt x="71" y="99"/>
                    <a:pt x="71" y="99"/>
                    <a:pt x="71" y="99"/>
                  </a:cubicBezTo>
                  <a:cubicBezTo>
                    <a:pt x="68" y="87"/>
                    <a:pt x="65" y="81"/>
                    <a:pt x="61" y="81"/>
                  </a:cubicBezTo>
                  <a:cubicBezTo>
                    <a:pt x="57" y="81"/>
                    <a:pt x="51" y="84"/>
                    <a:pt x="44" y="87"/>
                  </a:cubicBezTo>
                  <a:cubicBezTo>
                    <a:pt x="40" y="89"/>
                    <a:pt x="36" y="91"/>
                    <a:pt x="32" y="92"/>
                  </a:cubicBezTo>
                  <a:cubicBezTo>
                    <a:pt x="28" y="94"/>
                    <a:pt x="24" y="95"/>
                    <a:pt x="21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15" y="95"/>
                    <a:pt x="11" y="92"/>
                    <a:pt x="8" y="87"/>
                  </a:cubicBezTo>
                  <a:cubicBezTo>
                    <a:pt x="0" y="73"/>
                    <a:pt x="16" y="41"/>
                    <a:pt x="20" y="32"/>
                  </a:cubicBezTo>
                  <a:cubicBezTo>
                    <a:pt x="21" y="27"/>
                    <a:pt x="23" y="22"/>
                    <a:pt x="25" y="17"/>
                  </a:cubicBezTo>
                  <a:cubicBezTo>
                    <a:pt x="26" y="14"/>
                    <a:pt x="27" y="12"/>
                    <a:pt x="28" y="1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8"/>
                    <a:pt x="53" y="10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88" y="16"/>
                    <a:pt x="93" y="31"/>
                    <a:pt x="98" y="44"/>
                  </a:cubicBezTo>
                  <a:cubicBezTo>
                    <a:pt x="100" y="49"/>
                    <a:pt x="101" y="53"/>
                    <a:pt x="104" y="58"/>
                  </a:cubicBezTo>
                  <a:cubicBezTo>
                    <a:pt x="104" y="58"/>
                    <a:pt x="104" y="58"/>
                    <a:pt x="104" y="58"/>
                  </a:cubicBezTo>
                  <a:cubicBezTo>
                    <a:pt x="104" y="58"/>
                    <a:pt x="104" y="58"/>
                    <a:pt x="104" y="58"/>
                  </a:cubicBezTo>
                  <a:cubicBezTo>
                    <a:pt x="104" y="58"/>
                    <a:pt x="104" y="58"/>
                    <a:pt x="104" y="58"/>
                  </a:cubicBezTo>
                  <a:cubicBezTo>
                    <a:pt x="104" y="58"/>
                    <a:pt x="104" y="58"/>
                    <a:pt x="104" y="58"/>
                  </a:cubicBezTo>
                  <a:cubicBezTo>
                    <a:pt x="104" y="59"/>
                    <a:pt x="104" y="59"/>
                    <a:pt x="104" y="59"/>
                  </a:cubicBezTo>
                  <a:cubicBezTo>
                    <a:pt x="104" y="59"/>
                    <a:pt x="104" y="59"/>
                    <a:pt x="105" y="59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10" y="68"/>
                    <a:pt x="110" y="68"/>
                    <a:pt x="110" y="68"/>
                  </a:cubicBezTo>
                  <a:cubicBezTo>
                    <a:pt x="108" y="69"/>
                    <a:pt x="108" y="69"/>
                    <a:pt x="108" y="69"/>
                  </a:cubicBezTo>
                  <a:cubicBezTo>
                    <a:pt x="110" y="79"/>
                    <a:pt x="108" y="94"/>
                    <a:pt x="83" y="105"/>
                  </a:cubicBezTo>
                  <a:lnTo>
                    <a:pt x="73" y="110"/>
                  </a:lnTo>
                  <a:close/>
                  <a:moveTo>
                    <a:pt x="61" y="63"/>
                  </a:moveTo>
                  <a:cubicBezTo>
                    <a:pt x="74" y="63"/>
                    <a:pt x="81" y="72"/>
                    <a:pt x="85" y="83"/>
                  </a:cubicBezTo>
                  <a:cubicBezTo>
                    <a:pt x="92" y="77"/>
                    <a:pt x="91" y="72"/>
                    <a:pt x="90" y="71"/>
                  </a:cubicBezTo>
                  <a:cubicBezTo>
                    <a:pt x="86" y="64"/>
                    <a:pt x="83" y="57"/>
                    <a:pt x="81" y="50"/>
                  </a:cubicBezTo>
                  <a:cubicBezTo>
                    <a:pt x="77" y="39"/>
                    <a:pt x="76" y="37"/>
                    <a:pt x="67" y="37"/>
                  </a:cubicBezTo>
                  <a:cubicBezTo>
                    <a:pt x="62" y="37"/>
                    <a:pt x="54" y="38"/>
                    <a:pt x="45" y="41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1" y="52"/>
                    <a:pt x="24" y="68"/>
                    <a:pt x="24" y="76"/>
                  </a:cubicBezTo>
                  <a:cubicBezTo>
                    <a:pt x="24" y="75"/>
                    <a:pt x="24" y="75"/>
                    <a:pt x="25" y="75"/>
                  </a:cubicBezTo>
                  <a:cubicBezTo>
                    <a:pt x="29" y="74"/>
                    <a:pt x="33" y="72"/>
                    <a:pt x="36" y="70"/>
                  </a:cubicBezTo>
                  <a:cubicBezTo>
                    <a:pt x="46" y="66"/>
                    <a:pt x="54" y="63"/>
                    <a:pt x="61" y="6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7" name="Freeform 469"/>
            <p:cNvSpPr>
              <a:spLocks/>
            </p:cNvSpPr>
            <p:nvPr/>
          </p:nvSpPr>
          <p:spPr bwMode="auto">
            <a:xfrm>
              <a:off x="2094" y="1872"/>
              <a:ext cx="6" cy="5"/>
            </a:xfrm>
            <a:custGeom>
              <a:avLst/>
              <a:gdLst>
                <a:gd name="T0" fmla="*/ 19 w 19"/>
                <a:gd name="T1" fmla="*/ 0 h 18"/>
                <a:gd name="T2" fmla="*/ 0 w 19"/>
                <a:gd name="T3" fmla="*/ 18 h 18"/>
                <a:gd name="T4" fmla="*/ 19 w 19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8">
                  <a:moveTo>
                    <a:pt x="19" y="0"/>
                  </a:moveTo>
                  <a:cubicBezTo>
                    <a:pt x="13" y="6"/>
                    <a:pt x="6" y="12"/>
                    <a:pt x="0" y="18"/>
                  </a:cubicBezTo>
                  <a:cubicBezTo>
                    <a:pt x="3" y="3"/>
                    <a:pt x="9" y="4"/>
                    <a:pt x="19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8" name="Freeform 470"/>
            <p:cNvSpPr>
              <a:spLocks/>
            </p:cNvSpPr>
            <p:nvPr/>
          </p:nvSpPr>
          <p:spPr bwMode="auto">
            <a:xfrm>
              <a:off x="2090" y="1864"/>
              <a:ext cx="20" cy="21"/>
            </a:xfrm>
            <a:custGeom>
              <a:avLst/>
              <a:gdLst>
                <a:gd name="T0" fmla="*/ 0 w 66"/>
                <a:gd name="T1" fmla="*/ 70 h 70"/>
                <a:gd name="T2" fmla="*/ 5 w 66"/>
                <a:gd name="T3" fmla="*/ 42 h 70"/>
                <a:gd name="T4" fmla="*/ 25 w 66"/>
                <a:gd name="T5" fmla="*/ 18 h 70"/>
                <a:gd name="T6" fmla="*/ 29 w 66"/>
                <a:gd name="T7" fmla="*/ 16 h 70"/>
                <a:gd name="T8" fmla="*/ 66 w 66"/>
                <a:gd name="T9" fmla="*/ 0 h 70"/>
                <a:gd name="T10" fmla="*/ 40 w 66"/>
                <a:gd name="T11" fmla="*/ 31 h 70"/>
                <a:gd name="T12" fmla="*/ 27 w 66"/>
                <a:gd name="T13" fmla="*/ 44 h 70"/>
                <a:gd name="T14" fmla="*/ 0 w 66"/>
                <a:gd name="T1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70">
                  <a:moveTo>
                    <a:pt x="0" y="70"/>
                  </a:moveTo>
                  <a:cubicBezTo>
                    <a:pt x="5" y="42"/>
                    <a:pt x="5" y="42"/>
                    <a:pt x="5" y="42"/>
                  </a:cubicBezTo>
                  <a:cubicBezTo>
                    <a:pt x="8" y="25"/>
                    <a:pt x="16" y="21"/>
                    <a:pt x="25" y="18"/>
                  </a:cubicBezTo>
                  <a:cubicBezTo>
                    <a:pt x="26" y="18"/>
                    <a:pt x="28" y="17"/>
                    <a:pt x="29" y="16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36" y="35"/>
                    <a:pt x="31" y="40"/>
                    <a:pt x="27" y="44"/>
                  </a:cubicBezTo>
                  <a:lnTo>
                    <a:pt x="0" y="70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9" name="Freeform 471"/>
            <p:cNvSpPr>
              <a:spLocks/>
            </p:cNvSpPr>
            <p:nvPr/>
          </p:nvSpPr>
          <p:spPr bwMode="auto">
            <a:xfrm>
              <a:off x="2111" y="1921"/>
              <a:ext cx="5" cy="4"/>
            </a:xfrm>
            <a:custGeom>
              <a:avLst/>
              <a:gdLst>
                <a:gd name="T0" fmla="*/ 17 w 17"/>
                <a:gd name="T1" fmla="*/ 13 h 13"/>
                <a:gd name="T2" fmla="*/ 0 w 17"/>
                <a:gd name="T3" fmla="*/ 0 h 13"/>
                <a:gd name="T4" fmla="*/ 17 w 17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3">
                  <a:moveTo>
                    <a:pt x="17" y="13"/>
                  </a:moveTo>
                  <a:cubicBezTo>
                    <a:pt x="11" y="8"/>
                    <a:pt x="6" y="4"/>
                    <a:pt x="0" y="0"/>
                  </a:cubicBezTo>
                  <a:cubicBezTo>
                    <a:pt x="4" y="11"/>
                    <a:pt x="10" y="9"/>
                    <a:pt x="17" y="1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0" name="Freeform 472"/>
            <p:cNvSpPr>
              <a:spLocks/>
            </p:cNvSpPr>
            <p:nvPr/>
          </p:nvSpPr>
          <p:spPr bwMode="auto">
            <a:xfrm>
              <a:off x="2105" y="1914"/>
              <a:ext cx="33" cy="27"/>
            </a:xfrm>
            <a:custGeom>
              <a:avLst/>
              <a:gdLst>
                <a:gd name="T0" fmla="*/ 109 w 109"/>
                <a:gd name="T1" fmla="*/ 92 h 92"/>
                <a:gd name="T2" fmla="*/ 31 w 109"/>
                <a:gd name="T3" fmla="*/ 47 h 92"/>
                <a:gd name="T4" fmla="*/ 27 w 109"/>
                <a:gd name="T5" fmla="*/ 46 h 92"/>
                <a:gd name="T6" fmla="*/ 10 w 109"/>
                <a:gd name="T7" fmla="*/ 29 h 92"/>
                <a:gd name="T8" fmla="*/ 0 w 109"/>
                <a:gd name="T9" fmla="*/ 0 h 92"/>
                <a:gd name="T10" fmla="*/ 29 w 109"/>
                <a:gd name="T11" fmla="*/ 22 h 92"/>
                <a:gd name="T12" fmla="*/ 42 w 109"/>
                <a:gd name="T13" fmla="*/ 32 h 92"/>
                <a:gd name="T14" fmla="*/ 109 w 109"/>
                <a:gd name="T1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92">
                  <a:moveTo>
                    <a:pt x="109" y="92"/>
                  </a:moveTo>
                  <a:cubicBezTo>
                    <a:pt x="31" y="47"/>
                    <a:pt x="31" y="47"/>
                    <a:pt x="31" y="47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2" y="44"/>
                    <a:pt x="15" y="41"/>
                    <a:pt x="1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3" y="25"/>
                    <a:pt x="38" y="28"/>
                    <a:pt x="42" y="32"/>
                  </a:cubicBezTo>
                  <a:lnTo>
                    <a:pt x="109" y="92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1" name="Freeform 473"/>
            <p:cNvSpPr>
              <a:spLocks/>
            </p:cNvSpPr>
            <p:nvPr/>
          </p:nvSpPr>
          <p:spPr bwMode="auto">
            <a:xfrm>
              <a:off x="2088" y="1819"/>
              <a:ext cx="96" cy="164"/>
            </a:xfrm>
            <a:custGeom>
              <a:avLst/>
              <a:gdLst>
                <a:gd name="T0" fmla="*/ 151 w 322"/>
                <a:gd name="T1" fmla="*/ 516 h 548"/>
                <a:gd name="T2" fmla="*/ 183 w 322"/>
                <a:gd name="T3" fmla="*/ 507 h 548"/>
                <a:gd name="T4" fmla="*/ 190 w 322"/>
                <a:gd name="T5" fmla="*/ 495 h 548"/>
                <a:gd name="T6" fmla="*/ 213 w 322"/>
                <a:gd name="T7" fmla="*/ 505 h 548"/>
                <a:gd name="T8" fmla="*/ 293 w 322"/>
                <a:gd name="T9" fmla="*/ 471 h 548"/>
                <a:gd name="T10" fmla="*/ 300 w 322"/>
                <a:gd name="T11" fmla="*/ 423 h 548"/>
                <a:gd name="T12" fmla="*/ 242 w 322"/>
                <a:gd name="T13" fmla="*/ 380 h 548"/>
                <a:gd name="T14" fmla="*/ 227 w 322"/>
                <a:gd name="T15" fmla="*/ 328 h 548"/>
                <a:gd name="T16" fmla="*/ 246 w 322"/>
                <a:gd name="T17" fmla="*/ 336 h 548"/>
                <a:gd name="T18" fmla="*/ 196 w 322"/>
                <a:gd name="T19" fmla="*/ 257 h 548"/>
                <a:gd name="T20" fmla="*/ 121 w 322"/>
                <a:gd name="T21" fmla="*/ 181 h 548"/>
                <a:gd name="T22" fmla="*/ 144 w 322"/>
                <a:gd name="T23" fmla="*/ 168 h 548"/>
                <a:gd name="T24" fmla="*/ 133 w 322"/>
                <a:gd name="T25" fmla="*/ 152 h 548"/>
                <a:gd name="T26" fmla="*/ 172 w 322"/>
                <a:gd name="T27" fmla="*/ 70 h 548"/>
                <a:gd name="T28" fmla="*/ 101 w 322"/>
                <a:gd name="T29" fmla="*/ 60 h 548"/>
                <a:gd name="T30" fmla="*/ 90 w 322"/>
                <a:gd name="T31" fmla="*/ 53 h 548"/>
                <a:gd name="T32" fmla="*/ 96 w 322"/>
                <a:gd name="T33" fmla="*/ 5 h 548"/>
                <a:gd name="T34" fmla="*/ 49 w 322"/>
                <a:gd name="T35" fmla="*/ 51 h 548"/>
                <a:gd name="T36" fmla="*/ 16 w 322"/>
                <a:gd name="T37" fmla="*/ 135 h 548"/>
                <a:gd name="T38" fmla="*/ 49 w 322"/>
                <a:gd name="T39" fmla="*/ 142 h 548"/>
                <a:gd name="T40" fmla="*/ 30 w 322"/>
                <a:gd name="T41" fmla="*/ 226 h 548"/>
                <a:gd name="T42" fmla="*/ 53 w 322"/>
                <a:gd name="T43" fmla="*/ 168 h 548"/>
                <a:gd name="T44" fmla="*/ 49 w 322"/>
                <a:gd name="T45" fmla="*/ 191 h 548"/>
                <a:gd name="T46" fmla="*/ 51 w 322"/>
                <a:gd name="T47" fmla="*/ 250 h 548"/>
                <a:gd name="T48" fmla="*/ 58 w 322"/>
                <a:gd name="T49" fmla="*/ 267 h 548"/>
                <a:gd name="T50" fmla="*/ 64 w 322"/>
                <a:gd name="T51" fmla="*/ 256 h 548"/>
                <a:gd name="T52" fmla="*/ 79 w 322"/>
                <a:gd name="T53" fmla="*/ 267 h 548"/>
                <a:gd name="T54" fmla="*/ 127 w 322"/>
                <a:gd name="T55" fmla="*/ 250 h 548"/>
                <a:gd name="T56" fmla="*/ 109 w 322"/>
                <a:gd name="T57" fmla="*/ 284 h 548"/>
                <a:gd name="T58" fmla="*/ 142 w 322"/>
                <a:gd name="T59" fmla="*/ 295 h 548"/>
                <a:gd name="T60" fmla="*/ 135 w 322"/>
                <a:gd name="T61" fmla="*/ 347 h 548"/>
                <a:gd name="T62" fmla="*/ 69 w 322"/>
                <a:gd name="T63" fmla="*/ 380 h 548"/>
                <a:gd name="T64" fmla="*/ 97 w 322"/>
                <a:gd name="T65" fmla="*/ 399 h 548"/>
                <a:gd name="T66" fmla="*/ 49 w 322"/>
                <a:gd name="T67" fmla="*/ 440 h 548"/>
                <a:gd name="T68" fmla="*/ 73 w 322"/>
                <a:gd name="T69" fmla="*/ 446 h 548"/>
                <a:gd name="T70" fmla="*/ 93 w 322"/>
                <a:gd name="T71" fmla="*/ 453 h 548"/>
                <a:gd name="T72" fmla="*/ 116 w 322"/>
                <a:gd name="T73" fmla="*/ 468 h 548"/>
                <a:gd name="T74" fmla="*/ 149 w 322"/>
                <a:gd name="T75" fmla="*/ 451 h 548"/>
                <a:gd name="T76" fmla="*/ 90 w 322"/>
                <a:gd name="T77" fmla="*/ 481 h 548"/>
                <a:gd name="T78" fmla="*/ 38 w 322"/>
                <a:gd name="T79" fmla="*/ 546 h 548"/>
                <a:gd name="T80" fmla="*/ 101 w 322"/>
                <a:gd name="T81" fmla="*/ 532 h 548"/>
                <a:gd name="T82" fmla="*/ 151 w 322"/>
                <a:gd name="T83" fmla="*/ 516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22" h="548">
                  <a:moveTo>
                    <a:pt x="151" y="516"/>
                  </a:moveTo>
                  <a:cubicBezTo>
                    <a:pt x="162" y="515"/>
                    <a:pt x="172" y="509"/>
                    <a:pt x="183" y="507"/>
                  </a:cubicBezTo>
                  <a:cubicBezTo>
                    <a:pt x="185" y="503"/>
                    <a:pt x="188" y="499"/>
                    <a:pt x="190" y="495"/>
                  </a:cubicBezTo>
                  <a:cubicBezTo>
                    <a:pt x="197" y="494"/>
                    <a:pt x="206" y="506"/>
                    <a:pt x="213" y="505"/>
                  </a:cubicBezTo>
                  <a:cubicBezTo>
                    <a:pt x="240" y="501"/>
                    <a:pt x="279" y="500"/>
                    <a:pt x="293" y="471"/>
                  </a:cubicBezTo>
                  <a:cubicBezTo>
                    <a:pt x="231" y="484"/>
                    <a:pt x="295" y="435"/>
                    <a:pt x="300" y="423"/>
                  </a:cubicBezTo>
                  <a:cubicBezTo>
                    <a:pt x="322" y="372"/>
                    <a:pt x="273" y="376"/>
                    <a:pt x="242" y="380"/>
                  </a:cubicBezTo>
                  <a:cubicBezTo>
                    <a:pt x="263" y="356"/>
                    <a:pt x="245" y="346"/>
                    <a:pt x="227" y="328"/>
                  </a:cubicBezTo>
                  <a:cubicBezTo>
                    <a:pt x="233" y="332"/>
                    <a:pt x="240" y="333"/>
                    <a:pt x="246" y="336"/>
                  </a:cubicBezTo>
                  <a:cubicBezTo>
                    <a:pt x="248" y="296"/>
                    <a:pt x="204" y="284"/>
                    <a:pt x="196" y="257"/>
                  </a:cubicBezTo>
                  <a:cubicBezTo>
                    <a:pt x="187" y="224"/>
                    <a:pt x="169" y="170"/>
                    <a:pt x="121" y="181"/>
                  </a:cubicBezTo>
                  <a:cubicBezTo>
                    <a:pt x="129" y="179"/>
                    <a:pt x="136" y="172"/>
                    <a:pt x="144" y="168"/>
                  </a:cubicBezTo>
                  <a:cubicBezTo>
                    <a:pt x="139" y="164"/>
                    <a:pt x="138" y="156"/>
                    <a:pt x="133" y="152"/>
                  </a:cubicBezTo>
                  <a:cubicBezTo>
                    <a:pt x="148" y="149"/>
                    <a:pt x="192" y="85"/>
                    <a:pt x="172" y="70"/>
                  </a:cubicBezTo>
                  <a:cubicBezTo>
                    <a:pt x="166" y="66"/>
                    <a:pt x="44" y="91"/>
                    <a:pt x="101" y="60"/>
                  </a:cubicBezTo>
                  <a:cubicBezTo>
                    <a:pt x="97" y="58"/>
                    <a:pt x="94" y="56"/>
                    <a:pt x="90" y="53"/>
                  </a:cubicBezTo>
                  <a:cubicBezTo>
                    <a:pt x="115" y="32"/>
                    <a:pt x="150" y="0"/>
                    <a:pt x="96" y="5"/>
                  </a:cubicBezTo>
                  <a:cubicBezTo>
                    <a:pt x="73" y="7"/>
                    <a:pt x="28" y="25"/>
                    <a:pt x="49" y="51"/>
                  </a:cubicBezTo>
                  <a:cubicBezTo>
                    <a:pt x="0" y="61"/>
                    <a:pt x="67" y="121"/>
                    <a:pt x="16" y="135"/>
                  </a:cubicBezTo>
                  <a:cubicBezTo>
                    <a:pt x="24" y="150"/>
                    <a:pt x="36" y="155"/>
                    <a:pt x="49" y="142"/>
                  </a:cubicBezTo>
                  <a:cubicBezTo>
                    <a:pt x="43" y="170"/>
                    <a:pt x="37" y="198"/>
                    <a:pt x="30" y="226"/>
                  </a:cubicBezTo>
                  <a:cubicBezTo>
                    <a:pt x="51" y="205"/>
                    <a:pt x="36" y="186"/>
                    <a:pt x="53" y="168"/>
                  </a:cubicBezTo>
                  <a:cubicBezTo>
                    <a:pt x="50" y="175"/>
                    <a:pt x="51" y="183"/>
                    <a:pt x="49" y="191"/>
                  </a:cubicBezTo>
                  <a:cubicBezTo>
                    <a:pt x="77" y="160"/>
                    <a:pt x="73" y="245"/>
                    <a:pt x="51" y="250"/>
                  </a:cubicBezTo>
                  <a:cubicBezTo>
                    <a:pt x="53" y="256"/>
                    <a:pt x="56" y="261"/>
                    <a:pt x="58" y="267"/>
                  </a:cubicBezTo>
                  <a:cubicBezTo>
                    <a:pt x="60" y="263"/>
                    <a:pt x="62" y="259"/>
                    <a:pt x="64" y="256"/>
                  </a:cubicBezTo>
                  <a:cubicBezTo>
                    <a:pt x="69" y="259"/>
                    <a:pt x="74" y="263"/>
                    <a:pt x="79" y="267"/>
                  </a:cubicBezTo>
                  <a:cubicBezTo>
                    <a:pt x="87" y="250"/>
                    <a:pt x="109" y="253"/>
                    <a:pt x="127" y="250"/>
                  </a:cubicBezTo>
                  <a:cubicBezTo>
                    <a:pt x="122" y="258"/>
                    <a:pt x="103" y="275"/>
                    <a:pt x="109" y="284"/>
                  </a:cubicBezTo>
                  <a:cubicBezTo>
                    <a:pt x="120" y="298"/>
                    <a:pt x="124" y="311"/>
                    <a:pt x="142" y="295"/>
                  </a:cubicBezTo>
                  <a:cubicBezTo>
                    <a:pt x="127" y="315"/>
                    <a:pt x="135" y="329"/>
                    <a:pt x="135" y="347"/>
                  </a:cubicBezTo>
                  <a:cubicBezTo>
                    <a:pt x="103" y="346"/>
                    <a:pt x="92" y="361"/>
                    <a:pt x="69" y="380"/>
                  </a:cubicBezTo>
                  <a:cubicBezTo>
                    <a:pt x="87" y="370"/>
                    <a:pt x="99" y="378"/>
                    <a:pt x="97" y="399"/>
                  </a:cubicBezTo>
                  <a:cubicBezTo>
                    <a:pt x="96" y="418"/>
                    <a:pt x="63" y="431"/>
                    <a:pt x="49" y="440"/>
                  </a:cubicBezTo>
                  <a:cubicBezTo>
                    <a:pt x="56" y="455"/>
                    <a:pt x="60" y="452"/>
                    <a:pt x="73" y="446"/>
                  </a:cubicBezTo>
                  <a:cubicBezTo>
                    <a:pt x="85" y="440"/>
                    <a:pt x="77" y="456"/>
                    <a:pt x="93" y="453"/>
                  </a:cubicBezTo>
                  <a:cubicBezTo>
                    <a:pt x="108" y="449"/>
                    <a:pt x="106" y="468"/>
                    <a:pt x="116" y="468"/>
                  </a:cubicBezTo>
                  <a:cubicBezTo>
                    <a:pt x="126" y="467"/>
                    <a:pt x="140" y="455"/>
                    <a:pt x="149" y="451"/>
                  </a:cubicBezTo>
                  <a:cubicBezTo>
                    <a:pt x="131" y="487"/>
                    <a:pt x="119" y="466"/>
                    <a:pt x="90" y="481"/>
                  </a:cubicBezTo>
                  <a:cubicBezTo>
                    <a:pt x="71" y="490"/>
                    <a:pt x="51" y="529"/>
                    <a:pt x="38" y="546"/>
                  </a:cubicBezTo>
                  <a:cubicBezTo>
                    <a:pt x="64" y="548"/>
                    <a:pt x="68" y="527"/>
                    <a:pt x="101" y="532"/>
                  </a:cubicBezTo>
                  <a:cubicBezTo>
                    <a:pt x="115" y="534"/>
                    <a:pt x="126" y="482"/>
                    <a:pt x="151" y="516"/>
                  </a:cubicBezTo>
                  <a:close/>
                </a:path>
              </a:pathLst>
            </a:custGeom>
            <a:solidFill>
              <a:srgbClr val="FF9900"/>
            </a:solidFill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2" name="Freeform 474"/>
            <p:cNvSpPr>
              <a:spLocks noEditPoints="1"/>
            </p:cNvSpPr>
            <p:nvPr/>
          </p:nvSpPr>
          <p:spPr bwMode="auto">
            <a:xfrm>
              <a:off x="2089" y="1818"/>
              <a:ext cx="93" cy="167"/>
            </a:xfrm>
            <a:custGeom>
              <a:avLst/>
              <a:gdLst>
                <a:gd name="T0" fmla="*/ 29 w 315"/>
                <a:gd name="T1" fmla="*/ 545 h 560"/>
                <a:gd name="T2" fmla="*/ 98 w 315"/>
                <a:gd name="T3" fmla="*/ 471 h 560"/>
                <a:gd name="T4" fmla="*/ 58 w 315"/>
                <a:gd name="T5" fmla="*/ 465 h 560"/>
                <a:gd name="T6" fmla="*/ 54 w 315"/>
                <a:gd name="T7" fmla="*/ 430 h 560"/>
                <a:gd name="T8" fmla="*/ 61 w 315"/>
                <a:gd name="T9" fmla="*/ 378 h 560"/>
                <a:gd name="T10" fmla="*/ 123 w 315"/>
                <a:gd name="T11" fmla="*/ 316 h 560"/>
                <a:gd name="T12" fmla="*/ 85 w 315"/>
                <a:gd name="T13" fmla="*/ 276 h 560"/>
                <a:gd name="T14" fmla="*/ 48 w 315"/>
                <a:gd name="T15" fmla="*/ 276 h 560"/>
                <a:gd name="T16" fmla="*/ 54 w 315"/>
                <a:gd name="T17" fmla="*/ 234 h 560"/>
                <a:gd name="T18" fmla="*/ 35 w 315"/>
                <a:gd name="T19" fmla="*/ 237 h 560"/>
                <a:gd name="T20" fmla="*/ 34 w 315"/>
                <a:gd name="T21" fmla="*/ 164 h 560"/>
                <a:gd name="T22" fmla="*/ 22 w 315"/>
                <a:gd name="T23" fmla="*/ 98 h 560"/>
                <a:gd name="T24" fmla="*/ 93 w 315"/>
                <a:gd name="T25" fmla="*/ 1 h 560"/>
                <a:gd name="T26" fmla="*/ 104 w 315"/>
                <a:gd name="T27" fmla="*/ 58 h 560"/>
                <a:gd name="T28" fmla="*/ 166 w 315"/>
                <a:gd name="T29" fmla="*/ 65 h 560"/>
                <a:gd name="T30" fmla="*/ 145 w 315"/>
                <a:gd name="T31" fmla="*/ 161 h 560"/>
                <a:gd name="T32" fmla="*/ 203 w 315"/>
                <a:gd name="T33" fmla="*/ 260 h 560"/>
                <a:gd name="T34" fmla="*/ 257 w 315"/>
                <a:gd name="T35" fmla="*/ 374 h 560"/>
                <a:gd name="T36" fmla="*/ 292 w 315"/>
                <a:gd name="T37" fmla="*/ 449 h 560"/>
                <a:gd name="T38" fmla="*/ 299 w 315"/>
                <a:gd name="T39" fmla="*/ 480 h 560"/>
                <a:gd name="T40" fmla="*/ 192 w 315"/>
                <a:gd name="T41" fmla="*/ 511 h 560"/>
                <a:gd name="T42" fmla="*/ 150 w 315"/>
                <a:gd name="T43" fmla="*/ 530 h 560"/>
                <a:gd name="T44" fmla="*/ 121 w 315"/>
                <a:gd name="T45" fmla="*/ 530 h 560"/>
                <a:gd name="T46" fmla="*/ 67 w 315"/>
                <a:gd name="T47" fmla="*/ 552 h 560"/>
                <a:gd name="T48" fmla="*/ 115 w 315"/>
                <a:gd name="T49" fmla="*/ 489 h 560"/>
                <a:gd name="T50" fmla="*/ 59 w 315"/>
                <a:gd name="T51" fmla="*/ 536 h 560"/>
                <a:gd name="T52" fmla="*/ 153 w 315"/>
                <a:gd name="T53" fmla="*/ 511 h 560"/>
                <a:gd name="T54" fmla="*/ 189 w 315"/>
                <a:gd name="T55" fmla="*/ 491 h 560"/>
                <a:gd name="T56" fmla="*/ 268 w 315"/>
                <a:gd name="T57" fmla="*/ 487 h 560"/>
                <a:gd name="T58" fmla="*/ 293 w 315"/>
                <a:gd name="T59" fmla="*/ 399 h 560"/>
                <a:gd name="T60" fmla="*/ 233 w 315"/>
                <a:gd name="T61" fmla="*/ 379 h 560"/>
                <a:gd name="T62" fmla="*/ 230 w 315"/>
                <a:gd name="T63" fmla="*/ 325 h 560"/>
                <a:gd name="T64" fmla="*/ 122 w 315"/>
                <a:gd name="T65" fmla="*/ 195 h 560"/>
                <a:gd name="T66" fmla="*/ 128 w 315"/>
                <a:gd name="T67" fmla="*/ 169 h 560"/>
                <a:gd name="T68" fmla="*/ 165 w 315"/>
                <a:gd name="T69" fmla="*/ 92 h 560"/>
                <a:gd name="T70" fmla="*/ 96 w 315"/>
                <a:gd name="T71" fmla="*/ 90 h 560"/>
                <a:gd name="T72" fmla="*/ 82 w 315"/>
                <a:gd name="T73" fmla="*/ 51 h 560"/>
                <a:gd name="T74" fmla="*/ 54 w 315"/>
                <a:gd name="T75" fmla="*/ 51 h 560"/>
                <a:gd name="T76" fmla="*/ 40 w 315"/>
                <a:gd name="T77" fmla="*/ 94 h 560"/>
                <a:gd name="T78" fmla="*/ 54 w 315"/>
                <a:gd name="T79" fmla="*/ 156 h 560"/>
                <a:gd name="T80" fmla="*/ 76 w 315"/>
                <a:gd name="T81" fmla="*/ 202 h 560"/>
                <a:gd name="T82" fmla="*/ 124 w 315"/>
                <a:gd name="T83" fmla="*/ 246 h 560"/>
                <a:gd name="T84" fmla="*/ 115 w 315"/>
                <a:gd name="T85" fmla="*/ 285 h 560"/>
                <a:gd name="T86" fmla="*/ 147 w 315"/>
                <a:gd name="T87" fmla="*/ 305 h 560"/>
                <a:gd name="T88" fmla="*/ 132 w 315"/>
                <a:gd name="T89" fmla="*/ 361 h 560"/>
                <a:gd name="T90" fmla="*/ 104 w 315"/>
                <a:gd name="T91" fmla="*/ 404 h 560"/>
                <a:gd name="T92" fmla="*/ 113 w 315"/>
                <a:gd name="T93" fmla="*/ 461 h 560"/>
                <a:gd name="T94" fmla="*/ 168 w 315"/>
                <a:gd name="T95" fmla="*/ 435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15" h="560">
                  <a:moveTo>
                    <a:pt x="41" y="560"/>
                  </a:moveTo>
                  <a:cubicBezTo>
                    <a:pt x="39" y="560"/>
                    <a:pt x="37" y="560"/>
                    <a:pt x="35" y="560"/>
                  </a:cubicBezTo>
                  <a:cubicBezTo>
                    <a:pt x="18" y="558"/>
                    <a:pt x="18" y="558"/>
                    <a:pt x="18" y="558"/>
                  </a:cubicBezTo>
                  <a:cubicBezTo>
                    <a:pt x="29" y="545"/>
                    <a:pt x="29" y="545"/>
                    <a:pt x="29" y="545"/>
                  </a:cubicBezTo>
                  <a:cubicBezTo>
                    <a:pt x="33" y="540"/>
                    <a:pt x="37" y="533"/>
                    <a:pt x="42" y="525"/>
                  </a:cubicBezTo>
                  <a:cubicBezTo>
                    <a:pt x="54" y="506"/>
                    <a:pt x="69" y="485"/>
                    <a:pt x="84" y="477"/>
                  </a:cubicBezTo>
                  <a:cubicBezTo>
                    <a:pt x="89" y="475"/>
                    <a:pt x="94" y="473"/>
                    <a:pt x="99" y="472"/>
                  </a:cubicBezTo>
                  <a:cubicBezTo>
                    <a:pt x="98" y="472"/>
                    <a:pt x="98" y="471"/>
                    <a:pt x="98" y="471"/>
                  </a:cubicBezTo>
                  <a:cubicBezTo>
                    <a:pt x="95" y="467"/>
                    <a:pt x="95" y="466"/>
                    <a:pt x="94" y="466"/>
                  </a:cubicBezTo>
                  <a:cubicBezTo>
                    <a:pt x="91" y="467"/>
                    <a:pt x="89" y="467"/>
                    <a:pt x="87" y="467"/>
                  </a:cubicBezTo>
                  <a:cubicBezTo>
                    <a:pt x="79" y="467"/>
                    <a:pt x="75" y="463"/>
                    <a:pt x="73" y="460"/>
                  </a:cubicBezTo>
                  <a:cubicBezTo>
                    <a:pt x="67" y="463"/>
                    <a:pt x="63" y="465"/>
                    <a:pt x="58" y="465"/>
                  </a:cubicBezTo>
                  <a:cubicBezTo>
                    <a:pt x="46" y="465"/>
                    <a:pt x="41" y="454"/>
                    <a:pt x="39" y="449"/>
                  </a:cubicBezTo>
                  <a:cubicBezTo>
                    <a:pt x="35" y="441"/>
                    <a:pt x="35" y="441"/>
                    <a:pt x="35" y="441"/>
                  </a:cubicBezTo>
                  <a:cubicBezTo>
                    <a:pt x="42" y="437"/>
                    <a:pt x="42" y="437"/>
                    <a:pt x="42" y="437"/>
                  </a:cubicBezTo>
                  <a:cubicBezTo>
                    <a:pt x="45" y="435"/>
                    <a:pt x="49" y="433"/>
                    <a:pt x="54" y="430"/>
                  </a:cubicBezTo>
                  <a:cubicBezTo>
                    <a:pt x="66" y="424"/>
                    <a:pt x="85" y="413"/>
                    <a:pt x="86" y="403"/>
                  </a:cubicBezTo>
                  <a:cubicBezTo>
                    <a:pt x="87" y="395"/>
                    <a:pt x="84" y="392"/>
                    <a:pt x="84" y="391"/>
                  </a:cubicBezTo>
                  <a:cubicBezTo>
                    <a:pt x="83" y="390"/>
                    <a:pt x="78" y="390"/>
                    <a:pt x="72" y="393"/>
                  </a:cubicBezTo>
                  <a:cubicBezTo>
                    <a:pt x="61" y="378"/>
                    <a:pt x="61" y="378"/>
                    <a:pt x="61" y="378"/>
                  </a:cubicBezTo>
                  <a:cubicBezTo>
                    <a:pt x="69" y="372"/>
                    <a:pt x="69" y="372"/>
                    <a:pt x="69" y="372"/>
                  </a:cubicBezTo>
                  <a:cubicBezTo>
                    <a:pt x="85" y="357"/>
                    <a:pt x="98" y="345"/>
                    <a:pt x="123" y="343"/>
                  </a:cubicBezTo>
                  <a:cubicBezTo>
                    <a:pt x="123" y="341"/>
                    <a:pt x="123" y="339"/>
                    <a:pt x="123" y="338"/>
                  </a:cubicBezTo>
                  <a:cubicBezTo>
                    <a:pt x="122" y="331"/>
                    <a:pt x="121" y="324"/>
                    <a:pt x="123" y="316"/>
                  </a:cubicBezTo>
                  <a:cubicBezTo>
                    <a:pt x="114" y="315"/>
                    <a:pt x="108" y="307"/>
                    <a:pt x="103" y="299"/>
                  </a:cubicBezTo>
                  <a:cubicBezTo>
                    <a:pt x="100" y="294"/>
                    <a:pt x="100" y="294"/>
                    <a:pt x="100" y="294"/>
                  </a:cubicBezTo>
                  <a:cubicBezTo>
                    <a:pt x="94" y="285"/>
                    <a:pt x="98" y="275"/>
                    <a:pt x="104" y="267"/>
                  </a:cubicBezTo>
                  <a:cubicBezTo>
                    <a:pt x="94" y="268"/>
                    <a:pt x="88" y="270"/>
                    <a:pt x="85" y="276"/>
                  </a:cubicBezTo>
                  <a:cubicBezTo>
                    <a:pt x="80" y="286"/>
                    <a:pt x="80" y="286"/>
                    <a:pt x="80" y="286"/>
                  </a:cubicBezTo>
                  <a:cubicBezTo>
                    <a:pt x="65" y="275"/>
                    <a:pt x="65" y="275"/>
                    <a:pt x="65" y="275"/>
                  </a:cubicBezTo>
                  <a:cubicBezTo>
                    <a:pt x="56" y="293"/>
                    <a:pt x="56" y="293"/>
                    <a:pt x="56" y="293"/>
                  </a:cubicBezTo>
                  <a:cubicBezTo>
                    <a:pt x="48" y="276"/>
                    <a:pt x="48" y="276"/>
                    <a:pt x="48" y="276"/>
                  </a:cubicBezTo>
                  <a:cubicBezTo>
                    <a:pt x="46" y="272"/>
                    <a:pt x="45" y="268"/>
                    <a:pt x="43" y="264"/>
                  </a:cubicBezTo>
                  <a:cubicBezTo>
                    <a:pt x="36" y="249"/>
                    <a:pt x="36" y="249"/>
                    <a:pt x="36" y="249"/>
                  </a:cubicBezTo>
                  <a:cubicBezTo>
                    <a:pt x="47" y="246"/>
                    <a:pt x="47" y="246"/>
                    <a:pt x="47" y="246"/>
                  </a:cubicBezTo>
                  <a:cubicBezTo>
                    <a:pt x="48" y="246"/>
                    <a:pt x="51" y="243"/>
                    <a:pt x="54" y="234"/>
                  </a:cubicBezTo>
                  <a:cubicBezTo>
                    <a:pt x="59" y="220"/>
                    <a:pt x="58" y="205"/>
                    <a:pt x="56" y="199"/>
                  </a:cubicBezTo>
                  <a:cubicBezTo>
                    <a:pt x="56" y="200"/>
                    <a:pt x="55" y="201"/>
                    <a:pt x="54" y="202"/>
                  </a:cubicBezTo>
                  <a:cubicBezTo>
                    <a:pt x="50" y="206"/>
                    <a:pt x="50" y="206"/>
                    <a:pt x="50" y="206"/>
                  </a:cubicBezTo>
                  <a:cubicBezTo>
                    <a:pt x="48" y="216"/>
                    <a:pt x="46" y="226"/>
                    <a:pt x="35" y="237"/>
                  </a:cubicBezTo>
                  <a:cubicBezTo>
                    <a:pt x="12" y="261"/>
                    <a:pt x="12" y="261"/>
                    <a:pt x="12" y="261"/>
                  </a:cubicBezTo>
                  <a:cubicBezTo>
                    <a:pt x="19" y="229"/>
                    <a:pt x="19" y="229"/>
                    <a:pt x="19" y="229"/>
                  </a:cubicBezTo>
                  <a:cubicBezTo>
                    <a:pt x="24" y="209"/>
                    <a:pt x="28" y="189"/>
                    <a:pt x="33" y="169"/>
                  </a:cubicBezTo>
                  <a:cubicBezTo>
                    <a:pt x="34" y="164"/>
                    <a:pt x="34" y="164"/>
                    <a:pt x="34" y="164"/>
                  </a:cubicBezTo>
                  <a:cubicBezTo>
                    <a:pt x="26" y="164"/>
                    <a:pt x="15" y="162"/>
                    <a:pt x="6" y="14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27" y="127"/>
                    <a:pt x="27" y="119"/>
                    <a:pt x="22" y="98"/>
                  </a:cubicBezTo>
                  <a:cubicBezTo>
                    <a:pt x="19" y="85"/>
                    <a:pt x="16" y="72"/>
                    <a:pt x="23" y="61"/>
                  </a:cubicBezTo>
                  <a:cubicBezTo>
                    <a:pt x="25" y="57"/>
                    <a:pt x="29" y="53"/>
                    <a:pt x="34" y="51"/>
                  </a:cubicBezTo>
                  <a:cubicBezTo>
                    <a:pt x="31" y="44"/>
                    <a:pt x="33" y="38"/>
                    <a:pt x="34" y="33"/>
                  </a:cubicBezTo>
                  <a:cubicBezTo>
                    <a:pt x="43" y="12"/>
                    <a:pt x="78" y="2"/>
                    <a:pt x="93" y="1"/>
                  </a:cubicBezTo>
                  <a:cubicBezTo>
                    <a:pt x="98" y="1"/>
                    <a:pt x="101" y="0"/>
                    <a:pt x="104" y="0"/>
                  </a:cubicBezTo>
                  <a:cubicBezTo>
                    <a:pt x="110" y="0"/>
                    <a:pt x="126" y="0"/>
                    <a:pt x="131" y="13"/>
                  </a:cubicBezTo>
                  <a:cubicBezTo>
                    <a:pt x="135" y="25"/>
                    <a:pt x="124" y="39"/>
                    <a:pt x="103" y="57"/>
                  </a:cubicBezTo>
                  <a:cubicBezTo>
                    <a:pt x="103" y="57"/>
                    <a:pt x="104" y="58"/>
                    <a:pt x="104" y="58"/>
                  </a:cubicBezTo>
                  <a:cubicBezTo>
                    <a:pt x="117" y="66"/>
                    <a:pt x="117" y="66"/>
                    <a:pt x="117" y="66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17" y="70"/>
                    <a:pt x="128" y="69"/>
                    <a:pt x="138" y="68"/>
                  </a:cubicBezTo>
                  <a:cubicBezTo>
                    <a:pt x="150" y="66"/>
                    <a:pt x="160" y="65"/>
                    <a:pt x="166" y="65"/>
                  </a:cubicBezTo>
                  <a:cubicBezTo>
                    <a:pt x="169" y="65"/>
                    <a:pt x="173" y="65"/>
                    <a:pt x="175" y="68"/>
                  </a:cubicBezTo>
                  <a:cubicBezTo>
                    <a:pt x="181" y="72"/>
                    <a:pt x="187" y="81"/>
                    <a:pt x="183" y="99"/>
                  </a:cubicBezTo>
                  <a:cubicBezTo>
                    <a:pt x="178" y="119"/>
                    <a:pt x="160" y="147"/>
                    <a:pt x="144" y="160"/>
                  </a:cubicBezTo>
                  <a:cubicBezTo>
                    <a:pt x="144" y="160"/>
                    <a:pt x="144" y="161"/>
                    <a:pt x="145" y="161"/>
                  </a:cubicBezTo>
                  <a:cubicBezTo>
                    <a:pt x="146" y="163"/>
                    <a:pt x="147" y="166"/>
                    <a:pt x="148" y="167"/>
                  </a:cubicBezTo>
                  <a:cubicBezTo>
                    <a:pt x="158" y="176"/>
                    <a:pt x="158" y="176"/>
                    <a:pt x="158" y="176"/>
                  </a:cubicBezTo>
                  <a:cubicBezTo>
                    <a:pt x="151" y="179"/>
                    <a:pt x="151" y="179"/>
                    <a:pt x="151" y="179"/>
                  </a:cubicBezTo>
                  <a:cubicBezTo>
                    <a:pt x="184" y="192"/>
                    <a:pt x="196" y="237"/>
                    <a:pt x="203" y="260"/>
                  </a:cubicBezTo>
                  <a:cubicBezTo>
                    <a:pt x="206" y="268"/>
                    <a:pt x="214" y="276"/>
                    <a:pt x="222" y="284"/>
                  </a:cubicBezTo>
                  <a:cubicBezTo>
                    <a:pt x="237" y="297"/>
                    <a:pt x="254" y="313"/>
                    <a:pt x="253" y="341"/>
                  </a:cubicBezTo>
                  <a:cubicBezTo>
                    <a:pt x="253" y="349"/>
                    <a:pt x="253" y="349"/>
                    <a:pt x="253" y="349"/>
                  </a:cubicBezTo>
                  <a:cubicBezTo>
                    <a:pt x="258" y="356"/>
                    <a:pt x="261" y="364"/>
                    <a:pt x="257" y="374"/>
                  </a:cubicBezTo>
                  <a:cubicBezTo>
                    <a:pt x="261" y="374"/>
                    <a:pt x="264" y="374"/>
                    <a:pt x="268" y="374"/>
                  </a:cubicBezTo>
                  <a:cubicBezTo>
                    <a:pt x="288" y="374"/>
                    <a:pt x="301" y="379"/>
                    <a:pt x="308" y="389"/>
                  </a:cubicBezTo>
                  <a:cubicBezTo>
                    <a:pt x="315" y="399"/>
                    <a:pt x="314" y="413"/>
                    <a:pt x="306" y="432"/>
                  </a:cubicBezTo>
                  <a:cubicBezTo>
                    <a:pt x="305" y="436"/>
                    <a:pt x="300" y="441"/>
                    <a:pt x="292" y="449"/>
                  </a:cubicBezTo>
                  <a:cubicBezTo>
                    <a:pt x="288" y="454"/>
                    <a:pt x="279" y="463"/>
                    <a:pt x="275" y="469"/>
                  </a:cubicBezTo>
                  <a:cubicBezTo>
                    <a:pt x="278" y="469"/>
                    <a:pt x="283" y="469"/>
                    <a:pt x="289" y="467"/>
                  </a:cubicBezTo>
                  <a:cubicBezTo>
                    <a:pt x="307" y="464"/>
                    <a:pt x="307" y="464"/>
                    <a:pt x="307" y="464"/>
                  </a:cubicBezTo>
                  <a:cubicBezTo>
                    <a:pt x="299" y="480"/>
                    <a:pt x="299" y="480"/>
                    <a:pt x="299" y="480"/>
                  </a:cubicBezTo>
                  <a:cubicBezTo>
                    <a:pt x="285" y="510"/>
                    <a:pt x="250" y="514"/>
                    <a:pt x="222" y="517"/>
                  </a:cubicBezTo>
                  <a:cubicBezTo>
                    <a:pt x="212" y="519"/>
                    <a:pt x="212" y="519"/>
                    <a:pt x="212" y="519"/>
                  </a:cubicBezTo>
                  <a:cubicBezTo>
                    <a:pt x="204" y="519"/>
                    <a:pt x="199" y="516"/>
                    <a:pt x="194" y="513"/>
                  </a:cubicBezTo>
                  <a:cubicBezTo>
                    <a:pt x="194" y="512"/>
                    <a:pt x="193" y="512"/>
                    <a:pt x="192" y="511"/>
                  </a:cubicBezTo>
                  <a:cubicBezTo>
                    <a:pt x="186" y="520"/>
                    <a:pt x="186" y="520"/>
                    <a:pt x="186" y="520"/>
                  </a:cubicBezTo>
                  <a:cubicBezTo>
                    <a:pt x="183" y="521"/>
                    <a:pt x="183" y="521"/>
                    <a:pt x="183" y="521"/>
                  </a:cubicBezTo>
                  <a:cubicBezTo>
                    <a:pt x="179" y="521"/>
                    <a:pt x="175" y="523"/>
                    <a:pt x="171" y="525"/>
                  </a:cubicBezTo>
                  <a:cubicBezTo>
                    <a:pt x="164" y="527"/>
                    <a:pt x="158" y="529"/>
                    <a:pt x="150" y="530"/>
                  </a:cubicBezTo>
                  <a:cubicBezTo>
                    <a:pt x="145" y="531"/>
                    <a:pt x="145" y="531"/>
                    <a:pt x="145" y="531"/>
                  </a:cubicBezTo>
                  <a:cubicBezTo>
                    <a:pt x="142" y="526"/>
                    <a:pt x="142" y="526"/>
                    <a:pt x="142" y="526"/>
                  </a:cubicBezTo>
                  <a:cubicBezTo>
                    <a:pt x="138" y="521"/>
                    <a:pt x="134" y="518"/>
                    <a:pt x="133" y="518"/>
                  </a:cubicBezTo>
                  <a:cubicBezTo>
                    <a:pt x="130" y="518"/>
                    <a:pt x="124" y="526"/>
                    <a:pt x="121" y="530"/>
                  </a:cubicBezTo>
                  <a:cubicBezTo>
                    <a:pt x="115" y="538"/>
                    <a:pt x="109" y="546"/>
                    <a:pt x="100" y="546"/>
                  </a:cubicBezTo>
                  <a:cubicBezTo>
                    <a:pt x="100" y="546"/>
                    <a:pt x="100" y="546"/>
                    <a:pt x="100" y="546"/>
                  </a:cubicBezTo>
                  <a:cubicBezTo>
                    <a:pt x="95" y="545"/>
                    <a:pt x="92" y="545"/>
                    <a:pt x="90" y="545"/>
                  </a:cubicBezTo>
                  <a:cubicBezTo>
                    <a:pt x="80" y="545"/>
                    <a:pt x="74" y="548"/>
                    <a:pt x="67" y="552"/>
                  </a:cubicBezTo>
                  <a:cubicBezTo>
                    <a:pt x="60" y="556"/>
                    <a:pt x="52" y="560"/>
                    <a:pt x="41" y="560"/>
                  </a:cubicBezTo>
                  <a:close/>
                  <a:moveTo>
                    <a:pt x="168" y="435"/>
                  </a:moveTo>
                  <a:cubicBezTo>
                    <a:pt x="156" y="460"/>
                    <a:pt x="156" y="460"/>
                    <a:pt x="156" y="460"/>
                  </a:cubicBezTo>
                  <a:cubicBezTo>
                    <a:pt x="143" y="485"/>
                    <a:pt x="131" y="488"/>
                    <a:pt x="115" y="489"/>
                  </a:cubicBezTo>
                  <a:cubicBezTo>
                    <a:pt x="109" y="489"/>
                    <a:pt x="101" y="489"/>
                    <a:pt x="92" y="494"/>
                  </a:cubicBezTo>
                  <a:cubicBezTo>
                    <a:pt x="81" y="499"/>
                    <a:pt x="68" y="519"/>
                    <a:pt x="57" y="536"/>
                  </a:cubicBezTo>
                  <a:cubicBezTo>
                    <a:pt x="57" y="536"/>
                    <a:pt x="57" y="536"/>
                    <a:pt x="57" y="537"/>
                  </a:cubicBezTo>
                  <a:cubicBezTo>
                    <a:pt x="57" y="537"/>
                    <a:pt x="58" y="536"/>
                    <a:pt x="59" y="536"/>
                  </a:cubicBezTo>
                  <a:cubicBezTo>
                    <a:pt x="68" y="531"/>
                    <a:pt x="79" y="524"/>
                    <a:pt x="100" y="528"/>
                  </a:cubicBezTo>
                  <a:cubicBezTo>
                    <a:pt x="100" y="527"/>
                    <a:pt x="103" y="522"/>
                    <a:pt x="106" y="519"/>
                  </a:cubicBezTo>
                  <a:cubicBezTo>
                    <a:pt x="112" y="511"/>
                    <a:pt x="120" y="500"/>
                    <a:pt x="133" y="500"/>
                  </a:cubicBezTo>
                  <a:cubicBezTo>
                    <a:pt x="140" y="500"/>
                    <a:pt x="146" y="503"/>
                    <a:pt x="153" y="511"/>
                  </a:cubicBezTo>
                  <a:cubicBezTo>
                    <a:pt x="157" y="510"/>
                    <a:pt x="160" y="509"/>
                    <a:pt x="164" y="507"/>
                  </a:cubicBezTo>
                  <a:cubicBezTo>
                    <a:pt x="168" y="506"/>
                    <a:pt x="172" y="505"/>
                    <a:pt x="175" y="503"/>
                  </a:cubicBezTo>
                  <a:cubicBezTo>
                    <a:pt x="183" y="492"/>
                    <a:pt x="183" y="492"/>
                    <a:pt x="183" y="492"/>
                  </a:cubicBezTo>
                  <a:cubicBezTo>
                    <a:pt x="189" y="491"/>
                    <a:pt x="189" y="491"/>
                    <a:pt x="189" y="491"/>
                  </a:cubicBezTo>
                  <a:cubicBezTo>
                    <a:pt x="195" y="491"/>
                    <a:pt x="200" y="494"/>
                    <a:pt x="204" y="497"/>
                  </a:cubicBezTo>
                  <a:cubicBezTo>
                    <a:pt x="206" y="498"/>
                    <a:pt x="209" y="500"/>
                    <a:pt x="210" y="501"/>
                  </a:cubicBezTo>
                  <a:cubicBezTo>
                    <a:pt x="220" y="499"/>
                    <a:pt x="220" y="499"/>
                    <a:pt x="220" y="499"/>
                  </a:cubicBezTo>
                  <a:cubicBezTo>
                    <a:pt x="237" y="497"/>
                    <a:pt x="255" y="495"/>
                    <a:pt x="268" y="487"/>
                  </a:cubicBezTo>
                  <a:cubicBezTo>
                    <a:pt x="262" y="486"/>
                    <a:pt x="258" y="483"/>
                    <a:pt x="256" y="478"/>
                  </a:cubicBezTo>
                  <a:cubicBezTo>
                    <a:pt x="251" y="466"/>
                    <a:pt x="264" y="452"/>
                    <a:pt x="279" y="436"/>
                  </a:cubicBezTo>
                  <a:cubicBezTo>
                    <a:pt x="283" y="432"/>
                    <a:pt x="289" y="426"/>
                    <a:pt x="290" y="424"/>
                  </a:cubicBezTo>
                  <a:cubicBezTo>
                    <a:pt x="294" y="413"/>
                    <a:pt x="295" y="404"/>
                    <a:pt x="293" y="399"/>
                  </a:cubicBezTo>
                  <a:cubicBezTo>
                    <a:pt x="290" y="395"/>
                    <a:pt x="281" y="392"/>
                    <a:pt x="268" y="392"/>
                  </a:cubicBezTo>
                  <a:cubicBezTo>
                    <a:pt x="259" y="392"/>
                    <a:pt x="250" y="393"/>
                    <a:pt x="241" y="394"/>
                  </a:cubicBezTo>
                  <a:cubicBezTo>
                    <a:pt x="218" y="397"/>
                    <a:pt x="218" y="397"/>
                    <a:pt x="218" y="397"/>
                  </a:cubicBezTo>
                  <a:cubicBezTo>
                    <a:pt x="233" y="379"/>
                    <a:pt x="233" y="379"/>
                    <a:pt x="233" y="379"/>
                  </a:cubicBezTo>
                  <a:cubicBezTo>
                    <a:pt x="246" y="365"/>
                    <a:pt x="241" y="361"/>
                    <a:pt x="226" y="347"/>
                  </a:cubicBezTo>
                  <a:cubicBezTo>
                    <a:pt x="224" y="344"/>
                    <a:pt x="221" y="342"/>
                    <a:pt x="219" y="340"/>
                  </a:cubicBezTo>
                  <a:cubicBezTo>
                    <a:pt x="164" y="285"/>
                    <a:pt x="164" y="285"/>
                    <a:pt x="164" y="285"/>
                  </a:cubicBezTo>
                  <a:cubicBezTo>
                    <a:pt x="230" y="325"/>
                    <a:pt x="230" y="325"/>
                    <a:pt x="230" y="325"/>
                  </a:cubicBezTo>
                  <a:cubicBezTo>
                    <a:pt x="231" y="326"/>
                    <a:pt x="232" y="326"/>
                    <a:pt x="233" y="327"/>
                  </a:cubicBezTo>
                  <a:cubicBezTo>
                    <a:pt x="229" y="315"/>
                    <a:pt x="220" y="306"/>
                    <a:pt x="210" y="297"/>
                  </a:cubicBezTo>
                  <a:cubicBezTo>
                    <a:pt x="200" y="288"/>
                    <a:pt x="189" y="278"/>
                    <a:pt x="185" y="265"/>
                  </a:cubicBezTo>
                  <a:cubicBezTo>
                    <a:pt x="174" y="226"/>
                    <a:pt x="157" y="187"/>
                    <a:pt x="122" y="195"/>
                  </a:cubicBezTo>
                  <a:cubicBezTo>
                    <a:pt x="117" y="177"/>
                    <a:pt x="117" y="177"/>
                    <a:pt x="117" y="177"/>
                  </a:cubicBezTo>
                  <a:cubicBezTo>
                    <a:pt x="120" y="177"/>
                    <a:pt x="123" y="174"/>
                    <a:pt x="127" y="172"/>
                  </a:cubicBezTo>
                  <a:cubicBezTo>
                    <a:pt x="127" y="171"/>
                    <a:pt x="128" y="171"/>
                    <a:pt x="129" y="170"/>
                  </a:cubicBezTo>
                  <a:cubicBezTo>
                    <a:pt x="129" y="170"/>
                    <a:pt x="129" y="170"/>
                    <a:pt x="128" y="169"/>
                  </a:cubicBezTo>
                  <a:cubicBezTo>
                    <a:pt x="127" y="167"/>
                    <a:pt x="126" y="165"/>
                    <a:pt x="125" y="164"/>
                  </a:cubicBezTo>
                  <a:cubicBezTo>
                    <a:pt x="110" y="151"/>
                    <a:pt x="110" y="151"/>
                    <a:pt x="110" y="151"/>
                  </a:cubicBezTo>
                  <a:cubicBezTo>
                    <a:pt x="129" y="148"/>
                    <a:pt x="129" y="148"/>
                    <a:pt x="129" y="148"/>
                  </a:cubicBezTo>
                  <a:cubicBezTo>
                    <a:pt x="136" y="146"/>
                    <a:pt x="161" y="115"/>
                    <a:pt x="165" y="92"/>
                  </a:cubicBezTo>
                  <a:cubicBezTo>
                    <a:pt x="166" y="89"/>
                    <a:pt x="166" y="86"/>
                    <a:pt x="165" y="84"/>
                  </a:cubicBezTo>
                  <a:cubicBezTo>
                    <a:pt x="159" y="84"/>
                    <a:pt x="150" y="85"/>
                    <a:pt x="140" y="86"/>
                  </a:cubicBezTo>
                  <a:cubicBezTo>
                    <a:pt x="125" y="88"/>
                    <a:pt x="108" y="90"/>
                    <a:pt x="96" y="90"/>
                  </a:cubicBezTo>
                  <a:cubicBezTo>
                    <a:pt x="96" y="90"/>
                    <a:pt x="96" y="90"/>
                    <a:pt x="96" y="90"/>
                  </a:cubicBezTo>
                  <a:cubicBezTo>
                    <a:pt x="90" y="90"/>
                    <a:pt x="77" y="90"/>
                    <a:pt x="75" y="80"/>
                  </a:cubicBezTo>
                  <a:cubicBezTo>
                    <a:pt x="73" y="74"/>
                    <a:pt x="77" y="69"/>
                    <a:pt x="82" y="65"/>
                  </a:cubicBezTo>
                  <a:cubicBezTo>
                    <a:pt x="73" y="59"/>
                    <a:pt x="73" y="59"/>
                    <a:pt x="73" y="59"/>
                  </a:cubicBezTo>
                  <a:cubicBezTo>
                    <a:pt x="82" y="51"/>
                    <a:pt x="82" y="51"/>
                    <a:pt x="82" y="51"/>
                  </a:cubicBezTo>
                  <a:cubicBezTo>
                    <a:pt x="105" y="32"/>
                    <a:pt x="111" y="23"/>
                    <a:pt x="113" y="20"/>
                  </a:cubicBezTo>
                  <a:cubicBezTo>
                    <a:pt x="110" y="19"/>
                    <a:pt x="104" y="18"/>
                    <a:pt x="95" y="19"/>
                  </a:cubicBezTo>
                  <a:cubicBezTo>
                    <a:pt x="78" y="21"/>
                    <a:pt x="56" y="30"/>
                    <a:pt x="51" y="40"/>
                  </a:cubicBezTo>
                  <a:cubicBezTo>
                    <a:pt x="51" y="41"/>
                    <a:pt x="50" y="45"/>
                    <a:pt x="54" y="51"/>
                  </a:cubicBezTo>
                  <a:cubicBezTo>
                    <a:pt x="64" y="62"/>
                    <a:pt x="64" y="62"/>
                    <a:pt x="64" y="62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43" y="66"/>
                    <a:pt x="40" y="68"/>
                    <a:pt x="39" y="71"/>
                  </a:cubicBezTo>
                  <a:cubicBezTo>
                    <a:pt x="36" y="75"/>
                    <a:pt x="38" y="85"/>
                    <a:pt x="40" y="94"/>
                  </a:cubicBezTo>
                  <a:cubicBezTo>
                    <a:pt x="43" y="108"/>
                    <a:pt x="49" y="132"/>
                    <a:pt x="28" y="144"/>
                  </a:cubicBezTo>
                  <a:cubicBezTo>
                    <a:pt x="32" y="147"/>
                    <a:pt x="36" y="145"/>
                    <a:pt x="41" y="141"/>
                  </a:cubicBezTo>
                  <a:cubicBezTo>
                    <a:pt x="63" y="119"/>
                    <a:pt x="63" y="119"/>
                    <a:pt x="63" y="119"/>
                  </a:cubicBezTo>
                  <a:cubicBezTo>
                    <a:pt x="54" y="156"/>
                    <a:pt x="54" y="156"/>
                    <a:pt x="54" y="156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60" y="176"/>
                    <a:pt x="60" y="176"/>
                    <a:pt x="60" y="176"/>
                  </a:cubicBezTo>
                  <a:cubicBezTo>
                    <a:pt x="59" y="177"/>
                    <a:pt x="59" y="179"/>
                    <a:pt x="59" y="180"/>
                  </a:cubicBezTo>
                  <a:cubicBezTo>
                    <a:pt x="64" y="180"/>
                    <a:pt x="73" y="183"/>
                    <a:pt x="76" y="202"/>
                  </a:cubicBezTo>
                  <a:cubicBezTo>
                    <a:pt x="77" y="215"/>
                    <a:pt x="75" y="238"/>
                    <a:pt x="66" y="252"/>
                  </a:cubicBezTo>
                  <a:cubicBezTo>
                    <a:pt x="75" y="259"/>
                    <a:pt x="75" y="259"/>
                    <a:pt x="75" y="259"/>
                  </a:cubicBezTo>
                  <a:cubicBezTo>
                    <a:pt x="85" y="250"/>
                    <a:pt x="99" y="248"/>
                    <a:pt x="112" y="247"/>
                  </a:cubicBezTo>
                  <a:cubicBezTo>
                    <a:pt x="116" y="247"/>
                    <a:pt x="120" y="247"/>
                    <a:pt x="124" y="246"/>
                  </a:cubicBezTo>
                  <a:cubicBezTo>
                    <a:pt x="146" y="243"/>
                    <a:pt x="146" y="243"/>
                    <a:pt x="146" y="243"/>
                  </a:cubicBezTo>
                  <a:cubicBezTo>
                    <a:pt x="133" y="261"/>
                    <a:pt x="133" y="261"/>
                    <a:pt x="133" y="261"/>
                  </a:cubicBezTo>
                  <a:cubicBezTo>
                    <a:pt x="131" y="262"/>
                    <a:pt x="129" y="265"/>
                    <a:pt x="127" y="267"/>
                  </a:cubicBezTo>
                  <a:cubicBezTo>
                    <a:pt x="124" y="271"/>
                    <a:pt x="115" y="281"/>
                    <a:pt x="115" y="285"/>
                  </a:cubicBezTo>
                  <a:cubicBezTo>
                    <a:pt x="118" y="289"/>
                    <a:pt x="118" y="289"/>
                    <a:pt x="118" y="289"/>
                  </a:cubicBezTo>
                  <a:cubicBezTo>
                    <a:pt x="121" y="292"/>
                    <a:pt x="124" y="298"/>
                    <a:pt x="126" y="298"/>
                  </a:cubicBezTo>
                  <a:cubicBezTo>
                    <a:pt x="126" y="298"/>
                    <a:pt x="128" y="298"/>
                    <a:pt x="134" y="293"/>
                  </a:cubicBezTo>
                  <a:cubicBezTo>
                    <a:pt x="147" y="305"/>
                    <a:pt x="147" y="305"/>
                    <a:pt x="147" y="305"/>
                  </a:cubicBezTo>
                  <a:cubicBezTo>
                    <a:pt x="139" y="317"/>
                    <a:pt x="140" y="325"/>
                    <a:pt x="141" y="336"/>
                  </a:cubicBezTo>
                  <a:cubicBezTo>
                    <a:pt x="142" y="341"/>
                    <a:pt x="142" y="347"/>
                    <a:pt x="142" y="352"/>
                  </a:cubicBezTo>
                  <a:cubicBezTo>
                    <a:pt x="141" y="361"/>
                    <a:pt x="141" y="361"/>
                    <a:pt x="141" y="361"/>
                  </a:cubicBezTo>
                  <a:cubicBezTo>
                    <a:pt x="132" y="361"/>
                    <a:pt x="132" y="361"/>
                    <a:pt x="132" y="361"/>
                  </a:cubicBezTo>
                  <a:cubicBezTo>
                    <a:pt x="132" y="361"/>
                    <a:pt x="132" y="361"/>
                    <a:pt x="132" y="361"/>
                  </a:cubicBezTo>
                  <a:cubicBezTo>
                    <a:pt x="114" y="361"/>
                    <a:pt x="104" y="366"/>
                    <a:pt x="93" y="375"/>
                  </a:cubicBezTo>
                  <a:cubicBezTo>
                    <a:pt x="94" y="376"/>
                    <a:pt x="96" y="377"/>
                    <a:pt x="97" y="378"/>
                  </a:cubicBezTo>
                  <a:cubicBezTo>
                    <a:pt x="103" y="384"/>
                    <a:pt x="105" y="393"/>
                    <a:pt x="104" y="404"/>
                  </a:cubicBezTo>
                  <a:cubicBezTo>
                    <a:pt x="103" y="421"/>
                    <a:pt x="88" y="432"/>
                    <a:pt x="73" y="441"/>
                  </a:cubicBezTo>
                  <a:cubicBezTo>
                    <a:pt x="82" y="439"/>
                    <a:pt x="86" y="446"/>
                    <a:pt x="88" y="449"/>
                  </a:cubicBezTo>
                  <a:cubicBezTo>
                    <a:pt x="91" y="448"/>
                    <a:pt x="92" y="448"/>
                    <a:pt x="94" y="448"/>
                  </a:cubicBezTo>
                  <a:cubicBezTo>
                    <a:pt x="105" y="448"/>
                    <a:pt x="110" y="457"/>
                    <a:pt x="113" y="461"/>
                  </a:cubicBezTo>
                  <a:cubicBezTo>
                    <a:pt x="114" y="462"/>
                    <a:pt x="115" y="464"/>
                    <a:pt x="115" y="464"/>
                  </a:cubicBezTo>
                  <a:cubicBezTo>
                    <a:pt x="118" y="463"/>
                    <a:pt x="126" y="458"/>
                    <a:pt x="132" y="454"/>
                  </a:cubicBezTo>
                  <a:cubicBezTo>
                    <a:pt x="136" y="451"/>
                    <a:pt x="140" y="449"/>
                    <a:pt x="143" y="448"/>
                  </a:cubicBezTo>
                  <a:lnTo>
                    <a:pt x="168" y="435"/>
                  </a:lnTo>
                  <a:close/>
                </a:path>
              </a:pathLst>
            </a:custGeom>
            <a:solidFill>
              <a:schemeClr val="tx1"/>
            </a:solidFill>
            <a:ln w="31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3" name="Freeform 475"/>
            <p:cNvSpPr>
              <a:spLocks/>
            </p:cNvSpPr>
            <p:nvPr/>
          </p:nvSpPr>
          <p:spPr bwMode="auto">
            <a:xfrm>
              <a:off x="2970" y="1426"/>
              <a:ext cx="7" cy="6"/>
            </a:xfrm>
            <a:custGeom>
              <a:avLst/>
              <a:gdLst>
                <a:gd name="T0" fmla="*/ 0 w 24"/>
                <a:gd name="T1" fmla="*/ 2 h 22"/>
                <a:gd name="T2" fmla="*/ 24 w 24"/>
                <a:gd name="T3" fmla="*/ 2 h 22"/>
                <a:gd name="T4" fmla="*/ 16 w 24"/>
                <a:gd name="T5" fmla="*/ 22 h 22"/>
                <a:gd name="T6" fmla="*/ 0 w 24"/>
                <a:gd name="T7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2">
                  <a:moveTo>
                    <a:pt x="0" y="2"/>
                  </a:moveTo>
                  <a:cubicBezTo>
                    <a:pt x="7" y="0"/>
                    <a:pt x="16" y="2"/>
                    <a:pt x="24" y="2"/>
                  </a:cubicBezTo>
                  <a:cubicBezTo>
                    <a:pt x="23" y="8"/>
                    <a:pt x="20" y="17"/>
                    <a:pt x="16" y="22"/>
                  </a:cubicBezTo>
                  <a:cubicBezTo>
                    <a:pt x="11" y="15"/>
                    <a:pt x="3" y="9"/>
                    <a:pt x="0" y="2"/>
                  </a:cubicBezTo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4" name="Freeform 476"/>
            <p:cNvSpPr>
              <a:spLocks/>
            </p:cNvSpPr>
            <p:nvPr/>
          </p:nvSpPr>
          <p:spPr bwMode="auto">
            <a:xfrm>
              <a:off x="2966" y="1423"/>
              <a:ext cx="14" cy="14"/>
            </a:xfrm>
            <a:custGeom>
              <a:avLst/>
              <a:gdLst>
                <a:gd name="T0" fmla="*/ 31 w 48"/>
                <a:gd name="T1" fmla="*/ 47 h 47"/>
                <a:gd name="T2" fmla="*/ 23 w 48"/>
                <a:gd name="T3" fmla="*/ 37 h 47"/>
                <a:gd name="T4" fmla="*/ 18 w 48"/>
                <a:gd name="T5" fmla="*/ 31 h 47"/>
                <a:gd name="T6" fmla="*/ 5 w 48"/>
                <a:gd name="T7" fmla="*/ 15 h 47"/>
                <a:gd name="T8" fmla="*/ 0 w 48"/>
                <a:gd name="T9" fmla="*/ 4 h 47"/>
                <a:gd name="T10" fmla="*/ 11 w 48"/>
                <a:gd name="T11" fmla="*/ 2 h 47"/>
                <a:gd name="T12" fmla="*/ 31 w 48"/>
                <a:gd name="T13" fmla="*/ 1 h 47"/>
                <a:gd name="T14" fmla="*/ 38 w 48"/>
                <a:gd name="T15" fmla="*/ 1 h 47"/>
                <a:gd name="T16" fmla="*/ 48 w 48"/>
                <a:gd name="T17" fmla="*/ 1 h 47"/>
                <a:gd name="T18" fmla="*/ 47 w 48"/>
                <a:gd name="T19" fmla="*/ 12 h 47"/>
                <a:gd name="T20" fmla="*/ 38 w 48"/>
                <a:gd name="T21" fmla="*/ 36 h 47"/>
                <a:gd name="T22" fmla="*/ 31 w 48"/>
                <a:gd name="T23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47">
                  <a:moveTo>
                    <a:pt x="31" y="47"/>
                  </a:moveTo>
                  <a:cubicBezTo>
                    <a:pt x="23" y="37"/>
                    <a:pt x="23" y="37"/>
                    <a:pt x="23" y="37"/>
                  </a:cubicBezTo>
                  <a:cubicBezTo>
                    <a:pt x="21" y="35"/>
                    <a:pt x="20" y="33"/>
                    <a:pt x="18" y="31"/>
                  </a:cubicBezTo>
                  <a:cubicBezTo>
                    <a:pt x="13" y="26"/>
                    <a:pt x="8" y="21"/>
                    <a:pt x="5" y="1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6" y="0"/>
                    <a:pt x="24" y="0"/>
                    <a:pt x="31" y="1"/>
                  </a:cubicBezTo>
                  <a:cubicBezTo>
                    <a:pt x="33" y="1"/>
                    <a:pt x="36" y="1"/>
                    <a:pt x="38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6" y="20"/>
                    <a:pt x="42" y="30"/>
                    <a:pt x="38" y="36"/>
                  </a:cubicBezTo>
                  <a:lnTo>
                    <a:pt x="31" y="47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5" name="Freeform 477"/>
            <p:cNvSpPr>
              <a:spLocks/>
            </p:cNvSpPr>
            <p:nvPr/>
          </p:nvSpPr>
          <p:spPr bwMode="auto">
            <a:xfrm>
              <a:off x="3749" y="2072"/>
              <a:ext cx="10" cy="12"/>
            </a:xfrm>
            <a:custGeom>
              <a:avLst/>
              <a:gdLst>
                <a:gd name="T0" fmla="*/ 24 w 32"/>
                <a:gd name="T1" fmla="*/ 0 h 40"/>
                <a:gd name="T2" fmla="*/ 32 w 32"/>
                <a:gd name="T3" fmla="*/ 8 h 40"/>
                <a:gd name="T4" fmla="*/ 0 w 32"/>
                <a:gd name="T5" fmla="*/ 40 h 40"/>
                <a:gd name="T6" fmla="*/ 24 w 32"/>
                <a:gd name="T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40">
                  <a:moveTo>
                    <a:pt x="24" y="0"/>
                  </a:moveTo>
                  <a:cubicBezTo>
                    <a:pt x="27" y="3"/>
                    <a:pt x="29" y="5"/>
                    <a:pt x="32" y="8"/>
                  </a:cubicBezTo>
                  <a:cubicBezTo>
                    <a:pt x="22" y="18"/>
                    <a:pt x="11" y="29"/>
                    <a:pt x="0" y="40"/>
                  </a:cubicBezTo>
                  <a:cubicBezTo>
                    <a:pt x="1" y="24"/>
                    <a:pt x="14" y="14"/>
                    <a:pt x="24" y="0"/>
                  </a:cubicBezTo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6" name="Freeform 478"/>
            <p:cNvSpPr>
              <a:spLocks/>
            </p:cNvSpPr>
            <p:nvPr/>
          </p:nvSpPr>
          <p:spPr bwMode="auto">
            <a:xfrm>
              <a:off x="3746" y="2068"/>
              <a:ext cx="17" cy="23"/>
            </a:xfrm>
            <a:custGeom>
              <a:avLst/>
              <a:gdLst>
                <a:gd name="T0" fmla="*/ 0 w 55"/>
                <a:gd name="T1" fmla="*/ 76 h 76"/>
                <a:gd name="T2" fmla="*/ 1 w 55"/>
                <a:gd name="T3" fmla="*/ 52 h 76"/>
                <a:gd name="T4" fmla="*/ 21 w 55"/>
                <a:gd name="T5" fmla="*/ 16 h 76"/>
                <a:gd name="T6" fmla="*/ 27 w 55"/>
                <a:gd name="T7" fmla="*/ 8 h 76"/>
                <a:gd name="T8" fmla="*/ 34 w 55"/>
                <a:gd name="T9" fmla="*/ 0 h 76"/>
                <a:gd name="T10" fmla="*/ 55 w 55"/>
                <a:gd name="T11" fmla="*/ 21 h 76"/>
                <a:gd name="T12" fmla="*/ 0 w 55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76">
                  <a:moveTo>
                    <a:pt x="0" y="76"/>
                  </a:moveTo>
                  <a:cubicBezTo>
                    <a:pt x="1" y="52"/>
                    <a:pt x="1" y="52"/>
                    <a:pt x="1" y="52"/>
                  </a:cubicBezTo>
                  <a:cubicBezTo>
                    <a:pt x="2" y="36"/>
                    <a:pt x="11" y="26"/>
                    <a:pt x="21" y="16"/>
                  </a:cubicBezTo>
                  <a:cubicBezTo>
                    <a:pt x="23" y="13"/>
                    <a:pt x="25" y="11"/>
                    <a:pt x="27" y="8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55" y="21"/>
                    <a:pt x="55" y="21"/>
                    <a:pt x="55" y="21"/>
                  </a:cubicBezTo>
                  <a:lnTo>
                    <a:pt x="0" y="76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7" name="Freeform 479"/>
            <p:cNvSpPr>
              <a:spLocks/>
            </p:cNvSpPr>
            <p:nvPr/>
          </p:nvSpPr>
          <p:spPr bwMode="auto">
            <a:xfrm>
              <a:off x="3060" y="1512"/>
              <a:ext cx="6" cy="10"/>
            </a:xfrm>
            <a:custGeom>
              <a:avLst/>
              <a:gdLst>
                <a:gd name="T0" fmla="*/ 0 w 18"/>
                <a:gd name="T1" fmla="*/ 13 h 34"/>
                <a:gd name="T2" fmla="*/ 7 w 18"/>
                <a:gd name="T3" fmla="*/ 0 h 34"/>
                <a:gd name="T4" fmla="*/ 18 w 18"/>
                <a:gd name="T5" fmla="*/ 30 h 34"/>
                <a:gd name="T6" fmla="*/ 5 w 18"/>
                <a:gd name="T7" fmla="*/ 34 h 34"/>
                <a:gd name="T8" fmla="*/ 0 w 18"/>
                <a:gd name="T9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0" y="13"/>
                  </a:moveTo>
                  <a:cubicBezTo>
                    <a:pt x="2" y="9"/>
                    <a:pt x="4" y="5"/>
                    <a:pt x="7" y="0"/>
                  </a:cubicBezTo>
                  <a:cubicBezTo>
                    <a:pt x="12" y="8"/>
                    <a:pt x="16" y="22"/>
                    <a:pt x="18" y="30"/>
                  </a:cubicBezTo>
                  <a:cubicBezTo>
                    <a:pt x="14" y="31"/>
                    <a:pt x="9" y="33"/>
                    <a:pt x="5" y="34"/>
                  </a:cubicBezTo>
                  <a:cubicBezTo>
                    <a:pt x="3" y="27"/>
                    <a:pt x="1" y="20"/>
                    <a:pt x="0" y="1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8" name="Freeform 480"/>
            <p:cNvSpPr>
              <a:spLocks/>
            </p:cNvSpPr>
            <p:nvPr/>
          </p:nvSpPr>
          <p:spPr bwMode="auto">
            <a:xfrm>
              <a:off x="3057" y="1507"/>
              <a:ext cx="12" cy="19"/>
            </a:xfrm>
            <a:custGeom>
              <a:avLst/>
              <a:gdLst>
                <a:gd name="T0" fmla="*/ 9 w 39"/>
                <a:gd name="T1" fmla="*/ 62 h 62"/>
                <a:gd name="T2" fmla="*/ 4 w 39"/>
                <a:gd name="T3" fmla="*/ 47 h 62"/>
                <a:gd name="T4" fmla="*/ 0 w 39"/>
                <a:gd name="T5" fmla="*/ 32 h 62"/>
                <a:gd name="T6" fmla="*/ 0 w 39"/>
                <a:gd name="T7" fmla="*/ 29 h 62"/>
                <a:gd name="T8" fmla="*/ 1 w 39"/>
                <a:gd name="T9" fmla="*/ 26 h 62"/>
                <a:gd name="T10" fmla="*/ 9 w 39"/>
                <a:gd name="T11" fmla="*/ 13 h 62"/>
                <a:gd name="T12" fmla="*/ 17 w 39"/>
                <a:gd name="T13" fmla="*/ 0 h 62"/>
                <a:gd name="T14" fmla="*/ 24 w 39"/>
                <a:gd name="T15" fmla="*/ 12 h 62"/>
                <a:gd name="T16" fmla="*/ 37 w 39"/>
                <a:gd name="T17" fmla="*/ 45 h 62"/>
                <a:gd name="T18" fmla="*/ 39 w 39"/>
                <a:gd name="T19" fmla="*/ 54 h 62"/>
                <a:gd name="T20" fmla="*/ 9 w 39"/>
                <a:gd name="T21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62">
                  <a:moveTo>
                    <a:pt x="9" y="62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3" y="42"/>
                    <a:pt x="1" y="37"/>
                    <a:pt x="0" y="32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4" y="22"/>
                    <a:pt x="6" y="17"/>
                    <a:pt x="9" y="13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31" y="22"/>
                    <a:pt x="35" y="38"/>
                    <a:pt x="37" y="45"/>
                  </a:cubicBezTo>
                  <a:cubicBezTo>
                    <a:pt x="39" y="54"/>
                    <a:pt x="39" y="54"/>
                    <a:pt x="39" y="54"/>
                  </a:cubicBezTo>
                  <a:lnTo>
                    <a:pt x="9" y="62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9" name="Freeform 481"/>
            <p:cNvSpPr>
              <a:spLocks/>
            </p:cNvSpPr>
            <p:nvPr/>
          </p:nvSpPr>
          <p:spPr bwMode="auto">
            <a:xfrm>
              <a:off x="2928" y="1624"/>
              <a:ext cx="17" cy="13"/>
            </a:xfrm>
            <a:custGeom>
              <a:avLst/>
              <a:gdLst>
                <a:gd name="T0" fmla="*/ 0 w 58"/>
                <a:gd name="T1" fmla="*/ 18 h 43"/>
                <a:gd name="T2" fmla="*/ 41 w 58"/>
                <a:gd name="T3" fmla="*/ 0 h 43"/>
                <a:gd name="T4" fmla="*/ 0 w 58"/>
                <a:gd name="T5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8" h="43">
                  <a:moveTo>
                    <a:pt x="0" y="18"/>
                  </a:moveTo>
                  <a:cubicBezTo>
                    <a:pt x="14" y="12"/>
                    <a:pt x="27" y="6"/>
                    <a:pt x="41" y="0"/>
                  </a:cubicBezTo>
                  <a:cubicBezTo>
                    <a:pt x="58" y="26"/>
                    <a:pt x="15" y="43"/>
                    <a:pt x="0" y="18"/>
                  </a:cubicBezTo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0" name="Freeform 482"/>
            <p:cNvSpPr>
              <a:spLocks/>
            </p:cNvSpPr>
            <p:nvPr/>
          </p:nvSpPr>
          <p:spPr bwMode="auto">
            <a:xfrm>
              <a:off x="2924" y="1621"/>
              <a:ext cx="21" cy="15"/>
            </a:xfrm>
            <a:custGeom>
              <a:avLst/>
              <a:gdLst>
                <a:gd name="T0" fmla="*/ 35 w 70"/>
                <a:gd name="T1" fmla="*/ 51 h 51"/>
                <a:gd name="T2" fmla="*/ 6 w 70"/>
                <a:gd name="T3" fmla="*/ 35 h 51"/>
                <a:gd name="T4" fmla="*/ 0 w 70"/>
                <a:gd name="T5" fmla="*/ 26 h 51"/>
                <a:gd name="T6" fmla="*/ 58 w 70"/>
                <a:gd name="T7" fmla="*/ 0 h 51"/>
                <a:gd name="T8" fmla="*/ 62 w 70"/>
                <a:gd name="T9" fmla="*/ 7 h 51"/>
                <a:gd name="T10" fmla="*/ 64 w 70"/>
                <a:gd name="T11" fmla="*/ 35 h 51"/>
                <a:gd name="T12" fmla="*/ 35 w 70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51">
                  <a:moveTo>
                    <a:pt x="35" y="51"/>
                  </a:moveTo>
                  <a:cubicBezTo>
                    <a:pt x="22" y="51"/>
                    <a:pt x="12" y="46"/>
                    <a:pt x="6" y="3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70" y="20"/>
                    <a:pt x="67" y="30"/>
                    <a:pt x="64" y="35"/>
                  </a:cubicBezTo>
                  <a:cubicBezTo>
                    <a:pt x="59" y="45"/>
                    <a:pt x="47" y="51"/>
                    <a:pt x="35" y="5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1" name="Freeform 483"/>
            <p:cNvSpPr>
              <a:spLocks/>
            </p:cNvSpPr>
            <p:nvPr/>
          </p:nvSpPr>
          <p:spPr bwMode="auto">
            <a:xfrm>
              <a:off x="3048" y="1325"/>
              <a:ext cx="9" cy="14"/>
            </a:xfrm>
            <a:custGeom>
              <a:avLst/>
              <a:gdLst>
                <a:gd name="T0" fmla="*/ 30 w 30"/>
                <a:gd name="T1" fmla="*/ 15 h 47"/>
                <a:gd name="T2" fmla="*/ 25 w 30"/>
                <a:gd name="T3" fmla="*/ 47 h 47"/>
                <a:gd name="T4" fmla="*/ 17 w 30"/>
                <a:gd name="T5" fmla="*/ 0 h 47"/>
                <a:gd name="T6" fmla="*/ 30 w 30"/>
                <a:gd name="T7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47">
                  <a:moveTo>
                    <a:pt x="30" y="15"/>
                  </a:moveTo>
                  <a:cubicBezTo>
                    <a:pt x="30" y="26"/>
                    <a:pt x="26" y="36"/>
                    <a:pt x="25" y="47"/>
                  </a:cubicBezTo>
                  <a:cubicBezTo>
                    <a:pt x="10" y="33"/>
                    <a:pt x="0" y="16"/>
                    <a:pt x="17" y="0"/>
                  </a:cubicBezTo>
                  <a:cubicBezTo>
                    <a:pt x="21" y="5"/>
                    <a:pt x="28" y="10"/>
                    <a:pt x="30" y="15"/>
                  </a:cubicBezTo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2" name="Freeform 484"/>
            <p:cNvSpPr>
              <a:spLocks/>
            </p:cNvSpPr>
            <p:nvPr/>
          </p:nvSpPr>
          <p:spPr bwMode="auto">
            <a:xfrm>
              <a:off x="3047" y="1321"/>
              <a:ext cx="13" cy="24"/>
            </a:xfrm>
            <a:custGeom>
              <a:avLst/>
              <a:gdLst>
                <a:gd name="T0" fmla="*/ 32 w 41"/>
                <a:gd name="T1" fmla="*/ 79 h 79"/>
                <a:gd name="T2" fmla="*/ 19 w 41"/>
                <a:gd name="T3" fmla="*/ 66 h 79"/>
                <a:gd name="T4" fmla="*/ 0 w 41"/>
                <a:gd name="T5" fmla="*/ 31 h 79"/>
                <a:gd name="T6" fmla="*/ 12 w 41"/>
                <a:gd name="T7" fmla="*/ 7 h 79"/>
                <a:gd name="T8" fmla="*/ 19 w 41"/>
                <a:gd name="T9" fmla="*/ 0 h 79"/>
                <a:gd name="T10" fmla="*/ 25 w 41"/>
                <a:gd name="T11" fmla="*/ 7 h 79"/>
                <a:gd name="T12" fmla="*/ 29 w 41"/>
                <a:gd name="T13" fmla="*/ 11 h 79"/>
                <a:gd name="T14" fmla="*/ 40 w 41"/>
                <a:gd name="T15" fmla="*/ 24 h 79"/>
                <a:gd name="T16" fmla="*/ 41 w 41"/>
                <a:gd name="T17" fmla="*/ 26 h 79"/>
                <a:gd name="T18" fmla="*/ 41 w 41"/>
                <a:gd name="T19" fmla="*/ 29 h 79"/>
                <a:gd name="T20" fmla="*/ 37 w 41"/>
                <a:gd name="T21" fmla="*/ 51 h 79"/>
                <a:gd name="T22" fmla="*/ 35 w 41"/>
                <a:gd name="T23" fmla="*/ 61 h 79"/>
                <a:gd name="T24" fmla="*/ 32 w 41"/>
                <a:gd name="T2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79">
                  <a:moveTo>
                    <a:pt x="32" y="79"/>
                  </a:moveTo>
                  <a:cubicBezTo>
                    <a:pt x="19" y="66"/>
                    <a:pt x="19" y="66"/>
                    <a:pt x="19" y="66"/>
                  </a:cubicBezTo>
                  <a:cubicBezTo>
                    <a:pt x="7" y="54"/>
                    <a:pt x="0" y="42"/>
                    <a:pt x="0" y="31"/>
                  </a:cubicBezTo>
                  <a:cubicBezTo>
                    <a:pt x="0" y="22"/>
                    <a:pt x="4" y="14"/>
                    <a:pt x="12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9"/>
                    <a:pt x="28" y="10"/>
                    <a:pt x="29" y="11"/>
                  </a:cubicBezTo>
                  <a:cubicBezTo>
                    <a:pt x="33" y="15"/>
                    <a:pt x="37" y="19"/>
                    <a:pt x="40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36"/>
                    <a:pt x="39" y="44"/>
                    <a:pt x="37" y="51"/>
                  </a:cubicBezTo>
                  <a:cubicBezTo>
                    <a:pt x="36" y="54"/>
                    <a:pt x="35" y="58"/>
                    <a:pt x="35" y="61"/>
                  </a:cubicBezTo>
                  <a:lnTo>
                    <a:pt x="32" y="79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3" name="Freeform 485"/>
            <p:cNvSpPr>
              <a:spLocks/>
            </p:cNvSpPr>
            <p:nvPr/>
          </p:nvSpPr>
          <p:spPr bwMode="auto">
            <a:xfrm>
              <a:off x="3000" y="1444"/>
              <a:ext cx="15" cy="10"/>
            </a:xfrm>
            <a:custGeom>
              <a:avLst/>
              <a:gdLst>
                <a:gd name="T0" fmla="*/ 14 w 48"/>
                <a:gd name="T1" fmla="*/ 0 h 33"/>
                <a:gd name="T2" fmla="*/ 48 w 48"/>
                <a:gd name="T3" fmla="*/ 5 h 33"/>
                <a:gd name="T4" fmla="*/ 0 w 48"/>
                <a:gd name="T5" fmla="*/ 33 h 33"/>
                <a:gd name="T6" fmla="*/ 14 w 48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33">
                  <a:moveTo>
                    <a:pt x="14" y="0"/>
                  </a:moveTo>
                  <a:cubicBezTo>
                    <a:pt x="26" y="1"/>
                    <a:pt x="37" y="4"/>
                    <a:pt x="48" y="5"/>
                  </a:cubicBezTo>
                  <a:cubicBezTo>
                    <a:pt x="32" y="15"/>
                    <a:pt x="16" y="24"/>
                    <a:pt x="0" y="33"/>
                  </a:cubicBezTo>
                  <a:cubicBezTo>
                    <a:pt x="5" y="22"/>
                    <a:pt x="9" y="11"/>
                    <a:pt x="14" y="0"/>
                  </a:cubicBezTo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4" name="Freeform 486"/>
            <p:cNvSpPr>
              <a:spLocks/>
            </p:cNvSpPr>
            <p:nvPr/>
          </p:nvSpPr>
          <p:spPr bwMode="auto">
            <a:xfrm>
              <a:off x="2994" y="1441"/>
              <a:ext cx="29" cy="20"/>
            </a:xfrm>
            <a:custGeom>
              <a:avLst/>
              <a:gdLst>
                <a:gd name="T0" fmla="*/ 0 w 95"/>
                <a:gd name="T1" fmla="*/ 65 h 65"/>
                <a:gd name="T2" fmla="*/ 11 w 95"/>
                <a:gd name="T3" fmla="*/ 39 h 65"/>
                <a:gd name="T4" fmla="*/ 22 w 95"/>
                <a:gd name="T5" fmla="*/ 15 h 65"/>
                <a:gd name="T6" fmla="*/ 29 w 95"/>
                <a:gd name="T7" fmla="*/ 0 h 65"/>
                <a:gd name="T8" fmla="*/ 35 w 95"/>
                <a:gd name="T9" fmla="*/ 1 h 65"/>
                <a:gd name="T10" fmla="*/ 59 w 95"/>
                <a:gd name="T11" fmla="*/ 4 h 65"/>
                <a:gd name="T12" fmla="*/ 70 w 95"/>
                <a:gd name="T13" fmla="*/ 6 h 65"/>
                <a:gd name="T14" fmla="*/ 95 w 95"/>
                <a:gd name="T15" fmla="*/ 11 h 65"/>
                <a:gd name="T16" fmla="*/ 73 w 95"/>
                <a:gd name="T17" fmla="*/ 23 h 65"/>
                <a:gd name="T18" fmla="*/ 24 w 95"/>
                <a:gd name="T19" fmla="*/ 51 h 65"/>
                <a:gd name="T20" fmla="*/ 0 w 95"/>
                <a:gd name="T2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65">
                  <a:moveTo>
                    <a:pt x="0" y="65"/>
                  </a:moveTo>
                  <a:cubicBezTo>
                    <a:pt x="11" y="39"/>
                    <a:pt x="11" y="39"/>
                    <a:pt x="11" y="39"/>
                  </a:cubicBezTo>
                  <a:cubicBezTo>
                    <a:pt x="15" y="31"/>
                    <a:pt x="19" y="23"/>
                    <a:pt x="22" y="15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43" y="1"/>
                    <a:pt x="51" y="3"/>
                    <a:pt x="59" y="4"/>
                  </a:cubicBezTo>
                  <a:cubicBezTo>
                    <a:pt x="63" y="5"/>
                    <a:pt x="66" y="6"/>
                    <a:pt x="70" y="6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57" y="33"/>
                    <a:pt x="40" y="42"/>
                    <a:pt x="24" y="51"/>
                  </a:cubicBezTo>
                  <a:lnTo>
                    <a:pt x="0" y="65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5" name="Freeform 487"/>
            <p:cNvSpPr>
              <a:spLocks/>
            </p:cNvSpPr>
            <p:nvPr/>
          </p:nvSpPr>
          <p:spPr bwMode="auto">
            <a:xfrm>
              <a:off x="3019" y="1426"/>
              <a:ext cx="9" cy="12"/>
            </a:xfrm>
            <a:custGeom>
              <a:avLst/>
              <a:gdLst>
                <a:gd name="T0" fmla="*/ 20 w 30"/>
                <a:gd name="T1" fmla="*/ 0 h 38"/>
                <a:gd name="T2" fmla="*/ 30 w 30"/>
                <a:gd name="T3" fmla="*/ 38 h 38"/>
                <a:gd name="T4" fmla="*/ 0 w 30"/>
                <a:gd name="T5" fmla="*/ 24 h 38"/>
                <a:gd name="T6" fmla="*/ 20 w 30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38">
                  <a:moveTo>
                    <a:pt x="20" y="0"/>
                  </a:moveTo>
                  <a:cubicBezTo>
                    <a:pt x="23" y="13"/>
                    <a:pt x="27" y="26"/>
                    <a:pt x="30" y="38"/>
                  </a:cubicBezTo>
                  <a:cubicBezTo>
                    <a:pt x="20" y="36"/>
                    <a:pt x="8" y="29"/>
                    <a:pt x="0" y="24"/>
                  </a:cubicBezTo>
                  <a:cubicBezTo>
                    <a:pt x="6" y="16"/>
                    <a:pt x="13" y="6"/>
                    <a:pt x="20" y="0"/>
                  </a:cubicBezTo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6" name="Freeform 488"/>
            <p:cNvSpPr>
              <a:spLocks/>
            </p:cNvSpPr>
            <p:nvPr/>
          </p:nvSpPr>
          <p:spPr bwMode="auto">
            <a:xfrm>
              <a:off x="3015" y="1421"/>
              <a:ext cx="17" cy="21"/>
            </a:xfrm>
            <a:custGeom>
              <a:avLst/>
              <a:gdLst>
                <a:gd name="T0" fmla="*/ 56 w 56"/>
                <a:gd name="T1" fmla="*/ 69 h 69"/>
                <a:gd name="T2" fmla="*/ 41 w 56"/>
                <a:gd name="T3" fmla="*/ 64 h 69"/>
                <a:gd name="T4" fmla="*/ 9 w 56"/>
                <a:gd name="T5" fmla="*/ 48 h 69"/>
                <a:gd name="T6" fmla="*/ 0 w 56"/>
                <a:gd name="T7" fmla="*/ 43 h 69"/>
                <a:gd name="T8" fmla="*/ 7 w 56"/>
                <a:gd name="T9" fmla="*/ 35 h 69"/>
                <a:gd name="T10" fmla="*/ 13 w 56"/>
                <a:gd name="T11" fmla="*/ 28 h 69"/>
                <a:gd name="T12" fmla="*/ 29 w 56"/>
                <a:gd name="T13" fmla="*/ 9 h 69"/>
                <a:gd name="T14" fmla="*/ 40 w 56"/>
                <a:gd name="T15" fmla="*/ 0 h 69"/>
                <a:gd name="T16" fmla="*/ 46 w 56"/>
                <a:gd name="T17" fmla="*/ 28 h 69"/>
                <a:gd name="T18" fmla="*/ 53 w 56"/>
                <a:gd name="T19" fmla="*/ 53 h 69"/>
                <a:gd name="T20" fmla="*/ 56 w 56"/>
                <a:gd name="T21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69">
                  <a:moveTo>
                    <a:pt x="56" y="69"/>
                  </a:moveTo>
                  <a:cubicBezTo>
                    <a:pt x="41" y="64"/>
                    <a:pt x="41" y="64"/>
                    <a:pt x="41" y="64"/>
                  </a:cubicBezTo>
                  <a:cubicBezTo>
                    <a:pt x="28" y="61"/>
                    <a:pt x="13" y="51"/>
                    <a:pt x="9" y="4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9" y="33"/>
                    <a:pt x="11" y="30"/>
                    <a:pt x="13" y="28"/>
                  </a:cubicBezTo>
                  <a:cubicBezTo>
                    <a:pt x="17" y="21"/>
                    <a:pt x="22" y="15"/>
                    <a:pt x="29" y="9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8" y="36"/>
                    <a:pt x="50" y="45"/>
                    <a:pt x="53" y="53"/>
                  </a:cubicBezTo>
                  <a:lnTo>
                    <a:pt x="56" y="69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7" name="Freeform 489"/>
            <p:cNvSpPr>
              <a:spLocks/>
            </p:cNvSpPr>
            <p:nvPr/>
          </p:nvSpPr>
          <p:spPr bwMode="auto">
            <a:xfrm>
              <a:off x="2925" y="1410"/>
              <a:ext cx="17" cy="16"/>
            </a:xfrm>
            <a:custGeom>
              <a:avLst/>
              <a:gdLst>
                <a:gd name="T0" fmla="*/ 4 w 58"/>
                <a:gd name="T1" fmla="*/ 54 h 54"/>
                <a:gd name="T2" fmla="*/ 19 w 58"/>
                <a:gd name="T3" fmla="*/ 0 h 54"/>
                <a:gd name="T4" fmla="*/ 56 w 58"/>
                <a:gd name="T5" fmla="*/ 31 h 54"/>
                <a:gd name="T6" fmla="*/ 4 w 5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54">
                  <a:moveTo>
                    <a:pt x="4" y="54"/>
                  </a:moveTo>
                  <a:cubicBezTo>
                    <a:pt x="2" y="41"/>
                    <a:pt x="0" y="0"/>
                    <a:pt x="19" y="0"/>
                  </a:cubicBezTo>
                  <a:cubicBezTo>
                    <a:pt x="58" y="0"/>
                    <a:pt x="16" y="26"/>
                    <a:pt x="56" y="31"/>
                  </a:cubicBezTo>
                  <a:cubicBezTo>
                    <a:pt x="38" y="39"/>
                    <a:pt x="21" y="46"/>
                    <a:pt x="4" y="54"/>
                  </a:cubicBezTo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8" name="Freeform 490"/>
            <p:cNvSpPr>
              <a:spLocks noEditPoints="1"/>
            </p:cNvSpPr>
            <p:nvPr/>
          </p:nvSpPr>
          <p:spPr bwMode="auto">
            <a:xfrm>
              <a:off x="2922" y="1407"/>
              <a:ext cx="30" cy="23"/>
            </a:xfrm>
            <a:custGeom>
              <a:avLst/>
              <a:gdLst>
                <a:gd name="T0" fmla="*/ 5 w 100"/>
                <a:gd name="T1" fmla="*/ 77 h 77"/>
                <a:gd name="T2" fmla="*/ 3 w 100"/>
                <a:gd name="T3" fmla="*/ 65 h 77"/>
                <a:gd name="T4" fmla="*/ 13 w 100"/>
                <a:gd name="T5" fmla="*/ 8 h 77"/>
                <a:gd name="T6" fmla="*/ 28 w 100"/>
                <a:gd name="T7" fmla="*/ 0 h 77"/>
                <a:gd name="T8" fmla="*/ 51 w 100"/>
                <a:gd name="T9" fmla="*/ 7 h 77"/>
                <a:gd name="T10" fmla="*/ 55 w 100"/>
                <a:gd name="T11" fmla="*/ 24 h 77"/>
                <a:gd name="T12" fmla="*/ 55 w 100"/>
                <a:gd name="T13" fmla="*/ 29 h 77"/>
                <a:gd name="T14" fmla="*/ 66 w 100"/>
                <a:gd name="T15" fmla="*/ 32 h 77"/>
                <a:gd name="T16" fmla="*/ 100 w 100"/>
                <a:gd name="T17" fmla="*/ 36 h 77"/>
                <a:gd name="T18" fmla="*/ 5 w 100"/>
                <a:gd name="T19" fmla="*/ 77 h 77"/>
                <a:gd name="T20" fmla="*/ 28 w 100"/>
                <a:gd name="T21" fmla="*/ 19 h 77"/>
                <a:gd name="T22" fmla="*/ 21 w 100"/>
                <a:gd name="T23" fmla="*/ 50 h 77"/>
                <a:gd name="T24" fmla="*/ 41 w 100"/>
                <a:gd name="T25" fmla="*/ 41 h 77"/>
                <a:gd name="T26" fmla="*/ 37 w 100"/>
                <a:gd name="T27" fmla="*/ 23 h 77"/>
                <a:gd name="T28" fmla="*/ 37 w 100"/>
                <a:gd name="T29" fmla="*/ 19 h 77"/>
                <a:gd name="T30" fmla="*/ 28 w 100"/>
                <a:gd name="T31" fmla="*/ 1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0" h="77">
                  <a:moveTo>
                    <a:pt x="5" y="77"/>
                  </a:moveTo>
                  <a:cubicBezTo>
                    <a:pt x="3" y="65"/>
                    <a:pt x="3" y="65"/>
                    <a:pt x="3" y="65"/>
                  </a:cubicBezTo>
                  <a:cubicBezTo>
                    <a:pt x="2" y="55"/>
                    <a:pt x="0" y="22"/>
                    <a:pt x="13" y="8"/>
                  </a:cubicBezTo>
                  <a:cubicBezTo>
                    <a:pt x="17" y="3"/>
                    <a:pt x="22" y="0"/>
                    <a:pt x="28" y="0"/>
                  </a:cubicBezTo>
                  <a:cubicBezTo>
                    <a:pt x="40" y="0"/>
                    <a:pt x="47" y="2"/>
                    <a:pt x="51" y="7"/>
                  </a:cubicBezTo>
                  <a:cubicBezTo>
                    <a:pt x="56" y="13"/>
                    <a:pt x="56" y="20"/>
                    <a:pt x="55" y="24"/>
                  </a:cubicBezTo>
                  <a:cubicBezTo>
                    <a:pt x="55" y="26"/>
                    <a:pt x="55" y="28"/>
                    <a:pt x="55" y="29"/>
                  </a:cubicBezTo>
                  <a:cubicBezTo>
                    <a:pt x="55" y="29"/>
                    <a:pt x="57" y="31"/>
                    <a:pt x="66" y="32"/>
                  </a:cubicBezTo>
                  <a:cubicBezTo>
                    <a:pt x="100" y="36"/>
                    <a:pt x="100" y="36"/>
                    <a:pt x="100" y="36"/>
                  </a:cubicBezTo>
                  <a:lnTo>
                    <a:pt x="5" y="77"/>
                  </a:lnTo>
                  <a:close/>
                  <a:moveTo>
                    <a:pt x="28" y="19"/>
                  </a:moveTo>
                  <a:cubicBezTo>
                    <a:pt x="23" y="24"/>
                    <a:pt x="21" y="37"/>
                    <a:pt x="21" y="50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37" y="36"/>
                    <a:pt x="36" y="29"/>
                    <a:pt x="37" y="23"/>
                  </a:cubicBezTo>
                  <a:cubicBezTo>
                    <a:pt x="37" y="22"/>
                    <a:pt x="37" y="20"/>
                    <a:pt x="37" y="19"/>
                  </a:cubicBezTo>
                  <a:cubicBezTo>
                    <a:pt x="37" y="20"/>
                    <a:pt x="34" y="19"/>
                    <a:pt x="28" y="1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9" name="Freeform 491"/>
            <p:cNvSpPr>
              <a:spLocks/>
            </p:cNvSpPr>
            <p:nvPr/>
          </p:nvSpPr>
          <p:spPr bwMode="auto">
            <a:xfrm>
              <a:off x="2798" y="1516"/>
              <a:ext cx="23" cy="27"/>
            </a:xfrm>
            <a:custGeom>
              <a:avLst/>
              <a:gdLst>
                <a:gd name="T0" fmla="*/ 12 w 77"/>
                <a:gd name="T1" fmla="*/ 52 h 91"/>
                <a:gd name="T2" fmla="*/ 0 w 77"/>
                <a:gd name="T3" fmla="*/ 26 h 91"/>
                <a:gd name="T4" fmla="*/ 13 w 77"/>
                <a:gd name="T5" fmla="*/ 26 h 91"/>
                <a:gd name="T6" fmla="*/ 19 w 77"/>
                <a:gd name="T7" fmla="*/ 0 h 91"/>
                <a:gd name="T8" fmla="*/ 77 w 77"/>
                <a:gd name="T9" fmla="*/ 72 h 91"/>
                <a:gd name="T10" fmla="*/ 19 w 77"/>
                <a:gd name="T11" fmla="*/ 55 h 91"/>
                <a:gd name="T12" fmla="*/ 21 w 77"/>
                <a:gd name="T13" fmla="*/ 70 h 91"/>
                <a:gd name="T14" fmla="*/ 12 w 77"/>
                <a:gd name="T15" fmla="*/ 5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91">
                  <a:moveTo>
                    <a:pt x="12" y="52"/>
                  </a:moveTo>
                  <a:cubicBezTo>
                    <a:pt x="6" y="45"/>
                    <a:pt x="4" y="34"/>
                    <a:pt x="0" y="26"/>
                  </a:cubicBezTo>
                  <a:cubicBezTo>
                    <a:pt x="5" y="26"/>
                    <a:pt x="9" y="26"/>
                    <a:pt x="13" y="26"/>
                  </a:cubicBezTo>
                  <a:cubicBezTo>
                    <a:pt x="4" y="13"/>
                    <a:pt x="11" y="14"/>
                    <a:pt x="19" y="0"/>
                  </a:cubicBezTo>
                  <a:cubicBezTo>
                    <a:pt x="38" y="24"/>
                    <a:pt x="57" y="48"/>
                    <a:pt x="77" y="72"/>
                  </a:cubicBezTo>
                  <a:cubicBezTo>
                    <a:pt x="50" y="91"/>
                    <a:pt x="38" y="72"/>
                    <a:pt x="19" y="55"/>
                  </a:cubicBezTo>
                  <a:cubicBezTo>
                    <a:pt x="20" y="60"/>
                    <a:pt x="20" y="65"/>
                    <a:pt x="21" y="70"/>
                  </a:cubicBezTo>
                  <a:cubicBezTo>
                    <a:pt x="18" y="64"/>
                    <a:pt x="14" y="58"/>
                    <a:pt x="12" y="52"/>
                  </a:cubicBezTo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0" name="Freeform 492"/>
            <p:cNvSpPr>
              <a:spLocks noEditPoints="1"/>
            </p:cNvSpPr>
            <p:nvPr/>
          </p:nvSpPr>
          <p:spPr bwMode="auto">
            <a:xfrm>
              <a:off x="2794" y="1511"/>
              <a:ext cx="31" cy="42"/>
            </a:xfrm>
            <a:custGeom>
              <a:avLst/>
              <a:gdLst>
                <a:gd name="T0" fmla="*/ 51 w 103"/>
                <a:gd name="T1" fmla="*/ 142 h 142"/>
                <a:gd name="T2" fmla="*/ 23 w 103"/>
                <a:gd name="T3" fmla="*/ 86 h 142"/>
                <a:gd name="T4" fmla="*/ 17 w 103"/>
                <a:gd name="T5" fmla="*/ 73 h 142"/>
                <a:gd name="T6" fmla="*/ 8 w 103"/>
                <a:gd name="T7" fmla="*/ 54 h 142"/>
                <a:gd name="T8" fmla="*/ 5 w 103"/>
                <a:gd name="T9" fmla="*/ 46 h 142"/>
                <a:gd name="T10" fmla="*/ 0 w 103"/>
                <a:gd name="T11" fmla="*/ 33 h 142"/>
                <a:gd name="T12" fmla="*/ 13 w 103"/>
                <a:gd name="T13" fmla="*/ 33 h 142"/>
                <a:gd name="T14" fmla="*/ 19 w 103"/>
                <a:gd name="T15" fmla="*/ 20 h 142"/>
                <a:gd name="T16" fmla="*/ 24 w 103"/>
                <a:gd name="T17" fmla="*/ 12 h 142"/>
                <a:gd name="T18" fmla="*/ 31 w 103"/>
                <a:gd name="T19" fmla="*/ 0 h 142"/>
                <a:gd name="T20" fmla="*/ 39 w 103"/>
                <a:gd name="T21" fmla="*/ 11 h 142"/>
                <a:gd name="T22" fmla="*/ 97 w 103"/>
                <a:gd name="T23" fmla="*/ 83 h 142"/>
                <a:gd name="T24" fmla="*/ 103 w 103"/>
                <a:gd name="T25" fmla="*/ 91 h 142"/>
                <a:gd name="T26" fmla="*/ 95 w 103"/>
                <a:gd name="T27" fmla="*/ 97 h 142"/>
                <a:gd name="T28" fmla="*/ 44 w 103"/>
                <a:gd name="T29" fmla="*/ 96 h 142"/>
                <a:gd name="T30" fmla="*/ 51 w 103"/>
                <a:gd name="T31" fmla="*/ 142 h 142"/>
                <a:gd name="T32" fmla="*/ 29 w 103"/>
                <a:gd name="T33" fmla="*/ 58 h 142"/>
                <a:gd name="T34" fmla="*/ 38 w 103"/>
                <a:gd name="T35" fmla="*/ 65 h 142"/>
                <a:gd name="T36" fmla="*/ 46 w 103"/>
                <a:gd name="T37" fmla="*/ 73 h 142"/>
                <a:gd name="T38" fmla="*/ 76 w 103"/>
                <a:gd name="T39" fmla="*/ 86 h 142"/>
                <a:gd name="T40" fmla="*/ 32 w 103"/>
                <a:gd name="T41" fmla="*/ 32 h 142"/>
                <a:gd name="T42" fmla="*/ 31 w 103"/>
                <a:gd name="T43" fmla="*/ 34 h 142"/>
                <a:gd name="T44" fmla="*/ 34 w 103"/>
                <a:gd name="T45" fmla="*/ 37 h 142"/>
                <a:gd name="T46" fmla="*/ 46 w 103"/>
                <a:gd name="T47" fmla="*/ 52 h 142"/>
                <a:gd name="T48" fmla="*/ 27 w 103"/>
                <a:gd name="T49" fmla="*/ 52 h 142"/>
                <a:gd name="T50" fmla="*/ 29 w 103"/>
                <a:gd name="T51" fmla="*/ 5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3" h="142">
                  <a:moveTo>
                    <a:pt x="51" y="142"/>
                  </a:moveTo>
                  <a:cubicBezTo>
                    <a:pt x="23" y="86"/>
                    <a:pt x="23" y="86"/>
                    <a:pt x="23" y="86"/>
                  </a:cubicBezTo>
                  <a:cubicBezTo>
                    <a:pt x="20" y="82"/>
                    <a:pt x="18" y="77"/>
                    <a:pt x="17" y="73"/>
                  </a:cubicBezTo>
                  <a:cubicBezTo>
                    <a:pt x="12" y="67"/>
                    <a:pt x="10" y="60"/>
                    <a:pt x="8" y="54"/>
                  </a:cubicBezTo>
                  <a:cubicBezTo>
                    <a:pt x="7" y="51"/>
                    <a:pt x="6" y="49"/>
                    <a:pt x="5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29"/>
                    <a:pt x="15" y="25"/>
                    <a:pt x="19" y="20"/>
                  </a:cubicBezTo>
                  <a:cubicBezTo>
                    <a:pt x="20" y="18"/>
                    <a:pt x="22" y="16"/>
                    <a:pt x="24" y="12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58" y="35"/>
                    <a:pt x="78" y="59"/>
                    <a:pt x="97" y="83"/>
                  </a:cubicBezTo>
                  <a:cubicBezTo>
                    <a:pt x="103" y="91"/>
                    <a:pt x="103" y="91"/>
                    <a:pt x="103" y="91"/>
                  </a:cubicBezTo>
                  <a:cubicBezTo>
                    <a:pt x="95" y="97"/>
                    <a:pt x="95" y="97"/>
                    <a:pt x="95" y="97"/>
                  </a:cubicBezTo>
                  <a:cubicBezTo>
                    <a:pt x="75" y="110"/>
                    <a:pt x="58" y="106"/>
                    <a:pt x="44" y="96"/>
                  </a:cubicBezTo>
                  <a:lnTo>
                    <a:pt x="51" y="142"/>
                  </a:lnTo>
                  <a:close/>
                  <a:moveTo>
                    <a:pt x="29" y="58"/>
                  </a:moveTo>
                  <a:cubicBezTo>
                    <a:pt x="38" y="65"/>
                    <a:pt x="38" y="65"/>
                    <a:pt x="38" y="65"/>
                  </a:cubicBezTo>
                  <a:cubicBezTo>
                    <a:pt x="41" y="68"/>
                    <a:pt x="43" y="70"/>
                    <a:pt x="46" y="73"/>
                  </a:cubicBezTo>
                  <a:cubicBezTo>
                    <a:pt x="57" y="83"/>
                    <a:pt x="65" y="90"/>
                    <a:pt x="76" y="86"/>
                  </a:cubicBezTo>
                  <a:cubicBezTo>
                    <a:pt x="61" y="68"/>
                    <a:pt x="47" y="50"/>
                    <a:pt x="32" y="32"/>
                  </a:cubicBezTo>
                  <a:cubicBezTo>
                    <a:pt x="32" y="33"/>
                    <a:pt x="31" y="33"/>
                    <a:pt x="31" y="34"/>
                  </a:cubicBezTo>
                  <a:cubicBezTo>
                    <a:pt x="31" y="34"/>
                    <a:pt x="32" y="35"/>
                    <a:pt x="34" y="37"/>
                  </a:cubicBezTo>
                  <a:cubicBezTo>
                    <a:pt x="46" y="52"/>
                    <a:pt x="46" y="52"/>
                    <a:pt x="46" y="5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4"/>
                    <a:pt x="28" y="56"/>
                    <a:pt x="29" y="58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1" name="Freeform 493"/>
            <p:cNvSpPr>
              <a:spLocks/>
            </p:cNvSpPr>
            <p:nvPr/>
          </p:nvSpPr>
          <p:spPr bwMode="auto">
            <a:xfrm>
              <a:off x="2730" y="1485"/>
              <a:ext cx="11" cy="15"/>
            </a:xfrm>
            <a:custGeom>
              <a:avLst/>
              <a:gdLst>
                <a:gd name="T0" fmla="*/ 0 w 38"/>
                <a:gd name="T1" fmla="*/ 9 h 52"/>
                <a:gd name="T2" fmla="*/ 33 w 38"/>
                <a:gd name="T3" fmla="*/ 52 h 52"/>
                <a:gd name="T4" fmla="*/ 0 w 38"/>
                <a:gd name="T5" fmla="*/ 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52">
                  <a:moveTo>
                    <a:pt x="0" y="9"/>
                  </a:moveTo>
                  <a:cubicBezTo>
                    <a:pt x="31" y="0"/>
                    <a:pt x="38" y="26"/>
                    <a:pt x="33" y="52"/>
                  </a:cubicBezTo>
                  <a:cubicBezTo>
                    <a:pt x="22" y="37"/>
                    <a:pt x="11" y="23"/>
                    <a:pt x="0" y="9"/>
                  </a:cubicBezTo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2" name="Freeform 494"/>
            <p:cNvSpPr>
              <a:spLocks/>
            </p:cNvSpPr>
            <p:nvPr/>
          </p:nvSpPr>
          <p:spPr bwMode="auto">
            <a:xfrm>
              <a:off x="2725" y="1484"/>
              <a:ext cx="19" cy="23"/>
            </a:xfrm>
            <a:custGeom>
              <a:avLst/>
              <a:gdLst>
                <a:gd name="T0" fmla="*/ 55 w 62"/>
                <a:gd name="T1" fmla="*/ 77 h 77"/>
                <a:gd name="T2" fmla="*/ 42 w 62"/>
                <a:gd name="T3" fmla="*/ 61 h 77"/>
                <a:gd name="T4" fmla="*/ 9 w 62"/>
                <a:gd name="T5" fmla="*/ 18 h 77"/>
                <a:gd name="T6" fmla="*/ 0 w 62"/>
                <a:gd name="T7" fmla="*/ 7 h 77"/>
                <a:gd name="T8" fmla="*/ 14 w 62"/>
                <a:gd name="T9" fmla="*/ 4 h 77"/>
                <a:gd name="T10" fmla="*/ 51 w 62"/>
                <a:gd name="T11" fmla="*/ 13 h 77"/>
                <a:gd name="T12" fmla="*/ 58 w 62"/>
                <a:gd name="T13" fmla="*/ 57 h 77"/>
                <a:gd name="T14" fmla="*/ 55 w 62"/>
                <a:gd name="T1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77">
                  <a:moveTo>
                    <a:pt x="55" y="77"/>
                  </a:moveTo>
                  <a:cubicBezTo>
                    <a:pt x="42" y="61"/>
                    <a:pt x="42" y="61"/>
                    <a:pt x="42" y="61"/>
                  </a:cubicBezTo>
                  <a:cubicBezTo>
                    <a:pt x="31" y="47"/>
                    <a:pt x="20" y="33"/>
                    <a:pt x="9" y="1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30" y="0"/>
                    <a:pt x="43" y="3"/>
                    <a:pt x="51" y="13"/>
                  </a:cubicBezTo>
                  <a:cubicBezTo>
                    <a:pt x="59" y="23"/>
                    <a:pt x="62" y="39"/>
                    <a:pt x="58" y="57"/>
                  </a:cubicBezTo>
                  <a:lnTo>
                    <a:pt x="55" y="77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3" name="Freeform 495"/>
            <p:cNvSpPr>
              <a:spLocks/>
            </p:cNvSpPr>
            <p:nvPr/>
          </p:nvSpPr>
          <p:spPr bwMode="auto">
            <a:xfrm>
              <a:off x="2745" y="1259"/>
              <a:ext cx="171" cy="162"/>
            </a:xfrm>
            <a:custGeom>
              <a:avLst/>
              <a:gdLst>
                <a:gd name="T0" fmla="*/ 0 w 573"/>
                <a:gd name="T1" fmla="*/ 463 h 543"/>
                <a:gd name="T2" fmla="*/ 89 w 573"/>
                <a:gd name="T3" fmla="*/ 431 h 543"/>
                <a:gd name="T4" fmla="*/ 52 w 573"/>
                <a:gd name="T5" fmla="*/ 403 h 543"/>
                <a:gd name="T6" fmla="*/ 72 w 573"/>
                <a:gd name="T7" fmla="*/ 396 h 543"/>
                <a:gd name="T8" fmla="*/ 56 w 573"/>
                <a:gd name="T9" fmla="*/ 381 h 543"/>
                <a:gd name="T10" fmla="*/ 85 w 573"/>
                <a:gd name="T11" fmla="*/ 377 h 543"/>
                <a:gd name="T12" fmla="*/ 67 w 573"/>
                <a:gd name="T13" fmla="*/ 348 h 543"/>
                <a:gd name="T14" fmla="*/ 109 w 573"/>
                <a:gd name="T15" fmla="*/ 342 h 543"/>
                <a:gd name="T16" fmla="*/ 72 w 573"/>
                <a:gd name="T17" fmla="*/ 333 h 543"/>
                <a:gd name="T18" fmla="*/ 82 w 573"/>
                <a:gd name="T19" fmla="*/ 305 h 543"/>
                <a:gd name="T20" fmla="*/ 71 w 573"/>
                <a:gd name="T21" fmla="*/ 273 h 543"/>
                <a:gd name="T22" fmla="*/ 256 w 573"/>
                <a:gd name="T23" fmla="*/ 136 h 543"/>
                <a:gd name="T24" fmla="*/ 245 w 573"/>
                <a:gd name="T25" fmla="*/ 154 h 543"/>
                <a:gd name="T26" fmla="*/ 269 w 573"/>
                <a:gd name="T27" fmla="*/ 106 h 543"/>
                <a:gd name="T28" fmla="*/ 355 w 573"/>
                <a:gd name="T29" fmla="*/ 115 h 543"/>
                <a:gd name="T30" fmla="*/ 436 w 573"/>
                <a:gd name="T31" fmla="*/ 62 h 543"/>
                <a:gd name="T32" fmla="*/ 515 w 573"/>
                <a:gd name="T33" fmla="*/ 4 h 543"/>
                <a:gd name="T34" fmla="*/ 554 w 573"/>
                <a:gd name="T35" fmla="*/ 76 h 543"/>
                <a:gd name="T36" fmla="*/ 561 w 573"/>
                <a:gd name="T37" fmla="*/ 76 h 543"/>
                <a:gd name="T38" fmla="*/ 480 w 573"/>
                <a:gd name="T39" fmla="*/ 155 h 543"/>
                <a:gd name="T40" fmla="*/ 362 w 573"/>
                <a:gd name="T41" fmla="*/ 193 h 543"/>
                <a:gd name="T42" fmla="*/ 276 w 573"/>
                <a:gd name="T43" fmla="*/ 286 h 543"/>
                <a:gd name="T44" fmla="*/ 249 w 573"/>
                <a:gd name="T45" fmla="*/ 286 h 543"/>
                <a:gd name="T46" fmla="*/ 258 w 573"/>
                <a:gd name="T47" fmla="*/ 311 h 543"/>
                <a:gd name="T48" fmla="*/ 212 w 573"/>
                <a:gd name="T49" fmla="*/ 333 h 543"/>
                <a:gd name="T50" fmla="*/ 227 w 573"/>
                <a:gd name="T51" fmla="*/ 363 h 543"/>
                <a:gd name="T52" fmla="*/ 195 w 573"/>
                <a:gd name="T53" fmla="*/ 348 h 543"/>
                <a:gd name="T54" fmla="*/ 189 w 573"/>
                <a:gd name="T55" fmla="*/ 381 h 543"/>
                <a:gd name="T56" fmla="*/ 167 w 573"/>
                <a:gd name="T57" fmla="*/ 359 h 543"/>
                <a:gd name="T58" fmla="*/ 163 w 573"/>
                <a:gd name="T59" fmla="*/ 437 h 543"/>
                <a:gd name="T60" fmla="*/ 141 w 573"/>
                <a:gd name="T61" fmla="*/ 403 h 543"/>
                <a:gd name="T62" fmla="*/ 150 w 573"/>
                <a:gd name="T63" fmla="*/ 469 h 543"/>
                <a:gd name="T64" fmla="*/ 113 w 573"/>
                <a:gd name="T65" fmla="*/ 455 h 543"/>
                <a:gd name="T66" fmla="*/ 139 w 573"/>
                <a:gd name="T67" fmla="*/ 485 h 543"/>
                <a:gd name="T68" fmla="*/ 115 w 573"/>
                <a:gd name="T69" fmla="*/ 478 h 543"/>
                <a:gd name="T70" fmla="*/ 108 w 573"/>
                <a:gd name="T71" fmla="*/ 532 h 543"/>
                <a:gd name="T72" fmla="*/ 17 w 573"/>
                <a:gd name="T73" fmla="*/ 519 h 543"/>
                <a:gd name="T74" fmla="*/ 52 w 573"/>
                <a:gd name="T75" fmla="*/ 474 h 543"/>
                <a:gd name="T76" fmla="*/ 0 w 573"/>
                <a:gd name="T77" fmla="*/ 463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73" h="543">
                  <a:moveTo>
                    <a:pt x="0" y="463"/>
                  </a:moveTo>
                  <a:cubicBezTo>
                    <a:pt x="38" y="427"/>
                    <a:pt x="41" y="410"/>
                    <a:pt x="89" y="431"/>
                  </a:cubicBezTo>
                  <a:cubicBezTo>
                    <a:pt x="77" y="422"/>
                    <a:pt x="64" y="413"/>
                    <a:pt x="52" y="403"/>
                  </a:cubicBezTo>
                  <a:cubicBezTo>
                    <a:pt x="59" y="403"/>
                    <a:pt x="65" y="397"/>
                    <a:pt x="72" y="396"/>
                  </a:cubicBezTo>
                  <a:cubicBezTo>
                    <a:pt x="66" y="392"/>
                    <a:pt x="62" y="385"/>
                    <a:pt x="56" y="381"/>
                  </a:cubicBezTo>
                  <a:cubicBezTo>
                    <a:pt x="65" y="382"/>
                    <a:pt x="75" y="377"/>
                    <a:pt x="85" y="377"/>
                  </a:cubicBezTo>
                  <a:cubicBezTo>
                    <a:pt x="78" y="369"/>
                    <a:pt x="74" y="356"/>
                    <a:pt x="67" y="348"/>
                  </a:cubicBezTo>
                  <a:cubicBezTo>
                    <a:pt x="81" y="346"/>
                    <a:pt x="95" y="344"/>
                    <a:pt x="109" y="342"/>
                  </a:cubicBezTo>
                  <a:cubicBezTo>
                    <a:pt x="97" y="339"/>
                    <a:pt x="85" y="336"/>
                    <a:pt x="72" y="333"/>
                  </a:cubicBezTo>
                  <a:cubicBezTo>
                    <a:pt x="77" y="325"/>
                    <a:pt x="77" y="313"/>
                    <a:pt x="82" y="305"/>
                  </a:cubicBezTo>
                  <a:cubicBezTo>
                    <a:pt x="61" y="307"/>
                    <a:pt x="62" y="289"/>
                    <a:pt x="71" y="273"/>
                  </a:cubicBezTo>
                  <a:cubicBezTo>
                    <a:pt x="111" y="335"/>
                    <a:pt x="204" y="123"/>
                    <a:pt x="256" y="136"/>
                  </a:cubicBezTo>
                  <a:cubicBezTo>
                    <a:pt x="252" y="142"/>
                    <a:pt x="249" y="148"/>
                    <a:pt x="245" y="154"/>
                  </a:cubicBezTo>
                  <a:cubicBezTo>
                    <a:pt x="275" y="150"/>
                    <a:pt x="269" y="130"/>
                    <a:pt x="269" y="106"/>
                  </a:cubicBezTo>
                  <a:cubicBezTo>
                    <a:pt x="308" y="122"/>
                    <a:pt x="316" y="128"/>
                    <a:pt x="355" y="115"/>
                  </a:cubicBezTo>
                  <a:cubicBezTo>
                    <a:pt x="391" y="102"/>
                    <a:pt x="407" y="87"/>
                    <a:pt x="436" y="62"/>
                  </a:cubicBezTo>
                  <a:cubicBezTo>
                    <a:pt x="456" y="43"/>
                    <a:pt x="486" y="0"/>
                    <a:pt x="515" y="4"/>
                  </a:cubicBezTo>
                  <a:cubicBezTo>
                    <a:pt x="547" y="9"/>
                    <a:pt x="573" y="43"/>
                    <a:pt x="554" y="76"/>
                  </a:cubicBezTo>
                  <a:cubicBezTo>
                    <a:pt x="556" y="76"/>
                    <a:pt x="559" y="76"/>
                    <a:pt x="561" y="76"/>
                  </a:cubicBezTo>
                  <a:cubicBezTo>
                    <a:pt x="538" y="127"/>
                    <a:pt x="530" y="131"/>
                    <a:pt x="480" y="155"/>
                  </a:cubicBezTo>
                  <a:cubicBezTo>
                    <a:pt x="459" y="166"/>
                    <a:pt x="373" y="226"/>
                    <a:pt x="362" y="193"/>
                  </a:cubicBezTo>
                  <a:cubicBezTo>
                    <a:pt x="346" y="212"/>
                    <a:pt x="299" y="286"/>
                    <a:pt x="276" y="286"/>
                  </a:cubicBezTo>
                  <a:cubicBezTo>
                    <a:pt x="272" y="286"/>
                    <a:pt x="251" y="284"/>
                    <a:pt x="249" y="286"/>
                  </a:cubicBezTo>
                  <a:cubicBezTo>
                    <a:pt x="235" y="303"/>
                    <a:pt x="260" y="302"/>
                    <a:pt x="258" y="311"/>
                  </a:cubicBezTo>
                  <a:cubicBezTo>
                    <a:pt x="251" y="338"/>
                    <a:pt x="236" y="348"/>
                    <a:pt x="212" y="333"/>
                  </a:cubicBezTo>
                  <a:cubicBezTo>
                    <a:pt x="218" y="342"/>
                    <a:pt x="220" y="353"/>
                    <a:pt x="227" y="363"/>
                  </a:cubicBezTo>
                  <a:cubicBezTo>
                    <a:pt x="217" y="356"/>
                    <a:pt x="205" y="354"/>
                    <a:pt x="195" y="348"/>
                  </a:cubicBezTo>
                  <a:cubicBezTo>
                    <a:pt x="205" y="361"/>
                    <a:pt x="203" y="372"/>
                    <a:pt x="189" y="381"/>
                  </a:cubicBezTo>
                  <a:cubicBezTo>
                    <a:pt x="183" y="374"/>
                    <a:pt x="173" y="367"/>
                    <a:pt x="167" y="359"/>
                  </a:cubicBezTo>
                  <a:cubicBezTo>
                    <a:pt x="183" y="399"/>
                    <a:pt x="188" y="401"/>
                    <a:pt x="163" y="437"/>
                  </a:cubicBezTo>
                  <a:cubicBezTo>
                    <a:pt x="156" y="426"/>
                    <a:pt x="148" y="415"/>
                    <a:pt x="141" y="403"/>
                  </a:cubicBezTo>
                  <a:cubicBezTo>
                    <a:pt x="117" y="436"/>
                    <a:pt x="161" y="437"/>
                    <a:pt x="150" y="469"/>
                  </a:cubicBezTo>
                  <a:cubicBezTo>
                    <a:pt x="138" y="464"/>
                    <a:pt x="126" y="460"/>
                    <a:pt x="113" y="455"/>
                  </a:cubicBezTo>
                  <a:cubicBezTo>
                    <a:pt x="122" y="465"/>
                    <a:pt x="131" y="475"/>
                    <a:pt x="139" y="485"/>
                  </a:cubicBezTo>
                  <a:cubicBezTo>
                    <a:pt x="132" y="481"/>
                    <a:pt x="123" y="481"/>
                    <a:pt x="115" y="478"/>
                  </a:cubicBezTo>
                  <a:cubicBezTo>
                    <a:pt x="121" y="486"/>
                    <a:pt x="133" y="543"/>
                    <a:pt x="108" y="532"/>
                  </a:cubicBezTo>
                  <a:cubicBezTo>
                    <a:pt x="70" y="516"/>
                    <a:pt x="57" y="509"/>
                    <a:pt x="17" y="519"/>
                  </a:cubicBezTo>
                  <a:cubicBezTo>
                    <a:pt x="28" y="504"/>
                    <a:pt x="40" y="489"/>
                    <a:pt x="52" y="474"/>
                  </a:cubicBezTo>
                  <a:cubicBezTo>
                    <a:pt x="29" y="480"/>
                    <a:pt x="5" y="496"/>
                    <a:pt x="0" y="463"/>
                  </a:cubicBezTo>
                </a:path>
              </a:pathLst>
            </a:custGeom>
            <a:solidFill>
              <a:srgbClr val="FF9900"/>
            </a:solidFill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4" name="Freeform 496"/>
            <p:cNvSpPr>
              <a:spLocks noEditPoints="1"/>
            </p:cNvSpPr>
            <p:nvPr/>
          </p:nvSpPr>
          <p:spPr bwMode="auto">
            <a:xfrm>
              <a:off x="2742" y="1257"/>
              <a:ext cx="175" cy="164"/>
            </a:xfrm>
            <a:custGeom>
              <a:avLst/>
              <a:gdLst>
                <a:gd name="T0" fmla="*/ 107 w 585"/>
                <a:gd name="T1" fmla="*/ 546 h 552"/>
                <a:gd name="T2" fmla="*/ 36 w 585"/>
                <a:gd name="T3" fmla="*/ 501 h 552"/>
                <a:gd name="T4" fmla="*/ 0 w 585"/>
                <a:gd name="T5" fmla="*/ 469 h 552"/>
                <a:gd name="T6" fmla="*/ 59 w 585"/>
                <a:gd name="T7" fmla="*/ 422 h 552"/>
                <a:gd name="T8" fmla="*/ 65 w 585"/>
                <a:gd name="T9" fmla="*/ 402 h 552"/>
                <a:gd name="T10" fmla="*/ 66 w 585"/>
                <a:gd name="T11" fmla="*/ 381 h 552"/>
                <a:gd name="T12" fmla="*/ 78 w 585"/>
                <a:gd name="T13" fmla="*/ 376 h 552"/>
                <a:gd name="T14" fmla="*/ 70 w 585"/>
                <a:gd name="T15" fmla="*/ 348 h 552"/>
                <a:gd name="T16" fmla="*/ 78 w 585"/>
                <a:gd name="T17" fmla="*/ 326 h 552"/>
                <a:gd name="T18" fmla="*/ 72 w 585"/>
                <a:gd name="T19" fmla="*/ 278 h 552"/>
                <a:gd name="T20" fmla="*/ 98 w 585"/>
                <a:gd name="T21" fmla="*/ 284 h 552"/>
                <a:gd name="T22" fmla="*/ 271 w 585"/>
                <a:gd name="T23" fmla="*/ 136 h 552"/>
                <a:gd name="T24" fmla="*/ 270 w 585"/>
                <a:gd name="T25" fmla="*/ 101 h 552"/>
                <a:gd name="T26" fmla="*/ 437 w 585"/>
                <a:gd name="T27" fmla="*/ 66 h 552"/>
                <a:gd name="T28" fmla="*/ 527 w 585"/>
                <a:gd name="T29" fmla="*/ 4 h 552"/>
                <a:gd name="T30" fmla="*/ 585 w 585"/>
                <a:gd name="T31" fmla="*/ 76 h 552"/>
                <a:gd name="T32" fmla="*/ 494 w 585"/>
                <a:gd name="T33" fmla="*/ 173 h 552"/>
                <a:gd name="T34" fmla="*/ 372 w 585"/>
                <a:gd name="T35" fmla="*/ 217 h 552"/>
                <a:gd name="T36" fmla="*/ 280 w 585"/>
                <a:gd name="T37" fmla="*/ 304 h 552"/>
                <a:gd name="T38" fmla="*/ 277 w 585"/>
                <a:gd name="T39" fmla="*/ 322 h 552"/>
                <a:gd name="T40" fmla="*/ 268 w 585"/>
                <a:gd name="T41" fmla="*/ 402 h 552"/>
                <a:gd name="T42" fmla="*/ 220 w 585"/>
                <a:gd name="T43" fmla="*/ 377 h 552"/>
                <a:gd name="T44" fmla="*/ 181 w 585"/>
                <a:gd name="T45" fmla="*/ 451 h 552"/>
                <a:gd name="T46" fmla="*/ 169 w 585"/>
                <a:gd name="T47" fmla="*/ 480 h 552"/>
                <a:gd name="T48" fmla="*/ 169 w 585"/>
                <a:gd name="T49" fmla="*/ 482 h 552"/>
                <a:gd name="T50" fmla="*/ 188 w 585"/>
                <a:gd name="T51" fmla="*/ 525 h 552"/>
                <a:gd name="T52" fmla="*/ 139 w 585"/>
                <a:gd name="T53" fmla="*/ 542 h 552"/>
                <a:gd name="T54" fmla="*/ 114 w 585"/>
                <a:gd name="T55" fmla="*/ 530 h 552"/>
                <a:gd name="T56" fmla="*/ 124 w 585"/>
                <a:gd name="T57" fmla="*/ 533 h 552"/>
                <a:gd name="T58" fmla="*/ 102 w 585"/>
                <a:gd name="T59" fmla="*/ 466 h 552"/>
                <a:gd name="T60" fmla="*/ 99 w 585"/>
                <a:gd name="T61" fmla="*/ 450 h 552"/>
                <a:gd name="T62" fmla="*/ 20 w 585"/>
                <a:gd name="T63" fmla="*/ 475 h 552"/>
                <a:gd name="T64" fmla="*/ 59 w 585"/>
                <a:gd name="T65" fmla="*/ 474 h 552"/>
                <a:gd name="T66" fmla="*/ 58 w 585"/>
                <a:gd name="T67" fmla="*/ 514 h 552"/>
                <a:gd name="T68" fmla="*/ 153 w 585"/>
                <a:gd name="T69" fmla="*/ 465 h 552"/>
                <a:gd name="T70" fmla="*/ 152 w 585"/>
                <a:gd name="T71" fmla="*/ 396 h 552"/>
                <a:gd name="T72" fmla="*/ 173 w 585"/>
                <a:gd name="T73" fmla="*/ 382 h 552"/>
                <a:gd name="T74" fmla="*/ 93 w 585"/>
                <a:gd name="T75" fmla="*/ 364 h 552"/>
                <a:gd name="T76" fmla="*/ 116 w 585"/>
                <a:gd name="T77" fmla="*/ 396 h 552"/>
                <a:gd name="T78" fmla="*/ 86 w 585"/>
                <a:gd name="T79" fmla="*/ 397 h 552"/>
                <a:gd name="T80" fmla="*/ 84 w 585"/>
                <a:gd name="T81" fmla="*/ 414 h 552"/>
                <a:gd name="T82" fmla="*/ 136 w 585"/>
                <a:gd name="T83" fmla="*/ 290 h 552"/>
                <a:gd name="T84" fmla="*/ 200 w 585"/>
                <a:gd name="T85" fmla="*/ 377 h 552"/>
                <a:gd name="T86" fmla="*/ 171 w 585"/>
                <a:gd name="T87" fmla="*/ 325 h 552"/>
                <a:gd name="T88" fmla="*/ 214 w 585"/>
                <a:gd name="T89" fmla="*/ 347 h 552"/>
                <a:gd name="T90" fmla="*/ 258 w 585"/>
                <a:gd name="T91" fmla="*/ 321 h 552"/>
                <a:gd name="T92" fmla="*/ 252 w 585"/>
                <a:gd name="T93" fmla="*/ 289 h 552"/>
                <a:gd name="T94" fmla="*/ 348 w 585"/>
                <a:gd name="T95" fmla="*/ 219 h 552"/>
                <a:gd name="T96" fmla="*/ 381 w 585"/>
                <a:gd name="T97" fmla="*/ 200 h 552"/>
                <a:gd name="T98" fmla="*/ 486 w 585"/>
                <a:gd name="T99" fmla="*/ 156 h 552"/>
                <a:gd name="T100" fmla="*/ 548 w 585"/>
                <a:gd name="T101" fmla="*/ 95 h 552"/>
                <a:gd name="T102" fmla="*/ 524 w 585"/>
                <a:gd name="T103" fmla="*/ 22 h 552"/>
                <a:gd name="T104" fmla="*/ 449 w 585"/>
                <a:gd name="T105" fmla="*/ 80 h 552"/>
                <a:gd name="T106" fmla="*/ 257 w 585"/>
                <a:gd name="T107" fmla="*/ 173 h 552"/>
                <a:gd name="T108" fmla="*/ 186 w 585"/>
                <a:gd name="T109" fmla="*/ 226 h 552"/>
                <a:gd name="T110" fmla="*/ 84 w 585"/>
                <a:gd name="T111" fmla="*/ 304 h 552"/>
                <a:gd name="T112" fmla="*/ 100 w 585"/>
                <a:gd name="T113" fmla="*/ 319 h 552"/>
                <a:gd name="T114" fmla="*/ 161 w 585"/>
                <a:gd name="T115" fmla="*/ 352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85" h="552">
                  <a:moveTo>
                    <a:pt x="124" y="552"/>
                  </a:moveTo>
                  <a:cubicBezTo>
                    <a:pt x="121" y="552"/>
                    <a:pt x="118" y="551"/>
                    <a:pt x="115" y="550"/>
                  </a:cubicBezTo>
                  <a:cubicBezTo>
                    <a:pt x="107" y="546"/>
                    <a:pt x="107" y="546"/>
                    <a:pt x="107" y="546"/>
                  </a:cubicBezTo>
                  <a:cubicBezTo>
                    <a:pt x="74" y="533"/>
                    <a:pt x="63" y="528"/>
                    <a:pt x="29" y="537"/>
                  </a:cubicBezTo>
                  <a:cubicBezTo>
                    <a:pt x="3" y="543"/>
                    <a:pt x="3" y="543"/>
                    <a:pt x="3" y="543"/>
                  </a:cubicBezTo>
                  <a:cubicBezTo>
                    <a:pt x="36" y="501"/>
                    <a:pt x="36" y="501"/>
                    <a:pt x="36" y="501"/>
                  </a:cubicBezTo>
                  <a:cubicBezTo>
                    <a:pt x="34" y="501"/>
                    <a:pt x="31" y="502"/>
                    <a:pt x="28" y="502"/>
                  </a:cubicBezTo>
                  <a:cubicBezTo>
                    <a:pt x="18" y="502"/>
                    <a:pt x="5" y="497"/>
                    <a:pt x="1" y="473"/>
                  </a:cubicBezTo>
                  <a:cubicBezTo>
                    <a:pt x="0" y="469"/>
                    <a:pt x="0" y="469"/>
                    <a:pt x="0" y="469"/>
                  </a:cubicBezTo>
                  <a:cubicBezTo>
                    <a:pt x="3" y="465"/>
                    <a:pt x="3" y="465"/>
                    <a:pt x="3" y="465"/>
                  </a:cubicBezTo>
                  <a:cubicBezTo>
                    <a:pt x="10" y="459"/>
                    <a:pt x="16" y="453"/>
                    <a:pt x="21" y="449"/>
                  </a:cubicBezTo>
                  <a:cubicBezTo>
                    <a:pt x="34" y="435"/>
                    <a:pt x="45" y="424"/>
                    <a:pt x="59" y="422"/>
                  </a:cubicBezTo>
                  <a:cubicBezTo>
                    <a:pt x="38" y="407"/>
                    <a:pt x="38" y="407"/>
                    <a:pt x="38" y="407"/>
                  </a:cubicBezTo>
                  <a:cubicBezTo>
                    <a:pt x="61" y="403"/>
                    <a:pt x="61" y="403"/>
                    <a:pt x="61" y="403"/>
                  </a:cubicBezTo>
                  <a:cubicBezTo>
                    <a:pt x="62" y="403"/>
                    <a:pt x="64" y="403"/>
                    <a:pt x="65" y="402"/>
                  </a:cubicBezTo>
                  <a:cubicBezTo>
                    <a:pt x="64" y="400"/>
                    <a:pt x="63" y="399"/>
                    <a:pt x="61" y="398"/>
                  </a:cubicBezTo>
                  <a:cubicBezTo>
                    <a:pt x="25" y="378"/>
                    <a:pt x="25" y="378"/>
                    <a:pt x="25" y="378"/>
                  </a:cubicBezTo>
                  <a:cubicBezTo>
                    <a:pt x="66" y="381"/>
                    <a:pt x="66" y="381"/>
                    <a:pt x="66" y="381"/>
                  </a:cubicBezTo>
                  <a:cubicBezTo>
                    <a:pt x="71" y="381"/>
                    <a:pt x="75" y="380"/>
                    <a:pt x="79" y="379"/>
                  </a:cubicBezTo>
                  <a:cubicBezTo>
                    <a:pt x="80" y="379"/>
                    <a:pt x="80" y="379"/>
                    <a:pt x="80" y="379"/>
                  </a:cubicBezTo>
                  <a:cubicBezTo>
                    <a:pt x="79" y="378"/>
                    <a:pt x="78" y="377"/>
                    <a:pt x="78" y="376"/>
                  </a:cubicBezTo>
                  <a:cubicBezTo>
                    <a:pt x="75" y="371"/>
                    <a:pt x="73" y="366"/>
                    <a:pt x="70" y="363"/>
                  </a:cubicBezTo>
                  <a:cubicBezTo>
                    <a:pt x="58" y="350"/>
                    <a:pt x="58" y="350"/>
                    <a:pt x="58" y="350"/>
                  </a:cubicBezTo>
                  <a:cubicBezTo>
                    <a:pt x="70" y="348"/>
                    <a:pt x="70" y="348"/>
                    <a:pt x="70" y="348"/>
                  </a:cubicBezTo>
                  <a:cubicBezTo>
                    <a:pt x="68" y="348"/>
                    <a:pt x="68" y="348"/>
                    <a:pt x="68" y="348"/>
                  </a:cubicBezTo>
                  <a:cubicBezTo>
                    <a:pt x="74" y="337"/>
                    <a:pt x="74" y="337"/>
                    <a:pt x="74" y="337"/>
                  </a:cubicBezTo>
                  <a:cubicBezTo>
                    <a:pt x="76" y="334"/>
                    <a:pt x="77" y="330"/>
                    <a:pt x="78" y="326"/>
                  </a:cubicBezTo>
                  <a:cubicBezTo>
                    <a:pt x="78" y="325"/>
                    <a:pt x="79" y="323"/>
                    <a:pt x="79" y="322"/>
                  </a:cubicBezTo>
                  <a:cubicBezTo>
                    <a:pt x="73" y="320"/>
                    <a:pt x="70" y="316"/>
                    <a:pt x="69" y="314"/>
                  </a:cubicBezTo>
                  <a:cubicBezTo>
                    <a:pt x="63" y="305"/>
                    <a:pt x="65" y="292"/>
                    <a:pt x="72" y="278"/>
                  </a:cubicBezTo>
                  <a:cubicBezTo>
                    <a:pt x="80" y="264"/>
                    <a:pt x="80" y="264"/>
                    <a:pt x="80" y="264"/>
                  </a:cubicBezTo>
                  <a:cubicBezTo>
                    <a:pt x="88" y="277"/>
                    <a:pt x="88" y="277"/>
                    <a:pt x="88" y="277"/>
                  </a:cubicBezTo>
                  <a:cubicBezTo>
                    <a:pt x="93" y="284"/>
                    <a:pt x="96" y="284"/>
                    <a:pt x="98" y="284"/>
                  </a:cubicBezTo>
                  <a:cubicBezTo>
                    <a:pt x="116" y="284"/>
                    <a:pt x="147" y="246"/>
                    <a:pt x="171" y="214"/>
                  </a:cubicBezTo>
                  <a:cubicBezTo>
                    <a:pt x="206" y="170"/>
                    <a:pt x="240" y="129"/>
                    <a:pt x="268" y="136"/>
                  </a:cubicBezTo>
                  <a:cubicBezTo>
                    <a:pt x="271" y="136"/>
                    <a:pt x="271" y="136"/>
                    <a:pt x="271" y="136"/>
                  </a:cubicBezTo>
                  <a:cubicBezTo>
                    <a:pt x="271" y="133"/>
                    <a:pt x="271" y="130"/>
                    <a:pt x="271" y="126"/>
                  </a:cubicBezTo>
                  <a:cubicBezTo>
                    <a:pt x="270" y="122"/>
                    <a:pt x="270" y="119"/>
                    <a:pt x="270" y="115"/>
                  </a:cubicBezTo>
                  <a:cubicBezTo>
                    <a:pt x="270" y="101"/>
                    <a:pt x="270" y="101"/>
                    <a:pt x="270" y="101"/>
                  </a:cubicBezTo>
                  <a:cubicBezTo>
                    <a:pt x="291" y="110"/>
                    <a:pt x="291" y="110"/>
                    <a:pt x="291" y="110"/>
                  </a:cubicBezTo>
                  <a:cubicBezTo>
                    <a:pt x="322" y="123"/>
                    <a:pt x="328" y="126"/>
                    <a:pt x="362" y="115"/>
                  </a:cubicBezTo>
                  <a:cubicBezTo>
                    <a:pt x="395" y="103"/>
                    <a:pt x="410" y="90"/>
                    <a:pt x="437" y="66"/>
                  </a:cubicBezTo>
                  <a:cubicBezTo>
                    <a:pt x="439" y="64"/>
                    <a:pt x="439" y="64"/>
                    <a:pt x="439" y="64"/>
                  </a:cubicBezTo>
                  <a:cubicBezTo>
                    <a:pt x="444" y="59"/>
                    <a:pt x="449" y="54"/>
                    <a:pt x="455" y="48"/>
                  </a:cubicBezTo>
                  <a:cubicBezTo>
                    <a:pt x="475" y="26"/>
                    <a:pt x="500" y="0"/>
                    <a:pt x="527" y="4"/>
                  </a:cubicBezTo>
                  <a:cubicBezTo>
                    <a:pt x="547" y="7"/>
                    <a:pt x="565" y="20"/>
                    <a:pt x="574" y="38"/>
                  </a:cubicBezTo>
                  <a:cubicBezTo>
                    <a:pt x="580" y="50"/>
                    <a:pt x="581" y="64"/>
                    <a:pt x="578" y="76"/>
                  </a:cubicBezTo>
                  <a:cubicBezTo>
                    <a:pt x="585" y="76"/>
                    <a:pt x="585" y="76"/>
                    <a:pt x="585" y="76"/>
                  </a:cubicBezTo>
                  <a:cubicBezTo>
                    <a:pt x="580" y="89"/>
                    <a:pt x="580" y="89"/>
                    <a:pt x="580" y="89"/>
                  </a:cubicBezTo>
                  <a:cubicBezTo>
                    <a:pt x="556" y="142"/>
                    <a:pt x="545" y="147"/>
                    <a:pt x="496" y="171"/>
                  </a:cubicBezTo>
                  <a:cubicBezTo>
                    <a:pt x="494" y="173"/>
                    <a:pt x="494" y="173"/>
                    <a:pt x="494" y="173"/>
                  </a:cubicBezTo>
                  <a:cubicBezTo>
                    <a:pt x="490" y="175"/>
                    <a:pt x="484" y="178"/>
                    <a:pt x="476" y="183"/>
                  </a:cubicBezTo>
                  <a:cubicBezTo>
                    <a:pt x="450" y="198"/>
                    <a:pt x="411" y="221"/>
                    <a:pt x="387" y="221"/>
                  </a:cubicBezTo>
                  <a:cubicBezTo>
                    <a:pt x="381" y="221"/>
                    <a:pt x="376" y="219"/>
                    <a:pt x="372" y="217"/>
                  </a:cubicBezTo>
                  <a:cubicBezTo>
                    <a:pt x="370" y="221"/>
                    <a:pt x="366" y="225"/>
                    <a:pt x="363" y="230"/>
                  </a:cubicBezTo>
                  <a:cubicBezTo>
                    <a:pt x="332" y="272"/>
                    <a:pt x="306" y="305"/>
                    <a:pt x="286" y="305"/>
                  </a:cubicBezTo>
                  <a:cubicBezTo>
                    <a:pt x="285" y="305"/>
                    <a:pt x="283" y="304"/>
                    <a:pt x="280" y="304"/>
                  </a:cubicBezTo>
                  <a:cubicBezTo>
                    <a:pt x="276" y="304"/>
                    <a:pt x="269" y="303"/>
                    <a:pt x="265" y="303"/>
                  </a:cubicBezTo>
                  <a:cubicBezTo>
                    <a:pt x="265" y="304"/>
                    <a:pt x="266" y="304"/>
                    <a:pt x="267" y="305"/>
                  </a:cubicBezTo>
                  <a:cubicBezTo>
                    <a:pt x="271" y="307"/>
                    <a:pt x="280" y="312"/>
                    <a:pt x="277" y="322"/>
                  </a:cubicBezTo>
                  <a:cubicBezTo>
                    <a:pt x="269" y="354"/>
                    <a:pt x="253" y="359"/>
                    <a:pt x="240" y="358"/>
                  </a:cubicBezTo>
                  <a:cubicBezTo>
                    <a:pt x="241" y="361"/>
                    <a:pt x="242" y="364"/>
                    <a:pt x="244" y="366"/>
                  </a:cubicBezTo>
                  <a:cubicBezTo>
                    <a:pt x="268" y="402"/>
                    <a:pt x="268" y="402"/>
                    <a:pt x="268" y="402"/>
                  </a:cubicBezTo>
                  <a:cubicBezTo>
                    <a:pt x="232" y="379"/>
                    <a:pt x="232" y="379"/>
                    <a:pt x="232" y="379"/>
                  </a:cubicBezTo>
                  <a:cubicBezTo>
                    <a:pt x="228" y="377"/>
                    <a:pt x="224" y="375"/>
                    <a:pt x="220" y="374"/>
                  </a:cubicBezTo>
                  <a:cubicBezTo>
                    <a:pt x="220" y="375"/>
                    <a:pt x="220" y="376"/>
                    <a:pt x="220" y="377"/>
                  </a:cubicBezTo>
                  <a:cubicBezTo>
                    <a:pt x="218" y="385"/>
                    <a:pt x="213" y="392"/>
                    <a:pt x="205" y="398"/>
                  </a:cubicBezTo>
                  <a:cubicBezTo>
                    <a:pt x="199" y="402"/>
                    <a:pt x="199" y="402"/>
                    <a:pt x="199" y="402"/>
                  </a:cubicBezTo>
                  <a:cubicBezTo>
                    <a:pt x="202" y="416"/>
                    <a:pt x="197" y="428"/>
                    <a:pt x="181" y="451"/>
                  </a:cubicBezTo>
                  <a:cubicBezTo>
                    <a:pt x="173" y="462"/>
                    <a:pt x="173" y="462"/>
                    <a:pt x="173" y="462"/>
                  </a:cubicBezTo>
                  <a:cubicBezTo>
                    <a:pt x="168" y="455"/>
                    <a:pt x="168" y="455"/>
                    <a:pt x="168" y="455"/>
                  </a:cubicBezTo>
                  <a:cubicBezTo>
                    <a:pt x="171" y="462"/>
                    <a:pt x="173" y="470"/>
                    <a:pt x="169" y="480"/>
                  </a:cubicBezTo>
                  <a:cubicBezTo>
                    <a:pt x="169" y="481"/>
                    <a:pt x="169" y="481"/>
                    <a:pt x="169" y="481"/>
                  </a:cubicBezTo>
                  <a:cubicBezTo>
                    <a:pt x="173" y="483"/>
                    <a:pt x="173" y="483"/>
                    <a:pt x="173" y="483"/>
                  </a:cubicBezTo>
                  <a:cubicBezTo>
                    <a:pt x="169" y="482"/>
                    <a:pt x="169" y="482"/>
                    <a:pt x="169" y="482"/>
                  </a:cubicBezTo>
                  <a:cubicBezTo>
                    <a:pt x="166" y="489"/>
                    <a:pt x="166" y="489"/>
                    <a:pt x="166" y="489"/>
                  </a:cubicBezTo>
                  <a:cubicBezTo>
                    <a:pt x="153" y="485"/>
                    <a:pt x="153" y="485"/>
                    <a:pt x="153" y="485"/>
                  </a:cubicBezTo>
                  <a:cubicBezTo>
                    <a:pt x="188" y="525"/>
                    <a:pt x="188" y="525"/>
                    <a:pt x="188" y="525"/>
                  </a:cubicBezTo>
                  <a:cubicBezTo>
                    <a:pt x="145" y="502"/>
                    <a:pt x="145" y="502"/>
                    <a:pt x="145" y="502"/>
                  </a:cubicBezTo>
                  <a:cubicBezTo>
                    <a:pt x="143" y="502"/>
                    <a:pt x="142" y="501"/>
                    <a:pt x="139" y="500"/>
                  </a:cubicBezTo>
                  <a:cubicBezTo>
                    <a:pt x="143" y="514"/>
                    <a:pt x="144" y="532"/>
                    <a:pt x="139" y="542"/>
                  </a:cubicBezTo>
                  <a:cubicBezTo>
                    <a:pt x="135" y="548"/>
                    <a:pt x="130" y="552"/>
                    <a:pt x="124" y="552"/>
                  </a:cubicBezTo>
                  <a:close/>
                  <a:moveTo>
                    <a:pt x="58" y="514"/>
                  </a:moveTo>
                  <a:cubicBezTo>
                    <a:pt x="77" y="514"/>
                    <a:pt x="92" y="520"/>
                    <a:pt x="114" y="530"/>
                  </a:cubicBezTo>
                  <a:cubicBezTo>
                    <a:pt x="122" y="533"/>
                    <a:pt x="122" y="533"/>
                    <a:pt x="122" y="533"/>
                  </a:cubicBezTo>
                  <a:cubicBezTo>
                    <a:pt x="124" y="543"/>
                    <a:pt x="124" y="543"/>
                    <a:pt x="124" y="543"/>
                  </a:cubicBezTo>
                  <a:cubicBezTo>
                    <a:pt x="124" y="533"/>
                    <a:pt x="124" y="533"/>
                    <a:pt x="124" y="533"/>
                  </a:cubicBezTo>
                  <a:cubicBezTo>
                    <a:pt x="123" y="533"/>
                    <a:pt x="123" y="534"/>
                    <a:pt x="122" y="534"/>
                  </a:cubicBezTo>
                  <a:cubicBezTo>
                    <a:pt x="127" y="528"/>
                    <a:pt x="121" y="498"/>
                    <a:pt x="118" y="492"/>
                  </a:cubicBezTo>
                  <a:cubicBezTo>
                    <a:pt x="102" y="466"/>
                    <a:pt x="102" y="466"/>
                    <a:pt x="102" y="466"/>
                  </a:cubicBezTo>
                  <a:cubicBezTo>
                    <a:pt x="119" y="474"/>
                    <a:pt x="119" y="474"/>
                    <a:pt x="119" y="474"/>
                  </a:cubicBezTo>
                  <a:cubicBezTo>
                    <a:pt x="119" y="473"/>
                    <a:pt x="118" y="472"/>
                    <a:pt x="116" y="470"/>
                  </a:cubicBezTo>
                  <a:cubicBezTo>
                    <a:pt x="99" y="450"/>
                    <a:pt x="99" y="450"/>
                    <a:pt x="99" y="450"/>
                  </a:cubicBezTo>
                  <a:cubicBezTo>
                    <a:pt x="95" y="449"/>
                    <a:pt x="95" y="449"/>
                    <a:pt x="95" y="449"/>
                  </a:cubicBezTo>
                  <a:cubicBezTo>
                    <a:pt x="63" y="434"/>
                    <a:pt x="59" y="436"/>
                    <a:pt x="34" y="461"/>
                  </a:cubicBezTo>
                  <a:cubicBezTo>
                    <a:pt x="30" y="466"/>
                    <a:pt x="25" y="470"/>
                    <a:pt x="20" y="475"/>
                  </a:cubicBezTo>
                  <a:cubicBezTo>
                    <a:pt x="22" y="483"/>
                    <a:pt x="25" y="483"/>
                    <a:pt x="28" y="483"/>
                  </a:cubicBezTo>
                  <a:cubicBezTo>
                    <a:pt x="33" y="483"/>
                    <a:pt x="40" y="481"/>
                    <a:pt x="47" y="478"/>
                  </a:cubicBezTo>
                  <a:cubicBezTo>
                    <a:pt x="51" y="477"/>
                    <a:pt x="55" y="475"/>
                    <a:pt x="59" y="474"/>
                  </a:cubicBezTo>
                  <a:cubicBezTo>
                    <a:pt x="86" y="467"/>
                    <a:pt x="86" y="467"/>
                    <a:pt x="86" y="467"/>
                  </a:cubicBezTo>
                  <a:cubicBezTo>
                    <a:pt x="49" y="514"/>
                    <a:pt x="49" y="514"/>
                    <a:pt x="49" y="514"/>
                  </a:cubicBezTo>
                  <a:cubicBezTo>
                    <a:pt x="52" y="514"/>
                    <a:pt x="55" y="514"/>
                    <a:pt x="58" y="514"/>
                  </a:cubicBezTo>
                  <a:close/>
                  <a:moveTo>
                    <a:pt x="143" y="462"/>
                  </a:moveTo>
                  <a:cubicBezTo>
                    <a:pt x="146" y="463"/>
                    <a:pt x="149" y="464"/>
                    <a:pt x="151" y="465"/>
                  </a:cubicBezTo>
                  <a:cubicBezTo>
                    <a:pt x="153" y="465"/>
                    <a:pt x="153" y="465"/>
                    <a:pt x="153" y="465"/>
                  </a:cubicBezTo>
                  <a:cubicBezTo>
                    <a:pt x="152" y="461"/>
                    <a:pt x="149" y="458"/>
                    <a:pt x="145" y="453"/>
                  </a:cubicBezTo>
                  <a:cubicBezTo>
                    <a:pt x="138" y="444"/>
                    <a:pt x="127" y="431"/>
                    <a:pt x="143" y="407"/>
                  </a:cubicBezTo>
                  <a:cubicBezTo>
                    <a:pt x="152" y="396"/>
                    <a:pt x="152" y="396"/>
                    <a:pt x="152" y="396"/>
                  </a:cubicBezTo>
                  <a:cubicBezTo>
                    <a:pt x="159" y="407"/>
                    <a:pt x="159" y="407"/>
                    <a:pt x="159" y="407"/>
                  </a:cubicBezTo>
                  <a:cubicBezTo>
                    <a:pt x="164" y="415"/>
                    <a:pt x="168" y="422"/>
                    <a:pt x="173" y="430"/>
                  </a:cubicBezTo>
                  <a:cubicBezTo>
                    <a:pt x="185" y="412"/>
                    <a:pt x="183" y="406"/>
                    <a:pt x="173" y="382"/>
                  </a:cubicBezTo>
                  <a:cubicBezTo>
                    <a:pt x="162" y="355"/>
                    <a:pt x="162" y="355"/>
                    <a:pt x="162" y="355"/>
                  </a:cubicBezTo>
                  <a:cubicBezTo>
                    <a:pt x="121" y="360"/>
                    <a:pt x="121" y="360"/>
                    <a:pt x="121" y="360"/>
                  </a:cubicBezTo>
                  <a:cubicBezTo>
                    <a:pt x="111" y="361"/>
                    <a:pt x="102" y="363"/>
                    <a:pt x="93" y="364"/>
                  </a:cubicBezTo>
                  <a:cubicBezTo>
                    <a:pt x="93" y="365"/>
                    <a:pt x="94" y="366"/>
                    <a:pt x="94" y="367"/>
                  </a:cubicBezTo>
                  <a:cubicBezTo>
                    <a:pt x="97" y="372"/>
                    <a:pt x="99" y="377"/>
                    <a:pt x="102" y="380"/>
                  </a:cubicBezTo>
                  <a:cubicBezTo>
                    <a:pt x="116" y="396"/>
                    <a:pt x="116" y="396"/>
                    <a:pt x="116" y="396"/>
                  </a:cubicBezTo>
                  <a:cubicBezTo>
                    <a:pt x="95" y="395"/>
                    <a:pt x="95" y="395"/>
                    <a:pt x="95" y="395"/>
                  </a:cubicBezTo>
                  <a:cubicBezTo>
                    <a:pt x="95" y="395"/>
                    <a:pt x="95" y="395"/>
                    <a:pt x="95" y="395"/>
                  </a:cubicBezTo>
                  <a:cubicBezTo>
                    <a:pt x="92" y="395"/>
                    <a:pt x="89" y="396"/>
                    <a:pt x="86" y="397"/>
                  </a:cubicBezTo>
                  <a:cubicBezTo>
                    <a:pt x="87" y="397"/>
                    <a:pt x="87" y="397"/>
                    <a:pt x="87" y="397"/>
                  </a:cubicBezTo>
                  <a:cubicBezTo>
                    <a:pt x="109" y="411"/>
                    <a:pt x="109" y="411"/>
                    <a:pt x="109" y="411"/>
                  </a:cubicBezTo>
                  <a:cubicBezTo>
                    <a:pt x="84" y="414"/>
                    <a:pt x="84" y="414"/>
                    <a:pt x="84" y="414"/>
                  </a:cubicBezTo>
                  <a:cubicBezTo>
                    <a:pt x="82" y="414"/>
                    <a:pt x="82" y="415"/>
                    <a:pt x="81" y="415"/>
                  </a:cubicBezTo>
                  <a:lnTo>
                    <a:pt x="143" y="462"/>
                  </a:lnTo>
                  <a:close/>
                  <a:moveTo>
                    <a:pt x="136" y="290"/>
                  </a:moveTo>
                  <a:cubicBezTo>
                    <a:pt x="185" y="363"/>
                    <a:pt x="185" y="363"/>
                    <a:pt x="185" y="363"/>
                  </a:cubicBezTo>
                  <a:cubicBezTo>
                    <a:pt x="187" y="367"/>
                    <a:pt x="192" y="370"/>
                    <a:pt x="196" y="374"/>
                  </a:cubicBezTo>
                  <a:cubicBezTo>
                    <a:pt x="197" y="375"/>
                    <a:pt x="199" y="376"/>
                    <a:pt x="200" y="377"/>
                  </a:cubicBezTo>
                  <a:cubicBezTo>
                    <a:pt x="201" y="376"/>
                    <a:pt x="201" y="375"/>
                    <a:pt x="202" y="373"/>
                  </a:cubicBezTo>
                  <a:cubicBezTo>
                    <a:pt x="202" y="370"/>
                    <a:pt x="201" y="367"/>
                    <a:pt x="198" y="362"/>
                  </a:cubicBezTo>
                  <a:cubicBezTo>
                    <a:pt x="171" y="325"/>
                    <a:pt x="171" y="325"/>
                    <a:pt x="171" y="325"/>
                  </a:cubicBezTo>
                  <a:cubicBezTo>
                    <a:pt x="210" y="349"/>
                    <a:pt x="210" y="349"/>
                    <a:pt x="210" y="349"/>
                  </a:cubicBezTo>
                  <a:cubicBezTo>
                    <a:pt x="212" y="350"/>
                    <a:pt x="215" y="351"/>
                    <a:pt x="217" y="353"/>
                  </a:cubicBezTo>
                  <a:cubicBezTo>
                    <a:pt x="216" y="351"/>
                    <a:pt x="215" y="349"/>
                    <a:pt x="214" y="347"/>
                  </a:cubicBezTo>
                  <a:cubicBezTo>
                    <a:pt x="192" y="313"/>
                    <a:pt x="192" y="313"/>
                    <a:pt x="192" y="313"/>
                  </a:cubicBezTo>
                  <a:cubicBezTo>
                    <a:pt x="227" y="334"/>
                    <a:pt x="227" y="334"/>
                    <a:pt x="227" y="334"/>
                  </a:cubicBezTo>
                  <a:cubicBezTo>
                    <a:pt x="242" y="344"/>
                    <a:pt x="252" y="341"/>
                    <a:pt x="258" y="321"/>
                  </a:cubicBezTo>
                  <a:cubicBezTo>
                    <a:pt x="258" y="321"/>
                    <a:pt x="258" y="321"/>
                    <a:pt x="258" y="321"/>
                  </a:cubicBezTo>
                  <a:cubicBezTo>
                    <a:pt x="254" y="318"/>
                    <a:pt x="247" y="315"/>
                    <a:pt x="246" y="307"/>
                  </a:cubicBezTo>
                  <a:cubicBezTo>
                    <a:pt x="245" y="301"/>
                    <a:pt x="247" y="296"/>
                    <a:pt x="252" y="289"/>
                  </a:cubicBezTo>
                  <a:cubicBezTo>
                    <a:pt x="258" y="282"/>
                    <a:pt x="272" y="285"/>
                    <a:pt x="281" y="286"/>
                  </a:cubicBezTo>
                  <a:cubicBezTo>
                    <a:pt x="283" y="286"/>
                    <a:pt x="285" y="286"/>
                    <a:pt x="286" y="286"/>
                  </a:cubicBezTo>
                  <a:cubicBezTo>
                    <a:pt x="299" y="286"/>
                    <a:pt x="333" y="239"/>
                    <a:pt x="348" y="219"/>
                  </a:cubicBezTo>
                  <a:cubicBezTo>
                    <a:pt x="355" y="209"/>
                    <a:pt x="361" y="201"/>
                    <a:pt x="365" y="196"/>
                  </a:cubicBezTo>
                  <a:cubicBezTo>
                    <a:pt x="376" y="184"/>
                    <a:pt x="376" y="184"/>
                    <a:pt x="376" y="184"/>
                  </a:cubicBezTo>
                  <a:cubicBezTo>
                    <a:pt x="381" y="200"/>
                    <a:pt x="381" y="200"/>
                    <a:pt x="381" y="200"/>
                  </a:cubicBezTo>
                  <a:cubicBezTo>
                    <a:pt x="381" y="201"/>
                    <a:pt x="382" y="203"/>
                    <a:pt x="387" y="203"/>
                  </a:cubicBezTo>
                  <a:cubicBezTo>
                    <a:pt x="406" y="203"/>
                    <a:pt x="444" y="180"/>
                    <a:pt x="467" y="167"/>
                  </a:cubicBezTo>
                  <a:cubicBezTo>
                    <a:pt x="475" y="162"/>
                    <a:pt x="482" y="158"/>
                    <a:pt x="486" y="156"/>
                  </a:cubicBezTo>
                  <a:cubicBezTo>
                    <a:pt x="488" y="155"/>
                    <a:pt x="488" y="155"/>
                    <a:pt x="488" y="155"/>
                  </a:cubicBezTo>
                  <a:cubicBezTo>
                    <a:pt x="531" y="134"/>
                    <a:pt x="540" y="130"/>
                    <a:pt x="557" y="95"/>
                  </a:cubicBezTo>
                  <a:cubicBezTo>
                    <a:pt x="548" y="95"/>
                    <a:pt x="548" y="95"/>
                    <a:pt x="548" y="95"/>
                  </a:cubicBezTo>
                  <a:cubicBezTo>
                    <a:pt x="556" y="81"/>
                    <a:pt x="556" y="81"/>
                    <a:pt x="556" y="81"/>
                  </a:cubicBezTo>
                  <a:cubicBezTo>
                    <a:pt x="564" y="66"/>
                    <a:pt x="561" y="54"/>
                    <a:pt x="557" y="46"/>
                  </a:cubicBezTo>
                  <a:cubicBezTo>
                    <a:pt x="551" y="34"/>
                    <a:pt x="538" y="24"/>
                    <a:pt x="524" y="22"/>
                  </a:cubicBezTo>
                  <a:cubicBezTo>
                    <a:pt x="507" y="20"/>
                    <a:pt x="485" y="42"/>
                    <a:pt x="469" y="60"/>
                  </a:cubicBezTo>
                  <a:cubicBezTo>
                    <a:pt x="463" y="67"/>
                    <a:pt x="457" y="73"/>
                    <a:pt x="451" y="77"/>
                  </a:cubicBezTo>
                  <a:cubicBezTo>
                    <a:pt x="449" y="80"/>
                    <a:pt x="449" y="80"/>
                    <a:pt x="449" y="80"/>
                  </a:cubicBezTo>
                  <a:cubicBezTo>
                    <a:pt x="422" y="105"/>
                    <a:pt x="405" y="120"/>
                    <a:pt x="368" y="132"/>
                  </a:cubicBezTo>
                  <a:cubicBezTo>
                    <a:pt x="331" y="145"/>
                    <a:pt x="317" y="140"/>
                    <a:pt x="289" y="129"/>
                  </a:cubicBezTo>
                  <a:cubicBezTo>
                    <a:pt x="289" y="147"/>
                    <a:pt x="288" y="168"/>
                    <a:pt x="257" y="173"/>
                  </a:cubicBezTo>
                  <a:cubicBezTo>
                    <a:pt x="236" y="176"/>
                    <a:pt x="236" y="176"/>
                    <a:pt x="236" y="176"/>
                  </a:cubicBezTo>
                  <a:cubicBezTo>
                    <a:pt x="247" y="159"/>
                    <a:pt x="247" y="159"/>
                    <a:pt x="247" y="159"/>
                  </a:cubicBezTo>
                  <a:cubicBezTo>
                    <a:pt x="229" y="171"/>
                    <a:pt x="205" y="201"/>
                    <a:pt x="186" y="226"/>
                  </a:cubicBezTo>
                  <a:cubicBezTo>
                    <a:pt x="153" y="267"/>
                    <a:pt x="125" y="303"/>
                    <a:pt x="98" y="303"/>
                  </a:cubicBezTo>
                  <a:cubicBezTo>
                    <a:pt x="94" y="303"/>
                    <a:pt x="89" y="302"/>
                    <a:pt x="84" y="299"/>
                  </a:cubicBezTo>
                  <a:cubicBezTo>
                    <a:pt x="84" y="302"/>
                    <a:pt x="84" y="303"/>
                    <a:pt x="84" y="304"/>
                  </a:cubicBezTo>
                  <a:cubicBezTo>
                    <a:pt x="84" y="305"/>
                    <a:pt x="87" y="305"/>
                    <a:pt x="91" y="305"/>
                  </a:cubicBezTo>
                  <a:cubicBezTo>
                    <a:pt x="109" y="303"/>
                    <a:pt x="109" y="303"/>
                    <a:pt x="109" y="303"/>
                  </a:cubicBezTo>
                  <a:cubicBezTo>
                    <a:pt x="100" y="319"/>
                    <a:pt x="100" y="319"/>
                    <a:pt x="100" y="319"/>
                  </a:cubicBezTo>
                  <a:cubicBezTo>
                    <a:pt x="98" y="321"/>
                    <a:pt x="97" y="326"/>
                    <a:pt x="96" y="330"/>
                  </a:cubicBezTo>
                  <a:cubicBezTo>
                    <a:pt x="95" y="332"/>
                    <a:pt x="95" y="333"/>
                    <a:pt x="95" y="335"/>
                  </a:cubicBezTo>
                  <a:cubicBezTo>
                    <a:pt x="161" y="352"/>
                    <a:pt x="161" y="352"/>
                    <a:pt x="161" y="352"/>
                  </a:cubicBezTo>
                  <a:lnTo>
                    <a:pt x="136" y="290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5" name="Freeform 497"/>
            <p:cNvSpPr>
              <a:spLocks/>
            </p:cNvSpPr>
            <p:nvPr/>
          </p:nvSpPr>
          <p:spPr bwMode="auto">
            <a:xfrm>
              <a:off x="2718" y="1413"/>
              <a:ext cx="71" cy="101"/>
            </a:xfrm>
            <a:custGeom>
              <a:avLst/>
              <a:gdLst>
                <a:gd name="T0" fmla="*/ 93 w 236"/>
                <a:gd name="T1" fmla="*/ 13 h 338"/>
                <a:gd name="T2" fmla="*/ 193 w 236"/>
                <a:gd name="T3" fmla="*/ 30 h 338"/>
                <a:gd name="T4" fmla="*/ 165 w 236"/>
                <a:gd name="T5" fmla="*/ 58 h 338"/>
                <a:gd name="T6" fmla="*/ 186 w 236"/>
                <a:gd name="T7" fmla="*/ 52 h 338"/>
                <a:gd name="T8" fmla="*/ 158 w 236"/>
                <a:gd name="T9" fmla="*/ 82 h 338"/>
                <a:gd name="T10" fmla="*/ 173 w 236"/>
                <a:gd name="T11" fmla="*/ 85 h 338"/>
                <a:gd name="T12" fmla="*/ 162 w 236"/>
                <a:gd name="T13" fmla="*/ 200 h 338"/>
                <a:gd name="T14" fmla="*/ 236 w 236"/>
                <a:gd name="T15" fmla="*/ 316 h 338"/>
                <a:gd name="T16" fmla="*/ 206 w 236"/>
                <a:gd name="T17" fmla="*/ 327 h 338"/>
                <a:gd name="T18" fmla="*/ 223 w 236"/>
                <a:gd name="T19" fmla="*/ 331 h 338"/>
                <a:gd name="T20" fmla="*/ 217 w 236"/>
                <a:gd name="T21" fmla="*/ 338 h 338"/>
                <a:gd name="T22" fmla="*/ 184 w 236"/>
                <a:gd name="T23" fmla="*/ 320 h 338"/>
                <a:gd name="T24" fmla="*/ 193 w 236"/>
                <a:gd name="T25" fmla="*/ 331 h 338"/>
                <a:gd name="T26" fmla="*/ 145 w 236"/>
                <a:gd name="T27" fmla="*/ 334 h 338"/>
                <a:gd name="T28" fmla="*/ 128 w 236"/>
                <a:gd name="T29" fmla="*/ 316 h 338"/>
                <a:gd name="T30" fmla="*/ 137 w 236"/>
                <a:gd name="T31" fmla="*/ 310 h 338"/>
                <a:gd name="T32" fmla="*/ 95 w 236"/>
                <a:gd name="T33" fmla="*/ 308 h 338"/>
                <a:gd name="T34" fmla="*/ 113 w 236"/>
                <a:gd name="T35" fmla="*/ 275 h 338"/>
                <a:gd name="T36" fmla="*/ 102 w 236"/>
                <a:gd name="T37" fmla="*/ 232 h 338"/>
                <a:gd name="T38" fmla="*/ 82 w 236"/>
                <a:gd name="T39" fmla="*/ 253 h 338"/>
                <a:gd name="T40" fmla="*/ 10 w 236"/>
                <a:gd name="T41" fmla="*/ 192 h 338"/>
                <a:gd name="T42" fmla="*/ 43 w 236"/>
                <a:gd name="T43" fmla="*/ 164 h 338"/>
                <a:gd name="T44" fmla="*/ 68 w 236"/>
                <a:gd name="T45" fmla="*/ 100 h 338"/>
                <a:gd name="T46" fmla="*/ 61 w 236"/>
                <a:gd name="T47" fmla="*/ 106 h 338"/>
                <a:gd name="T48" fmla="*/ 80 w 236"/>
                <a:gd name="T49" fmla="*/ 58 h 338"/>
                <a:gd name="T50" fmla="*/ 70 w 236"/>
                <a:gd name="T51" fmla="*/ 52 h 338"/>
                <a:gd name="T52" fmla="*/ 93 w 236"/>
                <a:gd name="T53" fmla="*/ 13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6" h="338">
                  <a:moveTo>
                    <a:pt x="93" y="13"/>
                  </a:moveTo>
                  <a:cubicBezTo>
                    <a:pt x="142" y="0"/>
                    <a:pt x="149" y="3"/>
                    <a:pt x="193" y="30"/>
                  </a:cubicBezTo>
                  <a:cubicBezTo>
                    <a:pt x="184" y="39"/>
                    <a:pt x="175" y="48"/>
                    <a:pt x="165" y="58"/>
                  </a:cubicBezTo>
                  <a:cubicBezTo>
                    <a:pt x="171" y="54"/>
                    <a:pt x="179" y="54"/>
                    <a:pt x="186" y="52"/>
                  </a:cubicBezTo>
                  <a:cubicBezTo>
                    <a:pt x="186" y="68"/>
                    <a:pt x="174" y="77"/>
                    <a:pt x="158" y="82"/>
                  </a:cubicBezTo>
                  <a:cubicBezTo>
                    <a:pt x="163" y="83"/>
                    <a:pt x="168" y="84"/>
                    <a:pt x="173" y="85"/>
                  </a:cubicBezTo>
                  <a:cubicBezTo>
                    <a:pt x="154" y="123"/>
                    <a:pt x="150" y="159"/>
                    <a:pt x="162" y="200"/>
                  </a:cubicBezTo>
                  <a:cubicBezTo>
                    <a:pt x="179" y="257"/>
                    <a:pt x="193" y="274"/>
                    <a:pt x="236" y="316"/>
                  </a:cubicBezTo>
                  <a:cubicBezTo>
                    <a:pt x="225" y="318"/>
                    <a:pt x="216" y="325"/>
                    <a:pt x="206" y="327"/>
                  </a:cubicBezTo>
                  <a:cubicBezTo>
                    <a:pt x="212" y="328"/>
                    <a:pt x="217" y="330"/>
                    <a:pt x="223" y="331"/>
                  </a:cubicBezTo>
                  <a:cubicBezTo>
                    <a:pt x="221" y="333"/>
                    <a:pt x="219" y="336"/>
                    <a:pt x="217" y="338"/>
                  </a:cubicBezTo>
                  <a:cubicBezTo>
                    <a:pt x="211" y="319"/>
                    <a:pt x="201" y="308"/>
                    <a:pt x="184" y="320"/>
                  </a:cubicBezTo>
                  <a:cubicBezTo>
                    <a:pt x="187" y="323"/>
                    <a:pt x="190" y="327"/>
                    <a:pt x="193" y="331"/>
                  </a:cubicBezTo>
                  <a:cubicBezTo>
                    <a:pt x="173" y="323"/>
                    <a:pt x="155" y="308"/>
                    <a:pt x="145" y="334"/>
                  </a:cubicBezTo>
                  <a:cubicBezTo>
                    <a:pt x="139" y="331"/>
                    <a:pt x="131" y="322"/>
                    <a:pt x="128" y="316"/>
                  </a:cubicBezTo>
                  <a:cubicBezTo>
                    <a:pt x="131" y="314"/>
                    <a:pt x="134" y="312"/>
                    <a:pt x="137" y="310"/>
                  </a:cubicBezTo>
                  <a:cubicBezTo>
                    <a:pt x="129" y="310"/>
                    <a:pt x="100" y="314"/>
                    <a:pt x="95" y="308"/>
                  </a:cubicBezTo>
                  <a:cubicBezTo>
                    <a:pt x="78" y="293"/>
                    <a:pt x="98" y="276"/>
                    <a:pt x="113" y="275"/>
                  </a:cubicBezTo>
                  <a:cubicBezTo>
                    <a:pt x="90" y="266"/>
                    <a:pt x="81" y="251"/>
                    <a:pt x="102" y="232"/>
                  </a:cubicBezTo>
                  <a:cubicBezTo>
                    <a:pt x="96" y="240"/>
                    <a:pt x="88" y="246"/>
                    <a:pt x="82" y="253"/>
                  </a:cubicBezTo>
                  <a:cubicBezTo>
                    <a:pt x="101" y="192"/>
                    <a:pt x="0" y="252"/>
                    <a:pt x="10" y="192"/>
                  </a:cubicBezTo>
                  <a:cubicBezTo>
                    <a:pt x="17" y="151"/>
                    <a:pt x="37" y="180"/>
                    <a:pt x="43" y="164"/>
                  </a:cubicBezTo>
                  <a:cubicBezTo>
                    <a:pt x="52" y="143"/>
                    <a:pt x="60" y="122"/>
                    <a:pt x="68" y="100"/>
                  </a:cubicBezTo>
                  <a:cubicBezTo>
                    <a:pt x="66" y="102"/>
                    <a:pt x="64" y="104"/>
                    <a:pt x="61" y="106"/>
                  </a:cubicBezTo>
                  <a:cubicBezTo>
                    <a:pt x="37" y="75"/>
                    <a:pt x="51" y="72"/>
                    <a:pt x="80" y="58"/>
                  </a:cubicBezTo>
                  <a:cubicBezTo>
                    <a:pt x="77" y="56"/>
                    <a:pt x="73" y="54"/>
                    <a:pt x="70" y="52"/>
                  </a:cubicBezTo>
                  <a:cubicBezTo>
                    <a:pt x="70" y="40"/>
                    <a:pt x="75" y="22"/>
                    <a:pt x="93" y="13"/>
                  </a:cubicBezTo>
                </a:path>
              </a:pathLst>
            </a:custGeom>
            <a:solidFill>
              <a:srgbClr val="FF9900"/>
            </a:solidFill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6" name="Freeform 498"/>
            <p:cNvSpPr>
              <a:spLocks noEditPoints="1"/>
            </p:cNvSpPr>
            <p:nvPr/>
          </p:nvSpPr>
          <p:spPr bwMode="auto">
            <a:xfrm>
              <a:off x="2718" y="1412"/>
              <a:ext cx="76" cy="108"/>
            </a:xfrm>
            <a:custGeom>
              <a:avLst/>
              <a:gdLst>
                <a:gd name="T0" fmla="*/ 211 w 255"/>
                <a:gd name="T1" fmla="*/ 350 h 362"/>
                <a:gd name="T2" fmla="*/ 178 w 255"/>
                <a:gd name="T3" fmla="*/ 338 h 362"/>
                <a:gd name="T4" fmla="*/ 154 w 255"/>
                <a:gd name="T5" fmla="*/ 342 h 362"/>
                <a:gd name="T6" fmla="*/ 141 w 255"/>
                <a:gd name="T7" fmla="*/ 346 h 362"/>
                <a:gd name="T8" fmla="*/ 112 w 255"/>
                <a:gd name="T9" fmla="*/ 324 h 362"/>
                <a:gd name="T10" fmla="*/ 81 w 255"/>
                <a:gd name="T11" fmla="*/ 292 h 362"/>
                <a:gd name="T12" fmla="*/ 85 w 255"/>
                <a:gd name="T13" fmla="*/ 268 h 362"/>
                <a:gd name="T14" fmla="*/ 74 w 255"/>
                <a:gd name="T15" fmla="*/ 254 h 362"/>
                <a:gd name="T16" fmla="*/ 50 w 255"/>
                <a:gd name="T17" fmla="*/ 235 h 362"/>
                <a:gd name="T18" fmla="*/ 2 w 255"/>
                <a:gd name="T19" fmla="*/ 194 h 362"/>
                <a:gd name="T20" fmla="*/ 33 w 255"/>
                <a:gd name="T21" fmla="*/ 164 h 362"/>
                <a:gd name="T22" fmla="*/ 51 w 255"/>
                <a:gd name="T23" fmla="*/ 127 h 362"/>
                <a:gd name="T24" fmla="*/ 55 w 255"/>
                <a:gd name="T25" fmla="*/ 115 h 362"/>
                <a:gd name="T26" fmla="*/ 62 w 255"/>
                <a:gd name="T27" fmla="*/ 60 h 362"/>
                <a:gd name="T28" fmla="*/ 89 w 255"/>
                <a:gd name="T29" fmla="*/ 9 h 362"/>
                <a:gd name="T30" fmla="*/ 199 w 255"/>
                <a:gd name="T31" fmla="*/ 26 h 362"/>
                <a:gd name="T32" fmla="*/ 196 w 255"/>
                <a:gd name="T33" fmla="*/ 45 h 362"/>
                <a:gd name="T34" fmla="*/ 185 w 255"/>
                <a:gd name="T35" fmla="*/ 82 h 362"/>
                <a:gd name="T36" fmla="*/ 182 w 255"/>
                <a:gd name="T37" fmla="*/ 94 h 362"/>
                <a:gd name="T38" fmla="*/ 243 w 255"/>
                <a:gd name="T39" fmla="*/ 313 h 362"/>
                <a:gd name="T40" fmla="*/ 239 w 255"/>
                <a:gd name="T41" fmla="*/ 329 h 362"/>
                <a:gd name="T42" fmla="*/ 230 w 255"/>
                <a:gd name="T43" fmla="*/ 342 h 362"/>
                <a:gd name="T44" fmla="*/ 228 w 255"/>
                <a:gd name="T45" fmla="*/ 345 h 362"/>
                <a:gd name="T46" fmla="*/ 223 w 255"/>
                <a:gd name="T47" fmla="*/ 354 h 362"/>
                <a:gd name="T48" fmla="*/ 215 w 255"/>
                <a:gd name="T49" fmla="*/ 362 h 362"/>
                <a:gd name="T50" fmla="*/ 143 w 255"/>
                <a:gd name="T51" fmla="*/ 324 h 362"/>
                <a:gd name="T52" fmla="*/ 180 w 255"/>
                <a:gd name="T53" fmla="*/ 316 h 362"/>
                <a:gd name="T54" fmla="*/ 216 w 255"/>
                <a:gd name="T55" fmla="*/ 318 h 362"/>
                <a:gd name="T56" fmla="*/ 220 w 255"/>
                <a:gd name="T57" fmla="*/ 316 h 362"/>
                <a:gd name="T58" fmla="*/ 150 w 255"/>
                <a:gd name="T59" fmla="*/ 188 h 362"/>
                <a:gd name="T60" fmla="*/ 102 w 255"/>
                <a:gd name="T61" fmla="*/ 251 h 362"/>
                <a:gd name="T62" fmla="*/ 117 w 255"/>
                <a:gd name="T63" fmla="*/ 270 h 362"/>
                <a:gd name="T64" fmla="*/ 115 w 255"/>
                <a:gd name="T65" fmla="*/ 288 h 362"/>
                <a:gd name="T66" fmla="*/ 102 w 255"/>
                <a:gd name="T67" fmla="*/ 306 h 362"/>
                <a:gd name="T68" fmla="*/ 128 w 255"/>
                <a:gd name="T69" fmla="*/ 305 h 362"/>
                <a:gd name="T70" fmla="*/ 170 w 255"/>
                <a:gd name="T71" fmla="*/ 305 h 362"/>
                <a:gd name="T72" fmla="*/ 27 w 255"/>
                <a:gd name="T73" fmla="*/ 182 h 362"/>
                <a:gd name="T74" fmla="*/ 21 w 255"/>
                <a:gd name="T75" fmla="*/ 211 h 362"/>
                <a:gd name="T76" fmla="*/ 90 w 255"/>
                <a:gd name="T77" fmla="*/ 228 h 362"/>
                <a:gd name="T78" fmla="*/ 97 w 255"/>
                <a:gd name="T79" fmla="*/ 229 h 362"/>
                <a:gd name="T80" fmla="*/ 161 w 255"/>
                <a:gd name="T81" fmla="*/ 96 h 362"/>
                <a:gd name="T82" fmla="*/ 114 w 255"/>
                <a:gd name="T83" fmla="*/ 101 h 362"/>
                <a:gd name="T84" fmla="*/ 123 w 255"/>
                <a:gd name="T85" fmla="*/ 86 h 362"/>
                <a:gd name="T86" fmla="*/ 179 w 255"/>
                <a:gd name="T87" fmla="*/ 35 h 362"/>
                <a:gd name="T88" fmla="*/ 96 w 255"/>
                <a:gd name="T89" fmla="*/ 26 h 362"/>
                <a:gd name="T90" fmla="*/ 100 w 255"/>
                <a:gd name="T91" fmla="*/ 62 h 362"/>
                <a:gd name="T92" fmla="*/ 59 w 255"/>
                <a:gd name="T93" fmla="*/ 85 h 362"/>
                <a:gd name="T94" fmla="*/ 65 w 255"/>
                <a:gd name="T95" fmla="*/ 97 h 362"/>
                <a:gd name="T96" fmla="*/ 68 w 255"/>
                <a:gd name="T97" fmla="*/ 133 h 362"/>
                <a:gd name="T98" fmla="*/ 31 w 255"/>
                <a:gd name="T99" fmla="*/ 183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5" h="362">
                  <a:moveTo>
                    <a:pt x="215" y="362"/>
                  </a:moveTo>
                  <a:cubicBezTo>
                    <a:pt x="211" y="350"/>
                    <a:pt x="211" y="350"/>
                    <a:pt x="211" y="350"/>
                  </a:cubicBezTo>
                  <a:cubicBezTo>
                    <a:pt x="191" y="343"/>
                    <a:pt x="191" y="343"/>
                    <a:pt x="191" y="343"/>
                  </a:cubicBezTo>
                  <a:cubicBezTo>
                    <a:pt x="187" y="342"/>
                    <a:pt x="183" y="340"/>
                    <a:pt x="178" y="338"/>
                  </a:cubicBezTo>
                  <a:cubicBezTo>
                    <a:pt x="172" y="336"/>
                    <a:pt x="166" y="333"/>
                    <a:pt x="162" y="333"/>
                  </a:cubicBezTo>
                  <a:cubicBezTo>
                    <a:pt x="161" y="333"/>
                    <a:pt x="158" y="333"/>
                    <a:pt x="154" y="342"/>
                  </a:cubicBezTo>
                  <a:cubicBezTo>
                    <a:pt x="151" y="352"/>
                    <a:pt x="151" y="352"/>
                    <a:pt x="151" y="352"/>
                  </a:cubicBezTo>
                  <a:cubicBezTo>
                    <a:pt x="141" y="346"/>
                    <a:pt x="141" y="346"/>
                    <a:pt x="141" y="346"/>
                  </a:cubicBezTo>
                  <a:cubicBezTo>
                    <a:pt x="134" y="342"/>
                    <a:pt x="125" y="332"/>
                    <a:pt x="121" y="324"/>
                  </a:cubicBezTo>
                  <a:cubicBezTo>
                    <a:pt x="118" y="324"/>
                    <a:pt x="115" y="324"/>
                    <a:pt x="112" y="324"/>
                  </a:cubicBezTo>
                  <a:cubicBezTo>
                    <a:pt x="99" y="324"/>
                    <a:pt x="93" y="323"/>
                    <a:pt x="89" y="319"/>
                  </a:cubicBezTo>
                  <a:cubicBezTo>
                    <a:pt x="81" y="311"/>
                    <a:pt x="78" y="301"/>
                    <a:pt x="81" y="292"/>
                  </a:cubicBezTo>
                  <a:cubicBezTo>
                    <a:pt x="84" y="286"/>
                    <a:pt x="88" y="281"/>
                    <a:pt x="93" y="277"/>
                  </a:cubicBezTo>
                  <a:cubicBezTo>
                    <a:pt x="89" y="275"/>
                    <a:pt x="87" y="271"/>
                    <a:pt x="85" y="268"/>
                  </a:cubicBezTo>
                  <a:cubicBezTo>
                    <a:pt x="61" y="294"/>
                    <a:pt x="61" y="294"/>
                    <a:pt x="61" y="294"/>
                  </a:cubicBezTo>
                  <a:cubicBezTo>
                    <a:pt x="74" y="254"/>
                    <a:pt x="74" y="254"/>
                    <a:pt x="74" y="254"/>
                  </a:cubicBezTo>
                  <a:cubicBezTo>
                    <a:pt x="76" y="247"/>
                    <a:pt x="77" y="241"/>
                    <a:pt x="75" y="239"/>
                  </a:cubicBezTo>
                  <a:cubicBezTo>
                    <a:pt x="72" y="235"/>
                    <a:pt x="60" y="235"/>
                    <a:pt x="50" y="235"/>
                  </a:cubicBezTo>
                  <a:cubicBezTo>
                    <a:pt x="35" y="235"/>
                    <a:pt x="17" y="235"/>
                    <a:pt x="7" y="223"/>
                  </a:cubicBezTo>
                  <a:cubicBezTo>
                    <a:pt x="2" y="216"/>
                    <a:pt x="0" y="207"/>
                    <a:pt x="2" y="194"/>
                  </a:cubicBezTo>
                  <a:cubicBezTo>
                    <a:pt x="4" y="181"/>
                    <a:pt x="9" y="164"/>
                    <a:pt x="27" y="164"/>
                  </a:cubicBezTo>
                  <a:cubicBezTo>
                    <a:pt x="29" y="164"/>
                    <a:pt x="31" y="164"/>
                    <a:pt x="33" y="164"/>
                  </a:cubicBezTo>
                  <a:cubicBezTo>
                    <a:pt x="35" y="164"/>
                    <a:pt x="36" y="165"/>
                    <a:pt x="37" y="165"/>
                  </a:cubicBezTo>
                  <a:cubicBezTo>
                    <a:pt x="41" y="152"/>
                    <a:pt x="46" y="139"/>
                    <a:pt x="51" y="127"/>
                  </a:cubicBezTo>
                  <a:cubicBezTo>
                    <a:pt x="55" y="116"/>
                    <a:pt x="55" y="116"/>
                    <a:pt x="55" y="116"/>
                  </a:cubicBezTo>
                  <a:cubicBezTo>
                    <a:pt x="55" y="115"/>
                    <a:pt x="55" y="115"/>
                    <a:pt x="55" y="115"/>
                  </a:cubicBezTo>
                  <a:cubicBezTo>
                    <a:pt x="43" y="100"/>
                    <a:pt x="39" y="90"/>
                    <a:pt x="42" y="81"/>
                  </a:cubicBezTo>
                  <a:cubicBezTo>
                    <a:pt x="44" y="71"/>
                    <a:pt x="52" y="66"/>
                    <a:pt x="62" y="60"/>
                  </a:cubicBezTo>
                  <a:cubicBezTo>
                    <a:pt x="62" y="56"/>
                    <a:pt x="62" y="56"/>
                    <a:pt x="62" y="56"/>
                  </a:cubicBezTo>
                  <a:cubicBezTo>
                    <a:pt x="62" y="49"/>
                    <a:pt x="63" y="23"/>
                    <a:pt x="89" y="9"/>
                  </a:cubicBezTo>
                  <a:cubicBezTo>
                    <a:pt x="109" y="3"/>
                    <a:pt x="123" y="0"/>
                    <a:pt x="135" y="0"/>
                  </a:cubicBezTo>
                  <a:cubicBezTo>
                    <a:pt x="156" y="0"/>
                    <a:pt x="171" y="9"/>
                    <a:pt x="199" y="26"/>
                  </a:cubicBezTo>
                  <a:cubicBezTo>
                    <a:pt x="209" y="32"/>
                    <a:pt x="209" y="32"/>
                    <a:pt x="209" y="32"/>
                  </a:cubicBezTo>
                  <a:cubicBezTo>
                    <a:pt x="196" y="45"/>
                    <a:pt x="196" y="45"/>
                    <a:pt x="196" y="45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196" y="63"/>
                    <a:pt x="194" y="73"/>
                    <a:pt x="185" y="82"/>
                  </a:cubicBezTo>
                  <a:cubicBezTo>
                    <a:pt x="187" y="83"/>
                    <a:pt x="187" y="83"/>
                    <a:pt x="187" y="83"/>
                  </a:cubicBezTo>
                  <a:cubicBezTo>
                    <a:pt x="182" y="94"/>
                    <a:pt x="182" y="94"/>
                    <a:pt x="182" y="94"/>
                  </a:cubicBezTo>
                  <a:cubicBezTo>
                    <a:pt x="164" y="129"/>
                    <a:pt x="161" y="163"/>
                    <a:pt x="172" y="201"/>
                  </a:cubicBezTo>
                  <a:cubicBezTo>
                    <a:pt x="188" y="256"/>
                    <a:pt x="200" y="271"/>
                    <a:pt x="243" y="313"/>
                  </a:cubicBezTo>
                  <a:cubicBezTo>
                    <a:pt x="255" y="325"/>
                    <a:pt x="255" y="325"/>
                    <a:pt x="255" y="325"/>
                  </a:cubicBezTo>
                  <a:cubicBezTo>
                    <a:pt x="239" y="329"/>
                    <a:pt x="239" y="329"/>
                    <a:pt x="239" y="329"/>
                  </a:cubicBezTo>
                  <a:cubicBezTo>
                    <a:pt x="239" y="329"/>
                    <a:pt x="239" y="329"/>
                    <a:pt x="239" y="329"/>
                  </a:cubicBezTo>
                  <a:cubicBezTo>
                    <a:pt x="230" y="342"/>
                    <a:pt x="230" y="342"/>
                    <a:pt x="230" y="342"/>
                  </a:cubicBezTo>
                  <a:cubicBezTo>
                    <a:pt x="231" y="346"/>
                    <a:pt x="231" y="346"/>
                    <a:pt x="231" y="346"/>
                  </a:cubicBezTo>
                  <a:cubicBezTo>
                    <a:pt x="228" y="345"/>
                    <a:pt x="228" y="345"/>
                    <a:pt x="228" y="345"/>
                  </a:cubicBezTo>
                  <a:cubicBezTo>
                    <a:pt x="222" y="353"/>
                    <a:pt x="222" y="353"/>
                    <a:pt x="222" y="353"/>
                  </a:cubicBezTo>
                  <a:cubicBezTo>
                    <a:pt x="223" y="354"/>
                    <a:pt x="223" y="354"/>
                    <a:pt x="223" y="354"/>
                  </a:cubicBezTo>
                  <a:cubicBezTo>
                    <a:pt x="221" y="354"/>
                    <a:pt x="221" y="354"/>
                    <a:pt x="221" y="354"/>
                  </a:cubicBezTo>
                  <a:lnTo>
                    <a:pt x="215" y="362"/>
                  </a:lnTo>
                  <a:close/>
                  <a:moveTo>
                    <a:pt x="142" y="323"/>
                  </a:moveTo>
                  <a:cubicBezTo>
                    <a:pt x="143" y="323"/>
                    <a:pt x="143" y="324"/>
                    <a:pt x="143" y="324"/>
                  </a:cubicBezTo>
                  <a:cubicBezTo>
                    <a:pt x="152" y="314"/>
                    <a:pt x="164" y="313"/>
                    <a:pt x="177" y="318"/>
                  </a:cubicBezTo>
                  <a:cubicBezTo>
                    <a:pt x="180" y="316"/>
                    <a:pt x="180" y="316"/>
                    <a:pt x="180" y="316"/>
                  </a:cubicBezTo>
                  <a:cubicBezTo>
                    <a:pt x="186" y="312"/>
                    <a:pt x="192" y="310"/>
                    <a:pt x="198" y="310"/>
                  </a:cubicBezTo>
                  <a:cubicBezTo>
                    <a:pt x="203" y="310"/>
                    <a:pt x="210" y="311"/>
                    <a:pt x="216" y="318"/>
                  </a:cubicBezTo>
                  <a:cubicBezTo>
                    <a:pt x="217" y="318"/>
                    <a:pt x="218" y="317"/>
                    <a:pt x="219" y="317"/>
                  </a:cubicBezTo>
                  <a:cubicBezTo>
                    <a:pt x="219" y="317"/>
                    <a:pt x="219" y="317"/>
                    <a:pt x="220" y="316"/>
                  </a:cubicBezTo>
                  <a:cubicBezTo>
                    <a:pt x="182" y="279"/>
                    <a:pt x="170" y="260"/>
                    <a:pt x="154" y="206"/>
                  </a:cubicBezTo>
                  <a:cubicBezTo>
                    <a:pt x="152" y="200"/>
                    <a:pt x="151" y="194"/>
                    <a:pt x="150" y="188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08" y="245"/>
                    <a:pt x="105" y="248"/>
                    <a:pt x="102" y="251"/>
                  </a:cubicBezTo>
                  <a:cubicBezTo>
                    <a:pt x="100" y="255"/>
                    <a:pt x="100" y="257"/>
                    <a:pt x="101" y="258"/>
                  </a:cubicBezTo>
                  <a:cubicBezTo>
                    <a:pt x="102" y="262"/>
                    <a:pt x="108" y="267"/>
                    <a:pt x="117" y="270"/>
                  </a:cubicBezTo>
                  <a:cubicBezTo>
                    <a:pt x="157" y="286"/>
                    <a:pt x="157" y="286"/>
                    <a:pt x="157" y="286"/>
                  </a:cubicBezTo>
                  <a:cubicBezTo>
                    <a:pt x="115" y="288"/>
                    <a:pt x="115" y="288"/>
                    <a:pt x="115" y="288"/>
                  </a:cubicBezTo>
                  <a:cubicBezTo>
                    <a:pt x="108" y="288"/>
                    <a:pt x="101" y="293"/>
                    <a:pt x="99" y="298"/>
                  </a:cubicBezTo>
                  <a:cubicBezTo>
                    <a:pt x="98" y="299"/>
                    <a:pt x="98" y="302"/>
                    <a:pt x="102" y="306"/>
                  </a:cubicBezTo>
                  <a:cubicBezTo>
                    <a:pt x="102" y="305"/>
                    <a:pt x="104" y="306"/>
                    <a:pt x="112" y="306"/>
                  </a:cubicBezTo>
                  <a:cubicBezTo>
                    <a:pt x="117" y="306"/>
                    <a:pt x="123" y="306"/>
                    <a:pt x="128" y="305"/>
                  </a:cubicBezTo>
                  <a:cubicBezTo>
                    <a:pt x="132" y="305"/>
                    <a:pt x="135" y="305"/>
                    <a:pt x="137" y="305"/>
                  </a:cubicBezTo>
                  <a:cubicBezTo>
                    <a:pt x="170" y="305"/>
                    <a:pt x="170" y="305"/>
                    <a:pt x="170" y="305"/>
                  </a:cubicBezTo>
                  <a:lnTo>
                    <a:pt x="142" y="323"/>
                  </a:lnTo>
                  <a:close/>
                  <a:moveTo>
                    <a:pt x="27" y="182"/>
                  </a:moveTo>
                  <a:cubicBezTo>
                    <a:pt x="24" y="182"/>
                    <a:pt x="22" y="187"/>
                    <a:pt x="20" y="197"/>
                  </a:cubicBezTo>
                  <a:cubicBezTo>
                    <a:pt x="19" y="202"/>
                    <a:pt x="19" y="208"/>
                    <a:pt x="21" y="211"/>
                  </a:cubicBezTo>
                  <a:cubicBezTo>
                    <a:pt x="26" y="216"/>
                    <a:pt x="39" y="216"/>
                    <a:pt x="50" y="217"/>
                  </a:cubicBezTo>
                  <a:cubicBezTo>
                    <a:pt x="66" y="217"/>
                    <a:pt x="81" y="217"/>
                    <a:pt x="90" y="228"/>
                  </a:cubicBezTo>
                  <a:cubicBezTo>
                    <a:pt x="91" y="230"/>
                    <a:pt x="92" y="232"/>
                    <a:pt x="92" y="233"/>
                  </a:cubicBezTo>
                  <a:cubicBezTo>
                    <a:pt x="94" y="232"/>
                    <a:pt x="95" y="231"/>
                    <a:pt x="97" y="229"/>
                  </a:cubicBezTo>
                  <a:cubicBezTo>
                    <a:pt x="149" y="183"/>
                    <a:pt x="149" y="183"/>
                    <a:pt x="149" y="183"/>
                  </a:cubicBezTo>
                  <a:cubicBezTo>
                    <a:pt x="144" y="153"/>
                    <a:pt x="148" y="125"/>
                    <a:pt x="161" y="96"/>
                  </a:cubicBezTo>
                  <a:cubicBezTo>
                    <a:pt x="135" y="89"/>
                    <a:pt x="135" y="89"/>
                    <a:pt x="135" y="89"/>
                  </a:cubicBezTo>
                  <a:cubicBezTo>
                    <a:pt x="114" y="101"/>
                    <a:pt x="114" y="101"/>
                    <a:pt x="114" y="101"/>
                  </a:cubicBezTo>
                  <a:cubicBezTo>
                    <a:pt x="128" y="87"/>
                    <a:pt x="128" y="87"/>
                    <a:pt x="128" y="87"/>
                  </a:cubicBezTo>
                  <a:cubicBezTo>
                    <a:pt x="123" y="86"/>
                    <a:pt x="123" y="86"/>
                    <a:pt x="123" y="86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79" y="35"/>
                    <a:pt x="179" y="35"/>
                    <a:pt x="179" y="35"/>
                  </a:cubicBezTo>
                  <a:cubicBezTo>
                    <a:pt x="158" y="23"/>
                    <a:pt x="148" y="19"/>
                    <a:pt x="135" y="19"/>
                  </a:cubicBezTo>
                  <a:cubicBezTo>
                    <a:pt x="125" y="19"/>
                    <a:pt x="113" y="21"/>
                    <a:pt x="96" y="26"/>
                  </a:cubicBezTo>
                  <a:cubicBezTo>
                    <a:pt x="85" y="32"/>
                    <a:pt x="81" y="43"/>
                    <a:pt x="81" y="51"/>
                  </a:cubicBezTo>
                  <a:cubicBezTo>
                    <a:pt x="100" y="62"/>
                    <a:pt x="100" y="62"/>
                    <a:pt x="100" y="62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69" y="78"/>
                    <a:pt x="60" y="82"/>
                    <a:pt x="59" y="85"/>
                  </a:cubicBezTo>
                  <a:cubicBezTo>
                    <a:pt x="59" y="86"/>
                    <a:pt x="59" y="89"/>
                    <a:pt x="64" y="97"/>
                  </a:cubicBezTo>
                  <a:cubicBezTo>
                    <a:pt x="64" y="97"/>
                    <a:pt x="65" y="97"/>
                    <a:pt x="65" y="97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68" y="133"/>
                    <a:pt x="68" y="133"/>
                    <a:pt x="68" y="133"/>
                  </a:cubicBezTo>
                  <a:cubicBezTo>
                    <a:pt x="63" y="146"/>
                    <a:pt x="58" y="159"/>
                    <a:pt x="53" y="172"/>
                  </a:cubicBezTo>
                  <a:cubicBezTo>
                    <a:pt x="50" y="181"/>
                    <a:pt x="42" y="184"/>
                    <a:pt x="31" y="183"/>
                  </a:cubicBezTo>
                  <a:cubicBezTo>
                    <a:pt x="30" y="182"/>
                    <a:pt x="29" y="182"/>
                    <a:pt x="27" y="18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7" name="Freeform 499"/>
            <p:cNvSpPr>
              <a:spLocks/>
            </p:cNvSpPr>
            <p:nvPr/>
          </p:nvSpPr>
          <p:spPr bwMode="auto">
            <a:xfrm>
              <a:off x="2683" y="1543"/>
              <a:ext cx="26" cy="32"/>
            </a:xfrm>
            <a:custGeom>
              <a:avLst/>
              <a:gdLst>
                <a:gd name="T0" fmla="*/ 25 w 86"/>
                <a:gd name="T1" fmla="*/ 17 h 109"/>
                <a:gd name="T2" fmla="*/ 86 w 86"/>
                <a:gd name="T3" fmla="*/ 55 h 109"/>
                <a:gd name="T4" fmla="*/ 12 w 86"/>
                <a:gd name="T5" fmla="*/ 79 h 109"/>
                <a:gd name="T6" fmla="*/ 12 w 86"/>
                <a:gd name="T7" fmla="*/ 93 h 109"/>
                <a:gd name="T8" fmla="*/ 25 w 86"/>
                <a:gd name="T9" fmla="*/ 1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9">
                  <a:moveTo>
                    <a:pt x="25" y="17"/>
                  </a:moveTo>
                  <a:cubicBezTo>
                    <a:pt x="51" y="0"/>
                    <a:pt x="69" y="37"/>
                    <a:pt x="86" y="55"/>
                  </a:cubicBezTo>
                  <a:cubicBezTo>
                    <a:pt x="63" y="73"/>
                    <a:pt x="40" y="109"/>
                    <a:pt x="12" y="79"/>
                  </a:cubicBezTo>
                  <a:cubicBezTo>
                    <a:pt x="12" y="84"/>
                    <a:pt x="12" y="89"/>
                    <a:pt x="12" y="93"/>
                  </a:cubicBezTo>
                  <a:cubicBezTo>
                    <a:pt x="0" y="67"/>
                    <a:pt x="9" y="40"/>
                    <a:pt x="25" y="17"/>
                  </a:cubicBezTo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8" name="Freeform 500"/>
            <p:cNvSpPr>
              <a:spLocks noEditPoints="1"/>
            </p:cNvSpPr>
            <p:nvPr/>
          </p:nvSpPr>
          <p:spPr bwMode="auto">
            <a:xfrm>
              <a:off x="2681" y="1544"/>
              <a:ext cx="32" cy="39"/>
            </a:xfrm>
            <a:custGeom>
              <a:avLst/>
              <a:gdLst>
                <a:gd name="T0" fmla="*/ 29 w 108"/>
                <a:gd name="T1" fmla="*/ 133 h 133"/>
                <a:gd name="T2" fmla="*/ 11 w 108"/>
                <a:gd name="T3" fmla="*/ 94 h 133"/>
                <a:gd name="T4" fmla="*/ 25 w 108"/>
                <a:gd name="T5" fmla="*/ 9 h 133"/>
                <a:gd name="T6" fmla="*/ 28 w 108"/>
                <a:gd name="T7" fmla="*/ 7 h 133"/>
                <a:gd name="T8" fmla="*/ 46 w 108"/>
                <a:gd name="T9" fmla="*/ 0 h 133"/>
                <a:gd name="T10" fmla="*/ 90 w 108"/>
                <a:gd name="T11" fmla="*/ 33 h 133"/>
                <a:gd name="T12" fmla="*/ 101 w 108"/>
                <a:gd name="T13" fmla="*/ 45 h 133"/>
                <a:gd name="T14" fmla="*/ 108 w 108"/>
                <a:gd name="T15" fmla="*/ 52 h 133"/>
                <a:gd name="T16" fmla="*/ 100 w 108"/>
                <a:gd name="T17" fmla="*/ 59 h 133"/>
                <a:gd name="T18" fmla="*/ 87 w 108"/>
                <a:gd name="T19" fmla="*/ 70 h 133"/>
                <a:gd name="T20" fmla="*/ 42 w 108"/>
                <a:gd name="T21" fmla="*/ 97 h 133"/>
                <a:gd name="T22" fmla="*/ 29 w 108"/>
                <a:gd name="T23" fmla="*/ 94 h 133"/>
                <a:gd name="T24" fmla="*/ 29 w 108"/>
                <a:gd name="T25" fmla="*/ 133 h 133"/>
                <a:gd name="T26" fmla="*/ 23 w 108"/>
                <a:gd name="T27" fmla="*/ 66 h 133"/>
                <a:gd name="T28" fmla="*/ 27 w 108"/>
                <a:gd name="T29" fmla="*/ 69 h 133"/>
                <a:gd name="T30" fmla="*/ 42 w 108"/>
                <a:gd name="T31" fmla="*/ 78 h 133"/>
                <a:gd name="T32" fmla="*/ 74 w 108"/>
                <a:gd name="T33" fmla="*/ 57 h 133"/>
                <a:gd name="T34" fmla="*/ 81 w 108"/>
                <a:gd name="T35" fmla="*/ 51 h 133"/>
                <a:gd name="T36" fmla="*/ 76 w 108"/>
                <a:gd name="T37" fmla="*/ 44 h 133"/>
                <a:gd name="T38" fmla="*/ 39 w 108"/>
                <a:gd name="T39" fmla="*/ 21 h 133"/>
                <a:gd name="T40" fmla="*/ 23 w 108"/>
                <a:gd name="T41" fmla="*/ 66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8" h="133">
                  <a:moveTo>
                    <a:pt x="29" y="133"/>
                  </a:moveTo>
                  <a:cubicBezTo>
                    <a:pt x="11" y="94"/>
                    <a:pt x="11" y="94"/>
                    <a:pt x="11" y="94"/>
                  </a:cubicBezTo>
                  <a:cubicBezTo>
                    <a:pt x="0" y="68"/>
                    <a:pt x="4" y="39"/>
                    <a:pt x="25" y="9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34" y="3"/>
                    <a:pt x="40" y="0"/>
                    <a:pt x="46" y="0"/>
                  </a:cubicBezTo>
                  <a:cubicBezTo>
                    <a:pt x="65" y="0"/>
                    <a:pt x="78" y="17"/>
                    <a:pt x="90" y="33"/>
                  </a:cubicBezTo>
                  <a:cubicBezTo>
                    <a:pt x="94" y="37"/>
                    <a:pt x="97" y="42"/>
                    <a:pt x="101" y="45"/>
                  </a:cubicBezTo>
                  <a:cubicBezTo>
                    <a:pt x="108" y="52"/>
                    <a:pt x="108" y="52"/>
                    <a:pt x="108" y="52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96" y="62"/>
                    <a:pt x="91" y="66"/>
                    <a:pt x="87" y="70"/>
                  </a:cubicBezTo>
                  <a:cubicBezTo>
                    <a:pt x="74" y="83"/>
                    <a:pt x="59" y="97"/>
                    <a:pt x="42" y="97"/>
                  </a:cubicBezTo>
                  <a:cubicBezTo>
                    <a:pt x="38" y="97"/>
                    <a:pt x="33" y="96"/>
                    <a:pt x="29" y="94"/>
                  </a:cubicBezTo>
                  <a:lnTo>
                    <a:pt x="29" y="133"/>
                  </a:lnTo>
                  <a:close/>
                  <a:moveTo>
                    <a:pt x="23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32" y="75"/>
                    <a:pt x="37" y="78"/>
                    <a:pt x="42" y="78"/>
                  </a:cubicBezTo>
                  <a:cubicBezTo>
                    <a:pt x="52" y="78"/>
                    <a:pt x="63" y="67"/>
                    <a:pt x="74" y="57"/>
                  </a:cubicBezTo>
                  <a:cubicBezTo>
                    <a:pt x="77" y="55"/>
                    <a:pt x="79" y="53"/>
                    <a:pt x="81" y="51"/>
                  </a:cubicBezTo>
                  <a:cubicBezTo>
                    <a:pt x="79" y="49"/>
                    <a:pt x="78" y="46"/>
                    <a:pt x="76" y="44"/>
                  </a:cubicBezTo>
                  <a:cubicBezTo>
                    <a:pt x="64" y="30"/>
                    <a:pt x="53" y="13"/>
                    <a:pt x="39" y="21"/>
                  </a:cubicBezTo>
                  <a:cubicBezTo>
                    <a:pt x="28" y="37"/>
                    <a:pt x="23" y="52"/>
                    <a:pt x="23" y="6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9" name="Freeform 501"/>
            <p:cNvSpPr>
              <a:spLocks/>
            </p:cNvSpPr>
            <p:nvPr/>
          </p:nvSpPr>
          <p:spPr bwMode="auto">
            <a:xfrm>
              <a:off x="3596" y="1576"/>
              <a:ext cx="43" cy="25"/>
            </a:xfrm>
            <a:custGeom>
              <a:avLst/>
              <a:gdLst>
                <a:gd name="T0" fmla="*/ 54 w 144"/>
                <a:gd name="T1" fmla="*/ 10 h 85"/>
                <a:gd name="T2" fmla="*/ 125 w 144"/>
                <a:gd name="T3" fmla="*/ 36 h 85"/>
                <a:gd name="T4" fmla="*/ 77 w 144"/>
                <a:gd name="T5" fmla="*/ 71 h 85"/>
                <a:gd name="T6" fmla="*/ 6 w 144"/>
                <a:gd name="T7" fmla="*/ 65 h 85"/>
                <a:gd name="T8" fmla="*/ 54 w 144"/>
                <a:gd name="T9" fmla="*/ 1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85">
                  <a:moveTo>
                    <a:pt x="54" y="10"/>
                  </a:moveTo>
                  <a:cubicBezTo>
                    <a:pt x="86" y="0"/>
                    <a:pt x="99" y="18"/>
                    <a:pt x="125" y="36"/>
                  </a:cubicBezTo>
                  <a:cubicBezTo>
                    <a:pt x="144" y="50"/>
                    <a:pt x="87" y="73"/>
                    <a:pt x="77" y="71"/>
                  </a:cubicBezTo>
                  <a:cubicBezTo>
                    <a:pt x="52" y="66"/>
                    <a:pt x="17" y="85"/>
                    <a:pt x="6" y="65"/>
                  </a:cubicBezTo>
                  <a:cubicBezTo>
                    <a:pt x="0" y="53"/>
                    <a:pt x="41" y="13"/>
                    <a:pt x="54" y="10"/>
                  </a:cubicBezTo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0" name="Freeform 502"/>
            <p:cNvSpPr>
              <a:spLocks noEditPoints="1"/>
            </p:cNvSpPr>
            <p:nvPr/>
          </p:nvSpPr>
          <p:spPr bwMode="auto">
            <a:xfrm>
              <a:off x="3595" y="1576"/>
              <a:ext cx="42" cy="24"/>
            </a:xfrm>
            <a:custGeom>
              <a:avLst/>
              <a:gdLst>
                <a:gd name="T0" fmla="*/ 29 w 141"/>
                <a:gd name="T1" fmla="*/ 82 h 82"/>
                <a:gd name="T2" fmla="*/ 3 w 141"/>
                <a:gd name="T3" fmla="*/ 69 h 82"/>
                <a:gd name="T4" fmla="*/ 4 w 141"/>
                <a:gd name="T5" fmla="*/ 51 h 82"/>
                <a:gd name="T6" fmla="*/ 56 w 141"/>
                <a:gd name="T7" fmla="*/ 3 h 82"/>
                <a:gd name="T8" fmla="*/ 74 w 141"/>
                <a:gd name="T9" fmla="*/ 0 h 82"/>
                <a:gd name="T10" fmla="*/ 120 w 141"/>
                <a:gd name="T11" fmla="*/ 21 h 82"/>
                <a:gd name="T12" fmla="*/ 132 w 141"/>
                <a:gd name="T13" fmla="*/ 30 h 82"/>
                <a:gd name="T14" fmla="*/ 139 w 141"/>
                <a:gd name="T15" fmla="*/ 47 h 82"/>
                <a:gd name="T16" fmla="*/ 81 w 141"/>
                <a:gd name="T17" fmla="*/ 79 h 82"/>
                <a:gd name="T18" fmla="*/ 78 w 141"/>
                <a:gd name="T19" fmla="*/ 79 h 82"/>
                <a:gd name="T20" fmla="*/ 49 w 141"/>
                <a:gd name="T21" fmla="*/ 80 h 82"/>
                <a:gd name="T22" fmla="*/ 29 w 141"/>
                <a:gd name="T23" fmla="*/ 82 h 82"/>
                <a:gd name="T24" fmla="*/ 74 w 141"/>
                <a:gd name="T25" fmla="*/ 16 h 82"/>
                <a:gd name="T26" fmla="*/ 60 w 141"/>
                <a:gd name="T27" fmla="*/ 18 h 82"/>
                <a:gd name="T28" fmla="*/ 17 w 141"/>
                <a:gd name="T29" fmla="*/ 62 h 82"/>
                <a:gd name="T30" fmla="*/ 29 w 141"/>
                <a:gd name="T31" fmla="*/ 66 h 82"/>
                <a:gd name="T32" fmla="*/ 47 w 141"/>
                <a:gd name="T33" fmla="*/ 64 h 82"/>
                <a:gd name="T34" fmla="*/ 81 w 141"/>
                <a:gd name="T35" fmla="*/ 63 h 82"/>
                <a:gd name="T36" fmla="*/ 124 w 141"/>
                <a:gd name="T37" fmla="*/ 42 h 82"/>
                <a:gd name="T38" fmla="*/ 110 w 141"/>
                <a:gd name="T39" fmla="*/ 33 h 82"/>
                <a:gd name="T40" fmla="*/ 74 w 141"/>
                <a:gd name="T41" fmla="*/ 1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1" h="82">
                  <a:moveTo>
                    <a:pt x="29" y="82"/>
                  </a:moveTo>
                  <a:cubicBezTo>
                    <a:pt x="24" y="82"/>
                    <a:pt x="10" y="82"/>
                    <a:pt x="3" y="69"/>
                  </a:cubicBezTo>
                  <a:cubicBezTo>
                    <a:pt x="0" y="64"/>
                    <a:pt x="0" y="58"/>
                    <a:pt x="4" y="51"/>
                  </a:cubicBezTo>
                  <a:cubicBezTo>
                    <a:pt x="12" y="33"/>
                    <a:pt x="42" y="5"/>
                    <a:pt x="56" y="3"/>
                  </a:cubicBezTo>
                  <a:cubicBezTo>
                    <a:pt x="62" y="1"/>
                    <a:pt x="68" y="0"/>
                    <a:pt x="74" y="0"/>
                  </a:cubicBezTo>
                  <a:cubicBezTo>
                    <a:pt x="93" y="0"/>
                    <a:pt x="106" y="9"/>
                    <a:pt x="120" y="21"/>
                  </a:cubicBezTo>
                  <a:cubicBezTo>
                    <a:pt x="124" y="24"/>
                    <a:pt x="128" y="27"/>
                    <a:pt x="132" y="30"/>
                  </a:cubicBezTo>
                  <a:cubicBezTo>
                    <a:pt x="139" y="34"/>
                    <a:pt x="141" y="40"/>
                    <a:pt x="139" y="47"/>
                  </a:cubicBezTo>
                  <a:cubicBezTo>
                    <a:pt x="133" y="65"/>
                    <a:pt x="93" y="79"/>
                    <a:pt x="81" y="79"/>
                  </a:cubicBezTo>
                  <a:cubicBezTo>
                    <a:pt x="78" y="79"/>
                    <a:pt x="78" y="79"/>
                    <a:pt x="78" y="79"/>
                  </a:cubicBezTo>
                  <a:cubicBezTo>
                    <a:pt x="69" y="77"/>
                    <a:pt x="59" y="79"/>
                    <a:pt x="49" y="80"/>
                  </a:cubicBezTo>
                  <a:cubicBezTo>
                    <a:pt x="42" y="81"/>
                    <a:pt x="35" y="82"/>
                    <a:pt x="29" y="82"/>
                  </a:cubicBezTo>
                  <a:close/>
                  <a:moveTo>
                    <a:pt x="74" y="16"/>
                  </a:moveTo>
                  <a:cubicBezTo>
                    <a:pt x="70" y="16"/>
                    <a:pt x="65" y="16"/>
                    <a:pt x="60" y="18"/>
                  </a:cubicBezTo>
                  <a:cubicBezTo>
                    <a:pt x="49" y="20"/>
                    <a:pt x="16" y="53"/>
                    <a:pt x="17" y="62"/>
                  </a:cubicBezTo>
                  <a:cubicBezTo>
                    <a:pt x="18" y="64"/>
                    <a:pt x="20" y="66"/>
                    <a:pt x="29" y="66"/>
                  </a:cubicBezTo>
                  <a:cubicBezTo>
                    <a:pt x="34" y="66"/>
                    <a:pt x="40" y="65"/>
                    <a:pt x="47" y="64"/>
                  </a:cubicBezTo>
                  <a:cubicBezTo>
                    <a:pt x="58" y="63"/>
                    <a:pt x="70" y="61"/>
                    <a:pt x="81" y="63"/>
                  </a:cubicBezTo>
                  <a:cubicBezTo>
                    <a:pt x="92" y="63"/>
                    <a:pt x="122" y="49"/>
                    <a:pt x="124" y="42"/>
                  </a:cubicBezTo>
                  <a:cubicBezTo>
                    <a:pt x="118" y="40"/>
                    <a:pt x="115" y="36"/>
                    <a:pt x="110" y="33"/>
                  </a:cubicBezTo>
                  <a:cubicBezTo>
                    <a:pt x="97" y="23"/>
                    <a:pt x="88" y="16"/>
                    <a:pt x="74" y="1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1" name="Freeform 503"/>
            <p:cNvSpPr>
              <a:spLocks/>
            </p:cNvSpPr>
            <p:nvPr/>
          </p:nvSpPr>
          <p:spPr bwMode="auto">
            <a:xfrm>
              <a:off x="3989" y="1530"/>
              <a:ext cx="28" cy="18"/>
            </a:xfrm>
            <a:custGeom>
              <a:avLst/>
              <a:gdLst>
                <a:gd name="T0" fmla="*/ 19 w 91"/>
                <a:gd name="T1" fmla="*/ 0 h 60"/>
                <a:gd name="T2" fmla="*/ 62 w 91"/>
                <a:gd name="T3" fmla="*/ 46 h 60"/>
                <a:gd name="T4" fmla="*/ 19 w 91"/>
                <a:gd name="T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60">
                  <a:moveTo>
                    <a:pt x="19" y="0"/>
                  </a:moveTo>
                  <a:cubicBezTo>
                    <a:pt x="29" y="4"/>
                    <a:pt x="91" y="25"/>
                    <a:pt x="62" y="46"/>
                  </a:cubicBezTo>
                  <a:cubicBezTo>
                    <a:pt x="44" y="60"/>
                    <a:pt x="0" y="17"/>
                    <a:pt x="19" y="0"/>
                  </a:cubicBezTo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2" name="Freeform 504"/>
            <p:cNvSpPr>
              <a:spLocks noEditPoints="1"/>
            </p:cNvSpPr>
            <p:nvPr/>
          </p:nvSpPr>
          <p:spPr bwMode="auto">
            <a:xfrm>
              <a:off x="3990" y="1527"/>
              <a:ext cx="23" cy="21"/>
            </a:xfrm>
            <a:custGeom>
              <a:avLst/>
              <a:gdLst>
                <a:gd name="T0" fmla="*/ 51 w 77"/>
                <a:gd name="T1" fmla="*/ 69 h 69"/>
                <a:gd name="T2" fmla="*/ 5 w 77"/>
                <a:gd name="T3" fmla="*/ 33 h 69"/>
                <a:gd name="T4" fmla="*/ 11 w 77"/>
                <a:gd name="T5" fmla="*/ 4 h 69"/>
                <a:gd name="T6" fmla="*/ 15 w 77"/>
                <a:gd name="T7" fmla="*/ 0 h 69"/>
                <a:gd name="T8" fmla="*/ 21 w 77"/>
                <a:gd name="T9" fmla="*/ 3 h 69"/>
                <a:gd name="T10" fmla="*/ 26 w 77"/>
                <a:gd name="T11" fmla="*/ 5 h 69"/>
                <a:gd name="T12" fmla="*/ 76 w 77"/>
                <a:gd name="T13" fmla="*/ 43 h 69"/>
                <a:gd name="T14" fmla="*/ 65 w 77"/>
                <a:gd name="T15" fmla="*/ 65 h 69"/>
                <a:gd name="T16" fmla="*/ 51 w 77"/>
                <a:gd name="T17" fmla="*/ 69 h 69"/>
                <a:gd name="T18" fmla="*/ 21 w 77"/>
                <a:gd name="T19" fmla="*/ 23 h 69"/>
                <a:gd name="T20" fmla="*/ 22 w 77"/>
                <a:gd name="T21" fmla="*/ 26 h 69"/>
                <a:gd name="T22" fmla="*/ 51 w 77"/>
                <a:gd name="T23" fmla="*/ 51 h 69"/>
                <a:gd name="T24" fmla="*/ 54 w 77"/>
                <a:gd name="T25" fmla="*/ 50 h 69"/>
                <a:gd name="T26" fmla="*/ 58 w 77"/>
                <a:gd name="T27" fmla="*/ 46 h 69"/>
                <a:gd name="T28" fmla="*/ 21 w 77"/>
                <a:gd name="T29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69">
                  <a:moveTo>
                    <a:pt x="51" y="69"/>
                  </a:moveTo>
                  <a:cubicBezTo>
                    <a:pt x="33" y="69"/>
                    <a:pt x="11" y="50"/>
                    <a:pt x="5" y="33"/>
                  </a:cubicBezTo>
                  <a:cubicBezTo>
                    <a:pt x="0" y="21"/>
                    <a:pt x="3" y="11"/>
                    <a:pt x="11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4" y="4"/>
                    <a:pt x="26" y="5"/>
                  </a:cubicBezTo>
                  <a:cubicBezTo>
                    <a:pt x="49" y="14"/>
                    <a:pt x="74" y="26"/>
                    <a:pt x="76" y="43"/>
                  </a:cubicBezTo>
                  <a:cubicBezTo>
                    <a:pt x="77" y="49"/>
                    <a:pt x="75" y="57"/>
                    <a:pt x="65" y="65"/>
                  </a:cubicBezTo>
                  <a:cubicBezTo>
                    <a:pt x="61" y="68"/>
                    <a:pt x="56" y="69"/>
                    <a:pt x="51" y="69"/>
                  </a:cubicBezTo>
                  <a:close/>
                  <a:moveTo>
                    <a:pt x="21" y="23"/>
                  </a:moveTo>
                  <a:cubicBezTo>
                    <a:pt x="21" y="24"/>
                    <a:pt x="21" y="25"/>
                    <a:pt x="22" y="26"/>
                  </a:cubicBezTo>
                  <a:cubicBezTo>
                    <a:pt x="26" y="38"/>
                    <a:pt x="42" y="51"/>
                    <a:pt x="51" y="51"/>
                  </a:cubicBezTo>
                  <a:cubicBezTo>
                    <a:pt x="53" y="51"/>
                    <a:pt x="53" y="50"/>
                    <a:pt x="54" y="50"/>
                  </a:cubicBezTo>
                  <a:cubicBezTo>
                    <a:pt x="56" y="48"/>
                    <a:pt x="58" y="46"/>
                    <a:pt x="58" y="46"/>
                  </a:cubicBezTo>
                  <a:cubicBezTo>
                    <a:pt x="57" y="43"/>
                    <a:pt x="52" y="36"/>
                    <a:pt x="21" y="2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3" name="Freeform 505"/>
            <p:cNvSpPr>
              <a:spLocks/>
            </p:cNvSpPr>
            <p:nvPr/>
          </p:nvSpPr>
          <p:spPr bwMode="auto">
            <a:xfrm>
              <a:off x="3677" y="1443"/>
              <a:ext cx="16" cy="12"/>
            </a:xfrm>
            <a:custGeom>
              <a:avLst/>
              <a:gdLst>
                <a:gd name="T0" fmla="*/ 30 w 56"/>
                <a:gd name="T1" fmla="*/ 6 h 41"/>
                <a:gd name="T2" fmla="*/ 56 w 56"/>
                <a:gd name="T3" fmla="*/ 4 h 41"/>
                <a:gd name="T4" fmla="*/ 0 w 56"/>
                <a:gd name="T5" fmla="*/ 32 h 41"/>
                <a:gd name="T6" fmla="*/ 30 w 56"/>
                <a:gd name="T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1">
                  <a:moveTo>
                    <a:pt x="30" y="6"/>
                  </a:moveTo>
                  <a:cubicBezTo>
                    <a:pt x="37" y="3"/>
                    <a:pt x="47" y="4"/>
                    <a:pt x="56" y="4"/>
                  </a:cubicBezTo>
                  <a:cubicBezTo>
                    <a:pt x="55" y="41"/>
                    <a:pt x="27" y="32"/>
                    <a:pt x="0" y="32"/>
                  </a:cubicBezTo>
                  <a:cubicBezTo>
                    <a:pt x="2" y="12"/>
                    <a:pt x="11" y="0"/>
                    <a:pt x="30" y="6"/>
                  </a:cubicBezTo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4" name="Freeform 506"/>
            <p:cNvSpPr>
              <a:spLocks noEditPoints="1"/>
            </p:cNvSpPr>
            <p:nvPr/>
          </p:nvSpPr>
          <p:spPr bwMode="auto">
            <a:xfrm>
              <a:off x="3674" y="1441"/>
              <a:ext cx="22" cy="15"/>
            </a:xfrm>
            <a:custGeom>
              <a:avLst/>
              <a:gdLst>
                <a:gd name="T0" fmla="*/ 36 w 75"/>
                <a:gd name="T1" fmla="*/ 48 h 48"/>
                <a:gd name="T2" fmla="*/ 23 w 75"/>
                <a:gd name="T3" fmla="*/ 48 h 48"/>
                <a:gd name="T4" fmla="*/ 10 w 75"/>
                <a:gd name="T5" fmla="*/ 47 h 48"/>
                <a:gd name="T6" fmla="*/ 0 w 75"/>
                <a:gd name="T7" fmla="*/ 47 h 48"/>
                <a:gd name="T8" fmla="*/ 1 w 75"/>
                <a:gd name="T9" fmla="*/ 37 h 48"/>
                <a:gd name="T10" fmla="*/ 31 w 75"/>
                <a:gd name="T11" fmla="*/ 1 h 48"/>
                <a:gd name="T12" fmla="*/ 40 w 75"/>
                <a:gd name="T13" fmla="*/ 2 h 48"/>
                <a:gd name="T14" fmla="*/ 65 w 75"/>
                <a:gd name="T15" fmla="*/ 1 h 48"/>
                <a:gd name="T16" fmla="*/ 75 w 75"/>
                <a:gd name="T17" fmla="*/ 0 h 48"/>
                <a:gd name="T18" fmla="*/ 75 w 75"/>
                <a:gd name="T19" fmla="*/ 10 h 48"/>
                <a:gd name="T20" fmla="*/ 36 w 75"/>
                <a:gd name="T21" fmla="*/ 48 h 48"/>
                <a:gd name="T22" fmla="*/ 21 w 75"/>
                <a:gd name="T23" fmla="*/ 29 h 48"/>
                <a:gd name="T24" fmla="*/ 24 w 75"/>
                <a:gd name="T25" fmla="*/ 29 h 48"/>
                <a:gd name="T26" fmla="*/ 55 w 75"/>
                <a:gd name="T27" fmla="*/ 19 h 48"/>
                <a:gd name="T28" fmla="*/ 43 w 75"/>
                <a:gd name="T29" fmla="*/ 20 h 48"/>
                <a:gd name="T30" fmla="*/ 40 w 75"/>
                <a:gd name="T31" fmla="*/ 21 h 48"/>
                <a:gd name="T32" fmla="*/ 37 w 75"/>
                <a:gd name="T33" fmla="*/ 21 h 48"/>
                <a:gd name="T34" fmla="*/ 31 w 75"/>
                <a:gd name="T35" fmla="*/ 20 h 48"/>
                <a:gd name="T36" fmla="*/ 21 w 75"/>
                <a:gd name="T37" fmla="*/ 2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48">
                  <a:moveTo>
                    <a:pt x="36" y="48"/>
                  </a:moveTo>
                  <a:cubicBezTo>
                    <a:pt x="32" y="48"/>
                    <a:pt x="28" y="48"/>
                    <a:pt x="23" y="48"/>
                  </a:cubicBezTo>
                  <a:cubicBezTo>
                    <a:pt x="19" y="47"/>
                    <a:pt x="14" y="47"/>
                    <a:pt x="10" y="4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4" y="6"/>
                    <a:pt x="21" y="1"/>
                    <a:pt x="31" y="1"/>
                  </a:cubicBezTo>
                  <a:cubicBezTo>
                    <a:pt x="33" y="1"/>
                    <a:pt x="36" y="2"/>
                    <a:pt x="40" y="2"/>
                  </a:cubicBezTo>
                  <a:cubicBezTo>
                    <a:pt x="48" y="0"/>
                    <a:pt x="57" y="1"/>
                    <a:pt x="65" y="1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4" y="44"/>
                    <a:pt x="52" y="48"/>
                    <a:pt x="36" y="48"/>
                  </a:cubicBezTo>
                  <a:close/>
                  <a:moveTo>
                    <a:pt x="21" y="29"/>
                  </a:moveTo>
                  <a:cubicBezTo>
                    <a:pt x="22" y="29"/>
                    <a:pt x="23" y="29"/>
                    <a:pt x="24" y="29"/>
                  </a:cubicBezTo>
                  <a:cubicBezTo>
                    <a:pt x="40" y="30"/>
                    <a:pt x="52" y="31"/>
                    <a:pt x="55" y="19"/>
                  </a:cubicBezTo>
                  <a:cubicBezTo>
                    <a:pt x="51" y="19"/>
                    <a:pt x="46" y="19"/>
                    <a:pt x="43" y="20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4" y="20"/>
                    <a:pt x="33" y="20"/>
                    <a:pt x="31" y="20"/>
                  </a:cubicBezTo>
                  <a:cubicBezTo>
                    <a:pt x="29" y="20"/>
                    <a:pt x="24" y="20"/>
                    <a:pt x="21" y="2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5" name="Freeform 507"/>
            <p:cNvSpPr>
              <a:spLocks/>
            </p:cNvSpPr>
            <p:nvPr/>
          </p:nvSpPr>
          <p:spPr bwMode="auto">
            <a:xfrm>
              <a:off x="3665" y="1475"/>
              <a:ext cx="15" cy="11"/>
            </a:xfrm>
            <a:custGeom>
              <a:avLst/>
              <a:gdLst>
                <a:gd name="T0" fmla="*/ 7 w 50"/>
                <a:gd name="T1" fmla="*/ 15 h 38"/>
                <a:gd name="T2" fmla="*/ 28 w 50"/>
                <a:gd name="T3" fmla="*/ 0 h 38"/>
                <a:gd name="T4" fmla="*/ 0 w 50"/>
                <a:gd name="T5" fmla="*/ 35 h 38"/>
                <a:gd name="T6" fmla="*/ 7 w 50"/>
                <a:gd name="T7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8">
                  <a:moveTo>
                    <a:pt x="7" y="15"/>
                  </a:moveTo>
                  <a:cubicBezTo>
                    <a:pt x="12" y="9"/>
                    <a:pt x="21" y="5"/>
                    <a:pt x="28" y="0"/>
                  </a:cubicBezTo>
                  <a:cubicBezTo>
                    <a:pt x="50" y="21"/>
                    <a:pt x="21" y="38"/>
                    <a:pt x="0" y="35"/>
                  </a:cubicBezTo>
                  <a:cubicBezTo>
                    <a:pt x="2" y="29"/>
                    <a:pt x="4" y="21"/>
                    <a:pt x="7" y="15"/>
                  </a:cubicBezTo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6" name="Freeform 508"/>
            <p:cNvSpPr>
              <a:spLocks noEditPoints="1"/>
            </p:cNvSpPr>
            <p:nvPr/>
          </p:nvSpPr>
          <p:spPr bwMode="auto">
            <a:xfrm>
              <a:off x="3661" y="1471"/>
              <a:ext cx="18" cy="17"/>
            </a:xfrm>
            <a:custGeom>
              <a:avLst/>
              <a:gdLst>
                <a:gd name="T0" fmla="*/ 17 w 61"/>
                <a:gd name="T1" fmla="*/ 57 h 57"/>
                <a:gd name="T2" fmla="*/ 12 w 61"/>
                <a:gd name="T3" fmla="*/ 57 h 57"/>
                <a:gd name="T4" fmla="*/ 0 w 61"/>
                <a:gd name="T5" fmla="*/ 55 h 57"/>
                <a:gd name="T6" fmla="*/ 4 w 61"/>
                <a:gd name="T7" fmla="*/ 44 h 57"/>
                <a:gd name="T8" fmla="*/ 6 w 61"/>
                <a:gd name="T9" fmla="*/ 38 h 57"/>
                <a:gd name="T10" fmla="*/ 12 w 61"/>
                <a:gd name="T11" fmla="*/ 22 h 57"/>
                <a:gd name="T12" fmla="*/ 29 w 61"/>
                <a:gd name="T13" fmla="*/ 9 h 57"/>
                <a:gd name="T14" fmla="*/ 36 w 61"/>
                <a:gd name="T15" fmla="*/ 5 h 57"/>
                <a:gd name="T16" fmla="*/ 42 w 61"/>
                <a:gd name="T17" fmla="*/ 0 h 57"/>
                <a:gd name="T18" fmla="*/ 47 w 61"/>
                <a:gd name="T19" fmla="*/ 5 h 57"/>
                <a:gd name="T20" fmla="*/ 56 w 61"/>
                <a:gd name="T21" fmla="*/ 36 h 57"/>
                <a:gd name="T22" fmla="*/ 17 w 61"/>
                <a:gd name="T23" fmla="*/ 57 h 57"/>
                <a:gd name="T24" fmla="*/ 39 w 61"/>
                <a:gd name="T25" fmla="*/ 24 h 57"/>
                <a:gd name="T26" fmla="*/ 28 w 61"/>
                <a:gd name="T27" fmla="*/ 33 h 57"/>
                <a:gd name="T28" fmla="*/ 26 w 61"/>
                <a:gd name="T29" fmla="*/ 37 h 57"/>
                <a:gd name="T30" fmla="*/ 39 w 61"/>
                <a:gd name="T31" fmla="*/ 29 h 57"/>
                <a:gd name="T32" fmla="*/ 39 w 61"/>
                <a:gd name="T33" fmla="*/ 2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" h="57">
                  <a:moveTo>
                    <a:pt x="17" y="57"/>
                  </a:moveTo>
                  <a:cubicBezTo>
                    <a:pt x="15" y="57"/>
                    <a:pt x="14" y="57"/>
                    <a:pt x="12" y="57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5" y="42"/>
                    <a:pt x="6" y="40"/>
                    <a:pt x="6" y="38"/>
                  </a:cubicBezTo>
                  <a:cubicBezTo>
                    <a:pt x="8" y="33"/>
                    <a:pt x="9" y="27"/>
                    <a:pt x="12" y="22"/>
                  </a:cubicBezTo>
                  <a:cubicBezTo>
                    <a:pt x="17" y="16"/>
                    <a:pt x="24" y="12"/>
                    <a:pt x="29" y="9"/>
                  </a:cubicBezTo>
                  <a:cubicBezTo>
                    <a:pt x="31" y="7"/>
                    <a:pt x="33" y="6"/>
                    <a:pt x="36" y="5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61" y="18"/>
                    <a:pt x="59" y="30"/>
                    <a:pt x="56" y="36"/>
                  </a:cubicBezTo>
                  <a:cubicBezTo>
                    <a:pt x="51" y="49"/>
                    <a:pt x="32" y="57"/>
                    <a:pt x="17" y="57"/>
                  </a:cubicBezTo>
                  <a:close/>
                  <a:moveTo>
                    <a:pt x="39" y="24"/>
                  </a:moveTo>
                  <a:cubicBezTo>
                    <a:pt x="34" y="27"/>
                    <a:pt x="30" y="30"/>
                    <a:pt x="28" y="33"/>
                  </a:cubicBezTo>
                  <a:cubicBezTo>
                    <a:pt x="27" y="34"/>
                    <a:pt x="27" y="35"/>
                    <a:pt x="26" y="37"/>
                  </a:cubicBezTo>
                  <a:cubicBezTo>
                    <a:pt x="32" y="36"/>
                    <a:pt x="38" y="32"/>
                    <a:pt x="39" y="29"/>
                  </a:cubicBezTo>
                  <a:cubicBezTo>
                    <a:pt x="40" y="27"/>
                    <a:pt x="39" y="26"/>
                    <a:pt x="39" y="24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7" name="Freeform 509"/>
            <p:cNvSpPr>
              <a:spLocks/>
            </p:cNvSpPr>
            <p:nvPr/>
          </p:nvSpPr>
          <p:spPr bwMode="auto">
            <a:xfrm>
              <a:off x="3652" y="1476"/>
              <a:ext cx="14" cy="7"/>
            </a:xfrm>
            <a:custGeom>
              <a:avLst/>
              <a:gdLst>
                <a:gd name="T0" fmla="*/ 9 w 45"/>
                <a:gd name="T1" fmla="*/ 0 h 23"/>
                <a:gd name="T2" fmla="*/ 45 w 45"/>
                <a:gd name="T3" fmla="*/ 7 h 23"/>
                <a:gd name="T4" fmla="*/ 0 w 45"/>
                <a:gd name="T5" fmla="*/ 7 h 23"/>
                <a:gd name="T6" fmla="*/ 9 w 45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23">
                  <a:moveTo>
                    <a:pt x="9" y="0"/>
                  </a:moveTo>
                  <a:cubicBezTo>
                    <a:pt x="21" y="2"/>
                    <a:pt x="33" y="5"/>
                    <a:pt x="45" y="7"/>
                  </a:cubicBezTo>
                  <a:cubicBezTo>
                    <a:pt x="32" y="23"/>
                    <a:pt x="15" y="21"/>
                    <a:pt x="0" y="7"/>
                  </a:cubicBezTo>
                  <a:cubicBezTo>
                    <a:pt x="3" y="5"/>
                    <a:pt x="6" y="2"/>
                    <a:pt x="9" y="0"/>
                  </a:cubicBezTo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8" name="Freeform 510"/>
            <p:cNvSpPr>
              <a:spLocks/>
            </p:cNvSpPr>
            <p:nvPr/>
          </p:nvSpPr>
          <p:spPr bwMode="auto">
            <a:xfrm>
              <a:off x="3648" y="1473"/>
              <a:ext cx="23" cy="11"/>
            </a:xfrm>
            <a:custGeom>
              <a:avLst/>
              <a:gdLst>
                <a:gd name="T0" fmla="*/ 37 w 76"/>
                <a:gd name="T1" fmla="*/ 37 h 37"/>
                <a:gd name="T2" fmla="*/ 8 w 76"/>
                <a:gd name="T3" fmla="*/ 24 h 37"/>
                <a:gd name="T4" fmla="*/ 0 w 76"/>
                <a:gd name="T5" fmla="*/ 16 h 37"/>
                <a:gd name="T6" fmla="*/ 9 w 76"/>
                <a:gd name="T7" fmla="*/ 10 h 37"/>
                <a:gd name="T8" fmla="*/ 18 w 76"/>
                <a:gd name="T9" fmla="*/ 3 h 37"/>
                <a:gd name="T10" fmla="*/ 21 w 76"/>
                <a:gd name="T11" fmla="*/ 0 h 37"/>
                <a:gd name="T12" fmla="*/ 37 w 76"/>
                <a:gd name="T13" fmla="*/ 3 h 37"/>
                <a:gd name="T14" fmla="*/ 61 w 76"/>
                <a:gd name="T15" fmla="*/ 8 h 37"/>
                <a:gd name="T16" fmla="*/ 76 w 76"/>
                <a:gd name="T17" fmla="*/ 11 h 37"/>
                <a:gd name="T18" fmla="*/ 66 w 76"/>
                <a:gd name="T19" fmla="*/ 23 h 37"/>
                <a:gd name="T20" fmla="*/ 37 w 76"/>
                <a:gd name="T2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37">
                  <a:moveTo>
                    <a:pt x="37" y="37"/>
                  </a:moveTo>
                  <a:cubicBezTo>
                    <a:pt x="27" y="37"/>
                    <a:pt x="17" y="33"/>
                    <a:pt x="8" y="2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5" y="5"/>
                    <a:pt x="18" y="3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45" y="5"/>
                    <a:pt x="53" y="7"/>
                    <a:pt x="61" y="8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66" y="23"/>
                    <a:pt x="66" y="23"/>
                    <a:pt x="66" y="23"/>
                  </a:cubicBezTo>
                  <a:cubicBezTo>
                    <a:pt x="58" y="33"/>
                    <a:pt x="48" y="37"/>
                    <a:pt x="37" y="3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9" name="Freeform 511"/>
            <p:cNvSpPr>
              <a:spLocks/>
            </p:cNvSpPr>
            <p:nvPr/>
          </p:nvSpPr>
          <p:spPr bwMode="auto">
            <a:xfrm>
              <a:off x="3684" y="1391"/>
              <a:ext cx="43" cy="27"/>
            </a:xfrm>
            <a:custGeom>
              <a:avLst/>
              <a:gdLst>
                <a:gd name="T0" fmla="*/ 63 w 141"/>
                <a:gd name="T1" fmla="*/ 7 h 93"/>
                <a:gd name="T2" fmla="*/ 141 w 141"/>
                <a:gd name="T3" fmla="*/ 92 h 93"/>
                <a:gd name="T4" fmla="*/ 0 w 141"/>
                <a:gd name="T5" fmla="*/ 65 h 93"/>
                <a:gd name="T6" fmla="*/ 63 w 141"/>
                <a:gd name="T7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1" h="93">
                  <a:moveTo>
                    <a:pt x="63" y="7"/>
                  </a:moveTo>
                  <a:cubicBezTo>
                    <a:pt x="118" y="15"/>
                    <a:pt x="136" y="38"/>
                    <a:pt x="141" y="92"/>
                  </a:cubicBezTo>
                  <a:cubicBezTo>
                    <a:pt x="107" y="88"/>
                    <a:pt x="21" y="93"/>
                    <a:pt x="0" y="65"/>
                  </a:cubicBezTo>
                  <a:cubicBezTo>
                    <a:pt x="45" y="65"/>
                    <a:pt x="23" y="0"/>
                    <a:pt x="63" y="7"/>
                  </a:cubicBezTo>
                </a:path>
              </a:pathLst>
            </a:custGeom>
            <a:solidFill>
              <a:srgbClr val="FF9900"/>
            </a:solidFill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0" name="Freeform 512"/>
            <p:cNvSpPr>
              <a:spLocks noEditPoints="1"/>
            </p:cNvSpPr>
            <p:nvPr/>
          </p:nvSpPr>
          <p:spPr bwMode="auto">
            <a:xfrm>
              <a:off x="3679" y="1389"/>
              <a:ext cx="51" cy="32"/>
            </a:xfrm>
            <a:custGeom>
              <a:avLst/>
              <a:gdLst>
                <a:gd name="T0" fmla="*/ 170 w 170"/>
                <a:gd name="T1" fmla="*/ 110 h 110"/>
                <a:gd name="T2" fmla="*/ 159 w 170"/>
                <a:gd name="T3" fmla="*/ 109 h 110"/>
                <a:gd name="T4" fmla="*/ 126 w 170"/>
                <a:gd name="T5" fmla="*/ 106 h 110"/>
                <a:gd name="T6" fmla="*/ 12 w 170"/>
                <a:gd name="T7" fmla="*/ 77 h 110"/>
                <a:gd name="T8" fmla="*/ 0 w 170"/>
                <a:gd name="T9" fmla="*/ 62 h 110"/>
                <a:gd name="T10" fmla="*/ 19 w 170"/>
                <a:gd name="T11" fmla="*/ 62 h 110"/>
                <a:gd name="T12" fmla="*/ 19 w 170"/>
                <a:gd name="T13" fmla="*/ 62 h 110"/>
                <a:gd name="T14" fmla="*/ 44 w 170"/>
                <a:gd name="T15" fmla="*/ 36 h 110"/>
                <a:gd name="T16" fmla="*/ 84 w 170"/>
                <a:gd name="T17" fmla="*/ 5 h 110"/>
                <a:gd name="T18" fmla="*/ 169 w 170"/>
                <a:gd name="T19" fmla="*/ 99 h 110"/>
                <a:gd name="T20" fmla="*/ 170 w 170"/>
                <a:gd name="T21" fmla="*/ 110 h 110"/>
                <a:gd name="T22" fmla="*/ 40 w 170"/>
                <a:gd name="T23" fmla="*/ 76 h 110"/>
                <a:gd name="T24" fmla="*/ 127 w 170"/>
                <a:gd name="T25" fmla="*/ 88 h 110"/>
                <a:gd name="T26" fmla="*/ 150 w 170"/>
                <a:gd name="T27" fmla="*/ 89 h 110"/>
                <a:gd name="T28" fmla="*/ 81 w 170"/>
                <a:gd name="T29" fmla="*/ 23 h 110"/>
                <a:gd name="T30" fmla="*/ 76 w 170"/>
                <a:gd name="T31" fmla="*/ 23 h 110"/>
                <a:gd name="T32" fmla="*/ 62 w 170"/>
                <a:gd name="T33" fmla="*/ 42 h 110"/>
                <a:gd name="T34" fmla="*/ 40 w 170"/>
                <a:gd name="T35" fmla="*/ 7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0" h="110">
                  <a:moveTo>
                    <a:pt x="170" y="110"/>
                  </a:moveTo>
                  <a:cubicBezTo>
                    <a:pt x="159" y="109"/>
                    <a:pt x="159" y="109"/>
                    <a:pt x="159" y="109"/>
                  </a:cubicBezTo>
                  <a:cubicBezTo>
                    <a:pt x="150" y="107"/>
                    <a:pt x="139" y="107"/>
                    <a:pt x="126" y="106"/>
                  </a:cubicBezTo>
                  <a:cubicBezTo>
                    <a:pt x="83" y="104"/>
                    <a:pt x="30" y="102"/>
                    <a:pt x="12" y="77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35" y="62"/>
                    <a:pt x="39" y="53"/>
                    <a:pt x="44" y="36"/>
                  </a:cubicBezTo>
                  <a:cubicBezTo>
                    <a:pt x="49" y="21"/>
                    <a:pt x="55" y="0"/>
                    <a:pt x="84" y="5"/>
                  </a:cubicBezTo>
                  <a:cubicBezTo>
                    <a:pt x="141" y="13"/>
                    <a:pt x="164" y="38"/>
                    <a:pt x="169" y="99"/>
                  </a:cubicBezTo>
                  <a:lnTo>
                    <a:pt x="170" y="110"/>
                  </a:lnTo>
                  <a:close/>
                  <a:moveTo>
                    <a:pt x="40" y="76"/>
                  </a:moveTo>
                  <a:cubicBezTo>
                    <a:pt x="62" y="85"/>
                    <a:pt x="100" y="87"/>
                    <a:pt x="127" y="88"/>
                  </a:cubicBezTo>
                  <a:cubicBezTo>
                    <a:pt x="135" y="88"/>
                    <a:pt x="143" y="89"/>
                    <a:pt x="150" y="89"/>
                  </a:cubicBezTo>
                  <a:cubicBezTo>
                    <a:pt x="144" y="46"/>
                    <a:pt x="126" y="29"/>
                    <a:pt x="81" y="23"/>
                  </a:cubicBezTo>
                  <a:cubicBezTo>
                    <a:pt x="79" y="23"/>
                    <a:pt x="77" y="23"/>
                    <a:pt x="76" y="23"/>
                  </a:cubicBezTo>
                  <a:cubicBezTo>
                    <a:pt x="69" y="23"/>
                    <a:pt x="67" y="27"/>
                    <a:pt x="62" y="42"/>
                  </a:cubicBezTo>
                  <a:cubicBezTo>
                    <a:pt x="58" y="53"/>
                    <a:pt x="53" y="68"/>
                    <a:pt x="40" y="7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1" name="Freeform 513"/>
            <p:cNvSpPr>
              <a:spLocks/>
            </p:cNvSpPr>
            <p:nvPr/>
          </p:nvSpPr>
          <p:spPr bwMode="auto">
            <a:xfrm>
              <a:off x="3687" y="1376"/>
              <a:ext cx="12" cy="17"/>
            </a:xfrm>
            <a:custGeom>
              <a:avLst/>
              <a:gdLst>
                <a:gd name="T0" fmla="*/ 38 w 38"/>
                <a:gd name="T1" fmla="*/ 21 h 56"/>
                <a:gd name="T2" fmla="*/ 22 w 38"/>
                <a:gd name="T3" fmla="*/ 0 h 56"/>
                <a:gd name="T4" fmla="*/ 20 w 38"/>
                <a:gd name="T5" fmla="*/ 56 h 56"/>
                <a:gd name="T6" fmla="*/ 38 w 38"/>
                <a:gd name="T7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6">
                  <a:moveTo>
                    <a:pt x="38" y="21"/>
                  </a:moveTo>
                  <a:cubicBezTo>
                    <a:pt x="35" y="13"/>
                    <a:pt x="27" y="7"/>
                    <a:pt x="22" y="0"/>
                  </a:cubicBezTo>
                  <a:cubicBezTo>
                    <a:pt x="4" y="14"/>
                    <a:pt x="0" y="42"/>
                    <a:pt x="20" y="56"/>
                  </a:cubicBezTo>
                  <a:cubicBezTo>
                    <a:pt x="26" y="44"/>
                    <a:pt x="32" y="33"/>
                    <a:pt x="38" y="21"/>
                  </a:cubicBezTo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2" name="Freeform 514"/>
            <p:cNvSpPr>
              <a:spLocks noEditPoints="1"/>
            </p:cNvSpPr>
            <p:nvPr/>
          </p:nvSpPr>
          <p:spPr bwMode="auto">
            <a:xfrm>
              <a:off x="3687" y="1372"/>
              <a:ext cx="15" cy="25"/>
            </a:xfrm>
            <a:custGeom>
              <a:avLst/>
              <a:gdLst>
                <a:gd name="T0" fmla="*/ 26 w 51"/>
                <a:gd name="T1" fmla="*/ 82 h 82"/>
                <a:gd name="T2" fmla="*/ 17 w 51"/>
                <a:gd name="T3" fmla="*/ 76 h 82"/>
                <a:gd name="T4" fmla="*/ 0 w 51"/>
                <a:gd name="T5" fmla="*/ 45 h 82"/>
                <a:gd name="T6" fmla="*/ 19 w 51"/>
                <a:gd name="T7" fmla="*/ 6 h 82"/>
                <a:gd name="T8" fmla="*/ 26 w 51"/>
                <a:gd name="T9" fmla="*/ 0 h 82"/>
                <a:gd name="T10" fmla="*/ 32 w 51"/>
                <a:gd name="T11" fmla="*/ 7 h 82"/>
                <a:gd name="T12" fmla="*/ 37 w 51"/>
                <a:gd name="T13" fmla="*/ 13 h 82"/>
                <a:gd name="T14" fmla="*/ 50 w 51"/>
                <a:gd name="T15" fmla="*/ 30 h 82"/>
                <a:gd name="T16" fmla="*/ 51 w 51"/>
                <a:gd name="T17" fmla="*/ 34 h 82"/>
                <a:gd name="T18" fmla="*/ 26 w 51"/>
                <a:gd name="T19" fmla="*/ 82 h 82"/>
                <a:gd name="T20" fmla="*/ 24 w 51"/>
                <a:gd name="T21" fmla="*/ 27 h 82"/>
                <a:gd name="T22" fmla="*/ 19 w 51"/>
                <a:gd name="T23" fmla="*/ 44 h 82"/>
                <a:gd name="T24" fmla="*/ 21 w 51"/>
                <a:gd name="T25" fmla="*/ 53 h 82"/>
                <a:gd name="T26" fmla="*/ 31 w 51"/>
                <a:gd name="T27" fmla="*/ 34 h 82"/>
                <a:gd name="T28" fmla="*/ 24 w 51"/>
                <a:gd name="T29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" h="82">
                  <a:moveTo>
                    <a:pt x="26" y="82"/>
                  </a:moveTo>
                  <a:cubicBezTo>
                    <a:pt x="17" y="76"/>
                    <a:pt x="17" y="76"/>
                    <a:pt x="17" y="76"/>
                  </a:cubicBezTo>
                  <a:cubicBezTo>
                    <a:pt x="7" y="69"/>
                    <a:pt x="1" y="58"/>
                    <a:pt x="0" y="45"/>
                  </a:cubicBezTo>
                  <a:cubicBezTo>
                    <a:pt x="0" y="30"/>
                    <a:pt x="7" y="15"/>
                    <a:pt x="19" y="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3" y="9"/>
                    <a:pt x="35" y="11"/>
                    <a:pt x="37" y="13"/>
                  </a:cubicBezTo>
                  <a:cubicBezTo>
                    <a:pt x="41" y="18"/>
                    <a:pt x="47" y="23"/>
                    <a:pt x="50" y="30"/>
                  </a:cubicBezTo>
                  <a:cubicBezTo>
                    <a:pt x="51" y="34"/>
                    <a:pt x="51" y="34"/>
                    <a:pt x="51" y="34"/>
                  </a:cubicBezTo>
                  <a:lnTo>
                    <a:pt x="26" y="82"/>
                  </a:lnTo>
                  <a:close/>
                  <a:moveTo>
                    <a:pt x="24" y="27"/>
                  </a:moveTo>
                  <a:cubicBezTo>
                    <a:pt x="20" y="32"/>
                    <a:pt x="19" y="38"/>
                    <a:pt x="19" y="44"/>
                  </a:cubicBezTo>
                  <a:cubicBezTo>
                    <a:pt x="19" y="47"/>
                    <a:pt x="19" y="50"/>
                    <a:pt x="21" y="53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29" y="32"/>
                    <a:pt x="27" y="29"/>
                    <a:pt x="24" y="2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3" name="Freeform 515"/>
            <p:cNvSpPr>
              <a:spLocks/>
            </p:cNvSpPr>
            <p:nvPr/>
          </p:nvSpPr>
          <p:spPr bwMode="auto">
            <a:xfrm>
              <a:off x="3757" y="1323"/>
              <a:ext cx="53" cy="39"/>
            </a:xfrm>
            <a:custGeom>
              <a:avLst/>
              <a:gdLst>
                <a:gd name="T0" fmla="*/ 0 w 177"/>
                <a:gd name="T1" fmla="*/ 0 h 131"/>
                <a:gd name="T2" fmla="*/ 84 w 177"/>
                <a:gd name="T3" fmla="*/ 26 h 131"/>
                <a:gd name="T4" fmla="*/ 71 w 177"/>
                <a:gd name="T5" fmla="*/ 44 h 131"/>
                <a:gd name="T6" fmla="*/ 177 w 177"/>
                <a:gd name="T7" fmla="*/ 67 h 131"/>
                <a:gd name="T8" fmla="*/ 88 w 177"/>
                <a:gd name="T9" fmla="*/ 107 h 131"/>
                <a:gd name="T10" fmla="*/ 0 w 177"/>
                <a:gd name="T11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" h="131">
                  <a:moveTo>
                    <a:pt x="0" y="0"/>
                  </a:moveTo>
                  <a:cubicBezTo>
                    <a:pt x="28" y="9"/>
                    <a:pt x="56" y="17"/>
                    <a:pt x="84" y="26"/>
                  </a:cubicBezTo>
                  <a:cubicBezTo>
                    <a:pt x="79" y="31"/>
                    <a:pt x="77" y="40"/>
                    <a:pt x="71" y="44"/>
                  </a:cubicBezTo>
                  <a:cubicBezTo>
                    <a:pt x="107" y="52"/>
                    <a:pt x="142" y="59"/>
                    <a:pt x="177" y="67"/>
                  </a:cubicBezTo>
                  <a:cubicBezTo>
                    <a:pt x="161" y="103"/>
                    <a:pt x="129" y="131"/>
                    <a:pt x="88" y="107"/>
                  </a:cubicBezTo>
                  <a:cubicBezTo>
                    <a:pt x="31" y="74"/>
                    <a:pt x="24" y="62"/>
                    <a:pt x="0" y="0"/>
                  </a:cubicBezTo>
                </a:path>
              </a:pathLst>
            </a:custGeom>
            <a:solidFill>
              <a:srgbClr val="FF9900"/>
            </a:solidFill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4" name="Freeform 516"/>
            <p:cNvSpPr>
              <a:spLocks noEditPoints="1"/>
            </p:cNvSpPr>
            <p:nvPr/>
          </p:nvSpPr>
          <p:spPr bwMode="auto">
            <a:xfrm>
              <a:off x="3752" y="1319"/>
              <a:ext cx="62" cy="41"/>
            </a:xfrm>
            <a:custGeom>
              <a:avLst/>
              <a:gdLst>
                <a:gd name="T0" fmla="*/ 133 w 205"/>
                <a:gd name="T1" fmla="*/ 140 h 140"/>
                <a:gd name="T2" fmla="*/ 98 w 205"/>
                <a:gd name="T3" fmla="*/ 130 h 140"/>
                <a:gd name="T4" fmla="*/ 7 w 205"/>
                <a:gd name="T5" fmla="*/ 18 h 140"/>
                <a:gd name="T6" fmla="*/ 0 w 205"/>
                <a:gd name="T7" fmla="*/ 0 h 140"/>
                <a:gd name="T8" fmla="*/ 18 w 205"/>
                <a:gd name="T9" fmla="*/ 6 h 140"/>
                <a:gd name="T10" fmla="*/ 102 w 205"/>
                <a:gd name="T11" fmla="*/ 32 h 140"/>
                <a:gd name="T12" fmla="*/ 118 w 205"/>
                <a:gd name="T13" fmla="*/ 37 h 140"/>
                <a:gd name="T14" fmla="*/ 105 w 205"/>
                <a:gd name="T15" fmla="*/ 48 h 140"/>
                <a:gd name="T16" fmla="*/ 101 w 205"/>
                <a:gd name="T17" fmla="*/ 53 h 140"/>
                <a:gd name="T18" fmla="*/ 205 w 205"/>
                <a:gd name="T19" fmla="*/ 75 h 140"/>
                <a:gd name="T20" fmla="*/ 200 w 205"/>
                <a:gd name="T21" fmla="*/ 86 h 140"/>
                <a:gd name="T22" fmla="*/ 133 w 205"/>
                <a:gd name="T23" fmla="*/ 140 h 140"/>
                <a:gd name="T24" fmla="*/ 31 w 205"/>
                <a:gd name="T25" fmla="*/ 29 h 140"/>
                <a:gd name="T26" fmla="*/ 108 w 205"/>
                <a:gd name="T27" fmla="*/ 114 h 140"/>
                <a:gd name="T28" fmla="*/ 133 w 205"/>
                <a:gd name="T29" fmla="*/ 122 h 140"/>
                <a:gd name="T30" fmla="*/ 178 w 205"/>
                <a:gd name="T31" fmla="*/ 88 h 140"/>
                <a:gd name="T32" fmla="*/ 67 w 205"/>
                <a:gd name="T33" fmla="*/ 65 h 140"/>
                <a:gd name="T34" fmla="*/ 80 w 205"/>
                <a:gd name="T35" fmla="*/ 53 h 140"/>
                <a:gd name="T36" fmla="*/ 84 w 205"/>
                <a:gd name="T37" fmla="*/ 46 h 140"/>
                <a:gd name="T38" fmla="*/ 31 w 205"/>
                <a:gd name="T39" fmla="*/ 2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5" h="140">
                  <a:moveTo>
                    <a:pt x="133" y="140"/>
                  </a:moveTo>
                  <a:cubicBezTo>
                    <a:pt x="122" y="140"/>
                    <a:pt x="110" y="137"/>
                    <a:pt x="98" y="130"/>
                  </a:cubicBezTo>
                  <a:cubicBezTo>
                    <a:pt x="40" y="96"/>
                    <a:pt x="32" y="83"/>
                    <a:pt x="7" y="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46" y="15"/>
                    <a:pt x="74" y="23"/>
                    <a:pt x="102" y="32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05" y="48"/>
                    <a:pt x="105" y="48"/>
                    <a:pt x="105" y="48"/>
                  </a:cubicBezTo>
                  <a:cubicBezTo>
                    <a:pt x="104" y="49"/>
                    <a:pt x="103" y="51"/>
                    <a:pt x="101" y="53"/>
                  </a:cubicBezTo>
                  <a:cubicBezTo>
                    <a:pt x="205" y="75"/>
                    <a:pt x="205" y="75"/>
                    <a:pt x="205" y="75"/>
                  </a:cubicBezTo>
                  <a:cubicBezTo>
                    <a:pt x="200" y="86"/>
                    <a:pt x="200" y="86"/>
                    <a:pt x="200" y="86"/>
                  </a:cubicBezTo>
                  <a:cubicBezTo>
                    <a:pt x="184" y="120"/>
                    <a:pt x="160" y="140"/>
                    <a:pt x="133" y="140"/>
                  </a:cubicBezTo>
                  <a:close/>
                  <a:moveTo>
                    <a:pt x="31" y="29"/>
                  </a:moveTo>
                  <a:cubicBezTo>
                    <a:pt x="49" y="75"/>
                    <a:pt x="59" y="86"/>
                    <a:pt x="108" y="114"/>
                  </a:cubicBezTo>
                  <a:cubicBezTo>
                    <a:pt x="116" y="119"/>
                    <a:pt x="125" y="122"/>
                    <a:pt x="133" y="122"/>
                  </a:cubicBezTo>
                  <a:cubicBezTo>
                    <a:pt x="155" y="122"/>
                    <a:pt x="170" y="103"/>
                    <a:pt x="178" y="88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80" y="53"/>
                    <a:pt x="80" y="53"/>
                    <a:pt x="80" y="53"/>
                  </a:cubicBezTo>
                  <a:cubicBezTo>
                    <a:pt x="81" y="51"/>
                    <a:pt x="83" y="49"/>
                    <a:pt x="84" y="46"/>
                  </a:cubicBezTo>
                  <a:cubicBezTo>
                    <a:pt x="67" y="40"/>
                    <a:pt x="49" y="35"/>
                    <a:pt x="31" y="29"/>
                  </a:cubicBezTo>
                  <a:close/>
                </a:path>
              </a:pathLst>
            </a:custGeom>
            <a:solidFill>
              <a:srgbClr val="FF9900"/>
            </a:solidFill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5" name="Freeform 517"/>
            <p:cNvSpPr>
              <a:spLocks/>
            </p:cNvSpPr>
            <p:nvPr/>
          </p:nvSpPr>
          <p:spPr bwMode="auto">
            <a:xfrm>
              <a:off x="3703" y="1297"/>
              <a:ext cx="45" cy="49"/>
            </a:xfrm>
            <a:custGeom>
              <a:avLst/>
              <a:gdLst>
                <a:gd name="T0" fmla="*/ 0 w 149"/>
                <a:gd name="T1" fmla="*/ 0 h 165"/>
                <a:gd name="T2" fmla="*/ 149 w 149"/>
                <a:gd name="T3" fmla="*/ 98 h 165"/>
                <a:gd name="T4" fmla="*/ 116 w 149"/>
                <a:gd name="T5" fmla="*/ 143 h 165"/>
                <a:gd name="T6" fmla="*/ 53 w 149"/>
                <a:gd name="T7" fmla="*/ 144 h 165"/>
                <a:gd name="T8" fmla="*/ 47 w 149"/>
                <a:gd name="T9" fmla="*/ 59 h 165"/>
                <a:gd name="T10" fmla="*/ 0 w 149"/>
                <a:gd name="T11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165">
                  <a:moveTo>
                    <a:pt x="0" y="0"/>
                  </a:moveTo>
                  <a:cubicBezTo>
                    <a:pt x="50" y="32"/>
                    <a:pt x="99" y="65"/>
                    <a:pt x="149" y="98"/>
                  </a:cubicBezTo>
                  <a:cubicBezTo>
                    <a:pt x="109" y="96"/>
                    <a:pt x="131" y="120"/>
                    <a:pt x="116" y="143"/>
                  </a:cubicBezTo>
                  <a:cubicBezTo>
                    <a:pt x="104" y="162"/>
                    <a:pt x="65" y="165"/>
                    <a:pt x="53" y="144"/>
                  </a:cubicBezTo>
                  <a:cubicBezTo>
                    <a:pt x="32" y="107"/>
                    <a:pt x="36" y="100"/>
                    <a:pt x="47" y="59"/>
                  </a:cubicBezTo>
                  <a:cubicBezTo>
                    <a:pt x="51" y="46"/>
                    <a:pt x="10" y="11"/>
                    <a:pt x="0" y="0"/>
                  </a:cubicBezTo>
                </a:path>
              </a:pathLst>
            </a:custGeom>
            <a:solidFill>
              <a:srgbClr val="FF9900"/>
            </a:solidFill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6" name="Freeform 518"/>
            <p:cNvSpPr>
              <a:spLocks noEditPoints="1"/>
            </p:cNvSpPr>
            <p:nvPr/>
          </p:nvSpPr>
          <p:spPr bwMode="auto">
            <a:xfrm>
              <a:off x="3688" y="1283"/>
              <a:ext cx="70" cy="64"/>
            </a:xfrm>
            <a:custGeom>
              <a:avLst/>
              <a:gdLst>
                <a:gd name="T0" fmla="*/ 134 w 234"/>
                <a:gd name="T1" fmla="*/ 214 h 214"/>
                <a:gd name="T2" fmla="*/ 97 w 234"/>
                <a:gd name="T3" fmla="*/ 194 h 214"/>
                <a:gd name="T4" fmla="*/ 89 w 234"/>
                <a:gd name="T5" fmla="*/ 110 h 214"/>
                <a:gd name="T6" fmla="*/ 90 w 234"/>
                <a:gd name="T7" fmla="*/ 103 h 214"/>
                <a:gd name="T8" fmla="*/ 57 w 234"/>
                <a:gd name="T9" fmla="*/ 63 h 214"/>
                <a:gd name="T10" fmla="*/ 45 w 234"/>
                <a:gd name="T11" fmla="*/ 52 h 214"/>
                <a:gd name="T12" fmla="*/ 0 w 234"/>
                <a:gd name="T13" fmla="*/ 0 h 214"/>
                <a:gd name="T14" fmla="*/ 234 w 234"/>
                <a:gd name="T15" fmla="*/ 155 h 214"/>
                <a:gd name="T16" fmla="*/ 196 w 234"/>
                <a:gd name="T17" fmla="*/ 153 h 214"/>
                <a:gd name="T18" fmla="*/ 184 w 234"/>
                <a:gd name="T19" fmla="*/ 165 h 214"/>
                <a:gd name="T20" fmla="*/ 176 w 234"/>
                <a:gd name="T21" fmla="*/ 194 h 214"/>
                <a:gd name="T22" fmla="*/ 134 w 234"/>
                <a:gd name="T23" fmla="*/ 214 h 214"/>
                <a:gd name="T24" fmla="*/ 106 w 234"/>
                <a:gd name="T25" fmla="*/ 92 h 214"/>
                <a:gd name="T26" fmla="*/ 108 w 234"/>
                <a:gd name="T27" fmla="*/ 108 h 214"/>
                <a:gd name="T28" fmla="*/ 106 w 234"/>
                <a:gd name="T29" fmla="*/ 115 h 214"/>
                <a:gd name="T30" fmla="*/ 113 w 234"/>
                <a:gd name="T31" fmla="*/ 185 h 214"/>
                <a:gd name="T32" fmla="*/ 134 w 234"/>
                <a:gd name="T33" fmla="*/ 195 h 214"/>
                <a:gd name="T34" fmla="*/ 160 w 234"/>
                <a:gd name="T35" fmla="*/ 184 h 214"/>
                <a:gd name="T36" fmla="*/ 165 w 234"/>
                <a:gd name="T37" fmla="*/ 164 h 214"/>
                <a:gd name="T38" fmla="*/ 177 w 234"/>
                <a:gd name="T39" fmla="*/ 139 h 214"/>
                <a:gd name="T40" fmla="*/ 106 w 234"/>
                <a:gd name="T41" fmla="*/ 92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4" h="214">
                  <a:moveTo>
                    <a:pt x="134" y="214"/>
                  </a:moveTo>
                  <a:cubicBezTo>
                    <a:pt x="118" y="214"/>
                    <a:pt x="104" y="207"/>
                    <a:pt x="97" y="194"/>
                  </a:cubicBezTo>
                  <a:cubicBezTo>
                    <a:pt x="76" y="158"/>
                    <a:pt x="78" y="147"/>
                    <a:pt x="89" y="110"/>
                  </a:cubicBezTo>
                  <a:cubicBezTo>
                    <a:pt x="90" y="103"/>
                    <a:pt x="90" y="103"/>
                    <a:pt x="90" y="103"/>
                  </a:cubicBezTo>
                  <a:cubicBezTo>
                    <a:pt x="90" y="96"/>
                    <a:pt x="66" y="72"/>
                    <a:pt x="57" y="63"/>
                  </a:cubicBezTo>
                  <a:cubicBezTo>
                    <a:pt x="52" y="58"/>
                    <a:pt x="47" y="54"/>
                    <a:pt x="45" y="5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4" y="155"/>
                    <a:pt x="234" y="155"/>
                    <a:pt x="234" y="155"/>
                  </a:cubicBezTo>
                  <a:cubicBezTo>
                    <a:pt x="196" y="153"/>
                    <a:pt x="196" y="153"/>
                    <a:pt x="196" y="153"/>
                  </a:cubicBezTo>
                  <a:cubicBezTo>
                    <a:pt x="184" y="153"/>
                    <a:pt x="184" y="154"/>
                    <a:pt x="184" y="165"/>
                  </a:cubicBezTo>
                  <a:cubicBezTo>
                    <a:pt x="183" y="173"/>
                    <a:pt x="182" y="183"/>
                    <a:pt x="176" y="194"/>
                  </a:cubicBezTo>
                  <a:cubicBezTo>
                    <a:pt x="168" y="206"/>
                    <a:pt x="152" y="214"/>
                    <a:pt x="134" y="214"/>
                  </a:cubicBezTo>
                  <a:close/>
                  <a:moveTo>
                    <a:pt x="106" y="92"/>
                  </a:moveTo>
                  <a:cubicBezTo>
                    <a:pt x="108" y="98"/>
                    <a:pt x="109" y="103"/>
                    <a:pt x="108" y="108"/>
                  </a:cubicBezTo>
                  <a:cubicBezTo>
                    <a:pt x="106" y="115"/>
                    <a:pt x="106" y="115"/>
                    <a:pt x="106" y="115"/>
                  </a:cubicBezTo>
                  <a:cubicBezTo>
                    <a:pt x="96" y="149"/>
                    <a:pt x="95" y="154"/>
                    <a:pt x="113" y="185"/>
                  </a:cubicBezTo>
                  <a:cubicBezTo>
                    <a:pt x="117" y="192"/>
                    <a:pt x="125" y="195"/>
                    <a:pt x="134" y="195"/>
                  </a:cubicBezTo>
                  <a:cubicBezTo>
                    <a:pt x="145" y="195"/>
                    <a:pt x="156" y="191"/>
                    <a:pt x="160" y="184"/>
                  </a:cubicBezTo>
                  <a:cubicBezTo>
                    <a:pt x="164" y="177"/>
                    <a:pt x="165" y="171"/>
                    <a:pt x="165" y="164"/>
                  </a:cubicBezTo>
                  <a:cubicBezTo>
                    <a:pt x="166" y="156"/>
                    <a:pt x="166" y="145"/>
                    <a:pt x="177" y="139"/>
                  </a:cubicBezTo>
                  <a:lnTo>
                    <a:pt x="106" y="92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7" name="Freeform 519"/>
            <p:cNvSpPr>
              <a:spLocks/>
            </p:cNvSpPr>
            <p:nvPr/>
          </p:nvSpPr>
          <p:spPr bwMode="auto">
            <a:xfrm>
              <a:off x="3652" y="1293"/>
              <a:ext cx="72" cy="67"/>
            </a:xfrm>
            <a:custGeom>
              <a:avLst/>
              <a:gdLst>
                <a:gd name="T0" fmla="*/ 119 w 244"/>
                <a:gd name="T1" fmla="*/ 58 h 222"/>
                <a:gd name="T2" fmla="*/ 132 w 244"/>
                <a:gd name="T3" fmla="*/ 91 h 222"/>
                <a:gd name="T4" fmla="*/ 151 w 244"/>
                <a:gd name="T5" fmla="*/ 32 h 222"/>
                <a:gd name="T6" fmla="*/ 205 w 244"/>
                <a:gd name="T7" fmla="*/ 106 h 222"/>
                <a:gd name="T8" fmla="*/ 244 w 244"/>
                <a:gd name="T9" fmla="*/ 188 h 222"/>
                <a:gd name="T10" fmla="*/ 188 w 244"/>
                <a:gd name="T11" fmla="*/ 170 h 222"/>
                <a:gd name="T12" fmla="*/ 112 w 244"/>
                <a:gd name="T13" fmla="*/ 203 h 222"/>
                <a:gd name="T14" fmla="*/ 110 w 244"/>
                <a:gd name="T15" fmla="*/ 171 h 222"/>
                <a:gd name="T16" fmla="*/ 99 w 244"/>
                <a:gd name="T17" fmla="*/ 192 h 222"/>
                <a:gd name="T18" fmla="*/ 104 w 244"/>
                <a:gd name="T19" fmla="*/ 190 h 222"/>
                <a:gd name="T20" fmla="*/ 95 w 244"/>
                <a:gd name="T21" fmla="*/ 222 h 222"/>
                <a:gd name="T22" fmla="*/ 0 w 244"/>
                <a:gd name="T23" fmla="*/ 132 h 222"/>
                <a:gd name="T24" fmla="*/ 24 w 244"/>
                <a:gd name="T25" fmla="*/ 129 h 222"/>
                <a:gd name="T26" fmla="*/ 6 w 244"/>
                <a:gd name="T27" fmla="*/ 95 h 222"/>
                <a:gd name="T28" fmla="*/ 27 w 244"/>
                <a:gd name="T29" fmla="*/ 59 h 222"/>
                <a:gd name="T30" fmla="*/ 82 w 244"/>
                <a:gd name="T31" fmla="*/ 0 h 222"/>
                <a:gd name="T32" fmla="*/ 119 w 244"/>
                <a:gd name="T33" fmla="*/ 58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4" h="222">
                  <a:moveTo>
                    <a:pt x="119" y="58"/>
                  </a:moveTo>
                  <a:cubicBezTo>
                    <a:pt x="139" y="59"/>
                    <a:pt x="139" y="74"/>
                    <a:pt x="132" y="91"/>
                  </a:cubicBezTo>
                  <a:cubicBezTo>
                    <a:pt x="168" y="104"/>
                    <a:pt x="154" y="50"/>
                    <a:pt x="151" y="32"/>
                  </a:cubicBezTo>
                  <a:cubicBezTo>
                    <a:pt x="195" y="19"/>
                    <a:pt x="213" y="74"/>
                    <a:pt x="205" y="106"/>
                  </a:cubicBezTo>
                  <a:cubicBezTo>
                    <a:pt x="195" y="147"/>
                    <a:pt x="215" y="162"/>
                    <a:pt x="244" y="188"/>
                  </a:cubicBezTo>
                  <a:cubicBezTo>
                    <a:pt x="205" y="203"/>
                    <a:pt x="207" y="207"/>
                    <a:pt x="188" y="170"/>
                  </a:cubicBezTo>
                  <a:cubicBezTo>
                    <a:pt x="168" y="180"/>
                    <a:pt x="130" y="212"/>
                    <a:pt x="112" y="203"/>
                  </a:cubicBezTo>
                  <a:cubicBezTo>
                    <a:pt x="124" y="195"/>
                    <a:pt x="120" y="183"/>
                    <a:pt x="110" y="171"/>
                  </a:cubicBezTo>
                  <a:cubicBezTo>
                    <a:pt x="100" y="179"/>
                    <a:pt x="101" y="179"/>
                    <a:pt x="99" y="192"/>
                  </a:cubicBezTo>
                  <a:cubicBezTo>
                    <a:pt x="101" y="191"/>
                    <a:pt x="102" y="191"/>
                    <a:pt x="104" y="190"/>
                  </a:cubicBezTo>
                  <a:cubicBezTo>
                    <a:pt x="103" y="200"/>
                    <a:pt x="99" y="212"/>
                    <a:pt x="95" y="222"/>
                  </a:cubicBezTo>
                  <a:cubicBezTo>
                    <a:pt x="41" y="203"/>
                    <a:pt x="32" y="182"/>
                    <a:pt x="0" y="132"/>
                  </a:cubicBezTo>
                  <a:cubicBezTo>
                    <a:pt x="8" y="133"/>
                    <a:pt x="17" y="128"/>
                    <a:pt x="24" y="129"/>
                  </a:cubicBezTo>
                  <a:cubicBezTo>
                    <a:pt x="20" y="121"/>
                    <a:pt x="5" y="103"/>
                    <a:pt x="6" y="95"/>
                  </a:cubicBezTo>
                  <a:cubicBezTo>
                    <a:pt x="7" y="81"/>
                    <a:pt x="35" y="76"/>
                    <a:pt x="27" y="59"/>
                  </a:cubicBezTo>
                  <a:cubicBezTo>
                    <a:pt x="13" y="28"/>
                    <a:pt x="56" y="17"/>
                    <a:pt x="82" y="0"/>
                  </a:cubicBezTo>
                  <a:cubicBezTo>
                    <a:pt x="95" y="20"/>
                    <a:pt x="107" y="39"/>
                    <a:pt x="119" y="58"/>
                  </a:cubicBezTo>
                </a:path>
              </a:pathLst>
            </a:custGeom>
            <a:solidFill>
              <a:srgbClr val="FF9900"/>
            </a:solidFill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8" name="Freeform 520"/>
            <p:cNvSpPr>
              <a:spLocks noEditPoints="1"/>
            </p:cNvSpPr>
            <p:nvPr/>
          </p:nvSpPr>
          <p:spPr bwMode="auto">
            <a:xfrm>
              <a:off x="3647" y="1290"/>
              <a:ext cx="83" cy="73"/>
            </a:xfrm>
            <a:custGeom>
              <a:avLst/>
              <a:gdLst>
                <a:gd name="T0" fmla="*/ 109 w 278"/>
                <a:gd name="T1" fmla="*/ 243 h 246"/>
                <a:gd name="T2" fmla="*/ 0 w 278"/>
                <a:gd name="T3" fmla="*/ 135 h 246"/>
                <a:gd name="T4" fmla="*/ 26 w 278"/>
                <a:gd name="T5" fmla="*/ 135 h 246"/>
                <a:gd name="T6" fmla="*/ 28 w 278"/>
                <a:gd name="T7" fmla="*/ 86 h 246"/>
                <a:gd name="T8" fmla="*/ 75 w 278"/>
                <a:gd name="T9" fmla="*/ 16 h 246"/>
                <a:gd name="T10" fmla="*/ 102 w 278"/>
                <a:gd name="T11" fmla="*/ 0 h 246"/>
                <a:gd name="T12" fmla="*/ 142 w 278"/>
                <a:gd name="T13" fmla="*/ 62 h 246"/>
                <a:gd name="T14" fmla="*/ 162 w 278"/>
                <a:gd name="T15" fmla="*/ 95 h 246"/>
                <a:gd name="T16" fmla="*/ 158 w 278"/>
                <a:gd name="T17" fmla="*/ 39 h 246"/>
                <a:gd name="T18" fmla="*/ 217 w 278"/>
                <a:gd name="T19" fmla="*/ 52 h 246"/>
                <a:gd name="T20" fmla="*/ 262 w 278"/>
                <a:gd name="T21" fmla="*/ 190 h 246"/>
                <a:gd name="T22" fmla="*/ 254 w 278"/>
                <a:gd name="T23" fmla="*/ 214 h 246"/>
                <a:gd name="T24" fmla="*/ 194 w 278"/>
                <a:gd name="T25" fmla="*/ 201 h 246"/>
                <a:gd name="T26" fmla="*/ 121 w 278"/>
                <a:gd name="T27" fmla="*/ 238 h 246"/>
                <a:gd name="T28" fmla="*/ 33 w 278"/>
                <a:gd name="T29" fmla="*/ 152 h 246"/>
                <a:gd name="T30" fmla="*/ 107 w 278"/>
                <a:gd name="T31" fmla="*/ 223 h 246"/>
                <a:gd name="T32" fmla="*/ 104 w 278"/>
                <a:gd name="T33" fmla="*/ 219 h 246"/>
                <a:gd name="T34" fmla="*/ 121 w 278"/>
                <a:gd name="T35" fmla="*/ 177 h 246"/>
                <a:gd name="T36" fmla="*/ 134 w 278"/>
                <a:gd name="T37" fmla="*/ 179 h 246"/>
                <a:gd name="T38" fmla="*/ 183 w 278"/>
                <a:gd name="T39" fmla="*/ 185 h 246"/>
                <a:gd name="T40" fmla="*/ 209 w 278"/>
                <a:gd name="T41" fmla="*/ 170 h 246"/>
                <a:gd name="T42" fmla="*/ 229 w 278"/>
                <a:gd name="T43" fmla="*/ 203 h 246"/>
                <a:gd name="T44" fmla="*/ 213 w 278"/>
                <a:gd name="T45" fmla="*/ 116 h 246"/>
                <a:gd name="T46" fmla="*/ 178 w 278"/>
                <a:gd name="T47" fmla="*/ 52 h 246"/>
                <a:gd name="T48" fmla="*/ 159 w 278"/>
                <a:gd name="T49" fmla="*/ 116 h 246"/>
                <a:gd name="T50" fmla="*/ 146 w 278"/>
                <a:gd name="T51" fmla="*/ 113 h 246"/>
                <a:gd name="T52" fmla="*/ 141 w 278"/>
                <a:gd name="T53" fmla="*/ 101 h 246"/>
                <a:gd name="T54" fmla="*/ 136 w 278"/>
                <a:gd name="T55" fmla="*/ 80 h 246"/>
                <a:gd name="T56" fmla="*/ 128 w 278"/>
                <a:gd name="T57" fmla="*/ 76 h 246"/>
                <a:gd name="T58" fmla="*/ 96 w 278"/>
                <a:gd name="T59" fmla="*/ 26 h 246"/>
                <a:gd name="T60" fmla="*/ 52 w 278"/>
                <a:gd name="T61" fmla="*/ 68 h 246"/>
                <a:gd name="T62" fmla="*/ 32 w 278"/>
                <a:gd name="T63" fmla="*/ 109 h 246"/>
                <a:gd name="T64" fmla="*/ 49 w 278"/>
                <a:gd name="T65" fmla="*/ 137 h 246"/>
                <a:gd name="T66" fmla="*/ 40 w 278"/>
                <a:gd name="T67" fmla="*/ 15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78" h="246">
                  <a:moveTo>
                    <a:pt x="117" y="246"/>
                  </a:moveTo>
                  <a:cubicBezTo>
                    <a:pt x="109" y="243"/>
                    <a:pt x="109" y="243"/>
                    <a:pt x="109" y="243"/>
                  </a:cubicBezTo>
                  <a:cubicBezTo>
                    <a:pt x="57" y="225"/>
                    <a:pt x="44" y="205"/>
                    <a:pt x="18" y="164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18" y="136"/>
                    <a:pt x="18" y="136"/>
                    <a:pt x="18" y="136"/>
                  </a:cubicBezTo>
                  <a:cubicBezTo>
                    <a:pt x="20" y="136"/>
                    <a:pt x="23" y="136"/>
                    <a:pt x="26" y="135"/>
                  </a:cubicBezTo>
                  <a:cubicBezTo>
                    <a:pt x="18" y="124"/>
                    <a:pt x="13" y="115"/>
                    <a:pt x="14" y="107"/>
                  </a:cubicBezTo>
                  <a:cubicBezTo>
                    <a:pt x="15" y="97"/>
                    <a:pt x="22" y="91"/>
                    <a:pt x="28" y="86"/>
                  </a:cubicBezTo>
                  <a:cubicBezTo>
                    <a:pt x="37" y="79"/>
                    <a:pt x="37" y="78"/>
                    <a:pt x="36" y="76"/>
                  </a:cubicBezTo>
                  <a:cubicBezTo>
                    <a:pt x="21" y="44"/>
                    <a:pt x="52" y="28"/>
                    <a:pt x="75" y="16"/>
                  </a:cubicBezTo>
                  <a:cubicBezTo>
                    <a:pt x="82" y="13"/>
                    <a:pt x="88" y="9"/>
                    <a:pt x="94" y="6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27" y="39"/>
                    <a:pt x="134" y="51"/>
                    <a:pt x="142" y="62"/>
                  </a:cubicBezTo>
                  <a:cubicBezTo>
                    <a:pt x="149" y="64"/>
                    <a:pt x="156" y="67"/>
                    <a:pt x="159" y="73"/>
                  </a:cubicBezTo>
                  <a:cubicBezTo>
                    <a:pt x="163" y="79"/>
                    <a:pt x="164" y="86"/>
                    <a:pt x="162" y="95"/>
                  </a:cubicBezTo>
                  <a:cubicBezTo>
                    <a:pt x="166" y="88"/>
                    <a:pt x="162" y="63"/>
                    <a:pt x="160" y="54"/>
                  </a:cubicBezTo>
                  <a:cubicBezTo>
                    <a:pt x="158" y="39"/>
                    <a:pt x="158" y="39"/>
                    <a:pt x="158" y="39"/>
                  </a:cubicBezTo>
                  <a:cubicBezTo>
                    <a:pt x="165" y="36"/>
                    <a:pt x="165" y="36"/>
                    <a:pt x="165" y="36"/>
                  </a:cubicBezTo>
                  <a:cubicBezTo>
                    <a:pt x="185" y="30"/>
                    <a:pt x="204" y="36"/>
                    <a:pt x="217" y="52"/>
                  </a:cubicBezTo>
                  <a:cubicBezTo>
                    <a:pt x="231" y="70"/>
                    <a:pt x="236" y="99"/>
                    <a:pt x="231" y="121"/>
                  </a:cubicBezTo>
                  <a:cubicBezTo>
                    <a:pt x="222" y="154"/>
                    <a:pt x="236" y="167"/>
                    <a:pt x="262" y="190"/>
                  </a:cubicBezTo>
                  <a:cubicBezTo>
                    <a:pt x="278" y="204"/>
                    <a:pt x="278" y="204"/>
                    <a:pt x="278" y="204"/>
                  </a:cubicBezTo>
                  <a:cubicBezTo>
                    <a:pt x="254" y="214"/>
                    <a:pt x="254" y="214"/>
                    <a:pt x="254" y="214"/>
                  </a:cubicBezTo>
                  <a:cubicBezTo>
                    <a:pt x="222" y="226"/>
                    <a:pt x="215" y="222"/>
                    <a:pt x="201" y="195"/>
                  </a:cubicBezTo>
                  <a:cubicBezTo>
                    <a:pt x="199" y="197"/>
                    <a:pt x="196" y="199"/>
                    <a:pt x="194" y="201"/>
                  </a:cubicBezTo>
                  <a:cubicBezTo>
                    <a:pt x="171" y="216"/>
                    <a:pt x="143" y="233"/>
                    <a:pt x="125" y="225"/>
                  </a:cubicBezTo>
                  <a:cubicBezTo>
                    <a:pt x="124" y="230"/>
                    <a:pt x="122" y="235"/>
                    <a:pt x="121" y="238"/>
                  </a:cubicBezTo>
                  <a:lnTo>
                    <a:pt x="117" y="246"/>
                  </a:lnTo>
                  <a:close/>
                  <a:moveTo>
                    <a:pt x="33" y="152"/>
                  </a:moveTo>
                  <a:cubicBezTo>
                    <a:pt x="34" y="154"/>
                    <a:pt x="34" y="154"/>
                    <a:pt x="34" y="154"/>
                  </a:cubicBezTo>
                  <a:cubicBezTo>
                    <a:pt x="57" y="191"/>
                    <a:pt x="67" y="208"/>
                    <a:pt x="107" y="223"/>
                  </a:cubicBezTo>
                  <a:cubicBezTo>
                    <a:pt x="107" y="221"/>
                    <a:pt x="108" y="219"/>
                    <a:pt x="109" y="217"/>
                  </a:cubicBezTo>
                  <a:cubicBezTo>
                    <a:pt x="104" y="219"/>
                    <a:pt x="104" y="219"/>
                    <a:pt x="104" y="219"/>
                  </a:cubicBezTo>
                  <a:cubicBezTo>
                    <a:pt x="107" y="201"/>
                    <a:pt x="107" y="201"/>
                    <a:pt x="107" y="201"/>
                  </a:cubicBezTo>
                  <a:cubicBezTo>
                    <a:pt x="109" y="188"/>
                    <a:pt x="111" y="186"/>
                    <a:pt x="121" y="177"/>
                  </a:cubicBezTo>
                  <a:cubicBezTo>
                    <a:pt x="128" y="171"/>
                    <a:pt x="128" y="171"/>
                    <a:pt x="128" y="171"/>
                  </a:cubicBezTo>
                  <a:cubicBezTo>
                    <a:pt x="134" y="179"/>
                    <a:pt x="134" y="179"/>
                    <a:pt x="134" y="179"/>
                  </a:cubicBezTo>
                  <a:cubicBezTo>
                    <a:pt x="143" y="189"/>
                    <a:pt x="146" y="198"/>
                    <a:pt x="145" y="207"/>
                  </a:cubicBezTo>
                  <a:cubicBezTo>
                    <a:pt x="157" y="203"/>
                    <a:pt x="172" y="193"/>
                    <a:pt x="183" y="185"/>
                  </a:cubicBezTo>
                  <a:cubicBezTo>
                    <a:pt x="190" y="181"/>
                    <a:pt x="196" y="177"/>
                    <a:pt x="200" y="174"/>
                  </a:cubicBezTo>
                  <a:cubicBezTo>
                    <a:pt x="209" y="170"/>
                    <a:pt x="209" y="170"/>
                    <a:pt x="209" y="170"/>
                  </a:cubicBezTo>
                  <a:cubicBezTo>
                    <a:pt x="213" y="178"/>
                    <a:pt x="213" y="178"/>
                    <a:pt x="213" y="178"/>
                  </a:cubicBezTo>
                  <a:cubicBezTo>
                    <a:pt x="221" y="193"/>
                    <a:pt x="225" y="203"/>
                    <a:pt x="229" y="203"/>
                  </a:cubicBezTo>
                  <a:cubicBezTo>
                    <a:pt x="232" y="203"/>
                    <a:pt x="237" y="201"/>
                    <a:pt x="244" y="198"/>
                  </a:cubicBezTo>
                  <a:cubicBezTo>
                    <a:pt x="220" y="177"/>
                    <a:pt x="203" y="157"/>
                    <a:pt x="213" y="116"/>
                  </a:cubicBezTo>
                  <a:cubicBezTo>
                    <a:pt x="217" y="99"/>
                    <a:pt x="213" y="77"/>
                    <a:pt x="203" y="64"/>
                  </a:cubicBezTo>
                  <a:cubicBezTo>
                    <a:pt x="196" y="55"/>
                    <a:pt x="188" y="52"/>
                    <a:pt x="178" y="52"/>
                  </a:cubicBezTo>
                  <a:cubicBezTo>
                    <a:pt x="183" y="75"/>
                    <a:pt x="185" y="97"/>
                    <a:pt x="175" y="108"/>
                  </a:cubicBezTo>
                  <a:cubicBezTo>
                    <a:pt x="171" y="113"/>
                    <a:pt x="165" y="116"/>
                    <a:pt x="159" y="116"/>
                  </a:cubicBezTo>
                  <a:cubicBezTo>
                    <a:pt x="159" y="116"/>
                    <a:pt x="159" y="116"/>
                    <a:pt x="159" y="116"/>
                  </a:cubicBezTo>
                  <a:cubicBezTo>
                    <a:pt x="155" y="116"/>
                    <a:pt x="151" y="115"/>
                    <a:pt x="146" y="113"/>
                  </a:cubicBezTo>
                  <a:cubicBezTo>
                    <a:pt x="137" y="110"/>
                    <a:pt x="137" y="110"/>
                    <a:pt x="137" y="110"/>
                  </a:cubicBezTo>
                  <a:cubicBezTo>
                    <a:pt x="141" y="101"/>
                    <a:pt x="141" y="101"/>
                    <a:pt x="141" y="101"/>
                  </a:cubicBezTo>
                  <a:cubicBezTo>
                    <a:pt x="146" y="88"/>
                    <a:pt x="144" y="84"/>
                    <a:pt x="144" y="83"/>
                  </a:cubicBezTo>
                  <a:cubicBezTo>
                    <a:pt x="143" y="81"/>
                    <a:pt x="140" y="80"/>
                    <a:pt x="136" y="80"/>
                  </a:cubicBezTo>
                  <a:cubicBezTo>
                    <a:pt x="131" y="80"/>
                    <a:pt x="131" y="80"/>
                    <a:pt x="131" y="80"/>
                  </a:cubicBezTo>
                  <a:cubicBezTo>
                    <a:pt x="128" y="76"/>
                    <a:pt x="128" y="76"/>
                    <a:pt x="128" y="76"/>
                  </a:cubicBezTo>
                  <a:cubicBezTo>
                    <a:pt x="120" y="63"/>
                    <a:pt x="112" y="50"/>
                    <a:pt x="104" y="37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2" y="28"/>
                    <a:pt x="88" y="30"/>
                    <a:pt x="83" y="33"/>
                  </a:cubicBezTo>
                  <a:cubicBezTo>
                    <a:pt x="55" y="47"/>
                    <a:pt x="46" y="55"/>
                    <a:pt x="52" y="68"/>
                  </a:cubicBezTo>
                  <a:cubicBezTo>
                    <a:pt x="60" y="84"/>
                    <a:pt x="48" y="94"/>
                    <a:pt x="40" y="100"/>
                  </a:cubicBezTo>
                  <a:cubicBezTo>
                    <a:pt x="37" y="103"/>
                    <a:pt x="32" y="107"/>
                    <a:pt x="32" y="109"/>
                  </a:cubicBezTo>
                  <a:cubicBezTo>
                    <a:pt x="33" y="112"/>
                    <a:pt x="39" y="122"/>
                    <a:pt x="43" y="127"/>
                  </a:cubicBezTo>
                  <a:cubicBezTo>
                    <a:pt x="46" y="131"/>
                    <a:pt x="48" y="135"/>
                    <a:pt x="49" y="137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40" y="151"/>
                    <a:pt x="40" y="151"/>
                    <a:pt x="40" y="151"/>
                  </a:cubicBezTo>
                  <a:cubicBezTo>
                    <a:pt x="38" y="150"/>
                    <a:pt x="35" y="151"/>
                    <a:pt x="33" y="15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9" name="Freeform 521"/>
            <p:cNvSpPr>
              <a:spLocks/>
            </p:cNvSpPr>
            <p:nvPr/>
          </p:nvSpPr>
          <p:spPr bwMode="auto">
            <a:xfrm>
              <a:off x="3635" y="1310"/>
              <a:ext cx="9" cy="23"/>
            </a:xfrm>
            <a:custGeom>
              <a:avLst/>
              <a:gdLst>
                <a:gd name="T0" fmla="*/ 26 w 30"/>
                <a:gd name="T1" fmla="*/ 43 h 75"/>
                <a:gd name="T2" fmla="*/ 20 w 30"/>
                <a:gd name="T3" fmla="*/ 75 h 75"/>
                <a:gd name="T4" fmla="*/ 14 w 30"/>
                <a:gd name="T5" fmla="*/ 0 h 75"/>
                <a:gd name="T6" fmla="*/ 26 w 30"/>
                <a:gd name="T7" fmla="*/ 4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75">
                  <a:moveTo>
                    <a:pt x="26" y="43"/>
                  </a:moveTo>
                  <a:cubicBezTo>
                    <a:pt x="25" y="53"/>
                    <a:pt x="22" y="64"/>
                    <a:pt x="20" y="75"/>
                  </a:cubicBezTo>
                  <a:cubicBezTo>
                    <a:pt x="0" y="57"/>
                    <a:pt x="12" y="24"/>
                    <a:pt x="14" y="0"/>
                  </a:cubicBezTo>
                  <a:cubicBezTo>
                    <a:pt x="21" y="15"/>
                    <a:pt x="30" y="28"/>
                    <a:pt x="26" y="43"/>
                  </a:cubicBezTo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0" name="Freeform 522"/>
            <p:cNvSpPr>
              <a:spLocks/>
            </p:cNvSpPr>
            <p:nvPr/>
          </p:nvSpPr>
          <p:spPr bwMode="auto">
            <a:xfrm>
              <a:off x="3634" y="1299"/>
              <a:ext cx="13" cy="39"/>
            </a:xfrm>
            <a:custGeom>
              <a:avLst/>
              <a:gdLst>
                <a:gd name="T0" fmla="*/ 33 w 45"/>
                <a:gd name="T1" fmla="*/ 129 h 129"/>
                <a:gd name="T2" fmla="*/ 20 w 45"/>
                <a:gd name="T3" fmla="*/ 119 h 129"/>
                <a:gd name="T4" fmla="*/ 9 w 45"/>
                <a:gd name="T5" fmla="*/ 53 h 129"/>
                <a:gd name="T6" fmla="*/ 11 w 45"/>
                <a:gd name="T7" fmla="*/ 36 h 129"/>
                <a:gd name="T8" fmla="*/ 14 w 45"/>
                <a:gd name="T9" fmla="*/ 0 h 129"/>
                <a:gd name="T10" fmla="*/ 29 w 45"/>
                <a:gd name="T11" fmla="*/ 33 h 129"/>
                <a:gd name="T12" fmla="*/ 33 w 45"/>
                <a:gd name="T13" fmla="*/ 42 h 129"/>
                <a:gd name="T14" fmla="*/ 41 w 45"/>
                <a:gd name="T15" fmla="*/ 81 h 129"/>
                <a:gd name="T16" fmla="*/ 37 w 45"/>
                <a:gd name="T17" fmla="*/ 102 h 129"/>
                <a:gd name="T18" fmla="*/ 35 w 45"/>
                <a:gd name="T19" fmla="*/ 113 h 129"/>
                <a:gd name="T20" fmla="*/ 33 w 45"/>
                <a:gd name="T21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129">
                  <a:moveTo>
                    <a:pt x="33" y="129"/>
                  </a:moveTo>
                  <a:cubicBezTo>
                    <a:pt x="20" y="119"/>
                    <a:pt x="20" y="119"/>
                    <a:pt x="20" y="119"/>
                  </a:cubicBezTo>
                  <a:cubicBezTo>
                    <a:pt x="0" y="102"/>
                    <a:pt x="5" y="74"/>
                    <a:pt x="9" y="53"/>
                  </a:cubicBezTo>
                  <a:cubicBezTo>
                    <a:pt x="10" y="47"/>
                    <a:pt x="10" y="41"/>
                    <a:pt x="11" y="3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30" y="37"/>
                    <a:pt x="32" y="40"/>
                    <a:pt x="33" y="42"/>
                  </a:cubicBezTo>
                  <a:cubicBezTo>
                    <a:pt x="39" y="54"/>
                    <a:pt x="45" y="66"/>
                    <a:pt x="41" y="81"/>
                  </a:cubicBezTo>
                  <a:cubicBezTo>
                    <a:pt x="40" y="88"/>
                    <a:pt x="39" y="96"/>
                    <a:pt x="37" y="102"/>
                  </a:cubicBezTo>
                  <a:cubicBezTo>
                    <a:pt x="36" y="106"/>
                    <a:pt x="36" y="110"/>
                    <a:pt x="35" y="113"/>
                  </a:cubicBezTo>
                  <a:lnTo>
                    <a:pt x="33" y="129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1" name="Freeform 523"/>
            <p:cNvSpPr>
              <a:spLocks/>
            </p:cNvSpPr>
            <p:nvPr/>
          </p:nvSpPr>
          <p:spPr bwMode="auto">
            <a:xfrm>
              <a:off x="3639" y="1378"/>
              <a:ext cx="10" cy="15"/>
            </a:xfrm>
            <a:custGeom>
              <a:avLst/>
              <a:gdLst>
                <a:gd name="T0" fmla="*/ 22 w 36"/>
                <a:gd name="T1" fmla="*/ 24 h 48"/>
                <a:gd name="T2" fmla="*/ 24 w 36"/>
                <a:gd name="T3" fmla="*/ 48 h 48"/>
                <a:gd name="T4" fmla="*/ 0 w 36"/>
                <a:gd name="T5" fmla="*/ 0 h 48"/>
                <a:gd name="T6" fmla="*/ 22 w 36"/>
                <a:gd name="T7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8">
                  <a:moveTo>
                    <a:pt x="22" y="24"/>
                  </a:moveTo>
                  <a:cubicBezTo>
                    <a:pt x="27" y="35"/>
                    <a:pt x="36" y="37"/>
                    <a:pt x="24" y="48"/>
                  </a:cubicBezTo>
                  <a:cubicBezTo>
                    <a:pt x="16" y="32"/>
                    <a:pt x="8" y="16"/>
                    <a:pt x="0" y="0"/>
                  </a:cubicBezTo>
                  <a:cubicBezTo>
                    <a:pt x="7" y="8"/>
                    <a:pt x="15" y="16"/>
                    <a:pt x="22" y="24"/>
                  </a:cubicBezTo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2" name="Freeform 524"/>
            <p:cNvSpPr>
              <a:spLocks/>
            </p:cNvSpPr>
            <p:nvPr/>
          </p:nvSpPr>
          <p:spPr bwMode="auto">
            <a:xfrm>
              <a:off x="3627" y="1362"/>
              <a:ext cx="24" cy="35"/>
            </a:xfrm>
            <a:custGeom>
              <a:avLst/>
              <a:gdLst>
                <a:gd name="T0" fmla="*/ 59 w 81"/>
                <a:gd name="T1" fmla="*/ 118 h 118"/>
                <a:gd name="T2" fmla="*/ 54 w 81"/>
                <a:gd name="T3" fmla="*/ 107 h 118"/>
                <a:gd name="T4" fmla="*/ 62 w 81"/>
                <a:gd name="T5" fmla="*/ 103 h 118"/>
                <a:gd name="T6" fmla="*/ 53 w 81"/>
                <a:gd name="T7" fmla="*/ 106 h 118"/>
                <a:gd name="T8" fmla="*/ 0 w 81"/>
                <a:gd name="T9" fmla="*/ 0 h 118"/>
                <a:gd name="T10" fmla="*/ 53 w 81"/>
                <a:gd name="T11" fmla="*/ 57 h 118"/>
                <a:gd name="T12" fmla="*/ 67 w 81"/>
                <a:gd name="T13" fmla="*/ 73 h 118"/>
                <a:gd name="T14" fmla="*/ 68 w 81"/>
                <a:gd name="T15" fmla="*/ 75 h 118"/>
                <a:gd name="T16" fmla="*/ 72 w 81"/>
                <a:gd name="T17" fmla="*/ 81 h 118"/>
                <a:gd name="T18" fmla="*/ 68 w 81"/>
                <a:gd name="T19" fmla="*/ 110 h 118"/>
                <a:gd name="T20" fmla="*/ 59 w 81"/>
                <a:gd name="T21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118">
                  <a:moveTo>
                    <a:pt x="59" y="118"/>
                  </a:moveTo>
                  <a:cubicBezTo>
                    <a:pt x="54" y="107"/>
                    <a:pt x="54" y="107"/>
                    <a:pt x="54" y="107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53" y="106"/>
                    <a:pt x="53" y="106"/>
                    <a:pt x="53" y="10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7" y="62"/>
                    <a:pt x="62" y="68"/>
                    <a:pt x="67" y="73"/>
                  </a:cubicBezTo>
                  <a:cubicBezTo>
                    <a:pt x="68" y="75"/>
                    <a:pt x="68" y="75"/>
                    <a:pt x="68" y="75"/>
                  </a:cubicBezTo>
                  <a:cubicBezTo>
                    <a:pt x="69" y="78"/>
                    <a:pt x="71" y="80"/>
                    <a:pt x="72" y="81"/>
                  </a:cubicBezTo>
                  <a:cubicBezTo>
                    <a:pt x="77" y="88"/>
                    <a:pt x="81" y="97"/>
                    <a:pt x="68" y="110"/>
                  </a:cubicBezTo>
                  <a:lnTo>
                    <a:pt x="59" y="118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3" name="Freeform 525"/>
            <p:cNvSpPr>
              <a:spLocks/>
            </p:cNvSpPr>
            <p:nvPr/>
          </p:nvSpPr>
          <p:spPr bwMode="auto">
            <a:xfrm>
              <a:off x="3943" y="1810"/>
              <a:ext cx="17" cy="15"/>
            </a:xfrm>
            <a:custGeom>
              <a:avLst/>
              <a:gdLst>
                <a:gd name="T0" fmla="*/ 37 w 57"/>
                <a:gd name="T1" fmla="*/ 0 h 52"/>
                <a:gd name="T2" fmla="*/ 0 w 57"/>
                <a:gd name="T3" fmla="*/ 52 h 52"/>
                <a:gd name="T4" fmla="*/ 37 w 57"/>
                <a:gd name="T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7" h="52">
                  <a:moveTo>
                    <a:pt x="37" y="0"/>
                  </a:moveTo>
                  <a:cubicBezTo>
                    <a:pt x="11" y="9"/>
                    <a:pt x="12" y="27"/>
                    <a:pt x="0" y="52"/>
                  </a:cubicBezTo>
                  <a:cubicBezTo>
                    <a:pt x="19" y="37"/>
                    <a:pt x="57" y="24"/>
                    <a:pt x="37" y="0"/>
                  </a:cubicBezTo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4" name="Freeform 526"/>
            <p:cNvSpPr>
              <a:spLocks noEditPoints="1"/>
            </p:cNvSpPr>
            <p:nvPr/>
          </p:nvSpPr>
          <p:spPr bwMode="auto">
            <a:xfrm>
              <a:off x="3936" y="1806"/>
              <a:ext cx="23" cy="28"/>
            </a:xfrm>
            <a:custGeom>
              <a:avLst/>
              <a:gdLst>
                <a:gd name="T0" fmla="*/ 0 w 78"/>
                <a:gd name="T1" fmla="*/ 93 h 93"/>
                <a:gd name="T2" fmla="*/ 17 w 78"/>
                <a:gd name="T3" fmla="*/ 59 h 93"/>
                <a:gd name="T4" fmla="*/ 23 w 78"/>
                <a:gd name="T5" fmla="*/ 42 h 93"/>
                <a:gd name="T6" fmla="*/ 59 w 78"/>
                <a:gd name="T7" fmla="*/ 2 h 93"/>
                <a:gd name="T8" fmla="*/ 65 w 78"/>
                <a:gd name="T9" fmla="*/ 0 h 93"/>
                <a:gd name="T10" fmla="*/ 69 w 78"/>
                <a:gd name="T11" fmla="*/ 5 h 93"/>
                <a:gd name="T12" fmla="*/ 77 w 78"/>
                <a:gd name="T13" fmla="*/ 28 h 93"/>
                <a:gd name="T14" fmla="*/ 44 w 78"/>
                <a:gd name="T15" fmla="*/ 61 h 93"/>
                <a:gd name="T16" fmla="*/ 30 w 78"/>
                <a:gd name="T17" fmla="*/ 70 h 93"/>
                <a:gd name="T18" fmla="*/ 0 w 78"/>
                <a:gd name="T19" fmla="*/ 93 h 93"/>
                <a:gd name="T20" fmla="*/ 58 w 78"/>
                <a:gd name="T21" fmla="*/ 22 h 93"/>
                <a:gd name="T22" fmla="*/ 44 w 78"/>
                <a:gd name="T23" fmla="*/ 39 h 93"/>
                <a:gd name="T24" fmla="*/ 58 w 78"/>
                <a:gd name="T25" fmla="*/ 25 h 93"/>
                <a:gd name="T26" fmla="*/ 58 w 78"/>
                <a:gd name="T27" fmla="*/ 2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8" h="93">
                  <a:moveTo>
                    <a:pt x="0" y="93"/>
                  </a:moveTo>
                  <a:cubicBezTo>
                    <a:pt x="17" y="59"/>
                    <a:pt x="17" y="59"/>
                    <a:pt x="17" y="59"/>
                  </a:cubicBezTo>
                  <a:cubicBezTo>
                    <a:pt x="19" y="53"/>
                    <a:pt x="21" y="48"/>
                    <a:pt x="23" y="42"/>
                  </a:cubicBezTo>
                  <a:cubicBezTo>
                    <a:pt x="30" y="26"/>
                    <a:pt x="35" y="10"/>
                    <a:pt x="59" y="2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75" y="12"/>
                    <a:pt x="78" y="20"/>
                    <a:pt x="77" y="28"/>
                  </a:cubicBezTo>
                  <a:cubicBezTo>
                    <a:pt x="74" y="43"/>
                    <a:pt x="59" y="52"/>
                    <a:pt x="44" y="61"/>
                  </a:cubicBezTo>
                  <a:cubicBezTo>
                    <a:pt x="39" y="64"/>
                    <a:pt x="34" y="67"/>
                    <a:pt x="30" y="70"/>
                  </a:cubicBezTo>
                  <a:lnTo>
                    <a:pt x="0" y="93"/>
                  </a:lnTo>
                  <a:close/>
                  <a:moveTo>
                    <a:pt x="58" y="22"/>
                  </a:moveTo>
                  <a:cubicBezTo>
                    <a:pt x="51" y="26"/>
                    <a:pt x="48" y="32"/>
                    <a:pt x="44" y="39"/>
                  </a:cubicBezTo>
                  <a:cubicBezTo>
                    <a:pt x="52" y="34"/>
                    <a:pt x="57" y="29"/>
                    <a:pt x="58" y="25"/>
                  </a:cubicBezTo>
                  <a:cubicBezTo>
                    <a:pt x="58" y="24"/>
                    <a:pt x="58" y="23"/>
                    <a:pt x="58" y="2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5" name="Freeform 527"/>
            <p:cNvSpPr>
              <a:spLocks/>
            </p:cNvSpPr>
            <p:nvPr/>
          </p:nvSpPr>
          <p:spPr bwMode="auto">
            <a:xfrm>
              <a:off x="3659" y="1890"/>
              <a:ext cx="9" cy="11"/>
            </a:xfrm>
            <a:custGeom>
              <a:avLst/>
              <a:gdLst>
                <a:gd name="T0" fmla="*/ 0 w 32"/>
                <a:gd name="T1" fmla="*/ 30 h 39"/>
                <a:gd name="T2" fmla="*/ 32 w 32"/>
                <a:gd name="T3" fmla="*/ 9 h 39"/>
                <a:gd name="T4" fmla="*/ 13 w 32"/>
                <a:gd name="T5" fmla="*/ 0 h 39"/>
                <a:gd name="T6" fmla="*/ 0 w 32"/>
                <a:gd name="T7" fmla="*/ 3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39">
                  <a:moveTo>
                    <a:pt x="0" y="30"/>
                  </a:moveTo>
                  <a:cubicBezTo>
                    <a:pt x="17" y="39"/>
                    <a:pt x="26" y="27"/>
                    <a:pt x="32" y="9"/>
                  </a:cubicBezTo>
                  <a:cubicBezTo>
                    <a:pt x="28" y="6"/>
                    <a:pt x="19" y="1"/>
                    <a:pt x="13" y="0"/>
                  </a:cubicBezTo>
                  <a:cubicBezTo>
                    <a:pt x="9" y="9"/>
                    <a:pt x="2" y="20"/>
                    <a:pt x="0" y="3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6" name="Freeform 528"/>
            <p:cNvSpPr>
              <a:spLocks/>
            </p:cNvSpPr>
            <p:nvPr/>
          </p:nvSpPr>
          <p:spPr bwMode="auto">
            <a:xfrm>
              <a:off x="3656" y="1887"/>
              <a:ext cx="16" cy="15"/>
            </a:xfrm>
            <a:custGeom>
              <a:avLst/>
              <a:gdLst>
                <a:gd name="T0" fmla="*/ 21 w 53"/>
                <a:gd name="T1" fmla="*/ 52 h 52"/>
                <a:gd name="T2" fmla="*/ 21 w 53"/>
                <a:gd name="T3" fmla="*/ 52 h 52"/>
                <a:gd name="T4" fmla="*/ 6 w 53"/>
                <a:gd name="T5" fmla="*/ 48 h 52"/>
                <a:gd name="T6" fmla="*/ 0 w 53"/>
                <a:gd name="T7" fmla="*/ 45 h 52"/>
                <a:gd name="T8" fmla="*/ 1 w 53"/>
                <a:gd name="T9" fmla="*/ 38 h 52"/>
                <a:gd name="T10" fmla="*/ 13 w 53"/>
                <a:gd name="T11" fmla="*/ 11 h 52"/>
                <a:gd name="T12" fmla="*/ 19 w 53"/>
                <a:gd name="T13" fmla="*/ 0 h 52"/>
                <a:gd name="T14" fmla="*/ 25 w 53"/>
                <a:gd name="T15" fmla="*/ 1 h 52"/>
                <a:gd name="T16" fmla="*/ 48 w 53"/>
                <a:gd name="T17" fmla="*/ 12 h 52"/>
                <a:gd name="T18" fmla="*/ 53 w 53"/>
                <a:gd name="T19" fmla="*/ 16 h 52"/>
                <a:gd name="T20" fmla="*/ 51 w 53"/>
                <a:gd name="T21" fmla="*/ 22 h 52"/>
                <a:gd name="T22" fmla="*/ 21 w 53"/>
                <a:gd name="T2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52">
                  <a:moveTo>
                    <a:pt x="21" y="52"/>
                  </a:moveTo>
                  <a:cubicBezTo>
                    <a:pt x="21" y="52"/>
                    <a:pt x="21" y="52"/>
                    <a:pt x="21" y="52"/>
                  </a:cubicBezTo>
                  <a:cubicBezTo>
                    <a:pt x="16" y="52"/>
                    <a:pt x="11" y="51"/>
                    <a:pt x="6" y="4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3" y="28"/>
                    <a:pt x="8" y="19"/>
                    <a:pt x="13" y="1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33" y="3"/>
                    <a:pt x="43" y="8"/>
                    <a:pt x="48" y="12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44" y="42"/>
                    <a:pt x="34" y="52"/>
                    <a:pt x="21" y="5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7" name="Freeform 529"/>
            <p:cNvSpPr>
              <a:spLocks/>
            </p:cNvSpPr>
            <p:nvPr/>
          </p:nvSpPr>
          <p:spPr bwMode="auto">
            <a:xfrm>
              <a:off x="3704" y="1906"/>
              <a:ext cx="37" cy="142"/>
            </a:xfrm>
            <a:custGeom>
              <a:avLst/>
              <a:gdLst>
                <a:gd name="T0" fmla="*/ 46 w 123"/>
                <a:gd name="T1" fmla="*/ 0 h 477"/>
                <a:gd name="T2" fmla="*/ 68 w 123"/>
                <a:gd name="T3" fmla="*/ 164 h 477"/>
                <a:gd name="T4" fmla="*/ 123 w 123"/>
                <a:gd name="T5" fmla="*/ 329 h 477"/>
                <a:gd name="T6" fmla="*/ 51 w 123"/>
                <a:gd name="T7" fmla="*/ 368 h 477"/>
                <a:gd name="T8" fmla="*/ 78 w 123"/>
                <a:gd name="T9" fmla="*/ 474 h 477"/>
                <a:gd name="T10" fmla="*/ 54 w 123"/>
                <a:gd name="T11" fmla="*/ 442 h 477"/>
                <a:gd name="T12" fmla="*/ 30 w 123"/>
                <a:gd name="T13" fmla="*/ 477 h 477"/>
                <a:gd name="T14" fmla="*/ 30 w 123"/>
                <a:gd name="T15" fmla="*/ 379 h 477"/>
                <a:gd name="T16" fmla="*/ 20 w 123"/>
                <a:gd name="T17" fmla="*/ 331 h 477"/>
                <a:gd name="T18" fmla="*/ 31 w 123"/>
                <a:gd name="T19" fmla="*/ 263 h 477"/>
                <a:gd name="T20" fmla="*/ 16 w 123"/>
                <a:gd name="T21" fmla="*/ 164 h 477"/>
                <a:gd name="T22" fmla="*/ 19 w 123"/>
                <a:gd name="T23" fmla="*/ 52 h 477"/>
                <a:gd name="T24" fmla="*/ 35 w 123"/>
                <a:gd name="T25" fmla="*/ 4 h 477"/>
                <a:gd name="T26" fmla="*/ 46 w 123"/>
                <a:gd name="T27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" h="477">
                  <a:moveTo>
                    <a:pt x="46" y="0"/>
                  </a:moveTo>
                  <a:cubicBezTo>
                    <a:pt x="85" y="38"/>
                    <a:pt x="64" y="117"/>
                    <a:pt x="68" y="164"/>
                  </a:cubicBezTo>
                  <a:cubicBezTo>
                    <a:pt x="73" y="218"/>
                    <a:pt x="100" y="280"/>
                    <a:pt x="123" y="329"/>
                  </a:cubicBezTo>
                  <a:cubicBezTo>
                    <a:pt x="71" y="277"/>
                    <a:pt x="62" y="309"/>
                    <a:pt x="51" y="368"/>
                  </a:cubicBezTo>
                  <a:cubicBezTo>
                    <a:pt x="42" y="412"/>
                    <a:pt x="92" y="434"/>
                    <a:pt x="78" y="474"/>
                  </a:cubicBezTo>
                  <a:cubicBezTo>
                    <a:pt x="81" y="451"/>
                    <a:pt x="72" y="447"/>
                    <a:pt x="54" y="442"/>
                  </a:cubicBezTo>
                  <a:cubicBezTo>
                    <a:pt x="40" y="439"/>
                    <a:pt x="35" y="466"/>
                    <a:pt x="30" y="477"/>
                  </a:cubicBezTo>
                  <a:cubicBezTo>
                    <a:pt x="8" y="462"/>
                    <a:pt x="26" y="401"/>
                    <a:pt x="30" y="379"/>
                  </a:cubicBezTo>
                  <a:cubicBezTo>
                    <a:pt x="33" y="361"/>
                    <a:pt x="22" y="348"/>
                    <a:pt x="20" y="331"/>
                  </a:cubicBezTo>
                  <a:cubicBezTo>
                    <a:pt x="19" y="310"/>
                    <a:pt x="28" y="284"/>
                    <a:pt x="31" y="263"/>
                  </a:cubicBezTo>
                  <a:cubicBezTo>
                    <a:pt x="36" y="234"/>
                    <a:pt x="30" y="188"/>
                    <a:pt x="16" y="164"/>
                  </a:cubicBezTo>
                  <a:cubicBezTo>
                    <a:pt x="0" y="138"/>
                    <a:pt x="16" y="80"/>
                    <a:pt x="19" y="52"/>
                  </a:cubicBezTo>
                  <a:cubicBezTo>
                    <a:pt x="61" y="72"/>
                    <a:pt x="43" y="23"/>
                    <a:pt x="35" y="4"/>
                  </a:cubicBezTo>
                  <a:cubicBezTo>
                    <a:pt x="39" y="3"/>
                    <a:pt x="43" y="1"/>
                    <a:pt x="46" y="0"/>
                  </a:cubicBezTo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8" name="Freeform 530"/>
            <p:cNvSpPr>
              <a:spLocks noEditPoints="1"/>
            </p:cNvSpPr>
            <p:nvPr/>
          </p:nvSpPr>
          <p:spPr bwMode="auto">
            <a:xfrm>
              <a:off x="3702" y="1903"/>
              <a:ext cx="47" cy="169"/>
            </a:xfrm>
            <a:custGeom>
              <a:avLst/>
              <a:gdLst>
                <a:gd name="T0" fmla="*/ 63 w 159"/>
                <a:gd name="T1" fmla="*/ 569 h 569"/>
                <a:gd name="T2" fmla="*/ 75 w 159"/>
                <a:gd name="T3" fmla="*/ 484 h 569"/>
                <a:gd name="T4" fmla="*/ 57 w 159"/>
                <a:gd name="T5" fmla="*/ 462 h 569"/>
                <a:gd name="T6" fmla="*/ 48 w 159"/>
                <a:gd name="T7" fmla="*/ 482 h 569"/>
                <a:gd name="T8" fmla="*/ 44 w 159"/>
                <a:gd name="T9" fmla="*/ 492 h 569"/>
                <a:gd name="T10" fmla="*/ 40 w 159"/>
                <a:gd name="T11" fmla="*/ 502 h 569"/>
                <a:gd name="T12" fmla="*/ 31 w 159"/>
                <a:gd name="T13" fmla="*/ 496 h 569"/>
                <a:gd name="T14" fmla="*/ 24 w 159"/>
                <a:gd name="T15" fmla="*/ 404 h 569"/>
                <a:gd name="T16" fmla="*/ 27 w 159"/>
                <a:gd name="T17" fmla="*/ 389 h 569"/>
                <a:gd name="T18" fmla="*/ 23 w 159"/>
                <a:gd name="T19" fmla="*/ 365 h 569"/>
                <a:gd name="T20" fmla="*/ 17 w 159"/>
                <a:gd name="T21" fmla="*/ 343 h 569"/>
                <a:gd name="T22" fmla="*/ 23 w 159"/>
                <a:gd name="T23" fmla="*/ 294 h 569"/>
                <a:gd name="T24" fmla="*/ 28 w 159"/>
                <a:gd name="T25" fmla="*/ 273 h 569"/>
                <a:gd name="T26" fmla="*/ 14 w 159"/>
                <a:gd name="T27" fmla="*/ 180 h 569"/>
                <a:gd name="T28" fmla="*/ 12 w 159"/>
                <a:gd name="T29" fmla="*/ 85 h 569"/>
                <a:gd name="T30" fmla="*/ 16 w 159"/>
                <a:gd name="T31" fmla="*/ 62 h 569"/>
                <a:gd name="T32" fmla="*/ 17 w 159"/>
                <a:gd name="T33" fmla="*/ 49 h 569"/>
                <a:gd name="T34" fmla="*/ 28 w 159"/>
                <a:gd name="T35" fmla="*/ 55 h 569"/>
                <a:gd name="T36" fmla="*/ 41 w 159"/>
                <a:gd name="T37" fmla="*/ 58 h 569"/>
                <a:gd name="T38" fmla="*/ 33 w 159"/>
                <a:gd name="T39" fmla="*/ 18 h 569"/>
                <a:gd name="T40" fmla="*/ 29 w 159"/>
                <a:gd name="T41" fmla="*/ 9 h 569"/>
                <a:gd name="T42" fmla="*/ 39 w 159"/>
                <a:gd name="T43" fmla="*/ 6 h 569"/>
                <a:gd name="T44" fmla="*/ 47 w 159"/>
                <a:gd name="T45" fmla="*/ 3 h 569"/>
                <a:gd name="T46" fmla="*/ 55 w 159"/>
                <a:gd name="T47" fmla="*/ 0 h 569"/>
                <a:gd name="T48" fmla="*/ 59 w 159"/>
                <a:gd name="T49" fmla="*/ 4 h 569"/>
                <a:gd name="T50" fmla="*/ 84 w 159"/>
                <a:gd name="T51" fmla="*/ 129 h 569"/>
                <a:gd name="T52" fmla="*/ 84 w 159"/>
                <a:gd name="T53" fmla="*/ 175 h 569"/>
                <a:gd name="T54" fmla="*/ 137 w 159"/>
                <a:gd name="T55" fmla="*/ 336 h 569"/>
                <a:gd name="T56" fmla="*/ 159 w 159"/>
                <a:gd name="T57" fmla="*/ 384 h 569"/>
                <a:gd name="T58" fmla="*/ 122 w 159"/>
                <a:gd name="T59" fmla="*/ 346 h 569"/>
                <a:gd name="T60" fmla="*/ 88 w 159"/>
                <a:gd name="T61" fmla="*/ 323 h 569"/>
                <a:gd name="T62" fmla="*/ 66 w 159"/>
                <a:gd name="T63" fmla="*/ 381 h 569"/>
                <a:gd name="T64" fmla="*/ 80 w 159"/>
                <a:gd name="T65" fmla="*/ 428 h 569"/>
                <a:gd name="T66" fmla="*/ 93 w 159"/>
                <a:gd name="T67" fmla="*/ 488 h 569"/>
                <a:gd name="T68" fmla="*/ 63 w 159"/>
                <a:gd name="T69" fmla="*/ 569 h 569"/>
                <a:gd name="T70" fmla="*/ 32 w 159"/>
                <a:gd name="T71" fmla="*/ 76 h 569"/>
                <a:gd name="T72" fmla="*/ 30 w 159"/>
                <a:gd name="T73" fmla="*/ 88 h 569"/>
                <a:gd name="T74" fmla="*/ 29 w 159"/>
                <a:gd name="T75" fmla="*/ 171 h 569"/>
                <a:gd name="T76" fmla="*/ 46 w 159"/>
                <a:gd name="T77" fmla="*/ 276 h 569"/>
                <a:gd name="T78" fmla="*/ 42 w 159"/>
                <a:gd name="T79" fmla="*/ 298 h 569"/>
                <a:gd name="T80" fmla="*/ 35 w 159"/>
                <a:gd name="T81" fmla="*/ 341 h 569"/>
                <a:gd name="T82" fmla="*/ 40 w 159"/>
                <a:gd name="T83" fmla="*/ 359 h 569"/>
                <a:gd name="T84" fmla="*/ 45 w 159"/>
                <a:gd name="T85" fmla="*/ 392 h 569"/>
                <a:gd name="T86" fmla="*/ 42 w 159"/>
                <a:gd name="T87" fmla="*/ 408 h 569"/>
                <a:gd name="T88" fmla="*/ 35 w 159"/>
                <a:gd name="T89" fmla="*/ 465 h 569"/>
                <a:gd name="T90" fmla="*/ 62 w 159"/>
                <a:gd name="T91" fmla="*/ 444 h 569"/>
                <a:gd name="T92" fmla="*/ 70 w 159"/>
                <a:gd name="T93" fmla="*/ 446 h 569"/>
                <a:gd name="T94" fmla="*/ 64 w 159"/>
                <a:gd name="T95" fmla="*/ 438 h 569"/>
                <a:gd name="T96" fmla="*/ 48 w 159"/>
                <a:gd name="T97" fmla="*/ 377 h 569"/>
                <a:gd name="T98" fmla="*/ 88 w 159"/>
                <a:gd name="T99" fmla="*/ 304 h 569"/>
                <a:gd name="T100" fmla="*/ 104 w 159"/>
                <a:gd name="T101" fmla="*/ 309 h 569"/>
                <a:gd name="T102" fmla="*/ 65 w 159"/>
                <a:gd name="T103" fmla="*/ 176 h 569"/>
                <a:gd name="T104" fmla="*/ 66 w 159"/>
                <a:gd name="T105" fmla="*/ 128 h 569"/>
                <a:gd name="T106" fmla="*/ 58 w 159"/>
                <a:gd name="T107" fmla="*/ 36 h 569"/>
                <a:gd name="T108" fmla="*/ 57 w 159"/>
                <a:gd name="T109" fmla="*/ 68 h 569"/>
                <a:gd name="T110" fmla="*/ 41 w 159"/>
                <a:gd name="T111" fmla="*/ 77 h 569"/>
                <a:gd name="T112" fmla="*/ 41 w 159"/>
                <a:gd name="T113" fmla="*/ 77 h 569"/>
                <a:gd name="T114" fmla="*/ 32 w 159"/>
                <a:gd name="T115" fmla="*/ 7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9" h="569">
                  <a:moveTo>
                    <a:pt x="63" y="569"/>
                  </a:moveTo>
                  <a:cubicBezTo>
                    <a:pt x="75" y="484"/>
                    <a:pt x="75" y="484"/>
                    <a:pt x="75" y="484"/>
                  </a:cubicBezTo>
                  <a:cubicBezTo>
                    <a:pt x="77" y="468"/>
                    <a:pt x="75" y="467"/>
                    <a:pt x="57" y="462"/>
                  </a:cubicBezTo>
                  <a:cubicBezTo>
                    <a:pt x="54" y="464"/>
                    <a:pt x="50" y="476"/>
                    <a:pt x="48" y="482"/>
                  </a:cubicBezTo>
                  <a:cubicBezTo>
                    <a:pt x="47" y="486"/>
                    <a:pt x="46" y="489"/>
                    <a:pt x="44" y="492"/>
                  </a:cubicBezTo>
                  <a:cubicBezTo>
                    <a:pt x="40" y="502"/>
                    <a:pt x="40" y="502"/>
                    <a:pt x="40" y="502"/>
                  </a:cubicBezTo>
                  <a:cubicBezTo>
                    <a:pt x="31" y="496"/>
                    <a:pt x="31" y="496"/>
                    <a:pt x="31" y="496"/>
                  </a:cubicBezTo>
                  <a:cubicBezTo>
                    <a:pt x="8" y="480"/>
                    <a:pt x="17" y="436"/>
                    <a:pt x="24" y="404"/>
                  </a:cubicBezTo>
                  <a:cubicBezTo>
                    <a:pt x="25" y="398"/>
                    <a:pt x="26" y="393"/>
                    <a:pt x="27" y="389"/>
                  </a:cubicBezTo>
                  <a:cubicBezTo>
                    <a:pt x="28" y="381"/>
                    <a:pt x="25" y="374"/>
                    <a:pt x="23" y="365"/>
                  </a:cubicBezTo>
                  <a:cubicBezTo>
                    <a:pt x="20" y="359"/>
                    <a:pt x="18" y="351"/>
                    <a:pt x="17" y="343"/>
                  </a:cubicBezTo>
                  <a:cubicBezTo>
                    <a:pt x="16" y="327"/>
                    <a:pt x="20" y="310"/>
                    <a:pt x="23" y="294"/>
                  </a:cubicBezTo>
                  <a:cubicBezTo>
                    <a:pt x="25" y="287"/>
                    <a:pt x="27" y="280"/>
                    <a:pt x="28" y="273"/>
                  </a:cubicBezTo>
                  <a:cubicBezTo>
                    <a:pt x="32" y="247"/>
                    <a:pt x="27" y="202"/>
                    <a:pt x="14" y="180"/>
                  </a:cubicBezTo>
                  <a:cubicBezTo>
                    <a:pt x="0" y="157"/>
                    <a:pt x="7" y="117"/>
                    <a:pt x="12" y="85"/>
                  </a:cubicBezTo>
                  <a:cubicBezTo>
                    <a:pt x="13" y="76"/>
                    <a:pt x="15" y="68"/>
                    <a:pt x="16" y="62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35" y="58"/>
                    <a:pt x="39" y="58"/>
                    <a:pt x="41" y="58"/>
                  </a:cubicBezTo>
                  <a:cubicBezTo>
                    <a:pt x="43" y="56"/>
                    <a:pt x="44" y="44"/>
                    <a:pt x="33" y="18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41" y="5"/>
                    <a:pt x="44" y="4"/>
                    <a:pt x="47" y="3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90" y="35"/>
                    <a:pt x="87" y="85"/>
                    <a:pt x="84" y="129"/>
                  </a:cubicBezTo>
                  <a:cubicBezTo>
                    <a:pt x="84" y="146"/>
                    <a:pt x="82" y="162"/>
                    <a:pt x="84" y="175"/>
                  </a:cubicBezTo>
                  <a:cubicBezTo>
                    <a:pt x="88" y="227"/>
                    <a:pt x="114" y="288"/>
                    <a:pt x="137" y="336"/>
                  </a:cubicBezTo>
                  <a:cubicBezTo>
                    <a:pt x="159" y="384"/>
                    <a:pt x="159" y="384"/>
                    <a:pt x="159" y="384"/>
                  </a:cubicBezTo>
                  <a:cubicBezTo>
                    <a:pt x="122" y="346"/>
                    <a:pt x="122" y="346"/>
                    <a:pt x="122" y="346"/>
                  </a:cubicBezTo>
                  <a:cubicBezTo>
                    <a:pt x="103" y="327"/>
                    <a:pt x="93" y="323"/>
                    <a:pt x="88" y="323"/>
                  </a:cubicBezTo>
                  <a:cubicBezTo>
                    <a:pt x="77" y="323"/>
                    <a:pt x="71" y="355"/>
                    <a:pt x="66" y="381"/>
                  </a:cubicBezTo>
                  <a:cubicBezTo>
                    <a:pt x="62" y="399"/>
                    <a:pt x="71" y="413"/>
                    <a:pt x="80" y="428"/>
                  </a:cubicBezTo>
                  <a:cubicBezTo>
                    <a:pt x="90" y="445"/>
                    <a:pt x="102" y="464"/>
                    <a:pt x="93" y="488"/>
                  </a:cubicBezTo>
                  <a:lnTo>
                    <a:pt x="63" y="569"/>
                  </a:lnTo>
                  <a:close/>
                  <a:moveTo>
                    <a:pt x="32" y="76"/>
                  </a:moveTo>
                  <a:cubicBezTo>
                    <a:pt x="32" y="79"/>
                    <a:pt x="31" y="84"/>
                    <a:pt x="30" y="88"/>
                  </a:cubicBezTo>
                  <a:cubicBezTo>
                    <a:pt x="25" y="115"/>
                    <a:pt x="19" y="153"/>
                    <a:pt x="29" y="171"/>
                  </a:cubicBezTo>
                  <a:cubicBezTo>
                    <a:pt x="46" y="197"/>
                    <a:pt x="51" y="246"/>
                    <a:pt x="46" y="276"/>
                  </a:cubicBezTo>
                  <a:cubicBezTo>
                    <a:pt x="45" y="283"/>
                    <a:pt x="43" y="290"/>
                    <a:pt x="42" y="298"/>
                  </a:cubicBezTo>
                  <a:cubicBezTo>
                    <a:pt x="38" y="313"/>
                    <a:pt x="35" y="329"/>
                    <a:pt x="35" y="341"/>
                  </a:cubicBezTo>
                  <a:cubicBezTo>
                    <a:pt x="36" y="347"/>
                    <a:pt x="38" y="353"/>
                    <a:pt x="40" y="359"/>
                  </a:cubicBezTo>
                  <a:cubicBezTo>
                    <a:pt x="43" y="369"/>
                    <a:pt x="47" y="379"/>
                    <a:pt x="45" y="392"/>
                  </a:cubicBezTo>
                  <a:cubicBezTo>
                    <a:pt x="44" y="396"/>
                    <a:pt x="43" y="401"/>
                    <a:pt x="42" y="408"/>
                  </a:cubicBezTo>
                  <a:cubicBezTo>
                    <a:pt x="39" y="422"/>
                    <a:pt x="33" y="448"/>
                    <a:pt x="35" y="465"/>
                  </a:cubicBezTo>
                  <a:cubicBezTo>
                    <a:pt x="40" y="452"/>
                    <a:pt x="48" y="441"/>
                    <a:pt x="62" y="444"/>
                  </a:cubicBezTo>
                  <a:cubicBezTo>
                    <a:pt x="65" y="445"/>
                    <a:pt x="67" y="446"/>
                    <a:pt x="70" y="446"/>
                  </a:cubicBezTo>
                  <a:cubicBezTo>
                    <a:pt x="68" y="444"/>
                    <a:pt x="66" y="441"/>
                    <a:pt x="64" y="438"/>
                  </a:cubicBezTo>
                  <a:cubicBezTo>
                    <a:pt x="54" y="421"/>
                    <a:pt x="43" y="403"/>
                    <a:pt x="48" y="377"/>
                  </a:cubicBezTo>
                  <a:cubicBezTo>
                    <a:pt x="55" y="338"/>
                    <a:pt x="62" y="304"/>
                    <a:pt x="88" y="304"/>
                  </a:cubicBezTo>
                  <a:cubicBezTo>
                    <a:pt x="93" y="304"/>
                    <a:pt x="98" y="306"/>
                    <a:pt x="104" y="309"/>
                  </a:cubicBezTo>
                  <a:cubicBezTo>
                    <a:pt x="85" y="266"/>
                    <a:pt x="69" y="219"/>
                    <a:pt x="65" y="176"/>
                  </a:cubicBezTo>
                  <a:cubicBezTo>
                    <a:pt x="64" y="162"/>
                    <a:pt x="65" y="145"/>
                    <a:pt x="66" y="128"/>
                  </a:cubicBezTo>
                  <a:cubicBezTo>
                    <a:pt x="68" y="96"/>
                    <a:pt x="70" y="61"/>
                    <a:pt x="58" y="36"/>
                  </a:cubicBezTo>
                  <a:cubicBezTo>
                    <a:pt x="64" y="58"/>
                    <a:pt x="59" y="66"/>
                    <a:pt x="57" y="68"/>
                  </a:cubicBezTo>
                  <a:cubicBezTo>
                    <a:pt x="54" y="74"/>
                    <a:pt x="48" y="77"/>
                    <a:pt x="41" y="77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38" y="77"/>
                    <a:pt x="35" y="76"/>
                    <a:pt x="32" y="7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9" name="Freeform 531"/>
            <p:cNvSpPr>
              <a:spLocks/>
            </p:cNvSpPr>
            <p:nvPr/>
          </p:nvSpPr>
          <p:spPr bwMode="auto">
            <a:xfrm>
              <a:off x="3652" y="3027"/>
              <a:ext cx="17" cy="9"/>
            </a:xfrm>
            <a:custGeom>
              <a:avLst/>
              <a:gdLst>
                <a:gd name="T0" fmla="*/ 0 w 56"/>
                <a:gd name="T1" fmla="*/ 10 h 31"/>
                <a:gd name="T2" fmla="*/ 56 w 56"/>
                <a:gd name="T3" fmla="*/ 15 h 31"/>
                <a:gd name="T4" fmla="*/ 0 w 56"/>
                <a:gd name="T5" fmla="*/ 1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31">
                  <a:moveTo>
                    <a:pt x="0" y="10"/>
                  </a:moveTo>
                  <a:cubicBezTo>
                    <a:pt x="19" y="0"/>
                    <a:pt x="39" y="3"/>
                    <a:pt x="56" y="15"/>
                  </a:cubicBezTo>
                  <a:cubicBezTo>
                    <a:pt x="38" y="18"/>
                    <a:pt x="7" y="31"/>
                    <a:pt x="0" y="1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0" name="Freeform 532"/>
            <p:cNvSpPr>
              <a:spLocks/>
            </p:cNvSpPr>
            <p:nvPr/>
          </p:nvSpPr>
          <p:spPr bwMode="auto">
            <a:xfrm>
              <a:off x="3649" y="3024"/>
              <a:ext cx="27" cy="12"/>
            </a:xfrm>
            <a:custGeom>
              <a:avLst/>
              <a:gdLst>
                <a:gd name="T0" fmla="*/ 30 w 91"/>
                <a:gd name="T1" fmla="*/ 41 h 41"/>
                <a:gd name="T2" fmla="*/ 2 w 91"/>
                <a:gd name="T3" fmla="*/ 23 h 41"/>
                <a:gd name="T4" fmla="*/ 0 w 91"/>
                <a:gd name="T5" fmla="*/ 16 h 41"/>
                <a:gd name="T6" fmla="*/ 7 w 91"/>
                <a:gd name="T7" fmla="*/ 12 h 41"/>
                <a:gd name="T8" fmla="*/ 72 w 91"/>
                <a:gd name="T9" fmla="*/ 18 h 41"/>
                <a:gd name="T10" fmla="*/ 91 w 91"/>
                <a:gd name="T11" fmla="*/ 32 h 41"/>
                <a:gd name="T12" fmla="*/ 68 w 91"/>
                <a:gd name="T13" fmla="*/ 35 h 41"/>
                <a:gd name="T14" fmla="*/ 56 w 91"/>
                <a:gd name="T15" fmla="*/ 37 h 41"/>
                <a:gd name="T16" fmla="*/ 30 w 91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41">
                  <a:moveTo>
                    <a:pt x="30" y="41"/>
                  </a:moveTo>
                  <a:cubicBezTo>
                    <a:pt x="12" y="41"/>
                    <a:pt x="5" y="31"/>
                    <a:pt x="2" y="2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7" y="0"/>
                    <a:pt x="51" y="3"/>
                    <a:pt x="72" y="18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68" y="35"/>
                    <a:pt x="68" y="35"/>
                    <a:pt x="68" y="35"/>
                  </a:cubicBezTo>
                  <a:cubicBezTo>
                    <a:pt x="64" y="35"/>
                    <a:pt x="60" y="36"/>
                    <a:pt x="56" y="37"/>
                  </a:cubicBezTo>
                  <a:cubicBezTo>
                    <a:pt x="47" y="39"/>
                    <a:pt x="38" y="41"/>
                    <a:pt x="30" y="4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1" name="Freeform 533"/>
            <p:cNvSpPr>
              <a:spLocks/>
            </p:cNvSpPr>
            <p:nvPr/>
          </p:nvSpPr>
          <p:spPr bwMode="auto">
            <a:xfrm>
              <a:off x="3397" y="2730"/>
              <a:ext cx="442" cy="346"/>
            </a:xfrm>
            <a:custGeom>
              <a:avLst/>
              <a:gdLst>
                <a:gd name="T0" fmla="*/ 33 w 1482"/>
                <a:gd name="T1" fmla="*/ 451 h 1161"/>
                <a:gd name="T2" fmla="*/ 121 w 1482"/>
                <a:gd name="T3" fmla="*/ 376 h 1161"/>
                <a:gd name="T4" fmla="*/ 221 w 1482"/>
                <a:gd name="T5" fmla="*/ 352 h 1161"/>
                <a:gd name="T6" fmla="*/ 332 w 1482"/>
                <a:gd name="T7" fmla="*/ 277 h 1161"/>
                <a:gd name="T8" fmla="*/ 353 w 1482"/>
                <a:gd name="T9" fmla="*/ 215 h 1161"/>
                <a:gd name="T10" fmla="*/ 386 w 1482"/>
                <a:gd name="T11" fmla="*/ 241 h 1161"/>
                <a:gd name="T12" fmla="*/ 432 w 1482"/>
                <a:gd name="T13" fmla="*/ 178 h 1161"/>
                <a:gd name="T14" fmla="*/ 442 w 1482"/>
                <a:gd name="T15" fmla="*/ 167 h 1161"/>
                <a:gd name="T16" fmla="*/ 457 w 1482"/>
                <a:gd name="T17" fmla="*/ 150 h 1161"/>
                <a:gd name="T18" fmla="*/ 518 w 1482"/>
                <a:gd name="T19" fmla="*/ 127 h 1161"/>
                <a:gd name="T20" fmla="*/ 602 w 1482"/>
                <a:gd name="T21" fmla="*/ 169 h 1161"/>
                <a:gd name="T22" fmla="*/ 620 w 1482"/>
                <a:gd name="T23" fmla="*/ 94 h 1161"/>
                <a:gd name="T24" fmla="*/ 694 w 1482"/>
                <a:gd name="T25" fmla="*/ 60 h 1161"/>
                <a:gd name="T26" fmla="*/ 717 w 1482"/>
                <a:gd name="T27" fmla="*/ 27 h 1161"/>
                <a:gd name="T28" fmla="*/ 827 w 1482"/>
                <a:gd name="T29" fmla="*/ 55 h 1161"/>
                <a:gd name="T30" fmla="*/ 851 w 1482"/>
                <a:gd name="T31" fmla="*/ 48 h 1161"/>
                <a:gd name="T32" fmla="*/ 843 w 1482"/>
                <a:gd name="T33" fmla="*/ 93 h 1161"/>
                <a:gd name="T34" fmla="*/ 834 w 1482"/>
                <a:gd name="T35" fmla="*/ 98 h 1161"/>
                <a:gd name="T36" fmla="*/ 836 w 1482"/>
                <a:gd name="T37" fmla="*/ 113 h 1161"/>
                <a:gd name="T38" fmla="*/ 850 w 1482"/>
                <a:gd name="T39" fmla="*/ 194 h 1161"/>
                <a:gd name="T40" fmla="*/ 909 w 1482"/>
                <a:gd name="T41" fmla="*/ 222 h 1161"/>
                <a:gd name="T42" fmla="*/ 998 w 1482"/>
                <a:gd name="T43" fmla="*/ 263 h 1161"/>
                <a:gd name="T44" fmla="*/ 1094 w 1482"/>
                <a:gd name="T45" fmla="*/ 61 h 1161"/>
                <a:gd name="T46" fmla="*/ 1144 w 1482"/>
                <a:gd name="T47" fmla="*/ 137 h 1161"/>
                <a:gd name="T48" fmla="*/ 1182 w 1482"/>
                <a:gd name="T49" fmla="*/ 199 h 1161"/>
                <a:gd name="T50" fmla="*/ 1215 w 1482"/>
                <a:gd name="T51" fmla="*/ 299 h 1161"/>
                <a:gd name="T52" fmla="*/ 1261 w 1482"/>
                <a:gd name="T53" fmla="*/ 340 h 1161"/>
                <a:gd name="T54" fmla="*/ 1302 w 1482"/>
                <a:gd name="T55" fmla="*/ 379 h 1161"/>
                <a:gd name="T56" fmla="*/ 1352 w 1482"/>
                <a:gd name="T57" fmla="*/ 435 h 1161"/>
                <a:gd name="T58" fmla="*/ 1375 w 1482"/>
                <a:gd name="T59" fmla="*/ 446 h 1161"/>
                <a:gd name="T60" fmla="*/ 1450 w 1482"/>
                <a:gd name="T61" fmla="*/ 560 h 1161"/>
                <a:gd name="T62" fmla="*/ 1478 w 1482"/>
                <a:gd name="T63" fmla="*/ 706 h 1161"/>
                <a:gd name="T64" fmla="*/ 1395 w 1482"/>
                <a:gd name="T65" fmla="*/ 910 h 1161"/>
                <a:gd name="T66" fmla="*/ 1373 w 1482"/>
                <a:gd name="T67" fmla="*/ 977 h 1161"/>
                <a:gd name="T68" fmla="*/ 1263 w 1482"/>
                <a:gd name="T69" fmla="*/ 1118 h 1161"/>
                <a:gd name="T70" fmla="*/ 1224 w 1482"/>
                <a:gd name="T71" fmla="*/ 1148 h 1161"/>
                <a:gd name="T72" fmla="*/ 1161 w 1482"/>
                <a:gd name="T73" fmla="*/ 1124 h 1161"/>
                <a:gd name="T74" fmla="*/ 1144 w 1482"/>
                <a:gd name="T75" fmla="*/ 1111 h 1161"/>
                <a:gd name="T76" fmla="*/ 1090 w 1482"/>
                <a:gd name="T77" fmla="*/ 1135 h 1161"/>
                <a:gd name="T78" fmla="*/ 973 w 1482"/>
                <a:gd name="T79" fmla="*/ 1061 h 1161"/>
                <a:gd name="T80" fmla="*/ 916 w 1482"/>
                <a:gd name="T81" fmla="*/ 999 h 1161"/>
                <a:gd name="T82" fmla="*/ 869 w 1482"/>
                <a:gd name="T83" fmla="*/ 981 h 1161"/>
                <a:gd name="T84" fmla="*/ 892 w 1482"/>
                <a:gd name="T85" fmla="*/ 928 h 1161"/>
                <a:gd name="T86" fmla="*/ 834 w 1482"/>
                <a:gd name="T87" fmla="*/ 974 h 1161"/>
                <a:gd name="T88" fmla="*/ 815 w 1482"/>
                <a:gd name="T89" fmla="*/ 955 h 1161"/>
                <a:gd name="T90" fmla="*/ 769 w 1482"/>
                <a:gd name="T91" fmla="*/ 872 h 1161"/>
                <a:gd name="T92" fmla="*/ 741 w 1482"/>
                <a:gd name="T93" fmla="*/ 851 h 1161"/>
                <a:gd name="T94" fmla="*/ 625 w 1482"/>
                <a:gd name="T95" fmla="*/ 820 h 1161"/>
                <a:gd name="T96" fmla="*/ 408 w 1482"/>
                <a:gd name="T97" fmla="*/ 880 h 1161"/>
                <a:gd name="T98" fmla="*/ 277 w 1482"/>
                <a:gd name="T99" fmla="*/ 921 h 1161"/>
                <a:gd name="T100" fmla="*/ 107 w 1482"/>
                <a:gd name="T101" fmla="*/ 964 h 1161"/>
                <a:gd name="T102" fmla="*/ 92 w 1482"/>
                <a:gd name="T103" fmla="*/ 877 h 1161"/>
                <a:gd name="T104" fmla="*/ 0 w 1482"/>
                <a:gd name="T105" fmla="*/ 598 h 1161"/>
                <a:gd name="T106" fmla="*/ 25 w 1482"/>
                <a:gd name="T107" fmla="*/ 605 h 1161"/>
                <a:gd name="T108" fmla="*/ 17 w 1482"/>
                <a:gd name="T109" fmla="*/ 470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82" h="1161">
                  <a:moveTo>
                    <a:pt x="27" y="425"/>
                  </a:moveTo>
                  <a:cubicBezTo>
                    <a:pt x="34" y="419"/>
                    <a:pt x="32" y="439"/>
                    <a:pt x="33" y="451"/>
                  </a:cubicBezTo>
                  <a:cubicBezTo>
                    <a:pt x="38" y="426"/>
                    <a:pt x="53" y="423"/>
                    <a:pt x="74" y="416"/>
                  </a:cubicBezTo>
                  <a:cubicBezTo>
                    <a:pt x="88" y="411"/>
                    <a:pt x="106" y="385"/>
                    <a:pt x="121" y="376"/>
                  </a:cubicBezTo>
                  <a:cubicBezTo>
                    <a:pt x="134" y="368"/>
                    <a:pt x="150" y="383"/>
                    <a:pt x="163" y="377"/>
                  </a:cubicBezTo>
                  <a:cubicBezTo>
                    <a:pt x="178" y="371"/>
                    <a:pt x="208" y="350"/>
                    <a:pt x="221" y="352"/>
                  </a:cubicBezTo>
                  <a:cubicBezTo>
                    <a:pt x="263" y="356"/>
                    <a:pt x="297" y="328"/>
                    <a:pt x="314" y="295"/>
                  </a:cubicBezTo>
                  <a:cubicBezTo>
                    <a:pt x="317" y="288"/>
                    <a:pt x="329" y="284"/>
                    <a:pt x="332" y="277"/>
                  </a:cubicBezTo>
                  <a:cubicBezTo>
                    <a:pt x="334" y="272"/>
                    <a:pt x="322" y="261"/>
                    <a:pt x="325" y="256"/>
                  </a:cubicBezTo>
                  <a:cubicBezTo>
                    <a:pt x="333" y="239"/>
                    <a:pt x="345" y="232"/>
                    <a:pt x="353" y="215"/>
                  </a:cubicBezTo>
                  <a:cubicBezTo>
                    <a:pt x="361" y="230"/>
                    <a:pt x="369" y="244"/>
                    <a:pt x="377" y="258"/>
                  </a:cubicBezTo>
                  <a:cubicBezTo>
                    <a:pt x="380" y="253"/>
                    <a:pt x="385" y="243"/>
                    <a:pt x="386" y="241"/>
                  </a:cubicBezTo>
                  <a:cubicBezTo>
                    <a:pt x="361" y="210"/>
                    <a:pt x="389" y="203"/>
                    <a:pt x="410" y="221"/>
                  </a:cubicBezTo>
                  <a:cubicBezTo>
                    <a:pt x="407" y="203"/>
                    <a:pt x="412" y="177"/>
                    <a:pt x="432" y="178"/>
                  </a:cubicBezTo>
                  <a:cubicBezTo>
                    <a:pt x="431" y="173"/>
                    <a:pt x="430" y="168"/>
                    <a:pt x="429" y="163"/>
                  </a:cubicBezTo>
                  <a:cubicBezTo>
                    <a:pt x="433" y="164"/>
                    <a:pt x="437" y="166"/>
                    <a:pt x="442" y="167"/>
                  </a:cubicBezTo>
                  <a:cubicBezTo>
                    <a:pt x="440" y="161"/>
                    <a:pt x="438" y="154"/>
                    <a:pt x="436" y="149"/>
                  </a:cubicBezTo>
                  <a:cubicBezTo>
                    <a:pt x="450" y="148"/>
                    <a:pt x="450" y="145"/>
                    <a:pt x="457" y="150"/>
                  </a:cubicBezTo>
                  <a:cubicBezTo>
                    <a:pt x="464" y="140"/>
                    <a:pt x="469" y="140"/>
                    <a:pt x="466" y="122"/>
                  </a:cubicBezTo>
                  <a:cubicBezTo>
                    <a:pt x="474" y="136"/>
                    <a:pt x="499" y="118"/>
                    <a:pt x="518" y="127"/>
                  </a:cubicBezTo>
                  <a:cubicBezTo>
                    <a:pt x="550" y="140"/>
                    <a:pt x="544" y="158"/>
                    <a:pt x="536" y="185"/>
                  </a:cubicBezTo>
                  <a:cubicBezTo>
                    <a:pt x="548" y="156"/>
                    <a:pt x="578" y="143"/>
                    <a:pt x="602" y="169"/>
                  </a:cubicBezTo>
                  <a:cubicBezTo>
                    <a:pt x="606" y="140"/>
                    <a:pt x="588" y="143"/>
                    <a:pt x="609" y="107"/>
                  </a:cubicBezTo>
                  <a:cubicBezTo>
                    <a:pt x="607" y="111"/>
                    <a:pt x="628" y="86"/>
                    <a:pt x="620" y="94"/>
                  </a:cubicBezTo>
                  <a:cubicBezTo>
                    <a:pt x="630" y="84"/>
                    <a:pt x="627" y="59"/>
                    <a:pt x="648" y="80"/>
                  </a:cubicBezTo>
                  <a:cubicBezTo>
                    <a:pt x="640" y="47"/>
                    <a:pt x="676" y="69"/>
                    <a:pt x="694" y="60"/>
                  </a:cubicBezTo>
                  <a:cubicBezTo>
                    <a:pt x="721" y="47"/>
                    <a:pt x="702" y="27"/>
                    <a:pt x="678" y="24"/>
                  </a:cubicBezTo>
                  <a:cubicBezTo>
                    <a:pt x="696" y="14"/>
                    <a:pt x="703" y="35"/>
                    <a:pt x="717" y="27"/>
                  </a:cubicBezTo>
                  <a:cubicBezTo>
                    <a:pt x="734" y="52"/>
                    <a:pt x="809" y="67"/>
                    <a:pt x="832" y="48"/>
                  </a:cubicBezTo>
                  <a:cubicBezTo>
                    <a:pt x="830" y="51"/>
                    <a:pt x="828" y="53"/>
                    <a:pt x="827" y="55"/>
                  </a:cubicBezTo>
                  <a:cubicBezTo>
                    <a:pt x="828" y="59"/>
                    <a:pt x="832" y="59"/>
                    <a:pt x="834" y="72"/>
                  </a:cubicBezTo>
                  <a:cubicBezTo>
                    <a:pt x="838" y="63"/>
                    <a:pt x="846" y="57"/>
                    <a:pt x="851" y="48"/>
                  </a:cubicBezTo>
                  <a:cubicBezTo>
                    <a:pt x="855" y="52"/>
                    <a:pt x="862" y="59"/>
                    <a:pt x="865" y="63"/>
                  </a:cubicBezTo>
                  <a:cubicBezTo>
                    <a:pt x="852" y="79"/>
                    <a:pt x="861" y="92"/>
                    <a:pt x="843" y="93"/>
                  </a:cubicBezTo>
                  <a:cubicBezTo>
                    <a:pt x="842" y="96"/>
                    <a:pt x="842" y="100"/>
                    <a:pt x="841" y="104"/>
                  </a:cubicBezTo>
                  <a:cubicBezTo>
                    <a:pt x="839" y="102"/>
                    <a:pt x="836" y="100"/>
                    <a:pt x="834" y="98"/>
                  </a:cubicBezTo>
                  <a:cubicBezTo>
                    <a:pt x="832" y="104"/>
                    <a:pt x="830" y="111"/>
                    <a:pt x="828" y="117"/>
                  </a:cubicBezTo>
                  <a:cubicBezTo>
                    <a:pt x="831" y="115"/>
                    <a:pt x="833" y="114"/>
                    <a:pt x="836" y="113"/>
                  </a:cubicBezTo>
                  <a:cubicBezTo>
                    <a:pt x="828" y="136"/>
                    <a:pt x="809" y="159"/>
                    <a:pt x="833" y="170"/>
                  </a:cubicBezTo>
                  <a:cubicBezTo>
                    <a:pt x="848" y="177"/>
                    <a:pt x="847" y="177"/>
                    <a:pt x="850" y="194"/>
                  </a:cubicBezTo>
                  <a:cubicBezTo>
                    <a:pt x="852" y="209"/>
                    <a:pt x="870" y="192"/>
                    <a:pt x="880" y="197"/>
                  </a:cubicBezTo>
                  <a:cubicBezTo>
                    <a:pt x="890" y="201"/>
                    <a:pt x="901" y="214"/>
                    <a:pt x="909" y="222"/>
                  </a:cubicBezTo>
                  <a:cubicBezTo>
                    <a:pt x="918" y="230"/>
                    <a:pt x="933" y="226"/>
                    <a:pt x="943" y="232"/>
                  </a:cubicBezTo>
                  <a:cubicBezTo>
                    <a:pt x="964" y="244"/>
                    <a:pt x="968" y="273"/>
                    <a:pt x="998" y="263"/>
                  </a:cubicBezTo>
                  <a:cubicBezTo>
                    <a:pt x="1086" y="233"/>
                    <a:pt x="997" y="46"/>
                    <a:pt x="1079" y="0"/>
                  </a:cubicBezTo>
                  <a:cubicBezTo>
                    <a:pt x="1086" y="21"/>
                    <a:pt x="1087" y="41"/>
                    <a:pt x="1094" y="61"/>
                  </a:cubicBezTo>
                  <a:cubicBezTo>
                    <a:pt x="1098" y="73"/>
                    <a:pt x="1113" y="129"/>
                    <a:pt x="1120" y="135"/>
                  </a:cubicBezTo>
                  <a:cubicBezTo>
                    <a:pt x="1129" y="143"/>
                    <a:pt x="1134" y="139"/>
                    <a:pt x="1144" y="137"/>
                  </a:cubicBezTo>
                  <a:cubicBezTo>
                    <a:pt x="1156" y="134"/>
                    <a:pt x="1167" y="153"/>
                    <a:pt x="1175" y="160"/>
                  </a:cubicBezTo>
                  <a:cubicBezTo>
                    <a:pt x="1183" y="168"/>
                    <a:pt x="1181" y="189"/>
                    <a:pt x="1182" y="199"/>
                  </a:cubicBezTo>
                  <a:cubicBezTo>
                    <a:pt x="1185" y="219"/>
                    <a:pt x="1194" y="220"/>
                    <a:pt x="1198" y="234"/>
                  </a:cubicBezTo>
                  <a:cubicBezTo>
                    <a:pt x="1205" y="257"/>
                    <a:pt x="1204" y="279"/>
                    <a:pt x="1215" y="299"/>
                  </a:cubicBezTo>
                  <a:cubicBezTo>
                    <a:pt x="1224" y="316"/>
                    <a:pt x="1219" y="311"/>
                    <a:pt x="1235" y="325"/>
                  </a:cubicBezTo>
                  <a:cubicBezTo>
                    <a:pt x="1250" y="338"/>
                    <a:pt x="1252" y="314"/>
                    <a:pt x="1261" y="340"/>
                  </a:cubicBezTo>
                  <a:cubicBezTo>
                    <a:pt x="1265" y="350"/>
                    <a:pt x="1277" y="346"/>
                    <a:pt x="1286" y="352"/>
                  </a:cubicBezTo>
                  <a:cubicBezTo>
                    <a:pt x="1312" y="366"/>
                    <a:pt x="1293" y="367"/>
                    <a:pt x="1302" y="379"/>
                  </a:cubicBezTo>
                  <a:cubicBezTo>
                    <a:pt x="1322" y="406"/>
                    <a:pt x="1331" y="415"/>
                    <a:pt x="1338" y="451"/>
                  </a:cubicBezTo>
                  <a:cubicBezTo>
                    <a:pt x="1342" y="445"/>
                    <a:pt x="1348" y="445"/>
                    <a:pt x="1352" y="435"/>
                  </a:cubicBezTo>
                  <a:cubicBezTo>
                    <a:pt x="1358" y="441"/>
                    <a:pt x="1367" y="446"/>
                    <a:pt x="1371" y="453"/>
                  </a:cubicBezTo>
                  <a:cubicBezTo>
                    <a:pt x="1372" y="451"/>
                    <a:pt x="1374" y="448"/>
                    <a:pt x="1375" y="446"/>
                  </a:cubicBezTo>
                  <a:cubicBezTo>
                    <a:pt x="1379" y="474"/>
                    <a:pt x="1378" y="487"/>
                    <a:pt x="1399" y="505"/>
                  </a:cubicBezTo>
                  <a:cubicBezTo>
                    <a:pt x="1421" y="523"/>
                    <a:pt x="1435" y="536"/>
                    <a:pt x="1450" y="560"/>
                  </a:cubicBezTo>
                  <a:cubicBezTo>
                    <a:pt x="1466" y="587"/>
                    <a:pt x="1464" y="603"/>
                    <a:pt x="1464" y="635"/>
                  </a:cubicBezTo>
                  <a:cubicBezTo>
                    <a:pt x="1464" y="658"/>
                    <a:pt x="1482" y="684"/>
                    <a:pt x="1478" y="706"/>
                  </a:cubicBezTo>
                  <a:cubicBezTo>
                    <a:pt x="1469" y="756"/>
                    <a:pt x="1466" y="814"/>
                    <a:pt x="1440" y="858"/>
                  </a:cubicBezTo>
                  <a:cubicBezTo>
                    <a:pt x="1428" y="877"/>
                    <a:pt x="1404" y="890"/>
                    <a:pt x="1395" y="910"/>
                  </a:cubicBezTo>
                  <a:cubicBezTo>
                    <a:pt x="1388" y="927"/>
                    <a:pt x="1384" y="962"/>
                    <a:pt x="1376" y="983"/>
                  </a:cubicBezTo>
                  <a:cubicBezTo>
                    <a:pt x="1375" y="981"/>
                    <a:pt x="1374" y="979"/>
                    <a:pt x="1373" y="977"/>
                  </a:cubicBezTo>
                  <a:cubicBezTo>
                    <a:pt x="1351" y="1016"/>
                    <a:pt x="1367" y="1078"/>
                    <a:pt x="1326" y="1098"/>
                  </a:cubicBezTo>
                  <a:cubicBezTo>
                    <a:pt x="1302" y="1109"/>
                    <a:pt x="1285" y="1101"/>
                    <a:pt x="1263" y="1118"/>
                  </a:cubicBezTo>
                  <a:cubicBezTo>
                    <a:pt x="1247" y="1131"/>
                    <a:pt x="1220" y="1141"/>
                    <a:pt x="1215" y="1150"/>
                  </a:cubicBezTo>
                  <a:cubicBezTo>
                    <a:pt x="1218" y="1149"/>
                    <a:pt x="1221" y="1149"/>
                    <a:pt x="1224" y="1148"/>
                  </a:cubicBezTo>
                  <a:cubicBezTo>
                    <a:pt x="1222" y="1153"/>
                    <a:pt x="1220" y="1157"/>
                    <a:pt x="1218" y="1161"/>
                  </a:cubicBezTo>
                  <a:cubicBezTo>
                    <a:pt x="1201" y="1146"/>
                    <a:pt x="1183" y="1111"/>
                    <a:pt x="1161" y="1124"/>
                  </a:cubicBezTo>
                  <a:cubicBezTo>
                    <a:pt x="1168" y="1108"/>
                    <a:pt x="1161" y="1114"/>
                    <a:pt x="1161" y="1100"/>
                  </a:cubicBezTo>
                  <a:cubicBezTo>
                    <a:pt x="1156" y="1104"/>
                    <a:pt x="1149" y="1106"/>
                    <a:pt x="1144" y="1111"/>
                  </a:cubicBezTo>
                  <a:cubicBezTo>
                    <a:pt x="1147" y="1113"/>
                    <a:pt x="1150" y="1115"/>
                    <a:pt x="1154" y="1117"/>
                  </a:cubicBezTo>
                  <a:cubicBezTo>
                    <a:pt x="1130" y="1131"/>
                    <a:pt x="1116" y="1149"/>
                    <a:pt x="1090" y="1135"/>
                  </a:cubicBezTo>
                  <a:cubicBezTo>
                    <a:pt x="1066" y="1122"/>
                    <a:pt x="1045" y="1127"/>
                    <a:pt x="1024" y="1117"/>
                  </a:cubicBezTo>
                  <a:cubicBezTo>
                    <a:pt x="1000" y="1104"/>
                    <a:pt x="981" y="1089"/>
                    <a:pt x="973" y="1061"/>
                  </a:cubicBezTo>
                  <a:cubicBezTo>
                    <a:pt x="969" y="1046"/>
                    <a:pt x="954" y="999"/>
                    <a:pt x="958" y="988"/>
                  </a:cubicBezTo>
                  <a:cubicBezTo>
                    <a:pt x="944" y="992"/>
                    <a:pt x="930" y="996"/>
                    <a:pt x="916" y="999"/>
                  </a:cubicBezTo>
                  <a:cubicBezTo>
                    <a:pt x="935" y="980"/>
                    <a:pt x="927" y="956"/>
                    <a:pt x="912" y="936"/>
                  </a:cubicBezTo>
                  <a:cubicBezTo>
                    <a:pt x="904" y="962"/>
                    <a:pt x="903" y="987"/>
                    <a:pt x="869" y="981"/>
                  </a:cubicBezTo>
                  <a:cubicBezTo>
                    <a:pt x="872" y="969"/>
                    <a:pt x="888" y="967"/>
                    <a:pt x="888" y="966"/>
                  </a:cubicBezTo>
                  <a:cubicBezTo>
                    <a:pt x="890" y="954"/>
                    <a:pt x="885" y="939"/>
                    <a:pt x="892" y="928"/>
                  </a:cubicBezTo>
                  <a:cubicBezTo>
                    <a:pt x="907" y="905"/>
                    <a:pt x="915" y="889"/>
                    <a:pt x="901" y="862"/>
                  </a:cubicBezTo>
                  <a:cubicBezTo>
                    <a:pt x="902" y="918"/>
                    <a:pt x="827" y="922"/>
                    <a:pt x="834" y="974"/>
                  </a:cubicBezTo>
                  <a:cubicBezTo>
                    <a:pt x="821" y="966"/>
                    <a:pt x="807" y="962"/>
                    <a:pt x="804" y="948"/>
                  </a:cubicBezTo>
                  <a:cubicBezTo>
                    <a:pt x="808" y="950"/>
                    <a:pt x="812" y="952"/>
                    <a:pt x="815" y="955"/>
                  </a:cubicBezTo>
                  <a:cubicBezTo>
                    <a:pt x="814" y="933"/>
                    <a:pt x="800" y="911"/>
                    <a:pt x="789" y="892"/>
                  </a:cubicBezTo>
                  <a:cubicBezTo>
                    <a:pt x="782" y="879"/>
                    <a:pt x="765" y="890"/>
                    <a:pt x="769" y="872"/>
                  </a:cubicBezTo>
                  <a:cubicBezTo>
                    <a:pt x="772" y="857"/>
                    <a:pt x="751" y="853"/>
                    <a:pt x="739" y="845"/>
                  </a:cubicBezTo>
                  <a:cubicBezTo>
                    <a:pt x="740" y="847"/>
                    <a:pt x="740" y="849"/>
                    <a:pt x="741" y="851"/>
                  </a:cubicBezTo>
                  <a:cubicBezTo>
                    <a:pt x="721" y="836"/>
                    <a:pt x="706" y="847"/>
                    <a:pt x="690" y="834"/>
                  </a:cubicBezTo>
                  <a:cubicBezTo>
                    <a:pt x="670" y="819"/>
                    <a:pt x="649" y="819"/>
                    <a:pt x="625" y="820"/>
                  </a:cubicBezTo>
                  <a:cubicBezTo>
                    <a:pt x="573" y="821"/>
                    <a:pt x="530" y="845"/>
                    <a:pt x="476" y="851"/>
                  </a:cubicBezTo>
                  <a:cubicBezTo>
                    <a:pt x="454" y="853"/>
                    <a:pt x="428" y="871"/>
                    <a:pt x="408" y="880"/>
                  </a:cubicBezTo>
                  <a:cubicBezTo>
                    <a:pt x="391" y="888"/>
                    <a:pt x="393" y="917"/>
                    <a:pt x="375" y="918"/>
                  </a:cubicBezTo>
                  <a:cubicBezTo>
                    <a:pt x="342" y="919"/>
                    <a:pt x="309" y="920"/>
                    <a:pt x="277" y="921"/>
                  </a:cubicBezTo>
                  <a:cubicBezTo>
                    <a:pt x="247" y="922"/>
                    <a:pt x="243" y="944"/>
                    <a:pt x="219" y="947"/>
                  </a:cubicBezTo>
                  <a:cubicBezTo>
                    <a:pt x="171" y="951"/>
                    <a:pt x="169" y="993"/>
                    <a:pt x="107" y="964"/>
                  </a:cubicBezTo>
                  <a:cubicBezTo>
                    <a:pt x="88" y="955"/>
                    <a:pt x="70" y="933"/>
                    <a:pt x="70" y="915"/>
                  </a:cubicBezTo>
                  <a:cubicBezTo>
                    <a:pt x="70" y="907"/>
                    <a:pt x="92" y="899"/>
                    <a:pt x="92" y="877"/>
                  </a:cubicBezTo>
                  <a:cubicBezTo>
                    <a:pt x="92" y="821"/>
                    <a:pt x="67" y="782"/>
                    <a:pt x="63" y="727"/>
                  </a:cubicBezTo>
                  <a:cubicBezTo>
                    <a:pt x="60" y="691"/>
                    <a:pt x="21" y="627"/>
                    <a:pt x="0" y="598"/>
                  </a:cubicBezTo>
                  <a:cubicBezTo>
                    <a:pt x="12" y="614"/>
                    <a:pt x="28" y="622"/>
                    <a:pt x="18" y="592"/>
                  </a:cubicBezTo>
                  <a:cubicBezTo>
                    <a:pt x="21" y="597"/>
                    <a:pt x="23" y="601"/>
                    <a:pt x="25" y="605"/>
                  </a:cubicBezTo>
                  <a:cubicBezTo>
                    <a:pt x="49" y="583"/>
                    <a:pt x="5" y="546"/>
                    <a:pt x="5" y="518"/>
                  </a:cubicBezTo>
                  <a:cubicBezTo>
                    <a:pt x="5" y="500"/>
                    <a:pt x="18" y="489"/>
                    <a:pt x="17" y="470"/>
                  </a:cubicBezTo>
                  <a:cubicBezTo>
                    <a:pt x="16" y="452"/>
                    <a:pt x="14" y="440"/>
                    <a:pt x="27" y="42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2" name="Freeform 534"/>
            <p:cNvSpPr>
              <a:spLocks noEditPoints="1"/>
            </p:cNvSpPr>
            <p:nvPr/>
          </p:nvSpPr>
          <p:spPr bwMode="auto">
            <a:xfrm>
              <a:off x="3395" y="2725"/>
              <a:ext cx="446" cy="355"/>
            </a:xfrm>
            <a:custGeom>
              <a:avLst/>
              <a:gdLst>
                <a:gd name="T0" fmla="*/ 1174 w 1498"/>
                <a:gd name="T1" fmla="*/ 1146 h 1190"/>
                <a:gd name="T2" fmla="*/ 1028 w 1498"/>
                <a:gd name="T3" fmla="*/ 1139 h 1190"/>
                <a:gd name="T4" fmla="*/ 875 w 1498"/>
                <a:gd name="T5" fmla="*/ 1004 h 1190"/>
                <a:gd name="T6" fmla="*/ 879 w 1498"/>
                <a:gd name="T7" fmla="*/ 941 h 1190"/>
                <a:gd name="T8" fmla="*/ 809 w 1498"/>
                <a:gd name="T9" fmla="*/ 948 h 1190"/>
                <a:gd name="T10" fmla="*/ 766 w 1498"/>
                <a:gd name="T11" fmla="*/ 890 h 1190"/>
                <a:gd name="T12" fmla="*/ 441 w 1498"/>
                <a:gd name="T13" fmla="*/ 892 h 1190"/>
                <a:gd name="T14" fmla="*/ 228 w 1498"/>
                <a:gd name="T15" fmla="*/ 970 h 1190"/>
                <a:gd name="T16" fmla="*/ 77 w 1498"/>
                <a:gd name="T17" fmla="*/ 812 h 1190"/>
                <a:gd name="T18" fmla="*/ 4 w 1498"/>
                <a:gd name="T19" fmla="*/ 532 h 1190"/>
                <a:gd name="T20" fmla="*/ 76 w 1498"/>
                <a:gd name="T21" fmla="*/ 422 h 1190"/>
                <a:gd name="T22" fmla="*/ 228 w 1498"/>
                <a:gd name="T23" fmla="*/ 357 h 1190"/>
                <a:gd name="T24" fmla="*/ 339 w 1498"/>
                <a:gd name="T25" fmla="*/ 244 h 1190"/>
                <a:gd name="T26" fmla="*/ 429 w 1498"/>
                <a:gd name="T27" fmla="*/ 185 h 1190"/>
                <a:gd name="T28" fmla="*/ 465 w 1498"/>
                <a:gd name="T29" fmla="*/ 138 h 1190"/>
                <a:gd name="T30" fmla="*/ 600 w 1498"/>
                <a:gd name="T31" fmla="*/ 164 h 1190"/>
                <a:gd name="T32" fmla="*/ 621 w 1498"/>
                <a:gd name="T33" fmla="*/ 102 h 1190"/>
                <a:gd name="T34" fmla="*/ 698 w 1498"/>
                <a:gd name="T35" fmla="*/ 66 h 1190"/>
                <a:gd name="T36" fmla="*/ 726 w 1498"/>
                <a:gd name="T37" fmla="*/ 30 h 1190"/>
                <a:gd name="T38" fmla="*/ 880 w 1498"/>
                <a:gd name="T39" fmla="*/ 71 h 1190"/>
                <a:gd name="T40" fmla="*/ 852 w 1498"/>
                <a:gd name="T41" fmla="*/ 130 h 1190"/>
                <a:gd name="T42" fmla="*/ 915 w 1498"/>
                <a:gd name="T43" fmla="*/ 221 h 1190"/>
                <a:gd name="T44" fmla="*/ 1083 w 1498"/>
                <a:gd name="T45" fmla="*/ 5 h 1190"/>
                <a:gd name="T46" fmla="*/ 1139 w 1498"/>
                <a:gd name="T47" fmla="*/ 145 h 1190"/>
                <a:gd name="T48" fmla="*/ 1206 w 1498"/>
                <a:gd name="T49" fmla="*/ 229 h 1190"/>
                <a:gd name="T50" fmla="*/ 1252 w 1498"/>
                <a:gd name="T51" fmla="*/ 334 h 1190"/>
                <a:gd name="T52" fmla="*/ 1323 w 1498"/>
                <a:gd name="T53" fmla="*/ 394 h 1190"/>
                <a:gd name="T54" fmla="*/ 1387 w 1498"/>
                <a:gd name="T55" fmla="*/ 430 h 1190"/>
                <a:gd name="T56" fmla="*/ 1495 w 1498"/>
                <a:gd name="T57" fmla="*/ 722 h 1190"/>
                <a:gd name="T58" fmla="*/ 1387 w 1498"/>
                <a:gd name="T59" fmla="*/ 1016 h 1190"/>
                <a:gd name="T60" fmla="*/ 1243 w 1498"/>
                <a:gd name="T61" fmla="*/ 1160 h 1190"/>
                <a:gd name="T62" fmla="*/ 1265 w 1498"/>
                <a:gd name="T63" fmla="*/ 1125 h 1190"/>
                <a:gd name="T64" fmla="*/ 1384 w 1498"/>
                <a:gd name="T65" fmla="*/ 959 h 1190"/>
                <a:gd name="T66" fmla="*/ 1463 w 1498"/>
                <a:gd name="T67" fmla="*/ 649 h 1190"/>
                <a:gd name="T68" fmla="*/ 1357 w 1498"/>
                <a:gd name="T69" fmla="*/ 467 h 1190"/>
                <a:gd name="T70" fmla="*/ 1289 w 1498"/>
                <a:gd name="T71" fmla="*/ 373 h 1190"/>
                <a:gd name="T72" fmla="*/ 1215 w 1498"/>
                <a:gd name="T73" fmla="*/ 318 h 1190"/>
                <a:gd name="T74" fmla="*/ 1170 w 1498"/>
                <a:gd name="T75" fmla="*/ 173 h 1190"/>
                <a:gd name="T76" fmla="*/ 1082 w 1498"/>
                <a:gd name="T77" fmla="*/ 29 h 1190"/>
                <a:gd name="T78" fmla="*/ 910 w 1498"/>
                <a:gd name="T79" fmla="*/ 243 h 1190"/>
                <a:gd name="T80" fmla="*/ 837 w 1498"/>
                <a:gd name="T81" fmla="*/ 192 h 1190"/>
                <a:gd name="T82" fmla="*/ 830 w 1498"/>
                <a:gd name="T83" fmla="*/ 78 h 1190"/>
                <a:gd name="T84" fmla="*/ 664 w 1498"/>
                <a:gd name="T85" fmla="*/ 85 h 1190"/>
                <a:gd name="T86" fmla="*/ 636 w 1498"/>
                <a:gd name="T87" fmla="*/ 114 h 1190"/>
                <a:gd name="T88" fmla="*/ 603 w 1498"/>
                <a:gd name="T89" fmla="*/ 189 h 1190"/>
                <a:gd name="T90" fmla="*/ 476 w 1498"/>
                <a:gd name="T91" fmla="*/ 165 h 1190"/>
                <a:gd name="T92" fmla="*/ 440 w 1498"/>
                <a:gd name="T93" fmla="*/ 201 h 1190"/>
                <a:gd name="T94" fmla="*/ 401 w 1498"/>
                <a:gd name="T95" fmla="*/ 249 h 1190"/>
                <a:gd name="T96" fmla="*/ 342 w 1498"/>
                <a:gd name="T97" fmla="*/ 272 h 1190"/>
                <a:gd name="T98" fmla="*/ 193 w 1498"/>
                <a:gd name="T99" fmla="*/ 390 h 1190"/>
                <a:gd name="T100" fmla="*/ 50 w 1498"/>
                <a:gd name="T101" fmla="*/ 467 h 1190"/>
                <a:gd name="T102" fmla="*/ 36 w 1498"/>
                <a:gd name="T103" fmla="*/ 630 h 1190"/>
                <a:gd name="T104" fmla="*/ 87 w 1498"/>
                <a:gd name="T105" fmla="*/ 931 h 1190"/>
                <a:gd name="T106" fmla="*/ 358 w 1498"/>
                <a:gd name="T107" fmla="*/ 923 h 1190"/>
                <a:gd name="T108" fmla="*/ 633 w 1498"/>
                <a:gd name="T109" fmla="*/ 825 h 1190"/>
                <a:gd name="T110" fmla="*/ 786 w 1498"/>
                <a:gd name="T111" fmla="*/ 888 h 1190"/>
                <a:gd name="T112" fmla="*/ 833 w 1498"/>
                <a:gd name="T113" fmla="*/ 972 h 1190"/>
                <a:gd name="T114" fmla="*/ 943 w 1498"/>
                <a:gd name="T115" fmla="*/ 999 h 1190"/>
                <a:gd name="T116" fmla="*/ 1103 w 1498"/>
                <a:gd name="T117" fmla="*/ 1141 h 1190"/>
                <a:gd name="T118" fmla="*/ 1179 w 1498"/>
                <a:gd name="T119" fmla="*/ 1092 h 1190"/>
                <a:gd name="T120" fmla="*/ 906 w 1498"/>
                <a:gd name="T121" fmla="*/ 966 h 1190"/>
                <a:gd name="T122" fmla="*/ 847 w 1498"/>
                <a:gd name="T123" fmla="*/ 98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8" h="1190">
                  <a:moveTo>
                    <a:pt x="1230" y="1190"/>
                  </a:moveTo>
                  <a:cubicBezTo>
                    <a:pt x="1221" y="1182"/>
                    <a:pt x="1221" y="1182"/>
                    <a:pt x="1221" y="1182"/>
                  </a:cubicBezTo>
                  <a:cubicBezTo>
                    <a:pt x="1218" y="1180"/>
                    <a:pt x="1216" y="1178"/>
                    <a:pt x="1213" y="1175"/>
                  </a:cubicBezTo>
                  <a:cubicBezTo>
                    <a:pt x="1205" y="1176"/>
                    <a:pt x="1205" y="1176"/>
                    <a:pt x="1205" y="1176"/>
                  </a:cubicBezTo>
                  <a:cubicBezTo>
                    <a:pt x="1209" y="1170"/>
                    <a:pt x="1209" y="1170"/>
                    <a:pt x="1209" y="1170"/>
                  </a:cubicBezTo>
                  <a:cubicBezTo>
                    <a:pt x="1208" y="1169"/>
                    <a:pt x="1207" y="1167"/>
                    <a:pt x="1206" y="1166"/>
                  </a:cubicBezTo>
                  <a:cubicBezTo>
                    <a:pt x="1195" y="1154"/>
                    <a:pt x="1184" y="1140"/>
                    <a:pt x="1174" y="1146"/>
                  </a:cubicBezTo>
                  <a:cubicBezTo>
                    <a:pt x="1148" y="1162"/>
                    <a:pt x="1148" y="1162"/>
                    <a:pt x="1148" y="1162"/>
                  </a:cubicBezTo>
                  <a:cubicBezTo>
                    <a:pt x="1155" y="1146"/>
                    <a:pt x="1155" y="1146"/>
                    <a:pt x="1155" y="1146"/>
                  </a:cubicBezTo>
                  <a:cubicBezTo>
                    <a:pt x="1154" y="1147"/>
                    <a:pt x="1153" y="1147"/>
                    <a:pt x="1152" y="1147"/>
                  </a:cubicBezTo>
                  <a:cubicBezTo>
                    <a:pt x="1141" y="1156"/>
                    <a:pt x="1130" y="1163"/>
                    <a:pt x="1116" y="1163"/>
                  </a:cubicBezTo>
                  <a:cubicBezTo>
                    <a:pt x="1109" y="1163"/>
                    <a:pt x="1101" y="1161"/>
                    <a:pt x="1094" y="1157"/>
                  </a:cubicBezTo>
                  <a:cubicBezTo>
                    <a:pt x="1082" y="1151"/>
                    <a:pt x="1072" y="1149"/>
                    <a:pt x="1060" y="1148"/>
                  </a:cubicBezTo>
                  <a:cubicBezTo>
                    <a:pt x="1050" y="1146"/>
                    <a:pt x="1039" y="1145"/>
                    <a:pt x="1028" y="1139"/>
                  </a:cubicBezTo>
                  <a:cubicBezTo>
                    <a:pt x="1006" y="1127"/>
                    <a:pt x="982" y="1111"/>
                    <a:pt x="972" y="1077"/>
                  </a:cubicBezTo>
                  <a:cubicBezTo>
                    <a:pt x="970" y="1069"/>
                    <a:pt x="970" y="1069"/>
                    <a:pt x="970" y="1069"/>
                  </a:cubicBezTo>
                  <a:cubicBezTo>
                    <a:pt x="963" y="1045"/>
                    <a:pt x="958" y="1027"/>
                    <a:pt x="957" y="1014"/>
                  </a:cubicBezTo>
                  <a:cubicBezTo>
                    <a:pt x="893" y="1031"/>
                    <a:pt x="893" y="1031"/>
                    <a:pt x="893" y="1031"/>
                  </a:cubicBezTo>
                  <a:cubicBezTo>
                    <a:pt x="917" y="1007"/>
                    <a:pt x="917" y="1007"/>
                    <a:pt x="917" y="1007"/>
                  </a:cubicBezTo>
                  <a:cubicBezTo>
                    <a:pt x="927" y="997"/>
                    <a:pt x="927" y="985"/>
                    <a:pt x="923" y="973"/>
                  </a:cubicBezTo>
                  <a:cubicBezTo>
                    <a:pt x="917" y="992"/>
                    <a:pt x="908" y="1010"/>
                    <a:pt x="875" y="1004"/>
                  </a:cubicBezTo>
                  <a:cubicBezTo>
                    <a:pt x="866" y="1002"/>
                    <a:pt x="866" y="1002"/>
                    <a:pt x="866" y="1002"/>
                  </a:cubicBezTo>
                  <a:cubicBezTo>
                    <a:pt x="868" y="993"/>
                    <a:pt x="868" y="993"/>
                    <a:pt x="868" y="993"/>
                  </a:cubicBezTo>
                  <a:cubicBezTo>
                    <a:pt x="871" y="981"/>
                    <a:pt x="881" y="976"/>
                    <a:pt x="887" y="974"/>
                  </a:cubicBezTo>
                  <a:cubicBezTo>
                    <a:pt x="887" y="971"/>
                    <a:pt x="887" y="968"/>
                    <a:pt x="887" y="965"/>
                  </a:cubicBezTo>
                  <a:cubicBezTo>
                    <a:pt x="887" y="957"/>
                    <a:pt x="887" y="947"/>
                    <a:pt x="893" y="938"/>
                  </a:cubicBezTo>
                  <a:cubicBezTo>
                    <a:pt x="897" y="930"/>
                    <a:pt x="901" y="923"/>
                    <a:pt x="904" y="917"/>
                  </a:cubicBezTo>
                  <a:cubicBezTo>
                    <a:pt x="897" y="926"/>
                    <a:pt x="888" y="934"/>
                    <a:pt x="879" y="941"/>
                  </a:cubicBezTo>
                  <a:cubicBezTo>
                    <a:pt x="860" y="956"/>
                    <a:pt x="848" y="967"/>
                    <a:pt x="851" y="986"/>
                  </a:cubicBezTo>
                  <a:cubicBezTo>
                    <a:pt x="854" y="1006"/>
                    <a:pt x="854" y="1006"/>
                    <a:pt x="854" y="1006"/>
                  </a:cubicBezTo>
                  <a:cubicBezTo>
                    <a:pt x="837" y="995"/>
                    <a:pt x="837" y="995"/>
                    <a:pt x="837" y="995"/>
                  </a:cubicBezTo>
                  <a:cubicBezTo>
                    <a:pt x="835" y="994"/>
                    <a:pt x="832" y="992"/>
                    <a:pt x="829" y="991"/>
                  </a:cubicBezTo>
                  <a:cubicBezTo>
                    <a:pt x="818" y="985"/>
                    <a:pt x="806" y="978"/>
                    <a:pt x="803" y="964"/>
                  </a:cubicBezTo>
                  <a:cubicBezTo>
                    <a:pt x="798" y="941"/>
                    <a:pt x="798" y="941"/>
                    <a:pt x="798" y="941"/>
                  </a:cubicBezTo>
                  <a:cubicBezTo>
                    <a:pt x="809" y="948"/>
                    <a:pt x="809" y="948"/>
                    <a:pt x="809" y="948"/>
                  </a:cubicBezTo>
                  <a:cubicBezTo>
                    <a:pt x="804" y="936"/>
                    <a:pt x="797" y="924"/>
                    <a:pt x="791" y="913"/>
                  </a:cubicBezTo>
                  <a:cubicBezTo>
                    <a:pt x="789" y="910"/>
                    <a:pt x="789" y="910"/>
                    <a:pt x="789" y="910"/>
                  </a:cubicBezTo>
                  <a:cubicBezTo>
                    <a:pt x="788" y="909"/>
                    <a:pt x="787" y="909"/>
                    <a:pt x="783" y="908"/>
                  </a:cubicBezTo>
                  <a:cubicBezTo>
                    <a:pt x="779" y="907"/>
                    <a:pt x="773" y="906"/>
                    <a:pt x="769" y="900"/>
                  </a:cubicBezTo>
                  <a:cubicBezTo>
                    <a:pt x="766" y="895"/>
                    <a:pt x="767" y="889"/>
                    <a:pt x="768" y="884"/>
                  </a:cubicBezTo>
                  <a:cubicBezTo>
                    <a:pt x="768" y="882"/>
                    <a:pt x="767" y="880"/>
                    <a:pt x="763" y="877"/>
                  </a:cubicBezTo>
                  <a:cubicBezTo>
                    <a:pt x="766" y="890"/>
                    <a:pt x="766" y="890"/>
                    <a:pt x="766" y="890"/>
                  </a:cubicBezTo>
                  <a:cubicBezTo>
                    <a:pt x="743" y="872"/>
                    <a:pt x="743" y="872"/>
                    <a:pt x="743" y="872"/>
                  </a:cubicBezTo>
                  <a:cubicBezTo>
                    <a:pt x="735" y="866"/>
                    <a:pt x="728" y="865"/>
                    <a:pt x="720" y="865"/>
                  </a:cubicBezTo>
                  <a:cubicBezTo>
                    <a:pt x="712" y="864"/>
                    <a:pt x="702" y="863"/>
                    <a:pt x="692" y="855"/>
                  </a:cubicBezTo>
                  <a:cubicBezTo>
                    <a:pt x="676" y="843"/>
                    <a:pt x="657" y="843"/>
                    <a:pt x="633" y="843"/>
                  </a:cubicBezTo>
                  <a:cubicBezTo>
                    <a:pt x="606" y="844"/>
                    <a:pt x="582" y="851"/>
                    <a:pt x="557" y="858"/>
                  </a:cubicBezTo>
                  <a:cubicBezTo>
                    <a:pt x="534" y="865"/>
                    <a:pt x="511" y="871"/>
                    <a:pt x="485" y="874"/>
                  </a:cubicBezTo>
                  <a:cubicBezTo>
                    <a:pt x="472" y="875"/>
                    <a:pt x="455" y="884"/>
                    <a:pt x="441" y="892"/>
                  </a:cubicBezTo>
                  <a:cubicBezTo>
                    <a:pt x="434" y="896"/>
                    <a:pt x="427" y="900"/>
                    <a:pt x="420" y="902"/>
                  </a:cubicBezTo>
                  <a:cubicBezTo>
                    <a:pt x="415" y="905"/>
                    <a:pt x="412" y="911"/>
                    <a:pt x="409" y="918"/>
                  </a:cubicBezTo>
                  <a:cubicBezTo>
                    <a:pt x="404" y="928"/>
                    <a:pt x="398" y="941"/>
                    <a:pt x="383" y="941"/>
                  </a:cubicBezTo>
                  <a:cubicBezTo>
                    <a:pt x="359" y="942"/>
                    <a:pt x="359" y="942"/>
                    <a:pt x="359" y="942"/>
                  </a:cubicBezTo>
                  <a:cubicBezTo>
                    <a:pt x="334" y="942"/>
                    <a:pt x="309" y="943"/>
                    <a:pt x="285" y="944"/>
                  </a:cubicBezTo>
                  <a:cubicBezTo>
                    <a:pt x="272" y="944"/>
                    <a:pt x="265" y="950"/>
                    <a:pt x="258" y="955"/>
                  </a:cubicBezTo>
                  <a:cubicBezTo>
                    <a:pt x="250" y="962"/>
                    <a:pt x="242" y="968"/>
                    <a:pt x="228" y="970"/>
                  </a:cubicBezTo>
                  <a:cubicBezTo>
                    <a:pt x="212" y="971"/>
                    <a:pt x="202" y="977"/>
                    <a:pt x="191" y="984"/>
                  </a:cubicBezTo>
                  <a:cubicBezTo>
                    <a:pt x="180" y="991"/>
                    <a:pt x="169" y="998"/>
                    <a:pt x="153" y="998"/>
                  </a:cubicBezTo>
                  <a:cubicBezTo>
                    <a:pt x="141" y="998"/>
                    <a:pt x="127" y="994"/>
                    <a:pt x="111" y="987"/>
                  </a:cubicBezTo>
                  <a:cubicBezTo>
                    <a:pt x="91" y="977"/>
                    <a:pt x="69" y="952"/>
                    <a:pt x="69" y="929"/>
                  </a:cubicBezTo>
                  <a:cubicBezTo>
                    <a:pt x="69" y="923"/>
                    <a:pt x="74" y="918"/>
                    <a:pt x="79" y="913"/>
                  </a:cubicBezTo>
                  <a:cubicBezTo>
                    <a:pt x="85" y="907"/>
                    <a:pt x="91" y="901"/>
                    <a:pt x="91" y="891"/>
                  </a:cubicBezTo>
                  <a:cubicBezTo>
                    <a:pt x="91" y="862"/>
                    <a:pt x="84" y="838"/>
                    <a:pt x="77" y="812"/>
                  </a:cubicBezTo>
                  <a:cubicBezTo>
                    <a:pt x="70" y="791"/>
                    <a:pt x="64" y="768"/>
                    <a:pt x="62" y="742"/>
                  </a:cubicBezTo>
                  <a:cubicBezTo>
                    <a:pt x="59" y="710"/>
                    <a:pt x="24" y="650"/>
                    <a:pt x="0" y="618"/>
                  </a:cubicBezTo>
                  <a:cubicBezTo>
                    <a:pt x="15" y="606"/>
                    <a:pt x="15" y="606"/>
                    <a:pt x="15" y="606"/>
                  </a:cubicBezTo>
                  <a:cubicBezTo>
                    <a:pt x="15" y="607"/>
                    <a:pt x="17" y="609"/>
                    <a:pt x="17" y="610"/>
                  </a:cubicBezTo>
                  <a:cubicBezTo>
                    <a:pt x="31" y="603"/>
                    <a:pt x="31" y="603"/>
                    <a:pt x="31" y="603"/>
                  </a:cubicBezTo>
                  <a:cubicBezTo>
                    <a:pt x="31" y="596"/>
                    <a:pt x="26" y="586"/>
                    <a:pt x="19" y="573"/>
                  </a:cubicBezTo>
                  <a:cubicBezTo>
                    <a:pt x="11" y="559"/>
                    <a:pt x="4" y="546"/>
                    <a:pt x="4" y="532"/>
                  </a:cubicBezTo>
                  <a:cubicBezTo>
                    <a:pt x="4" y="521"/>
                    <a:pt x="8" y="513"/>
                    <a:pt x="11" y="506"/>
                  </a:cubicBezTo>
                  <a:cubicBezTo>
                    <a:pt x="14" y="499"/>
                    <a:pt x="17" y="492"/>
                    <a:pt x="16" y="485"/>
                  </a:cubicBezTo>
                  <a:cubicBezTo>
                    <a:pt x="16" y="479"/>
                    <a:pt x="16" y="479"/>
                    <a:pt x="16" y="479"/>
                  </a:cubicBezTo>
                  <a:cubicBezTo>
                    <a:pt x="15" y="464"/>
                    <a:pt x="14" y="449"/>
                    <a:pt x="29" y="433"/>
                  </a:cubicBezTo>
                  <a:cubicBezTo>
                    <a:pt x="32" y="430"/>
                    <a:pt x="35" y="429"/>
                    <a:pt x="38" y="429"/>
                  </a:cubicBezTo>
                  <a:cubicBezTo>
                    <a:pt x="40" y="429"/>
                    <a:pt x="45" y="430"/>
                    <a:pt x="47" y="435"/>
                  </a:cubicBezTo>
                  <a:cubicBezTo>
                    <a:pt x="56" y="429"/>
                    <a:pt x="65" y="426"/>
                    <a:pt x="76" y="422"/>
                  </a:cubicBezTo>
                  <a:cubicBezTo>
                    <a:pt x="79" y="421"/>
                    <a:pt x="79" y="421"/>
                    <a:pt x="79" y="421"/>
                  </a:cubicBezTo>
                  <a:cubicBezTo>
                    <a:pt x="85" y="419"/>
                    <a:pt x="94" y="410"/>
                    <a:pt x="102" y="402"/>
                  </a:cubicBezTo>
                  <a:cubicBezTo>
                    <a:pt x="109" y="395"/>
                    <a:pt x="117" y="387"/>
                    <a:pt x="124" y="382"/>
                  </a:cubicBezTo>
                  <a:cubicBezTo>
                    <a:pt x="132" y="377"/>
                    <a:pt x="144" y="379"/>
                    <a:pt x="154" y="381"/>
                  </a:cubicBezTo>
                  <a:cubicBezTo>
                    <a:pt x="159" y="383"/>
                    <a:pt x="165" y="384"/>
                    <a:pt x="168" y="382"/>
                  </a:cubicBezTo>
                  <a:cubicBezTo>
                    <a:pt x="172" y="381"/>
                    <a:pt x="178" y="377"/>
                    <a:pt x="185" y="374"/>
                  </a:cubicBezTo>
                  <a:cubicBezTo>
                    <a:pt x="200" y="365"/>
                    <a:pt x="216" y="357"/>
                    <a:pt x="228" y="357"/>
                  </a:cubicBezTo>
                  <a:cubicBezTo>
                    <a:pt x="230" y="357"/>
                    <a:pt x="230" y="357"/>
                    <a:pt x="230" y="357"/>
                  </a:cubicBezTo>
                  <a:cubicBezTo>
                    <a:pt x="271" y="362"/>
                    <a:pt x="300" y="331"/>
                    <a:pt x="313" y="305"/>
                  </a:cubicBezTo>
                  <a:cubicBezTo>
                    <a:pt x="316" y="300"/>
                    <a:pt x="321" y="296"/>
                    <a:pt x="325" y="293"/>
                  </a:cubicBezTo>
                  <a:cubicBezTo>
                    <a:pt x="327" y="292"/>
                    <a:pt x="329" y="290"/>
                    <a:pt x="330" y="289"/>
                  </a:cubicBezTo>
                  <a:cubicBezTo>
                    <a:pt x="330" y="288"/>
                    <a:pt x="329" y="286"/>
                    <a:pt x="328" y="285"/>
                  </a:cubicBezTo>
                  <a:cubicBezTo>
                    <a:pt x="325" y="280"/>
                    <a:pt x="321" y="273"/>
                    <a:pt x="325" y="266"/>
                  </a:cubicBezTo>
                  <a:cubicBezTo>
                    <a:pt x="329" y="257"/>
                    <a:pt x="335" y="250"/>
                    <a:pt x="339" y="244"/>
                  </a:cubicBezTo>
                  <a:cubicBezTo>
                    <a:pt x="344" y="238"/>
                    <a:pt x="349" y="233"/>
                    <a:pt x="352" y="225"/>
                  </a:cubicBezTo>
                  <a:cubicBezTo>
                    <a:pt x="360" y="209"/>
                    <a:pt x="360" y="209"/>
                    <a:pt x="360" y="209"/>
                  </a:cubicBezTo>
                  <a:cubicBezTo>
                    <a:pt x="375" y="236"/>
                    <a:pt x="375" y="236"/>
                    <a:pt x="375" y="236"/>
                  </a:cubicBezTo>
                  <a:cubicBezTo>
                    <a:pt x="374" y="232"/>
                    <a:pt x="375" y="229"/>
                    <a:pt x="376" y="226"/>
                  </a:cubicBezTo>
                  <a:cubicBezTo>
                    <a:pt x="381" y="216"/>
                    <a:pt x="395" y="213"/>
                    <a:pt x="408" y="218"/>
                  </a:cubicBezTo>
                  <a:cubicBezTo>
                    <a:pt x="409" y="210"/>
                    <a:pt x="412" y="200"/>
                    <a:pt x="417" y="193"/>
                  </a:cubicBezTo>
                  <a:cubicBezTo>
                    <a:pt x="421" y="189"/>
                    <a:pt x="425" y="187"/>
                    <a:pt x="429" y="185"/>
                  </a:cubicBezTo>
                  <a:cubicBezTo>
                    <a:pt x="423" y="164"/>
                    <a:pt x="423" y="164"/>
                    <a:pt x="423" y="164"/>
                  </a:cubicBezTo>
                  <a:cubicBezTo>
                    <a:pt x="436" y="167"/>
                    <a:pt x="436" y="167"/>
                    <a:pt x="436" y="167"/>
                  </a:cubicBezTo>
                  <a:cubicBezTo>
                    <a:pt x="432" y="153"/>
                    <a:pt x="432" y="153"/>
                    <a:pt x="432" y="153"/>
                  </a:cubicBezTo>
                  <a:cubicBezTo>
                    <a:pt x="444" y="153"/>
                    <a:pt x="444" y="153"/>
                    <a:pt x="444" y="153"/>
                  </a:cubicBezTo>
                  <a:cubicBezTo>
                    <a:pt x="448" y="153"/>
                    <a:pt x="451" y="153"/>
                    <a:pt x="453" y="152"/>
                  </a:cubicBezTo>
                  <a:cubicBezTo>
                    <a:pt x="457" y="152"/>
                    <a:pt x="460" y="152"/>
                    <a:pt x="462" y="152"/>
                  </a:cubicBezTo>
                  <a:cubicBezTo>
                    <a:pt x="466" y="148"/>
                    <a:pt x="466" y="147"/>
                    <a:pt x="465" y="138"/>
                  </a:cubicBezTo>
                  <a:cubicBezTo>
                    <a:pt x="457" y="89"/>
                    <a:pt x="457" y="89"/>
                    <a:pt x="457" y="89"/>
                  </a:cubicBezTo>
                  <a:cubicBezTo>
                    <a:pt x="482" y="132"/>
                    <a:pt x="482" y="132"/>
                    <a:pt x="482" y="132"/>
                  </a:cubicBezTo>
                  <a:cubicBezTo>
                    <a:pt x="482" y="132"/>
                    <a:pt x="482" y="133"/>
                    <a:pt x="485" y="133"/>
                  </a:cubicBezTo>
                  <a:cubicBezTo>
                    <a:pt x="488" y="133"/>
                    <a:pt x="492" y="132"/>
                    <a:pt x="496" y="131"/>
                  </a:cubicBezTo>
                  <a:cubicBezTo>
                    <a:pt x="507" y="129"/>
                    <a:pt x="520" y="128"/>
                    <a:pt x="530" y="133"/>
                  </a:cubicBezTo>
                  <a:cubicBezTo>
                    <a:pt x="551" y="141"/>
                    <a:pt x="559" y="153"/>
                    <a:pt x="560" y="166"/>
                  </a:cubicBezTo>
                  <a:cubicBezTo>
                    <a:pt x="572" y="159"/>
                    <a:pt x="587" y="158"/>
                    <a:pt x="600" y="164"/>
                  </a:cubicBezTo>
                  <a:cubicBezTo>
                    <a:pt x="600" y="163"/>
                    <a:pt x="600" y="163"/>
                    <a:pt x="600" y="162"/>
                  </a:cubicBezTo>
                  <a:cubicBezTo>
                    <a:pt x="597" y="150"/>
                    <a:pt x="596" y="140"/>
                    <a:pt x="609" y="117"/>
                  </a:cubicBezTo>
                  <a:cubicBezTo>
                    <a:pt x="609" y="117"/>
                    <a:pt x="609" y="117"/>
                    <a:pt x="609" y="117"/>
                  </a:cubicBezTo>
                  <a:cubicBezTo>
                    <a:pt x="616" y="121"/>
                    <a:pt x="616" y="121"/>
                    <a:pt x="616" y="121"/>
                  </a:cubicBezTo>
                  <a:cubicBezTo>
                    <a:pt x="611" y="115"/>
                    <a:pt x="611" y="115"/>
                    <a:pt x="611" y="115"/>
                  </a:cubicBezTo>
                  <a:cubicBezTo>
                    <a:pt x="612" y="114"/>
                    <a:pt x="619" y="105"/>
                    <a:pt x="621" y="102"/>
                  </a:cubicBezTo>
                  <a:cubicBezTo>
                    <a:pt x="621" y="102"/>
                    <a:pt x="621" y="102"/>
                    <a:pt x="621" y="102"/>
                  </a:cubicBezTo>
                  <a:cubicBezTo>
                    <a:pt x="621" y="102"/>
                    <a:pt x="621" y="102"/>
                    <a:pt x="621" y="102"/>
                  </a:cubicBezTo>
                  <a:cubicBezTo>
                    <a:pt x="623" y="100"/>
                    <a:pt x="624" y="97"/>
                    <a:pt x="626" y="93"/>
                  </a:cubicBezTo>
                  <a:cubicBezTo>
                    <a:pt x="629" y="86"/>
                    <a:pt x="635" y="74"/>
                    <a:pt x="647" y="77"/>
                  </a:cubicBezTo>
                  <a:cubicBezTo>
                    <a:pt x="648" y="76"/>
                    <a:pt x="649" y="74"/>
                    <a:pt x="650" y="73"/>
                  </a:cubicBezTo>
                  <a:cubicBezTo>
                    <a:pt x="655" y="66"/>
                    <a:pt x="665" y="66"/>
                    <a:pt x="668" y="66"/>
                  </a:cubicBezTo>
                  <a:cubicBezTo>
                    <a:pt x="671" y="66"/>
                    <a:pt x="675" y="66"/>
                    <a:pt x="679" y="67"/>
                  </a:cubicBezTo>
                  <a:cubicBezTo>
                    <a:pt x="686" y="67"/>
                    <a:pt x="694" y="68"/>
                    <a:pt x="698" y="66"/>
                  </a:cubicBezTo>
                  <a:cubicBezTo>
                    <a:pt x="704" y="63"/>
                    <a:pt x="706" y="60"/>
                    <a:pt x="706" y="58"/>
                  </a:cubicBezTo>
                  <a:cubicBezTo>
                    <a:pt x="705" y="55"/>
                    <a:pt x="698" y="49"/>
                    <a:pt x="685" y="47"/>
                  </a:cubicBezTo>
                  <a:cubicBezTo>
                    <a:pt x="656" y="43"/>
                    <a:pt x="656" y="43"/>
                    <a:pt x="656" y="43"/>
                  </a:cubicBezTo>
                  <a:cubicBezTo>
                    <a:pt x="681" y="30"/>
                    <a:pt x="681" y="30"/>
                    <a:pt x="681" y="30"/>
                  </a:cubicBezTo>
                  <a:cubicBezTo>
                    <a:pt x="694" y="23"/>
                    <a:pt x="706" y="27"/>
                    <a:pt x="713" y="31"/>
                  </a:cubicBezTo>
                  <a:cubicBezTo>
                    <a:pt x="715" y="33"/>
                    <a:pt x="717" y="34"/>
                    <a:pt x="719" y="34"/>
                  </a:cubicBezTo>
                  <a:cubicBezTo>
                    <a:pt x="726" y="30"/>
                    <a:pt x="726" y="30"/>
                    <a:pt x="726" y="30"/>
                  </a:cubicBezTo>
                  <a:cubicBezTo>
                    <a:pt x="732" y="36"/>
                    <a:pt x="732" y="36"/>
                    <a:pt x="732" y="36"/>
                  </a:cubicBezTo>
                  <a:cubicBezTo>
                    <a:pt x="741" y="50"/>
                    <a:pt x="776" y="62"/>
                    <a:pt x="805" y="62"/>
                  </a:cubicBezTo>
                  <a:cubicBezTo>
                    <a:pt x="818" y="62"/>
                    <a:pt x="829" y="59"/>
                    <a:pt x="834" y="55"/>
                  </a:cubicBezTo>
                  <a:cubicBezTo>
                    <a:pt x="890" y="8"/>
                    <a:pt x="890" y="8"/>
                    <a:pt x="890" y="8"/>
                  </a:cubicBezTo>
                  <a:cubicBezTo>
                    <a:pt x="860" y="50"/>
                    <a:pt x="860" y="50"/>
                    <a:pt x="860" y="50"/>
                  </a:cubicBezTo>
                  <a:cubicBezTo>
                    <a:pt x="865" y="55"/>
                    <a:pt x="865" y="55"/>
                    <a:pt x="865" y="55"/>
                  </a:cubicBezTo>
                  <a:cubicBezTo>
                    <a:pt x="870" y="60"/>
                    <a:pt x="877" y="67"/>
                    <a:pt x="880" y="71"/>
                  </a:cubicBezTo>
                  <a:cubicBezTo>
                    <a:pt x="886" y="77"/>
                    <a:pt x="886" y="77"/>
                    <a:pt x="886" y="77"/>
                  </a:cubicBezTo>
                  <a:cubicBezTo>
                    <a:pt x="881" y="83"/>
                    <a:pt x="881" y="83"/>
                    <a:pt x="881" y="83"/>
                  </a:cubicBezTo>
                  <a:cubicBezTo>
                    <a:pt x="876" y="88"/>
                    <a:pt x="875" y="93"/>
                    <a:pt x="873" y="97"/>
                  </a:cubicBezTo>
                  <a:cubicBezTo>
                    <a:pt x="872" y="103"/>
                    <a:pt x="870" y="112"/>
                    <a:pt x="859" y="114"/>
                  </a:cubicBezTo>
                  <a:cubicBezTo>
                    <a:pt x="859" y="116"/>
                    <a:pt x="859" y="117"/>
                    <a:pt x="859" y="118"/>
                  </a:cubicBezTo>
                  <a:cubicBezTo>
                    <a:pt x="856" y="133"/>
                    <a:pt x="856" y="133"/>
                    <a:pt x="856" y="133"/>
                  </a:cubicBezTo>
                  <a:cubicBezTo>
                    <a:pt x="852" y="130"/>
                    <a:pt x="852" y="130"/>
                    <a:pt x="852" y="130"/>
                  </a:cubicBezTo>
                  <a:cubicBezTo>
                    <a:pt x="850" y="136"/>
                    <a:pt x="848" y="141"/>
                    <a:pt x="846" y="146"/>
                  </a:cubicBezTo>
                  <a:cubicBezTo>
                    <a:pt x="836" y="168"/>
                    <a:pt x="837" y="172"/>
                    <a:pt x="845" y="175"/>
                  </a:cubicBezTo>
                  <a:cubicBezTo>
                    <a:pt x="861" y="183"/>
                    <a:pt x="864" y="186"/>
                    <a:pt x="866" y="203"/>
                  </a:cubicBezTo>
                  <a:cubicBezTo>
                    <a:pt x="866" y="205"/>
                    <a:pt x="866" y="205"/>
                    <a:pt x="866" y="205"/>
                  </a:cubicBezTo>
                  <a:cubicBezTo>
                    <a:pt x="868" y="205"/>
                    <a:pt x="869" y="204"/>
                    <a:pt x="870" y="204"/>
                  </a:cubicBezTo>
                  <a:cubicBezTo>
                    <a:pt x="877" y="201"/>
                    <a:pt x="885" y="199"/>
                    <a:pt x="892" y="202"/>
                  </a:cubicBezTo>
                  <a:cubicBezTo>
                    <a:pt x="900" y="206"/>
                    <a:pt x="908" y="214"/>
                    <a:pt x="915" y="221"/>
                  </a:cubicBezTo>
                  <a:cubicBezTo>
                    <a:pt x="918" y="224"/>
                    <a:pt x="920" y="226"/>
                    <a:pt x="923" y="229"/>
                  </a:cubicBezTo>
                  <a:cubicBezTo>
                    <a:pt x="926" y="231"/>
                    <a:pt x="931" y="232"/>
                    <a:pt x="937" y="233"/>
                  </a:cubicBezTo>
                  <a:cubicBezTo>
                    <a:pt x="943" y="233"/>
                    <a:pt x="950" y="234"/>
                    <a:pt x="956" y="238"/>
                  </a:cubicBezTo>
                  <a:cubicBezTo>
                    <a:pt x="964" y="243"/>
                    <a:pt x="970" y="250"/>
                    <a:pt x="975" y="256"/>
                  </a:cubicBezTo>
                  <a:cubicBezTo>
                    <a:pt x="985" y="268"/>
                    <a:pt x="990" y="272"/>
                    <a:pt x="1003" y="268"/>
                  </a:cubicBezTo>
                  <a:cubicBezTo>
                    <a:pt x="1042" y="255"/>
                    <a:pt x="1041" y="203"/>
                    <a:pt x="1040" y="149"/>
                  </a:cubicBezTo>
                  <a:cubicBezTo>
                    <a:pt x="1039" y="91"/>
                    <a:pt x="1037" y="31"/>
                    <a:pt x="1083" y="5"/>
                  </a:cubicBezTo>
                  <a:cubicBezTo>
                    <a:pt x="1092" y="0"/>
                    <a:pt x="1092" y="0"/>
                    <a:pt x="1092" y="0"/>
                  </a:cubicBezTo>
                  <a:cubicBezTo>
                    <a:pt x="1096" y="11"/>
                    <a:pt x="1096" y="11"/>
                    <a:pt x="1096" y="11"/>
                  </a:cubicBezTo>
                  <a:cubicBezTo>
                    <a:pt x="1100" y="22"/>
                    <a:pt x="1102" y="33"/>
                    <a:pt x="1104" y="43"/>
                  </a:cubicBezTo>
                  <a:cubicBezTo>
                    <a:pt x="1106" y="53"/>
                    <a:pt x="1107" y="63"/>
                    <a:pt x="1111" y="72"/>
                  </a:cubicBezTo>
                  <a:cubicBezTo>
                    <a:pt x="1112" y="76"/>
                    <a:pt x="1114" y="83"/>
                    <a:pt x="1116" y="91"/>
                  </a:cubicBezTo>
                  <a:cubicBezTo>
                    <a:pt x="1121" y="106"/>
                    <a:pt x="1130" y="138"/>
                    <a:pt x="1134" y="143"/>
                  </a:cubicBezTo>
                  <a:cubicBezTo>
                    <a:pt x="1137" y="145"/>
                    <a:pt x="1138" y="145"/>
                    <a:pt x="1139" y="145"/>
                  </a:cubicBezTo>
                  <a:cubicBezTo>
                    <a:pt x="1140" y="145"/>
                    <a:pt x="1143" y="144"/>
                    <a:pt x="1146" y="143"/>
                  </a:cubicBezTo>
                  <a:cubicBezTo>
                    <a:pt x="1150" y="142"/>
                    <a:pt x="1150" y="142"/>
                    <a:pt x="1150" y="142"/>
                  </a:cubicBezTo>
                  <a:cubicBezTo>
                    <a:pt x="1164" y="138"/>
                    <a:pt x="1175" y="151"/>
                    <a:pt x="1184" y="162"/>
                  </a:cubicBezTo>
                  <a:cubicBezTo>
                    <a:pt x="1186" y="164"/>
                    <a:pt x="1188" y="166"/>
                    <a:pt x="1189" y="168"/>
                  </a:cubicBezTo>
                  <a:cubicBezTo>
                    <a:pt x="1198" y="176"/>
                    <a:pt x="1198" y="191"/>
                    <a:pt x="1199" y="203"/>
                  </a:cubicBezTo>
                  <a:cubicBezTo>
                    <a:pt x="1199" y="207"/>
                    <a:pt x="1199" y="210"/>
                    <a:pt x="1200" y="212"/>
                  </a:cubicBezTo>
                  <a:cubicBezTo>
                    <a:pt x="1200" y="221"/>
                    <a:pt x="1203" y="225"/>
                    <a:pt x="1206" y="229"/>
                  </a:cubicBezTo>
                  <a:cubicBezTo>
                    <a:pt x="1209" y="233"/>
                    <a:pt x="1212" y="238"/>
                    <a:pt x="1215" y="245"/>
                  </a:cubicBezTo>
                  <a:cubicBezTo>
                    <a:pt x="1218" y="255"/>
                    <a:pt x="1219" y="264"/>
                    <a:pt x="1221" y="273"/>
                  </a:cubicBezTo>
                  <a:cubicBezTo>
                    <a:pt x="1223" y="286"/>
                    <a:pt x="1225" y="298"/>
                    <a:pt x="1231" y="309"/>
                  </a:cubicBezTo>
                  <a:cubicBezTo>
                    <a:pt x="1233" y="312"/>
                    <a:pt x="1235" y="315"/>
                    <a:pt x="1236" y="317"/>
                  </a:cubicBezTo>
                  <a:cubicBezTo>
                    <a:pt x="1238" y="322"/>
                    <a:pt x="1238" y="322"/>
                    <a:pt x="1246" y="329"/>
                  </a:cubicBezTo>
                  <a:cubicBezTo>
                    <a:pt x="1249" y="332"/>
                    <a:pt x="1249" y="332"/>
                    <a:pt x="1249" y="332"/>
                  </a:cubicBezTo>
                  <a:cubicBezTo>
                    <a:pt x="1251" y="333"/>
                    <a:pt x="1252" y="334"/>
                    <a:pt x="1252" y="334"/>
                  </a:cubicBezTo>
                  <a:cubicBezTo>
                    <a:pt x="1256" y="333"/>
                    <a:pt x="1258" y="332"/>
                    <a:pt x="1260" y="332"/>
                  </a:cubicBezTo>
                  <a:cubicBezTo>
                    <a:pt x="1271" y="332"/>
                    <a:pt x="1275" y="344"/>
                    <a:pt x="1278" y="351"/>
                  </a:cubicBezTo>
                  <a:cubicBezTo>
                    <a:pt x="1278" y="352"/>
                    <a:pt x="1279" y="352"/>
                    <a:pt x="1284" y="353"/>
                  </a:cubicBezTo>
                  <a:cubicBezTo>
                    <a:pt x="1288" y="354"/>
                    <a:pt x="1294" y="355"/>
                    <a:pt x="1298" y="357"/>
                  </a:cubicBezTo>
                  <a:cubicBezTo>
                    <a:pt x="1314" y="367"/>
                    <a:pt x="1319" y="373"/>
                    <a:pt x="1317" y="384"/>
                  </a:cubicBezTo>
                  <a:cubicBezTo>
                    <a:pt x="1318" y="387"/>
                    <a:pt x="1318" y="387"/>
                    <a:pt x="1318" y="387"/>
                  </a:cubicBezTo>
                  <a:cubicBezTo>
                    <a:pt x="1323" y="394"/>
                    <a:pt x="1323" y="394"/>
                    <a:pt x="1323" y="394"/>
                  </a:cubicBezTo>
                  <a:cubicBezTo>
                    <a:pt x="1337" y="413"/>
                    <a:pt x="1345" y="424"/>
                    <a:pt x="1351" y="447"/>
                  </a:cubicBezTo>
                  <a:cubicBezTo>
                    <a:pt x="1351" y="446"/>
                    <a:pt x="1352" y="446"/>
                    <a:pt x="1352" y="445"/>
                  </a:cubicBezTo>
                  <a:cubicBezTo>
                    <a:pt x="1358" y="432"/>
                    <a:pt x="1358" y="432"/>
                    <a:pt x="1358" y="432"/>
                  </a:cubicBezTo>
                  <a:cubicBezTo>
                    <a:pt x="1367" y="442"/>
                    <a:pt x="1367" y="442"/>
                    <a:pt x="1367" y="442"/>
                  </a:cubicBezTo>
                  <a:cubicBezTo>
                    <a:pt x="1369" y="444"/>
                    <a:pt x="1371" y="446"/>
                    <a:pt x="1374" y="448"/>
                  </a:cubicBezTo>
                  <a:cubicBezTo>
                    <a:pt x="1375" y="449"/>
                    <a:pt x="1376" y="450"/>
                    <a:pt x="1377" y="451"/>
                  </a:cubicBezTo>
                  <a:cubicBezTo>
                    <a:pt x="1387" y="430"/>
                    <a:pt x="1387" y="430"/>
                    <a:pt x="1387" y="430"/>
                  </a:cubicBezTo>
                  <a:cubicBezTo>
                    <a:pt x="1394" y="469"/>
                    <a:pt x="1394" y="469"/>
                    <a:pt x="1394" y="469"/>
                  </a:cubicBezTo>
                  <a:cubicBezTo>
                    <a:pt x="1396" y="490"/>
                    <a:pt x="1398" y="499"/>
                    <a:pt x="1413" y="512"/>
                  </a:cubicBezTo>
                  <a:cubicBezTo>
                    <a:pt x="1435" y="531"/>
                    <a:pt x="1451" y="545"/>
                    <a:pt x="1466" y="569"/>
                  </a:cubicBezTo>
                  <a:cubicBezTo>
                    <a:pt x="1481" y="595"/>
                    <a:pt x="1481" y="613"/>
                    <a:pt x="1481" y="639"/>
                  </a:cubicBezTo>
                  <a:cubicBezTo>
                    <a:pt x="1481" y="649"/>
                    <a:pt x="1481" y="649"/>
                    <a:pt x="1481" y="649"/>
                  </a:cubicBezTo>
                  <a:cubicBezTo>
                    <a:pt x="1481" y="658"/>
                    <a:pt x="1484" y="667"/>
                    <a:pt x="1488" y="678"/>
                  </a:cubicBezTo>
                  <a:cubicBezTo>
                    <a:pt x="1493" y="692"/>
                    <a:pt x="1498" y="707"/>
                    <a:pt x="1495" y="722"/>
                  </a:cubicBezTo>
                  <a:cubicBezTo>
                    <a:pt x="1493" y="733"/>
                    <a:pt x="1492" y="745"/>
                    <a:pt x="1490" y="757"/>
                  </a:cubicBezTo>
                  <a:cubicBezTo>
                    <a:pt x="1483" y="799"/>
                    <a:pt x="1477" y="842"/>
                    <a:pt x="1455" y="877"/>
                  </a:cubicBezTo>
                  <a:cubicBezTo>
                    <a:pt x="1450" y="887"/>
                    <a:pt x="1442" y="894"/>
                    <a:pt x="1433" y="902"/>
                  </a:cubicBezTo>
                  <a:cubicBezTo>
                    <a:pt x="1424" y="911"/>
                    <a:pt x="1416" y="919"/>
                    <a:pt x="1412" y="928"/>
                  </a:cubicBezTo>
                  <a:cubicBezTo>
                    <a:pt x="1408" y="936"/>
                    <a:pt x="1405" y="949"/>
                    <a:pt x="1403" y="963"/>
                  </a:cubicBezTo>
                  <a:cubicBezTo>
                    <a:pt x="1400" y="976"/>
                    <a:pt x="1397" y="989"/>
                    <a:pt x="1393" y="1000"/>
                  </a:cubicBezTo>
                  <a:cubicBezTo>
                    <a:pt x="1387" y="1016"/>
                    <a:pt x="1387" y="1016"/>
                    <a:pt x="1387" y="1016"/>
                  </a:cubicBezTo>
                  <a:cubicBezTo>
                    <a:pt x="1383" y="1010"/>
                    <a:pt x="1383" y="1010"/>
                    <a:pt x="1383" y="1010"/>
                  </a:cubicBezTo>
                  <a:cubicBezTo>
                    <a:pt x="1379" y="1021"/>
                    <a:pt x="1378" y="1034"/>
                    <a:pt x="1376" y="1046"/>
                  </a:cubicBezTo>
                  <a:cubicBezTo>
                    <a:pt x="1372" y="1075"/>
                    <a:pt x="1368" y="1106"/>
                    <a:pt x="1338" y="1120"/>
                  </a:cubicBezTo>
                  <a:cubicBezTo>
                    <a:pt x="1327" y="1126"/>
                    <a:pt x="1316" y="1127"/>
                    <a:pt x="1307" y="1129"/>
                  </a:cubicBezTo>
                  <a:cubicBezTo>
                    <a:pt x="1297" y="1130"/>
                    <a:pt x="1287" y="1131"/>
                    <a:pt x="1276" y="1140"/>
                  </a:cubicBezTo>
                  <a:cubicBezTo>
                    <a:pt x="1269" y="1145"/>
                    <a:pt x="1260" y="1150"/>
                    <a:pt x="1252" y="1155"/>
                  </a:cubicBezTo>
                  <a:cubicBezTo>
                    <a:pt x="1249" y="1156"/>
                    <a:pt x="1246" y="1158"/>
                    <a:pt x="1243" y="1160"/>
                  </a:cubicBezTo>
                  <a:cubicBezTo>
                    <a:pt x="1241" y="1166"/>
                    <a:pt x="1241" y="1166"/>
                    <a:pt x="1241" y="1166"/>
                  </a:cubicBezTo>
                  <a:cubicBezTo>
                    <a:pt x="1239" y="1170"/>
                    <a:pt x="1237" y="1175"/>
                    <a:pt x="1235" y="1179"/>
                  </a:cubicBezTo>
                  <a:lnTo>
                    <a:pt x="1230" y="1190"/>
                  </a:lnTo>
                  <a:close/>
                  <a:moveTo>
                    <a:pt x="1181" y="1126"/>
                  </a:moveTo>
                  <a:cubicBezTo>
                    <a:pt x="1196" y="1128"/>
                    <a:pt x="1208" y="1141"/>
                    <a:pt x="1219" y="1154"/>
                  </a:cubicBezTo>
                  <a:cubicBezTo>
                    <a:pt x="1225" y="1149"/>
                    <a:pt x="1233" y="1144"/>
                    <a:pt x="1243" y="1139"/>
                  </a:cubicBezTo>
                  <a:cubicBezTo>
                    <a:pt x="1251" y="1134"/>
                    <a:pt x="1259" y="1130"/>
                    <a:pt x="1265" y="1125"/>
                  </a:cubicBezTo>
                  <a:cubicBezTo>
                    <a:pt x="1280" y="1114"/>
                    <a:pt x="1293" y="1112"/>
                    <a:pt x="1305" y="1110"/>
                  </a:cubicBezTo>
                  <a:cubicBezTo>
                    <a:pt x="1313" y="1109"/>
                    <a:pt x="1322" y="1108"/>
                    <a:pt x="1331" y="1104"/>
                  </a:cubicBezTo>
                  <a:cubicBezTo>
                    <a:pt x="1351" y="1094"/>
                    <a:pt x="1354" y="1070"/>
                    <a:pt x="1358" y="1043"/>
                  </a:cubicBezTo>
                  <a:cubicBezTo>
                    <a:pt x="1360" y="1024"/>
                    <a:pt x="1363" y="1004"/>
                    <a:pt x="1373" y="987"/>
                  </a:cubicBezTo>
                  <a:cubicBezTo>
                    <a:pt x="1380" y="974"/>
                    <a:pt x="1380" y="974"/>
                    <a:pt x="1380" y="974"/>
                  </a:cubicBezTo>
                  <a:cubicBezTo>
                    <a:pt x="1381" y="975"/>
                    <a:pt x="1381" y="975"/>
                    <a:pt x="1381" y="975"/>
                  </a:cubicBezTo>
                  <a:cubicBezTo>
                    <a:pt x="1382" y="970"/>
                    <a:pt x="1383" y="964"/>
                    <a:pt x="1384" y="959"/>
                  </a:cubicBezTo>
                  <a:cubicBezTo>
                    <a:pt x="1388" y="944"/>
                    <a:pt x="1390" y="930"/>
                    <a:pt x="1395" y="921"/>
                  </a:cubicBezTo>
                  <a:cubicBezTo>
                    <a:pt x="1400" y="908"/>
                    <a:pt x="1411" y="898"/>
                    <a:pt x="1420" y="889"/>
                  </a:cubicBezTo>
                  <a:cubicBezTo>
                    <a:pt x="1428" y="882"/>
                    <a:pt x="1435" y="875"/>
                    <a:pt x="1440" y="868"/>
                  </a:cubicBezTo>
                  <a:cubicBezTo>
                    <a:pt x="1459" y="835"/>
                    <a:pt x="1466" y="794"/>
                    <a:pt x="1471" y="754"/>
                  </a:cubicBezTo>
                  <a:cubicBezTo>
                    <a:pt x="1473" y="742"/>
                    <a:pt x="1475" y="730"/>
                    <a:pt x="1477" y="719"/>
                  </a:cubicBezTo>
                  <a:cubicBezTo>
                    <a:pt x="1479" y="709"/>
                    <a:pt x="1475" y="697"/>
                    <a:pt x="1471" y="684"/>
                  </a:cubicBezTo>
                  <a:cubicBezTo>
                    <a:pt x="1467" y="673"/>
                    <a:pt x="1463" y="661"/>
                    <a:pt x="1463" y="649"/>
                  </a:cubicBezTo>
                  <a:cubicBezTo>
                    <a:pt x="1463" y="639"/>
                    <a:pt x="1463" y="639"/>
                    <a:pt x="1463" y="639"/>
                  </a:cubicBezTo>
                  <a:cubicBezTo>
                    <a:pt x="1463" y="614"/>
                    <a:pt x="1463" y="600"/>
                    <a:pt x="1450" y="579"/>
                  </a:cubicBezTo>
                  <a:cubicBezTo>
                    <a:pt x="1437" y="557"/>
                    <a:pt x="1422" y="544"/>
                    <a:pt x="1402" y="527"/>
                  </a:cubicBezTo>
                  <a:cubicBezTo>
                    <a:pt x="1384" y="511"/>
                    <a:pt x="1379" y="498"/>
                    <a:pt x="1377" y="481"/>
                  </a:cubicBezTo>
                  <a:cubicBezTo>
                    <a:pt x="1371" y="472"/>
                    <a:pt x="1371" y="472"/>
                    <a:pt x="1371" y="472"/>
                  </a:cubicBezTo>
                  <a:cubicBezTo>
                    <a:pt x="1369" y="469"/>
                    <a:pt x="1366" y="466"/>
                    <a:pt x="1362" y="463"/>
                  </a:cubicBezTo>
                  <a:cubicBezTo>
                    <a:pt x="1360" y="464"/>
                    <a:pt x="1358" y="466"/>
                    <a:pt x="1357" y="467"/>
                  </a:cubicBezTo>
                  <a:cubicBezTo>
                    <a:pt x="1355" y="468"/>
                    <a:pt x="1354" y="469"/>
                    <a:pt x="1353" y="470"/>
                  </a:cubicBezTo>
                  <a:cubicBezTo>
                    <a:pt x="1340" y="489"/>
                    <a:pt x="1340" y="489"/>
                    <a:pt x="1340" y="489"/>
                  </a:cubicBezTo>
                  <a:cubicBezTo>
                    <a:pt x="1336" y="467"/>
                    <a:pt x="1336" y="467"/>
                    <a:pt x="1336" y="467"/>
                  </a:cubicBezTo>
                  <a:cubicBezTo>
                    <a:pt x="1331" y="436"/>
                    <a:pt x="1324" y="427"/>
                    <a:pt x="1308" y="405"/>
                  </a:cubicBezTo>
                  <a:cubicBezTo>
                    <a:pt x="1303" y="398"/>
                    <a:pt x="1303" y="398"/>
                    <a:pt x="1303" y="398"/>
                  </a:cubicBezTo>
                  <a:cubicBezTo>
                    <a:pt x="1297" y="390"/>
                    <a:pt x="1298" y="384"/>
                    <a:pt x="1299" y="381"/>
                  </a:cubicBezTo>
                  <a:cubicBezTo>
                    <a:pt x="1299" y="381"/>
                    <a:pt x="1298" y="378"/>
                    <a:pt x="1289" y="373"/>
                  </a:cubicBezTo>
                  <a:cubicBezTo>
                    <a:pt x="1287" y="372"/>
                    <a:pt x="1284" y="372"/>
                    <a:pt x="1281" y="371"/>
                  </a:cubicBezTo>
                  <a:cubicBezTo>
                    <a:pt x="1275" y="370"/>
                    <a:pt x="1265" y="369"/>
                    <a:pt x="1261" y="357"/>
                  </a:cubicBezTo>
                  <a:cubicBezTo>
                    <a:pt x="1260" y="355"/>
                    <a:pt x="1259" y="353"/>
                    <a:pt x="1258" y="351"/>
                  </a:cubicBezTo>
                  <a:cubicBezTo>
                    <a:pt x="1253" y="353"/>
                    <a:pt x="1244" y="352"/>
                    <a:pt x="1237" y="346"/>
                  </a:cubicBezTo>
                  <a:cubicBezTo>
                    <a:pt x="1234" y="343"/>
                    <a:pt x="1234" y="343"/>
                    <a:pt x="1234" y="343"/>
                  </a:cubicBezTo>
                  <a:cubicBezTo>
                    <a:pt x="1224" y="334"/>
                    <a:pt x="1224" y="333"/>
                    <a:pt x="1219" y="326"/>
                  </a:cubicBezTo>
                  <a:cubicBezTo>
                    <a:pt x="1218" y="324"/>
                    <a:pt x="1217" y="321"/>
                    <a:pt x="1215" y="318"/>
                  </a:cubicBezTo>
                  <a:cubicBezTo>
                    <a:pt x="1207" y="304"/>
                    <a:pt x="1205" y="290"/>
                    <a:pt x="1203" y="276"/>
                  </a:cubicBezTo>
                  <a:cubicBezTo>
                    <a:pt x="1201" y="268"/>
                    <a:pt x="1200" y="259"/>
                    <a:pt x="1197" y="251"/>
                  </a:cubicBezTo>
                  <a:cubicBezTo>
                    <a:pt x="1196" y="246"/>
                    <a:pt x="1194" y="244"/>
                    <a:pt x="1192" y="240"/>
                  </a:cubicBezTo>
                  <a:cubicBezTo>
                    <a:pt x="1188" y="235"/>
                    <a:pt x="1183" y="228"/>
                    <a:pt x="1181" y="214"/>
                  </a:cubicBezTo>
                  <a:cubicBezTo>
                    <a:pt x="1181" y="211"/>
                    <a:pt x="1181" y="208"/>
                    <a:pt x="1180" y="204"/>
                  </a:cubicBezTo>
                  <a:cubicBezTo>
                    <a:pt x="1180" y="197"/>
                    <a:pt x="1180" y="184"/>
                    <a:pt x="1176" y="181"/>
                  </a:cubicBezTo>
                  <a:cubicBezTo>
                    <a:pt x="1175" y="179"/>
                    <a:pt x="1172" y="176"/>
                    <a:pt x="1170" y="173"/>
                  </a:cubicBezTo>
                  <a:cubicBezTo>
                    <a:pt x="1166" y="169"/>
                    <a:pt x="1158" y="160"/>
                    <a:pt x="1155" y="160"/>
                  </a:cubicBezTo>
                  <a:cubicBezTo>
                    <a:pt x="1151" y="161"/>
                    <a:pt x="1151" y="161"/>
                    <a:pt x="1151" y="161"/>
                  </a:cubicBezTo>
                  <a:cubicBezTo>
                    <a:pt x="1141" y="164"/>
                    <a:pt x="1131" y="164"/>
                    <a:pt x="1122" y="156"/>
                  </a:cubicBezTo>
                  <a:cubicBezTo>
                    <a:pt x="1115" y="151"/>
                    <a:pt x="1110" y="133"/>
                    <a:pt x="1099" y="96"/>
                  </a:cubicBezTo>
                  <a:cubicBezTo>
                    <a:pt x="1097" y="88"/>
                    <a:pt x="1094" y="81"/>
                    <a:pt x="1093" y="78"/>
                  </a:cubicBezTo>
                  <a:cubicBezTo>
                    <a:pt x="1090" y="68"/>
                    <a:pt x="1088" y="57"/>
                    <a:pt x="1086" y="47"/>
                  </a:cubicBezTo>
                  <a:cubicBezTo>
                    <a:pt x="1085" y="41"/>
                    <a:pt x="1083" y="35"/>
                    <a:pt x="1082" y="29"/>
                  </a:cubicBezTo>
                  <a:cubicBezTo>
                    <a:pt x="1056" y="53"/>
                    <a:pt x="1057" y="102"/>
                    <a:pt x="1058" y="149"/>
                  </a:cubicBezTo>
                  <a:cubicBezTo>
                    <a:pt x="1059" y="207"/>
                    <a:pt x="1060" y="268"/>
                    <a:pt x="1009" y="285"/>
                  </a:cubicBezTo>
                  <a:cubicBezTo>
                    <a:pt x="1004" y="287"/>
                    <a:pt x="999" y="288"/>
                    <a:pt x="994" y="288"/>
                  </a:cubicBezTo>
                  <a:cubicBezTo>
                    <a:pt x="978" y="288"/>
                    <a:pt x="969" y="277"/>
                    <a:pt x="961" y="268"/>
                  </a:cubicBezTo>
                  <a:cubicBezTo>
                    <a:pt x="957" y="262"/>
                    <a:pt x="952" y="257"/>
                    <a:pt x="947" y="254"/>
                  </a:cubicBezTo>
                  <a:cubicBezTo>
                    <a:pt x="944" y="252"/>
                    <a:pt x="939" y="251"/>
                    <a:pt x="934" y="251"/>
                  </a:cubicBezTo>
                  <a:cubicBezTo>
                    <a:pt x="927" y="250"/>
                    <a:pt x="918" y="249"/>
                    <a:pt x="910" y="243"/>
                  </a:cubicBezTo>
                  <a:cubicBezTo>
                    <a:pt x="908" y="240"/>
                    <a:pt x="905" y="237"/>
                    <a:pt x="902" y="234"/>
                  </a:cubicBezTo>
                  <a:cubicBezTo>
                    <a:pt x="896" y="228"/>
                    <a:pt x="890" y="221"/>
                    <a:pt x="884" y="219"/>
                  </a:cubicBezTo>
                  <a:cubicBezTo>
                    <a:pt x="882" y="219"/>
                    <a:pt x="879" y="220"/>
                    <a:pt x="876" y="221"/>
                  </a:cubicBezTo>
                  <a:cubicBezTo>
                    <a:pt x="872" y="223"/>
                    <a:pt x="868" y="224"/>
                    <a:pt x="864" y="224"/>
                  </a:cubicBezTo>
                  <a:cubicBezTo>
                    <a:pt x="856" y="224"/>
                    <a:pt x="850" y="218"/>
                    <a:pt x="848" y="210"/>
                  </a:cubicBezTo>
                  <a:cubicBezTo>
                    <a:pt x="848" y="205"/>
                    <a:pt x="848" y="205"/>
                    <a:pt x="848" y="205"/>
                  </a:cubicBezTo>
                  <a:cubicBezTo>
                    <a:pt x="847" y="197"/>
                    <a:pt x="847" y="197"/>
                    <a:pt x="837" y="192"/>
                  </a:cubicBezTo>
                  <a:cubicBezTo>
                    <a:pt x="814" y="181"/>
                    <a:pt x="819" y="161"/>
                    <a:pt x="826" y="145"/>
                  </a:cubicBezTo>
                  <a:cubicBezTo>
                    <a:pt x="821" y="148"/>
                    <a:pt x="821" y="148"/>
                    <a:pt x="821" y="148"/>
                  </a:cubicBezTo>
                  <a:cubicBezTo>
                    <a:pt x="827" y="128"/>
                    <a:pt x="827" y="128"/>
                    <a:pt x="827" y="128"/>
                  </a:cubicBezTo>
                  <a:cubicBezTo>
                    <a:pt x="829" y="124"/>
                    <a:pt x="830" y="119"/>
                    <a:pt x="831" y="115"/>
                  </a:cubicBezTo>
                  <a:cubicBezTo>
                    <a:pt x="835" y="105"/>
                    <a:pt x="835" y="105"/>
                    <a:pt x="835" y="105"/>
                  </a:cubicBezTo>
                  <a:cubicBezTo>
                    <a:pt x="833" y="87"/>
                    <a:pt x="833" y="87"/>
                    <a:pt x="833" y="87"/>
                  </a:cubicBezTo>
                  <a:cubicBezTo>
                    <a:pt x="832" y="81"/>
                    <a:pt x="831" y="80"/>
                    <a:pt x="830" y="78"/>
                  </a:cubicBezTo>
                  <a:cubicBezTo>
                    <a:pt x="829" y="78"/>
                    <a:pt x="829" y="78"/>
                    <a:pt x="829" y="77"/>
                  </a:cubicBezTo>
                  <a:cubicBezTo>
                    <a:pt x="821" y="79"/>
                    <a:pt x="812" y="80"/>
                    <a:pt x="805" y="80"/>
                  </a:cubicBezTo>
                  <a:cubicBezTo>
                    <a:pt x="777" y="80"/>
                    <a:pt x="742" y="71"/>
                    <a:pt x="724" y="54"/>
                  </a:cubicBezTo>
                  <a:cubicBezTo>
                    <a:pt x="724" y="55"/>
                    <a:pt x="724" y="55"/>
                    <a:pt x="724" y="55"/>
                  </a:cubicBezTo>
                  <a:cubicBezTo>
                    <a:pt x="725" y="62"/>
                    <a:pt x="724" y="73"/>
                    <a:pt x="706" y="83"/>
                  </a:cubicBezTo>
                  <a:cubicBezTo>
                    <a:pt x="699" y="86"/>
                    <a:pt x="688" y="86"/>
                    <a:pt x="677" y="85"/>
                  </a:cubicBezTo>
                  <a:cubicBezTo>
                    <a:pt x="671" y="84"/>
                    <a:pt x="665" y="84"/>
                    <a:pt x="664" y="85"/>
                  </a:cubicBezTo>
                  <a:cubicBezTo>
                    <a:pt x="664" y="85"/>
                    <a:pt x="664" y="87"/>
                    <a:pt x="665" y="91"/>
                  </a:cubicBezTo>
                  <a:cubicBezTo>
                    <a:pt x="672" y="121"/>
                    <a:pt x="672" y="121"/>
                    <a:pt x="672" y="121"/>
                  </a:cubicBezTo>
                  <a:cubicBezTo>
                    <a:pt x="650" y="101"/>
                    <a:pt x="650" y="101"/>
                    <a:pt x="650" y="101"/>
                  </a:cubicBezTo>
                  <a:cubicBezTo>
                    <a:pt x="647" y="98"/>
                    <a:pt x="646" y="97"/>
                    <a:pt x="644" y="96"/>
                  </a:cubicBezTo>
                  <a:cubicBezTo>
                    <a:pt x="644" y="97"/>
                    <a:pt x="643" y="99"/>
                    <a:pt x="643" y="100"/>
                  </a:cubicBezTo>
                  <a:cubicBezTo>
                    <a:pt x="641" y="104"/>
                    <a:pt x="639" y="109"/>
                    <a:pt x="636" y="114"/>
                  </a:cubicBezTo>
                  <a:cubicBezTo>
                    <a:pt x="636" y="114"/>
                    <a:pt x="636" y="114"/>
                    <a:pt x="636" y="114"/>
                  </a:cubicBezTo>
                  <a:cubicBezTo>
                    <a:pt x="636" y="114"/>
                    <a:pt x="636" y="114"/>
                    <a:pt x="636" y="114"/>
                  </a:cubicBezTo>
                  <a:cubicBezTo>
                    <a:pt x="636" y="114"/>
                    <a:pt x="636" y="114"/>
                    <a:pt x="636" y="114"/>
                  </a:cubicBezTo>
                  <a:cubicBezTo>
                    <a:pt x="633" y="118"/>
                    <a:pt x="629" y="123"/>
                    <a:pt x="625" y="127"/>
                  </a:cubicBezTo>
                  <a:cubicBezTo>
                    <a:pt x="614" y="145"/>
                    <a:pt x="616" y="150"/>
                    <a:pt x="617" y="157"/>
                  </a:cubicBezTo>
                  <a:cubicBezTo>
                    <a:pt x="619" y="164"/>
                    <a:pt x="621" y="171"/>
                    <a:pt x="619" y="184"/>
                  </a:cubicBezTo>
                  <a:cubicBezTo>
                    <a:pt x="616" y="202"/>
                    <a:pt x="616" y="202"/>
                    <a:pt x="616" y="202"/>
                  </a:cubicBezTo>
                  <a:cubicBezTo>
                    <a:pt x="603" y="189"/>
                    <a:pt x="603" y="189"/>
                    <a:pt x="603" y="189"/>
                  </a:cubicBezTo>
                  <a:cubicBezTo>
                    <a:pt x="586" y="171"/>
                    <a:pt x="562" y="179"/>
                    <a:pt x="553" y="203"/>
                  </a:cubicBezTo>
                  <a:cubicBezTo>
                    <a:pt x="536" y="197"/>
                    <a:pt x="536" y="197"/>
                    <a:pt x="536" y="197"/>
                  </a:cubicBezTo>
                  <a:cubicBezTo>
                    <a:pt x="537" y="193"/>
                    <a:pt x="537" y="193"/>
                    <a:pt x="537" y="193"/>
                  </a:cubicBezTo>
                  <a:cubicBezTo>
                    <a:pt x="544" y="168"/>
                    <a:pt x="546" y="159"/>
                    <a:pt x="523" y="150"/>
                  </a:cubicBezTo>
                  <a:cubicBezTo>
                    <a:pt x="517" y="147"/>
                    <a:pt x="507" y="148"/>
                    <a:pt x="499" y="149"/>
                  </a:cubicBezTo>
                  <a:cubicBezTo>
                    <a:pt x="493" y="150"/>
                    <a:pt x="488" y="151"/>
                    <a:pt x="483" y="151"/>
                  </a:cubicBezTo>
                  <a:cubicBezTo>
                    <a:pt x="482" y="156"/>
                    <a:pt x="480" y="160"/>
                    <a:pt x="476" y="165"/>
                  </a:cubicBezTo>
                  <a:cubicBezTo>
                    <a:pt x="475" y="166"/>
                    <a:pt x="473" y="168"/>
                    <a:pt x="472" y="170"/>
                  </a:cubicBezTo>
                  <a:cubicBezTo>
                    <a:pt x="466" y="178"/>
                    <a:pt x="466" y="178"/>
                    <a:pt x="466" y="178"/>
                  </a:cubicBezTo>
                  <a:cubicBezTo>
                    <a:pt x="456" y="171"/>
                    <a:pt x="456" y="171"/>
                    <a:pt x="456" y="171"/>
                  </a:cubicBezTo>
                  <a:cubicBezTo>
                    <a:pt x="463" y="194"/>
                    <a:pt x="463" y="194"/>
                    <a:pt x="463" y="194"/>
                  </a:cubicBezTo>
                  <a:cubicBezTo>
                    <a:pt x="450" y="190"/>
                    <a:pt x="450" y="190"/>
                    <a:pt x="450" y="190"/>
                  </a:cubicBezTo>
                  <a:cubicBezTo>
                    <a:pt x="452" y="202"/>
                    <a:pt x="452" y="202"/>
                    <a:pt x="452" y="202"/>
                  </a:cubicBezTo>
                  <a:cubicBezTo>
                    <a:pt x="440" y="201"/>
                    <a:pt x="440" y="201"/>
                    <a:pt x="440" y="201"/>
                  </a:cubicBezTo>
                  <a:cubicBezTo>
                    <a:pt x="440" y="201"/>
                    <a:pt x="440" y="201"/>
                    <a:pt x="440" y="201"/>
                  </a:cubicBezTo>
                  <a:cubicBezTo>
                    <a:pt x="436" y="201"/>
                    <a:pt x="434" y="202"/>
                    <a:pt x="432" y="205"/>
                  </a:cubicBezTo>
                  <a:cubicBezTo>
                    <a:pt x="426" y="211"/>
                    <a:pt x="425" y="224"/>
                    <a:pt x="427" y="233"/>
                  </a:cubicBezTo>
                  <a:cubicBezTo>
                    <a:pt x="432" y="258"/>
                    <a:pt x="432" y="258"/>
                    <a:pt x="432" y="258"/>
                  </a:cubicBezTo>
                  <a:cubicBezTo>
                    <a:pt x="412" y="242"/>
                    <a:pt x="412" y="242"/>
                    <a:pt x="412" y="242"/>
                  </a:cubicBezTo>
                  <a:cubicBezTo>
                    <a:pt x="403" y="234"/>
                    <a:pt x="393" y="234"/>
                    <a:pt x="393" y="235"/>
                  </a:cubicBezTo>
                  <a:cubicBezTo>
                    <a:pt x="393" y="235"/>
                    <a:pt x="394" y="240"/>
                    <a:pt x="401" y="249"/>
                  </a:cubicBezTo>
                  <a:cubicBezTo>
                    <a:pt x="405" y="254"/>
                    <a:pt x="405" y="254"/>
                    <a:pt x="405" y="254"/>
                  </a:cubicBezTo>
                  <a:cubicBezTo>
                    <a:pt x="402" y="260"/>
                    <a:pt x="402" y="260"/>
                    <a:pt x="402" y="260"/>
                  </a:cubicBezTo>
                  <a:cubicBezTo>
                    <a:pt x="399" y="264"/>
                    <a:pt x="395" y="272"/>
                    <a:pt x="393" y="277"/>
                  </a:cubicBezTo>
                  <a:cubicBezTo>
                    <a:pt x="385" y="290"/>
                    <a:pt x="385" y="290"/>
                    <a:pt x="385" y="290"/>
                  </a:cubicBezTo>
                  <a:cubicBezTo>
                    <a:pt x="360" y="248"/>
                    <a:pt x="360" y="248"/>
                    <a:pt x="360" y="248"/>
                  </a:cubicBezTo>
                  <a:cubicBezTo>
                    <a:pt x="358" y="250"/>
                    <a:pt x="356" y="253"/>
                    <a:pt x="354" y="256"/>
                  </a:cubicBezTo>
                  <a:cubicBezTo>
                    <a:pt x="349" y="261"/>
                    <a:pt x="346" y="266"/>
                    <a:pt x="342" y="272"/>
                  </a:cubicBezTo>
                  <a:cubicBezTo>
                    <a:pt x="343" y="273"/>
                    <a:pt x="343" y="275"/>
                    <a:pt x="344" y="276"/>
                  </a:cubicBezTo>
                  <a:cubicBezTo>
                    <a:pt x="347" y="281"/>
                    <a:pt x="351" y="287"/>
                    <a:pt x="349" y="294"/>
                  </a:cubicBezTo>
                  <a:cubicBezTo>
                    <a:pt x="347" y="300"/>
                    <a:pt x="341" y="304"/>
                    <a:pt x="336" y="308"/>
                  </a:cubicBezTo>
                  <a:cubicBezTo>
                    <a:pt x="334" y="310"/>
                    <a:pt x="330" y="312"/>
                    <a:pt x="330" y="314"/>
                  </a:cubicBezTo>
                  <a:cubicBezTo>
                    <a:pt x="313" y="346"/>
                    <a:pt x="277" y="381"/>
                    <a:pt x="228" y="375"/>
                  </a:cubicBezTo>
                  <a:cubicBezTo>
                    <a:pt x="228" y="375"/>
                    <a:pt x="228" y="375"/>
                    <a:pt x="228" y="375"/>
                  </a:cubicBezTo>
                  <a:cubicBezTo>
                    <a:pt x="221" y="375"/>
                    <a:pt x="204" y="384"/>
                    <a:pt x="193" y="390"/>
                  </a:cubicBezTo>
                  <a:cubicBezTo>
                    <a:pt x="186" y="394"/>
                    <a:pt x="180" y="398"/>
                    <a:pt x="175" y="400"/>
                  </a:cubicBezTo>
                  <a:cubicBezTo>
                    <a:pt x="167" y="403"/>
                    <a:pt x="157" y="401"/>
                    <a:pt x="149" y="399"/>
                  </a:cubicBezTo>
                  <a:cubicBezTo>
                    <a:pt x="143" y="397"/>
                    <a:pt x="137" y="396"/>
                    <a:pt x="134" y="398"/>
                  </a:cubicBezTo>
                  <a:cubicBezTo>
                    <a:pt x="128" y="401"/>
                    <a:pt x="121" y="408"/>
                    <a:pt x="115" y="415"/>
                  </a:cubicBezTo>
                  <a:cubicBezTo>
                    <a:pt x="104" y="426"/>
                    <a:pt x="95" y="435"/>
                    <a:pt x="85" y="439"/>
                  </a:cubicBezTo>
                  <a:cubicBezTo>
                    <a:pt x="81" y="440"/>
                    <a:pt x="81" y="440"/>
                    <a:pt x="81" y="440"/>
                  </a:cubicBezTo>
                  <a:cubicBezTo>
                    <a:pt x="63" y="446"/>
                    <a:pt x="54" y="449"/>
                    <a:pt x="50" y="467"/>
                  </a:cubicBezTo>
                  <a:cubicBezTo>
                    <a:pt x="35" y="542"/>
                    <a:pt x="35" y="542"/>
                    <a:pt x="35" y="542"/>
                  </a:cubicBezTo>
                  <a:cubicBezTo>
                    <a:pt x="33" y="498"/>
                    <a:pt x="33" y="498"/>
                    <a:pt x="33" y="498"/>
                  </a:cubicBezTo>
                  <a:cubicBezTo>
                    <a:pt x="32" y="504"/>
                    <a:pt x="30" y="509"/>
                    <a:pt x="28" y="513"/>
                  </a:cubicBezTo>
                  <a:cubicBezTo>
                    <a:pt x="25" y="520"/>
                    <a:pt x="22" y="525"/>
                    <a:pt x="22" y="532"/>
                  </a:cubicBezTo>
                  <a:cubicBezTo>
                    <a:pt x="22" y="541"/>
                    <a:pt x="29" y="552"/>
                    <a:pt x="35" y="564"/>
                  </a:cubicBezTo>
                  <a:cubicBezTo>
                    <a:pt x="45" y="583"/>
                    <a:pt x="59" y="607"/>
                    <a:pt x="40" y="626"/>
                  </a:cubicBezTo>
                  <a:cubicBezTo>
                    <a:pt x="36" y="630"/>
                    <a:pt x="36" y="630"/>
                    <a:pt x="36" y="630"/>
                  </a:cubicBezTo>
                  <a:cubicBezTo>
                    <a:pt x="36" y="630"/>
                    <a:pt x="36" y="630"/>
                    <a:pt x="36" y="630"/>
                  </a:cubicBezTo>
                  <a:cubicBezTo>
                    <a:pt x="35" y="631"/>
                    <a:pt x="34" y="632"/>
                    <a:pt x="33" y="633"/>
                  </a:cubicBezTo>
                  <a:cubicBezTo>
                    <a:pt x="54" y="667"/>
                    <a:pt x="78" y="712"/>
                    <a:pt x="80" y="741"/>
                  </a:cubicBezTo>
                  <a:cubicBezTo>
                    <a:pt x="82" y="765"/>
                    <a:pt x="88" y="786"/>
                    <a:pt x="94" y="807"/>
                  </a:cubicBezTo>
                  <a:cubicBezTo>
                    <a:pt x="102" y="833"/>
                    <a:pt x="109" y="859"/>
                    <a:pt x="109" y="891"/>
                  </a:cubicBezTo>
                  <a:cubicBezTo>
                    <a:pt x="109" y="908"/>
                    <a:pt x="99" y="919"/>
                    <a:pt x="92" y="926"/>
                  </a:cubicBezTo>
                  <a:cubicBezTo>
                    <a:pt x="90" y="928"/>
                    <a:pt x="87" y="930"/>
                    <a:pt x="87" y="931"/>
                  </a:cubicBezTo>
                  <a:cubicBezTo>
                    <a:pt x="87" y="942"/>
                    <a:pt x="103" y="963"/>
                    <a:pt x="119" y="970"/>
                  </a:cubicBezTo>
                  <a:cubicBezTo>
                    <a:pt x="132" y="976"/>
                    <a:pt x="143" y="979"/>
                    <a:pt x="153" y="979"/>
                  </a:cubicBezTo>
                  <a:cubicBezTo>
                    <a:pt x="164" y="979"/>
                    <a:pt x="172" y="975"/>
                    <a:pt x="182" y="968"/>
                  </a:cubicBezTo>
                  <a:cubicBezTo>
                    <a:pt x="193" y="961"/>
                    <a:pt x="206" y="953"/>
                    <a:pt x="226" y="952"/>
                  </a:cubicBezTo>
                  <a:cubicBezTo>
                    <a:pt x="234" y="951"/>
                    <a:pt x="240" y="947"/>
                    <a:pt x="246" y="941"/>
                  </a:cubicBezTo>
                  <a:cubicBezTo>
                    <a:pt x="255" y="934"/>
                    <a:pt x="265" y="926"/>
                    <a:pt x="284" y="926"/>
                  </a:cubicBezTo>
                  <a:cubicBezTo>
                    <a:pt x="309" y="925"/>
                    <a:pt x="334" y="924"/>
                    <a:pt x="358" y="923"/>
                  </a:cubicBezTo>
                  <a:cubicBezTo>
                    <a:pt x="383" y="923"/>
                    <a:pt x="383" y="923"/>
                    <a:pt x="383" y="923"/>
                  </a:cubicBezTo>
                  <a:cubicBezTo>
                    <a:pt x="386" y="923"/>
                    <a:pt x="388" y="920"/>
                    <a:pt x="392" y="910"/>
                  </a:cubicBezTo>
                  <a:cubicBezTo>
                    <a:pt x="396" y="902"/>
                    <a:pt x="401" y="891"/>
                    <a:pt x="412" y="886"/>
                  </a:cubicBezTo>
                  <a:cubicBezTo>
                    <a:pt x="419" y="883"/>
                    <a:pt x="425" y="879"/>
                    <a:pt x="432" y="876"/>
                  </a:cubicBezTo>
                  <a:cubicBezTo>
                    <a:pt x="448" y="867"/>
                    <a:pt x="466" y="857"/>
                    <a:pt x="483" y="855"/>
                  </a:cubicBezTo>
                  <a:cubicBezTo>
                    <a:pt x="507" y="853"/>
                    <a:pt x="530" y="846"/>
                    <a:pt x="552" y="840"/>
                  </a:cubicBezTo>
                  <a:cubicBezTo>
                    <a:pt x="577" y="833"/>
                    <a:pt x="604" y="826"/>
                    <a:pt x="633" y="825"/>
                  </a:cubicBezTo>
                  <a:cubicBezTo>
                    <a:pt x="657" y="824"/>
                    <a:pt x="680" y="823"/>
                    <a:pt x="703" y="841"/>
                  </a:cubicBezTo>
                  <a:cubicBezTo>
                    <a:pt x="709" y="845"/>
                    <a:pt x="714" y="846"/>
                    <a:pt x="722" y="846"/>
                  </a:cubicBezTo>
                  <a:cubicBezTo>
                    <a:pt x="726" y="847"/>
                    <a:pt x="730" y="847"/>
                    <a:pt x="734" y="848"/>
                  </a:cubicBezTo>
                  <a:cubicBezTo>
                    <a:pt x="731" y="839"/>
                    <a:pt x="731" y="839"/>
                    <a:pt x="731" y="839"/>
                  </a:cubicBezTo>
                  <a:cubicBezTo>
                    <a:pt x="752" y="851"/>
                    <a:pt x="752" y="851"/>
                    <a:pt x="752" y="851"/>
                  </a:cubicBezTo>
                  <a:cubicBezTo>
                    <a:pt x="754" y="853"/>
                    <a:pt x="757" y="854"/>
                    <a:pt x="760" y="856"/>
                  </a:cubicBezTo>
                  <a:cubicBezTo>
                    <a:pt x="772" y="861"/>
                    <a:pt x="790" y="869"/>
                    <a:pt x="786" y="888"/>
                  </a:cubicBezTo>
                  <a:cubicBezTo>
                    <a:pt x="786" y="889"/>
                    <a:pt x="786" y="889"/>
                    <a:pt x="786" y="889"/>
                  </a:cubicBezTo>
                  <a:cubicBezTo>
                    <a:pt x="786" y="890"/>
                    <a:pt x="786" y="890"/>
                    <a:pt x="787" y="890"/>
                  </a:cubicBezTo>
                  <a:cubicBezTo>
                    <a:pt x="792" y="891"/>
                    <a:pt x="800" y="892"/>
                    <a:pt x="805" y="901"/>
                  </a:cubicBezTo>
                  <a:cubicBezTo>
                    <a:pt x="806" y="904"/>
                    <a:pt x="806" y="904"/>
                    <a:pt x="806" y="904"/>
                  </a:cubicBezTo>
                  <a:cubicBezTo>
                    <a:pt x="818" y="923"/>
                    <a:pt x="830" y="945"/>
                    <a:pt x="833" y="968"/>
                  </a:cubicBezTo>
                  <a:cubicBezTo>
                    <a:pt x="833" y="972"/>
                    <a:pt x="833" y="972"/>
                    <a:pt x="833" y="972"/>
                  </a:cubicBezTo>
                  <a:cubicBezTo>
                    <a:pt x="833" y="972"/>
                    <a:pt x="833" y="972"/>
                    <a:pt x="833" y="972"/>
                  </a:cubicBezTo>
                  <a:cubicBezTo>
                    <a:pt x="837" y="951"/>
                    <a:pt x="853" y="938"/>
                    <a:pt x="868" y="926"/>
                  </a:cubicBezTo>
                  <a:cubicBezTo>
                    <a:pt x="884" y="913"/>
                    <a:pt x="900" y="900"/>
                    <a:pt x="900" y="876"/>
                  </a:cubicBezTo>
                  <a:cubicBezTo>
                    <a:pt x="899" y="838"/>
                    <a:pt x="899" y="838"/>
                    <a:pt x="899" y="838"/>
                  </a:cubicBezTo>
                  <a:cubicBezTo>
                    <a:pt x="917" y="872"/>
                    <a:pt x="917" y="872"/>
                    <a:pt x="917" y="872"/>
                  </a:cubicBezTo>
                  <a:cubicBezTo>
                    <a:pt x="930" y="896"/>
                    <a:pt x="926" y="914"/>
                    <a:pt x="917" y="932"/>
                  </a:cubicBezTo>
                  <a:cubicBezTo>
                    <a:pt x="927" y="945"/>
                    <a:pt x="927" y="945"/>
                    <a:pt x="927" y="945"/>
                  </a:cubicBezTo>
                  <a:cubicBezTo>
                    <a:pt x="942" y="964"/>
                    <a:pt x="947" y="983"/>
                    <a:pt x="943" y="999"/>
                  </a:cubicBezTo>
                  <a:cubicBezTo>
                    <a:pt x="981" y="989"/>
                    <a:pt x="981" y="989"/>
                    <a:pt x="981" y="989"/>
                  </a:cubicBezTo>
                  <a:cubicBezTo>
                    <a:pt x="975" y="1006"/>
                    <a:pt x="975" y="1006"/>
                    <a:pt x="975" y="1006"/>
                  </a:cubicBezTo>
                  <a:cubicBezTo>
                    <a:pt x="973" y="1013"/>
                    <a:pt x="984" y="1051"/>
                    <a:pt x="987" y="1064"/>
                  </a:cubicBezTo>
                  <a:cubicBezTo>
                    <a:pt x="990" y="1072"/>
                    <a:pt x="990" y="1072"/>
                    <a:pt x="990" y="1072"/>
                  </a:cubicBezTo>
                  <a:cubicBezTo>
                    <a:pt x="997" y="1098"/>
                    <a:pt x="1014" y="1111"/>
                    <a:pt x="1037" y="1123"/>
                  </a:cubicBezTo>
                  <a:cubicBezTo>
                    <a:pt x="1045" y="1127"/>
                    <a:pt x="1053" y="1128"/>
                    <a:pt x="1063" y="1130"/>
                  </a:cubicBezTo>
                  <a:cubicBezTo>
                    <a:pt x="1075" y="1131"/>
                    <a:pt x="1089" y="1133"/>
                    <a:pt x="1103" y="1141"/>
                  </a:cubicBezTo>
                  <a:cubicBezTo>
                    <a:pt x="1117" y="1149"/>
                    <a:pt x="1127" y="1143"/>
                    <a:pt x="1142" y="1133"/>
                  </a:cubicBezTo>
                  <a:cubicBezTo>
                    <a:pt x="1143" y="1132"/>
                    <a:pt x="1143" y="1132"/>
                    <a:pt x="1144" y="1131"/>
                  </a:cubicBezTo>
                  <a:cubicBezTo>
                    <a:pt x="1138" y="1127"/>
                    <a:pt x="1138" y="1127"/>
                    <a:pt x="1138" y="1127"/>
                  </a:cubicBezTo>
                  <a:cubicBezTo>
                    <a:pt x="1145" y="1119"/>
                    <a:pt x="1145" y="1119"/>
                    <a:pt x="1145" y="1119"/>
                  </a:cubicBezTo>
                  <a:cubicBezTo>
                    <a:pt x="1149" y="1115"/>
                    <a:pt x="1153" y="1113"/>
                    <a:pt x="1157" y="1111"/>
                  </a:cubicBezTo>
                  <a:cubicBezTo>
                    <a:pt x="1159" y="1110"/>
                    <a:pt x="1161" y="1108"/>
                    <a:pt x="1163" y="1107"/>
                  </a:cubicBezTo>
                  <a:cubicBezTo>
                    <a:pt x="1179" y="1092"/>
                    <a:pt x="1179" y="1092"/>
                    <a:pt x="1179" y="1092"/>
                  </a:cubicBezTo>
                  <a:cubicBezTo>
                    <a:pt x="1178" y="1114"/>
                    <a:pt x="1178" y="1114"/>
                    <a:pt x="1178" y="1114"/>
                  </a:cubicBezTo>
                  <a:cubicBezTo>
                    <a:pt x="1178" y="1118"/>
                    <a:pt x="1178" y="1119"/>
                    <a:pt x="1179" y="1120"/>
                  </a:cubicBezTo>
                  <a:cubicBezTo>
                    <a:pt x="1180" y="1122"/>
                    <a:pt x="1181" y="1124"/>
                    <a:pt x="1181" y="1126"/>
                  </a:cubicBezTo>
                  <a:close/>
                  <a:moveTo>
                    <a:pt x="915" y="937"/>
                  </a:moveTo>
                  <a:cubicBezTo>
                    <a:pt x="912" y="940"/>
                    <a:pt x="910" y="944"/>
                    <a:pt x="908" y="947"/>
                  </a:cubicBezTo>
                  <a:cubicBezTo>
                    <a:pt x="905" y="952"/>
                    <a:pt x="906" y="958"/>
                    <a:pt x="906" y="965"/>
                  </a:cubicBezTo>
                  <a:cubicBezTo>
                    <a:pt x="906" y="965"/>
                    <a:pt x="906" y="966"/>
                    <a:pt x="906" y="966"/>
                  </a:cubicBezTo>
                  <a:cubicBezTo>
                    <a:pt x="906" y="964"/>
                    <a:pt x="907" y="962"/>
                    <a:pt x="908" y="959"/>
                  </a:cubicBezTo>
                  <a:cubicBezTo>
                    <a:pt x="909" y="955"/>
                    <a:pt x="910" y="952"/>
                    <a:pt x="911" y="947"/>
                  </a:cubicBezTo>
                  <a:lnTo>
                    <a:pt x="915" y="937"/>
                  </a:lnTo>
                  <a:close/>
                  <a:moveTo>
                    <a:pt x="860" y="77"/>
                  </a:moveTo>
                  <a:cubicBezTo>
                    <a:pt x="859" y="77"/>
                    <a:pt x="858" y="78"/>
                    <a:pt x="858" y="79"/>
                  </a:cubicBezTo>
                  <a:cubicBezTo>
                    <a:pt x="855" y="83"/>
                    <a:pt x="852" y="87"/>
                    <a:pt x="850" y="90"/>
                  </a:cubicBezTo>
                  <a:cubicBezTo>
                    <a:pt x="847" y="98"/>
                    <a:pt x="847" y="98"/>
                    <a:pt x="847" y="98"/>
                  </a:cubicBezTo>
                  <a:cubicBezTo>
                    <a:pt x="851" y="97"/>
                    <a:pt x="851" y="97"/>
                    <a:pt x="851" y="97"/>
                  </a:cubicBezTo>
                  <a:cubicBezTo>
                    <a:pt x="854" y="97"/>
                    <a:pt x="854" y="97"/>
                    <a:pt x="854" y="97"/>
                  </a:cubicBezTo>
                  <a:cubicBezTo>
                    <a:pt x="855" y="96"/>
                    <a:pt x="855" y="94"/>
                    <a:pt x="856" y="93"/>
                  </a:cubicBezTo>
                  <a:cubicBezTo>
                    <a:pt x="857" y="89"/>
                    <a:pt x="858" y="84"/>
                    <a:pt x="861" y="78"/>
                  </a:cubicBezTo>
                  <a:cubicBezTo>
                    <a:pt x="861" y="77"/>
                    <a:pt x="860" y="77"/>
                    <a:pt x="860" y="7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3" name="Freeform 535"/>
            <p:cNvSpPr>
              <a:spLocks/>
            </p:cNvSpPr>
            <p:nvPr/>
          </p:nvSpPr>
          <p:spPr bwMode="auto">
            <a:xfrm>
              <a:off x="3779" y="3092"/>
              <a:ext cx="4" cy="3"/>
            </a:xfrm>
            <a:custGeom>
              <a:avLst/>
              <a:gdLst>
                <a:gd name="T0" fmla="*/ 0 w 11"/>
                <a:gd name="T1" fmla="*/ 6 h 8"/>
                <a:gd name="T2" fmla="*/ 7 w 11"/>
                <a:gd name="T3" fmla="*/ 0 h 8"/>
                <a:gd name="T4" fmla="*/ 11 w 11"/>
                <a:gd name="T5" fmla="*/ 8 h 8"/>
                <a:gd name="T6" fmla="*/ 0 w 11"/>
                <a:gd name="T7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8">
                  <a:moveTo>
                    <a:pt x="0" y="6"/>
                  </a:moveTo>
                  <a:cubicBezTo>
                    <a:pt x="2" y="4"/>
                    <a:pt x="5" y="2"/>
                    <a:pt x="7" y="0"/>
                  </a:cubicBezTo>
                  <a:cubicBezTo>
                    <a:pt x="8" y="2"/>
                    <a:pt x="10" y="5"/>
                    <a:pt x="11" y="8"/>
                  </a:cubicBezTo>
                  <a:cubicBezTo>
                    <a:pt x="7" y="7"/>
                    <a:pt x="4" y="6"/>
                    <a:pt x="0" y="6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4" name="Freeform 536"/>
            <p:cNvSpPr>
              <a:spLocks/>
            </p:cNvSpPr>
            <p:nvPr/>
          </p:nvSpPr>
          <p:spPr bwMode="auto">
            <a:xfrm>
              <a:off x="3773" y="3088"/>
              <a:ext cx="15" cy="10"/>
            </a:xfrm>
            <a:custGeom>
              <a:avLst/>
              <a:gdLst>
                <a:gd name="T0" fmla="*/ 49 w 49"/>
                <a:gd name="T1" fmla="*/ 34 h 34"/>
                <a:gd name="T2" fmla="*/ 0 w 49"/>
                <a:gd name="T3" fmla="*/ 25 h 34"/>
                <a:gd name="T4" fmla="*/ 15 w 49"/>
                <a:gd name="T5" fmla="*/ 12 h 34"/>
                <a:gd name="T6" fmla="*/ 23 w 49"/>
                <a:gd name="T7" fmla="*/ 7 h 34"/>
                <a:gd name="T8" fmla="*/ 31 w 49"/>
                <a:gd name="T9" fmla="*/ 0 h 34"/>
                <a:gd name="T10" fmla="*/ 49 w 49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34">
                  <a:moveTo>
                    <a:pt x="49" y="3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10"/>
                    <a:pt x="20" y="8"/>
                    <a:pt x="23" y="7"/>
                  </a:cubicBezTo>
                  <a:cubicBezTo>
                    <a:pt x="31" y="0"/>
                    <a:pt x="31" y="0"/>
                    <a:pt x="31" y="0"/>
                  </a:cubicBezTo>
                  <a:lnTo>
                    <a:pt x="49" y="34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5" name="Freeform 537"/>
            <p:cNvSpPr>
              <a:spLocks/>
            </p:cNvSpPr>
            <p:nvPr/>
          </p:nvSpPr>
          <p:spPr bwMode="auto">
            <a:xfrm>
              <a:off x="3834" y="2890"/>
              <a:ext cx="3" cy="11"/>
            </a:xfrm>
            <a:custGeom>
              <a:avLst/>
              <a:gdLst>
                <a:gd name="T0" fmla="*/ 2 w 10"/>
                <a:gd name="T1" fmla="*/ 0 h 36"/>
                <a:gd name="T2" fmla="*/ 0 w 10"/>
                <a:gd name="T3" fmla="*/ 36 h 36"/>
                <a:gd name="T4" fmla="*/ 2 w 10"/>
                <a:gd name="T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36">
                  <a:moveTo>
                    <a:pt x="2" y="0"/>
                  </a:moveTo>
                  <a:cubicBezTo>
                    <a:pt x="10" y="13"/>
                    <a:pt x="10" y="24"/>
                    <a:pt x="0" y="36"/>
                  </a:cubicBezTo>
                  <a:cubicBezTo>
                    <a:pt x="0" y="24"/>
                    <a:pt x="1" y="12"/>
                    <a:pt x="2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6" name="Freeform 538"/>
            <p:cNvSpPr>
              <a:spLocks/>
            </p:cNvSpPr>
            <p:nvPr/>
          </p:nvSpPr>
          <p:spPr bwMode="auto">
            <a:xfrm>
              <a:off x="3831" y="2882"/>
              <a:ext cx="9" cy="26"/>
            </a:xfrm>
            <a:custGeom>
              <a:avLst/>
              <a:gdLst>
                <a:gd name="T0" fmla="*/ 0 w 30"/>
                <a:gd name="T1" fmla="*/ 88 h 88"/>
                <a:gd name="T2" fmla="*/ 4 w 30"/>
                <a:gd name="T3" fmla="*/ 0 h 88"/>
                <a:gd name="T4" fmla="*/ 19 w 30"/>
                <a:gd name="T5" fmla="*/ 21 h 88"/>
                <a:gd name="T6" fmla="*/ 17 w 30"/>
                <a:gd name="T7" fmla="*/ 68 h 88"/>
                <a:gd name="T8" fmla="*/ 0 w 30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88">
                  <a:moveTo>
                    <a:pt x="0" y="88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30" y="37"/>
                    <a:pt x="30" y="53"/>
                    <a:pt x="17" y="68"/>
                  </a:cubicBezTo>
                  <a:lnTo>
                    <a:pt x="0" y="88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7" name="Freeform 539"/>
            <p:cNvSpPr>
              <a:spLocks/>
            </p:cNvSpPr>
            <p:nvPr/>
          </p:nvSpPr>
          <p:spPr bwMode="auto">
            <a:xfrm>
              <a:off x="3776" y="3085"/>
              <a:ext cx="7" cy="7"/>
            </a:xfrm>
            <a:custGeom>
              <a:avLst/>
              <a:gdLst>
                <a:gd name="T0" fmla="*/ 0 w 22"/>
                <a:gd name="T1" fmla="*/ 0 h 24"/>
                <a:gd name="T2" fmla="*/ 10 w 22"/>
                <a:gd name="T3" fmla="*/ 24 h 24"/>
                <a:gd name="T4" fmla="*/ 0 w 22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4">
                  <a:moveTo>
                    <a:pt x="0" y="0"/>
                  </a:moveTo>
                  <a:cubicBezTo>
                    <a:pt x="15" y="6"/>
                    <a:pt x="22" y="15"/>
                    <a:pt x="10" y="24"/>
                  </a:cubicBezTo>
                  <a:cubicBezTo>
                    <a:pt x="7" y="16"/>
                    <a:pt x="3" y="8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8" name="Freeform 540"/>
            <p:cNvSpPr>
              <a:spLocks/>
            </p:cNvSpPr>
            <p:nvPr/>
          </p:nvSpPr>
          <p:spPr bwMode="auto">
            <a:xfrm>
              <a:off x="3772" y="3080"/>
              <a:ext cx="12" cy="16"/>
            </a:xfrm>
            <a:custGeom>
              <a:avLst/>
              <a:gdLst>
                <a:gd name="T0" fmla="*/ 19 w 39"/>
                <a:gd name="T1" fmla="*/ 55 h 55"/>
                <a:gd name="T2" fmla="*/ 14 w 39"/>
                <a:gd name="T3" fmla="*/ 43 h 55"/>
                <a:gd name="T4" fmla="*/ 11 w 39"/>
                <a:gd name="T5" fmla="*/ 36 h 55"/>
                <a:gd name="T6" fmla="*/ 5 w 39"/>
                <a:gd name="T7" fmla="*/ 19 h 55"/>
                <a:gd name="T8" fmla="*/ 0 w 39"/>
                <a:gd name="T9" fmla="*/ 0 h 55"/>
                <a:gd name="T10" fmla="*/ 17 w 39"/>
                <a:gd name="T11" fmla="*/ 7 h 55"/>
                <a:gd name="T12" fmla="*/ 38 w 39"/>
                <a:gd name="T13" fmla="*/ 28 h 55"/>
                <a:gd name="T14" fmla="*/ 29 w 39"/>
                <a:gd name="T15" fmla="*/ 47 h 55"/>
                <a:gd name="T16" fmla="*/ 19 w 39"/>
                <a:gd name="T1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55">
                  <a:moveTo>
                    <a:pt x="19" y="55"/>
                  </a:moveTo>
                  <a:cubicBezTo>
                    <a:pt x="14" y="43"/>
                    <a:pt x="14" y="43"/>
                    <a:pt x="14" y="43"/>
                  </a:cubicBezTo>
                  <a:cubicBezTo>
                    <a:pt x="13" y="41"/>
                    <a:pt x="12" y="39"/>
                    <a:pt x="11" y="36"/>
                  </a:cubicBezTo>
                  <a:cubicBezTo>
                    <a:pt x="9" y="30"/>
                    <a:pt x="6" y="24"/>
                    <a:pt x="5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30" y="13"/>
                    <a:pt x="37" y="20"/>
                    <a:pt x="38" y="28"/>
                  </a:cubicBezTo>
                  <a:cubicBezTo>
                    <a:pt x="39" y="33"/>
                    <a:pt x="38" y="40"/>
                    <a:pt x="29" y="47"/>
                  </a:cubicBezTo>
                  <a:lnTo>
                    <a:pt x="19" y="55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9" name="Freeform 541"/>
            <p:cNvSpPr>
              <a:spLocks/>
            </p:cNvSpPr>
            <p:nvPr/>
          </p:nvSpPr>
          <p:spPr bwMode="auto">
            <a:xfrm>
              <a:off x="3741" y="3097"/>
              <a:ext cx="41" cy="46"/>
            </a:xfrm>
            <a:custGeom>
              <a:avLst/>
              <a:gdLst>
                <a:gd name="T0" fmla="*/ 6 w 137"/>
                <a:gd name="T1" fmla="*/ 0 h 152"/>
                <a:gd name="T2" fmla="*/ 28 w 137"/>
                <a:gd name="T3" fmla="*/ 85 h 152"/>
                <a:gd name="T4" fmla="*/ 23 w 137"/>
                <a:gd name="T5" fmla="*/ 70 h 152"/>
                <a:gd name="T6" fmla="*/ 60 w 137"/>
                <a:gd name="T7" fmla="*/ 130 h 152"/>
                <a:gd name="T8" fmla="*/ 52 w 137"/>
                <a:gd name="T9" fmla="*/ 139 h 152"/>
                <a:gd name="T10" fmla="*/ 135 w 137"/>
                <a:gd name="T11" fmla="*/ 59 h 152"/>
                <a:gd name="T12" fmla="*/ 86 w 137"/>
                <a:gd name="T13" fmla="*/ 18 h 152"/>
                <a:gd name="T14" fmla="*/ 6 w 137"/>
                <a:gd name="T1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152">
                  <a:moveTo>
                    <a:pt x="6" y="0"/>
                  </a:moveTo>
                  <a:cubicBezTo>
                    <a:pt x="0" y="31"/>
                    <a:pt x="41" y="64"/>
                    <a:pt x="28" y="85"/>
                  </a:cubicBezTo>
                  <a:cubicBezTo>
                    <a:pt x="27" y="80"/>
                    <a:pt x="25" y="75"/>
                    <a:pt x="23" y="70"/>
                  </a:cubicBezTo>
                  <a:cubicBezTo>
                    <a:pt x="24" y="95"/>
                    <a:pt x="34" y="124"/>
                    <a:pt x="60" y="130"/>
                  </a:cubicBezTo>
                  <a:cubicBezTo>
                    <a:pt x="57" y="133"/>
                    <a:pt x="55" y="136"/>
                    <a:pt x="52" y="139"/>
                  </a:cubicBezTo>
                  <a:cubicBezTo>
                    <a:pt x="88" y="152"/>
                    <a:pt x="133" y="97"/>
                    <a:pt x="135" y="59"/>
                  </a:cubicBezTo>
                  <a:cubicBezTo>
                    <a:pt x="137" y="11"/>
                    <a:pt x="132" y="6"/>
                    <a:pt x="86" y="18"/>
                  </a:cubicBezTo>
                  <a:cubicBezTo>
                    <a:pt x="59" y="25"/>
                    <a:pt x="31" y="8"/>
                    <a:pt x="6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0" name="Freeform 542"/>
            <p:cNvSpPr>
              <a:spLocks noEditPoints="1"/>
            </p:cNvSpPr>
            <p:nvPr/>
          </p:nvSpPr>
          <p:spPr bwMode="auto">
            <a:xfrm>
              <a:off x="3739" y="3094"/>
              <a:ext cx="45" cy="48"/>
            </a:xfrm>
            <a:custGeom>
              <a:avLst/>
              <a:gdLst>
                <a:gd name="T0" fmla="*/ 70 w 152"/>
                <a:gd name="T1" fmla="*/ 162 h 162"/>
                <a:gd name="T2" fmla="*/ 57 w 152"/>
                <a:gd name="T3" fmla="*/ 160 h 162"/>
                <a:gd name="T4" fmla="*/ 45 w 152"/>
                <a:gd name="T5" fmla="*/ 155 h 162"/>
                <a:gd name="T6" fmla="*/ 52 w 152"/>
                <a:gd name="T7" fmla="*/ 146 h 162"/>
                <a:gd name="T8" fmla="*/ 21 w 152"/>
                <a:gd name="T9" fmla="*/ 82 h 162"/>
                <a:gd name="T10" fmla="*/ 20 w 152"/>
                <a:gd name="T11" fmla="*/ 65 h 162"/>
                <a:gd name="T12" fmla="*/ 18 w 152"/>
                <a:gd name="T13" fmla="*/ 62 h 162"/>
                <a:gd name="T14" fmla="*/ 4 w 152"/>
                <a:gd name="T15" fmla="*/ 10 h 162"/>
                <a:gd name="T16" fmla="*/ 6 w 152"/>
                <a:gd name="T17" fmla="*/ 0 h 162"/>
                <a:gd name="T18" fmla="*/ 16 w 152"/>
                <a:gd name="T19" fmla="*/ 3 h 162"/>
                <a:gd name="T20" fmla="*/ 35 w 152"/>
                <a:gd name="T21" fmla="*/ 10 h 162"/>
                <a:gd name="T22" fmla="*/ 90 w 152"/>
                <a:gd name="T23" fmla="*/ 21 h 162"/>
                <a:gd name="T24" fmla="*/ 123 w 152"/>
                <a:gd name="T25" fmla="*/ 15 h 162"/>
                <a:gd name="T26" fmla="*/ 143 w 152"/>
                <a:gd name="T27" fmla="*/ 22 h 162"/>
                <a:gd name="T28" fmla="*/ 151 w 152"/>
                <a:gd name="T29" fmla="*/ 72 h 162"/>
                <a:gd name="T30" fmla="*/ 70 w 152"/>
                <a:gd name="T31" fmla="*/ 162 h 162"/>
                <a:gd name="T32" fmla="*/ 42 w 152"/>
                <a:gd name="T33" fmla="*/ 103 h 162"/>
                <a:gd name="T34" fmla="*/ 69 w 152"/>
                <a:gd name="T35" fmla="*/ 133 h 162"/>
                <a:gd name="T36" fmla="*/ 83 w 152"/>
                <a:gd name="T37" fmla="*/ 136 h 162"/>
                <a:gd name="T38" fmla="*/ 78 w 152"/>
                <a:gd name="T39" fmla="*/ 143 h 162"/>
                <a:gd name="T40" fmla="*/ 132 w 152"/>
                <a:gd name="T41" fmla="*/ 71 h 162"/>
                <a:gd name="T42" fmla="*/ 130 w 152"/>
                <a:gd name="T43" fmla="*/ 35 h 162"/>
                <a:gd name="T44" fmla="*/ 95 w 152"/>
                <a:gd name="T45" fmla="*/ 39 h 162"/>
                <a:gd name="T46" fmla="*/ 28 w 152"/>
                <a:gd name="T47" fmla="*/ 27 h 162"/>
                <a:gd name="T48" fmla="*/ 22 w 152"/>
                <a:gd name="T49" fmla="*/ 25 h 162"/>
                <a:gd name="T50" fmla="*/ 34 w 152"/>
                <a:gd name="T51" fmla="*/ 53 h 162"/>
                <a:gd name="T52" fmla="*/ 43 w 152"/>
                <a:gd name="T53" fmla="*/ 102 h 162"/>
                <a:gd name="T54" fmla="*/ 42 w 152"/>
                <a:gd name="T55" fmla="*/ 10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2" h="162">
                  <a:moveTo>
                    <a:pt x="70" y="162"/>
                  </a:moveTo>
                  <a:cubicBezTo>
                    <a:pt x="66" y="162"/>
                    <a:pt x="61" y="161"/>
                    <a:pt x="57" y="160"/>
                  </a:cubicBezTo>
                  <a:cubicBezTo>
                    <a:pt x="45" y="155"/>
                    <a:pt x="45" y="155"/>
                    <a:pt x="45" y="155"/>
                  </a:cubicBezTo>
                  <a:cubicBezTo>
                    <a:pt x="52" y="146"/>
                    <a:pt x="52" y="146"/>
                    <a:pt x="52" y="146"/>
                  </a:cubicBezTo>
                  <a:cubicBezTo>
                    <a:pt x="30" y="134"/>
                    <a:pt x="22" y="106"/>
                    <a:pt x="21" y="82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19" y="64"/>
                    <a:pt x="19" y="63"/>
                    <a:pt x="18" y="62"/>
                  </a:cubicBezTo>
                  <a:cubicBezTo>
                    <a:pt x="10" y="46"/>
                    <a:pt x="0" y="28"/>
                    <a:pt x="4" y="1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22" y="5"/>
                    <a:pt x="28" y="8"/>
                    <a:pt x="35" y="10"/>
                  </a:cubicBezTo>
                  <a:cubicBezTo>
                    <a:pt x="54" y="18"/>
                    <a:pt x="74" y="26"/>
                    <a:pt x="90" y="21"/>
                  </a:cubicBezTo>
                  <a:cubicBezTo>
                    <a:pt x="106" y="17"/>
                    <a:pt x="116" y="15"/>
                    <a:pt x="123" y="15"/>
                  </a:cubicBezTo>
                  <a:cubicBezTo>
                    <a:pt x="132" y="15"/>
                    <a:pt x="138" y="18"/>
                    <a:pt x="143" y="22"/>
                  </a:cubicBezTo>
                  <a:cubicBezTo>
                    <a:pt x="151" y="31"/>
                    <a:pt x="152" y="46"/>
                    <a:pt x="151" y="72"/>
                  </a:cubicBezTo>
                  <a:cubicBezTo>
                    <a:pt x="149" y="111"/>
                    <a:pt x="109" y="162"/>
                    <a:pt x="70" y="162"/>
                  </a:cubicBezTo>
                  <a:close/>
                  <a:moveTo>
                    <a:pt x="42" y="103"/>
                  </a:moveTo>
                  <a:cubicBezTo>
                    <a:pt x="46" y="118"/>
                    <a:pt x="55" y="130"/>
                    <a:pt x="69" y="133"/>
                  </a:cubicBezTo>
                  <a:cubicBezTo>
                    <a:pt x="83" y="136"/>
                    <a:pt x="83" y="136"/>
                    <a:pt x="83" y="136"/>
                  </a:cubicBezTo>
                  <a:cubicBezTo>
                    <a:pt x="78" y="143"/>
                    <a:pt x="78" y="143"/>
                    <a:pt x="78" y="143"/>
                  </a:cubicBezTo>
                  <a:cubicBezTo>
                    <a:pt x="104" y="136"/>
                    <a:pt x="131" y="98"/>
                    <a:pt x="132" y="71"/>
                  </a:cubicBezTo>
                  <a:cubicBezTo>
                    <a:pt x="133" y="61"/>
                    <a:pt x="134" y="40"/>
                    <a:pt x="130" y="35"/>
                  </a:cubicBezTo>
                  <a:cubicBezTo>
                    <a:pt x="126" y="32"/>
                    <a:pt x="110" y="35"/>
                    <a:pt x="95" y="39"/>
                  </a:cubicBezTo>
                  <a:cubicBezTo>
                    <a:pt x="74" y="45"/>
                    <a:pt x="49" y="36"/>
                    <a:pt x="28" y="27"/>
                  </a:cubicBezTo>
                  <a:cubicBezTo>
                    <a:pt x="26" y="27"/>
                    <a:pt x="24" y="26"/>
                    <a:pt x="22" y="25"/>
                  </a:cubicBezTo>
                  <a:cubicBezTo>
                    <a:pt x="24" y="34"/>
                    <a:pt x="29" y="44"/>
                    <a:pt x="34" y="53"/>
                  </a:cubicBezTo>
                  <a:cubicBezTo>
                    <a:pt x="43" y="70"/>
                    <a:pt x="52" y="87"/>
                    <a:pt x="43" y="102"/>
                  </a:cubicBezTo>
                  <a:lnTo>
                    <a:pt x="42" y="103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1" name="Freeform 543"/>
            <p:cNvSpPr>
              <a:spLocks/>
            </p:cNvSpPr>
            <p:nvPr/>
          </p:nvSpPr>
          <p:spPr bwMode="auto">
            <a:xfrm>
              <a:off x="3405" y="2554"/>
              <a:ext cx="15" cy="15"/>
            </a:xfrm>
            <a:custGeom>
              <a:avLst/>
              <a:gdLst>
                <a:gd name="T0" fmla="*/ 0 w 52"/>
                <a:gd name="T1" fmla="*/ 30 h 51"/>
                <a:gd name="T2" fmla="*/ 52 w 52"/>
                <a:gd name="T3" fmla="*/ 37 h 51"/>
                <a:gd name="T4" fmla="*/ 36 w 52"/>
                <a:gd name="T5" fmla="*/ 23 h 51"/>
                <a:gd name="T6" fmla="*/ 23 w 52"/>
                <a:gd name="T7" fmla="*/ 51 h 51"/>
                <a:gd name="T8" fmla="*/ 0 w 52"/>
                <a:gd name="T9" fmla="*/ 3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1">
                  <a:moveTo>
                    <a:pt x="0" y="30"/>
                  </a:moveTo>
                  <a:cubicBezTo>
                    <a:pt x="23" y="18"/>
                    <a:pt x="46" y="0"/>
                    <a:pt x="52" y="37"/>
                  </a:cubicBezTo>
                  <a:cubicBezTo>
                    <a:pt x="49" y="32"/>
                    <a:pt x="41" y="28"/>
                    <a:pt x="36" y="23"/>
                  </a:cubicBezTo>
                  <a:cubicBezTo>
                    <a:pt x="33" y="32"/>
                    <a:pt x="25" y="41"/>
                    <a:pt x="23" y="51"/>
                  </a:cubicBezTo>
                  <a:cubicBezTo>
                    <a:pt x="16" y="44"/>
                    <a:pt x="6" y="38"/>
                    <a:pt x="0" y="3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2" name="Freeform 544"/>
            <p:cNvSpPr>
              <a:spLocks/>
            </p:cNvSpPr>
            <p:nvPr/>
          </p:nvSpPr>
          <p:spPr bwMode="auto">
            <a:xfrm>
              <a:off x="3401" y="2555"/>
              <a:ext cx="24" cy="22"/>
            </a:xfrm>
            <a:custGeom>
              <a:avLst/>
              <a:gdLst>
                <a:gd name="T0" fmla="*/ 81 w 81"/>
                <a:gd name="T1" fmla="*/ 73 h 73"/>
                <a:gd name="T2" fmla="*/ 58 w 81"/>
                <a:gd name="T3" fmla="*/ 39 h 73"/>
                <a:gd name="T4" fmla="*/ 52 w 81"/>
                <a:gd name="T5" fmla="*/ 34 h 73"/>
                <a:gd name="T6" fmla="*/ 50 w 81"/>
                <a:gd name="T7" fmla="*/ 37 h 73"/>
                <a:gd name="T8" fmla="*/ 45 w 81"/>
                <a:gd name="T9" fmla="*/ 49 h 73"/>
                <a:gd name="T10" fmla="*/ 41 w 81"/>
                <a:gd name="T11" fmla="*/ 64 h 73"/>
                <a:gd name="T12" fmla="*/ 30 w 81"/>
                <a:gd name="T13" fmla="*/ 53 h 73"/>
                <a:gd name="T14" fmla="*/ 22 w 81"/>
                <a:gd name="T15" fmla="*/ 47 h 73"/>
                <a:gd name="T16" fmla="*/ 6 w 81"/>
                <a:gd name="T17" fmla="*/ 32 h 73"/>
                <a:gd name="T18" fmla="*/ 0 w 81"/>
                <a:gd name="T19" fmla="*/ 23 h 73"/>
                <a:gd name="T20" fmla="*/ 17 w 81"/>
                <a:gd name="T21" fmla="*/ 14 h 73"/>
                <a:gd name="T22" fmla="*/ 44 w 81"/>
                <a:gd name="T23" fmla="*/ 2 h 73"/>
                <a:gd name="T24" fmla="*/ 44 w 81"/>
                <a:gd name="T25" fmla="*/ 0 h 73"/>
                <a:gd name="T26" fmla="*/ 46 w 81"/>
                <a:gd name="T27" fmla="*/ 2 h 73"/>
                <a:gd name="T28" fmla="*/ 74 w 81"/>
                <a:gd name="T29" fmla="*/ 32 h 73"/>
                <a:gd name="T30" fmla="*/ 81 w 81"/>
                <a:gd name="T3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1" h="73">
                  <a:moveTo>
                    <a:pt x="81" y="73"/>
                  </a:moveTo>
                  <a:cubicBezTo>
                    <a:pt x="58" y="39"/>
                    <a:pt x="58" y="39"/>
                    <a:pt x="58" y="39"/>
                  </a:cubicBezTo>
                  <a:cubicBezTo>
                    <a:pt x="57" y="37"/>
                    <a:pt x="55" y="35"/>
                    <a:pt x="52" y="34"/>
                  </a:cubicBezTo>
                  <a:cubicBezTo>
                    <a:pt x="51" y="35"/>
                    <a:pt x="51" y="36"/>
                    <a:pt x="50" y="37"/>
                  </a:cubicBezTo>
                  <a:cubicBezTo>
                    <a:pt x="48" y="41"/>
                    <a:pt x="46" y="45"/>
                    <a:pt x="45" y="49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27" y="52"/>
                    <a:pt x="25" y="49"/>
                    <a:pt x="22" y="47"/>
                  </a:cubicBezTo>
                  <a:cubicBezTo>
                    <a:pt x="17" y="42"/>
                    <a:pt x="11" y="38"/>
                    <a:pt x="6" y="3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6" y="9"/>
                    <a:pt x="35" y="3"/>
                    <a:pt x="44" y="2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57" y="1"/>
                    <a:pt x="70" y="5"/>
                    <a:pt x="74" y="32"/>
                  </a:cubicBezTo>
                  <a:lnTo>
                    <a:pt x="81" y="73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3" name="Freeform 545"/>
            <p:cNvSpPr>
              <a:spLocks/>
            </p:cNvSpPr>
            <p:nvPr/>
          </p:nvSpPr>
          <p:spPr bwMode="auto">
            <a:xfrm>
              <a:off x="3701" y="2641"/>
              <a:ext cx="108" cy="89"/>
            </a:xfrm>
            <a:custGeom>
              <a:avLst/>
              <a:gdLst>
                <a:gd name="T0" fmla="*/ 3 w 361"/>
                <a:gd name="T1" fmla="*/ 91 h 300"/>
                <a:gd name="T2" fmla="*/ 1 w 361"/>
                <a:gd name="T3" fmla="*/ 0 h 300"/>
                <a:gd name="T4" fmla="*/ 145 w 361"/>
                <a:gd name="T5" fmla="*/ 60 h 300"/>
                <a:gd name="T6" fmla="*/ 189 w 361"/>
                <a:gd name="T7" fmla="*/ 112 h 300"/>
                <a:gd name="T8" fmla="*/ 252 w 361"/>
                <a:gd name="T9" fmla="*/ 155 h 300"/>
                <a:gd name="T10" fmla="*/ 222 w 361"/>
                <a:gd name="T11" fmla="*/ 158 h 300"/>
                <a:gd name="T12" fmla="*/ 271 w 361"/>
                <a:gd name="T13" fmla="*/ 223 h 300"/>
                <a:gd name="T14" fmla="*/ 300 w 361"/>
                <a:gd name="T15" fmla="*/ 238 h 300"/>
                <a:gd name="T16" fmla="*/ 330 w 361"/>
                <a:gd name="T17" fmla="*/ 262 h 300"/>
                <a:gd name="T18" fmla="*/ 324 w 361"/>
                <a:gd name="T19" fmla="*/ 270 h 300"/>
                <a:gd name="T20" fmla="*/ 361 w 361"/>
                <a:gd name="T21" fmla="*/ 281 h 300"/>
                <a:gd name="T22" fmla="*/ 343 w 361"/>
                <a:gd name="T23" fmla="*/ 287 h 300"/>
                <a:gd name="T24" fmla="*/ 354 w 361"/>
                <a:gd name="T25" fmla="*/ 290 h 300"/>
                <a:gd name="T26" fmla="*/ 218 w 361"/>
                <a:gd name="T27" fmla="*/ 244 h 300"/>
                <a:gd name="T28" fmla="*/ 180 w 361"/>
                <a:gd name="T29" fmla="*/ 206 h 300"/>
                <a:gd name="T30" fmla="*/ 103 w 361"/>
                <a:gd name="T31" fmla="*/ 184 h 300"/>
                <a:gd name="T32" fmla="*/ 73 w 361"/>
                <a:gd name="T33" fmla="*/ 214 h 300"/>
                <a:gd name="T34" fmla="*/ 7 w 361"/>
                <a:gd name="T35" fmla="*/ 231 h 300"/>
                <a:gd name="T36" fmla="*/ 3 w 361"/>
                <a:gd name="T37" fmla="*/ 91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1" h="300">
                  <a:moveTo>
                    <a:pt x="3" y="91"/>
                  </a:moveTo>
                  <a:cubicBezTo>
                    <a:pt x="2" y="61"/>
                    <a:pt x="1" y="31"/>
                    <a:pt x="1" y="0"/>
                  </a:cubicBezTo>
                  <a:cubicBezTo>
                    <a:pt x="49" y="18"/>
                    <a:pt x="102" y="30"/>
                    <a:pt x="145" y="60"/>
                  </a:cubicBezTo>
                  <a:cubicBezTo>
                    <a:pt x="165" y="74"/>
                    <a:pt x="170" y="105"/>
                    <a:pt x="189" y="112"/>
                  </a:cubicBezTo>
                  <a:cubicBezTo>
                    <a:pt x="214" y="120"/>
                    <a:pt x="252" y="121"/>
                    <a:pt x="252" y="155"/>
                  </a:cubicBezTo>
                  <a:cubicBezTo>
                    <a:pt x="242" y="154"/>
                    <a:pt x="232" y="159"/>
                    <a:pt x="222" y="158"/>
                  </a:cubicBezTo>
                  <a:cubicBezTo>
                    <a:pt x="230" y="184"/>
                    <a:pt x="255" y="202"/>
                    <a:pt x="271" y="223"/>
                  </a:cubicBezTo>
                  <a:cubicBezTo>
                    <a:pt x="282" y="238"/>
                    <a:pt x="287" y="229"/>
                    <a:pt x="300" y="238"/>
                  </a:cubicBezTo>
                  <a:cubicBezTo>
                    <a:pt x="311" y="246"/>
                    <a:pt x="304" y="260"/>
                    <a:pt x="330" y="262"/>
                  </a:cubicBezTo>
                  <a:cubicBezTo>
                    <a:pt x="328" y="265"/>
                    <a:pt x="326" y="267"/>
                    <a:pt x="324" y="270"/>
                  </a:cubicBezTo>
                  <a:cubicBezTo>
                    <a:pt x="336" y="273"/>
                    <a:pt x="349" y="277"/>
                    <a:pt x="361" y="281"/>
                  </a:cubicBezTo>
                  <a:cubicBezTo>
                    <a:pt x="355" y="283"/>
                    <a:pt x="349" y="285"/>
                    <a:pt x="343" y="287"/>
                  </a:cubicBezTo>
                  <a:cubicBezTo>
                    <a:pt x="346" y="288"/>
                    <a:pt x="350" y="289"/>
                    <a:pt x="354" y="290"/>
                  </a:cubicBezTo>
                  <a:cubicBezTo>
                    <a:pt x="337" y="300"/>
                    <a:pt x="218" y="281"/>
                    <a:pt x="218" y="244"/>
                  </a:cubicBezTo>
                  <a:cubicBezTo>
                    <a:pt x="218" y="241"/>
                    <a:pt x="189" y="210"/>
                    <a:pt x="180" y="206"/>
                  </a:cubicBezTo>
                  <a:cubicBezTo>
                    <a:pt x="151" y="193"/>
                    <a:pt x="131" y="184"/>
                    <a:pt x="103" y="184"/>
                  </a:cubicBezTo>
                  <a:cubicBezTo>
                    <a:pt x="105" y="203"/>
                    <a:pt x="89" y="206"/>
                    <a:pt x="73" y="214"/>
                  </a:cubicBezTo>
                  <a:cubicBezTo>
                    <a:pt x="115" y="249"/>
                    <a:pt x="10" y="263"/>
                    <a:pt x="7" y="231"/>
                  </a:cubicBezTo>
                  <a:cubicBezTo>
                    <a:pt x="2" y="183"/>
                    <a:pt x="0" y="140"/>
                    <a:pt x="3" y="9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4" name="Freeform 546"/>
            <p:cNvSpPr>
              <a:spLocks noEditPoints="1"/>
            </p:cNvSpPr>
            <p:nvPr/>
          </p:nvSpPr>
          <p:spPr bwMode="auto">
            <a:xfrm>
              <a:off x="3698" y="2637"/>
              <a:ext cx="120" cy="94"/>
            </a:xfrm>
            <a:custGeom>
              <a:avLst/>
              <a:gdLst>
                <a:gd name="T0" fmla="*/ 270 w 402"/>
                <a:gd name="T1" fmla="*/ 302 h 315"/>
                <a:gd name="T2" fmla="*/ 185 w 402"/>
                <a:gd name="T3" fmla="*/ 227 h 315"/>
                <a:gd name="T4" fmla="*/ 121 w 402"/>
                <a:gd name="T5" fmla="*/ 207 h 315"/>
                <a:gd name="T6" fmla="*/ 100 w 402"/>
                <a:gd name="T7" fmla="*/ 249 h 315"/>
                <a:gd name="T8" fmla="*/ 7 w 402"/>
                <a:gd name="T9" fmla="*/ 245 h 315"/>
                <a:gd name="T10" fmla="*/ 0 w 402"/>
                <a:gd name="T11" fmla="*/ 0 h 315"/>
                <a:gd name="T12" fmla="*/ 48 w 402"/>
                <a:gd name="T13" fmla="*/ 17 h 315"/>
                <a:gd name="T14" fmla="*/ 183 w 402"/>
                <a:gd name="T15" fmla="*/ 95 h 315"/>
                <a:gd name="T16" fmla="*/ 217 w 402"/>
                <a:gd name="T17" fmla="*/ 120 h 315"/>
                <a:gd name="T18" fmla="*/ 270 w 402"/>
                <a:gd name="T19" fmla="*/ 178 h 315"/>
                <a:gd name="T20" fmla="*/ 248 w 402"/>
                <a:gd name="T21" fmla="*/ 179 h 315"/>
                <a:gd name="T22" fmla="*/ 269 w 402"/>
                <a:gd name="T23" fmla="*/ 210 h 315"/>
                <a:gd name="T24" fmla="*/ 297 w 402"/>
                <a:gd name="T25" fmla="*/ 237 h 315"/>
                <a:gd name="T26" fmla="*/ 325 w 402"/>
                <a:gd name="T27" fmla="*/ 257 h 315"/>
                <a:gd name="T28" fmla="*/ 356 w 402"/>
                <a:gd name="T29" fmla="*/ 267 h 315"/>
                <a:gd name="T30" fmla="*/ 402 w 402"/>
                <a:gd name="T31" fmla="*/ 294 h 315"/>
                <a:gd name="T32" fmla="*/ 385 w 402"/>
                <a:gd name="T33" fmla="*/ 302 h 315"/>
                <a:gd name="T34" fmla="*/ 347 w 402"/>
                <a:gd name="T35" fmla="*/ 315 h 315"/>
                <a:gd name="T36" fmla="*/ 112 w 402"/>
                <a:gd name="T37" fmla="*/ 188 h 315"/>
                <a:gd name="T38" fmla="*/ 193 w 402"/>
                <a:gd name="T39" fmla="*/ 211 h 315"/>
                <a:gd name="T40" fmla="*/ 276 w 402"/>
                <a:gd name="T41" fmla="*/ 284 h 315"/>
                <a:gd name="T42" fmla="*/ 338 w 402"/>
                <a:gd name="T43" fmla="*/ 294 h 315"/>
                <a:gd name="T44" fmla="*/ 322 w 402"/>
                <a:gd name="T45" fmla="*/ 281 h 315"/>
                <a:gd name="T46" fmla="*/ 304 w 402"/>
                <a:gd name="T47" fmla="*/ 259 h 315"/>
                <a:gd name="T48" fmla="*/ 273 w 402"/>
                <a:gd name="T49" fmla="*/ 242 h 315"/>
                <a:gd name="T50" fmla="*/ 222 w 402"/>
                <a:gd name="T51" fmla="*/ 174 h 315"/>
                <a:gd name="T52" fmla="*/ 231 w 402"/>
                <a:gd name="T53" fmla="*/ 162 h 315"/>
                <a:gd name="T54" fmla="*/ 250 w 402"/>
                <a:gd name="T55" fmla="*/ 159 h 315"/>
                <a:gd name="T56" fmla="*/ 195 w 402"/>
                <a:gd name="T57" fmla="*/ 133 h 315"/>
                <a:gd name="T58" fmla="*/ 148 w 402"/>
                <a:gd name="T59" fmla="*/ 80 h 315"/>
                <a:gd name="T60" fmla="*/ 19 w 402"/>
                <a:gd name="T61" fmla="*/ 26 h 315"/>
                <a:gd name="T62" fmla="*/ 25 w 402"/>
                <a:gd name="T63" fmla="*/ 243 h 315"/>
                <a:gd name="T64" fmla="*/ 83 w 402"/>
                <a:gd name="T65" fmla="*/ 243 h 315"/>
                <a:gd name="T66" fmla="*/ 65 w 402"/>
                <a:gd name="T67" fmla="*/ 225 h 315"/>
                <a:gd name="T68" fmla="*/ 85 w 402"/>
                <a:gd name="T69" fmla="*/ 215 h 315"/>
                <a:gd name="T70" fmla="*/ 101 w 402"/>
                <a:gd name="T71" fmla="*/ 188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02" h="315">
                  <a:moveTo>
                    <a:pt x="347" y="315"/>
                  </a:moveTo>
                  <a:cubicBezTo>
                    <a:pt x="328" y="315"/>
                    <a:pt x="298" y="311"/>
                    <a:pt x="270" y="302"/>
                  </a:cubicBezTo>
                  <a:cubicBezTo>
                    <a:pt x="237" y="290"/>
                    <a:pt x="220" y="277"/>
                    <a:pt x="218" y="259"/>
                  </a:cubicBezTo>
                  <a:cubicBezTo>
                    <a:pt x="213" y="253"/>
                    <a:pt x="191" y="230"/>
                    <a:pt x="185" y="227"/>
                  </a:cubicBezTo>
                  <a:cubicBezTo>
                    <a:pt x="183" y="227"/>
                    <a:pt x="183" y="227"/>
                    <a:pt x="183" y="227"/>
                  </a:cubicBezTo>
                  <a:cubicBezTo>
                    <a:pt x="159" y="216"/>
                    <a:pt x="142" y="209"/>
                    <a:pt x="121" y="207"/>
                  </a:cubicBezTo>
                  <a:cubicBezTo>
                    <a:pt x="118" y="219"/>
                    <a:pt x="108" y="226"/>
                    <a:pt x="97" y="230"/>
                  </a:cubicBezTo>
                  <a:cubicBezTo>
                    <a:pt x="102" y="238"/>
                    <a:pt x="102" y="244"/>
                    <a:pt x="100" y="249"/>
                  </a:cubicBezTo>
                  <a:cubicBezTo>
                    <a:pt x="95" y="264"/>
                    <a:pt x="71" y="271"/>
                    <a:pt x="51" y="271"/>
                  </a:cubicBezTo>
                  <a:cubicBezTo>
                    <a:pt x="25" y="271"/>
                    <a:pt x="9" y="261"/>
                    <a:pt x="7" y="245"/>
                  </a:cubicBezTo>
                  <a:cubicBezTo>
                    <a:pt x="1" y="192"/>
                    <a:pt x="0" y="150"/>
                    <a:pt x="2" y="10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24" y="9"/>
                    <a:pt x="36" y="13"/>
                    <a:pt x="48" y="17"/>
                  </a:cubicBezTo>
                  <a:cubicBezTo>
                    <a:pt x="86" y="29"/>
                    <a:pt x="126" y="42"/>
                    <a:pt x="159" y="65"/>
                  </a:cubicBezTo>
                  <a:cubicBezTo>
                    <a:pt x="170" y="73"/>
                    <a:pt x="177" y="84"/>
                    <a:pt x="183" y="95"/>
                  </a:cubicBezTo>
                  <a:cubicBezTo>
                    <a:pt x="189" y="104"/>
                    <a:pt x="194" y="114"/>
                    <a:pt x="201" y="116"/>
                  </a:cubicBezTo>
                  <a:cubicBezTo>
                    <a:pt x="206" y="118"/>
                    <a:pt x="211" y="119"/>
                    <a:pt x="217" y="120"/>
                  </a:cubicBezTo>
                  <a:cubicBezTo>
                    <a:pt x="239" y="126"/>
                    <a:pt x="270" y="134"/>
                    <a:pt x="270" y="168"/>
                  </a:cubicBezTo>
                  <a:cubicBezTo>
                    <a:pt x="270" y="178"/>
                    <a:pt x="270" y="178"/>
                    <a:pt x="270" y="178"/>
                  </a:cubicBezTo>
                  <a:cubicBezTo>
                    <a:pt x="260" y="177"/>
                    <a:pt x="260" y="177"/>
                    <a:pt x="260" y="177"/>
                  </a:cubicBezTo>
                  <a:cubicBezTo>
                    <a:pt x="256" y="177"/>
                    <a:pt x="252" y="178"/>
                    <a:pt x="248" y="179"/>
                  </a:cubicBezTo>
                  <a:cubicBezTo>
                    <a:pt x="246" y="179"/>
                    <a:pt x="245" y="179"/>
                    <a:pt x="244" y="179"/>
                  </a:cubicBezTo>
                  <a:cubicBezTo>
                    <a:pt x="250" y="190"/>
                    <a:pt x="259" y="200"/>
                    <a:pt x="269" y="210"/>
                  </a:cubicBezTo>
                  <a:cubicBezTo>
                    <a:pt x="275" y="216"/>
                    <a:pt x="282" y="224"/>
                    <a:pt x="287" y="231"/>
                  </a:cubicBezTo>
                  <a:cubicBezTo>
                    <a:pt x="291" y="236"/>
                    <a:pt x="293" y="236"/>
                    <a:pt x="297" y="237"/>
                  </a:cubicBezTo>
                  <a:cubicBezTo>
                    <a:pt x="301" y="238"/>
                    <a:pt x="307" y="239"/>
                    <a:pt x="314" y="244"/>
                  </a:cubicBezTo>
                  <a:cubicBezTo>
                    <a:pt x="320" y="248"/>
                    <a:pt x="323" y="253"/>
                    <a:pt x="325" y="257"/>
                  </a:cubicBezTo>
                  <a:cubicBezTo>
                    <a:pt x="327" y="263"/>
                    <a:pt x="328" y="265"/>
                    <a:pt x="339" y="266"/>
                  </a:cubicBezTo>
                  <a:cubicBezTo>
                    <a:pt x="356" y="267"/>
                    <a:pt x="356" y="267"/>
                    <a:pt x="356" y="267"/>
                  </a:cubicBezTo>
                  <a:cubicBezTo>
                    <a:pt x="348" y="278"/>
                    <a:pt x="348" y="278"/>
                    <a:pt x="348" y="278"/>
                  </a:cubicBezTo>
                  <a:cubicBezTo>
                    <a:pt x="402" y="294"/>
                    <a:pt x="402" y="294"/>
                    <a:pt x="402" y="294"/>
                  </a:cubicBezTo>
                  <a:cubicBezTo>
                    <a:pt x="381" y="300"/>
                    <a:pt x="381" y="300"/>
                    <a:pt x="381" y="300"/>
                  </a:cubicBezTo>
                  <a:cubicBezTo>
                    <a:pt x="385" y="302"/>
                    <a:pt x="385" y="302"/>
                    <a:pt x="385" y="302"/>
                  </a:cubicBezTo>
                  <a:cubicBezTo>
                    <a:pt x="367" y="312"/>
                    <a:pt x="367" y="312"/>
                    <a:pt x="367" y="312"/>
                  </a:cubicBezTo>
                  <a:cubicBezTo>
                    <a:pt x="364" y="313"/>
                    <a:pt x="359" y="315"/>
                    <a:pt x="347" y="315"/>
                  </a:cubicBezTo>
                  <a:close/>
                  <a:moveTo>
                    <a:pt x="101" y="188"/>
                  </a:moveTo>
                  <a:cubicBezTo>
                    <a:pt x="112" y="188"/>
                    <a:pt x="112" y="188"/>
                    <a:pt x="112" y="188"/>
                  </a:cubicBezTo>
                  <a:cubicBezTo>
                    <a:pt x="141" y="188"/>
                    <a:pt x="162" y="197"/>
                    <a:pt x="190" y="210"/>
                  </a:cubicBezTo>
                  <a:cubicBezTo>
                    <a:pt x="193" y="211"/>
                    <a:pt x="193" y="211"/>
                    <a:pt x="193" y="211"/>
                  </a:cubicBezTo>
                  <a:cubicBezTo>
                    <a:pt x="199" y="213"/>
                    <a:pt x="236" y="247"/>
                    <a:pt x="236" y="257"/>
                  </a:cubicBezTo>
                  <a:cubicBezTo>
                    <a:pt x="236" y="264"/>
                    <a:pt x="247" y="274"/>
                    <a:pt x="276" y="284"/>
                  </a:cubicBezTo>
                  <a:cubicBezTo>
                    <a:pt x="295" y="290"/>
                    <a:pt x="316" y="294"/>
                    <a:pt x="333" y="296"/>
                  </a:cubicBezTo>
                  <a:cubicBezTo>
                    <a:pt x="338" y="294"/>
                    <a:pt x="338" y="294"/>
                    <a:pt x="338" y="294"/>
                  </a:cubicBezTo>
                  <a:cubicBezTo>
                    <a:pt x="317" y="288"/>
                    <a:pt x="317" y="288"/>
                    <a:pt x="317" y="288"/>
                  </a:cubicBezTo>
                  <a:cubicBezTo>
                    <a:pt x="322" y="281"/>
                    <a:pt x="322" y="281"/>
                    <a:pt x="322" y="281"/>
                  </a:cubicBezTo>
                  <a:cubicBezTo>
                    <a:pt x="314" y="277"/>
                    <a:pt x="310" y="271"/>
                    <a:pt x="308" y="265"/>
                  </a:cubicBezTo>
                  <a:cubicBezTo>
                    <a:pt x="306" y="262"/>
                    <a:pt x="305" y="260"/>
                    <a:pt x="304" y="259"/>
                  </a:cubicBezTo>
                  <a:cubicBezTo>
                    <a:pt x="300" y="256"/>
                    <a:pt x="298" y="255"/>
                    <a:pt x="294" y="255"/>
                  </a:cubicBezTo>
                  <a:cubicBezTo>
                    <a:pt x="287" y="254"/>
                    <a:pt x="280" y="252"/>
                    <a:pt x="273" y="242"/>
                  </a:cubicBezTo>
                  <a:cubicBezTo>
                    <a:pt x="267" y="235"/>
                    <a:pt x="261" y="229"/>
                    <a:pt x="255" y="223"/>
                  </a:cubicBezTo>
                  <a:cubicBezTo>
                    <a:pt x="242" y="208"/>
                    <a:pt x="228" y="193"/>
                    <a:pt x="222" y="174"/>
                  </a:cubicBezTo>
                  <a:cubicBezTo>
                    <a:pt x="218" y="161"/>
                    <a:pt x="218" y="161"/>
                    <a:pt x="218" y="161"/>
                  </a:cubicBezTo>
                  <a:cubicBezTo>
                    <a:pt x="231" y="162"/>
                    <a:pt x="231" y="162"/>
                    <a:pt x="231" y="162"/>
                  </a:cubicBezTo>
                  <a:cubicBezTo>
                    <a:pt x="236" y="162"/>
                    <a:pt x="240" y="161"/>
                    <a:pt x="243" y="160"/>
                  </a:cubicBezTo>
                  <a:cubicBezTo>
                    <a:pt x="246" y="160"/>
                    <a:pt x="248" y="159"/>
                    <a:pt x="250" y="159"/>
                  </a:cubicBezTo>
                  <a:cubicBezTo>
                    <a:pt x="246" y="148"/>
                    <a:pt x="232" y="144"/>
                    <a:pt x="212" y="138"/>
                  </a:cubicBezTo>
                  <a:cubicBezTo>
                    <a:pt x="206" y="137"/>
                    <a:pt x="200" y="135"/>
                    <a:pt x="195" y="133"/>
                  </a:cubicBezTo>
                  <a:cubicBezTo>
                    <a:pt x="182" y="129"/>
                    <a:pt x="174" y="116"/>
                    <a:pt x="167" y="104"/>
                  </a:cubicBezTo>
                  <a:cubicBezTo>
                    <a:pt x="162" y="95"/>
                    <a:pt x="156" y="85"/>
                    <a:pt x="148" y="80"/>
                  </a:cubicBezTo>
                  <a:cubicBezTo>
                    <a:pt x="117" y="59"/>
                    <a:pt x="79" y="47"/>
                    <a:pt x="43" y="34"/>
                  </a:cubicBezTo>
                  <a:cubicBezTo>
                    <a:pt x="35" y="32"/>
                    <a:pt x="27" y="29"/>
                    <a:pt x="19" y="26"/>
                  </a:cubicBezTo>
                  <a:cubicBezTo>
                    <a:pt x="21" y="104"/>
                    <a:pt x="21" y="104"/>
                    <a:pt x="21" y="104"/>
                  </a:cubicBezTo>
                  <a:cubicBezTo>
                    <a:pt x="18" y="150"/>
                    <a:pt x="19" y="192"/>
                    <a:pt x="25" y="243"/>
                  </a:cubicBezTo>
                  <a:cubicBezTo>
                    <a:pt x="26" y="248"/>
                    <a:pt x="37" y="253"/>
                    <a:pt x="51" y="253"/>
                  </a:cubicBezTo>
                  <a:cubicBezTo>
                    <a:pt x="68" y="253"/>
                    <a:pt x="81" y="247"/>
                    <a:pt x="83" y="243"/>
                  </a:cubicBezTo>
                  <a:cubicBezTo>
                    <a:pt x="83" y="242"/>
                    <a:pt x="82" y="239"/>
                    <a:pt x="76" y="234"/>
                  </a:cubicBezTo>
                  <a:cubicBezTo>
                    <a:pt x="65" y="225"/>
                    <a:pt x="65" y="225"/>
                    <a:pt x="65" y="225"/>
                  </a:cubicBezTo>
                  <a:cubicBezTo>
                    <a:pt x="78" y="219"/>
                    <a:pt x="78" y="219"/>
                    <a:pt x="78" y="219"/>
                  </a:cubicBezTo>
                  <a:cubicBezTo>
                    <a:pt x="81" y="217"/>
                    <a:pt x="83" y="216"/>
                    <a:pt x="85" y="215"/>
                  </a:cubicBezTo>
                  <a:cubicBezTo>
                    <a:pt x="100" y="209"/>
                    <a:pt x="104" y="206"/>
                    <a:pt x="103" y="198"/>
                  </a:cubicBezTo>
                  <a:lnTo>
                    <a:pt x="101" y="188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5" name="Freeform 547"/>
            <p:cNvSpPr>
              <a:spLocks/>
            </p:cNvSpPr>
            <p:nvPr/>
          </p:nvSpPr>
          <p:spPr bwMode="auto">
            <a:xfrm>
              <a:off x="3805" y="2715"/>
              <a:ext cx="5" cy="4"/>
            </a:xfrm>
            <a:custGeom>
              <a:avLst/>
              <a:gdLst>
                <a:gd name="T0" fmla="*/ 0 w 17"/>
                <a:gd name="T1" fmla="*/ 0 h 15"/>
                <a:gd name="T2" fmla="*/ 17 w 17"/>
                <a:gd name="T3" fmla="*/ 13 h 15"/>
                <a:gd name="T4" fmla="*/ 0 w 17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5">
                  <a:moveTo>
                    <a:pt x="0" y="0"/>
                  </a:moveTo>
                  <a:cubicBezTo>
                    <a:pt x="10" y="4"/>
                    <a:pt x="16" y="1"/>
                    <a:pt x="17" y="13"/>
                  </a:cubicBezTo>
                  <a:cubicBezTo>
                    <a:pt x="2" y="15"/>
                    <a:pt x="7" y="7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6" name="Freeform 548"/>
            <p:cNvSpPr>
              <a:spLocks/>
            </p:cNvSpPr>
            <p:nvPr/>
          </p:nvSpPr>
          <p:spPr bwMode="auto">
            <a:xfrm>
              <a:off x="3795" y="2709"/>
              <a:ext cx="18" cy="13"/>
            </a:xfrm>
            <a:custGeom>
              <a:avLst/>
              <a:gdLst>
                <a:gd name="T0" fmla="*/ 46 w 60"/>
                <a:gd name="T1" fmla="*/ 44 h 44"/>
                <a:gd name="T2" fmla="*/ 29 w 60"/>
                <a:gd name="T3" fmla="*/ 32 h 44"/>
                <a:gd name="T4" fmla="*/ 27 w 60"/>
                <a:gd name="T5" fmla="*/ 28 h 44"/>
                <a:gd name="T6" fmla="*/ 0 w 60"/>
                <a:gd name="T7" fmla="*/ 0 h 44"/>
                <a:gd name="T8" fmla="*/ 36 w 60"/>
                <a:gd name="T9" fmla="*/ 13 h 44"/>
                <a:gd name="T10" fmla="*/ 42 w 60"/>
                <a:gd name="T11" fmla="*/ 14 h 44"/>
                <a:gd name="T12" fmla="*/ 59 w 60"/>
                <a:gd name="T13" fmla="*/ 34 h 44"/>
                <a:gd name="T14" fmla="*/ 60 w 60"/>
                <a:gd name="T15" fmla="*/ 43 h 44"/>
                <a:gd name="T16" fmla="*/ 51 w 60"/>
                <a:gd name="T17" fmla="*/ 44 h 44"/>
                <a:gd name="T18" fmla="*/ 46 w 60"/>
                <a:gd name="T19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44">
                  <a:moveTo>
                    <a:pt x="46" y="44"/>
                  </a:moveTo>
                  <a:cubicBezTo>
                    <a:pt x="34" y="44"/>
                    <a:pt x="30" y="36"/>
                    <a:pt x="29" y="32"/>
                  </a:cubicBezTo>
                  <a:cubicBezTo>
                    <a:pt x="28" y="30"/>
                    <a:pt x="28" y="29"/>
                    <a:pt x="27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8" y="13"/>
                    <a:pt x="40" y="14"/>
                    <a:pt x="42" y="14"/>
                  </a:cubicBezTo>
                  <a:cubicBezTo>
                    <a:pt x="48" y="15"/>
                    <a:pt x="58" y="18"/>
                    <a:pt x="59" y="34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49" y="44"/>
                    <a:pt x="47" y="44"/>
                    <a:pt x="46" y="44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7" name="Freeform 549"/>
            <p:cNvSpPr>
              <a:spLocks/>
            </p:cNvSpPr>
            <p:nvPr/>
          </p:nvSpPr>
          <p:spPr bwMode="auto">
            <a:xfrm>
              <a:off x="3781" y="2656"/>
              <a:ext cx="46" cy="26"/>
            </a:xfrm>
            <a:custGeom>
              <a:avLst/>
              <a:gdLst>
                <a:gd name="T0" fmla="*/ 0 w 156"/>
                <a:gd name="T1" fmla="*/ 60 h 88"/>
                <a:gd name="T2" fmla="*/ 67 w 156"/>
                <a:gd name="T3" fmla="*/ 41 h 88"/>
                <a:gd name="T4" fmla="*/ 123 w 156"/>
                <a:gd name="T5" fmla="*/ 29 h 88"/>
                <a:gd name="T6" fmla="*/ 142 w 156"/>
                <a:gd name="T7" fmla="*/ 11 h 88"/>
                <a:gd name="T8" fmla="*/ 137 w 156"/>
                <a:gd name="T9" fmla="*/ 56 h 88"/>
                <a:gd name="T10" fmla="*/ 70 w 156"/>
                <a:gd name="T11" fmla="*/ 87 h 88"/>
                <a:gd name="T12" fmla="*/ 0 w 156"/>
                <a:gd name="T13" fmla="*/ 6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88">
                  <a:moveTo>
                    <a:pt x="0" y="60"/>
                  </a:moveTo>
                  <a:cubicBezTo>
                    <a:pt x="25" y="60"/>
                    <a:pt x="56" y="69"/>
                    <a:pt x="67" y="41"/>
                  </a:cubicBezTo>
                  <a:cubicBezTo>
                    <a:pt x="59" y="75"/>
                    <a:pt x="124" y="49"/>
                    <a:pt x="123" y="29"/>
                  </a:cubicBezTo>
                  <a:cubicBezTo>
                    <a:pt x="122" y="20"/>
                    <a:pt x="126" y="0"/>
                    <a:pt x="142" y="11"/>
                  </a:cubicBezTo>
                  <a:cubicBezTo>
                    <a:pt x="156" y="22"/>
                    <a:pt x="142" y="43"/>
                    <a:pt x="137" y="56"/>
                  </a:cubicBezTo>
                  <a:cubicBezTo>
                    <a:pt x="133" y="70"/>
                    <a:pt x="89" y="86"/>
                    <a:pt x="70" y="87"/>
                  </a:cubicBezTo>
                  <a:cubicBezTo>
                    <a:pt x="47" y="88"/>
                    <a:pt x="15" y="81"/>
                    <a:pt x="0" y="6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8" name="Freeform 550"/>
            <p:cNvSpPr>
              <a:spLocks noEditPoints="1"/>
            </p:cNvSpPr>
            <p:nvPr/>
          </p:nvSpPr>
          <p:spPr bwMode="auto">
            <a:xfrm>
              <a:off x="3775" y="2655"/>
              <a:ext cx="55" cy="29"/>
            </a:xfrm>
            <a:custGeom>
              <a:avLst/>
              <a:gdLst>
                <a:gd name="T0" fmla="*/ 83 w 182"/>
                <a:gd name="T1" fmla="*/ 99 h 99"/>
                <a:gd name="T2" fmla="*/ 11 w 182"/>
                <a:gd name="T3" fmla="*/ 68 h 99"/>
                <a:gd name="T4" fmla="*/ 0 w 182"/>
                <a:gd name="T5" fmla="*/ 54 h 99"/>
                <a:gd name="T6" fmla="*/ 18 w 182"/>
                <a:gd name="T7" fmla="*/ 54 h 99"/>
                <a:gd name="T8" fmla="*/ 34 w 182"/>
                <a:gd name="T9" fmla="*/ 54 h 99"/>
                <a:gd name="T10" fmla="*/ 49 w 182"/>
                <a:gd name="T11" fmla="*/ 55 h 99"/>
                <a:gd name="T12" fmla="*/ 77 w 182"/>
                <a:gd name="T13" fmla="*/ 41 h 99"/>
                <a:gd name="T14" fmla="*/ 94 w 182"/>
                <a:gd name="T15" fmla="*/ 47 h 99"/>
                <a:gd name="T16" fmla="*/ 94 w 182"/>
                <a:gd name="T17" fmla="*/ 51 h 99"/>
                <a:gd name="T18" fmla="*/ 94 w 182"/>
                <a:gd name="T19" fmla="*/ 51 h 99"/>
                <a:gd name="T20" fmla="*/ 97 w 182"/>
                <a:gd name="T21" fmla="*/ 52 h 99"/>
                <a:gd name="T22" fmla="*/ 128 w 182"/>
                <a:gd name="T23" fmla="*/ 37 h 99"/>
                <a:gd name="T24" fmla="*/ 131 w 182"/>
                <a:gd name="T25" fmla="*/ 32 h 99"/>
                <a:gd name="T26" fmla="*/ 138 w 182"/>
                <a:gd name="T27" fmla="*/ 7 h 99"/>
                <a:gd name="T28" fmla="*/ 165 w 182"/>
                <a:gd name="T29" fmla="*/ 7 h 99"/>
                <a:gd name="T30" fmla="*/ 167 w 182"/>
                <a:gd name="T31" fmla="*/ 53 h 99"/>
                <a:gd name="T32" fmla="*/ 164 w 182"/>
                <a:gd name="T33" fmla="*/ 62 h 99"/>
                <a:gd name="T34" fmla="*/ 88 w 182"/>
                <a:gd name="T35" fmla="*/ 99 h 99"/>
                <a:gd name="T36" fmla="*/ 83 w 182"/>
                <a:gd name="T37" fmla="*/ 99 h 99"/>
                <a:gd name="T38" fmla="*/ 47 w 182"/>
                <a:gd name="T39" fmla="*/ 73 h 99"/>
                <a:gd name="T40" fmla="*/ 83 w 182"/>
                <a:gd name="T41" fmla="*/ 81 h 99"/>
                <a:gd name="T42" fmla="*/ 87 w 182"/>
                <a:gd name="T43" fmla="*/ 81 h 99"/>
                <a:gd name="T44" fmla="*/ 147 w 182"/>
                <a:gd name="T45" fmla="*/ 56 h 99"/>
                <a:gd name="T46" fmla="*/ 151 w 182"/>
                <a:gd name="T47" fmla="*/ 46 h 99"/>
                <a:gd name="T48" fmla="*/ 154 w 182"/>
                <a:gd name="T49" fmla="*/ 22 h 99"/>
                <a:gd name="T50" fmla="*/ 151 w 182"/>
                <a:gd name="T51" fmla="*/ 20 h 99"/>
                <a:gd name="T52" fmla="*/ 150 w 182"/>
                <a:gd name="T53" fmla="*/ 31 h 99"/>
                <a:gd name="T54" fmla="*/ 142 w 182"/>
                <a:gd name="T55" fmla="*/ 49 h 99"/>
                <a:gd name="T56" fmla="*/ 97 w 182"/>
                <a:gd name="T57" fmla="*/ 70 h 99"/>
                <a:gd name="T58" fmla="*/ 81 w 182"/>
                <a:gd name="T59" fmla="*/ 65 h 99"/>
                <a:gd name="T60" fmla="*/ 47 w 182"/>
                <a:gd name="T61" fmla="*/ 7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2" h="99">
                  <a:moveTo>
                    <a:pt x="83" y="99"/>
                  </a:moveTo>
                  <a:cubicBezTo>
                    <a:pt x="59" y="99"/>
                    <a:pt x="28" y="91"/>
                    <a:pt x="11" y="68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23" y="54"/>
                    <a:pt x="29" y="54"/>
                    <a:pt x="34" y="54"/>
                  </a:cubicBezTo>
                  <a:cubicBezTo>
                    <a:pt x="39" y="55"/>
                    <a:pt x="44" y="55"/>
                    <a:pt x="49" y="55"/>
                  </a:cubicBezTo>
                  <a:cubicBezTo>
                    <a:pt x="65" y="55"/>
                    <a:pt x="72" y="51"/>
                    <a:pt x="77" y="41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3" y="50"/>
                    <a:pt x="93" y="51"/>
                    <a:pt x="94" y="51"/>
                  </a:cubicBezTo>
                  <a:cubicBezTo>
                    <a:pt x="94" y="51"/>
                    <a:pt x="94" y="51"/>
                    <a:pt x="94" y="51"/>
                  </a:cubicBezTo>
                  <a:cubicBezTo>
                    <a:pt x="94" y="51"/>
                    <a:pt x="95" y="52"/>
                    <a:pt x="97" y="52"/>
                  </a:cubicBezTo>
                  <a:cubicBezTo>
                    <a:pt x="106" y="52"/>
                    <a:pt x="121" y="45"/>
                    <a:pt x="128" y="37"/>
                  </a:cubicBezTo>
                  <a:cubicBezTo>
                    <a:pt x="131" y="35"/>
                    <a:pt x="131" y="33"/>
                    <a:pt x="131" y="32"/>
                  </a:cubicBezTo>
                  <a:cubicBezTo>
                    <a:pt x="131" y="27"/>
                    <a:pt x="132" y="15"/>
                    <a:pt x="138" y="7"/>
                  </a:cubicBezTo>
                  <a:cubicBezTo>
                    <a:pt x="145" y="0"/>
                    <a:pt x="155" y="0"/>
                    <a:pt x="165" y="7"/>
                  </a:cubicBezTo>
                  <a:cubicBezTo>
                    <a:pt x="182" y="20"/>
                    <a:pt x="173" y="41"/>
                    <a:pt x="167" y="53"/>
                  </a:cubicBezTo>
                  <a:cubicBezTo>
                    <a:pt x="166" y="56"/>
                    <a:pt x="165" y="59"/>
                    <a:pt x="164" y="62"/>
                  </a:cubicBezTo>
                  <a:cubicBezTo>
                    <a:pt x="157" y="82"/>
                    <a:pt x="107" y="98"/>
                    <a:pt x="88" y="99"/>
                  </a:cubicBezTo>
                  <a:cubicBezTo>
                    <a:pt x="87" y="99"/>
                    <a:pt x="85" y="99"/>
                    <a:pt x="83" y="99"/>
                  </a:cubicBezTo>
                  <a:close/>
                  <a:moveTo>
                    <a:pt x="47" y="73"/>
                  </a:moveTo>
                  <a:cubicBezTo>
                    <a:pt x="59" y="79"/>
                    <a:pt x="72" y="81"/>
                    <a:pt x="83" y="81"/>
                  </a:cubicBezTo>
                  <a:cubicBezTo>
                    <a:pt x="87" y="81"/>
                    <a:pt x="87" y="81"/>
                    <a:pt x="87" y="81"/>
                  </a:cubicBezTo>
                  <a:cubicBezTo>
                    <a:pt x="107" y="80"/>
                    <a:pt x="144" y="63"/>
                    <a:pt x="147" y="56"/>
                  </a:cubicBezTo>
                  <a:cubicBezTo>
                    <a:pt x="148" y="53"/>
                    <a:pt x="149" y="49"/>
                    <a:pt x="151" y="46"/>
                  </a:cubicBezTo>
                  <a:cubicBezTo>
                    <a:pt x="157" y="32"/>
                    <a:pt x="159" y="25"/>
                    <a:pt x="154" y="22"/>
                  </a:cubicBezTo>
                  <a:cubicBezTo>
                    <a:pt x="152" y="20"/>
                    <a:pt x="151" y="20"/>
                    <a:pt x="151" y="20"/>
                  </a:cubicBezTo>
                  <a:cubicBezTo>
                    <a:pt x="151" y="21"/>
                    <a:pt x="149" y="26"/>
                    <a:pt x="150" y="31"/>
                  </a:cubicBezTo>
                  <a:cubicBezTo>
                    <a:pt x="150" y="35"/>
                    <a:pt x="149" y="42"/>
                    <a:pt x="142" y="49"/>
                  </a:cubicBezTo>
                  <a:cubicBezTo>
                    <a:pt x="132" y="61"/>
                    <a:pt x="112" y="70"/>
                    <a:pt x="97" y="70"/>
                  </a:cubicBezTo>
                  <a:cubicBezTo>
                    <a:pt x="89" y="70"/>
                    <a:pt x="84" y="67"/>
                    <a:pt x="81" y="65"/>
                  </a:cubicBezTo>
                  <a:cubicBezTo>
                    <a:pt x="71" y="73"/>
                    <a:pt x="57" y="74"/>
                    <a:pt x="47" y="7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9" name="Freeform 551"/>
            <p:cNvSpPr>
              <a:spLocks/>
            </p:cNvSpPr>
            <p:nvPr/>
          </p:nvSpPr>
          <p:spPr bwMode="auto">
            <a:xfrm>
              <a:off x="3775" y="2673"/>
              <a:ext cx="3" cy="3"/>
            </a:xfrm>
            <a:custGeom>
              <a:avLst/>
              <a:gdLst>
                <a:gd name="T0" fmla="*/ 0 w 9"/>
                <a:gd name="T1" fmla="*/ 0 h 9"/>
                <a:gd name="T2" fmla="*/ 9 w 9"/>
                <a:gd name="T3" fmla="*/ 2 h 9"/>
                <a:gd name="T4" fmla="*/ 9 w 9"/>
                <a:gd name="T5" fmla="*/ 9 h 9"/>
                <a:gd name="T6" fmla="*/ 0 w 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0" y="0"/>
                  </a:moveTo>
                  <a:cubicBezTo>
                    <a:pt x="3" y="0"/>
                    <a:pt x="6" y="1"/>
                    <a:pt x="9" y="2"/>
                  </a:cubicBezTo>
                  <a:cubicBezTo>
                    <a:pt x="9" y="4"/>
                    <a:pt x="9" y="7"/>
                    <a:pt x="9" y="9"/>
                  </a:cubicBezTo>
                  <a:cubicBezTo>
                    <a:pt x="6" y="6"/>
                    <a:pt x="3" y="3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0" name="Freeform 552"/>
            <p:cNvSpPr>
              <a:spLocks/>
            </p:cNvSpPr>
            <p:nvPr/>
          </p:nvSpPr>
          <p:spPr bwMode="auto">
            <a:xfrm>
              <a:off x="3767" y="2669"/>
              <a:ext cx="14" cy="14"/>
            </a:xfrm>
            <a:custGeom>
              <a:avLst/>
              <a:gdLst>
                <a:gd name="T0" fmla="*/ 45 w 45"/>
                <a:gd name="T1" fmla="*/ 46 h 46"/>
                <a:gd name="T2" fmla="*/ 29 w 45"/>
                <a:gd name="T3" fmla="*/ 30 h 46"/>
                <a:gd name="T4" fmla="*/ 24 w 45"/>
                <a:gd name="T5" fmla="*/ 24 h 46"/>
                <a:gd name="T6" fmla="*/ 0 w 45"/>
                <a:gd name="T7" fmla="*/ 0 h 46"/>
                <a:gd name="T8" fmla="*/ 28 w 45"/>
                <a:gd name="T9" fmla="*/ 5 h 46"/>
                <a:gd name="T10" fmla="*/ 35 w 45"/>
                <a:gd name="T11" fmla="*/ 6 h 46"/>
                <a:gd name="T12" fmla="*/ 45 w 45"/>
                <a:gd name="T13" fmla="*/ 8 h 46"/>
                <a:gd name="T14" fmla="*/ 45 w 45"/>
                <a:gd name="T15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46">
                  <a:moveTo>
                    <a:pt x="45" y="46"/>
                  </a:moveTo>
                  <a:cubicBezTo>
                    <a:pt x="29" y="30"/>
                    <a:pt x="29" y="30"/>
                    <a:pt x="29" y="30"/>
                  </a:cubicBezTo>
                  <a:cubicBezTo>
                    <a:pt x="28" y="28"/>
                    <a:pt x="26" y="26"/>
                    <a:pt x="24" y="2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30" y="5"/>
                    <a:pt x="33" y="6"/>
                    <a:pt x="35" y="6"/>
                  </a:cubicBezTo>
                  <a:cubicBezTo>
                    <a:pt x="45" y="8"/>
                    <a:pt x="45" y="8"/>
                    <a:pt x="45" y="8"/>
                  </a:cubicBezTo>
                  <a:lnTo>
                    <a:pt x="45" y="46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1" name="Freeform 553"/>
            <p:cNvSpPr>
              <a:spLocks/>
            </p:cNvSpPr>
            <p:nvPr/>
          </p:nvSpPr>
          <p:spPr bwMode="auto">
            <a:xfrm>
              <a:off x="3826" y="2652"/>
              <a:ext cx="8" cy="13"/>
            </a:xfrm>
            <a:custGeom>
              <a:avLst/>
              <a:gdLst>
                <a:gd name="T0" fmla="*/ 20 w 29"/>
                <a:gd name="T1" fmla="*/ 15 h 45"/>
                <a:gd name="T2" fmla="*/ 20 w 29"/>
                <a:gd name="T3" fmla="*/ 45 h 45"/>
                <a:gd name="T4" fmla="*/ 0 w 29"/>
                <a:gd name="T5" fmla="*/ 0 h 45"/>
                <a:gd name="T6" fmla="*/ 20 w 29"/>
                <a:gd name="T7" fmla="*/ 1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45">
                  <a:moveTo>
                    <a:pt x="20" y="15"/>
                  </a:moveTo>
                  <a:cubicBezTo>
                    <a:pt x="28" y="26"/>
                    <a:pt x="29" y="34"/>
                    <a:pt x="20" y="45"/>
                  </a:cubicBezTo>
                  <a:cubicBezTo>
                    <a:pt x="11" y="35"/>
                    <a:pt x="6" y="16"/>
                    <a:pt x="0" y="0"/>
                  </a:cubicBezTo>
                  <a:cubicBezTo>
                    <a:pt x="7" y="5"/>
                    <a:pt x="14" y="10"/>
                    <a:pt x="20" y="1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2" name="Freeform 554"/>
            <p:cNvSpPr>
              <a:spLocks/>
            </p:cNvSpPr>
            <p:nvPr/>
          </p:nvSpPr>
          <p:spPr bwMode="auto">
            <a:xfrm>
              <a:off x="3820" y="2644"/>
              <a:ext cx="17" cy="25"/>
            </a:xfrm>
            <a:custGeom>
              <a:avLst/>
              <a:gdLst>
                <a:gd name="T0" fmla="*/ 41 w 58"/>
                <a:gd name="T1" fmla="*/ 84 h 84"/>
                <a:gd name="T2" fmla="*/ 33 w 58"/>
                <a:gd name="T3" fmla="*/ 76 h 84"/>
                <a:gd name="T4" fmla="*/ 15 w 58"/>
                <a:gd name="T5" fmla="*/ 37 h 84"/>
                <a:gd name="T6" fmla="*/ 0 w 58"/>
                <a:gd name="T7" fmla="*/ 0 h 84"/>
                <a:gd name="T8" fmla="*/ 25 w 58"/>
                <a:gd name="T9" fmla="*/ 18 h 84"/>
                <a:gd name="T10" fmla="*/ 32 w 58"/>
                <a:gd name="T11" fmla="*/ 22 h 84"/>
                <a:gd name="T12" fmla="*/ 47 w 58"/>
                <a:gd name="T13" fmla="*/ 34 h 84"/>
                <a:gd name="T14" fmla="*/ 48 w 58"/>
                <a:gd name="T15" fmla="*/ 76 h 84"/>
                <a:gd name="T16" fmla="*/ 41 w 58"/>
                <a:gd name="T17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84">
                  <a:moveTo>
                    <a:pt x="41" y="84"/>
                  </a:moveTo>
                  <a:cubicBezTo>
                    <a:pt x="33" y="76"/>
                    <a:pt x="33" y="76"/>
                    <a:pt x="33" y="76"/>
                  </a:cubicBezTo>
                  <a:cubicBezTo>
                    <a:pt x="25" y="67"/>
                    <a:pt x="20" y="52"/>
                    <a:pt x="15" y="3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7" y="20"/>
                    <a:pt x="29" y="21"/>
                    <a:pt x="32" y="22"/>
                  </a:cubicBezTo>
                  <a:cubicBezTo>
                    <a:pt x="37" y="26"/>
                    <a:pt x="42" y="29"/>
                    <a:pt x="47" y="34"/>
                  </a:cubicBezTo>
                  <a:cubicBezTo>
                    <a:pt x="58" y="49"/>
                    <a:pt x="58" y="62"/>
                    <a:pt x="48" y="76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3" name="Freeform 555"/>
            <p:cNvSpPr>
              <a:spLocks/>
            </p:cNvSpPr>
            <p:nvPr/>
          </p:nvSpPr>
          <p:spPr bwMode="auto">
            <a:xfrm>
              <a:off x="3489" y="2507"/>
              <a:ext cx="54" cy="45"/>
            </a:xfrm>
            <a:custGeom>
              <a:avLst/>
              <a:gdLst>
                <a:gd name="T0" fmla="*/ 135 w 180"/>
                <a:gd name="T1" fmla="*/ 0 h 151"/>
                <a:gd name="T2" fmla="*/ 164 w 180"/>
                <a:gd name="T3" fmla="*/ 123 h 151"/>
                <a:gd name="T4" fmla="*/ 153 w 180"/>
                <a:gd name="T5" fmla="*/ 88 h 151"/>
                <a:gd name="T6" fmla="*/ 136 w 180"/>
                <a:gd name="T7" fmla="*/ 151 h 151"/>
                <a:gd name="T8" fmla="*/ 129 w 180"/>
                <a:gd name="T9" fmla="*/ 134 h 151"/>
                <a:gd name="T10" fmla="*/ 88 w 180"/>
                <a:gd name="T11" fmla="*/ 118 h 151"/>
                <a:gd name="T12" fmla="*/ 71 w 180"/>
                <a:gd name="T13" fmla="*/ 67 h 151"/>
                <a:gd name="T14" fmla="*/ 60 w 180"/>
                <a:gd name="T15" fmla="*/ 84 h 151"/>
                <a:gd name="T16" fmla="*/ 53 w 180"/>
                <a:gd name="T17" fmla="*/ 75 h 151"/>
                <a:gd name="T18" fmla="*/ 42 w 180"/>
                <a:gd name="T19" fmla="*/ 88 h 151"/>
                <a:gd name="T20" fmla="*/ 25 w 180"/>
                <a:gd name="T21" fmla="*/ 89 h 151"/>
                <a:gd name="T22" fmla="*/ 9 w 180"/>
                <a:gd name="T23" fmla="*/ 90 h 151"/>
                <a:gd name="T24" fmla="*/ 71 w 180"/>
                <a:gd name="T25" fmla="*/ 64 h 151"/>
                <a:gd name="T26" fmla="*/ 136 w 180"/>
                <a:gd name="T27" fmla="*/ 26 h 151"/>
                <a:gd name="T28" fmla="*/ 135 w 180"/>
                <a:gd name="T2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0" h="151">
                  <a:moveTo>
                    <a:pt x="135" y="0"/>
                  </a:moveTo>
                  <a:cubicBezTo>
                    <a:pt x="180" y="8"/>
                    <a:pt x="173" y="91"/>
                    <a:pt x="164" y="123"/>
                  </a:cubicBezTo>
                  <a:cubicBezTo>
                    <a:pt x="161" y="111"/>
                    <a:pt x="157" y="100"/>
                    <a:pt x="153" y="88"/>
                  </a:cubicBezTo>
                  <a:cubicBezTo>
                    <a:pt x="117" y="109"/>
                    <a:pt x="158" y="127"/>
                    <a:pt x="136" y="151"/>
                  </a:cubicBezTo>
                  <a:cubicBezTo>
                    <a:pt x="134" y="145"/>
                    <a:pt x="131" y="140"/>
                    <a:pt x="129" y="134"/>
                  </a:cubicBezTo>
                  <a:cubicBezTo>
                    <a:pt x="115" y="145"/>
                    <a:pt x="93" y="136"/>
                    <a:pt x="88" y="118"/>
                  </a:cubicBezTo>
                  <a:cubicBezTo>
                    <a:pt x="81" y="97"/>
                    <a:pt x="97" y="80"/>
                    <a:pt x="71" y="67"/>
                  </a:cubicBezTo>
                  <a:cubicBezTo>
                    <a:pt x="68" y="73"/>
                    <a:pt x="62" y="78"/>
                    <a:pt x="60" y="84"/>
                  </a:cubicBezTo>
                  <a:cubicBezTo>
                    <a:pt x="58" y="81"/>
                    <a:pt x="55" y="78"/>
                    <a:pt x="53" y="75"/>
                  </a:cubicBezTo>
                  <a:cubicBezTo>
                    <a:pt x="49" y="79"/>
                    <a:pt x="45" y="83"/>
                    <a:pt x="42" y="88"/>
                  </a:cubicBezTo>
                  <a:cubicBezTo>
                    <a:pt x="38" y="68"/>
                    <a:pt x="33" y="73"/>
                    <a:pt x="25" y="89"/>
                  </a:cubicBezTo>
                  <a:cubicBezTo>
                    <a:pt x="18" y="101"/>
                    <a:pt x="0" y="109"/>
                    <a:pt x="9" y="90"/>
                  </a:cubicBezTo>
                  <a:cubicBezTo>
                    <a:pt x="18" y="70"/>
                    <a:pt x="92" y="12"/>
                    <a:pt x="71" y="64"/>
                  </a:cubicBezTo>
                  <a:cubicBezTo>
                    <a:pt x="93" y="51"/>
                    <a:pt x="109" y="20"/>
                    <a:pt x="136" y="26"/>
                  </a:cubicBezTo>
                  <a:cubicBezTo>
                    <a:pt x="136" y="19"/>
                    <a:pt x="137" y="8"/>
                    <a:pt x="135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4" name="Freeform 556"/>
            <p:cNvSpPr>
              <a:spLocks noEditPoints="1"/>
            </p:cNvSpPr>
            <p:nvPr/>
          </p:nvSpPr>
          <p:spPr bwMode="auto">
            <a:xfrm>
              <a:off x="3488" y="2504"/>
              <a:ext cx="57" cy="53"/>
            </a:xfrm>
            <a:custGeom>
              <a:avLst/>
              <a:gdLst>
                <a:gd name="T0" fmla="*/ 139 w 191"/>
                <a:gd name="T1" fmla="*/ 178 h 178"/>
                <a:gd name="T2" fmla="*/ 133 w 191"/>
                <a:gd name="T3" fmla="*/ 166 h 178"/>
                <a:gd name="T4" fmla="*/ 129 w 191"/>
                <a:gd name="T5" fmla="*/ 158 h 178"/>
                <a:gd name="T6" fmla="*/ 84 w 191"/>
                <a:gd name="T7" fmla="*/ 132 h 178"/>
                <a:gd name="T8" fmla="*/ 82 w 191"/>
                <a:gd name="T9" fmla="*/ 107 h 178"/>
                <a:gd name="T10" fmla="*/ 79 w 191"/>
                <a:gd name="T11" fmla="*/ 91 h 178"/>
                <a:gd name="T12" fmla="*/ 74 w 191"/>
                <a:gd name="T13" fmla="*/ 98 h 178"/>
                <a:gd name="T14" fmla="*/ 68 w 191"/>
                <a:gd name="T15" fmla="*/ 114 h 178"/>
                <a:gd name="T16" fmla="*/ 58 w 191"/>
                <a:gd name="T17" fmla="*/ 100 h 178"/>
                <a:gd name="T18" fmla="*/ 41 w 191"/>
                <a:gd name="T19" fmla="*/ 119 h 178"/>
                <a:gd name="T20" fmla="*/ 38 w 191"/>
                <a:gd name="T21" fmla="*/ 103 h 178"/>
                <a:gd name="T22" fmla="*/ 38 w 191"/>
                <a:gd name="T23" fmla="*/ 104 h 178"/>
                <a:gd name="T24" fmla="*/ 14 w 191"/>
                <a:gd name="T25" fmla="*/ 121 h 178"/>
                <a:gd name="T26" fmla="*/ 4 w 191"/>
                <a:gd name="T27" fmla="*/ 116 h 178"/>
                <a:gd name="T28" fmla="*/ 5 w 191"/>
                <a:gd name="T29" fmla="*/ 97 h 178"/>
                <a:gd name="T30" fmla="*/ 74 w 191"/>
                <a:gd name="T31" fmla="*/ 45 h 178"/>
                <a:gd name="T32" fmla="*/ 86 w 191"/>
                <a:gd name="T33" fmla="*/ 51 h 178"/>
                <a:gd name="T34" fmla="*/ 88 w 191"/>
                <a:gd name="T35" fmla="*/ 54 h 178"/>
                <a:gd name="T36" fmla="*/ 91 w 191"/>
                <a:gd name="T37" fmla="*/ 52 h 178"/>
                <a:gd name="T38" fmla="*/ 132 w 191"/>
                <a:gd name="T39" fmla="*/ 28 h 178"/>
                <a:gd name="T40" fmla="*/ 131 w 191"/>
                <a:gd name="T41" fmla="*/ 14 h 178"/>
                <a:gd name="T42" fmla="*/ 126 w 191"/>
                <a:gd name="T43" fmla="*/ 0 h 178"/>
                <a:gd name="T44" fmla="*/ 141 w 191"/>
                <a:gd name="T45" fmla="*/ 2 h 178"/>
                <a:gd name="T46" fmla="*/ 171 w 191"/>
                <a:gd name="T47" fmla="*/ 23 h 178"/>
                <a:gd name="T48" fmla="*/ 178 w 191"/>
                <a:gd name="T49" fmla="*/ 137 h 178"/>
                <a:gd name="T50" fmla="*/ 170 w 191"/>
                <a:gd name="T51" fmla="*/ 167 h 178"/>
                <a:gd name="T52" fmla="*/ 153 w 191"/>
                <a:gd name="T53" fmla="*/ 114 h 178"/>
                <a:gd name="T54" fmla="*/ 154 w 191"/>
                <a:gd name="T55" fmla="*/ 129 h 178"/>
                <a:gd name="T56" fmla="*/ 148 w 191"/>
                <a:gd name="T57" fmla="*/ 168 h 178"/>
                <a:gd name="T58" fmla="*/ 139 w 191"/>
                <a:gd name="T59" fmla="*/ 178 h 178"/>
                <a:gd name="T60" fmla="*/ 90 w 191"/>
                <a:gd name="T61" fmla="*/ 76 h 178"/>
                <a:gd name="T62" fmla="*/ 101 w 191"/>
                <a:gd name="T63" fmla="*/ 109 h 178"/>
                <a:gd name="T64" fmla="*/ 102 w 191"/>
                <a:gd name="T65" fmla="*/ 127 h 178"/>
                <a:gd name="T66" fmla="*/ 129 w 191"/>
                <a:gd name="T67" fmla="*/ 138 h 178"/>
                <a:gd name="T68" fmla="*/ 136 w 191"/>
                <a:gd name="T69" fmla="*/ 133 h 178"/>
                <a:gd name="T70" fmla="*/ 154 w 191"/>
                <a:gd name="T71" fmla="*/ 91 h 178"/>
                <a:gd name="T72" fmla="*/ 163 w 191"/>
                <a:gd name="T73" fmla="*/ 85 h 178"/>
                <a:gd name="T74" fmla="*/ 166 w 191"/>
                <a:gd name="T75" fmla="*/ 94 h 178"/>
                <a:gd name="T76" fmla="*/ 156 w 191"/>
                <a:gd name="T77" fmla="*/ 33 h 178"/>
                <a:gd name="T78" fmla="*/ 150 w 191"/>
                <a:gd name="T79" fmla="*/ 26 h 178"/>
                <a:gd name="T80" fmla="*/ 150 w 191"/>
                <a:gd name="T81" fmla="*/ 29 h 178"/>
                <a:gd name="T82" fmla="*/ 151 w 191"/>
                <a:gd name="T83" fmla="*/ 37 h 178"/>
                <a:gd name="T84" fmla="*/ 151 w 191"/>
                <a:gd name="T85" fmla="*/ 49 h 178"/>
                <a:gd name="T86" fmla="*/ 139 w 191"/>
                <a:gd name="T87" fmla="*/ 46 h 178"/>
                <a:gd name="T88" fmla="*/ 103 w 191"/>
                <a:gd name="T89" fmla="*/ 65 h 178"/>
                <a:gd name="T90" fmla="*/ 90 w 191"/>
                <a:gd name="T91" fmla="*/ 76 h 178"/>
                <a:gd name="T92" fmla="*/ 47 w 191"/>
                <a:gd name="T93" fmla="*/ 79 h 178"/>
                <a:gd name="T94" fmla="*/ 50 w 191"/>
                <a:gd name="T95" fmla="*/ 81 h 178"/>
                <a:gd name="T96" fmla="*/ 58 w 191"/>
                <a:gd name="T97" fmla="*/ 71 h 178"/>
                <a:gd name="T98" fmla="*/ 64 w 191"/>
                <a:gd name="T99" fmla="*/ 79 h 178"/>
                <a:gd name="T100" fmla="*/ 64 w 191"/>
                <a:gd name="T101" fmla="*/ 79 h 178"/>
                <a:gd name="T102" fmla="*/ 65 w 191"/>
                <a:gd name="T103" fmla="*/ 79 h 178"/>
                <a:gd name="T104" fmla="*/ 68 w 191"/>
                <a:gd name="T105" fmla="*/ 71 h 178"/>
                <a:gd name="T106" fmla="*/ 70 w 191"/>
                <a:gd name="T107" fmla="*/ 64 h 178"/>
                <a:gd name="T108" fmla="*/ 47 w 191"/>
                <a:gd name="T109" fmla="*/ 7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91" h="178">
                  <a:moveTo>
                    <a:pt x="139" y="178"/>
                  </a:moveTo>
                  <a:cubicBezTo>
                    <a:pt x="133" y="166"/>
                    <a:pt x="133" y="166"/>
                    <a:pt x="133" y="166"/>
                  </a:cubicBezTo>
                  <a:cubicBezTo>
                    <a:pt x="132" y="163"/>
                    <a:pt x="131" y="160"/>
                    <a:pt x="129" y="158"/>
                  </a:cubicBezTo>
                  <a:cubicBezTo>
                    <a:pt x="111" y="163"/>
                    <a:pt x="90" y="151"/>
                    <a:pt x="84" y="132"/>
                  </a:cubicBezTo>
                  <a:cubicBezTo>
                    <a:pt x="81" y="123"/>
                    <a:pt x="82" y="114"/>
                    <a:pt x="82" y="107"/>
                  </a:cubicBezTo>
                  <a:cubicBezTo>
                    <a:pt x="83" y="99"/>
                    <a:pt x="83" y="95"/>
                    <a:pt x="79" y="91"/>
                  </a:cubicBezTo>
                  <a:cubicBezTo>
                    <a:pt x="77" y="93"/>
                    <a:pt x="75" y="96"/>
                    <a:pt x="74" y="98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41" y="119"/>
                    <a:pt x="41" y="119"/>
                    <a:pt x="41" y="119"/>
                  </a:cubicBezTo>
                  <a:cubicBezTo>
                    <a:pt x="38" y="103"/>
                    <a:pt x="38" y="103"/>
                    <a:pt x="38" y="103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33" y="113"/>
                    <a:pt x="23" y="121"/>
                    <a:pt x="14" y="121"/>
                  </a:cubicBezTo>
                  <a:cubicBezTo>
                    <a:pt x="10" y="121"/>
                    <a:pt x="6" y="119"/>
                    <a:pt x="4" y="116"/>
                  </a:cubicBezTo>
                  <a:cubicBezTo>
                    <a:pt x="0" y="110"/>
                    <a:pt x="3" y="103"/>
                    <a:pt x="5" y="97"/>
                  </a:cubicBezTo>
                  <a:cubicBezTo>
                    <a:pt x="13" y="82"/>
                    <a:pt x="54" y="45"/>
                    <a:pt x="74" y="45"/>
                  </a:cubicBezTo>
                  <a:cubicBezTo>
                    <a:pt x="79" y="45"/>
                    <a:pt x="84" y="47"/>
                    <a:pt x="86" y="51"/>
                  </a:cubicBezTo>
                  <a:cubicBezTo>
                    <a:pt x="87" y="52"/>
                    <a:pt x="87" y="53"/>
                    <a:pt x="88" y="54"/>
                  </a:cubicBezTo>
                  <a:cubicBezTo>
                    <a:pt x="89" y="53"/>
                    <a:pt x="90" y="52"/>
                    <a:pt x="91" y="52"/>
                  </a:cubicBezTo>
                  <a:cubicBezTo>
                    <a:pt x="102" y="41"/>
                    <a:pt x="115" y="29"/>
                    <a:pt x="132" y="28"/>
                  </a:cubicBezTo>
                  <a:cubicBezTo>
                    <a:pt x="132" y="23"/>
                    <a:pt x="132" y="18"/>
                    <a:pt x="131" y="14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41" y="2"/>
                    <a:pt x="141" y="2"/>
                    <a:pt x="141" y="2"/>
                  </a:cubicBezTo>
                  <a:cubicBezTo>
                    <a:pt x="154" y="5"/>
                    <a:pt x="164" y="11"/>
                    <a:pt x="171" y="23"/>
                  </a:cubicBezTo>
                  <a:cubicBezTo>
                    <a:pt x="191" y="53"/>
                    <a:pt x="186" y="108"/>
                    <a:pt x="178" y="137"/>
                  </a:cubicBezTo>
                  <a:cubicBezTo>
                    <a:pt x="170" y="167"/>
                    <a:pt x="170" y="167"/>
                    <a:pt x="170" y="167"/>
                  </a:cubicBezTo>
                  <a:cubicBezTo>
                    <a:pt x="153" y="114"/>
                    <a:pt x="153" y="114"/>
                    <a:pt x="153" y="114"/>
                  </a:cubicBezTo>
                  <a:cubicBezTo>
                    <a:pt x="150" y="118"/>
                    <a:pt x="152" y="122"/>
                    <a:pt x="154" y="129"/>
                  </a:cubicBezTo>
                  <a:cubicBezTo>
                    <a:pt x="157" y="139"/>
                    <a:pt x="162" y="153"/>
                    <a:pt x="148" y="168"/>
                  </a:cubicBezTo>
                  <a:lnTo>
                    <a:pt x="139" y="178"/>
                  </a:lnTo>
                  <a:close/>
                  <a:moveTo>
                    <a:pt x="90" y="76"/>
                  </a:moveTo>
                  <a:cubicBezTo>
                    <a:pt x="102" y="86"/>
                    <a:pt x="101" y="98"/>
                    <a:pt x="101" y="109"/>
                  </a:cubicBezTo>
                  <a:cubicBezTo>
                    <a:pt x="100" y="115"/>
                    <a:pt x="100" y="121"/>
                    <a:pt x="102" y="127"/>
                  </a:cubicBezTo>
                  <a:cubicBezTo>
                    <a:pt x="105" y="138"/>
                    <a:pt x="120" y="144"/>
                    <a:pt x="129" y="138"/>
                  </a:cubicBezTo>
                  <a:cubicBezTo>
                    <a:pt x="136" y="133"/>
                    <a:pt x="136" y="133"/>
                    <a:pt x="136" y="133"/>
                  </a:cubicBezTo>
                  <a:cubicBezTo>
                    <a:pt x="132" y="121"/>
                    <a:pt x="129" y="105"/>
                    <a:pt x="154" y="91"/>
                  </a:cubicBezTo>
                  <a:cubicBezTo>
                    <a:pt x="163" y="85"/>
                    <a:pt x="163" y="85"/>
                    <a:pt x="163" y="85"/>
                  </a:cubicBezTo>
                  <a:cubicBezTo>
                    <a:pt x="166" y="94"/>
                    <a:pt x="166" y="94"/>
                    <a:pt x="166" y="94"/>
                  </a:cubicBezTo>
                  <a:cubicBezTo>
                    <a:pt x="167" y="71"/>
                    <a:pt x="165" y="47"/>
                    <a:pt x="156" y="33"/>
                  </a:cubicBezTo>
                  <a:cubicBezTo>
                    <a:pt x="154" y="30"/>
                    <a:pt x="153" y="28"/>
                    <a:pt x="150" y="26"/>
                  </a:cubicBezTo>
                  <a:cubicBezTo>
                    <a:pt x="150" y="27"/>
                    <a:pt x="150" y="28"/>
                    <a:pt x="150" y="29"/>
                  </a:cubicBezTo>
                  <a:cubicBezTo>
                    <a:pt x="150" y="32"/>
                    <a:pt x="150" y="34"/>
                    <a:pt x="151" y="37"/>
                  </a:cubicBezTo>
                  <a:cubicBezTo>
                    <a:pt x="151" y="49"/>
                    <a:pt x="151" y="49"/>
                    <a:pt x="151" y="49"/>
                  </a:cubicBezTo>
                  <a:cubicBezTo>
                    <a:pt x="139" y="46"/>
                    <a:pt x="139" y="46"/>
                    <a:pt x="139" y="46"/>
                  </a:cubicBezTo>
                  <a:cubicBezTo>
                    <a:pt x="126" y="43"/>
                    <a:pt x="115" y="54"/>
                    <a:pt x="103" y="65"/>
                  </a:cubicBezTo>
                  <a:cubicBezTo>
                    <a:pt x="99" y="69"/>
                    <a:pt x="95" y="73"/>
                    <a:pt x="90" y="76"/>
                  </a:cubicBezTo>
                  <a:close/>
                  <a:moveTo>
                    <a:pt x="47" y="79"/>
                  </a:moveTo>
                  <a:cubicBezTo>
                    <a:pt x="48" y="79"/>
                    <a:pt x="49" y="80"/>
                    <a:pt x="50" y="8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65" y="79"/>
                    <a:pt x="65" y="79"/>
                    <a:pt x="65" y="79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9" y="68"/>
                    <a:pt x="70" y="66"/>
                    <a:pt x="70" y="64"/>
                  </a:cubicBezTo>
                  <a:cubicBezTo>
                    <a:pt x="64" y="66"/>
                    <a:pt x="56" y="72"/>
                    <a:pt x="47" y="7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5" name="Freeform 557"/>
            <p:cNvSpPr>
              <a:spLocks/>
            </p:cNvSpPr>
            <p:nvPr/>
          </p:nvSpPr>
          <p:spPr bwMode="auto">
            <a:xfrm>
              <a:off x="3512" y="2501"/>
              <a:ext cx="9" cy="9"/>
            </a:xfrm>
            <a:custGeom>
              <a:avLst/>
              <a:gdLst>
                <a:gd name="T0" fmla="*/ 0 w 28"/>
                <a:gd name="T1" fmla="*/ 14 h 28"/>
                <a:gd name="T2" fmla="*/ 28 w 28"/>
                <a:gd name="T3" fmla="*/ 5 h 28"/>
                <a:gd name="T4" fmla="*/ 0 w 28"/>
                <a:gd name="T5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cubicBezTo>
                    <a:pt x="9" y="5"/>
                    <a:pt x="15" y="0"/>
                    <a:pt x="28" y="5"/>
                  </a:cubicBezTo>
                  <a:cubicBezTo>
                    <a:pt x="28" y="26"/>
                    <a:pt x="10" y="28"/>
                    <a:pt x="0" y="14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6" name="Freeform 558"/>
            <p:cNvSpPr>
              <a:spLocks/>
            </p:cNvSpPr>
            <p:nvPr/>
          </p:nvSpPr>
          <p:spPr bwMode="auto">
            <a:xfrm>
              <a:off x="3509" y="2498"/>
              <a:ext cx="14" cy="13"/>
            </a:xfrm>
            <a:custGeom>
              <a:avLst/>
              <a:gdLst>
                <a:gd name="T0" fmla="*/ 27 w 49"/>
                <a:gd name="T1" fmla="*/ 42 h 42"/>
                <a:gd name="T2" fmla="*/ 4 w 49"/>
                <a:gd name="T3" fmla="*/ 29 h 42"/>
                <a:gd name="T4" fmla="*/ 0 w 49"/>
                <a:gd name="T5" fmla="*/ 23 h 42"/>
                <a:gd name="T6" fmla="*/ 5 w 49"/>
                <a:gd name="T7" fmla="*/ 17 h 42"/>
                <a:gd name="T8" fmla="*/ 43 w 49"/>
                <a:gd name="T9" fmla="*/ 6 h 42"/>
                <a:gd name="T10" fmla="*/ 49 w 49"/>
                <a:gd name="T11" fmla="*/ 8 h 42"/>
                <a:gd name="T12" fmla="*/ 49 w 49"/>
                <a:gd name="T13" fmla="*/ 15 h 42"/>
                <a:gd name="T14" fmla="*/ 27 w 49"/>
                <a:gd name="T1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42">
                  <a:moveTo>
                    <a:pt x="27" y="42"/>
                  </a:moveTo>
                  <a:cubicBezTo>
                    <a:pt x="18" y="42"/>
                    <a:pt x="10" y="37"/>
                    <a:pt x="4" y="2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4" y="9"/>
                    <a:pt x="25" y="0"/>
                    <a:pt x="43" y="6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49" y="34"/>
                    <a:pt x="37" y="42"/>
                    <a:pt x="27" y="4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7" name="Freeform 559"/>
            <p:cNvSpPr>
              <a:spLocks/>
            </p:cNvSpPr>
            <p:nvPr/>
          </p:nvSpPr>
          <p:spPr bwMode="auto">
            <a:xfrm>
              <a:off x="3507" y="2491"/>
              <a:ext cx="8" cy="19"/>
            </a:xfrm>
            <a:custGeom>
              <a:avLst/>
              <a:gdLst>
                <a:gd name="T0" fmla="*/ 23 w 29"/>
                <a:gd name="T1" fmla="*/ 0 h 65"/>
                <a:gd name="T2" fmla="*/ 1 w 29"/>
                <a:gd name="T3" fmla="*/ 65 h 65"/>
                <a:gd name="T4" fmla="*/ 23 w 29"/>
                <a:gd name="T5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65">
                  <a:moveTo>
                    <a:pt x="23" y="0"/>
                  </a:moveTo>
                  <a:cubicBezTo>
                    <a:pt x="29" y="27"/>
                    <a:pt x="15" y="43"/>
                    <a:pt x="1" y="65"/>
                  </a:cubicBezTo>
                  <a:cubicBezTo>
                    <a:pt x="0" y="41"/>
                    <a:pt x="14" y="20"/>
                    <a:pt x="23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8" name="Freeform 560"/>
            <p:cNvSpPr>
              <a:spLocks/>
            </p:cNvSpPr>
            <p:nvPr/>
          </p:nvSpPr>
          <p:spPr bwMode="auto">
            <a:xfrm>
              <a:off x="3504" y="2482"/>
              <a:ext cx="14" cy="37"/>
            </a:xfrm>
            <a:custGeom>
              <a:avLst/>
              <a:gdLst>
                <a:gd name="T0" fmla="*/ 3 w 47"/>
                <a:gd name="T1" fmla="*/ 124 h 124"/>
                <a:gd name="T2" fmla="*/ 1 w 47"/>
                <a:gd name="T3" fmla="*/ 95 h 124"/>
                <a:gd name="T4" fmla="*/ 18 w 47"/>
                <a:gd name="T5" fmla="*/ 40 h 124"/>
                <a:gd name="T6" fmla="*/ 24 w 47"/>
                <a:gd name="T7" fmla="*/ 26 h 124"/>
                <a:gd name="T8" fmla="*/ 36 w 47"/>
                <a:gd name="T9" fmla="*/ 0 h 124"/>
                <a:gd name="T10" fmla="*/ 42 w 47"/>
                <a:gd name="T11" fmla="*/ 28 h 124"/>
                <a:gd name="T12" fmla="*/ 23 w 47"/>
                <a:gd name="T13" fmla="*/ 91 h 124"/>
                <a:gd name="T14" fmla="*/ 3 w 47"/>
                <a:gd name="T1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124">
                  <a:moveTo>
                    <a:pt x="3" y="124"/>
                  </a:moveTo>
                  <a:cubicBezTo>
                    <a:pt x="1" y="95"/>
                    <a:pt x="1" y="95"/>
                    <a:pt x="1" y="95"/>
                  </a:cubicBezTo>
                  <a:cubicBezTo>
                    <a:pt x="0" y="75"/>
                    <a:pt x="9" y="57"/>
                    <a:pt x="18" y="40"/>
                  </a:cubicBezTo>
                  <a:cubicBezTo>
                    <a:pt x="20" y="35"/>
                    <a:pt x="22" y="31"/>
                    <a:pt x="24" y="26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7" y="55"/>
                    <a:pt x="35" y="73"/>
                    <a:pt x="23" y="91"/>
                  </a:cubicBezTo>
                  <a:lnTo>
                    <a:pt x="3" y="124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9" name="Freeform 561"/>
            <p:cNvSpPr>
              <a:spLocks/>
            </p:cNvSpPr>
            <p:nvPr/>
          </p:nvSpPr>
          <p:spPr bwMode="auto">
            <a:xfrm>
              <a:off x="3530" y="2499"/>
              <a:ext cx="2" cy="7"/>
            </a:xfrm>
            <a:custGeom>
              <a:avLst/>
              <a:gdLst>
                <a:gd name="T0" fmla="*/ 0 w 7"/>
                <a:gd name="T1" fmla="*/ 10 h 21"/>
                <a:gd name="T2" fmla="*/ 6 w 7"/>
                <a:gd name="T3" fmla="*/ 0 h 21"/>
                <a:gd name="T4" fmla="*/ 6 w 7"/>
                <a:gd name="T5" fmla="*/ 21 h 21"/>
                <a:gd name="T6" fmla="*/ 0 w 7"/>
                <a:gd name="T7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21">
                  <a:moveTo>
                    <a:pt x="0" y="10"/>
                  </a:moveTo>
                  <a:cubicBezTo>
                    <a:pt x="2" y="7"/>
                    <a:pt x="4" y="4"/>
                    <a:pt x="6" y="0"/>
                  </a:cubicBezTo>
                  <a:cubicBezTo>
                    <a:pt x="6" y="7"/>
                    <a:pt x="7" y="14"/>
                    <a:pt x="6" y="21"/>
                  </a:cubicBezTo>
                  <a:cubicBezTo>
                    <a:pt x="4" y="17"/>
                    <a:pt x="2" y="13"/>
                    <a:pt x="0" y="1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0" name="Freeform 562"/>
            <p:cNvSpPr>
              <a:spLocks/>
            </p:cNvSpPr>
            <p:nvPr/>
          </p:nvSpPr>
          <p:spPr bwMode="auto">
            <a:xfrm>
              <a:off x="3527" y="2491"/>
              <a:ext cx="8" cy="24"/>
            </a:xfrm>
            <a:custGeom>
              <a:avLst/>
              <a:gdLst>
                <a:gd name="T0" fmla="*/ 21 w 26"/>
                <a:gd name="T1" fmla="*/ 81 h 81"/>
                <a:gd name="T2" fmla="*/ 0 w 26"/>
                <a:gd name="T3" fmla="*/ 38 h 81"/>
                <a:gd name="T4" fmla="*/ 23 w 26"/>
                <a:gd name="T5" fmla="*/ 0 h 81"/>
                <a:gd name="T6" fmla="*/ 25 w 26"/>
                <a:gd name="T7" fmla="*/ 29 h 81"/>
                <a:gd name="T8" fmla="*/ 25 w 26"/>
                <a:gd name="T9" fmla="*/ 51 h 81"/>
                <a:gd name="T10" fmla="*/ 21 w 26"/>
                <a:gd name="T11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81">
                  <a:moveTo>
                    <a:pt x="21" y="81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33"/>
                    <a:pt x="26" y="42"/>
                    <a:pt x="25" y="51"/>
                  </a:cubicBezTo>
                  <a:lnTo>
                    <a:pt x="21" y="81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1" name="Freeform 563"/>
            <p:cNvSpPr>
              <a:spLocks/>
            </p:cNvSpPr>
            <p:nvPr/>
          </p:nvSpPr>
          <p:spPr bwMode="auto">
            <a:xfrm>
              <a:off x="3518" y="2488"/>
              <a:ext cx="9" cy="16"/>
            </a:xfrm>
            <a:custGeom>
              <a:avLst/>
              <a:gdLst>
                <a:gd name="T0" fmla="*/ 0 w 31"/>
                <a:gd name="T1" fmla="*/ 0 h 54"/>
                <a:gd name="T2" fmla="*/ 31 w 31"/>
                <a:gd name="T3" fmla="*/ 47 h 54"/>
                <a:gd name="T4" fmla="*/ 22 w 31"/>
                <a:gd name="T5" fmla="*/ 54 h 54"/>
                <a:gd name="T6" fmla="*/ 0 w 31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54">
                  <a:moveTo>
                    <a:pt x="0" y="0"/>
                  </a:moveTo>
                  <a:cubicBezTo>
                    <a:pt x="25" y="6"/>
                    <a:pt x="25" y="25"/>
                    <a:pt x="31" y="47"/>
                  </a:cubicBezTo>
                  <a:cubicBezTo>
                    <a:pt x="26" y="50"/>
                    <a:pt x="27" y="50"/>
                    <a:pt x="22" y="54"/>
                  </a:cubicBezTo>
                  <a:cubicBezTo>
                    <a:pt x="10" y="40"/>
                    <a:pt x="1" y="16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2" name="Freeform 564"/>
            <p:cNvSpPr>
              <a:spLocks/>
            </p:cNvSpPr>
            <p:nvPr/>
          </p:nvSpPr>
          <p:spPr bwMode="auto">
            <a:xfrm>
              <a:off x="3515" y="2484"/>
              <a:ext cx="15" cy="24"/>
            </a:xfrm>
            <a:custGeom>
              <a:avLst/>
              <a:gdLst>
                <a:gd name="T0" fmla="*/ 31 w 52"/>
                <a:gd name="T1" fmla="*/ 78 h 78"/>
                <a:gd name="T2" fmla="*/ 25 w 52"/>
                <a:gd name="T3" fmla="*/ 71 h 78"/>
                <a:gd name="T4" fmla="*/ 1 w 52"/>
                <a:gd name="T5" fmla="*/ 12 h 78"/>
                <a:gd name="T6" fmla="*/ 0 w 52"/>
                <a:gd name="T7" fmla="*/ 0 h 78"/>
                <a:gd name="T8" fmla="*/ 12 w 52"/>
                <a:gd name="T9" fmla="*/ 2 h 78"/>
                <a:gd name="T10" fmla="*/ 48 w 52"/>
                <a:gd name="T11" fmla="*/ 46 h 78"/>
                <a:gd name="T12" fmla="*/ 50 w 52"/>
                <a:gd name="T13" fmla="*/ 56 h 78"/>
                <a:gd name="T14" fmla="*/ 52 w 52"/>
                <a:gd name="T15" fmla="*/ 62 h 78"/>
                <a:gd name="T16" fmla="*/ 46 w 52"/>
                <a:gd name="T17" fmla="*/ 65 h 78"/>
                <a:gd name="T18" fmla="*/ 41 w 52"/>
                <a:gd name="T19" fmla="*/ 70 h 78"/>
                <a:gd name="T20" fmla="*/ 31 w 52"/>
                <a:gd name="T21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78">
                  <a:moveTo>
                    <a:pt x="31" y="78"/>
                  </a:moveTo>
                  <a:cubicBezTo>
                    <a:pt x="25" y="71"/>
                    <a:pt x="25" y="71"/>
                    <a:pt x="25" y="71"/>
                  </a:cubicBezTo>
                  <a:cubicBezTo>
                    <a:pt x="12" y="56"/>
                    <a:pt x="2" y="31"/>
                    <a:pt x="1" y="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39" y="8"/>
                    <a:pt x="44" y="28"/>
                    <a:pt x="48" y="46"/>
                  </a:cubicBezTo>
                  <a:cubicBezTo>
                    <a:pt x="48" y="49"/>
                    <a:pt x="49" y="52"/>
                    <a:pt x="50" y="56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46" y="65"/>
                    <a:pt x="46" y="65"/>
                    <a:pt x="46" y="65"/>
                  </a:cubicBezTo>
                  <a:cubicBezTo>
                    <a:pt x="43" y="68"/>
                    <a:pt x="43" y="68"/>
                    <a:pt x="41" y="70"/>
                  </a:cubicBezTo>
                  <a:lnTo>
                    <a:pt x="31" y="78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3" name="Freeform 565"/>
            <p:cNvSpPr>
              <a:spLocks/>
            </p:cNvSpPr>
            <p:nvPr/>
          </p:nvSpPr>
          <p:spPr bwMode="auto">
            <a:xfrm>
              <a:off x="3492" y="2492"/>
              <a:ext cx="21" cy="23"/>
            </a:xfrm>
            <a:custGeom>
              <a:avLst/>
              <a:gdLst>
                <a:gd name="T0" fmla="*/ 33 w 68"/>
                <a:gd name="T1" fmla="*/ 10 h 78"/>
                <a:gd name="T2" fmla="*/ 38 w 68"/>
                <a:gd name="T3" fmla="*/ 78 h 78"/>
                <a:gd name="T4" fmla="*/ 33 w 68"/>
                <a:gd name="T5" fmla="*/ 1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78">
                  <a:moveTo>
                    <a:pt x="33" y="10"/>
                  </a:moveTo>
                  <a:cubicBezTo>
                    <a:pt x="68" y="0"/>
                    <a:pt x="45" y="58"/>
                    <a:pt x="38" y="78"/>
                  </a:cubicBezTo>
                  <a:cubicBezTo>
                    <a:pt x="0" y="38"/>
                    <a:pt x="31" y="55"/>
                    <a:pt x="33" y="1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4" name="Freeform 566"/>
            <p:cNvSpPr>
              <a:spLocks noEditPoints="1"/>
            </p:cNvSpPr>
            <p:nvPr/>
          </p:nvSpPr>
          <p:spPr bwMode="auto">
            <a:xfrm>
              <a:off x="3494" y="2491"/>
              <a:ext cx="18" cy="29"/>
            </a:xfrm>
            <a:custGeom>
              <a:avLst/>
              <a:gdLst>
                <a:gd name="T0" fmla="*/ 36 w 60"/>
                <a:gd name="T1" fmla="*/ 99 h 99"/>
                <a:gd name="T2" fmla="*/ 26 w 60"/>
                <a:gd name="T3" fmla="*/ 88 h 99"/>
                <a:gd name="T4" fmla="*/ 9 w 60"/>
                <a:gd name="T5" fmla="*/ 39 h 99"/>
                <a:gd name="T6" fmla="*/ 17 w 60"/>
                <a:gd name="T7" fmla="*/ 12 h 99"/>
                <a:gd name="T8" fmla="*/ 18 w 60"/>
                <a:gd name="T9" fmla="*/ 6 h 99"/>
                <a:gd name="T10" fmla="*/ 24 w 60"/>
                <a:gd name="T11" fmla="*/ 4 h 99"/>
                <a:gd name="T12" fmla="*/ 50 w 60"/>
                <a:gd name="T13" fmla="*/ 10 h 99"/>
                <a:gd name="T14" fmla="*/ 43 w 60"/>
                <a:gd name="T15" fmla="*/ 78 h 99"/>
                <a:gd name="T16" fmla="*/ 36 w 60"/>
                <a:gd name="T17" fmla="*/ 99 h 99"/>
                <a:gd name="T18" fmla="*/ 35 w 60"/>
                <a:gd name="T19" fmla="*/ 21 h 99"/>
                <a:gd name="T20" fmla="*/ 25 w 60"/>
                <a:gd name="T21" fmla="*/ 49 h 99"/>
                <a:gd name="T22" fmla="*/ 28 w 60"/>
                <a:gd name="T23" fmla="*/ 63 h 99"/>
                <a:gd name="T24" fmla="*/ 35 w 60"/>
                <a:gd name="T25" fmla="*/ 2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99">
                  <a:moveTo>
                    <a:pt x="36" y="99"/>
                  </a:moveTo>
                  <a:cubicBezTo>
                    <a:pt x="26" y="88"/>
                    <a:pt x="26" y="88"/>
                    <a:pt x="26" y="88"/>
                  </a:cubicBezTo>
                  <a:cubicBezTo>
                    <a:pt x="3" y="63"/>
                    <a:pt x="0" y="55"/>
                    <a:pt x="9" y="39"/>
                  </a:cubicBezTo>
                  <a:cubicBezTo>
                    <a:pt x="13" y="34"/>
                    <a:pt x="17" y="27"/>
                    <a:pt x="17" y="12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8" y="0"/>
                    <a:pt x="47" y="5"/>
                    <a:pt x="50" y="10"/>
                  </a:cubicBezTo>
                  <a:cubicBezTo>
                    <a:pt x="60" y="24"/>
                    <a:pt x="52" y="50"/>
                    <a:pt x="43" y="78"/>
                  </a:cubicBezTo>
                  <a:lnTo>
                    <a:pt x="36" y="99"/>
                  </a:lnTo>
                  <a:close/>
                  <a:moveTo>
                    <a:pt x="35" y="21"/>
                  </a:moveTo>
                  <a:cubicBezTo>
                    <a:pt x="33" y="36"/>
                    <a:pt x="28" y="44"/>
                    <a:pt x="25" y="49"/>
                  </a:cubicBezTo>
                  <a:cubicBezTo>
                    <a:pt x="22" y="53"/>
                    <a:pt x="21" y="55"/>
                    <a:pt x="28" y="63"/>
                  </a:cubicBezTo>
                  <a:cubicBezTo>
                    <a:pt x="39" y="31"/>
                    <a:pt x="37" y="23"/>
                    <a:pt x="35" y="2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5" name="Freeform 567"/>
            <p:cNvSpPr>
              <a:spLocks/>
            </p:cNvSpPr>
            <p:nvPr/>
          </p:nvSpPr>
          <p:spPr bwMode="auto">
            <a:xfrm>
              <a:off x="3491" y="2484"/>
              <a:ext cx="13" cy="15"/>
            </a:xfrm>
            <a:custGeom>
              <a:avLst/>
              <a:gdLst>
                <a:gd name="T0" fmla="*/ 0 w 43"/>
                <a:gd name="T1" fmla="*/ 0 h 53"/>
                <a:gd name="T2" fmla="*/ 43 w 43"/>
                <a:gd name="T3" fmla="*/ 13 h 53"/>
                <a:gd name="T4" fmla="*/ 2 w 43"/>
                <a:gd name="T5" fmla="*/ 53 h 53"/>
                <a:gd name="T6" fmla="*/ 0 w 43"/>
                <a:gd name="T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53">
                  <a:moveTo>
                    <a:pt x="0" y="0"/>
                  </a:moveTo>
                  <a:cubicBezTo>
                    <a:pt x="13" y="8"/>
                    <a:pt x="28" y="12"/>
                    <a:pt x="43" y="13"/>
                  </a:cubicBezTo>
                  <a:cubicBezTo>
                    <a:pt x="39" y="34"/>
                    <a:pt x="20" y="41"/>
                    <a:pt x="2" y="53"/>
                  </a:cubicBezTo>
                  <a:cubicBezTo>
                    <a:pt x="2" y="36"/>
                    <a:pt x="1" y="17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6" name="Freeform 568"/>
            <p:cNvSpPr>
              <a:spLocks noEditPoints="1"/>
            </p:cNvSpPr>
            <p:nvPr/>
          </p:nvSpPr>
          <p:spPr bwMode="auto">
            <a:xfrm>
              <a:off x="3488" y="2478"/>
              <a:ext cx="19" cy="27"/>
            </a:xfrm>
            <a:custGeom>
              <a:avLst/>
              <a:gdLst>
                <a:gd name="T0" fmla="*/ 4 w 64"/>
                <a:gd name="T1" fmla="*/ 89 h 89"/>
                <a:gd name="T2" fmla="*/ 0 w 64"/>
                <a:gd name="T3" fmla="*/ 0 h 89"/>
                <a:gd name="T4" fmla="*/ 15 w 64"/>
                <a:gd name="T5" fmla="*/ 10 h 89"/>
                <a:gd name="T6" fmla="*/ 53 w 64"/>
                <a:gd name="T7" fmla="*/ 21 h 89"/>
                <a:gd name="T8" fmla="*/ 64 w 64"/>
                <a:gd name="T9" fmla="*/ 21 h 89"/>
                <a:gd name="T10" fmla="*/ 62 w 64"/>
                <a:gd name="T11" fmla="*/ 32 h 89"/>
                <a:gd name="T12" fmla="*/ 28 w 64"/>
                <a:gd name="T13" fmla="*/ 72 h 89"/>
                <a:gd name="T14" fmla="*/ 17 w 64"/>
                <a:gd name="T15" fmla="*/ 79 h 89"/>
                <a:gd name="T16" fmla="*/ 4 w 64"/>
                <a:gd name="T17" fmla="*/ 89 h 89"/>
                <a:gd name="T18" fmla="*/ 20 w 64"/>
                <a:gd name="T19" fmla="*/ 33 h 89"/>
                <a:gd name="T20" fmla="*/ 21 w 64"/>
                <a:gd name="T21" fmla="*/ 55 h 89"/>
                <a:gd name="T22" fmla="*/ 40 w 64"/>
                <a:gd name="T23" fmla="*/ 38 h 89"/>
                <a:gd name="T24" fmla="*/ 20 w 64"/>
                <a:gd name="T25" fmla="*/ 3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89">
                  <a:moveTo>
                    <a:pt x="4" y="89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6" y="17"/>
                    <a:pt x="40" y="21"/>
                    <a:pt x="53" y="21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59" y="53"/>
                    <a:pt x="42" y="63"/>
                    <a:pt x="28" y="72"/>
                  </a:cubicBezTo>
                  <a:cubicBezTo>
                    <a:pt x="24" y="74"/>
                    <a:pt x="21" y="77"/>
                    <a:pt x="17" y="79"/>
                  </a:cubicBezTo>
                  <a:lnTo>
                    <a:pt x="4" y="89"/>
                  </a:lnTo>
                  <a:close/>
                  <a:moveTo>
                    <a:pt x="20" y="33"/>
                  </a:moveTo>
                  <a:cubicBezTo>
                    <a:pt x="21" y="55"/>
                    <a:pt x="21" y="55"/>
                    <a:pt x="21" y="55"/>
                  </a:cubicBezTo>
                  <a:cubicBezTo>
                    <a:pt x="30" y="49"/>
                    <a:pt x="36" y="44"/>
                    <a:pt x="40" y="38"/>
                  </a:cubicBezTo>
                  <a:cubicBezTo>
                    <a:pt x="33" y="37"/>
                    <a:pt x="26" y="35"/>
                    <a:pt x="20" y="3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7" name="Freeform 569"/>
            <p:cNvSpPr>
              <a:spLocks/>
            </p:cNvSpPr>
            <p:nvPr/>
          </p:nvSpPr>
          <p:spPr bwMode="auto">
            <a:xfrm>
              <a:off x="3518" y="2474"/>
              <a:ext cx="15" cy="19"/>
            </a:xfrm>
            <a:custGeom>
              <a:avLst/>
              <a:gdLst>
                <a:gd name="T0" fmla="*/ 0 w 50"/>
                <a:gd name="T1" fmla="*/ 7 h 62"/>
                <a:gd name="T2" fmla="*/ 50 w 50"/>
                <a:gd name="T3" fmla="*/ 62 h 62"/>
                <a:gd name="T4" fmla="*/ 0 w 50"/>
                <a:gd name="T5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62">
                  <a:moveTo>
                    <a:pt x="0" y="7"/>
                  </a:moveTo>
                  <a:cubicBezTo>
                    <a:pt x="50" y="0"/>
                    <a:pt x="31" y="32"/>
                    <a:pt x="50" y="62"/>
                  </a:cubicBezTo>
                  <a:cubicBezTo>
                    <a:pt x="22" y="62"/>
                    <a:pt x="12" y="27"/>
                    <a:pt x="0" y="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8" name="Freeform 570"/>
            <p:cNvSpPr>
              <a:spLocks noEditPoints="1"/>
            </p:cNvSpPr>
            <p:nvPr/>
          </p:nvSpPr>
          <p:spPr bwMode="auto">
            <a:xfrm>
              <a:off x="3513" y="2473"/>
              <a:ext cx="25" cy="22"/>
            </a:xfrm>
            <a:custGeom>
              <a:avLst/>
              <a:gdLst>
                <a:gd name="T0" fmla="*/ 81 w 81"/>
                <a:gd name="T1" fmla="*/ 75 h 75"/>
                <a:gd name="T2" fmla="*/ 65 w 81"/>
                <a:gd name="T3" fmla="*/ 75 h 75"/>
                <a:gd name="T4" fmla="*/ 14 w 81"/>
                <a:gd name="T5" fmla="*/ 29 h 75"/>
                <a:gd name="T6" fmla="*/ 7 w 81"/>
                <a:gd name="T7" fmla="*/ 15 h 75"/>
                <a:gd name="T8" fmla="*/ 0 w 81"/>
                <a:gd name="T9" fmla="*/ 3 h 75"/>
                <a:gd name="T10" fmla="*/ 13 w 81"/>
                <a:gd name="T11" fmla="*/ 1 h 75"/>
                <a:gd name="T12" fmla="*/ 27 w 81"/>
                <a:gd name="T13" fmla="*/ 0 h 75"/>
                <a:gd name="T14" fmla="*/ 64 w 81"/>
                <a:gd name="T15" fmla="*/ 35 h 75"/>
                <a:gd name="T16" fmla="*/ 73 w 81"/>
                <a:gd name="T17" fmla="*/ 61 h 75"/>
                <a:gd name="T18" fmla="*/ 81 w 81"/>
                <a:gd name="T19" fmla="*/ 75 h 75"/>
                <a:gd name="T20" fmla="*/ 30 w 81"/>
                <a:gd name="T21" fmla="*/ 19 h 75"/>
                <a:gd name="T22" fmla="*/ 31 w 81"/>
                <a:gd name="T23" fmla="*/ 21 h 75"/>
                <a:gd name="T24" fmla="*/ 48 w 81"/>
                <a:gd name="T25" fmla="*/ 49 h 75"/>
                <a:gd name="T26" fmla="*/ 46 w 81"/>
                <a:gd name="T27" fmla="*/ 39 h 75"/>
                <a:gd name="T28" fmla="*/ 30 w 81"/>
                <a:gd name="T29" fmla="*/ 1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5">
                  <a:moveTo>
                    <a:pt x="81" y="75"/>
                  </a:moveTo>
                  <a:cubicBezTo>
                    <a:pt x="65" y="75"/>
                    <a:pt x="65" y="75"/>
                    <a:pt x="65" y="75"/>
                  </a:cubicBezTo>
                  <a:cubicBezTo>
                    <a:pt x="37" y="75"/>
                    <a:pt x="24" y="49"/>
                    <a:pt x="14" y="29"/>
                  </a:cubicBezTo>
                  <a:cubicBezTo>
                    <a:pt x="12" y="24"/>
                    <a:pt x="9" y="19"/>
                    <a:pt x="7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8" y="0"/>
                    <a:pt x="23" y="0"/>
                    <a:pt x="27" y="0"/>
                  </a:cubicBezTo>
                  <a:cubicBezTo>
                    <a:pt x="57" y="0"/>
                    <a:pt x="61" y="20"/>
                    <a:pt x="64" y="35"/>
                  </a:cubicBezTo>
                  <a:cubicBezTo>
                    <a:pt x="66" y="44"/>
                    <a:pt x="67" y="53"/>
                    <a:pt x="73" y="61"/>
                  </a:cubicBezTo>
                  <a:lnTo>
                    <a:pt x="81" y="75"/>
                  </a:lnTo>
                  <a:close/>
                  <a:moveTo>
                    <a:pt x="30" y="19"/>
                  </a:moveTo>
                  <a:cubicBezTo>
                    <a:pt x="30" y="20"/>
                    <a:pt x="30" y="20"/>
                    <a:pt x="31" y="21"/>
                  </a:cubicBezTo>
                  <a:cubicBezTo>
                    <a:pt x="37" y="33"/>
                    <a:pt x="42" y="42"/>
                    <a:pt x="48" y="49"/>
                  </a:cubicBezTo>
                  <a:cubicBezTo>
                    <a:pt x="47" y="45"/>
                    <a:pt x="47" y="42"/>
                    <a:pt x="46" y="39"/>
                  </a:cubicBezTo>
                  <a:cubicBezTo>
                    <a:pt x="43" y="24"/>
                    <a:pt x="42" y="19"/>
                    <a:pt x="30" y="1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9" name="Freeform 571"/>
            <p:cNvSpPr>
              <a:spLocks/>
            </p:cNvSpPr>
            <p:nvPr/>
          </p:nvSpPr>
          <p:spPr bwMode="auto">
            <a:xfrm>
              <a:off x="3505" y="2475"/>
              <a:ext cx="9" cy="9"/>
            </a:xfrm>
            <a:custGeom>
              <a:avLst/>
              <a:gdLst>
                <a:gd name="T0" fmla="*/ 2 w 29"/>
                <a:gd name="T1" fmla="*/ 0 h 32"/>
                <a:gd name="T2" fmla="*/ 29 w 29"/>
                <a:gd name="T3" fmla="*/ 32 h 32"/>
                <a:gd name="T4" fmla="*/ 0 w 29"/>
                <a:gd name="T5" fmla="*/ 23 h 32"/>
                <a:gd name="T6" fmla="*/ 2 w 29"/>
                <a:gd name="T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2">
                  <a:moveTo>
                    <a:pt x="2" y="0"/>
                  </a:moveTo>
                  <a:cubicBezTo>
                    <a:pt x="14" y="9"/>
                    <a:pt x="26" y="18"/>
                    <a:pt x="29" y="32"/>
                  </a:cubicBezTo>
                  <a:cubicBezTo>
                    <a:pt x="21" y="20"/>
                    <a:pt x="11" y="16"/>
                    <a:pt x="0" y="23"/>
                  </a:cubicBezTo>
                  <a:cubicBezTo>
                    <a:pt x="0" y="16"/>
                    <a:pt x="0" y="7"/>
                    <a:pt x="2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0" name="Freeform 572"/>
            <p:cNvSpPr>
              <a:spLocks/>
            </p:cNvSpPr>
            <p:nvPr/>
          </p:nvSpPr>
          <p:spPr bwMode="auto">
            <a:xfrm>
              <a:off x="3502" y="2471"/>
              <a:ext cx="19" cy="28"/>
            </a:xfrm>
            <a:custGeom>
              <a:avLst/>
              <a:gdLst>
                <a:gd name="T0" fmla="*/ 63 w 63"/>
                <a:gd name="T1" fmla="*/ 95 h 95"/>
                <a:gd name="T2" fmla="*/ 33 w 63"/>
                <a:gd name="T3" fmla="*/ 51 h 95"/>
                <a:gd name="T4" fmla="*/ 16 w 63"/>
                <a:gd name="T5" fmla="*/ 45 h 95"/>
                <a:gd name="T6" fmla="*/ 0 w 63"/>
                <a:gd name="T7" fmla="*/ 54 h 95"/>
                <a:gd name="T8" fmla="*/ 2 w 63"/>
                <a:gd name="T9" fmla="*/ 36 h 95"/>
                <a:gd name="T10" fmla="*/ 2 w 63"/>
                <a:gd name="T11" fmla="*/ 30 h 95"/>
                <a:gd name="T12" fmla="*/ 4 w 63"/>
                <a:gd name="T13" fmla="*/ 12 h 95"/>
                <a:gd name="T14" fmla="*/ 8 w 63"/>
                <a:gd name="T15" fmla="*/ 0 h 95"/>
                <a:gd name="T16" fmla="*/ 18 w 63"/>
                <a:gd name="T17" fmla="*/ 7 h 95"/>
                <a:gd name="T18" fmla="*/ 50 w 63"/>
                <a:gd name="T19" fmla="*/ 44 h 95"/>
                <a:gd name="T20" fmla="*/ 63 w 63"/>
                <a:gd name="T2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95">
                  <a:moveTo>
                    <a:pt x="63" y="95"/>
                  </a:moveTo>
                  <a:cubicBezTo>
                    <a:pt x="33" y="51"/>
                    <a:pt x="33" y="51"/>
                    <a:pt x="33" y="51"/>
                  </a:cubicBezTo>
                  <a:cubicBezTo>
                    <a:pt x="29" y="46"/>
                    <a:pt x="23" y="40"/>
                    <a:pt x="16" y="45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4"/>
                    <a:pt x="2" y="32"/>
                    <a:pt x="2" y="30"/>
                  </a:cubicBezTo>
                  <a:cubicBezTo>
                    <a:pt x="2" y="24"/>
                    <a:pt x="2" y="18"/>
                    <a:pt x="4" y="1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31" y="16"/>
                    <a:pt x="45" y="27"/>
                    <a:pt x="50" y="44"/>
                  </a:cubicBezTo>
                  <a:lnTo>
                    <a:pt x="63" y="95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1" name="Freeform 573"/>
            <p:cNvSpPr>
              <a:spLocks/>
            </p:cNvSpPr>
            <p:nvPr/>
          </p:nvSpPr>
          <p:spPr bwMode="auto">
            <a:xfrm>
              <a:off x="3492" y="2475"/>
              <a:ext cx="2" cy="5"/>
            </a:xfrm>
            <a:custGeom>
              <a:avLst/>
              <a:gdLst>
                <a:gd name="T0" fmla="*/ 0 w 8"/>
                <a:gd name="T1" fmla="*/ 7 h 19"/>
                <a:gd name="T2" fmla="*/ 0 w 8"/>
                <a:gd name="T3" fmla="*/ 19 h 19"/>
                <a:gd name="T4" fmla="*/ 0 w 8"/>
                <a:gd name="T5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9">
                  <a:moveTo>
                    <a:pt x="0" y="7"/>
                  </a:moveTo>
                  <a:cubicBezTo>
                    <a:pt x="0" y="7"/>
                    <a:pt x="8" y="0"/>
                    <a:pt x="0" y="19"/>
                  </a:cubicBezTo>
                  <a:cubicBezTo>
                    <a:pt x="0" y="15"/>
                    <a:pt x="0" y="11"/>
                    <a:pt x="0" y="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2" name="Freeform 574"/>
            <p:cNvSpPr>
              <a:spLocks/>
            </p:cNvSpPr>
            <p:nvPr/>
          </p:nvSpPr>
          <p:spPr bwMode="auto">
            <a:xfrm>
              <a:off x="3488" y="2473"/>
              <a:ext cx="8" cy="20"/>
            </a:xfrm>
            <a:custGeom>
              <a:avLst/>
              <a:gdLst>
                <a:gd name="T0" fmla="*/ 2 w 25"/>
                <a:gd name="T1" fmla="*/ 65 h 65"/>
                <a:gd name="T2" fmla="*/ 2 w 25"/>
                <a:gd name="T3" fmla="*/ 14 h 65"/>
                <a:gd name="T4" fmla="*/ 0 w 25"/>
                <a:gd name="T5" fmla="*/ 12 h 65"/>
                <a:gd name="T6" fmla="*/ 3 w 25"/>
                <a:gd name="T7" fmla="*/ 7 h 65"/>
                <a:gd name="T8" fmla="*/ 13 w 25"/>
                <a:gd name="T9" fmla="*/ 0 h 65"/>
                <a:gd name="T10" fmla="*/ 18 w 25"/>
                <a:gd name="T11" fmla="*/ 0 h 65"/>
                <a:gd name="T12" fmla="*/ 22 w 25"/>
                <a:gd name="T13" fmla="*/ 5 h 65"/>
                <a:gd name="T14" fmla="*/ 20 w 25"/>
                <a:gd name="T15" fmla="*/ 26 h 65"/>
                <a:gd name="T16" fmla="*/ 2 w 25"/>
                <a:gd name="T17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65">
                  <a:moveTo>
                    <a:pt x="2" y="65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3"/>
                    <a:pt x="9" y="0"/>
                    <a:pt x="1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5" y="11"/>
                    <a:pt x="24" y="17"/>
                    <a:pt x="20" y="26"/>
                  </a:cubicBezTo>
                  <a:lnTo>
                    <a:pt x="2" y="65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3" name="Freeform 575"/>
            <p:cNvSpPr>
              <a:spLocks/>
            </p:cNvSpPr>
            <p:nvPr/>
          </p:nvSpPr>
          <p:spPr bwMode="auto">
            <a:xfrm>
              <a:off x="3491" y="2464"/>
              <a:ext cx="2" cy="4"/>
            </a:xfrm>
            <a:custGeom>
              <a:avLst/>
              <a:gdLst>
                <a:gd name="T0" fmla="*/ 0 w 7"/>
                <a:gd name="T1" fmla="*/ 11 h 16"/>
                <a:gd name="T2" fmla="*/ 7 w 7"/>
                <a:gd name="T3" fmla="*/ 16 h 16"/>
                <a:gd name="T4" fmla="*/ 0 w 7"/>
                <a:gd name="T5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6">
                  <a:moveTo>
                    <a:pt x="0" y="11"/>
                  </a:moveTo>
                  <a:cubicBezTo>
                    <a:pt x="1" y="10"/>
                    <a:pt x="3" y="0"/>
                    <a:pt x="7" y="16"/>
                  </a:cubicBezTo>
                  <a:cubicBezTo>
                    <a:pt x="4" y="14"/>
                    <a:pt x="2" y="13"/>
                    <a:pt x="0" y="1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4" name="Freeform 576"/>
            <p:cNvSpPr>
              <a:spLocks/>
            </p:cNvSpPr>
            <p:nvPr/>
          </p:nvSpPr>
          <p:spPr bwMode="auto">
            <a:xfrm>
              <a:off x="3484" y="2463"/>
              <a:ext cx="13" cy="12"/>
            </a:xfrm>
            <a:custGeom>
              <a:avLst/>
              <a:gdLst>
                <a:gd name="T0" fmla="*/ 42 w 42"/>
                <a:gd name="T1" fmla="*/ 42 h 42"/>
                <a:gd name="T2" fmla="*/ 22 w 42"/>
                <a:gd name="T3" fmla="*/ 25 h 42"/>
                <a:gd name="T4" fmla="*/ 18 w 42"/>
                <a:gd name="T5" fmla="*/ 22 h 42"/>
                <a:gd name="T6" fmla="*/ 0 w 42"/>
                <a:gd name="T7" fmla="*/ 9 h 42"/>
                <a:gd name="T8" fmla="*/ 15 w 42"/>
                <a:gd name="T9" fmla="*/ 5 h 42"/>
                <a:gd name="T10" fmla="*/ 24 w 42"/>
                <a:gd name="T11" fmla="*/ 0 h 42"/>
                <a:gd name="T12" fmla="*/ 37 w 42"/>
                <a:gd name="T13" fmla="*/ 16 h 42"/>
                <a:gd name="T14" fmla="*/ 42 w 42"/>
                <a:gd name="T1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42">
                  <a:moveTo>
                    <a:pt x="42" y="42"/>
                  </a:moveTo>
                  <a:cubicBezTo>
                    <a:pt x="22" y="25"/>
                    <a:pt x="22" y="25"/>
                    <a:pt x="22" y="25"/>
                  </a:cubicBezTo>
                  <a:cubicBezTo>
                    <a:pt x="21" y="24"/>
                    <a:pt x="19" y="23"/>
                    <a:pt x="18" y="2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2"/>
                    <a:pt x="20" y="0"/>
                    <a:pt x="24" y="0"/>
                  </a:cubicBezTo>
                  <a:cubicBezTo>
                    <a:pt x="33" y="0"/>
                    <a:pt x="36" y="10"/>
                    <a:pt x="37" y="16"/>
                  </a:cubicBezTo>
                  <a:lnTo>
                    <a:pt x="42" y="42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5" name="Freeform 577"/>
            <p:cNvSpPr>
              <a:spLocks/>
            </p:cNvSpPr>
            <p:nvPr/>
          </p:nvSpPr>
          <p:spPr bwMode="auto">
            <a:xfrm>
              <a:off x="3490" y="2448"/>
              <a:ext cx="2" cy="4"/>
            </a:xfrm>
            <a:custGeom>
              <a:avLst/>
              <a:gdLst>
                <a:gd name="T0" fmla="*/ 1 w 6"/>
                <a:gd name="T1" fmla="*/ 1 h 13"/>
                <a:gd name="T2" fmla="*/ 4 w 6"/>
                <a:gd name="T3" fmla="*/ 13 h 13"/>
                <a:gd name="T4" fmla="*/ 1 w 6"/>
                <a:gd name="T5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13">
                  <a:moveTo>
                    <a:pt x="1" y="1"/>
                  </a:moveTo>
                  <a:cubicBezTo>
                    <a:pt x="0" y="0"/>
                    <a:pt x="6" y="0"/>
                    <a:pt x="4" y="13"/>
                  </a:cubicBezTo>
                  <a:cubicBezTo>
                    <a:pt x="3" y="9"/>
                    <a:pt x="2" y="5"/>
                    <a:pt x="1" y="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6" name="Freeform 578"/>
            <p:cNvSpPr>
              <a:spLocks/>
            </p:cNvSpPr>
            <p:nvPr/>
          </p:nvSpPr>
          <p:spPr bwMode="auto">
            <a:xfrm>
              <a:off x="3487" y="2446"/>
              <a:ext cx="8" cy="17"/>
            </a:xfrm>
            <a:custGeom>
              <a:avLst/>
              <a:gdLst>
                <a:gd name="T0" fmla="*/ 17 w 25"/>
                <a:gd name="T1" fmla="*/ 57 h 57"/>
                <a:gd name="T2" fmla="*/ 6 w 25"/>
                <a:gd name="T3" fmla="*/ 24 h 57"/>
                <a:gd name="T4" fmla="*/ 3 w 25"/>
                <a:gd name="T5" fmla="*/ 16 h 57"/>
                <a:gd name="T6" fmla="*/ 2 w 25"/>
                <a:gd name="T7" fmla="*/ 14 h 57"/>
                <a:gd name="T8" fmla="*/ 0 w 25"/>
                <a:gd name="T9" fmla="*/ 11 h 57"/>
                <a:gd name="T10" fmla="*/ 4 w 25"/>
                <a:gd name="T11" fmla="*/ 0 h 57"/>
                <a:gd name="T12" fmla="*/ 11 w 25"/>
                <a:gd name="T13" fmla="*/ 0 h 57"/>
                <a:gd name="T14" fmla="*/ 20 w 25"/>
                <a:gd name="T15" fmla="*/ 4 h 57"/>
                <a:gd name="T16" fmla="*/ 23 w 25"/>
                <a:gd name="T17" fmla="*/ 22 h 57"/>
                <a:gd name="T18" fmla="*/ 17 w 25"/>
                <a:gd name="T1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57">
                  <a:moveTo>
                    <a:pt x="17" y="57"/>
                  </a:moveTo>
                  <a:cubicBezTo>
                    <a:pt x="6" y="24"/>
                    <a:pt x="6" y="24"/>
                    <a:pt x="6" y="24"/>
                  </a:cubicBezTo>
                  <a:cubicBezTo>
                    <a:pt x="4" y="21"/>
                    <a:pt x="4" y="19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0"/>
                    <a:pt x="17" y="1"/>
                    <a:pt x="20" y="4"/>
                  </a:cubicBezTo>
                  <a:cubicBezTo>
                    <a:pt x="24" y="8"/>
                    <a:pt x="25" y="15"/>
                    <a:pt x="23" y="22"/>
                  </a:cubicBezTo>
                  <a:lnTo>
                    <a:pt x="17" y="57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7" name="Freeform 579"/>
            <p:cNvSpPr>
              <a:spLocks/>
            </p:cNvSpPr>
            <p:nvPr/>
          </p:nvSpPr>
          <p:spPr bwMode="auto">
            <a:xfrm>
              <a:off x="3468" y="2408"/>
              <a:ext cx="47" cy="68"/>
            </a:xfrm>
            <a:custGeom>
              <a:avLst/>
              <a:gdLst>
                <a:gd name="T0" fmla="*/ 89 w 159"/>
                <a:gd name="T1" fmla="*/ 5 h 230"/>
                <a:gd name="T2" fmla="*/ 97 w 159"/>
                <a:gd name="T3" fmla="*/ 69 h 230"/>
                <a:gd name="T4" fmla="*/ 60 w 159"/>
                <a:gd name="T5" fmla="*/ 123 h 230"/>
                <a:gd name="T6" fmla="*/ 85 w 159"/>
                <a:gd name="T7" fmla="*/ 176 h 230"/>
                <a:gd name="T8" fmla="*/ 123 w 159"/>
                <a:gd name="T9" fmla="*/ 185 h 230"/>
                <a:gd name="T10" fmla="*/ 127 w 159"/>
                <a:gd name="T11" fmla="*/ 174 h 230"/>
                <a:gd name="T12" fmla="*/ 149 w 159"/>
                <a:gd name="T13" fmla="*/ 183 h 230"/>
                <a:gd name="T14" fmla="*/ 140 w 159"/>
                <a:gd name="T15" fmla="*/ 188 h 230"/>
                <a:gd name="T16" fmla="*/ 154 w 159"/>
                <a:gd name="T17" fmla="*/ 230 h 230"/>
                <a:gd name="T18" fmla="*/ 153 w 159"/>
                <a:gd name="T19" fmla="*/ 217 h 230"/>
                <a:gd name="T20" fmla="*/ 99 w 159"/>
                <a:gd name="T21" fmla="*/ 177 h 230"/>
                <a:gd name="T22" fmla="*/ 106 w 159"/>
                <a:gd name="T23" fmla="*/ 203 h 230"/>
                <a:gd name="T24" fmla="*/ 78 w 159"/>
                <a:gd name="T25" fmla="*/ 177 h 230"/>
                <a:gd name="T26" fmla="*/ 58 w 159"/>
                <a:gd name="T27" fmla="*/ 187 h 230"/>
                <a:gd name="T28" fmla="*/ 41 w 159"/>
                <a:gd name="T29" fmla="*/ 150 h 230"/>
                <a:gd name="T30" fmla="*/ 30 w 159"/>
                <a:gd name="T31" fmla="*/ 146 h 230"/>
                <a:gd name="T32" fmla="*/ 28 w 159"/>
                <a:gd name="T33" fmla="*/ 159 h 230"/>
                <a:gd name="T34" fmla="*/ 0 w 159"/>
                <a:gd name="T35" fmla="*/ 92 h 230"/>
                <a:gd name="T36" fmla="*/ 30 w 159"/>
                <a:gd name="T37" fmla="*/ 5 h 230"/>
                <a:gd name="T38" fmla="*/ 89 w 159"/>
                <a:gd name="T39" fmla="*/ 5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9" h="230">
                  <a:moveTo>
                    <a:pt x="89" y="5"/>
                  </a:moveTo>
                  <a:cubicBezTo>
                    <a:pt x="89" y="18"/>
                    <a:pt x="100" y="61"/>
                    <a:pt x="97" y="69"/>
                  </a:cubicBezTo>
                  <a:cubicBezTo>
                    <a:pt x="88" y="89"/>
                    <a:pt x="65" y="102"/>
                    <a:pt x="60" y="123"/>
                  </a:cubicBezTo>
                  <a:cubicBezTo>
                    <a:pt x="57" y="134"/>
                    <a:pt x="70" y="179"/>
                    <a:pt x="85" y="176"/>
                  </a:cubicBezTo>
                  <a:cubicBezTo>
                    <a:pt x="98" y="174"/>
                    <a:pt x="109" y="146"/>
                    <a:pt x="123" y="185"/>
                  </a:cubicBezTo>
                  <a:cubicBezTo>
                    <a:pt x="124" y="181"/>
                    <a:pt x="125" y="177"/>
                    <a:pt x="127" y="174"/>
                  </a:cubicBezTo>
                  <a:cubicBezTo>
                    <a:pt x="133" y="175"/>
                    <a:pt x="144" y="179"/>
                    <a:pt x="149" y="183"/>
                  </a:cubicBezTo>
                  <a:cubicBezTo>
                    <a:pt x="146" y="185"/>
                    <a:pt x="143" y="187"/>
                    <a:pt x="140" y="188"/>
                  </a:cubicBezTo>
                  <a:cubicBezTo>
                    <a:pt x="151" y="202"/>
                    <a:pt x="159" y="213"/>
                    <a:pt x="154" y="230"/>
                  </a:cubicBezTo>
                  <a:cubicBezTo>
                    <a:pt x="154" y="225"/>
                    <a:pt x="153" y="219"/>
                    <a:pt x="153" y="217"/>
                  </a:cubicBezTo>
                  <a:cubicBezTo>
                    <a:pt x="127" y="210"/>
                    <a:pt x="120" y="186"/>
                    <a:pt x="99" y="177"/>
                  </a:cubicBezTo>
                  <a:cubicBezTo>
                    <a:pt x="102" y="186"/>
                    <a:pt x="103" y="195"/>
                    <a:pt x="106" y="203"/>
                  </a:cubicBezTo>
                  <a:cubicBezTo>
                    <a:pt x="99" y="196"/>
                    <a:pt x="88" y="181"/>
                    <a:pt x="78" y="177"/>
                  </a:cubicBezTo>
                  <a:cubicBezTo>
                    <a:pt x="70" y="174"/>
                    <a:pt x="60" y="187"/>
                    <a:pt x="58" y="187"/>
                  </a:cubicBezTo>
                  <a:cubicBezTo>
                    <a:pt x="37" y="179"/>
                    <a:pt x="20" y="176"/>
                    <a:pt x="41" y="150"/>
                  </a:cubicBezTo>
                  <a:cubicBezTo>
                    <a:pt x="38" y="148"/>
                    <a:pt x="34" y="147"/>
                    <a:pt x="30" y="146"/>
                  </a:cubicBezTo>
                  <a:cubicBezTo>
                    <a:pt x="29" y="150"/>
                    <a:pt x="29" y="154"/>
                    <a:pt x="28" y="159"/>
                  </a:cubicBezTo>
                  <a:cubicBezTo>
                    <a:pt x="12" y="137"/>
                    <a:pt x="7" y="117"/>
                    <a:pt x="0" y="92"/>
                  </a:cubicBezTo>
                  <a:cubicBezTo>
                    <a:pt x="37" y="105"/>
                    <a:pt x="27" y="29"/>
                    <a:pt x="30" y="5"/>
                  </a:cubicBezTo>
                  <a:cubicBezTo>
                    <a:pt x="30" y="0"/>
                    <a:pt x="82" y="8"/>
                    <a:pt x="89" y="5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8" name="Freeform 580"/>
            <p:cNvSpPr>
              <a:spLocks noEditPoints="1"/>
            </p:cNvSpPr>
            <p:nvPr/>
          </p:nvSpPr>
          <p:spPr bwMode="auto">
            <a:xfrm>
              <a:off x="3464" y="2405"/>
              <a:ext cx="54" cy="87"/>
            </a:xfrm>
            <a:custGeom>
              <a:avLst/>
              <a:gdLst>
                <a:gd name="T0" fmla="*/ 158 w 180"/>
                <a:gd name="T1" fmla="*/ 241 h 292"/>
                <a:gd name="T2" fmla="*/ 138 w 180"/>
                <a:gd name="T3" fmla="*/ 221 h 292"/>
                <a:gd name="T4" fmla="*/ 134 w 180"/>
                <a:gd name="T5" fmla="*/ 218 h 292"/>
                <a:gd name="T6" fmla="*/ 145 w 180"/>
                <a:gd name="T7" fmla="*/ 251 h 292"/>
                <a:gd name="T8" fmla="*/ 105 w 180"/>
                <a:gd name="T9" fmla="*/ 211 h 292"/>
                <a:gd name="T10" fmla="*/ 81 w 180"/>
                <a:gd name="T11" fmla="*/ 201 h 292"/>
                <a:gd name="T12" fmla="*/ 68 w 180"/>
                <a:gd name="T13" fmla="*/ 205 h 292"/>
                <a:gd name="T14" fmla="*/ 36 w 180"/>
                <a:gd name="T15" fmla="*/ 184 h 292"/>
                <a:gd name="T16" fmla="*/ 34 w 180"/>
                <a:gd name="T17" fmla="*/ 174 h 292"/>
                <a:gd name="T18" fmla="*/ 0 w 180"/>
                <a:gd name="T19" fmla="*/ 87 h 292"/>
                <a:gd name="T20" fmla="*/ 21 w 180"/>
                <a:gd name="T21" fmla="*/ 94 h 292"/>
                <a:gd name="T22" fmla="*/ 34 w 180"/>
                <a:gd name="T23" fmla="*/ 14 h 292"/>
                <a:gd name="T24" fmla="*/ 74 w 180"/>
                <a:gd name="T25" fmla="*/ 5 h 292"/>
                <a:gd name="T26" fmla="*/ 113 w 180"/>
                <a:gd name="T27" fmla="*/ 0 h 292"/>
                <a:gd name="T28" fmla="*/ 115 w 180"/>
                <a:gd name="T29" fmla="*/ 43 h 292"/>
                <a:gd name="T30" fmla="*/ 99 w 180"/>
                <a:gd name="T31" fmla="*/ 110 h 292"/>
                <a:gd name="T32" fmla="*/ 97 w 180"/>
                <a:gd name="T33" fmla="*/ 177 h 292"/>
                <a:gd name="T34" fmla="*/ 94 w 180"/>
                <a:gd name="T35" fmla="*/ 170 h 292"/>
                <a:gd name="T36" fmla="*/ 103 w 180"/>
                <a:gd name="T37" fmla="*/ 173 h 292"/>
                <a:gd name="T38" fmla="*/ 136 w 180"/>
                <a:gd name="T39" fmla="*/ 173 h 292"/>
                <a:gd name="T40" fmla="*/ 168 w 180"/>
                <a:gd name="T41" fmla="*/ 186 h 292"/>
                <a:gd name="T42" fmla="*/ 166 w 180"/>
                <a:gd name="T43" fmla="*/ 201 h 292"/>
                <a:gd name="T44" fmla="*/ 165 w 180"/>
                <a:gd name="T45" fmla="*/ 292 h 292"/>
                <a:gd name="T46" fmla="*/ 61 w 180"/>
                <a:gd name="T47" fmla="*/ 165 h 292"/>
                <a:gd name="T48" fmla="*/ 68 w 180"/>
                <a:gd name="T49" fmla="*/ 186 h 292"/>
                <a:gd name="T50" fmla="*/ 77 w 180"/>
                <a:gd name="T51" fmla="*/ 181 h 292"/>
                <a:gd name="T52" fmla="*/ 37 w 180"/>
                <a:gd name="T53" fmla="*/ 143 h 292"/>
                <a:gd name="T54" fmla="*/ 64 w 180"/>
                <a:gd name="T55" fmla="*/ 131 h 292"/>
                <a:gd name="T56" fmla="*/ 101 w 180"/>
                <a:gd name="T57" fmla="*/ 75 h 292"/>
                <a:gd name="T58" fmla="*/ 94 w 180"/>
                <a:gd name="T59" fmla="*/ 25 h 292"/>
                <a:gd name="T60" fmla="*/ 52 w 180"/>
                <a:gd name="T61" fmla="*/ 22 h 292"/>
                <a:gd name="T62" fmla="*/ 26 w 180"/>
                <a:gd name="T63" fmla="*/ 11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0" h="292">
                  <a:moveTo>
                    <a:pt x="165" y="292"/>
                  </a:moveTo>
                  <a:cubicBezTo>
                    <a:pt x="158" y="241"/>
                    <a:pt x="158" y="241"/>
                    <a:pt x="158" y="241"/>
                  </a:cubicBezTo>
                  <a:cubicBezTo>
                    <a:pt x="158" y="239"/>
                    <a:pt x="158" y="236"/>
                    <a:pt x="157" y="234"/>
                  </a:cubicBezTo>
                  <a:cubicBezTo>
                    <a:pt x="150" y="231"/>
                    <a:pt x="143" y="226"/>
                    <a:pt x="138" y="221"/>
                  </a:cubicBezTo>
                  <a:cubicBezTo>
                    <a:pt x="137" y="225"/>
                    <a:pt x="137" y="225"/>
                    <a:pt x="137" y="225"/>
                  </a:cubicBezTo>
                  <a:cubicBezTo>
                    <a:pt x="134" y="218"/>
                    <a:pt x="134" y="218"/>
                    <a:pt x="134" y="218"/>
                  </a:cubicBezTo>
                  <a:cubicBezTo>
                    <a:pt x="132" y="216"/>
                    <a:pt x="130" y="214"/>
                    <a:pt x="129" y="212"/>
                  </a:cubicBezTo>
                  <a:cubicBezTo>
                    <a:pt x="145" y="251"/>
                    <a:pt x="145" y="251"/>
                    <a:pt x="145" y="251"/>
                  </a:cubicBezTo>
                  <a:cubicBezTo>
                    <a:pt x="113" y="220"/>
                    <a:pt x="113" y="220"/>
                    <a:pt x="113" y="220"/>
                  </a:cubicBezTo>
                  <a:cubicBezTo>
                    <a:pt x="111" y="218"/>
                    <a:pt x="108" y="215"/>
                    <a:pt x="105" y="211"/>
                  </a:cubicBezTo>
                  <a:cubicBezTo>
                    <a:pt x="100" y="206"/>
                    <a:pt x="93" y="197"/>
                    <a:pt x="88" y="196"/>
                  </a:cubicBezTo>
                  <a:cubicBezTo>
                    <a:pt x="87" y="196"/>
                    <a:pt x="82" y="200"/>
                    <a:pt x="81" y="201"/>
                  </a:cubicBezTo>
                  <a:cubicBezTo>
                    <a:pt x="78" y="204"/>
                    <a:pt x="75" y="206"/>
                    <a:pt x="71" y="206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62" y="203"/>
                    <a:pt x="62" y="203"/>
                    <a:pt x="62" y="203"/>
                  </a:cubicBezTo>
                  <a:cubicBezTo>
                    <a:pt x="50" y="199"/>
                    <a:pt x="39" y="195"/>
                    <a:pt x="36" y="184"/>
                  </a:cubicBezTo>
                  <a:cubicBezTo>
                    <a:pt x="35" y="181"/>
                    <a:pt x="35" y="179"/>
                    <a:pt x="35" y="176"/>
                  </a:cubicBezTo>
                  <a:cubicBezTo>
                    <a:pt x="34" y="174"/>
                    <a:pt x="34" y="174"/>
                    <a:pt x="34" y="174"/>
                  </a:cubicBezTo>
                  <a:cubicBezTo>
                    <a:pt x="18" y="153"/>
                    <a:pt x="12" y="132"/>
                    <a:pt x="6" y="108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8" y="94"/>
                    <a:pt x="20" y="94"/>
                    <a:pt x="21" y="94"/>
                  </a:cubicBezTo>
                  <a:cubicBezTo>
                    <a:pt x="33" y="94"/>
                    <a:pt x="33" y="53"/>
                    <a:pt x="33" y="36"/>
                  </a:cubicBezTo>
                  <a:cubicBezTo>
                    <a:pt x="33" y="27"/>
                    <a:pt x="33" y="20"/>
                    <a:pt x="34" y="14"/>
                  </a:cubicBezTo>
                  <a:cubicBezTo>
                    <a:pt x="34" y="4"/>
                    <a:pt x="46" y="4"/>
                    <a:pt x="52" y="4"/>
                  </a:cubicBezTo>
                  <a:cubicBezTo>
                    <a:pt x="58" y="4"/>
                    <a:pt x="66" y="5"/>
                    <a:pt x="74" y="5"/>
                  </a:cubicBezTo>
                  <a:cubicBezTo>
                    <a:pt x="87" y="6"/>
                    <a:pt x="99" y="6"/>
                    <a:pt x="99" y="6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1" y="20"/>
                    <a:pt x="114" y="32"/>
                    <a:pt x="115" y="43"/>
                  </a:cubicBezTo>
                  <a:cubicBezTo>
                    <a:pt x="119" y="66"/>
                    <a:pt x="121" y="76"/>
                    <a:pt x="118" y="82"/>
                  </a:cubicBezTo>
                  <a:cubicBezTo>
                    <a:pt x="114" y="93"/>
                    <a:pt x="106" y="101"/>
                    <a:pt x="99" y="110"/>
                  </a:cubicBezTo>
                  <a:cubicBezTo>
                    <a:pt x="91" y="118"/>
                    <a:pt x="84" y="126"/>
                    <a:pt x="82" y="135"/>
                  </a:cubicBezTo>
                  <a:cubicBezTo>
                    <a:pt x="80" y="144"/>
                    <a:pt x="91" y="175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4" y="170"/>
                    <a:pt x="94" y="170"/>
                    <a:pt x="94" y="170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2" y="173"/>
                    <a:pt x="103" y="173"/>
                    <a:pt x="103" y="173"/>
                  </a:cubicBezTo>
                  <a:cubicBezTo>
                    <a:pt x="108" y="169"/>
                    <a:pt x="113" y="165"/>
                    <a:pt x="120" y="165"/>
                  </a:cubicBezTo>
                  <a:cubicBezTo>
                    <a:pt x="127" y="165"/>
                    <a:pt x="132" y="168"/>
                    <a:pt x="136" y="173"/>
                  </a:cubicBezTo>
                  <a:cubicBezTo>
                    <a:pt x="142" y="175"/>
                    <a:pt x="142" y="175"/>
                    <a:pt x="142" y="175"/>
                  </a:cubicBezTo>
                  <a:cubicBezTo>
                    <a:pt x="148" y="176"/>
                    <a:pt x="161" y="180"/>
                    <a:pt x="168" y="186"/>
                  </a:cubicBezTo>
                  <a:cubicBezTo>
                    <a:pt x="178" y="194"/>
                    <a:pt x="178" y="194"/>
                    <a:pt x="178" y="194"/>
                  </a:cubicBezTo>
                  <a:cubicBezTo>
                    <a:pt x="166" y="201"/>
                    <a:pt x="166" y="201"/>
                    <a:pt x="166" y="201"/>
                  </a:cubicBezTo>
                  <a:cubicBezTo>
                    <a:pt x="174" y="212"/>
                    <a:pt x="180" y="224"/>
                    <a:pt x="177" y="241"/>
                  </a:cubicBezTo>
                  <a:lnTo>
                    <a:pt x="165" y="292"/>
                  </a:lnTo>
                  <a:close/>
                  <a:moveTo>
                    <a:pt x="67" y="158"/>
                  </a:moveTo>
                  <a:cubicBezTo>
                    <a:pt x="61" y="165"/>
                    <a:pt x="61" y="165"/>
                    <a:pt x="61" y="165"/>
                  </a:cubicBezTo>
                  <a:cubicBezTo>
                    <a:pt x="53" y="176"/>
                    <a:pt x="54" y="179"/>
                    <a:pt x="54" y="179"/>
                  </a:cubicBezTo>
                  <a:cubicBezTo>
                    <a:pt x="55" y="181"/>
                    <a:pt x="63" y="184"/>
                    <a:pt x="68" y="186"/>
                  </a:cubicBezTo>
                  <a:cubicBezTo>
                    <a:pt x="70" y="186"/>
                    <a:pt x="70" y="186"/>
                    <a:pt x="70" y="186"/>
                  </a:cubicBezTo>
                  <a:cubicBezTo>
                    <a:pt x="72" y="185"/>
                    <a:pt x="74" y="183"/>
                    <a:pt x="77" y="181"/>
                  </a:cubicBezTo>
                  <a:cubicBezTo>
                    <a:pt x="73" y="175"/>
                    <a:pt x="69" y="167"/>
                    <a:pt x="67" y="158"/>
                  </a:cubicBezTo>
                  <a:close/>
                  <a:moveTo>
                    <a:pt x="37" y="143"/>
                  </a:moveTo>
                  <a:cubicBezTo>
                    <a:pt x="66" y="154"/>
                    <a:pt x="66" y="154"/>
                    <a:pt x="66" y="154"/>
                  </a:cubicBezTo>
                  <a:cubicBezTo>
                    <a:pt x="64" y="144"/>
                    <a:pt x="63" y="136"/>
                    <a:pt x="64" y="131"/>
                  </a:cubicBezTo>
                  <a:cubicBezTo>
                    <a:pt x="67" y="118"/>
                    <a:pt x="76" y="107"/>
                    <a:pt x="85" y="97"/>
                  </a:cubicBezTo>
                  <a:cubicBezTo>
                    <a:pt x="92" y="90"/>
                    <a:pt x="98" y="83"/>
                    <a:pt x="101" y="75"/>
                  </a:cubicBezTo>
                  <a:cubicBezTo>
                    <a:pt x="102" y="72"/>
                    <a:pt x="99" y="56"/>
                    <a:pt x="97" y="46"/>
                  </a:cubicBezTo>
                  <a:cubicBezTo>
                    <a:pt x="96" y="38"/>
                    <a:pt x="94" y="31"/>
                    <a:pt x="94" y="25"/>
                  </a:cubicBezTo>
                  <a:cubicBezTo>
                    <a:pt x="88" y="25"/>
                    <a:pt x="81" y="24"/>
                    <a:pt x="73" y="23"/>
                  </a:cubicBezTo>
                  <a:cubicBezTo>
                    <a:pt x="65" y="23"/>
                    <a:pt x="57" y="22"/>
                    <a:pt x="52" y="22"/>
                  </a:cubicBezTo>
                  <a:cubicBezTo>
                    <a:pt x="52" y="26"/>
                    <a:pt x="52" y="31"/>
                    <a:pt x="51" y="36"/>
                  </a:cubicBezTo>
                  <a:cubicBezTo>
                    <a:pt x="51" y="66"/>
                    <a:pt x="51" y="108"/>
                    <a:pt x="26" y="112"/>
                  </a:cubicBezTo>
                  <a:cubicBezTo>
                    <a:pt x="29" y="123"/>
                    <a:pt x="32" y="133"/>
                    <a:pt x="37" y="14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9" name="Freeform 581"/>
            <p:cNvSpPr>
              <a:spLocks/>
            </p:cNvSpPr>
            <p:nvPr/>
          </p:nvSpPr>
          <p:spPr bwMode="auto">
            <a:xfrm>
              <a:off x="3474" y="2463"/>
              <a:ext cx="18" cy="17"/>
            </a:xfrm>
            <a:custGeom>
              <a:avLst/>
              <a:gdLst>
                <a:gd name="T0" fmla="*/ 0 w 62"/>
                <a:gd name="T1" fmla="*/ 10 h 55"/>
                <a:gd name="T2" fmla="*/ 31 w 62"/>
                <a:gd name="T3" fmla="*/ 55 h 55"/>
                <a:gd name="T4" fmla="*/ 0 w 62"/>
                <a:gd name="T5" fmla="*/ 1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2" h="55">
                  <a:moveTo>
                    <a:pt x="0" y="10"/>
                  </a:moveTo>
                  <a:cubicBezTo>
                    <a:pt x="31" y="0"/>
                    <a:pt x="62" y="37"/>
                    <a:pt x="31" y="55"/>
                  </a:cubicBezTo>
                  <a:cubicBezTo>
                    <a:pt x="22" y="38"/>
                    <a:pt x="16" y="20"/>
                    <a:pt x="0" y="1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0" name="Freeform 582"/>
            <p:cNvSpPr>
              <a:spLocks noEditPoints="1"/>
            </p:cNvSpPr>
            <p:nvPr/>
          </p:nvSpPr>
          <p:spPr bwMode="auto">
            <a:xfrm>
              <a:off x="3467" y="2461"/>
              <a:ext cx="24" cy="22"/>
            </a:xfrm>
            <a:custGeom>
              <a:avLst/>
              <a:gdLst>
                <a:gd name="T0" fmla="*/ 50 w 78"/>
                <a:gd name="T1" fmla="*/ 73 h 73"/>
                <a:gd name="T2" fmla="*/ 45 w 78"/>
                <a:gd name="T3" fmla="*/ 65 h 73"/>
                <a:gd name="T4" fmla="*/ 40 w 78"/>
                <a:gd name="T5" fmla="*/ 54 h 73"/>
                <a:gd name="T6" fmla="*/ 17 w 78"/>
                <a:gd name="T7" fmla="*/ 24 h 73"/>
                <a:gd name="T8" fmla="*/ 0 w 78"/>
                <a:gd name="T9" fmla="*/ 13 h 73"/>
                <a:gd name="T10" fmla="*/ 19 w 78"/>
                <a:gd name="T11" fmla="*/ 7 h 73"/>
                <a:gd name="T12" fmla="*/ 74 w 78"/>
                <a:gd name="T13" fmla="*/ 35 h 73"/>
                <a:gd name="T14" fmla="*/ 58 w 78"/>
                <a:gd name="T15" fmla="*/ 69 h 73"/>
                <a:gd name="T16" fmla="*/ 50 w 78"/>
                <a:gd name="T17" fmla="*/ 73 h 73"/>
                <a:gd name="T18" fmla="*/ 46 w 78"/>
                <a:gd name="T19" fmla="*/ 27 h 73"/>
                <a:gd name="T20" fmla="*/ 56 w 78"/>
                <a:gd name="T21" fmla="*/ 45 h 73"/>
                <a:gd name="T22" fmla="*/ 56 w 78"/>
                <a:gd name="T23" fmla="*/ 39 h 73"/>
                <a:gd name="T24" fmla="*/ 46 w 78"/>
                <a:gd name="T25" fmla="*/ 2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73">
                  <a:moveTo>
                    <a:pt x="50" y="73"/>
                  </a:moveTo>
                  <a:cubicBezTo>
                    <a:pt x="45" y="65"/>
                    <a:pt x="45" y="65"/>
                    <a:pt x="45" y="65"/>
                  </a:cubicBezTo>
                  <a:cubicBezTo>
                    <a:pt x="43" y="61"/>
                    <a:pt x="42" y="58"/>
                    <a:pt x="40" y="54"/>
                  </a:cubicBezTo>
                  <a:cubicBezTo>
                    <a:pt x="33" y="41"/>
                    <a:pt x="28" y="30"/>
                    <a:pt x="17" y="2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42" y="0"/>
                    <a:pt x="69" y="14"/>
                    <a:pt x="74" y="35"/>
                  </a:cubicBezTo>
                  <a:cubicBezTo>
                    <a:pt x="78" y="48"/>
                    <a:pt x="71" y="61"/>
                    <a:pt x="58" y="69"/>
                  </a:cubicBezTo>
                  <a:lnTo>
                    <a:pt x="50" y="73"/>
                  </a:lnTo>
                  <a:close/>
                  <a:moveTo>
                    <a:pt x="46" y="27"/>
                  </a:moveTo>
                  <a:cubicBezTo>
                    <a:pt x="50" y="33"/>
                    <a:pt x="53" y="39"/>
                    <a:pt x="56" y="45"/>
                  </a:cubicBezTo>
                  <a:cubicBezTo>
                    <a:pt x="57" y="43"/>
                    <a:pt x="57" y="40"/>
                    <a:pt x="56" y="39"/>
                  </a:cubicBezTo>
                  <a:cubicBezTo>
                    <a:pt x="55" y="35"/>
                    <a:pt x="51" y="30"/>
                    <a:pt x="46" y="2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1" name="Freeform 583"/>
            <p:cNvSpPr>
              <a:spLocks/>
            </p:cNvSpPr>
            <p:nvPr/>
          </p:nvSpPr>
          <p:spPr bwMode="auto">
            <a:xfrm>
              <a:off x="3113" y="2314"/>
              <a:ext cx="60" cy="66"/>
            </a:xfrm>
            <a:custGeom>
              <a:avLst/>
              <a:gdLst>
                <a:gd name="T0" fmla="*/ 193 w 201"/>
                <a:gd name="T1" fmla="*/ 184 h 223"/>
                <a:gd name="T2" fmla="*/ 180 w 201"/>
                <a:gd name="T3" fmla="*/ 223 h 223"/>
                <a:gd name="T4" fmla="*/ 150 w 201"/>
                <a:gd name="T5" fmla="*/ 152 h 223"/>
                <a:gd name="T6" fmla="*/ 120 w 201"/>
                <a:gd name="T7" fmla="*/ 151 h 223"/>
                <a:gd name="T8" fmla="*/ 104 w 201"/>
                <a:gd name="T9" fmla="*/ 188 h 223"/>
                <a:gd name="T10" fmla="*/ 95 w 201"/>
                <a:gd name="T11" fmla="*/ 178 h 223"/>
                <a:gd name="T12" fmla="*/ 56 w 201"/>
                <a:gd name="T13" fmla="*/ 195 h 223"/>
                <a:gd name="T14" fmla="*/ 40 w 201"/>
                <a:gd name="T15" fmla="*/ 108 h 223"/>
                <a:gd name="T16" fmla="*/ 46 w 201"/>
                <a:gd name="T17" fmla="*/ 52 h 223"/>
                <a:gd name="T18" fmla="*/ 39 w 201"/>
                <a:gd name="T19" fmla="*/ 0 h 223"/>
                <a:gd name="T20" fmla="*/ 50 w 201"/>
                <a:gd name="T21" fmla="*/ 17 h 223"/>
                <a:gd name="T22" fmla="*/ 57 w 201"/>
                <a:gd name="T23" fmla="*/ 4 h 223"/>
                <a:gd name="T24" fmla="*/ 78 w 201"/>
                <a:gd name="T25" fmla="*/ 11 h 223"/>
                <a:gd name="T26" fmla="*/ 178 w 201"/>
                <a:gd name="T27" fmla="*/ 57 h 223"/>
                <a:gd name="T28" fmla="*/ 156 w 201"/>
                <a:gd name="T29" fmla="*/ 139 h 223"/>
                <a:gd name="T30" fmla="*/ 175 w 201"/>
                <a:gd name="T31" fmla="*/ 111 h 223"/>
                <a:gd name="T32" fmla="*/ 193 w 201"/>
                <a:gd name="T33" fmla="*/ 184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1" h="223">
                  <a:moveTo>
                    <a:pt x="193" y="184"/>
                  </a:moveTo>
                  <a:cubicBezTo>
                    <a:pt x="201" y="211"/>
                    <a:pt x="180" y="200"/>
                    <a:pt x="180" y="223"/>
                  </a:cubicBezTo>
                  <a:cubicBezTo>
                    <a:pt x="176" y="211"/>
                    <a:pt x="165" y="152"/>
                    <a:pt x="150" y="152"/>
                  </a:cubicBezTo>
                  <a:cubicBezTo>
                    <a:pt x="139" y="152"/>
                    <a:pt x="125" y="144"/>
                    <a:pt x="120" y="151"/>
                  </a:cubicBezTo>
                  <a:cubicBezTo>
                    <a:pt x="112" y="160"/>
                    <a:pt x="112" y="175"/>
                    <a:pt x="104" y="188"/>
                  </a:cubicBezTo>
                  <a:cubicBezTo>
                    <a:pt x="101" y="184"/>
                    <a:pt x="98" y="181"/>
                    <a:pt x="95" y="178"/>
                  </a:cubicBezTo>
                  <a:cubicBezTo>
                    <a:pt x="83" y="189"/>
                    <a:pt x="74" y="190"/>
                    <a:pt x="56" y="195"/>
                  </a:cubicBezTo>
                  <a:cubicBezTo>
                    <a:pt x="50" y="168"/>
                    <a:pt x="37" y="136"/>
                    <a:pt x="40" y="108"/>
                  </a:cubicBezTo>
                  <a:cubicBezTo>
                    <a:pt x="41" y="91"/>
                    <a:pt x="0" y="45"/>
                    <a:pt x="46" y="52"/>
                  </a:cubicBezTo>
                  <a:cubicBezTo>
                    <a:pt x="37" y="34"/>
                    <a:pt x="14" y="28"/>
                    <a:pt x="39" y="0"/>
                  </a:cubicBezTo>
                  <a:cubicBezTo>
                    <a:pt x="41" y="6"/>
                    <a:pt x="47" y="11"/>
                    <a:pt x="50" y="17"/>
                  </a:cubicBezTo>
                  <a:cubicBezTo>
                    <a:pt x="53" y="12"/>
                    <a:pt x="55" y="8"/>
                    <a:pt x="57" y="4"/>
                  </a:cubicBezTo>
                  <a:cubicBezTo>
                    <a:pt x="63" y="20"/>
                    <a:pt x="69" y="26"/>
                    <a:pt x="78" y="11"/>
                  </a:cubicBezTo>
                  <a:cubicBezTo>
                    <a:pt x="82" y="63"/>
                    <a:pt x="139" y="53"/>
                    <a:pt x="178" y="57"/>
                  </a:cubicBezTo>
                  <a:cubicBezTo>
                    <a:pt x="157" y="79"/>
                    <a:pt x="108" y="115"/>
                    <a:pt x="156" y="139"/>
                  </a:cubicBezTo>
                  <a:cubicBezTo>
                    <a:pt x="161" y="130"/>
                    <a:pt x="171" y="121"/>
                    <a:pt x="175" y="111"/>
                  </a:cubicBezTo>
                  <a:cubicBezTo>
                    <a:pt x="181" y="136"/>
                    <a:pt x="187" y="160"/>
                    <a:pt x="193" y="184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2" name="Freeform 584"/>
            <p:cNvSpPr>
              <a:spLocks noEditPoints="1"/>
            </p:cNvSpPr>
            <p:nvPr/>
          </p:nvSpPr>
          <p:spPr bwMode="auto">
            <a:xfrm>
              <a:off x="3117" y="2308"/>
              <a:ext cx="58" cy="91"/>
            </a:xfrm>
            <a:custGeom>
              <a:avLst/>
              <a:gdLst>
                <a:gd name="T0" fmla="*/ 160 w 197"/>
                <a:gd name="T1" fmla="*/ 247 h 306"/>
                <a:gd name="T2" fmla="*/ 138 w 197"/>
                <a:gd name="T3" fmla="*/ 182 h 306"/>
                <a:gd name="T4" fmla="*/ 115 w 197"/>
                <a:gd name="T5" fmla="*/ 178 h 306"/>
                <a:gd name="T6" fmla="*/ 101 w 197"/>
                <a:gd name="T7" fmla="*/ 214 h 306"/>
                <a:gd name="T8" fmla="*/ 86 w 197"/>
                <a:gd name="T9" fmla="*/ 215 h 306"/>
                <a:gd name="T10" fmla="*/ 57 w 197"/>
                <a:gd name="T11" fmla="*/ 222 h 306"/>
                <a:gd name="T12" fmla="*/ 38 w 197"/>
                <a:gd name="T13" fmla="*/ 227 h 306"/>
                <a:gd name="T14" fmla="*/ 30 w 197"/>
                <a:gd name="T15" fmla="*/ 193 h 306"/>
                <a:gd name="T16" fmla="*/ 13 w 197"/>
                <a:gd name="T17" fmla="*/ 111 h 306"/>
                <a:gd name="T18" fmla="*/ 17 w 197"/>
                <a:gd name="T19" fmla="*/ 64 h 306"/>
                <a:gd name="T20" fmla="*/ 31 w 197"/>
                <a:gd name="T21" fmla="*/ 3 h 306"/>
                <a:gd name="T22" fmla="*/ 38 w 197"/>
                <a:gd name="T23" fmla="*/ 20 h 306"/>
                <a:gd name="T24" fmla="*/ 49 w 197"/>
                <a:gd name="T25" fmla="*/ 2 h 306"/>
                <a:gd name="T26" fmla="*/ 58 w 197"/>
                <a:gd name="T27" fmla="*/ 29 h 306"/>
                <a:gd name="T28" fmla="*/ 74 w 197"/>
                <a:gd name="T29" fmla="*/ 0 h 306"/>
                <a:gd name="T30" fmla="*/ 143 w 197"/>
                <a:gd name="T31" fmla="*/ 68 h 306"/>
                <a:gd name="T32" fmla="*/ 187 w 197"/>
                <a:gd name="T33" fmla="*/ 72 h 306"/>
                <a:gd name="T34" fmla="*/ 163 w 197"/>
                <a:gd name="T35" fmla="*/ 95 h 306"/>
                <a:gd name="T36" fmla="*/ 142 w 197"/>
                <a:gd name="T37" fmla="*/ 148 h 306"/>
                <a:gd name="T38" fmla="*/ 155 w 197"/>
                <a:gd name="T39" fmla="*/ 129 h 306"/>
                <a:gd name="T40" fmla="*/ 172 w 197"/>
                <a:gd name="T41" fmla="*/ 130 h 306"/>
                <a:gd name="T42" fmla="*/ 191 w 197"/>
                <a:gd name="T43" fmla="*/ 202 h 306"/>
                <a:gd name="T44" fmla="*/ 178 w 197"/>
                <a:gd name="T45" fmla="*/ 244 h 306"/>
                <a:gd name="T46" fmla="*/ 151 w 197"/>
                <a:gd name="T47" fmla="*/ 169 h 306"/>
                <a:gd name="T48" fmla="*/ 173 w 197"/>
                <a:gd name="T49" fmla="*/ 208 h 306"/>
                <a:gd name="T50" fmla="*/ 160 w 197"/>
                <a:gd name="T51" fmla="*/ 155 h 306"/>
                <a:gd name="T52" fmla="*/ 151 w 197"/>
                <a:gd name="T53" fmla="*/ 169 h 306"/>
                <a:gd name="T54" fmla="*/ 22 w 197"/>
                <a:gd name="T55" fmla="*/ 82 h 306"/>
                <a:gd name="T56" fmla="*/ 38 w 197"/>
                <a:gd name="T57" fmla="*/ 130 h 306"/>
                <a:gd name="T58" fmla="*/ 52 w 197"/>
                <a:gd name="T59" fmla="*/ 204 h 306"/>
                <a:gd name="T60" fmla="*/ 77 w 197"/>
                <a:gd name="T61" fmla="*/ 193 h 306"/>
                <a:gd name="T62" fmla="*/ 90 w 197"/>
                <a:gd name="T63" fmla="*/ 193 h 306"/>
                <a:gd name="T64" fmla="*/ 102 w 197"/>
                <a:gd name="T65" fmla="*/ 166 h 306"/>
                <a:gd name="T66" fmla="*/ 128 w 197"/>
                <a:gd name="T67" fmla="*/ 162 h 306"/>
                <a:gd name="T68" fmla="*/ 116 w 197"/>
                <a:gd name="T69" fmla="*/ 140 h 306"/>
                <a:gd name="T70" fmla="*/ 142 w 197"/>
                <a:gd name="T71" fmla="*/ 86 h 306"/>
                <a:gd name="T72" fmla="*/ 46 w 197"/>
                <a:gd name="T73" fmla="*/ 44 h 306"/>
                <a:gd name="T74" fmla="*/ 30 w 197"/>
                <a:gd name="T75" fmla="*/ 41 h 306"/>
                <a:gd name="T76" fmla="*/ 33 w 197"/>
                <a:gd name="T77" fmla="*/ 54 h 306"/>
                <a:gd name="T78" fmla="*/ 52 w 197"/>
                <a:gd name="T79" fmla="*/ 84 h 306"/>
                <a:gd name="T80" fmla="*/ 27 w 197"/>
                <a:gd name="T81" fmla="*/ 81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7" h="306">
                  <a:moveTo>
                    <a:pt x="179" y="306"/>
                  </a:moveTo>
                  <a:cubicBezTo>
                    <a:pt x="160" y="247"/>
                    <a:pt x="160" y="247"/>
                    <a:pt x="160" y="247"/>
                  </a:cubicBezTo>
                  <a:cubicBezTo>
                    <a:pt x="160" y="244"/>
                    <a:pt x="158" y="240"/>
                    <a:pt x="157" y="235"/>
                  </a:cubicBezTo>
                  <a:cubicBezTo>
                    <a:pt x="149" y="203"/>
                    <a:pt x="143" y="185"/>
                    <a:pt x="138" y="182"/>
                  </a:cubicBezTo>
                  <a:cubicBezTo>
                    <a:pt x="134" y="183"/>
                    <a:pt x="128" y="181"/>
                    <a:pt x="124" y="180"/>
                  </a:cubicBezTo>
                  <a:cubicBezTo>
                    <a:pt x="120" y="179"/>
                    <a:pt x="117" y="178"/>
                    <a:pt x="115" y="178"/>
                  </a:cubicBezTo>
                  <a:cubicBezTo>
                    <a:pt x="113" y="181"/>
                    <a:pt x="111" y="186"/>
                    <a:pt x="109" y="192"/>
                  </a:cubicBezTo>
                  <a:cubicBezTo>
                    <a:pt x="108" y="199"/>
                    <a:pt x="105" y="206"/>
                    <a:pt x="101" y="214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86" y="215"/>
                    <a:pt x="86" y="215"/>
                    <a:pt x="86" y="215"/>
                  </a:cubicBezTo>
                  <a:cubicBezTo>
                    <a:pt x="85" y="214"/>
                    <a:pt x="84" y="213"/>
                    <a:pt x="83" y="212"/>
                  </a:cubicBezTo>
                  <a:cubicBezTo>
                    <a:pt x="75" y="218"/>
                    <a:pt x="67" y="220"/>
                    <a:pt x="57" y="222"/>
                  </a:cubicBezTo>
                  <a:cubicBezTo>
                    <a:pt x="54" y="223"/>
                    <a:pt x="51" y="224"/>
                    <a:pt x="47" y="225"/>
                  </a:cubicBezTo>
                  <a:cubicBezTo>
                    <a:pt x="38" y="227"/>
                    <a:pt x="38" y="227"/>
                    <a:pt x="38" y="227"/>
                  </a:cubicBezTo>
                  <a:cubicBezTo>
                    <a:pt x="36" y="218"/>
                    <a:pt x="36" y="218"/>
                    <a:pt x="36" y="218"/>
                  </a:cubicBezTo>
                  <a:cubicBezTo>
                    <a:pt x="34" y="210"/>
                    <a:pt x="32" y="202"/>
                    <a:pt x="30" y="193"/>
                  </a:cubicBezTo>
                  <a:cubicBezTo>
                    <a:pt x="24" y="172"/>
                    <a:pt x="18" y="150"/>
                    <a:pt x="19" y="129"/>
                  </a:cubicBezTo>
                  <a:cubicBezTo>
                    <a:pt x="19" y="125"/>
                    <a:pt x="16" y="117"/>
                    <a:pt x="13" y="111"/>
                  </a:cubicBezTo>
                  <a:cubicBezTo>
                    <a:pt x="6" y="97"/>
                    <a:pt x="0" y="83"/>
                    <a:pt x="6" y="72"/>
                  </a:cubicBezTo>
                  <a:cubicBezTo>
                    <a:pt x="9" y="68"/>
                    <a:pt x="13" y="66"/>
                    <a:pt x="17" y="64"/>
                  </a:cubicBezTo>
                  <a:cubicBezTo>
                    <a:pt x="7" y="52"/>
                    <a:pt x="0" y="38"/>
                    <a:pt x="21" y="15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9"/>
                    <a:pt x="38" y="20"/>
                    <a:pt x="38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6" y="25"/>
                    <a:pt x="57" y="27"/>
                    <a:pt x="58" y="29"/>
                  </a:cubicBezTo>
                  <a:cubicBezTo>
                    <a:pt x="58" y="29"/>
                    <a:pt x="58" y="28"/>
                    <a:pt x="59" y="28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8" y="63"/>
                    <a:pt x="103" y="66"/>
                    <a:pt x="143" y="68"/>
                  </a:cubicBezTo>
                  <a:cubicBezTo>
                    <a:pt x="152" y="68"/>
                    <a:pt x="160" y="68"/>
                    <a:pt x="168" y="69"/>
                  </a:cubicBezTo>
                  <a:cubicBezTo>
                    <a:pt x="187" y="72"/>
                    <a:pt x="187" y="72"/>
                    <a:pt x="187" y="72"/>
                  </a:cubicBezTo>
                  <a:cubicBezTo>
                    <a:pt x="174" y="85"/>
                    <a:pt x="174" y="85"/>
                    <a:pt x="174" y="85"/>
                  </a:cubicBezTo>
                  <a:cubicBezTo>
                    <a:pt x="171" y="88"/>
                    <a:pt x="167" y="92"/>
                    <a:pt x="163" y="95"/>
                  </a:cubicBezTo>
                  <a:cubicBezTo>
                    <a:pt x="150" y="108"/>
                    <a:pt x="132" y="125"/>
                    <a:pt x="134" y="137"/>
                  </a:cubicBezTo>
                  <a:cubicBezTo>
                    <a:pt x="134" y="141"/>
                    <a:pt x="137" y="144"/>
                    <a:pt x="142" y="148"/>
                  </a:cubicBezTo>
                  <a:cubicBezTo>
                    <a:pt x="143" y="146"/>
                    <a:pt x="145" y="144"/>
                    <a:pt x="146" y="143"/>
                  </a:cubicBezTo>
                  <a:cubicBezTo>
                    <a:pt x="150" y="138"/>
                    <a:pt x="153" y="133"/>
                    <a:pt x="155" y="129"/>
                  </a:cubicBezTo>
                  <a:cubicBezTo>
                    <a:pt x="165" y="101"/>
                    <a:pt x="165" y="101"/>
                    <a:pt x="165" y="101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6" y="145"/>
                    <a:pt x="180" y="160"/>
                    <a:pt x="184" y="175"/>
                  </a:cubicBezTo>
                  <a:cubicBezTo>
                    <a:pt x="191" y="202"/>
                    <a:pt x="191" y="202"/>
                    <a:pt x="191" y="202"/>
                  </a:cubicBezTo>
                  <a:cubicBezTo>
                    <a:pt x="197" y="221"/>
                    <a:pt x="190" y="228"/>
                    <a:pt x="183" y="234"/>
                  </a:cubicBezTo>
                  <a:cubicBezTo>
                    <a:pt x="180" y="237"/>
                    <a:pt x="178" y="238"/>
                    <a:pt x="178" y="244"/>
                  </a:cubicBezTo>
                  <a:lnTo>
                    <a:pt x="179" y="306"/>
                  </a:lnTo>
                  <a:close/>
                  <a:moveTo>
                    <a:pt x="151" y="169"/>
                  </a:moveTo>
                  <a:cubicBezTo>
                    <a:pt x="160" y="178"/>
                    <a:pt x="166" y="196"/>
                    <a:pt x="172" y="219"/>
                  </a:cubicBezTo>
                  <a:cubicBezTo>
                    <a:pt x="175" y="217"/>
                    <a:pt x="176" y="216"/>
                    <a:pt x="173" y="208"/>
                  </a:cubicBezTo>
                  <a:cubicBezTo>
                    <a:pt x="166" y="179"/>
                    <a:pt x="166" y="179"/>
                    <a:pt x="166" y="179"/>
                  </a:cubicBezTo>
                  <a:cubicBezTo>
                    <a:pt x="164" y="171"/>
                    <a:pt x="162" y="163"/>
                    <a:pt x="160" y="155"/>
                  </a:cubicBezTo>
                  <a:cubicBezTo>
                    <a:pt x="157" y="158"/>
                    <a:pt x="155" y="161"/>
                    <a:pt x="153" y="164"/>
                  </a:cubicBezTo>
                  <a:lnTo>
                    <a:pt x="151" y="169"/>
                  </a:lnTo>
                  <a:close/>
                  <a:moveTo>
                    <a:pt x="27" y="81"/>
                  </a:moveTo>
                  <a:cubicBezTo>
                    <a:pt x="23" y="81"/>
                    <a:pt x="22" y="82"/>
                    <a:pt x="22" y="82"/>
                  </a:cubicBezTo>
                  <a:cubicBezTo>
                    <a:pt x="21" y="85"/>
                    <a:pt x="27" y="97"/>
                    <a:pt x="30" y="103"/>
                  </a:cubicBezTo>
                  <a:cubicBezTo>
                    <a:pt x="34" y="113"/>
                    <a:pt x="38" y="122"/>
                    <a:pt x="38" y="130"/>
                  </a:cubicBezTo>
                  <a:cubicBezTo>
                    <a:pt x="36" y="148"/>
                    <a:pt x="42" y="168"/>
                    <a:pt x="47" y="188"/>
                  </a:cubicBezTo>
                  <a:cubicBezTo>
                    <a:pt x="49" y="194"/>
                    <a:pt x="50" y="199"/>
                    <a:pt x="52" y="204"/>
                  </a:cubicBezTo>
                  <a:cubicBezTo>
                    <a:pt x="52" y="204"/>
                    <a:pt x="52" y="204"/>
                    <a:pt x="53" y="204"/>
                  </a:cubicBezTo>
                  <a:cubicBezTo>
                    <a:pt x="64" y="201"/>
                    <a:pt x="70" y="200"/>
                    <a:pt x="77" y="193"/>
                  </a:cubicBezTo>
                  <a:cubicBezTo>
                    <a:pt x="84" y="186"/>
                    <a:pt x="84" y="186"/>
                    <a:pt x="84" y="186"/>
                  </a:cubicBezTo>
                  <a:cubicBezTo>
                    <a:pt x="90" y="193"/>
                    <a:pt x="90" y="193"/>
                    <a:pt x="90" y="193"/>
                  </a:cubicBezTo>
                  <a:cubicBezTo>
                    <a:pt x="91" y="191"/>
                    <a:pt x="91" y="189"/>
                    <a:pt x="92" y="187"/>
                  </a:cubicBezTo>
                  <a:cubicBezTo>
                    <a:pt x="94" y="179"/>
                    <a:pt x="96" y="172"/>
                    <a:pt x="102" y="166"/>
                  </a:cubicBezTo>
                  <a:cubicBezTo>
                    <a:pt x="104" y="163"/>
                    <a:pt x="108" y="160"/>
                    <a:pt x="115" y="160"/>
                  </a:cubicBezTo>
                  <a:cubicBezTo>
                    <a:pt x="119" y="160"/>
                    <a:pt x="124" y="161"/>
                    <a:pt x="128" y="162"/>
                  </a:cubicBezTo>
                  <a:cubicBezTo>
                    <a:pt x="129" y="162"/>
                    <a:pt x="130" y="163"/>
                    <a:pt x="131" y="163"/>
                  </a:cubicBezTo>
                  <a:cubicBezTo>
                    <a:pt x="122" y="156"/>
                    <a:pt x="117" y="149"/>
                    <a:pt x="116" y="140"/>
                  </a:cubicBezTo>
                  <a:cubicBezTo>
                    <a:pt x="113" y="120"/>
                    <a:pt x="130" y="102"/>
                    <a:pt x="146" y="86"/>
                  </a:cubicBezTo>
                  <a:cubicBezTo>
                    <a:pt x="145" y="86"/>
                    <a:pt x="144" y="86"/>
                    <a:pt x="142" y="86"/>
                  </a:cubicBezTo>
                  <a:cubicBezTo>
                    <a:pt x="113" y="85"/>
                    <a:pt x="73" y="83"/>
                    <a:pt x="61" y="50"/>
                  </a:cubicBezTo>
                  <a:cubicBezTo>
                    <a:pt x="55" y="51"/>
                    <a:pt x="50" y="48"/>
                    <a:pt x="46" y="44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0"/>
                    <a:pt x="29" y="38"/>
                    <a:pt x="28" y="37"/>
                  </a:cubicBezTo>
                  <a:cubicBezTo>
                    <a:pt x="24" y="44"/>
                    <a:pt x="27" y="47"/>
                    <a:pt x="33" y="54"/>
                  </a:cubicBezTo>
                  <a:cubicBezTo>
                    <a:pt x="36" y="58"/>
                    <a:pt x="41" y="63"/>
                    <a:pt x="43" y="69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1" y="81"/>
                    <a:pt x="29" y="81"/>
                    <a:pt x="27" y="8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3" name="Freeform 585"/>
            <p:cNvSpPr>
              <a:spLocks/>
            </p:cNvSpPr>
            <p:nvPr/>
          </p:nvSpPr>
          <p:spPr bwMode="auto">
            <a:xfrm>
              <a:off x="3148" y="2359"/>
              <a:ext cx="4" cy="5"/>
            </a:xfrm>
            <a:custGeom>
              <a:avLst/>
              <a:gdLst>
                <a:gd name="T0" fmla="*/ 3 w 11"/>
                <a:gd name="T1" fmla="*/ 0 h 17"/>
                <a:gd name="T2" fmla="*/ 6 w 11"/>
                <a:gd name="T3" fmla="*/ 17 h 17"/>
                <a:gd name="T4" fmla="*/ 3 w 11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7">
                  <a:moveTo>
                    <a:pt x="3" y="0"/>
                  </a:moveTo>
                  <a:cubicBezTo>
                    <a:pt x="5" y="8"/>
                    <a:pt x="0" y="12"/>
                    <a:pt x="6" y="17"/>
                  </a:cubicBezTo>
                  <a:cubicBezTo>
                    <a:pt x="11" y="7"/>
                    <a:pt x="4" y="7"/>
                    <a:pt x="3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4" name="Freeform 586"/>
            <p:cNvSpPr>
              <a:spLocks/>
            </p:cNvSpPr>
            <p:nvPr/>
          </p:nvSpPr>
          <p:spPr bwMode="auto">
            <a:xfrm>
              <a:off x="3146" y="2359"/>
              <a:ext cx="8" cy="9"/>
            </a:xfrm>
            <a:custGeom>
              <a:avLst/>
              <a:gdLst>
                <a:gd name="T0" fmla="*/ 17 w 26"/>
                <a:gd name="T1" fmla="*/ 33 h 33"/>
                <a:gd name="T2" fmla="*/ 8 w 26"/>
                <a:gd name="T3" fmla="*/ 26 h 33"/>
                <a:gd name="T4" fmla="*/ 1 w 26"/>
                <a:gd name="T5" fmla="*/ 9 h 33"/>
                <a:gd name="T6" fmla="*/ 1 w 26"/>
                <a:gd name="T7" fmla="*/ 4 h 33"/>
                <a:gd name="T8" fmla="*/ 19 w 26"/>
                <a:gd name="T9" fmla="*/ 0 h 33"/>
                <a:gd name="T10" fmla="*/ 22 w 26"/>
                <a:gd name="T11" fmla="*/ 23 h 33"/>
                <a:gd name="T12" fmla="*/ 17 w 26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33">
                  <a:moveTo>
                    <a:pt x="17" y="33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0" y="20"/>
                    <a:pt x="0" y="13"/>
                    <a:pt x="1" y="9"/>
                  </a:cubicBezTo>
                  <a:cubicBezTo>
                    <a:pt x="1" y="7"/>
                    <a:pt x="1" y="6"/>
                    <a:pt x="1" y="4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4" y="7"/>
                    <a:pt x="26" y="13"/>
                    <a:pt x="22" y="23"/>
                  </a:cubicBezTo>
                  <a:lnTo>
                    <a:pt x="17" y="33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5" name="Freeform 587"/>
            <p:cNvSpPr>
              <a:spLocks/>
            </p:cNvSpPr>
            <p:nvPr/>
          </p:nvSpPr>
          <p:spPr bwMode="auto">
            <a:xfrm>
              <a:off x="3124" y="2291"/>
              <a:ext cx="42" cy="24"/>
            </a:xfrm>
            <a:custGeom>
              <a:avLst/>
              <a:gdLst>
                <a:gd name="T0" fmla="*/ 22 w 142"/>
                <a:gd name="T1" fmla="*/ 41 h 80"/>
                <a:gd name="T2" fmla="*/ 141 w 142"/>
                <a:gd name="T3" fmla="*/ 41 h 80"/>
                <a:gd name="T4" fmla="*/ 87 w 142"/>
                <a:gd name="T5" fmla="*/ 9 h 80"/>
                <a:gd name="T6" fmla="*/ 22 w 142"/>
                <a:gd name="T7" fmla="*/ 4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" h="80">
                  <a:moveTo>
                    <a:pt x="22" y="41"/>
                  </a:moveTo>
                  <a:cubicBezTo>
                    <a:pt x="0" y="74"/>
                    <a:pt x="139" y="80"/>
                    <a:pt x="141" y="41"/>
                  </a:cubicBezTo>
                  <a:cubicBezTo>
                    <a:pt x="142" y="28"/>
                    <a:pt x="100" y="12"/>
                    <a:pt x="87" y="9"/>
                  </a:cubicBezTo>
                  <a:cubicBezTo>
                    <a:pt x="51" y="0"/>
                    <a:pt x="48" y="15"/>
                    <a:pt x="22" y="4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6" name="Freeform 588"/>
            <p:cNvSpPr>
              <a:spLocks noEditPoints="1"/>
            </p:cNvSpPr>
            <p:nvPr/>
          </p:nvSpPr>
          <p:spPr bwMode="auto">
            <a:xfrm>
              <a:off x="3126" y="2289"/>
              <a:ext cx="43" cy="25"/>
            </a:xfrm>
            <a:custGeom>
              <a:avLst/>
              <a:gdLst>
                <a:gd name="T0" fmla="*/ 68 w 143"/>
                <a:gd name="T1" fmla="*/ 85 h 85"/>
                <a:gd name="T2" fmla="*/ 68 w 143"/>
                <a:gd name="T3" fmla="*/ 85 h 85"/>
                <a:gd name="T4" fmla="*/ 4 w 143"/>
                <a:gd name="T5" fmla="*/ 64 h 85"/>
                <a:gd name="T6" fmla="*/ 6 w 143"/>
                <a:gd name="T7" fmla="*/ 44 h 85"/>
                <a:gd name="T8" fmla="*/ 19 w 143"/>
                <a:gd name="T9" fmla="*/ 30 h 85"/>
                <a:gd name="T10" fmla="*/ 80 w 143"/>
                <a:gd name="T11" fmla="*/ 8 h 85"/>
                <a:gd name="T12" fmla="*/ 142 w 143"/>
                <a:gd name="T13" fmla="*/ 50 h 85"/>
                <a:gd name="T14" fmla="*/ 68 w 143"/>
                <a:gd name="T15" fmla="*/ 85 h 85"/>
                <a:gd name="T16" fmla="*/ 60 w 143"/>
                <a:gd name="T17" fmla="*/ 24 h 85"/>
                <a:gd name="T18" fmla="*/ 33 w 143"/>
                <a:gd name="T19" fmla="*/ 42 h 85"/>
                <a:gd name="T20" fmla="*/ 20 w 143"/>
                <a:gd name="T21" fmla="*/ 56 h 85"/>
                <a:gd name="T22" fmla="*/ 68 w 143"/>
                <a:gd name="T23" fmla="*/ 67 h 85"/>
                <a:gd name="T24" fmla="*/ 68 w 143"/>
                <a:gd name="T25" fmla="*/ 67 h 85"/>
                <a:gd name="T26" fmla="*/ 123 w 143"/>
                <a:gd name="T27" fmla="*/ 49 h 85"/>
                <a:gd name="T28" fmla="*/ 75 w 143"/>
                <a:gd name="T29" fmla="*/ 26 h 85"/>
                <a:gd name="T30" fmla="*/ 60 w 143"/>
                <a:gd name="T31" fmla="*/ 2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85">
                  <a:moveTo>
                    <a:pt x="68" y="85"/>
                  </a:moveTo>
                  <a:cubicBezTo>
                    <a:pt x="68" y="85"/>
                    <a:pt x="68" y="85"/>
                    <a:pt x="68" y="85"/>
                  </a:cubicBezTo>
                  <a:cubicBezTo>
                    <a:pt x="59" y="85"/>
                    <a:pt x="14" y="84"/>
                    <a:pt x="4" y="64"/>
                  </a:cubicBezTo>
                  <a:cubicBezTo>
                    <a:pt x="2" y="61"/>
                    <a:pt x="0" y="53"/>
                    <a:pt x="6" y="44"/>
                  </a:cubicBezTo>
                  <a:cubicBezTo>
                    <a:pt x="11" y="38"/>
                    <a:pt x="15" y="34"/>
                    <a:pt x="19" y="30"/>
                  </a:cubicBezTo>
                  <a:cubicBezTo>
                    <a:pt x="34" y="12"/>
                    <a:pt x="45" y="0"/>
                    <a:pt x="80" y="8"/>
                  </a:cubicBezTo>
                  <a:cubicBezTo>
                    <a:pt x="80" y="8"/>
                    <a:pt x="143" y="25"/>
                    <a:pt x="142" y="50"/>
                  </a:cubicBezTo>
                  <a:cubicBezTo>
                    <a:pt x="140" y="76"/>
                    <a:pt x="103" y="85"/>
                    <a:pt x="68" y="85"/>
                  </a:cubicBezTo>
                  <a:close/>
                  <a:moveTo>
                    <a:pt x="60" y="24"/>
                  </a:moveTo>
                  <a:cubicBezTo>
                    <a:pt x="49" y="24"/>
                    <a:pt x="45" y="28"/>
                    <a:pt x="33" y="42"/>
                  </a:cubicBezTo>
                  <a:cubicBezTo>
                    <a:pt x="29" y="46"/>
                    <a:pt x="25" y="51"/>
                    <a:pt x="20" y="56"/>
                  </a:cubicBezTo>
                  <a:cubicBezTo>
                    <a:pt x="22" y="60"/>
                    <a:pt x="40" y="67"/>
                    <a:pt x="68" y="67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98" y="67"/>
                    <a:pt x="123" y="59"/>
                    <a:pt x="123" y="49"/>
                  </a:cubicBezTo>
                  <a:cubicBezTo>
                    <a:pt x="121" y="44"/>
                    <a:pt x="92" y="30"/>
                    <a:pt x="75" y="26"/>
                  </a:cubicBezTo>
                  <a:cubicBezTo>
                    <a:pt x="69" y="24"/>
                    <a:pt x="64" y="24"/>
                    <a:pt x="60" y="24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7" name="Freeform 589"/>
            <p:cNvSpPr>
              <a:spLocks/>
            </p:cNvSpPr>
            <p:nvPr/>
          </p:nvSpPr>
          <p:spPr bwMode="auto">
            <a:xfrm>
              <a:off x="3166" y="2284"/>
              <a:ext cx="98" cy="218"/>
            </a:xfrm>
            <a:custGeom>
              <a:avLst/>
              <a:gdLst>
                <a:gd name="T0" fmla="*/ 328 w 328"/>
                <a:gd name="T1" fmla="*/ 292 h 729"/>
                <a:gd name="T2" fmla="*/ 230 w 328"/>
                <a:gd name="T3" fmla="*/ 372 h 729"/>
                <a:gd name="T4" fmla="*/ 233 w 328"/>
                <a:gd name="T5" fmla="*/ 494 h 729"/>
                <a:gd name="T6" fmla="*/ 241 w 328"/>
                <a:gd name="T7" fmla="*/ 509 h 729"/>
                <a:gd name="T8" fmla="*/ 224 w 328"/>
                <a:gd name="T9" fmla="*/ 550 h 729"/>
                <a:gd name="T10" fmla="*/ 253 w 328"/>
                <a:gd name="T11" fmla="*/ 592 h 729"/>
                <a:gd name="T12" fmla="*/ 271 w 328"/>
                <a:gd name="T13" fmla="*/ 662 h 729"/>
                <a:gd name="T14" fmla="*/ 241 w 328"/>
                <a:gd name="T15" fmla="*/ 729 h 729"/>
                <a:gd name="T16" fmla="*/ 234 w 328"/>
                <a:gd name="T17" fmla="*/ 664 h 729"/>
                <a:gd name="T18" fmla="*/ 226 w 328"/>
                <a:gd name="T19" fmla="*/ 597 h 729"/>
                <a:gd name="T20" fmla="*/ 222 w 328"/>
                <a:gd name="T21" fmla="*/ 601 h 729"/>
                <a:gd name="T22" fmla="*/ 205 w 328"/>
                <a:gd name="T23" fmla="*/ 514 h 729"/>
                <a:gd name="T24" fmla="*/ 167 w 328"/>
                <a:gd name="T25" fmla="*/ 456 h 729"/>
                <a:gd name="T26" fmla="*/ 87 w 328"/>
                <a:gd name="T27" fmla="*/ 506 h 729"/>
                <a:gd name="T28" fmla="*/ 76 w 328"/>
                <a:gd name="T29" fmla="*/ 510 h 729"/>
                <a:gd name="T30" fmla="*/ 65 w 328"/>
                <a:gd name="T31" fmla="*/ 392 h 729"/>
                <a:gd name="T32" fmla="*/ 53 w 328"/>
                <a:gd name="T33" fmla="*/ 379 h 729"/>
                <a:gd name="T34" fmla="*/ 59 w 328"/>
                <a:gd name="T35" fmla="*/ 385 h 729"/>
                <a:gd name="T36" fmla="*/ 3 w 328"/>
                <a:gd name="T37" fmla="*/ 322 h 729"/>
                <a:gd name="T38" fmla="*/ 31 w 328"/>
                <a:gd name="T39" fmla="*/ 257 h 729"/>
                <a:gd name="T40" fmla="*/ 41 w 328"/>
                <a:gd name="T41" fmla="*/ 238 h 729"/>
                <a:gd name="T42" fmla="*/ 69 w 328"/>
                <a:gd name="T43" fmla="*/ 202 h 729"/>
                <a:gd name="T44" fmla="*/ 111 w 328"/>
                <a:gd name="T45" fmla="*/ 121 h 729"/>
                <a:gd name="T46" fmla="*/ 134 w 328"/>
                <a:gd name="T47" fmla="*/ 83 h 729"/>
                <a:gd name="T48" fmla="*/ 176 w 328"/>
                <a:gd name="T49" fmla="*/ 71 h 729"/>
                <a:gd name="T50" fmla="*/ 212 w 328"/>
                <a:gd name="T51" fmla="*/ 36 h 729"/>
                <a:gd name="T52" fmla="*/ 239 w 328"/>
                <a:gd name="T53" fmla="*/ 117 h 729"/>
                <a:gd name="T54" fmla="*/ 209 w 328"/>
                <a:gd name="T55" fmla="*/ 158 h 729"/>
                <a:gd name="T56" fmla="*/ 198 w 328"/>
                <a:gd name="T57" fmla="*/ 208 h 729"/>
                <a:gd name="T58" fmla="*/ 246 w 328"/>
                <a:gd name="T59" fmla="*/ 201 h 729"/>
                <a:gd name="T60" fmla="*/ 268 w 328"/>
                <a:gd name="T61" fmla="*/ 245 h 729"/>
                <a:gd name="T62" fmla="*/ 287 w 328"/>
                <a:gd name="T63" fmla="*/ 282 h 729"/>
                <a:gd name="T64" fmla="*/ 328 w 328"/>
                <a:gd name="T65" fmla="*/ 292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8" h="729">
                  <a:moveTo>
                    <a:pt x="328" y="292"/>
                  </a:moveTo>
                  <a:cubicBezTo>
                    <a:pt x="302" y="323"/>
                    <a:pt x="273" y="366"/>
                    <a:pt x="230" y="372"/>
                  </a:cubicBezTo>
                  <a:cubicBezTo>
                    <a:pt x="168" y="380"/>
                    <a:pt x="231" y="467"/>
                    <a:pt x="233" y="494"/>
                  </a:cubicBezTo>
                  <a:cubicBezTo>
                    <a:pt x="234" y="502"/>
                    <a:pt x="244" y="502"/>
                    <a:pt x="241" y="509"/>
                  </a:cubicBezTo>
                  <a:cubicBezTo>
                    <a:pt x="236" y="523"/>
                    <a:pt x="229" y="537"/>
                    <a:pt x="224" y="550"/>
                  </a:cubicBezTo>
                  <a:cubicBezTo>
                    <a:pt x="216" y="570"/>
                    <a:pt x="252" y="576"/>
                    <a:pt x="253" y="592"/>
                  </a:cubicBezTo>
                  <a:cubicBezTo>
                    <a:pt x="254" y="619"/>
                    <a:pt x="261" y="637"/>
                    <a:pt x="271" y="662"/>
                  </a:cubicBezTo>
                  <a:cubicBezTo>
                    <a:pt x="275" y="672"/>
                    <a:pt x="242" y="710"/>
                    <a:pt x="241" y="729"/>
                  </a:cubicBezTo>
                  <a:cubicBezTo>
                    <a:pt x="220" y="711"/>
                    <a:pt x="261" y="679"/>
                    <a:pt x="234" y="664"/>
                  </a:cubicBezTo>
                  <a:cubicBezTo>
                    <a:pt x="245" y="646"/>
                    <a:pt x="233" y="616"/>
                    <a:pt x="226" y="597"/>
                  </a:cubicBezTo>
                  <a:cubicBezTo>
                    <a:pt x="225" y="598"/>
                    <a:pt x="224" y="599"/>
                    <a:pt x="222" y="601"/>
                  </a:cubicBezTo>
                  <a:cubicBezTo>
                    <a:pt x="213" y="571"/>
                    <a:pt x="207" y="546"/>
                    <a:pt x="205" y="514"/>
                  </a:cubicBezTo>
                  <a:cubicBezTo>
                    <a:pt x="203" y="478"/>
                    <a:pt x="166" y="491"/>
                    <a:pt x="167" y="456"/>
                  </a:cubicBezTo>
                  <a:cubicBezTo>
                    <a:pt x="176" y="499"/>
                    <a:pt x="90" y="537"/>
                    <a:pt x="87" y="506"/>
                  </a:cubicBezTo>
                  <a:cubicBezTo>
                    <a:pt x="83" y="507"/>
                    <a:pt x="79" y="508"/>
                    <a:pt x="76" y="510"/>
                  </a:cubicBezTo>
                  <a:cubicBezTo>
                    <a:pt x="87" y="466"/>
                    <a:pt x="88" y="433"/>
                    <a:pt x="65" y="392"/>
                  </a:cubicBezTo>
                  <a:cubicBezTo>
                    <a:pt x="58" y="391"/>
                    <a:pt x="52" y="396"/>
                    <a:pt x="53" y="379"/>
                  </a:cubicBezTo>
                  <a:cubicBezTo>
                    <a:pt x="55" y="381"/>
                    <a:pt x="57" y="383"/>
                    <a:pt x="59" y="385"/>
                  </a:cubicBezTo>
                  <a:cubicBezTo>
                    <a:pt x="57" y="354"/>
                    <a:pt x="8" y="356"/>
                    <a:pt x="3" y="322"/>
                  </a:cubicBezTo>
                  <a:cubicBezTo>
                    <a:pt x="0" y="297"/>
                    <a:pt x="38" y="285"/>
                    <a:pt x="31" y="257"/>
                  </a:cubicBezTo>
                  <a:cubicBezTo>
                    <a:pt x="27" y="241"/>
                    <a:pt x="40" y="250"/>
                    <a:pt x="41" y="238"/>
                  </a:cubicBezTo>
                  <a:cubicBezTo>
                    <a:pt x="42" y="209"/>
                    <a:pt x="41" y="211"/>
                    <a:pt x="69" y="202"/>
                  </a:cubicBezTo>
                  <a:cubicBezTo>
                    <a:pt x="74" y="201"/>
                    <a:pt x="111" y="131"/>
                    <a:pt x="111" y="121"/>
                  </a:cubicBezTo>
                  <a:cubicBezTo>
                    <a:pt x="113" y="98"/>
                    <a:pt x="116" y="98"/>
                    <a:pt x="134" y="83"/>
                  </a:cubicBezTo>
                  <a:cubicBezTo>
                    <a:pt x="147" y="72"/>
                    <a:pt x="167" y="79"/>
                    <a:pt x="176" y="71"/>
                  </a:cubicBezTo>
                  <a:cubicBezTo>
                    <a:pt x="180" y="67"/>
                    <a:pt x="191" y="0"/>
                    <a:pt x="212" y="36"/>
                  </a:cubicBezTo>
                  <a:cubicBezTo>
                    <a:pt x="227" y="62"/>
                    <a:pt x="252" y="79"/>
                    <a:pt x="239" y="117"/>
                  </a:cubicBezTo>
                  <a:cubicBezTo>
                    <a:pt x="234" y="133"/>
                    <a:pt x="216" y="144"/>
                    <a:pt x="209" y="158"/>
                  </a:cubicBezTo>
                  <a:cubicBezTo>
                    <a:pt x="203" y="173"/>
                    <a:pt x="202" y="193"/>
                    <a:pt x="198" y="208"/>
                  </a:cubicBezTo>
                  <a:cubicBezTo>
                    <a:pt x="206" y="204"/>
                    <a:pt x="243" y="185"/>
                    <a:pt x="246" y="201"/>
                  </a:cubicBezTo>
                  <a:cubicBezTo>
                    <a:pt x="247" y="211"/>
                    <a:pt x="268" y="243"/>
                    <a:pt x="268" y="245"/>
                  </a:cubicBezTo>
                  <a:cubicBezTo>
                    <a:pt x="258" y="282"/>
                    <a:pt x="271" y="258"/>
                    <a:pt x="287" y="282"/>
                  </a:cubicBezTo>
                  <a:cubicBezTo>
                    <a:pt x="303" y="305"/>
                    <a:pt x="309" y="279"/>
                    <a:pt x="328" y="29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8" name="Freeform 590"/>
            <p:cNvSpPr>
              <a:spLocks noEditPoints="1"/>
            </p:cNvSpPr>
            <p:nvPr/>
          </p:nvSpPr>
          <p:spPr bwMode="auto">
            <a:xfrm>
              <a:off x="3164" y="2289"/>
              <a:ext cx="104" cy="218"/>
            </a:xfrm>
            <a:custGeom>
              <a:avLst/>
              <a:gdLst>
                <a:gd name="T0" fmla="*/ 238 w 350"/>
                <a:gd name="T1" fmla="*/ 678 h 732"/>
                <a:gd name="T2" fmla="*/ 234 w 350"/>
                <a:gd name="T3" fmla="*/ 643 h 732"/>
                <a:gd name="T4" fmla="*/ 222 w 350"/>
                <a:gd name="T5" fmla="*/ 587 h 732"/>
                <a:gd name="T6" fmla="*/ 178 w 350"/>
                <a:gd name="T7" fmla="*/ 470 h 732"/>
                <a:gd name="T8" fmla="*/ 70 w 350"/>
                <a:gd name="T9" fmla="*/ 508 h 732"/>
                <a:gd name="T10" fmla="*/ 56 w 350"/>
                <a:gd name="T11" fmla="*/ 381 h 732"/>
                <a:gd name="T12" fmla="*/ 36 w 350"/>
                <a:gd name="T13" fmla="*/ 347 h 732"/>
                <a:gd name="T14" fmla="*/ 30 w 350"/>
                <a:gd name="T15" fmla="*/ 243 h 732"/>
                <a:gd name="T16" fmla="*/ 72 w 350"/>
                <a:gd name="T17" fmla="*/ 178 h 732"/>
                <a:gd name="T18" fmla="*/ 132 w 350"/>
                <a:gd name="T19" fmla="*/ 63 h 732"/>
                <a:gd name="T20" fmla="*/ 178 w 350"/>
                <a:gd name="T21" fmla="*/ 48 h 732"/>
                <a:gd name="T22" fmla="*/ 228 w 350"/>
                <a:gd name="T23" fmla="*/ 15 h 732"/>
                <a:gd name="T24" fmla="*/ 238 w 350"/>
                <a:gd name="T25" fmla="*/ 130 h 732"/>
                <a:gd name="T26" fmla="*/ 245 w 350"/>
                <a:gd name="T27" fmla="*/ 169 h 732"/>
                <a:gd name="T28" fmla="*/ 285 w 350"/>
                <a:gd name="T29" fmla="*/ 230 h 732"/>
                <a:gd name="T30" fmla="*/ 309 w 350"/>
                <a:gd name="T31" fmla="*/ 267 h 732"/>
                <a:gd name="T32" fmla="*/ 350 w 350"/>
                <a:gd name="T33" fmla="*/ 274 h 732"/>
                <a:gd name="T34" fmla="*/ 239 w 350"/>
                <a:gd name="T35" fmla="*/ 365 h 732"/>
                <a:gd name="T36" fmla="*/ 250 w 350"/>
                <a:gd name="T37" fmla="*/ 477 h 732"/>
                <a:gd name="T38" fmla="*/ 258 w 350"/>
                <a:gd name="T39" fmla="*/ 497 h 732"/>
                <a:gd name="T40" fmla="*/ 270 w 350"/>
                <a:gd name="T41" fmla="*/ 576 h 732"/>
                <a:gd name="T42" fmla="*/ 258 w 350"/>
                <a:gd name="T43" fmla="*/ 714 h 732"/>
                <a:gd name="T44" fmla="*/ 260 w 350"/>
                <a:gd name="T45" fmla="*/ 668 h 732"/>
                <a:gd name="T46" fmla="*/ 240 w 350"/>
                <a:gd name="T47" fmla="*/ 567 h 732"/>
                <a:gd name="T48" fmla="*/ 253 w 350"/>
                <a:gd name="T49" fmla="*/ 645 h 732"/>
                <a:gd name="T50" fmla="*/ 223 w 350"/>
                <a:gd name="T51" fmla="*/ 498 h 732"/>
                <a:gd name="T52" fmla="*/ 232 w 350"/>
                <a:gd name="T53" fmla="*/ 478 h 732"/>
                <a:gd name="T54" fmla="*/ 237 w 350"/>
                <a:gd name="T55" fmla="*/ 347 h 732"/>
                <a:gd name="T56" fmla="*/ 309 w 350"/>
                <a:gd name="T57" fmla="*/ 285 h 732"/>
                <a:gd name="T58" fmla="*/ 275 w 350"/>
                <a:gd name="T59" fmla="*/ 262 h 732"/>
                <a:gd name="T60" fmla="*/ 245 w 350"/>
                <a:gd name="T61" fmla="*/ 188 h 732"/>
                <a:gd name="T62" fmla="*/ 197 w 350"/>
                <a:gd name="T63" fmla="*/ 191 h 732"/>
                <a:gd name="T64" fmla="*/ 225 w 350"/>
                <a:gd name="T65" fmla="*/ 117 h 732"/>
                <a:gd name="T66" fmla="*/ 212 w 350"/>
                <a:gd name="T67" fmla="*/ 24 h 732"/>
                <a:gd name="T68" fmla="*/ 190 w 350"/>
                <a:gd name="T69" fmla="*/ 62 h 732"/>
                <a:gd name="T70" fmla="*/ 144 w 350"/>
                <a:gd name="T71" fmla="*/ 77 h 732"/>
                <a:gd name="T72" fmla="*/ 77 w 350"/>
                <a:gd name="T73" fmla="*/ 196 h 732"/>
                <a:gd name="T74" fmla="*/ 47 w 350"/>
                <a:gd name="T75" fmla="*/ 238 h 732"/>
                <a:gd name="T76" fmla="*/ 20 w 350"/>
                <a:gd name="T77" fmla="*/ 305 h 732"/>
                <a:gd name="T78" fmla="*/ 78 w 350"/>
                <a:gd name="T79" fmla="*/ 368 h 732"/>
                <a:gd name="T80" fmla="*/ 103 w 350"/>
                <a:gd name="T81" fmla="*/ 477 h 732"/>
                <a:gd name="T82" fmla="*/ 166 w 350"/>
                <a:gd name="T83" fmla="*/ 449 h 732"/>
                <a:gd name="T84" fmla="*/ 184 w 350"/>
                <a:gd name="T85" fmla="*/ 438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0" h="732">
                  <a:moveTo>
                    <a:pt x="257" y="732"/>
                  </a:moveTo>
                  <a:cubicBezTo>
                    <a:pt x="243" y="720"/>
                    <a:pt x="243" y="720"/>
                    <a:pt x="243" y="720"/>
                  </a:cubicBezTo>
                  <a:cubicBezTo>
                    <a:pt x="228" y="708"/>
                    <a:pt x="234" y="690"/>
                    <a:pt x="238" y="678"/>
                  </a:cubicBezTo>
                  <a:cubicBezTo>
                    <a:pt x="244" y="663"/>
                    <a:pt x="244" y="659"/>
                    <a:pt x="237" y="656"/>
                  </a:cubicBezTo>
                  <a:cubicBezTo>
                    <a:pt x="228" y="651"/>
                    <a:pt x="228" y="651"/>
                    <a:pt x="228" y="651"/>
                  </a:cubicBezTo>
                  <a:cubicBezTo>
                    <a:pt x="234" y="643"/>
                    <a:pt x="234" y="643"/>
                    <a:pt x="234" y="643"/>
                  </a:cubicBezTo>
                  <a:cubicBezTo>
                    <a:pt x="241" y="632"/>
                    <a:pt x="236" y="613"/>
                    <a:pt x="230" y="597"/>
                  </a:cubicBezTo>
                  <a:cubicBezTo>
                    <a:pt x="225" y="601"/>
                    <a:pt x="225" y="601"/>
                    <a:pt x="225" y="601"/>
                  </a:cubicBezTo>
                  <a:cubicBezTo>
                    <a:pt x="222" y="587"/>
                    <a:pt x="222" y="587"/>
                    <a:pt x="222" y="587"/>
                  </a:cubicBezTo>
                  <a:cubicBezTo>
                    <a:pt x="212" y="555"/>
                    <a:pt x="206" y="530"/>
                    <a:pt x="204" y="499"/>
                  </a:cubicBezTo>
                  <a:cubicBezTo>
                    <a:pt x="203" y="486"/>
                    <a:pt x="197" y="482"/>
                    <a:pt x="188" y="477"/>
                  </a:cubicBezTo>
                  <a:cubicBezTo>
                    <a:pt x="185" y="475"/>
                    <a:pt x="181" y="472"/>
                    <a:pt x="178" y="470"/>
                  </a:cubicBezTo>
                  <a:cubicBezTo>
                    <a:pt x="164" y="494"/>
                    <a:pt x="132" y="511"/>
                    <a:pt x="110" y="511"/>
                  </a:cubicBezTo>
                  <a:cubicBezTo>
                    <a:pt x="101" y="511"/>
                    <a:pt x="94" y="507"/>
                    <a:pt x="90" y="501"/>
                  </a:cubicBezTo>
                  <a:cubicBezTo>
                    <a:pt x="70" y="508"/>
                    <a:pt x="70" y="508"/>
                    <a:pt x="70" y="508"/>
                  </a:cubicBezTo>
                  <a:cubicBezTo>
                    <a:pt x="75" y="491"/>
                    <a:pt x="75" y="491"/>
                    <a:pt x="75" y="491"/>
                  </a:cubicBezTo>
                  <a:cubicBezTo>
                    <a:pt x="85" y="452"/>
                    <a:pt x="87" y="422"/>
                    <a:pt x="67" y="385"/>
                  </a:cubicBezTo>
                  <a:cubicBezTo>
                    <a:pt x="64" y="385"/>
                    <a:pt x="60" y="385"/>
                    <a:pt x="56" y="381"/>
                  </a:cubicBezTo>
                  <a:cubicBezTo>
                    <a:pt x="52" y="376"/>
                    <a:pt x="52" y="370"/>
                    <a:pt x="52" y="363"/>
                  </a:cubicBezTo>
                  <a:cubicBezTo>
                    <a:pt x="52" y="359"/>
                    <a:pt x="52" y="359"/>
                    <a:pt x="52" y="359"/>
                  </a:cubicBezTo>
                  <a:cubicBezTo>
                    <a:pt x="49" y="355"/>
                    <a:pt x="43" y="351"/>
                    <a:pt x="36" y="347"/>
                  </a:cubicBezTo>
                  <a:cubicBezTo>
                    <a:pt x="22" y="339"/>
                    <a:pt x="5" y="329"/>
                    <a:pt x="2" y="307"/>
                  </a:cubicBezTo>
                  <a:cubicBezTo>
                    <a:pt x="0" y="291"/>
                    <a:pt x="9" y="280"/>
                    <a:pt x="18" y="270"/>
                  </a:cubicBezTo>
                  <a:cubicBezTo>
                    <a:pt x="27" y="260"/>
                    <a:pt x="32" y="253"/>
                    <a:pt x="30" y="243"/>
                  </a:cubicBezTo>
                  <a:cubicBezTo>
                    <a:pt x="26" y="227"/>
                    <a:pt x="36" y="222"/>
                    <a:pt x="40" y="221"/>
                  </a:cubicBezTo>
                  <a:cubicBezTo>
                    <a:pt x="40" y="218"/>
                    <a:pt x="40" y="218"/>
                    <a:pt x="40" y="218"/>
                  </a:cubicBezTo>
                  <a:cubicBezTo>
                    <a:pt x="41" y="190"/>
                    <a:pt x="43" y="187"/>
                    <a:pt x="72" y="178"/>
                  </a:cubicBezTo>
                  <a:cubicBezTo>
                    <a:pt x="72" y="178"/>
                    <a:pt x="72" y="178"/>
                    <a:pt x="72" y="178"/>
                  </a:cubicBezTo>
                  <a:cubicBezTo>
                    <a:pt x="80" y="168"/>
                    <a:pt x="109" y="113"/>
                    <a:pt x="110" y="104"/>
                  </a:cubicBezTo>
                  <a:cubicBezTo>
                    <a:pt x="112" y="81"/>
                    <a:pt x="116" y="76"/>
                    <a:pt x="132" y="63"/>
                  </a:cubicBezTo>
                  <a:cubicBezTo>
                    <a:pt x="137" y="59"/>
                    <a:pt x="137" y="59"/>
                    <a:pt x="137" y="59"/>
                  </a:cubicBezTo>
                  <a:cubicBezTo>
                    <a:pt x="145" y="52"/>
                    <a:pt x="156" y="51"/>
                    <a:pt x="165" y="50"/>
                  </a:cubicBezTo>
                  <a:cubicBezTo>
                    <a:pt x="170" y="50"/>
                    <a:pt x="176" y="50"/>
                    <a:pt x="178" y="48"/>
                  </a:cubicBezTo>
                  <a:cubicBezTo>
                    <a:pt x="177" y="48"/>
                    <a:pt x="178" y="44"/>
                    <a:pt x="180" y="40"/>
                  </a:cubicBezTo>
                  <a:cubicBezTo>
                    <a:pt x="185" y="22"/>
                    <a:pt x="192" y="0"/>
                    <a:pt x="208" y="0"/>
                  </a:cubicBezTo>
                  <a:cubicBezTo>
                    <a:pt x="219" y="0"/>
                    <a:pt x="225" y="12"/>
                    <a:pt x="228" y="15"/>
                  </a:cubicBezTo>
                  <a:cubicBezTo>
                    <a:pt x="231" y="21"/>
                    <a:pt x="235" y="27"/>
                    <a:pt x="239" y="32"/>
                  </a:cubicBezTo>
                  <a:cubicBezTo>
                    <a:pt x="252" y="50"/>
                    <a:pt x="267" y="70"/>
                    <a:pt x="256" y="104"/>
                  </a:cubicBezTo>
                  <a:cubicBezTo>
                    <a:pt x="253" y="114"/>
                    <a:pt x="245" y="122"/>
                    <a:pt x="238" y="130"/>
                  </a:cubicBezTo>
                  <a:cubicBezTo>
                    <a:pt x="233" y="135"/>
                    <a:pt x="228" y="141"/>
                    <a:pt x="226" y="146"/>
                  </a:cubicBezTo>
                  <a:cubicBezTo>
                    <a:pt x="222" y="155"/>
                    <a:pt x="220" y="165"/>
                    <a:pt x="218" y="176"/>
                  </a:cubicBezTo>
                  <a:cubicBezTo>
                    <a:pt x="227" y="173"/>
                    <a:pt x="237" y="169"/>
                    <a:pt x="245" y="169"/>
                  </a:cubicBezTo>
                  <a:cubicBezTo>
                    <a:pt x="259" y="169"/>
                    <a:pt x="262" y="180"/>
                    <a:pt x="263" y="183"/>
                  </a:cubicBezTo>
                  <a:cubicBezTo>
                    <a:pt x="263" y="188"/>
                    <a:pt x="274" y="207"/>
                    <a:pt x="279" y="214"/>
                  </a:cubicBezTo>
                  <a:cubicBezTo>
                    <a:pt x="285" y="226"/>
                    <a:pt x="286" y="227"/>
                    <a:pt x="285" y="230"/>
                  </a:cubicBezTo>
                  <a:cubicBezTo>
                    <a:pt x="283" y="238"/>
                    <a:pt x="282" y="243"/>
                    <a:pt x="282" y="245"/>
                  </a:cubicBezTo>
                  <a:cubicBezTo>
                    <a:pt x="288" y="247"/>
                    <a:pt x="295" y="250"/>
                    <a:pt x="303" y="261"/>
                  </a:cubicBezTo>
                  <a:cubicBezTo>
                    <a:pt x="306" y="266"/>
                    <a:pt x="308" y="267"/>
                    <a:pt x="309" y="267"/>
                  </a:cubicBezTo>
                  <a:cubicBezTo>
                    <a:pt x="310" y="267"/>
                    <a:pt x="311" y="266"/>
                    <a:pt x="313" y="266"/>
                  </a:cubicBezTo>
                  <a:cubicBezTo>
                    <a:pt x="320" y="263"/>
                    <a:pt x="331" y="262"/>
                    <a:pt x="342" y="269"/>
                  </a:cubicBezTo>
                  <a:cubicBezTo>
                    <a:pt x="350" y="274"/>
                    <a:pt x="350" y="274"/>
                    <a:pt x="350" y="274"/>
                  </a:cubicBezTo>
                  <a:cubicBezTo>
                    <a:pt x="343" y="282"/>
                    <a:pt x="343" y="282"/>
                    <a:pt x="343" y="282"/>
                  </a:cubicBezTo>
                  <a:cubicBezTo>
                    <a:pt x="340" y="287"/>
                    <a:pt x="335" y="291"/>
                    <a:pt x="332" y="296"/>
                  </a:cubicBezTo>
                  <a:cubicBezTo>
                    <a:pt x="307" y="326"/>
                    <a:pt x="280" y="360"/>
                    <a:pt x="239" y="365"/>
                  </a:cubicBezTo>
                  <a:cubicBezTo>
                    <a:pt x="226" y="367"/>
                    <a:pt x="223" y="372"/>
                    <a:pt x="222" y="374"/>
                  </a:cubicBezTo>
                  <a:cubicBezTo>
                    <a:pt x="214" y="387"/>
                    <a:pt x="228" y="418"/>
                    <a:pt x="238" y="440"/>
                  </a:cubicBezTo>
                  <a:cubicBezTo>
                    <a:pt x="244" y="456"/>
                    <a:pt x="250" y="468"/>
                    <a:pt x="250" y="477"/>
                  </a:cubicBezTo>
                  <a:cubicBezTo>
                    <a:pt x="250" y="477"/>
                    <a:pt x="250" y="477"/>
                    <a:pt x="250" y="477"/>
                  </a:cubicBezTo>
                  <a:cubicBezTo>
                    <a:pt x="250" y="477"/>
                    <a:pt x="251" y="478"/>
                    <a:pt x="252" y="478"/>
                  </a:cubicBezTo>
                  <a:cubicBezTo>
                    <a:pt x="255" y="481"/>
                    <a:pt x="262" y="487"/>
                    <a:pt x="258" y="497"/>
                  </a:cubicBezTo>
                  <a:cubicBezTo>
                    <a:pt x="240" y="538"/>
                    <a:pt x="240" y="538"/>
                    <a:pt x="240" y="538"/>
                  </a:cubicBezTo>
                  <a:cubicBezTo>
                    <a:pt x="239" y="541"/>
                    <a:pt x="240" y="544"/>
                    <a:pt x="251" y="552"/>
                  </a:cubicBezTo>
                  <a:cubicBezTo>
                    <a:pt x="260" y="557"/>
                    <a:pt x="269" y="564"/>
                    <a:pt x="270" y="576"/>
                  </a:cubicBezTo>
                  <a:cubicBezTo>
                    <a:pt x="271" y="601"/>
                    <a:pt x="278" y="619"/>
                    <a:pt x="288" y="643"/>
                  </a:cubicBezTo>
                  <a:cubicBezTo>
                    <a:pt x="291" y="652"/>
                    <a:pt x="286" y="662"/>
                    <a:pt x="274" y="681"/>
                  </a:cubicBezTo>
                  <a:cubicBezTo>
                    <a:pt x="267" y="692"/>
                    <a:pt x="259" y="706"/>
                    <a:pt x="258" y="714"/>
                  </a:cubicBezTo>
                  <a:lnTo>
                    <a:pt x="257" y="732"/>
                  </a:lnTo>
                  <a:close/>
                  <a:moveTo>
                    <a:pt x="253" y="645"/>
                  </a:moveTo>
                  <a:cubicBezTo>
                    <a:pt x="260" y="652"/>
                    <a:pt x="261" y="660"/>
                    <a:pt x="260" y="668"/>
                  </a:cubicBezTo>
                  <a:cubicBezTo>
                    <a:pt x="265" y="661"/>
                    <a:pt x="270" y="651"/>
                    <a:pt x="270" y="648"/>
                  </a:cubicBezTo>
                  <a:cubicBezTo>
                    <a:pt x="261" y="625"/>
                    <a:pt x="253" y="605"/>
                    <a:pt x="251" y="577"/>
                  </a:cubicBezTo>
                  <a:cubicBezTo>
                    <a:pt x="251" y="574"/>
                    <a:pt x="245" y="570"/>
                    <a:pt x="240" y="567"/>
                  </a:cubicBezTo>
                  <a:cubicBezTo>
                    <a:pt x="240" y="566"/>
                    <a:pt x="239" y="565"/>
                    <a:pt x="238" y="565"/>
                  </a:cubicBezTo>
                  <a:cubicBezTo>
                    <a:pt x="243" y="578"/>
                    <a:pt x="243" y="578"/>
                    <a:pt x="243" y="578"/>
                  </a:cubicBezTo>
                  <a:cubicBezTo>
                    <a:pt x="250" y="598"/>
                    <a:pt x="260" y="625"/>
                    <a:pt x="253" y="645"/>
                  </a:cubicBezTo>
                  <a:close/>
                  <a:moveTo>
                    <a:pt x="185" y="447"/>
                  </a:moveTo>
                  <a:cubicBezTo>
                    <a:pt x="186" y="453"/>
                    <a:pt x="190" y="456"/>
                    <a:pt x="198" y="461"/>
                  </a:cubicBezTo>
                  <a:cubicBezTo>
                    <a:pt x="208" y="467"/>
                    <a:pt x="221" y="475"/>
                    <a:pt x="223" y="498"/>
                  </a:cubicBezTo>
                  <a:cubicBezTo>
                    <a:pt x="223" y="508"/>
                    <a:pt x="224" y="517"/>
                    <a:pt x="225" y="526"/>
                  </a:cubicBezTo>
                  <a:cubicBezTo>
                    <a:pt x="240" y="492"/>
                    <a:pt x="240" y="492"/>
                    <a:pt x="240" y="492"/>
                  </a:cubicBezTo>
                  <a:cubicBezTo>
                    <a:pt x="236" y="489"/>
                    <a:pt x="233" y="485"/>
                    <a:pt x="232" y="478"/>
                  </a:cubicBezTo>
                  <a:cubicBezTo>
                    <a:pt x="232" y="472"/>
                    <a:pt x="226" y="460"/>
                    <a:pt x="221" y="448"/>
                  </a:cubicBezTo>
                  <a:cubicBezTo>
                    <a:pt x="208" y="419"/>
                    <a:pt x="194" y="386"/>
                    <a:pt x="206" y="364"/>
                  </a:cubicBezTo>
                  <a:cubicBezTo>
                    <a:pt x="212" y="355"/>
                    <a:pt x="222" y="349"/>
                    <a:pt x="237" y="347"/>
                  </a:cubicBezTo>
                  <a:cubicBezTo>
                    <a:pt x="270" y="343"/>
                    <a:pt x="295" y="312"/>
                    <a:pt x="317" y="285"/>
                  </a:cubicBezTo>
                  <a:cubicBezTo>
                    <a:pt x="318" y="284"/>
                    <a:pt x="318" y="284"/>
                    <a:pt x="318" y="283"/>
                  </a:cubicBezTo>
                  <a:cubicBezTo>
                    <a:pt x="316" y="284"/>
                    <a:pt x="312" y="285"/>
                    <a:pt x="309" y="285"/>
                  </a:cubicBezTo>
                  <a:cubicBezTo>
                    <a:pt x="309" y="285"/>
                    <a:pt x="309" y="285"/>
                    <a:pt x="309" y="285"/>
                  </a:cubicBezTo>
                  <a:cubicBezTo>
                    <a:pt x="298" y="285"/>
                    <a:pt x="292" y="277"/>
                    <a:pt x="287" y="271"/>
                  </a:cubicBezTo>
                  <a:cubicBezTo>
                    <a:pt x="283" y="264"/>
                    <a:pt x="279" y="263"/>
                    <a:pt x="275" y="262"/>
                  </a:cubicBezTo>
                  <a:cubicBezTo>
                    <a:pt x="261" y="258"/>
                    <a:pt x="262" y="247"/>
                    <a:pt x="266" y="230"/>
                  </a:cubicBezTo>
                  <a:cubicBezTo>
                    <a:pt x="265" y="228"/>
                    <a:pt x="264" y="226"/>
                    <a:pt x="263" y="224"/>
                  </a:cubicBezTo>
                  <a:cubicBezTo>
                    <a:pt x="254" y="209"/>
                    <a:pt x="247" y="196"/>
                    <a:pt x="245" y="188"/>
                  </a:cubicBezTo>
                  <a:cubicBezTo>
                    <a:pt x="234" y="188"/>
                    <a:pt x="217" y="197"/>
                    <a:pt x="211" y="200"/>
                  </a:cubicBezTo>
                  <a:cubicBezTo>
                    <a:pt x="193" y="211"/>
                    <a:pt x="193" y="211"/>
                    <a:pt x="193" y="211"/>
                  </a:cubicBezTo>
                  <a:cubicBezTo>
                    <a:pt x="197" y="191"/>
                    <a:pt x="197" y="191"/>
                    <a:pt x="197" y="191"/>
                  </a:cubicBezTo>
                  <a:cubicBezTo>
                    <a:pt x="198" y="186"/>
                    <a:pt x="199" y="180"/>
                    <a:pt x="200" y="175"/>
                  </a:cubicBezTo>
                  <a:cubicBezTo>
                    <a:pt x="202" y="163"/>
                    <a:pt x="204" y="150"/>
                    <a:pt x="209" y="138"/>
                  </a:cubicBezTo>
                  <a:cubicBezTo>
                    <a:pt x="213" y="130"/>
                    <a:pt x="219" y="124"/>
                    <a:pt x="225" y="117"/>
                  </a:cubicBezTo>
                  <a:cubicBezTo>
                    <a:pt x="231" y="111"/>
                    <a:pt x="236" y="105"/>
                    <a:pt x="238" y="99"/>
                  </a:cubicBezTo>
                  <a:cubicBezTo>
                    <a:pt x="246" y="74"/>
                    <a:pt x="237" y="60"/>
                    <a:pt x="224" y="43"/>
                  </a:cubicBezTo>
                  <a:cubicBezTo>
                    <a:pt x="220" y="37"/>
                    <a:pt x="215" y="31"/>
                    <a:pt x="212" y="24"/>
                  </a:cubicBezTo>
                  <a:cubicBezTo>
                    <a:pt x="209" y="19"/>
                    <a:pt x="207" y="18"/>
                    <a:pt x="207" y="18"/>
                  </a:cubicBezTo>
                  <a:cubicBezTo>
                    <a:pt x="205" y="21"/>
                    <a:pt x="200" y="39"/>
                    <a:pt x="197" y="46"/>
                  </a:cubicBezTo>
                  <a:cubicBezTo>
                    <a:pt x="194" y="55"/>
                    <a:pt x="193" y="59"/>
                    <a:pt x="190" y="62"/>
                  </a:cubicBezTo>
                  <a:cubicBezTo>
                    <a:pt x="183" y="67"/>
                    <a:pt x="175" y="68"/>
                    <a:pt x="167" y="69"/>
                  </a:cubicBezTo>
                  <a:cubicBezTo>
                    <a:pt x="160" y="69"/>
                    <a:pt x="153" y="70"/>
                    <a:pt x="148" y="74"/>
                  </a:cubicBezTo>
                  <a:cubicBezTo>
                    <a:pt x="144" y="77"/>
                    <a:pt x="144" y="77"/>
                    <a:pt x="144" y="77"/>
                  </a:cubicBezTo>
                  <a:cubicBezTo>
                    <a:pt x="130" y="88"/>
                    <a:pt x="130" y="89"/>
                    <a:pt x="128" y="106"/>
                  </a:cubicBezTo>
                  <a:cubicBezTo>
                    <a:pt x="128" y="114"/>
                    <a:pt x="91" y="192"/>
                    <a:pt x="79" y="195"/>
                  </a:cubicBezTo>
                  <a:cubicBezTo>
                    <a:pt x="77" y="196"/>
                    <a:pt x="77" y="196"/>
                    <a:pt x="77" y="196"/>
                  </a:cubicBezTo>
                  <a:cubicBezTo>
                    <a:pt x="59" y="201"/>
                    <a:pt x="59" y="201"/>
                    <a:pt x="58" y="219"/>
                  </a:cubicBezTo>
                  <a:cubicBezTo>
                    <a:pt x="58" y="223"/>
                    <a:pt x="58" y="223"/>
                    <a:pt x="58" y="223"/>
                  </a:cubicBezTo>
                  <a:cubicBezTo>
                    <a:pt x="57" y="233"/>
                    <a:pt x="51" y="236"/>
                    <a:pt x="47" y="238"/>
                  </a:cubicBezTo>
                  <a:cubicBezTo>
                    <a:pt x="47" y="238"/>
                    <a:pt x="48" y="238"/>
                    <a:pt x="48" y="239"/>
                  </a:cubicBezTo>
                  <a:cubicBezTo>
                    <a:pt x="52" y="258"/>
                    <a:pt x="41" y="272"/>
                    <a:pt x="32" y="282"/>
                  </a:cubicBezTo>
                  <a:cubicBezTo>
                    <a:pt x="24" y="291"/>
                    <a:pt x="19" y="298"/>
                    <a:pt x="20" y="305"/>
                  </a:cubicBezTo>
                  <a:cubicBezTo>
                    <a:pt x="22" y="318"/>
                    <a:pt x="33" y="324"/>
                    <a:pt x="45" y="331"/>
                  </a:cubicBezTo>
                  <a:cubicBezTo>
                    <a:pt x="59" y="339"/>
                    <a:pt x="74" y="349"/>
                    <a:pt x="76" y="368"/>
                  </a:cubicBezTo>
                  <a:cubicBezTo>
                    <a:pt x="78" y="368"/>
                    <a:pt x="78" y="368"/>
                    <a:pt x="78" y="368"/>
                  </a:cubicBezTo>
                  <a:cubicBezTo>
                    <a:pt x="80" y="372"/>
                    <a:pt x="80" y="372"/>
                    <a:pt x="80" y="372"/>
                  </a:cubicBezTo>
                  <a:cubicBezTo>
                    <a:pt x="103" y="410"/>
                    <a:pt x="104" y="442"/>
                    <a:pt x="96" y="480"/>
                  </a:cubicBezTo>
                  <a:cubicBezTo>
                    <a:pt x="103" y="477"/>
                    <a:pt x="103" y="477"/>
                    <a:pt x="103" y="477"/>
                  </a:cubicBezTo>
                  <a:cubicBezTo>
                    <a:pt x="104" y="489"/>
                    <a:pt x="104" y="489"/>
                    <a:pt x="104" y="489"/>
                  </a:cubicBezTo>
                  <a:cubicBezTo>
                    <a:pt x="104" y="490"/>
                    <a:pt x="104" y="492"/>
                    <a:pt x="110" y="492"/>
                  </a:cubicBezTo>
                  <a:cubicBezTo>
                    <a:pt x="130" y="492"/>
                    <a:pt x="164" y="471"/>
                    <a:pt x="166" y="449"/>
                  </a:cubicBezTo>
                  <a:cubicBezTo>
                    <a:pt x="165" y="446"/>
                    <a:pt x="165" y="443"/>
                    <a:pt x="165" y="439"/>
                  </a:cubicBezTo>
                  <a:cubicBezTo>
                    <a:pt x="167" y="363"/>
                    <a:pt x="167" y="363"/>
                    <a:pt x="167" y="363"/>
                  </a:cubicBezTo>
                  <a:cubicBezTo>
                    <a:pt x="184" y="438"/>
                    <a:pt x="184" y="438"/>
                    <a:pt x="184" y="438"/>
                  </a:cubicBezTo>
                  <a:cubicBezTo>
                    <a:pt x="184" y="441"/>
                    <a:pt x="185" y="444"/>
                    <a:pt x="185" y="447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9" name="Freeform 591"/>
            <p:cNvSpPr>
              <a:spLocks/>
            </p:cNvSpPr>
            <p:nvPr/>
          </p:nvSpPr>
          <p:spPr bwMode="auto">
            <a:xfrm>
              <a:off x="3233" y="2484"/>
              <a:ext cx="3" cy="2"/>
            </a:xfrm>
            <a:custGeom>
              <a:avLst/>
              <a:gdLst>
                <a:gd name="T0" fmla="*/ 8 w 10"/>
                <a:gd name="T1" fmla="*/ 0 h 9"/>
                <a:gd name="T2" fmla="*/ 0 w 10"/>
                <a:gd name="T3" fmla="*/ 7 h 9"/>
                <a:gd name="T4" fmla="*/ 10 w 10"/>
                <a:gd name="T5" fmla="*/ 9 h 9"/>
                <a:gd name="T6" fmla="*/ 8 w 1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9">
                  <a:moveTo>
                    <a:pt x="8" y="0"/>
                  </a:moveTo>
                  <a:cubicBezTo>
                    <a:pt x="5" y="2"/>
                    <a:pt x="3" y="4"/>
                    <a:pt x="0" y="7"/>
                  </a:cubicBezTo>
                  <a:cubicBezTo>
                    <a:pt x="4" y="7"/>
                    <a:pt x="6" y="8"/>
                    <a:pt x="10" y="9"/>
                  </a:cubicBezTo>
                  <a:cubicBezTo>
                    <a:pt x="9" y="6"/>
                    <a:pt x="8" y="3"/>
                    <a:pt x="8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0" name="Freeform 592"/>
            <p:cNvSpPr>
              <a:spLocks/>
            </p:cNvSpPr>
            <p:nvPr/>
          </p:nvSpPr>
          <p:spPr bwMode="auto">
            <a:xfrm>
              <a:off x="3227" y="2478"/>
              <a:ext cx="12" cy="11"/>
            </a:xfrm>
            <a:custGeom>
              <a:avLst/>
              <a:gdLst>
                <a:gd name="T0" fmla="*/ 41 w 41"/>
                <a:gd name="T1" fmla="*/ 38 h 38"/>
                <a:gd name="T2" fmla="*/ 0 w 41"/>
                <a:gd name="T3" fmla="*/ 31 h 38"/>
                <a:gd name="T4" fmla="*/ 13 w 41"/>
                <a:gd name="T5" fmla="*/ 19 h 38"/>
                <a:gd name="T6" fmla="*/ 20 w 41"/>
                <a:gd name="T7" fmla="*/ 11 h 38"/>
                <a:gd name="T8" fmla="*/ 32 w 41"/>
                <a:gd name="T9" fmla="*/ 0 h 38"/>
                <a:gd name="T10" fmla="*/ 41 w 41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38">
                  <a:moveTo>
                    <a:pt x="41" y="38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5" y="16"/>
                    <a:pt x="18" y="13"/>
                    <a:pt x="20" y="11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41" y="38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1" name="Freeform 593"/>
            <p:cNvSpPr>
              <a:spLocks/>
            </p:cNvSpPr>
            <p:nvPr/>
          </p:nvSpPr>
          <p:spPr bwMode="auto">
            <a:xfrm>
              <a:off x="3277" y="2451"/>
              <a:ext cx="60" cy="50"/>
            </a:xfrm>
            <a:custGeom>
              <a:avLst/>
              <a:gdLst>
                <a:gd name="T0" fmla="*/ 188 w 202"/>
                <a:gd name="T1" fmla="*/ 0 h 167"/>
                <a:gd name="T2" fmla="*/ 141 w 202"/>
                <a:gd name="T3" fmla="*/ 112 h 167"/>
                <a:gd name="T4" fmla="*/ 132 w 202"/>
                <a:gd name="T5" fmla="*/ 133 h 167"/>
                <a:gd name="T6" fmla="*/ 97 w 202"/>
                <a:gd name="T7" fmla="*/ 147 h 167"/>
                <a:gd name="T8" fmla="*/ 48 w 202"/>
                <a:gd name="T9" fmla="*/ 135 h 167"/>
                <a:gd name="T10" fmla="*/ 32 w 202"/>
                <a:gd name="T11" fmla="*/ 143 h 167"/>
                <a:gd name="T12" fmla="*/ 22 w 202"/>
                <a:gd name="T13" fmla="*/ 109 h 167"/>
                <a:gd name="T14" fmla="*/ 6 w 202"/>
                <a:gd name="T15" fmla="*/ 78 h 167"/>
                <a:gd name="T16" fmla="*/ 35 w 202"/>
                <a:gd name="T17" fmla="*/ 11 h 167"/>
                <a:gd name="T18" fmla="*/ 126 w 202"/>
                <a:gd name="T19" fmla="*/ 24 h 167"/>
                <a:gd name="T20" fmla="*/ 188 w 202"/>
                <a:gd name="T2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2" h="167">
                  <a:moveTo>
                    <a:pt x="188" y="0"/>
                  </a:moveTo>
                  <a:cubicBezTo>
                    <a:pt x="190" y="48"/>
                    <a:pt x="202" y="106"/>
                    <a:pt x="141" y="112"/>
                  </a:cubicBezTo>
                  <a:cubicBezTo>
                    <a:pt x="119" y="114"/>
                    <a:pt x="144" y="126"/>
                    <a:pt x="132" y="133"/>
                  </a:cubicBezTo>
                  <a:cubicBezTo>
                    <a:pt x="122" y="140"/>
                    <a:pt x="101" y="135"/>
                    <a:pt x="97" y="147"/>
                  </a:cubicBezTo>
                  <a:cubicBezTo>
                    <a:pt x="89" y="167"/>
                    <a:pt x="44" y="163"/>
                    <a:pt x="48" y="135"/>
                  </a:cubicBezTo>
                  <a:cubicBezTo>
                    <a:pt x="43" y="138"/>
                    <a:pt x="37" y="140"/>
                    <a:pt x="32" y="143"/>
                  </a:cubicBezTo>
                  <a:cubicBezTo>
                    <a:pt x="27" y="133"/>
                    <a:pt x="23" y="121"/>
                    <a:pt x="22" y="109"/>
                  </a:cubicBezTo>
                  <a:cubicBezTo>
                    <a:pt x="20" y="93"/>
                    <a:pt x="9" y="91"/>
                    <a:pt x="6" y="78"/>
                  </a:cubicBezTo>
                  <a:cubicBezTo>
                    <a:pt x="0" y="52"/>
                    <a:pt x="6" y="22"/>
                    <a:pt x="35" y="11"/>
                  </a:cubicBezTo>
                  <a:cubicBezTo>
                    <a:pt x="59" y="2"/>
                    <a:pt x="103" y="13"/>
                    <a:pt x="126" y="24"/>
                  </a:cubicBezTo>
                  <a:cubicBezTo>
                    <a:pt x="127" y="25"/>
                    <a:pt x="181" y="8"/>
                    <a:pt x="188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2" name="Freeform 594"/>
            <p:cNvSpPr>
              <a:spLocks noEditPoints="1"/>
            </p:cNvSpPr>
            <p:nvPr/>
          </p:nvSpPr>
          <p:spPr bwMode="auto">
            <a:xfrm>
              <a:off x="3274" y="2443"/>
              <a:ext cx="63" cy="59"/>
            </a:xfrm>
            <a:custGeom>
              <a:avLst/>
              <a:gdLst>
                <a:gd name="T0" fmla="*/ 84 w 214"/>
                <a:gd name="T1" fmla="*/ 196 h 196"/>
                <a:gd name="T2" fmla="*/ 55 w 214"/>
                <a:gd name="T3" fmla="*/ 184 h 196"/>
                <a:gd name="T4" fmla="*/ 51 w 214"/>
                <a:gd name="T5" fmla="*/ 176 h 196"/>
                <a:gd name="T6" fmla="*/ 37 w 214"/>
                <a:gd name="T7" fmla="*/ 182 h 196"/>
                <a:gd name="T8" fmla="*/ 33 w 214"/>
                <a:gd name="T9" fmla="*/ 173 h 196"/>
                <a:gd name="T10" fmla="*/ 23 w 214"/>
                <a:gd name="T11" fmla="*/ 137 h 196"/>
                <a:gd name="T12" fmla="*/ 16 w 214"/>
                <a:gd name="T13" fmla="*/ 124 h 196"/>
                <a:gd name="T14" fmla="*/ 7 w 214"/>
                <a:gd name="T15" fmla="*/ 107 h 196"/>
                <a:gd name="T16" fmla="*/ 42 w 214"/>
                <a:gd name="T17" fmla="*/ 29 h 196"/>
                <a:gd name="T18" fmla="*/ 137 w 214"/>
                <a:gd name="T19" fmla="*/ 42 h 196"/>
                <a:gd name="T20" fmla="*/ 191 w 214"/>
                <a:gd name="T21" fmla="*/ 21 h 196"/>
                <a:gd name="T22" fmla="*/ 206 w 214"/>
                <a:gd name="T23" fmla="*/ 0 h 196"/>
                <a:gd name="T24" fmla="*/ 207 w 214"/>
                <a:gd name="T25" fmla="*/ 26 h 196"/>
                <a:gd name="T26" fmla="*/ 208 w 214"/>
                <a:gd name="T27" fmla="*/ 44 h 196"/>
                <a:gd name="T28" fmla="*/ 153 w 214"/>
                <a:gd name="T29" fmla="*/ 148 h 196"/>
                <a:gd name="T30" fmla="*/ 147 w 214"/>
                <a:gd name="T31" fmla="*/ 168 h 196"/>
                <a:gd name="T32" fmla="*/ 128 w 214"/>
                <a:gd name="T33" fmla="*/ 174 h 196"/>
                <a:gd name="T34" fmla="*/ 115 w 214"/>
                <a:gd name="T35" fmla="*/ 178 h 196"/>
                <a:gd name="T36" fmla="*/ 84 w 214"/>
                <a:gd name="T37" fmla="*/ 196 h 196"/>
                <a:gd name="T38" fmla="*/ 70 w 214"/>
                <a:gd name="T39" fmla="*/ 147 h 196"/>
                <a:gd name="T40" fmla="*/ 67 w 214"/>
                <a:gd name="T41" fmla="*/ 164 h 196"/>
                <a:gd name="T42" fmla="*/ 69 w 214"/>
                <a:gd name="T43" fmla="*/ 172 h 196"/>
                <a:gd name="T44" fmla="*/ 98 w 214"/>
                <a:gd name="T45" fmla="*/ 171 h 196"/>
                <a:gd name="T46" fmla="*/ 125 w 214"/>
                <a:gd name="T47" fmla="*/ 156 h 196"/>
                <a:gd name="T48" fmla="*/ 136 w 214"/>
                <a:gd name="T49" fmla="*/ 154 h 196"/>
                <a:gd name="T50" fmla="*/ 135 w 214"/>
                <a:gd name="T51" fmla="*/ 153 h 196"/>
                <a:gd name="T52" fmla="*/ 134 w 214"/>
                <a:gd name="T53" fmla="*/ 138 h 196"/>
                <a:gd name="T54" fmla="*/ 150 w 214"/>
                <a:gd name="T55" fmla="*/ 130 h 196"/>
                <a:gd name="T56" fmla="*/ 190 w 214"/>
                <a:gd name="T57" fmla="*/ 45 h 196"/>
                <a:gd name="T58" fmla="*/ 189 w 214"/>
                <a:gd name="T59" fmla="*/ 42 h 196"/>
                <a:gd name="T60" fmla="*/ 136 w 214"/>
                <a:gd name="T61" fmla="*/ 60 h 196"/>
                <a:gd name="T62" fmla="*/ 136 w 214"/>
                <a:gd name="T63" fmla="*/ 60 h 196"/>
                <a:gd name="T64" fmla="*/ 131 w 214"/>
                <a:gd name="T65" fmla="*/ 59 h 196"/>
                <a:gd name="T66" fmla="*/ 66 w 214"/>
                <a:gd name="T67" fmla="*/ 44 h 196"/>
                <a:gd name="T68" fmla="*/ 49 w 214"/>
                <a:gd name="T69" fmla="*/ 47 h 196"/>
                <a:gd name="T70" fmla="*/ 25 w 214"/>
                <a:gd name="T71" fmla="*/ 103 h 196"/>
                <a:gd name="T72" fmla="*/ 30 w 214"/>
                <a:gd name="T73" fmla="*/ 112 h 196"/>
                <a:gd name="T74" fmla="*/ 41 w 214"/>
                <a:gd name="T75" fmla="*/ 136 h 196"/>
                <a:gd name="T76" fmla="*/ 47 w 214"/>
                <a:gd name="T77" fmla="*/ 158 h 196"/>
                <a:gd name="T78" fmla="*/ 70 w 214"/>
                <a:gd name="T79" fmla="*/ 14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4" h="196">
                  <a:moveTo>
                    <a:pt x="84" y="196"/>
                  </a:moveTo>
                  <a:cubicBezTo>
                    <a:pt x="72" y="196"/>
                    <a:pt x="62" y="191"/>
                    <a:pt x="55" y="184"/>
                  </a:cubicBezTo>
                  <a:cubicBezTo>
                    <a:pt x="53" y="181"/>
                    <a:pt x="51" y="179"/>
                    <a:pt x="51" y="176"/>
                  </a:cubicBezTo>
                  <a:cubicBezTo>
                    <a:pt x="37" y="182"/>
                    <a:pt x="37" y="182"/>
                    <a:pt x="37" y="182"/>
                  </a:cubicBezTo>
                  <a:cubicBezTo>
                    <a:pt x="33" y="173"/>
                    <a:pt x="33" y="173"/>
                    <a:pt x="33" y="173"/>
                  </a:cubicBezTo>
                  <a:cubicBezTo>
                    <a:pt x="27" y="160"/>
                    <a:pt x="24" y="148"/>
                    <a:pt x="23" y="137"/>
                  </a:cubicBezTo>
                  <a:cubicBezTo>
                    <a:pt x="22" y="131"/>
                    <a:pt x="20" y="128"/>
                    <a:pt x="16" y="124"/>
                  </a:cubicBezTo>
                  <a:cubicBezTo>
                    <a:pt x="13" y="120"/>
                    <a:pt x="9" y="115"/>
                    <a:pt x="7" y="107"/>
                  </a:cubicBezTo>
                  <a:cubicBezTo>
                    <a:pt x="0" y="77"/>
                    <a:pt x="8" y="41"/>
                    <a:pt x="42" y="29"/>
                  </a:cubicBezTo>
                  <a:cubicBezTo>
                    <a:pt x="66" y="21"/>
                    <a:pt x="112" y="30"/>
                    <a:pt x="137" y="42"/>
                  </a:cubicBezTo>
                  <a:cubicBezTo>
                    <a:pt x="147" y="39"/>
                    <a:pt x="185" y="26"/>
                    <a:pt x="191" y="21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07" y="26"/>
                    <a:pt x="207" y="26"/>
                    <a:pt x="207" y="26"/>
                  </a:cubicBezTo>
                  <a:cubicBezTo>
                    <a:pt x="207" y="32"/>
                    <a:pt x="208" y="38"/>
                    <a:pt x="208" y="44"/>
                  </a:cubicBezTo>
                  <a:cubicBezTo>
                    <a:pt x="211" y="88"/>
                    <a:pt x="214" y="142"/>
                    <a:pt x="153" y="148"/>
                  </a:cubicBezTo>
                  <a:cubicBezTo>
                    <a:pt x="156" y="157"/>
                    <a:pt x="154" y="164"/>
                    <a:pt x="147" y="168"/>
                  </a:cubicBezTo>
                  <a:cubicBezTo>
                    <a:pt x="141" y="172"/>
                    <a:pt x="134" y="173"/>
                    <a:pt x="128" y="174"/>
                  </a:cubicBezTo>
                  <a:cubicBezTo>
                    <a:pt x="122" y="175"/>
                    <a:pt x="116" y="176"/>
                    <a:pt x="115" y="178"/>
                  </a:cubicBezTo>
                  <a:cubicBezTo>
                    <a:pt x="111" y="189"/>
                    <a:pt x="99" y="196"/>
                    <a:pt x="84" y="196"/>
                  </a:cubicBezTo>
                  <a:close/>
                  <a:moveTo>
                    <a:pt x="70" y="147"/>
                  </a:moveTo>
                  <a:cubicBezTo>
                    <a:pt x="67" y="164"/>
                    <a:pt x="67" y="164"/>
                    <a:pt x="67" y="164"/>
                  </a:cubicBezTo>
                  <a:cubicBezTo>
                    <a:pt x="67" y="167"/>
                    <a:pt x="67" y="170"/>
                    <a:pt x="69" y="172"/>
                  </a:cubicBezTo>
                  <a:cubicBezTo>
                    <a:pt x="75" y="179"/>
                    <a:pt x="96" y="178"/>
                    <a:pt x="98" y="171"/>
                  </a:cubicBezTo>
                  <a:cubicBezTo>
                    <a:pt x="103" y="159"/>
                    <a:pt x="116" y="157"/>
                    <a:pt x="125" y="156"/>
                  </a:cubicBezTo>
                  <a:cubicBezTo>
                    <a:pt x="129" y="155"/>
                    <a:pt x="133" y="155"/>
                    <a:pt x="136" y="154"/>
                  </a:cubicBezTo>
                  <a:cubicBezTo>
                    <a:pt x="135" y="154"/>
                    <a:pt x="135" y="153"/>
                    <a:pt x="135" y="153"/>
                  </a:cubicBezTo>
                  <a:cubicBezTo>
                    <a:pt x="134" y="150"/>
                    <a:pt x="131" y="144"/>
                    <a:pt x="134" y="138"/>
                  </a:cubicBezTo>
                  <a:cubicBezTo>
                    <a:pt x="137" y="132"/>
                    <a:pt x="144" y="131"/>
                    <a:pt x="150" y="130"/>
                  </a:cubicBezTo>
                  <a:cubicBezTo>
                    <a:pt x="193" y="126"/>
                    <a:pt x="193" y="95"/>
                    <a:pt x="190" y="45"/>
                  </a:cubicBezTo>
                  <a:cubicBezTo>
                    <a:pt x="190" y="44"/>
                    <a:pt x="190" y="43"/>
                    <a:pt x="189" y="42"/>
                  </a:cubicBezTo>
                  <a:cubicBezTo>
                    <a:pt x="170" y="52"/>
                    <a:pt x="140" y="60"/>
                    <a:pt x="136" y="60"/>
                  </a:cubicBezTo>
                  <a:cubicBezTo>
                    <a:pt x="136" y="60"/>
                    <a:pt x="136" y="60"/>
                    <a:pt x="136" y="60"/>
                  </a:cubicBezTo>
                  <a:cubicBezTo>
                    <a:pt x="131" y="59"/>
                    <a:pt x="131" y="59"/>
                    <a:pt x="131" y="59"/>
                  </a:cubicBezTo>
                  <a:cubicBezTo>
                    <a:pt x="116" y="52"/>
                    <a:pt x="88" y="44"/>
                    <a:pt x="66" y="44"/>
                  </a:cubicBezTo>
                  <a:cubicBezTo>
                    <a:pt x="59" y="44"/>
                    <a:pt x="53" y="45"/>
                    <a:pt x="49" y="47"/>
                  </a:cubicBezTo>
                  <a:cubicBezTo>
                    <a:pt x="24" y="56"/>
                    <a:pt x="20" y="82"/>
                    <a:pt x="25" y="103"/>
                  </a:cubicBezTo>
                  <a:cubicBezTo>
                    <a:pt x="26" y="106"/>
                    <a:pt x="28" y="109"/>
                    <a:pt x="30" y="112"/>
                  </a:cubicBezTo>
                  <a:cubicBezTo>
                    <a:pt x="35" y="118"/>
                    <a:pt x="40" y="124"/>
                    <a:pt x="41" y="136"/>
                  </a:cubicBezTo>
                  <a:cubicBezTo>
                    <a:pt x="42" y="142"/>
                    <a:pt x="44" y="149"/>
                    <a:pt x="47" y="158"/>
                  </a:cubicBezTo>
                  <a:lnTo>
                    <a:pt x="70" y="147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3" name="Freeform 595"/>
            <p:cNvSpPr>
              <a:spLocks/>
            </p:cNvSpPr>
            <p:nvPr/>
          </p:nvSpPr>
          <p:spPr bwMode="auto">
            <a:xfrm>
              <a:off x="2962" y="1922"/>
              <a:ext cx="671" cy="468"/>
            </a:xfrm>
            <a:custGeom>
              <a:avLst/>
              <a:gdLst>
                <a:gd name="T0" fmla="*/ 123 w 2248"/>
                <a:gd name="T1" fmla="*/ 679 h 1570"/>
                <a:gd name="T2" fmla="*/ 234 w 2248"/>
                <a:gd name="T3" fmla="*/ 480 h 1570"/>
                <a:gd name="T4" fmla="*/ 338 w 2248"/>
                <a:gd name="T5" fmla="*/ 378 h 1570"/>
                <a:gd name="T6" fmla="*/ 442 w 2248"/>
                <a:gd name="T7" fmla="*/ 319 h 1570"/>
                <a:gd name="T8" fmla="*/ 571 w 2248"/>
                <a:gd name="T9" fmla="*/ 319 h 1570"/>
                <a:gd name="T10" fmla="*/ 719 w 2248"/>
                <a:gd name="T11" fmla="*/ 477 h 1570"/>
                <a:gd name="T12" fmla="*/ 984 w 2248"/>
                <a:gd name="T13" fmla="*/ 585 h 1570"/>
                <a:gd name="T14" fmla="*/ 1249 w 2248"/>
                <a:gd name="T15" fmla="*/ 605 h 1570"/>
                <a:gd name="T16" fmla="*/ 1420 w 2248"/>
                <a:gd name="T17" fmla="*/ 469 h 1570"/>
                <a:gd name="T18" fmla="*/ 1541 w 2248"/>
                <a:gd name="T19" fmla="*/ 437 h 1570"/>
                <a:gd name="T20" fmla="*/ 1648 w 2248"/>
                <a:gd name="T21" fmla="*/ 324 h 1570"/>
                <a:gd name="T22" fmla="*/ 1562 w 2248"/>
                <a:gd name="T23" fmla="*/ 217 h 1570"/>
                <a:gd name="T24" fmla="*/ 1709 w 2248"/>
                <a:gd name="T25" fmla="*/ 105 h 1570"/>
                <a:gd name="T26" fmla="*/ 1826 w 2248"/>
                <a:gd name="T27" fmla="*/ 2 h 1570"/>
                <a:gd name="T28" fmla="*/ 1967 w 2248"/>
                <a:gd name="T29" fmla="*/ 164 h 1570"/>
                <a:gd name="T30" fmla="*/ 2147 w 2248"/>
                <a:gd name="T31" fmla="*/ 331 h 1570"/>
                <a:gd name="T32" fmla="*/ 2220 w 2248"/>
                <a:gd name="T33" fmla="*/ 379 h 1570"/>
                <a:gd name="T34" fmla="*/ 2113 w 2248"/>
                <a:gd name="T35" fmla="*/ 511 h 1570"/>
                <a:gd name="T36" fmla="*/ 2004 w 2248"/>
                <a:gd name="T37" fmla="*/ 627 h 1570"/>
                <a:gd name="T38" fmla="*/ 1859 w 2248"/>
                <a:gd name="T39" fmla="*/ 729 h 1570"/>
                <a:gd name="T40" fmla="*/ 1751 w 2248"/>
                <a:gd name="T41" fmla="*/ 746 h 1570"/>
                <a:gd name="T42" fmla="*/ 1682 w 2248"/>
                <a:gd name="T43" fmla="*/ 741 h 1570"/>
                <a:gd name="T44" fmla="*/ 1681 w 2248"/>
                <a:gd name="T45" fmla="*/ 857 h 1570"/>
                <a:gd name="T46" fmla="*/ 1788 w 2248"/>
                <a:gd name="T47" fmla="*/ 874 h 1570"/>
                <a:gd name="T48" fmla="*/ 1773 w 2248"/>
                <a:gd name="T49" fmla="*/ 1097 h 1570"/>
                <a:gd name="T50" fmla="*/ 1710 w 2248"/>
                <a:gd name="T51" fmla="*/ 1164 h 1570"/>
                <a:gd name="T52" fmla="*/ 1770 w 2248"/>
                <a:gd name="T53" fmla="*/ 1185 h 1570"/>
                <a:gd name="T54" fmla="*/ 1699 w 2248"/>
                <a:gd name="T55" fmla="*/ 1313 h 1570"/>
                <a:gd name="T56" fmla="*/ 1614 w 2248"/>
                <a:gd name="T57" fmla="*/ 1421 h 1570"/>
                <a:gd name="T58" fmla="*/ 1493 w 2248"/>
                <a:gd name="T59" fmla="*/ 1471 h 1570"/>
                <a:gd name="T60" fmla="*/ 1491 w 2248"/>
                <a:gd name="T61" fmla="*/ 1471 h 1570"/>
                <a:gd name="T62" fmla="*/ 1448 w 2248"/>
                <a:gd name="T63" fmla="*/ 1469 h 1570"/>
                <a:gd name="T64" fmla="*/ 1272 w 2248"/>
                <a:gd name="T65" fmla="*/ 1515 h 1570"/>
                <a:gd name="T66" fmla="*/ 1123 w 2248"/>
                <a:gd name="T67" fmla="*/ 1464 h 1570"/>
                <a:gd name="T68" fmla="*/ 1052 w 2248"/>
                <a:gd name="T69" fmla="*/ 1478 h 1570"/>
                <a:gd name="T70" fmla="*/ 980 w 2248"/>
                <a:gd name="T71" fmla="*/ 1510 h 1570"/>
                <a:gd name="T72" fmla="*/ 881 w 2248"/>
                <a:gd name="T73" fmla="*/ 1422 h 1570"/>
                <a:gd name="T74" fmla="*/ 836 w 2248"/>
                <a:gd name="T75" fmla="*/ 1222 h 1570"/>
                <a:gd name="T76" fmla="*/ 669 w 2248"/>
                <a:gd name="T77" fmla="*/ 1259 h 1570"/>
                <a:gd name="T78" fmla="*/ 449 w 2248"/>
                <a:gd name="T79" fmla="*/ 1251 h 1570"/>
                <a:gd name="T80" fmla="*/ 286 w 2248"/>
                <a:gd name="T81" fmla="*/ 1157 h 1570"/>
                <a:gd name="T82" fmla="*/ 199 w 2248"/>
                <a:gd name="T83" fmla="*/ 1127 h 1570"/>
                <a:gd name="T84" fmla="*/ 203 w 2248"/>
                <a:gd name="T85" fmla="*/ 996 h 1570"/>
                <a:gd name="T86" fmla="*/ 114 w 2248"/>
                <a:gd name="T87" fmla="*/ 916 h 1570"/>
                <a:gd name="T88" fmla="*/ 34 w 2248"/>
                <a:gd name="T89" fmla="*/ 856 h 1570"/>
                <a:gd name="T90" fmla="*/ 12 w 2248"/>
                <a:gd name="T91" fmla="*/ 742 h 1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48" h="1570">
                  <a:moveTo>
                    <a:pt x="12" y="742"/>
                  </a:moveTo>
                  <a:cubicBezTo>
                    <a:pt x="7" y="703"/>
                    <a:pt x="62" y="699"/>
                    <a:pt x="88" y="702"/>
                  </a:cubicBezTo>
                  <a:cubicBezTo>
                    <a:pt x="110" y="704"/>
                    <a:pt x="105" y="688"/>
                    <a:pt x="123" y="679"/>
                  </a:cubicBezTo>
                  <a:cubicBezTo>
                    <a:pt x="138" y="672"/>
                    <a:pt x="164" y="679"/>
                    <a:pt x="175" y="665"/>
                  </a:cubicBezTo>
                  <a:cubicBezTo>
                    <a:pt x="200" y="634"/>
                    <a:pt x="240" y="641"/>
                    <a:pt x="250" y="598"/>
                  </a:cubicBezTo>
                  <a:cubicBezTo>
                    <a:pt x="260" y="560"/>
                    <a:pt x="264" y="512"/>
                    <a:pt x="234" y="480"/>
                  </a:cubicBezTo>
                  <a:cubicBezTo>
                    <a:pt x="253" y="476"/>
                    <a:pt x="272" y="471"/>
                    <a:pt x="291" y="467"/>
                  </a:cubicBezTo>
                  <a:cubicBezTo>
                    <a:pt x="324" y="459"/>
                    <a:pt x="322" y="462"/>
                    <a:pt x="320" y="428"/>
                  </a:cubicBezTo>
                  <a:cubicBezTo>
                    <a:pt x="319" y="412"/>
                    <a:pt x="332" y="393"/>
                    <a:pt x="338" y="378"/>
                  </a:cubicBezTo>
                  <a:cubicBezTo>
                    <a:pt x="349" y="349"/>
                    <a:pt x="358" y="359"/>
                    <a:pt x="389" y="363"/>
                  </a:cubicBezTo>
                  <a:cubicBezTo>
                    <a:pt x="413" y="366"/>
                    <a:pt x="410" y="379"/>
                    <a:pt x="434" y="367"/>
                  </a:cubicBezTo>
                  <a:cubicBezTo>
                    <a:pt x="449" y="359"/>
                    <a:pt x="438" y="334"/>
                    <a:pt x="442" y="319"/>
                  </a:cubicBezTo>
                  <a:cubicBezTo>
                    <a:pt x="452" y="285"/>
                    <a:pt x="467" y="306"/>
                    <a:pt x="478" y="287"/>
                  </a:cubicBezTo>
                  <a:cubicBezTo>
                    <a:pt x="494" y="259"/>
                    <a:pt x="497" y="276"/>
                    <a:pt x="521" y="261"/>
                  </a:cubicBezTo>
                  <a:cubicBezTo>
                    <a:pt x="527" y="284"/>
                    <a:pt x="546" y="314"/>
                    <a:pt x="571" y="319"/>
                  </a:cubicBezTo>
                  <a:cubicBezTo>
                    <a:pt x="617" y="328"/>
                    <a:pt x="614" y="342"/>
                    <a:pt x="629" y="387"/>
                  </a:cubicBezTo>
                  <a:cubicBezTo>
                    <a:pt x="632" y="396"/>
                    <a:pt x="629" y="457"/>
                    <a:pt x="630" y="457"/>
                  </a:cubicBezTo>
                  <a:cubicBezTo>
                    <a:pt x="657" y="466"/>
                    <a:pt x="695" y="466"/>
                    <a:pt x="719" y="477"/>
                  </a:cubicBezTo>
                  <a:cubicBezTo>
                    <a:pt x="746" y="488"/>
                    <a:pt x="787" y="496"/>
                    <a:pt x="803" y="521"/>
                  </a:cubicBezTo>
                  <a:cubicBezTo>
                    <a:pt x="812" y="536"/>
                    <a:pt x="843" y="591"/>
                    <a:pt x="863" y="590"/>
                  </a:cubicBezTo>
                  <a:cubicBezTo>
                    <a:pt x="903" y="588"/>
                    <a:pt x="944" y="586"/>
                    <a:pt x="984" y="585"/>
                  </a:cubicBezTo>
                  <a:cubicBezTo>
                    <a:pt x="1014" y="584"/>
                    <a:pt x="1033" y="608"/>
                    <a:pt x="1060" y="617"/>
                  </a:cubicBezTo>
                  <a:cubicBezTo>
                    <a:pt x="1079" y="623"/>
                    <a:pt x="1131" y="650"/>
                    <a:pt x="1149" y="643"/>
                  </a:cubicBezTo>
                  <a:cubicBezTo>
                    <a:pt x="1180" y="631"/>
                    <a:pt x="1216" y="610"/>
                    <a:pt x="1249" y="605"/>
                  </a:cubicBezTo>
                  <a:cubicBezTo>
                    <a:pt x="1280" y="599"/>
                    <a:pt x="1308" y="611"/>
                    <a:pt x="1338" y="595"/>
                  </a:cubicBezTo>
                  <a:cubicBezTo>
                    <a:pt x="1350" y="589"/>
                    <a:pt x="1410" y="540"/>
                    <a:pt x="1404" y="532"/>
                  </a:cubicBezTo>
                  <a:cubicBezTo>
                    <a:pt x="1391" y="511"/>
                    <a:pt x="1388" y="477"/>
                    <a:pt x="1420" y="469"/>
                  </a:cubicBezTo>
                  <a:cubicBezTo>
                    <a:pt x="1433" y="466"/>
                    <a:pt x="1452" y="488"/>
                    <a:pt x="1465" y="486"/>
                  </a:cubicBezTo>
                  <a:cubicBezTo>
                    <a:pt x="1478" y="483"/>
                    <a:pt x="1498" y="458"/>
                    <a:pt x="1509" y="449"/>
                  </a:cubicBezTo>
                  <a:cubicBezTo>
                    <a:pt x="1518" y="441"/>
                    <a:pt x="1532" y="444"/>
                    <a:pt x="1541" y="437"/>
                  </a:cubicBezTo>
                  <a:cubicBezTo>
                    <a:pt x="1556" y="426"/>
                    <a:pt x="1570" y="407"/>
                    <a:pt x="1583" y="394"/>
                  </a:cubicBezTo>
                  <a:cubicBezTo>
                    <a:pt x="1597" y="379"/>
                    <a:pt x="1661" y="385"/>
                    <a:pt x="1682" y="384"/>
                  </a:cubicBezTo>
                  <a:cubicBezTo>
                    <a:pt x="1665" y="367"/>
                    <a:pt x="1666" y="343"/>
                    <a:pt x="1648" y="324"/>
                  </a:cubicBezTo>
                  <a:cubicBezTo>
                    <a:pt x="1623" y="297"/>
                    <a:pt x="1615" y="340"/>
                    <a:pt x="1586" y="336"/>
                  </a:cubicBezTo>
                  <a:cubicBezTo>
                    <a:pt x="1552" y="333"/>
                    <a:pt x="1536" y="336"/>
                    <a:pt x="1538" y="297"/>
                  </a:cubicBezTo>
                  <a:cubicBezTo>
                    <a:pt x="1540" y="261"/>
                    <a:pt x="1543" y="248"/>
                    <a:pt x="1562" y="217"/>
                  </a:cubicBezTo>
                  <a:cubicBezTo>
                    <a:pt x="1578" y="190"/>
                    <a:pt x="1599" y="229"/>
                    <a:pt x="1623" y="227"/>
                  </a:cubicBezTo>
                  <a:cubicBezTo>
                    <a:pt x="1653" y="225"/>
                    <a:pt x="1667" y="197"/>
                    <a:pt x="1677" y="177"/>
                  </a:cubicBezTo>
                  <a:cubicBezTo>
                    <a:pt x="1688" y="153"/>
                    <a:pt x="1689" y="123"/>
                    <a:pt x="1709" y="105"/>
                  </a:cubicBezTo>
                  <a:cubicBezTo>
                    <a:pt x="1728" y="89"/>
                    <a:pt x="1743" y="48"/>
                    <a:pt x="1701" y="60"/>
                  </a:cubicBezTo>
                  <a:cubicBezTo>
                    <a:pt x="1712" y="28"/>
                    <a:pt x="1734" y="16"/>
                    <a:pt x="1764" y="11"/>
                  </a:cubicBezTo>
                  <a:cubicBezTo>
                    <a:pt x="1785" y="8"/>
                    <a:pt x="1805" y="5"/>
                    <a:pt x="1826" y="2"/>
                  </a:cubicBezTo>
                  <a:cubicBezTo>
                    <a:pt x="1843" y="0"/>
                    <a:pt x="1850" y="15"/>
                    <a:pt x="1864" y="21"/>
                  </a:cubicBezTo>
                  <a:cubicBezTo>
                    <a:pt x="1895" y="35"/>
                    <a:pt x="1930" y="30"/>
                    <a:pt x="1938" y="75"/>
                  </a:cubicBezTo>
                  <a:cubicBezTo>
                    <a:pt x="1943" y="107"/>
                    <a:pt x="1961" y="133"/>
                    <a:pt x="1967" y="164"/>
                  </a:cubicBezTo>
                  <a:cubicBezTo>
                    <a:pt x="1977" y="220"/>
                    <a:pt x="1971" y="222"/>
                    <a:pt x="2027" y="233"/>
                  </a:cubicBezTo>
                  <a:cubicBezTo>
                    <a:pt x="2062" y="239"/>
                    <a:pt x="2085" y="258"/>
                    <a:pt x="2098" y="289"/>
                  </a:cubicBezTo>
                  <a:cubicBezTo>
                    <a:pt x="2108" y="311"/>
                    <a:pt x="2103" y="349"/>
                    <a:pt x="2147" y="331"/>
                  </a:cubicBezTo>
                  <a:cubicBezTo>
                    <a:pt x="2180" y="317"/>
                    <a:pt x="2213" y="303"/>
                    <a:pt x="2245" y="289"/>
                  </a:cubicBezTo>
                  <a:cubicBezTo>
                    <a:pt x="2237" y="306"/>
                    <a:pt x="2248" y="320"/>
                    <a:pt x="2243" y="337"/>
                  </a:cubicBezTo>
                  <a:cubicBezTo>
                    <a:pt x="2241" y="349"/>
                    <a:pt x="2224" y="364"/>
                    <a:pt x="2220" y="379"/>
                  </a:cubicBezTo>
                  <a:cubicBezTo>
                    <a:pt x="2213" y="401"/>
                    <a:pt x="2200" y="467"/>
                    <a:pt x="2175" y="475"/>
                  </a:cubicBezTo>
                  <a:cubicBezTo>
                    <a:pt x="2163" y="478"/>
                    <a:pt x="2145" y="455"/>
                    <a:pt x="2134" y="465"/>
                  </a:cubicBezTo>
                  <a:cubicBezTo>
                    <a:pt x="2115" y="483"/>
                    <a:pt x="2104" y="485"/>
                    <a:pt x="2113" y="511"/>
                  </a:cubicBezTo>
                  <a:cubicBezTo>
                    <a:pt x="2128" y="553"/>
                    <a:pt x="2092" y="563"/>
                    <a:pt x="2091" y="597"/>
                  </a:cubicBezTo>
                  <a:cubicBezTo>
                    <a:pt x="2087" y="590"/>
                    <a:pt x="2078" y="586"/>
                    <a:pt x="2073" y="579"/>
                  </a:cubicBezTo>
                  <a:cubicBezTo>
                    <a:pt x="2055" y="607"/>
                    <a:pt x="2041" y="631"/>
                    <a:pt x="2004" y="627"/>
                  </a:cubicBezTo>
                  <a:cubicBezTo>
                    <a:pt x="2023" y="684"/>
                    <a:pt x="1964" y="640"/>
                    <a:pt x="1953" y="650"/>
                  </a:cubicBezTo>
                  <a:cubicBezTo>
                    <a:pt x="1930" y="672"/>
                    <a:pt x="1907" y="683"/>
                    <a:pt x="1883" y="701"/>
                  </a:cubicBezTo>
                  <a:cubicBezTo>
                    <a:pt x="1873" y="709"/>
                    <a:pt x="1872" y="726"/>
                    <a:pt x="1859" y="729"/>
                  </a:cubicBezTo>
                  <a:cubicBezTo>
                    <a:pt x="1845" y="731"/>
                    <a:pt x="1831" y="732"/>
                    <a:pt x="1819" y="740"/>
                  </a:cubicBezTo>
                  <a:cubicBezTo>
                    <a:pt x="1799" y="753"/>
                    <a:pt x="1769" y="782"/>
                    <a:pt x="1746" y="781"/>
                  </a:cubicBezTo>
                  <a:cubicBezTo>
                    <a:pt x="1765" y="774"/>
                    <a:pt x="1773" y="755"/>
                    <a:pt x="1751" y="746"/>
                  </a:cubicBezTo>
                  <a:cubicBezTo>
                    <a:pt x="1759" y="736"/>
                    <a:pt x="1788" y="708"/>
                    <a:pt x="1782" y="697"/>
                  </a:cubicBezTo>
                  <a:cubicBezTo>
                    <a:pt x="1770" y="671"/>
                    <a:pt x="1755" y="668"/>
                    <a:pt x="1736" y="693"/>
                  </a:cubicBezTo>
                  <a:cubicBezTo>
                    <a:pt x="1721" y="714"/>
                    <a:pt x="1695" y="722"/>
                    <a:pt x="1682" y="741"/>
                  </a:cubicBezTo>
                  <a:cubicBezTo>
                    <a:pt x="1667" y="762"/>
                    <a:pt x="1634" y="757"/>
                    <a:pt x="1627" y="768"/>
                  </a:cubicBezTo>
                  <a:cubicBezTo>
                    <a:pt x="1614" y="788"/>
                    <a:pt x="1612" y="802"/>
                    <a:pt x="1636" y="815"/>
                  </a:cubicBezTo>
                  <a:cubicBezTo>
                    <a:pt x="1658" y="828"/>
                    <a:pt x="1660" y="849"/>
                    <a:pt x="1681" y="857"/>
                  </a:cubicBezTo>
                  <a:cubicBezTo>
                    <a:pt x="1699" y="865"/>
                    <a:pt x="1723" y="820"/>
                    <a:pt x="1738" y="830"/>
                  </a:cubicBezTo>
                  <a:cubicBezTo>
                    <a:pt x="1760" y="844"/>
                    <a:pt x="1773" y="846"/>
                    <a:pt x="1799" y="848"/>
                  </a:cubicBezTo>
                  <a:cubicBezTo>
                    <a:pt x="1798" y="856"/>
                    <a:pt x="1793" y="868"/>
                    <a:pt x="1788" y="874"/>
                  </a:cubicBezTo>
                  <a:cubicBezTo>
                    <a:pt x="1768" y="844"/>
                    <a:pt x="1727" y="911"/>
                    <a:pt x="1710" y="900"/>
                  </a:cubicBezTo>
                  <a:cubicBezTo>
                    <a:pt x="1710" y="920"/>
                    <a:pt x="1684" y="943"/>
                    <a:pt x="1673" y="960"/>
                  </a:cubicBezTo>
                  <a:cubicBezTo>
                    <a:pt x="1726" y="991"/>
                    <a:pt x="1732" y="1050"/>
                    <a:pt x="1773" y="1097"/>
                  </a:cubicBezTo>
                  <a:cubicBezTo>
                    <a:pt x="1752" y="1091"/>
                    <a:pt x="1731" y="1079"/>
                    <a:pt x="1708" y="1086"/>
                  </a:cubicBezTo>
                  <a:cubicBezTo>
                    <a:pt x="1737" y="1087"/>
                    <a:pt x="1754" y="1110"/>
                    <a:pt x="1773" y="1129"/>
                  </a:cubicBezTo>
                  <a:cubicBezTo>
                    <a:pt x="1752" y="1141"/>
                    <a:pt x="1731" y="1152"/>
                    <a:pt x="1710" y="1164"/>
                  </a:cubicBezTo>
                  <a:cubicBezTo>
                    <a:pt x="1738" y="1158"/>
                    <a:pt x="1751" y="1154"/>
                    <a:pt x="1775" y="1173"/>
                  </a:cubicBezTo>
                  <a:cubicBezTo>
                    <a:pt x="1769" y="1178"/>
                    <a:pt x="1763" y="1187"/>
                    <a:pt x="1757" y="1190"/>
                  </a:cubicBezTo>
                  <a:cubicBezTo>
                    <a:pt x="1761" y="1188"/>
                    <a:pt x="1765" y="1187"/>
                    <a:pt x="1770" y="1185"/>
                  </a:cubicBezTo>
                  <a:cubicBezTo>
                    <a:pt x="1766" y="1201"/>
                    <a:pt x="1774" y="1197"/>
                    <a:pt x="1757" y="1203"/>
                  </a:cubicBezTo>
                  <a:cubicBezTo>
                    <a:pt x="1761" y="1217"/>
                    <a:pt x="1757" y="1232"/>
                    <a:pt x="1751" y="1246"/>
                  </a:cubicBezTo>
                  <a:cubicBezTo>
                    <a:pt x="1730" y="1241"/>
                    <a:pt x="1711" y="1293"/>
                    <a:pt x="1699" y="1313"/>
                  </a:cubicBezTo>
                  <a:cubicBezTo>
                    <a:pt x="1698" y="1309"/>
                    <a:pt x="1698" y="1305"/>
                    <a:pt x="1697" y="1302"/>
                  </a:cubicBezTo>
                  <a:cubicBezTo>
                    <a:pt x="1686" y="1315"/>
                    <a:pt x="1688" y="1335"/>
                    <a:pt x="1680" y="1357"/>
                  </a:cubicBezTo>
                  <a:cubicBezTo>
                    <a:pt x="1670" y="1354"/>
                    <a:pt x="1618" y="1416"/>
                    <a:pt x="1614" y="1421"/>
                  </a:cubicBezTo>
                  <a:cubicBezTo>
                    <a:pt x="1583" y="1450"/>
                    <a:pt x="1544" y="1455"/>
                    <a:pt x="1511" y="1469"/>
                  </a:cubicBezTo>
                  <a:cubicBezTo>
                    <a:pt x="1511" y="1467"/>
                    <a:pt x="1510" y="1465"/>
                    <a:pt x="1509" y="1464"/>
                  </a:cubicBezTo>
                  <a:cubicBezTo>
                    <a:pt x="1501" y="1469"/>
                    <a:pt x="1504" y="1470"/>
                    <a:pt x="1493" y="1471"/>
                  </a:cubicBezTo>
                  <a:cubicBezTo>
                    <a:pt x="1495" y="1473"/>
                    <a:pt x="1498" y="1475"/>
                    <a:pt x="1500" y="1476"/>
                  </a:cubicBezTo>
                  <a:cubicBezTo>
                    <a:pt x="1501" y="1475"/>
                    <a:pt x="1503" y="1473"/>
                    <a:pt x="1504" y="1471"/>
                  </a:cubicBezTo>
                  <a:cubicBezTo>
                    <a:pt x="1500" y="1471"/>
                    <a:pt x="1495" y="1471"/>
                    <a:pt x="1491" y="1471"/>
                  </a:cubicBezTo>
                  <a:cubicBezTo>
                    <a:pt x="1487" y="1488"/>
                    <a:pt x="1471" y="1476"/>
                    <a:pt x="1465" y="1460"/>
                  </a:cubicBezTo>
                  <a:cubicBezTo>
                    <a:pt x="1466" y="1467"/>
                    <a:pt x="1464" y="1475"/>
                    <a:pt x="1465" y="1482"/>
                  </a:cubicBezTo>
                  <a:cubicBezTo>
                    <a:pt x="1460" y="1477"/>
                    <a:pt x="1453" y="1474"/>
                    <a:pt x="1448" y="1469"/>
                  </a:cubicBezTo>
                  <a:cubicBezTo>
                    <a:pt x="1454" y="1524"/>
                    <a:pt x="1303" y="1498"/>
                    <a:pt x="1351" y="1556"/>
                  </a:cubicBezTo>
                  <a:cubicBezTo>
                    <a:pt x="1327" y="1570"/>
                    <a:pt x="1320" y="1528"/>
                    <a:pt x="1324" y="1510"/>
                  </a:cubicBezTo>
                  <a:cubicBezTo>
                    <a:pt x="1300" y="1526"/>
                    <a:pt x="1285" y="1489"/>
                    <a:pt x="1272" y="1515"/>
                  </a:cubicBezTo>
                  <a:cubicBezTo>
                    <a:pt x="1271" y="1513"/>
                    <a:pt x="1270" y="1510"/>
                    <a:pt x="1270" y="1508"/>
                  </a:cubicBezTo>
                  <a:cubicBezTo>
                    <a:pt x="1241" y="1531"/>
                    <a:pt x="1218" y="1492"/>
                    <a:pt x="1210" y="1469"/>
                  </a:cubicBezTo>
                  <a:cubicBezTo>
                    <a:pt x="1198" y="1431"/>
                    <a:pt x="1143" y="1453"/>
                    <a:pt x="1123" y="1464"/>
                  </a:cubicBezTo>
                  <a:cubicBezTo>
                    <a:pt x="1108" y="1471"/>
                    <a:pt x="1101" y="1462"/>
                    <a:pt x="1088" y="1469"/>
                  </a:cubicBezTo>
                  <a:cubicBezTo>
                    <a:pt x="1079" y="1474"/>
                    <a:pt x="1076" y="1470"/>
                    <a:pt x="1066" y="1466"/>
                  </a:cubicBezTo>
                  <a:cubicBezTo>
                    <a:pt x="1051" y="1460"/>
                    <a:pt x="1062" y="1475"/>
                    <a:pt x="1052" y="1478"/>
                  </a:cubicBezTo>
                  <a:cubicBezTo>
                    <a:pt x="1046" y="1481"/>
                    <a:pt x="1027" y="1465"/>
                    <a:pt x="1028" y="1482"/>
                  </a:cubicBezTo>
                  <a:cubicBezTo>
                    <a:pt x="1029" y="1501"/>
                    <a:pt x="1037" y="1519"/>
                    <a:pt x="1017" y="1524"/>
                  </a:cubicBezTo>
                  <a:cubicBezTo>
                    <a:pt x="1015" y="1485"/>
                    <a:pt x="997" y="1515"/>
                    <a:pt x="980" y="1510"/>
                  </a:cubicBezTo>
                  <a:cubicBezTo>
                    <a:pt x="966" y="1506"/>
                    <a:pt x="946" y="1480"/>
                    <a:pt x="948" y="1469"/>
                  </a:cubicBezTo>
                  <a:cubicBezTo>
                    <a:pt x="954" y="1446"/>
                    <a:pt x="935" y="1448"/>
                    <a:pt x="930" y="1425"/>
                  </a:cubicBezTo>
                  <a:cubicBezTo>
                    <a:pt x="926" y="1398"/>
                    <a:pt x="901" y="1411"/>
                    <a:pt x="881" y="1422"/>
                  </a:cubicBezTo>
                  <a:cubicBezTo>
                    <a:pt x="885" y="1406"/>
                    <a:pt x="949" y="1272"/>
                    <a:pt x="912" y="1272"/>
                  </a:cubicBezTo>
                  <a:cubicBezTo>
                    <a:pt x="919" y="1272"/>
                    <a:pt x="863" y="1237"/>
                    <a:pt x="867" y="1241"/>
                  </a:cubicBezTo>
                  <a:cubicBezTo>
                    <a:pt x="856" y="1230"/>
                    <a:pt x="834" y="1240"/>
                    <a:pt x="836" y="1222"/>
                  </a:cubicBezTo>
                  <a:cubicBezTo>
                    <a:pt x="837" y="1213"/>
                    <a:pt x="829" y="1200"/>
                    <a:pt x="824" y="1190"/>
                  </a:cubicBezTo>
                  <a:cubicBezTo>
                    <a:pt x="797" y="1205"/>
                    <a:pt x="776" y="1195"/>
                    <a:pt x="752" y="1213"/>
                  </a:cubicBezTo>
                  <a:cubicBezTo>
                    <a:pt x="724" y="1235"/>
                    <a:pt x="703" y="1246"/>
                    <a:pt x="669" y="1259"/>
                  </a:cubicBezTo>
                  <a:cubicBezTo>
                    <a:pt x="655" y="1265"/>
                    <a:pt x="613" y="1228"/>
                    <a:pt x="598" y="1243"/>
                  </a:cubicBezTo>
                  <a:cubicBezTo>
                    <a:pt x="584" y="1258"/>
                    <a:pt x="543" y="1305"/>
                    <a:pt x="556" y="1250"/>
                  </a:cubicBezTo>
                  <a:cubicBezTo>
                    <a:pt x="535" y="1258"/>
                    <a:pt x="463" y="1268"/>
                    <a:pt x="449" y="1251"/>
                  </a:cubicBezTo>
                  <a:cubicBezTo>
                    <a:pt x="433" y="1233"/>
                    <a:pt x="381" y="1227"/>
                    <a:pt x="390" y="1200"/>
                  </a:cubicBezTo>
                  <a:cubicBezTo>
                    <a:pt x="363" y="1220"/>
                    <a:pt x="366" y="1196"/>
                    <a:pt x="349" y="1183"/>
                  </a:cubicBezTo>
                  <a:cubicBezTo>
                    <a:pt x="327" y="1166"/>
                    <a:pt x="314" y="1162"/>
                    <a:pt x="286" y="1157"/>
                  </a:cubicBezTo>
                  <a:cubicBezTo>
                    <a:pt x="286" y="1160"/>
                    <a:pt x="285" y="1164"/>
                    <a:pt x="285" y="1168"/>
                  </a:cubicBezTo>
                  <a:cubicBezTo>
                    <a:pt x="275" y="1160"/>
                    <a:pt x="264" y="1153"/>
                    <a:pt x="253" y="1146"/>
                  </a:cubicBezTo>
                  <a:cubicBezTo>
                    <a:pt x="247" y="1143"/>
                    <a:pt x="199" y="1127"/>
                    <a:pt x="199" y="1127"/>
                  </a:cubicBezTo>
                  <a:cubicBezTo>
                    <a:pt x="188" y="1114"/>
                    <a:pt x="181" y="1061"/>
                    <a:pt x="190" y="1054"/>
                  </a:cubicBezTo>
                  <a:cubicBezTo>
                    <a:pt x="193" y="1059"/>
                    <a:pt x="196" y="1064"/>
                    <a:pt x="199" y="1069"/>
                  </a:cubicBezTo>
                  <a:cubicBezTo>
                    <a:pt x="248" y="1051"/>
                    <a:pt x="177" y="1000"/>
                    <a:pt x="203" y="996"/>
                  </a:cubicBezTo>
                  <a:cubicBezTo>
                    <a:pt x="227" y="992"/>
                    <a:pt x="241" y="955"/>
                    <a:pt x="250" y="930"/>
                  </a:cubicBezTo>
                  <a:cubicBezTo>
                    <a:pt x="246" y="931"/>
                    <a:pt x="242" y="932"/>
                    <a:pt x="238" y="934"/>
                  </a:cubicBezTo>
                  <a:cubicBezTo>
                    <a:pt x="223" y="872"/>
                    <a:pt x="148" y="959"/>
                    <a:pt x="114" y="916"/>
                  </a:cubicBezTo>
                  <a:cubicBezTo>
                    <a:pt x="107" y="907"/>
                    <a:pt x="101" y="917"/>
                    <a:pt x="92" y="909"/>
                  </a:cubicBezTo>
                  <a:cubicBezTo>
                    <a:pt x="83" y="899"/>
                    <a:pt x="91" y="887"/>
                    <a:pt x="82" y="876"/>
                  </a:cubicBezTo>
                  <a:cubicBezTo>
                    <a:pt x="76" y="869"/>
                    <a:pt x="49" y="859"/>
                    <a:pt x="34" y="856"/>
                  </a:cubicBezTo>
                  <a:cubicBezTo>
                    <a:pt x="40" y="855"/>
                    <a:pt x="46" y="851"/>
                    <a:pt x="52" y="850"/>
                  </a:cubicBezTo>
                  <a:cubicBezTo>
                    <a:pt x="50" y="836"/>
                    <a:pt x="53" y="790"/>
                    <a:pt x="35" y="791"/>
                  </a:cubicBezTo>
                  <a:cubicBezTo>
                    <a:pt x="2" y="793"/>
                    <a:pt x="0" y="770"/>
                    <a:pt x="12" y="742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4" name="Freeform 596"/>
            <p:cNvSpPr>
              <a:spLocks noEditPoints="1"/>
            </p:cNvSpPr>
            <p:nvPr/>
          </p:nvSpPr>
          <p:spPr bwMode="auto">
            <a:xfrm>
              <a:off x="2956" y="1920"/>
              <a:ext cx="682" cy="470"/>
            </a:xfrm>
            <a:custGeom>
              <a:avLst/>
              <a:gdLst>
                <a:gd name="T0" fmla="*/ 1223 w 2287"/>
                <a:gd name="T1" fmla="*/ 1480 h 1577"/>
                <a:gd name="T2" fmla="*/ 1060 w 2287"/>
                <a:gd name="T3" fmla="*/ 1493 h 1577"/>
                <a:gd name="T4" fmla="*/ 944 w 2287"/>
                <a:gd name="T5" fmla="*/ 1436 h 1577"/>
                <a:gd name="T6" fmla="*/ 927 w 2287"/>
                <a:gd name="T7" fmla="*/ 1285 h 1577"/>
                <a:gd name="T8" fmla="*/ 658 w 2287"/>
                <a:gd name="T9" fmla="*/ 1268 h 1577"/>
                <a:gd name="T10" fmla="*/ 404 w 2287"/>
                <a:gd name="T11" fmla="*/ 1224 h 1577"/>
                <a:gd name="T12" fmla="*/ 214 w 2287"/>
                <a:gd name="T13" fmla="*/ 1142 h 1577"/>
                <a:gd name="T14" fmla="*/ 253 w 2287"/>
                <a:gd name="T15" fmla="*/ 954 h 1577"/>
                <a:gd name="T16" fmla="*/ 54 w 2287"/>
                <a:gd name="T17" fmla="*/ 874 h 1577"/>
                <a:gd name="T18" fmla="*/ 34 w 2287"/>
                <a:gd name="T19" fmla="*/ 721 h 1577"/>
                <a:gd name="T20" fmla="*/ 239 w 2287"/>
                <a:gd name="T21" fmla="*/ 484 h 1577"/>
                <a:gd name="T22" fmla="*/ 433 w 2287"/>
                <a:gd name="T23" fmla="*/ 369 h 1577"/>
                <a:gd name="T24" fmla="*/ 552 w 2287"/>
                <a:gd name="T25" fmla="*/ 267 h 1577"/>
                <a:gd name="T26" fmla="*/ 837 w 2287"/>
                <a:gd name="T27" fmla="*/ 532 h 1577"/>
                <a:gd name="T28" fmla="*/ 1270 w 2287"/>
                <a:gd name="T29" fmla="*/ 605 h 1577"/>
                <a:gd name="T30" fmla="*/ 1546 w 2287"/>
                <a:gd name="T31" fmla="*/ 443 h 1577"/>
                <a:gd name="T32" fmla="*/ 1643 w 2287"/>
                <a:gd name="T33" fmla="*/ 340 h 1577"/>
                <a:gd name="T34" fmla="*/ 1725 w 2287"/>
                <a:gd name="T35" fmla="*/ 107 h 1577"/>
                <a:gd name="T36" fmla="*/ 1913 w 2287"/>
                <a:gd name="T37" fmla="*/ 29 h 1577"/>
                <a:gd name="T38" fmla="*/ 2182 w 2287"/>
                <a:gd name="T39" fmla="*/ 324 h 1577"/>
                <a:gd name="T40" fmla="*/ 2174 w 2287"/>
                <a:gd name="T41" fmla="*/ 486 h 1577"/>
                <a:gd name="T42" fmla="*/ 2038 w 2287"/>
                <a:gd name="T43" fmla="*/ 646 h 1577"/>
                <a:gd name="T44" fmla="*/ 1846 w 2287"/>
                <a:gd name="T45" fmla="*/ 756 h 1577"/>
                <a:gd name="T46" fmla="*/ 1796 w 2287"/>
                <a:gd name="T47" fmla="*/ 709 h 1577"/>
                <a:gd name="T48" fmla="*/ 1707 w 2287"/>
                <a:gd name="T49" fmla="*/ 858 h 1577"/>
                <a:gd name="T50" fmla="*/ 1797 w 2287"/>
                <a:gd name="T51" fmla="*/ 884 h 1577"/>
                <a:gd name="T52" fmla="*/ 1794 w 2287"/>
                <a:gd name="T53" fmla="*/ 1123 h 1577"/>
                <a:gd name="T54" fmla="*/ 1789 w 2287"/>
                <a:gd name="T55" fmla="*/ 1218 h 1577"/>
                <a:gd name="T56" fmla="*/ 1701 w 2287"/>
                <a:gd name="T57" fmla="*/ 1376 h 1577"/>
                <a:gd name="T58" fmla="*/ 1497 w 2287"/>
                <a:gd name="T59" fmla="*/ 1495 h 1577"/>
                <a:gd name="T60" fmla="*/ 1359 w 2287"/>
                <a:gd name="T61" fmla="*/ 1498 h 1577"/>
                <a:gd name="T62" fmla="*/ 1495 w 2287"/>
                <a:gd name="T63" fmla="*/ 1465 h 1577"/>
                <a:gd name="T64" fmla="*/ 1695 w 2287"/>
                <a:gd name="T65" fmla="*/ 1358 h 1577"/>
                <a:gd name="T66" fmla="*/ 1774 w 2287"/>
                <a:gd name="T67" fmla="*/ 1191 h 1577"/>
                <a:gd name="T68" fmla="*/ 1749 w 2287"/>
                <a:gd name="T69" fmla="*/ 1051 h 1577"/>
                <a:gd name="T70" fmla="*/ 1808 w 2287"/>
                <a:gd name="T71" fmla="*/ 869 h 1577"/>
                <a:gd name="T72" fmla="*/ 1696 w 2287"/>
                <a:gd name="T73" fmla="*/ 744 h 1577"/>
                <a:gd name="T74" fmla="*/ 1870 w 2287"/>
                <a:gd name="T75" fmla="*/ 730 h 1577"/>
                <a:gd name="T76" fmla="*/ 2027 w 2287"/>
                <a:gd name="T77" fmla="*/ 627 h 1577"/>
                <a:gd name="T78" fmla="*/ 2194 w 2287"/>
                <a:gd name="T79" fmla="*/ 475 h 1577"/>
                <a:gd name="T80" fmla="*/ 2116 w 2287"/>
                <a:gd name="T81" fmla="*/ 317 h 1577"/>
                <a:gd name="T82" fmla="*/ 1851 w 2287"/>
                <a:gd name="T83" fmla="*/ 20 h 1577"/>
                <a:gd name="T84" fmla="*/ 1597 w 2287"/>
                <a:gd name="T85" fmla="*/ 226 h 1577"/>
                <a:gd name="T86" fmla="*/ 1726 w 2287"/>
                <a:gd name="T87" fmla="*/ 400 h 1577"/>
                <a:gd name="T88" fmla="*/ 1525 w 2287"/>
                <a:gd name="T89" fmla="*/ 476 h 1577"/>
                <a:gd name="T90" fmla="*/ 1321 w 2287"/>
                <a:gd name="T91" fmla="*/ 622 h 1577"/>
                <a:gd name="T92" fmla="*/ 885 w 2287"/>
                <a:gd name="T93" fmla="*/ 608 h 1577"/>
                <a:gd name="T94" fmla="*/ 591 w 2287"/>
                <a:gd name="T95" fmla="*/ 337 h 1577"/>
                <a:gd name="T96" fmla="*/ 392 w 2287"/>
                <a:gd name="T97" fmla="*/ 378 h 1577"/>
                <a:gd name="T98" fmla="*/ 205 w 2287"/>
                <a:gd name="T99" fmla="*/ 680 h 1577"/>
                <a:gd name="T100" fmla="*/ 38 w 2287"/>
                <a:gd name="T101" fmla="*/ 786 h 1577"/>
                <a:gd name="T102" fmla="*/ 143 w 2287"/>
                <a:gd name="T103" fmla="*/ 919 h 1577"/>
                <a:gd name="T104" fmla="*/ 224 w 2287"/>
                <a:gd name="T105" fmla="*/ 1087 h 1577"/>
                <a:gd name="T106" fmla="*/ 390 w 2287"/>
                <a:gd name="T107" fmla="*/ 1201 h 1577"/>
                <a:gd name="T108" fmla="*/ 587 w 2287"/>
                <a:gd name="T109" fmla="*/ 1261 h 1577"/>
                <a:gd name="T110" fmla="*/ 849 w 2287"/>
                <a:gd name="T111" fmla="*/ 1187 h 1577"/>
                <a:gd name="T112" fmla="*/ 962 w 2287"/>
                <a:gd name="T113" fmla="*/ 1433 h 1577"/>
                <a:gd name="T114" fmla="*/ 1056 w 2287"/>
                <a:gd name="T115" fmla="*/ 1474 h 1577"/>
                <a:gd name="T116" fmla="*/ 1200 w 2287"/>
                <a:gd name="T117" fmla="*/ 144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87" h="1577">
                  <a:moveTo>
                    <a:pt x="1365" y="1577"/>
                  </a:moveTo>
                  <a:cubicBezTo>
                    <a:pt x="1360" y="1577"/>
                    <a:pt x="1353" y="1576"/>
                    <a:pt x="1347" y="1568"/>
                  </a:cubicBezTo>
                  <a:cubicBezTo>
                    <a:pt x="1339" y="1559"/>
                    <a:pt x="1336" y="1545"/>
                    <a:pt x="1335" y="1532"/>
                  </a:cubicBezTo>
                  <a:cubicBezTo>
                    <a:pt x="1327" y="1533"/>
                    <a:pt x="1319" y="1529"/>
                    <a:pt x="1313" y="1527"/>
                  </a:cubicBezTo>
                  <a:cubicBezTo>
                    <a:pt x="1310" y="1525"/>
                    <a:pt x="1307" y="1524"/>
                    <a:pt x="1305" y="1524"/>
                  </a:cubicBezTo>
                  <a:cubicBezTo>
                    <a:pt x="1305" y="1524"/>
                    <a:pt x="1304" y="1524"/>
                    <a:pt x="1302" y="1528"/>
                  </a:cubicBezTo>
                  <a:cubicBezTo>
                    <a:pt x="1291" y="1549"/>
                    <a:pt x="1291" y="1549"/>
                    <a:pt x="1291" y="1549"/>
                  </a:cubicBezTo>
                  <a:cubicBezTo>
                    <a:pt x="1286" y="1531"/>
                    <a:pt x="1286" y="1531"/>
                    <a:pt x="1286" y="1531"/>
                  </a:cubicBezTo>
                  <a:cubicBezTo>
                    <a:pt x="1282" y="1533"/>
                    <a:pt x="1278" y="1533"/>
                    <a:pt x="1274" y="1533"/>
                  </a:cubicBezTo>
                  <a:cubicBezTo>
                    <a:pt x="1242" y="1533"/>
                    <a:pt x="1225" y="1486"/>
                    <a:pt x="1223" y="1480"/>
                  </a:cubicBezTo>
                  <a:cubicBezTo>
                    <a:pt x="1221" y="1474"/>
                    <a:pt x="1217" y="1466"/>
                    <a:pt x="1200" y="1466"/>
                  </a:cubicBezTo>
                  <a:cubicBezTo>
                    <a:pt x="1180" y="1466"/>
                    <a:pt x="1156" y="1478"/>
                    <a:pt x="1149" y="1481"/>
                  </a:cubicBezTo>
                  <a:cubicBezTo>
                    <a:pt x="1141" y="1485"/>
                    <a:pt x="1133" y="1486"/>
                    <a:pt x="1125" y="1485"/>
                  </a:cubicBezTo>
                  <a:cubicBezTo>
                    <a:pt x="1122" y="1485"/>
                    <a:pt x="1119" y="1484"/>
                    <a:pt x="1115" y="1486"/>
                  </a:cubicBezTo>
                  <a:cubicBezTo>
                    <a:pt x="1104" y="1492"/>
                    <a:pt x="1096" y="1489"/>
                    <a:pt x="1089" y="1486"/>
                  </a:cubicBezTo>
                  <a:cubicBezTo>
                    <a:pt x="1089" y="1485"/>
                    <a:pt x="1088" y="1485"/>
                    <a:pt x="1087" y="1485"/>
                  </a:cubicBezTo>
                  <a:cubicBezTo>
                    <a:pt x="1086" y="1489"/>
                    <a:pt x="1084" y="1493"/>
                    <a:pt x="1078" y="1496"/>
                  </a:cubicBezTo>
                  <a:cubicBezTo>
                    <a:pt x="1073" y="1497"/>
                    <a:pt x="1073" y="1497"/>
                    <a:pt x="1073" y="1497"/>
                  </a:cubicBezTo>
                  <a:cubicBezTo>
                    <a:pt x="1069" y="1497"/>
                    <a:pt x="1065" y="1495"/>
                    <a:pt x="1062" y="1494"/>
                  </a:cubicBezTo>
                  <a:cubicBezTo>
                    <a:pt x="1061" y="1494"/>
                    <a:pt x="1060" y="1493"/>
                    <a:pt x="1060" y="1493"/>
                  </a:cubicBezTo>
                  <a:cubicBezTo>
                    <a:pt x="1060" y="1497"/>
                    <a:pt x="1060" y="1499"/>
                    <a:pt x="1061" y="1502"/>
                  </a:cubicBezTo>
                  <a:cubicBezTo>
                    <a:pt x="1062" y="1516"/>
                    <a:pt x="1065" y="1535"/>
                    <a:pt x="1042" y="1542"/>
                  </a:cubicBezTo>
                  <a:cubicBezTo>
                    <a:pt x="1030" y="1546"/>
                    <a:pt x="1030" y="1546"/>
                    <a:pt x="1030" y="1546"/>
                  </a:cubicBezTo>
                  <a:cubicBezTo>
                    <a:pt x="1030" y="1534"/>
                    <a:pt x="1030" y="1534"/>
                    <a:pt x="1030" y="1534"/>
                  </a:cubicBezTo>
                  <a:cubicBezTo>
                    <a:pt x="1029" y="1525"/>
                    <a:pt x="1028" y="1522"/>
                    <a:pt x="1028" y="1522"/>
                  </a:cubicBezTo>
                  <a:cubicBezTo>
                    <a:pt x="1028" y="1522"/>
                    <a:pt x="1025" y="1524"/>
                    <a:pt x="1023" y="1524"/>
                  </a:cubicBezTo>
                  <a:cubicBezTo>
                    <a:pt x="1017" y="1527"/>
                    <a:pt x="1007" y="1530"/>
                    <a:pt x="999" y="1528"/>
                  </a:cubicBezTo>
                  <a:cubicBezTo>
                    <a:pt x="983" y="1523"/>
                    <a:pt x="957" y="1493"/>
                    <a:pt x="961" y="1476"/>
                  </a:cubicBezTo>
                  <a:cubicBezTo>
                    <a:pt x="963" y="1468"/>
                    <a:pt x="961" y="1466"/>
                    <a:pt x="957" y="1461"/>
                  </a:cubicBezTo>
                  <a:cubicBezTo>
                    <a:pt x="952" y="1455"/>
                    <a:pt x="946" y="1449"/>
                    <a:pt x="944" y="1436"/>
                  </a:cubicBezTo>
                  <a:cubicBezTo>
                    <a:pt x="942" y="1427"/>
                    <a:pt x="939" y="1427"/>
                    <a:pt x="936" y="1427"/>
                  </a:cubicBezTo>
                  <a:cubicBezTo>
                    <a:pt x="928" y="1427"/>
                    <a:pt x="913" y="1436"/>
                    <a:pt x="908" y="1439"/>
                  </a:cubicBezTo>
                  <a:cubicBezTo>
                    <a:pt x="889" y="1451"/>
                    <a:pt x="889" y="1451"/>
                    <a:pt x="889" y="1451"/>
                  </a:cubicBezTo>
                  <a:cubicBezTo>
                    <a:pt x="894" y="1429"/>
                    <a:pt x="894" y="1429"/>
                    <a:pt x="894" y="1429"/>
                  </a:cubicBezTo>
                  <a:cubicBezTo>
                    <a:pt x="895" y="1425"/>
                    <a:pt x="898" y="1417"/>
                    <a:pt x="904" y="1403"/>
                  </a:cubicBezTo>
                  <a:cubicBezTo>
                    <a:pt x="938" y="1318"/>
                    <a:pt x="939" y="1295"/>
                    <a:pt x="935" y="1290"/>
                  </a:cubicBezTo>
                  <a:cubicBezTo>
                    <a:pt x="935" y="1290"/>
                    <a:pt x="935" y="1290"/>
                    <a:pt x="935" y="1290"/>
                  </a:cubicBezTo>
                  <a:cubicBezTo>
                    <a:pt x="934" y="1290"/>
                    <a:pt x="934" y="1290"/>
                    <a:pt x="934" y="1290"/>
                  </a:cubicBezTo>
                  <a:cubicBezTo>
                    <a:pt x="934" y="1281"/>
                    <a:pt x="934" y="1281"/>
                    <a:pt x="934" y="1281"/>
                  </a:cubicBezTo>
                  <a:cubicBezTo>
                    <a:pt x="927" y="1285"/>
                    <a:pt x="927" y="1285"/>
                    <a:pt x="927" y="1285"/>
                  </a:cubicBezTo>
                  <a:cubicBezTo>
                    <a:pt x="923" y="1281"/>
                    <a:pt x="892" y="1261"/>
                    <a:pt x="886" y="1259"/>
                  </a:cubicBezTo>
                  <a:cubicBezTo>
                    <a:pt x="889" y="1251"/>
                    <a:pt x="889" y="1251"/>
                    <a:pt x="889" y="1251"/>
                  </a:cubicBezTo>
                  <a:cubicBezTo>
                    <a:pt x="883" y="1257"/>
                    <a:pt x="883" y="1257"/>
                    <a:pt x="883" y="1257"/>
                  </a:cubicBezTo>
                  <a:cubicBezTo>
                    <a:pt x="880" y="1254"/>
                    <a:pt x="875" y="1254"/>
                    <a:pt x="871" y="1253"/>
                  </a:cubicBezTo>
                  <a:cubicBezTo>
                    <a:pt x="863" y="1252"/>
                    <a:pt x="847" y="1249"/>
                    <a:pt x="849" y="1230"/>
                  </a:cubicBezTo>
                  <a:cubicBezTo>
                    <a:pt x="849" y="1226"/>
                    <a:pt x="845" y="1218"/>
                    <a:pt x="842" y="1211"/>
                  </a:cubicBezTo>
                  <a:cubicBezTo>
                    <a:pt x="831" y="1216"/>
                    <a:pt x="821" y="1217"/>
                    <a:pt x="813" y="1218"/>
                  </a:cubicBezTo>
                  <a:cubicBezTo>
                    <a:pt x="801" y="1220"/>
                    <a:pt x="790" y="1221"/>
                    <a:pt x="780" y="1229"/>
                  </a:cubicBezTo>
                  <a:cubicBezTo>
                    <a:pt x="751" y="1252"/>
                    <a:pt x="729" y="1264"/>
                    <a:pt x="695" y="1277"/>
                  </a:cubicBezTo>
                  <a:cubicBezTo>
                    <a:pt x="686" y="1280"/>
                    <a:pt x="673" y="1275"/>
                    <a:pt x="658" y="1268"/>
                  </a:cubicBezTo>
                  <a:cubicBezTo>
                    <a:pt x="648" y="1263"/>
                    <a:pt x="636" y="1258"/>
                    <a:pt x="630" y="1258"/>
                  </a:cubicBezTo>
                  <a:cubicBezTo>
                    <a:pt x="627" y="1258"/>
                    <a:pt x="627" y="1258"/>
                    <a:pt x="627" y="1259"/>
                  </a:cubicBezTo>
                  <a:cubicBezTo>
                    <a:pt x="623" y="1263"/>
                    <a:pt x="623" y="1263"/>
                    <a:pt x="623" y="1263"/>
                  </a:cubicBezTo>
                  <a:cubicBezTo>
                    <a:pt x="603" y="1284"/>
                    <a:pt x="591" y="1294"/>
                    <a:pt x="581" y="1294"/>
                  </a:cubicBezTo>
                  <a:cubicBezTo>
                    <a:pt x="577" y="1294"/>
                    <a:pt x="573" y="1292"/>
                    <a:pt x="570" y="1289"/>
                  </a:cubicBezTo>
                  <a:cubicBezTo>
                    <a:pt x="567" y="1285"/>
                    <a:pt x="566" y="1280"/>
                    <a:pt x="567" y="1272"/>
                  </a:cubicBezTo>
                  <a:cubicBezTo>
                    <a:pt x="550" y="1275"/>
                    <a:pt x="528" y="1279"/>
                    <a:pt x="508" y="1279"/>
                  </a:cubicBezTo>
                  <a:cubicBezTo>
                    <a:pt x="485" y="1279"/>
                    <a:pt x="471" y="1275"/>
                    <a:pt x="464" y="1266"/>
                  </a:cubicBezTo>
                  <a:cubicBezTo>
                    <a:pt x="460" y="1261"/>
                    <a:pt x="449" y="1256"/>
                    <a:pt x="439" y="1251"/>
                  </a:cubicBezTo>
                  <a:cubicBezTo>
                    <a:pt x="426" y="1245"/>
                    <a:pt x="409" y="1237"/>
                    <a:pt x="404" y="1224"/>
                  </a:cubicBezTo>
                  <a:cubicBezTo>
                    <a:pt x="389" y="1230"/>
                    <a:pt x="381" y="1219"/>
                    <a:pt x="375" y="1211"/>
                  </a:cubicBezTo>
                  <a:cubicBezTo>
                    <a:pt x="373" y="1207"/>
                    <a:pt x="369" y="1202"/>
                    <a:pt x="365" y="1199"/>
                  </a:cubicBezTo>
                  <a:cubicBezTo>
                    <a:pt x="347" y="1185"/>
                    <a:pt x="336" y="1181"/>
                    <a:pt x="316" y="1177"/>
                  </a:cubicBezTo>
                  <a:cubicBezTo>
                    <a:pt x="313" y="1194"/>
                    <a:pt x="313" y="1194"/>
                    <a:pt x="313" y="1194"/>
                  </a:cubicBezTo>
                  <a:cubicBezTo>
                    <a:pt x="301" y="1184"/>
                    <a:pt x="301" y="1184"/>
                    <a:pt x="301" y="1184"/>
                  </a:cubicBezTo>
                  <a:cubicBezTo>
                    <a:pt x="292" y="1177"/>
                    <a:pt x="283" y="1172"/>
                    <a:pt x="274" y="1166"/>
                  </a:cubicBezTo>
                  <a:cubicBezTo>
                    <a:pt x="270" y="1163"/>
                    <a:pt x="270" y="1163"/>
                    <a:pt x="270" y="1163"/>
                  </a:cubicBezTo>
                  <a:cubicBezTo>
                    <a:pt x="267" y="1162"/>
                    <a:pt x="253" y="1156"/>
                    <a:pt x="219" y="1145"/>
                  </a:cubicBezTo>
                  <a:cubicBezTo>
                    <a:pt x="217" y="1144"/>
                    <a:pt x="217" y="1144"/>
                    <a:pt x="217" y="1144"/>
                  </a:cubicBezTo>
                  <a:cubicBezTo>
                    <a:pt x="214" y="1142"/>
                    <a:pt x="214" y="1142"/>
                    <a:pt x="214" y="1142"/>
                  </a:cubicBezTo>
                  <a:cubicBezTo>
                    <a:pt x="203" y="1129"/>
                    <a:pt x="197" y="1091"/>
                    <a:pt x="199" y="1073"/>
                  </a:cubicBezTo>
                  <a:cubicBezTo>
                    <a:pt x="200" y="1065"/>
                    <a:pt x="202" y="1059"/>
                    <a:pt x="206" y="1056"/>
                  </a:cubicBezTo>
                  <a:cubicBezTo>
                    <a:pt x="215" y="1050"/>
                    <a:pt x="215" y="1050"/>
                    <a:pt x="215" y="1050"/>
                  </a:cubicBezTo>
                  <a:cubicBezTo>
                    <a:pt x="225" y="1066"/>
                    <a:pt x="225" y="1066"/>
                    <a:pt x="225" y="1066"/>
                  </a:cubicBezTo>
                  <a:cubicBezTo>
                    <a:pt x="227" y="1065"/>
                    <a:pt x="229" y="1063"/>
                    <a:pt x="229" y="1061"/>
                  </a:cubicBezTo>
                  <a:cubicBezTo>
                    <a:pt x="231" y="1054"/>
                    <a:pt x="224" y="1042"/>
                    <a:pt x="219" y="1033"/>
                  </a:cubicBezTo>
                  <a:cubicBezTo>
                    <a:pt x="213" y="1022"/>
                    <a:pt x="207" y="1013"/>
                    <a:pt x="211" y="1004"/>
                  </a:cubicBezTo>
                  <a:cubicBezTo>
                    <a:pt x="213" y="1001"/>
                    <a:pt x="216" y="997"/>
                    <a:pt x="224" y="996"/>
                  </a:cubicBezTo>
                  <a:cubicBezTo>
                    <a:pt x="238" y="993"/>
                    <a:pt x="249" y="972"/>
                    <a:pt x="256" y="953"/>
                  </a:cubicBezTo>
                  <a:cubicBezTo>
                    <a:pt x="253" y="954"/>
                    <a:pt x="253" y="954"/>
                    <a:pt x="253" y="954"/>
                  </a:cubicBezTo>
                  <a:cubicBezTo>
                    <a:pt x="251" y="945"/>
                    <a:pt x="251" y="945"/>
                    <a:pt x="251" y="945"/>
                  </a:cubicBezTo>
                  <a:cubicBezTo>
                    <a:pt x="248" y="930"/>
                    <a:pt x="242" y="929"/>
                    <a:pt x="236" y="929"/>
                  </a:cubicBezTo>
                  <a:cubicBezTo>
                    <a:pt x="227" y="929"/>
                    <a:pt x="217" y="933"/>
                    <a:pt x="205" y="937"/>
                  </a:cubicBezTo>
                  <a:cubicBezTo>
                    <a:pt x="191" y="942"/>
                    <a:pt x="177" y="947"/>
                    <a:pt x="163" y="947"/>
                  </a:cubicBezTo>
                  <a:cubicBezTo>
                    <a:pt x="148" y="947"/>
                    <a:pt x="137" y="941"/>
                    <a:pt x="129" y="931"/>
                  </a:cubicBezTo>
                  <a:cubicBezTo>
                    <a:pt x="126" y="930"/>
                    <a:pt x="126" y="930"/>
                    <a:pt x="126" y="930"/>
                  </a:cubicBezTo>
                  <a:cubicBezTo>
                    <a:pt x="119" y="931"/>
                    <a:pt x="113" y="929"/>
                    <a:pt x="108" y="924"/>
                  </a:cubicBezTo>
                  <a:cubicBezTo>
                    <a:pt x="101" y="917"/>
                    <a:pt x="100" y="909"/>
                    <a:pt x="100" y="903"/>
                  </a:cubicBezTo>
                  <a:cubicBezTo>
                    <a:pt x="100" y="897"/>
                    <a:pt x="100" y="894"/>
                    <a:pt x="97" y="891"/>
                  </a:cubicBezTo>
                  <a:cubicBezTo>
                    <a:pt x="94" y="887"/>
                    <a:pt x="71" y="877"/>
                    <a:pt x="54" y="874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55" y="855"/>
                    <a:pt x="55" y="855"/>
                    <a:pt x="55" y="855"/>
                  </a:cubicBezTo>
                  <a:cubicBezTo>
                    <a:pt x="57" y="855"/>
                    <a:pt x="59" y="854"/>
                    <a:pt x="61" y="853"/>
                  </a:cubicBezTo>
                  <a:cubicBezTo>
                    <a:pt x="63" y="853"/>
                    <a:pt x="64" y="853"/>
                    <a:pt x="65" y="852"/>
                  </a:cubicBezTo>
                  <a:cubicBezTo>
                    <a:pt x="65" y="851"/>
                    <a:pt x="65" y="849"/>
                    <a:pt x="64" y="847"/>
                  </a:cubicBezTo>
                  <a:cubicBezTo>
                    <a:pt x="63" y="818"/>
                    <a:pt x="60" y="810"/>
                    <a:pt x="58" y="809"/>
                  </a:cubicBezTo>
                  <a:cubicBezTo>
                    <a:pt x="56" y="809"/>
                    <a:pt x="54" y="809"/>
                    <a:pt x="52" y="809"/>
                  </a:cubicBezTo>
                  <a:cubicBezTo>
                    <a:pt x="35" y="809"/>
                    <a:pt x="27" y="802"/>
                    <a:pt x="23" y="796"/>
                  </a:cubicBezTo>
                  <a:cubicBezTo>
                    <a:pt x="16" y="786"/>
                    <a:pt x="16" y="770"/>
                    <a:pt x="24" y="750"/>
                  </a:cubicBezTo>
                  <a:cubicBezTo>
                    <a:pt x="23" y="739"/>
                    <a:pt x="27" y="729"/>
                    <a:pt x="34" y="721"/>
                  </a:cubicBezTo>
                  <a:cubicBezTo>
                    <a:pt x="49" y="704"/>
                    <a:pt x="79" y="701"/>
                    <a:pt x="95" y="701"/>
                  </a:cubicBezTo>
                  <a:cubicBezTo>
                    <a:pt x="101" y="701"/>
                    <a:pt x="106" y="701"/>
                    <a:pt x="111" y="702"/>
                  </a:cubicBezTo>
                  <a:cubicBezTo>
                    <a:pt x="118" y="703"/>
                    <a:pt x="119" y="701"/>
                    <a:pt x="124" y="696"/>
                  </a:cubicBezTo>
                  <a:cubicBezTo>
                    <a:pt x="127" y="691"/>
                    <a:pt x="132" y="685"/>
                    <a:pt x="141" y="680"/>
                  </a:cubicBezTo>
                  <a:cubicBezTo>
                    <a:pt x="149" y="676"/>
                    <a:pt x="158" y="675"/>
                    <a:pt x="167" y="675"/>
                  </a:cubicBezTo>
                  <a:cubicBezTo>
                    <a:pt x="177" y="674"/>
                    <a:pt x="186" y="673"/>
                    <a:pt x="190" y="668"/>
                  </a:cubicBezTo>
                  <a:cubicBezTo>
                    <a:pt x="202" y="654"/>
                    <a:pt x="216" y="646"/>
                    <a:pt x="229" y="640"/>
                  </a:cubicBezTo>
                  <a:cubicBezTo>
                    <a:pt x="245" y="632"/>
                    <a:pt x="258" y="626"/>
                    <a:pt x="264" y="605"/>
                  </a:cubicBezTo>
                  <a:cubicBezTo>
                    <a:pt x="272" y="571"/>
                    <a:pt x="277" y="525"/>
                    <a:pt x="250" y="495"/>
                  </a:cubicBezTo>
                  <a:cubicBezTo>
                    <a:pt x="239" y="484"/>
                    <a:pt x="239" y="484"/>
                    <a:pt x="239" y="484"/>
                  </a:cubicBezTo>
                  <a:cubicBezTo>
                    <a:pt x="318" y="465"/>
                    <a:pt x="318" y="465"/>
                    <a:pt x="318" y="465"/>
                  </a:cubicBezTo>
                  <a:cubicBezTo>
                    <a:pt x="325" y="464"/>
                    <a:pt x="332" y="462"/>
                    <a:pt x="333" y="461"/>
                  </a:cubicBezTo>
                  <a:cubicBezTo>
                    <a:pt x="334" y="459"/>
                    <a:pt x="334" y="451"/>
                    <a:pt x="333" y="443"/>
                  </a:cubicBezTo>
                  <a:cubicBezTo>
                    <a:pt x="333" y="438"/>
                    <a:pt x="333" y="438"/>
                    <a:pt x="333" y="438"/>
                  </a:cubicBezTo>
                  <a:cubicBezTo>
                    <a:pt x="332" y="424"/>
                    <a:pt x="339" y="409"/>
                    <a:pt x="346" y="396"/>
                  </a:cubicBezTo>
                  <a:cubicBezTo>
                    <a:pt x="348" y="392"/>
                    <a:pt x="350" y="388"/>
                    <a:pt x="351" y="384"/>
                  </a:cubicBezTo>
                  <a:cubicBezTo>
                    <a:pt x="357" y="368"/>
                    <a:pt x="365" y="358"/>
                    <a:pt x="380" y="358"/>
                  </a:cubicBezTo>
                  <a:cubicBezTo>
                    <a:pt x="385" y="358"/>
                    <a:pt x="390" y="359"/>
                    <a:pt x="396" y="360"/>
                  </a:cubicBezTo>
                  <a:cubicBezTo>
                    <a:pt x="400" y="361"/>
                    <a:pt x="406" y="362"/>
                    <a:pt x="412" y="363"/>
                  </a:cubicBezTo>
                  <a:cubicBezTo>
                    <a:pt x="422" y="364"/>
                    <a:pt x="429" y="367"/>
                    <a:pt x="433" y="369"/>
                  </a:cubicBezTo>
                  <a:cubicBezTo>
                    <a:pt x="436" y="371"/>
                    <a:pt x="438" y="372"/>
                    <a:pt x="439" y="372"/>
                  </a:cubicBezTo>
                  <a:cubicBezTo>
                    <a:pt x="442" y="372"/>
                    <a:pt x="446" y="370"/>
                    <a:pt x="452" y="367"/>
                  </a:cubicBezTo>
                  <a:cubicBezTo>
                    <a:pt x="455" y="366"/>
                    <a:pt x="455" y="358"/>
                    <a:pt x="454" y="348"/>
                  </a:cubicBezTo>
                  <a:cubicBezTo>
                    <a:pt x="454" y="341"/>
                    <a:pt x="453" y="333"/>
                    <a:pt x="455" y="326"/>
                  </a:cubicBezTo>
                  <a:cubicBezTo>
                    <a:pt x="462" y="302"/>
                    <a:pt x="472" y="299"/>
                    <a:pt x="483" y="297"/>
                  </a:cubicBezTo>
                  <a:cubicBezTo>
                    <a:pt x="488" y="296"/>
                    <a:pt x="490" y="296"/>
                    <a:pt x="492" y="291"/>
                  </a:cubicBezTo>
                  <a:cubicBezTo>
                    <a:pt x="503" y="272"/>
                    <a:pt x="511" y="270"/>
                    <a:pt x="521" y="268"/>
                  </a:cubicBezTo>
                  <a:cubicBezTo>
                    <a:pt x="525" y="268"/>
                    <a:pt x="530" y="267"/>
                    <a:pt x="538" y="262"/>
                  </a:cubicBezTo>
                  <a:cubicBezTo>
                    <a:pt x="548" y="255"/>
                    <a:pt x="548" y="255"/>
                    <a:pt x="548" y="255"/>
                  </a:cubicBezTo>
                  <a:cubicBezTo>
                    <a:pt x="552" y="267"/>
                    <a:pt x="552" y="267"/>
                    <a:pt x="552" y="267"/>
                  </a:cubicBezTo>
                  <a:cubicBezTo>
                    <a:pt x="558" y="290"/>
                    <a:pt x="575" y="315"/>
                    <a:pt x="594" y="319"/>
                  </a:cubicBezTo>
                  <a:cubicBezTo>
                    <a:pt x="637" y="327"/>
                    <a:pt x="643" y="341"/>
                    <a:pt x="654" y="375"/>
                  </a:cubicBezTo>
                  <a:cubicBezTo>
                    <a:pt x="655" y="381"/>
                    <a:pt x="657" y="386"/>
                    <a:pt x="660" y="393"/>
                  </a:cubicBezTo>
                  <a:cubicBezTo>
                    <a:pt x="662" y="399"/>
                    <a:pt x="662" y="413"/>
                    <a:pt x="661" y="444"/>
                  </a:cubicBezTo>
                  <a:cubicBezTo>
                    <a:pt x="661" y="450"/>
                    <a:pt x="661" y="455"/>
                    <a:pt x="661" y="459"/>
                  </a:cubicBezTo>
                  <a:cubicBezTo>
                    <a:pt x="671" y="462"/>
                    <a:pt x="682" y="463"/>
                    <a:pt x="694" y="465"/>
                  </a:cubicBezTo>
                  <a:cubicBezTo>
                    <a:pt x="712" y="468"/>
                    <a:pt x="730" y="471"/>
                    <a:pt x="745" y="477"/>
                  </a:cubicBezTo>
                  <a:cubicBezTo>
                    <a:pt x="752" y="480"/>
                    <a:pt x="759" y="483"/>
                    <a:pt x="767" y="485"/>
                  </a:cubicBezTo>
                  <a:cubicBezTo>
                    <a:pt x="791" y="494"/>
                    <a:pt x="819" y="504"/>
                    <a:pt x="833" y="525"/>
                  </a:cubicBezTo>
                  <a:cubicBezTo>
                    <a:pt x="837" y="532"/>
                    <a:pt x="837" y="532"/>
                    <a:pt x="837" y="532"/>
                  </a:cubicBezTo>
                  <a:cubicBezTo>
                    <a:pt x="866" y="580"/>
                    <a:pt x="878" y="590"/>
                    <a:pt x="884" y="590"/>
                  </a:cubicBezTo>
                  <a:cubicBezTo>
                    <a:pt x="925" y="588"/>
                    <a:pt x="965" y="586"/>
                    <a:pt x="1006" y="585"/>
                  </a:cubicBezTo>
                  <a:cubicBezTo>
                    <a:pt x="1008" y="585"/>
                    <a:pt x="1008" y="585"/>
                    <a:pt x="1008" y="585"/>
                  </a:cubicBezTo>
                  <a:cubicBezTo>
                    <a:pt x="1028" y="585"/>
                    <a:pt x="1043" y="594"/>
                    <a:pt x="1057" y="603"/>
                  </a:cubicBezTo>
                  <a:cubicBezTo>
                    <a:pt x="1067" y="608"/>
                    <a:pt x="1075" y="614"/>
                    <a:pt x="1085" y="617"/>
                  </a:cubicBezTo>
                  <a:cubicBezTo>
                    <a:pt x="1091" y="619"/>
                    <a:pt x="1098" y="622"/>
                    <a:pt x="1107" y="625"/>
                  </a:cubicBezTo>
                  <a:cubicBezTo>
                    <a:pt x="1125" y="633"/>
                    <a:pt x="1151" y="644"/>
                    <a:pt x="1164" y="644"/>
                  </a:cubicBezTo>
                  <a:cubicBezTo>
                    <a:pt x="1166" y="644"/>
                    <a:pt x="1167" y="644"/>
                    <a:pt x="1168" y="643"/>
                  </a:cubicBezTo>
                  <a:cubicBezTo>
                    <a:pt x="1177" y="640"/>
                    <a:pt x="1188" y="635"/>
                    <a:pt x="1199" y="630"/>
                  </a:cubicBezTo>
                  <a:cubicBezTo>
                    <a:pt x="1222" y="619"/>
                    <a:pt x="1246" y="609"/>
                    <a:pt x="1270" y="605"/>
                  </a:cubicBezTo>
                  <a:cubicBezTo>
                    <a:pt x="1280" y="603"/>
                    <a:pt x="1293" y="603"/>
                    <a:pt x="1306" y="603"/>
                  </a:cubicBezTo>
                  <a:cubicBezTo>
                    <a:pt x="1322" y="604"/>
                    <a:pt x="1337" y="606"/>
                    <a:pt x="1356" y="596"/>
                  </a:cubicBezTo>
                  <a:cubicBezTo>
                    <a:pt x="1367" y="591"/>
                    <a:pt x="1409" y="555"/>
                    <a:pt x="1417" y="543"/>
                  </a:cubicBezTo>
                  <a:cubicBezTo>
                    <a:pt x="1408" y="527"/>
                    <a:pt x="1406" y="508"/>
                    <a:pt x="1411" y="494"/>
                  </a:cubicBezTo>
                  <a:cubicBezTo>
                    <a:pt x="1414" y="485"/>
                    <a:pt x="1422" y="474"/>
                    <a:pt x="1440" y="469"/>
                  </a:cubicBezTo>
                  <a:cubicBezTo>
                    <a:pt x="1449" y="467"/>
                    <a:pt x="1460" y="473"/>
                    <a:pt x="1470" y="478"/>
                  </a:cubicBezTo>
                  <a:cubicBezTo>
                    <a:pt x="1475" y="482"/>
                    <a:pt x="1481" y="486"/>
                    <a:pt x="1484" y="486"/>
                  </a:cubicBezTo>
                  <a:cubicBezTo>
                    <a:pt x="1491" y="485"/>
                    <a:pt x="1505" y="471"/>
                    <a:pt x="1512" y="463"/>
                  </a:cubicBezTo>
                  <a:cubicBezTo>
                    <a:pt x="1517" y="458"/>
                    <a:pt x="1521" y="454"/>
                    <a:pt x="1525" y="451"/>
                  </a:cubicBezTo>
                  <a:cubicBezTo>
                    <a:pt x="1531" y="445"/>
                    <a:pt x="1539" y="444"/>
                    <a:pt x="1546" y="443"/>
                  </a:cubicBezTo>
                  <a:cubicBezTo>
                    <a:pt x="1551" y="442"/>
                    <a:pt x="1555" y="441"/>
                    <a:pt x="1558" y="439"/>
                  </a:cubicBezTo>
                  <a:cubicBezTo>
                    <a:pt x="1567" y="432"/>
                    <a:pt x="1576" y="422"/>
                    <a:pt x="1585" y="412"/>
                  </a:cubicBezTo>
                  <a:cubicBezTo>
                    <a:pt x="1590" y="406"/>
                    <a:pt x="1594" y="401"/>
                    <a:pt x="1599" y="396"/>
                  </a:cubicBezTo>
                  <a:cubicBezTo>
                    <a:pt x="1607" y="387"/>
                    <a:pt x="1626" y="383"/>
                    <a:pt x="1662" y="383"/>
                  </a:cubicBezTo>
                  <a:cubicBezTo>
                    <a:pt x="1669" y="383"/>
                    <a:pt x="1675" y="383"/>
                    <a:pt x="1681" y="383"/>
                  </a:cubicBezTo>
                  <a:cubicBezTo>
                    <a:pt x="1686" y="384"/>
                    <a:pt x="1686" y="384"/>
                    <a:pt x="1686" y="384"/>
                  </a:cubicBezTo>
                  <a:cubicBezTo>
                    <a:pt x="1683" y="378"/>
                    <a:pt x="1681" y="373"/>
                    <a:pt x="1679" y="367"/>
                  </a:cubicBezTo>
                  <a:cubicBezTo>
                    <a:pt x="1675" y="357"/>
                    <a:pt x="1671" y="347"/>
                    <a:pt x="1663" y="339"/>
                  </a:cubicBezTo>
                  <a:cubicBezTo>
                    <a:pt x="1659" y="335"/>
                    <a:pt x="1656" y="333"/>
                    <a:pt x="1654" y="333"/>
                  </a:cubicBezTo>
                  <a:cubicBezTo>
                    <a:pt x="1651" y="333"/>
                    <a:pt x="1647" y="337"/>
                    <a:pt x="1643" y="340"/>
                  </a:cubicBezTo>
                  <a:cubicBezTo>
                    <a:pt x="1634" y="348"/>
                    <a:pt x="1624" y="357"/>
                    <a:pt x="1607" y="355"/>
                  </a:cubicBezTo>
                  <a:cubicBezTo>
                    <a:pt x="1597" y="354"/>
                    <a:pt x="1597" y="354"/>
                    <a:pt x="1597" y="354"/>
                  </a:cubicBezTo>
                  <a:cubicBezTo>
                    <a:pt x="1570" y="351"/>
                    <a:pt x="1548" y="349"/>
                    <a:pt x="1551" y="306"/>
                  </a:cubicBezTo>
                  <a:cubicBezTo>
                    <a:pt x="1553" y="268"/>
                    <a:pt x="1555" y="253"/>
                    <a:pt x="1576" y="221"/>
                  </a:cubicBezTo>
                  <a:cubicBezTo>
                    <a:pt x="1581" y="212"/>
                    <a:pt x="1589" y="207"/>
                    <a:pt x="1597" y="207"/>
                  </a:cubicBezTo>
                  <a:cubicBezTo>
                    <a:pt x="1606" y="207"/>
                    <a:pt x="1615" y="213"/>
                    <a:pt x="1622" y="218"/>
                  </a:cubicBezTo>
                  <a:cubicBezTo>
                    <a:pt x="1629" y="223"/>
                    <a:pt x="1637" y="227"/>
                    <a:pt x="1643" y="227"/>
                  </a:cubicBezTo>
                  <a:cubicBezTo>
                    <a:pt x="1668" y="226"/>
                    <a:pt x="1681" y="203"/>
                    <a:pt x="1690" y="182"/>
                  </a:cubicBezTo>
                  <a:cubicBezTo>
                    <a:pt x="1694" y="175"/>
                    <a:pt x="1697" y="166"/>
                    <a:pt x="1699" y="157"/>
                  </a:cubicBezTo>
                  <a:cubicBezTo>
                    <a:pt x="1704" y="139"/>
                    <a:pt x="1710" y="121"/>
                    <a:pt x="1725" y="107"/>
                  </a:cubicBezTo>
                  <a:cubicBezTo>
                    <a:pt x="1736" y="98"/>
                    <a:pt x="1743" y="82"/>
                    <a:pt x="1741" y="77"/>
                  </a:cubicBezTo>
                  <a:cubicBezTo>
                    <a:pt x="1740" y="76"/>
                    <a:pt x="1736" y="76"/>
                    <a:pt x="1736" y="76"/>
                  </a:cubicBezTo>
                  <a:cubicBezTo>
                    <a:pt x="1733" y="76"/>
                    <a:pt x="1730" y="77"/>
                    <a:pt x="1725" y="78"/>
                  </a:cubicBezTo>
                  <a:cubicBezTo>
                    <a:pt x="1709" y="83"/>
                    <a:pt x="1709" y="83"/>
                    <a:pt x="1709" y="83"/>
                  </a:cubicBezTo>
                  <a:cubicBezTo>
                    <a:pt x="1714" y="66"/>
                    <a:pt x="1714" y="66"/>
                    <a:pt x="1714" y="66"/>
                  </a:cubicBezTo>
                  <a:cubicBezTo>
                    <a:pt x="1728" y="25"/>
                    <a:pt x="1759" y="15"/>
                    <a:pt x="1785" y="11"/>
                  </a:cubicBezTo>
                  <a:cubicBezTo>
                    <a:pt x="1847" y="2"/>
                    <a:pt x="1847" y="2"/>
                    <a:pt x="1847" y="2"/>
                  </a:cubicBezTo>
                  <a:cubicBezTo>
                    <a:pt x="1861" y="0"/>
                    <a:pt x="1870" y="7"/>
                    <a:pt x="1878" y="14"/>
                  </a:cubicBezTo>
                  <a:cubicBezTo>
                    <a:pt x="1882" y="17"/>
                    <a:pt x="1886" y="20"/>
                    <a:pt x="1890" y="22"/>
                  </a:cubicBezTo>
                  <a:cubicBezTo>
                    <a:pt x="1897" y="25"/>
                    <a:pt x="1905" y="27"/>
                    <a:pt x="1913" y="29"/>
                  </a:cubicBezTo>
                  <a:cubicBezTo>
                    <a:pt x="1936" y="36"/>
                    <a:pt x="1962" y="43"/>
                    <a:pt x="1969" y="82"/>
                  </a:cubicBezTo>
                  <a:cubicBezTo>
                    <a:pt x="1971" y="98"/>
                    <a:pt x="1977" y="111"/>
                    <a:pt x="1983" y="126"/>
                  </a:cubicBezTo>
                  <a:cubicBezTo>
                    <a:pt x="1989" y="140"/>
                    <a:pt x="1995" y="155"/>
                    <a:pt x="1998" y="172"/>
                  </a:cubicBezTo>
                  <a:cubicBezTo>
                    <a:pt x="2001" y="187"/>
                    <a:pt x="2001" y="187"/>
                    <a:pt x="2001" y="187"/>
                  </a:cubicBezTo>
                  <a:cubicBezTo>
                    <a:pt x="2007" y="225"/>
                    <a:pt x="2007" y="225"/>
                    <a:pt x="2051" y="233"/>
                  </a:cubicBezTo>
                  <a:cubicBezTo>
                    <a:pt x="2088" y="239"/>
                    <a:pt x="2115" y="260"/>
                    <a:pt x="2129" y="294"/>
                  </a:cubicBezTo>
                  <a:cubicBezTo>
                    <a:pt x="2131" y="300"/>
                    <a:pt x="2133" y="306"/>
                    <a:pt x="2134" y="312"/>
                  </a:cubicBezTo>
                  <a:cubicBezTo>
                    <a:pt x="2138" y="330"/>
                    <a:pt x="2141" y="335"/>
                    <a:pt x="2149" y="335"/>
                  </a:cubicBezTo>
                  <a:cubicBezTo>
                    <a:pt x="2153" y="335"/>
                    <a:pt x="2159" y="334"/>
                    <a:pt x="2165" y="331"/>
                  </a:cubicBezTo>
                  <a:cubicBezTo>
                    <a:pt x="2182" y="324"/>
                    <a:pt x="2182" y="324"/>
                    <a:pt x="2182" y="324"/>
                  </a:cubicBezTo>
                  <a:cubicBezTo>
                    <a:pt x="2210" y="312"/>
                    <a:pt x="2236" y="301"/>
                    <a:pt x="2264" y="289"/>
                  </a:cubicBezTo>
                  <a:cubicBezTo>
                    <a:pt x="2287" y="280"/>
                    <a:pt x="2287" y="280"/>
                    <a:pt x="2287" y="280"/>
                  </a:cubicBezTo>
                  <a:cubicBezTo>
                    <a:pt x="2276" y="302"/>
                    <a:pt x="2276" y="302"/>
                    <a:pt x="2276" y="302"/>
                  </a:cubicBezTo>
                  <a:cubicBezTo>
                    <a:pt x="2272" y="309"/>
                    <a:pt x="2273" y="315"/>
                    <a:pt x="2274" y="323"/>
                  </a:cubicBezTo>
                  <a:cubicBezTo>
                    <a:pt x="2276" y="330"/>
                    <a:pt x="2277" y="339"/>
                    <a:pt x="2274" y="348"/>
                  </a:cubicBezTo>
                  <a:cubicBezTo>
                    <a:pt x="2272" y="356"/>
                    <a:pt x="2268" y="363"/>
                    <a:pt x="2262" y="370"/>
                  </a:cubicBezTo>
                  <a:cubicBezTo>
                    <a:pt x="2257" y="377"/>
                    <a:pt x="2252" y="384"/>
                    <a:pt x="2250" y="390"/>
                  </a:cubicBezTo>
                  <a:cubicBezTo>
                    <a:pt x="2249" y="394"/>
                    <a:pt x="2248" y="398"/>
                    <a:pt x="2247" y="403"/>
                  </a:cubicBezTo>
                  <a:cubicBezTo>
                    <a:pt x="2236" y="445"/>
                    <a:pt x="2223" y="485"/>
                    <a:pt x="2199" y="492"/>
                  </a:cubicBezTo>
                  <a:cubicBezTo>
                    <a:pt x="2191" y="495"/>
                    <a:pt x="2182" y="490"/>
                    <a:pt x="2174" y="486"/>
                  </a:cubicBezTo>
                  <a:cubicBezTo>
                    <a:pt x="2170" y="483"/>
                    <a:pt x="2165" y="480"/>
                    <a:pt x="2163" y="480"/>
                  </a:cubicBezTo>
                  <a:cubicBezTo>
                    <a:pt x="2159" y="484"/>
                    <a:pt x="2155" y="487"/>
                    <a:pt x="2152" y="490"/>
                  </a:cubicBezTo>
                  <a:cubicBezTo>
                    <a:pt x="2140" y="500"/>
                    <a:pt x="2138" y="501"/>
                    <a:pt x="2144" y="516"/>
                  </a:cubicBezTo>
                  <a:cubicBezTo>
                    <a:pt x="2154" y="546"/>
                    <a:pt x="2143" y="563"/>
                    <a:pt x="2134" y="578"/>
                  </a:cubicBezTo>
                  <a:cubicBezTo>
                    <a:pt x="2128" y="587"/>
                    <a:pt x="2123" y="595"/>
                    <a:pt x="2122" y="607"/>
                  </a:cubicBezTo>
                  <a:cubicBezTo>
                    <a:pt x="2121" y="639"/>
                    <a:pt x="2121" y="639"/>
                    <a:pt x="2121" y="639"/>
                  </a:cubicBezTo>
                  <a:cubicBezTo>
                    <a:pt x="2105" y="611"/>
                    <a:pt x="2105" y="611"/>
                    <a:pt x="2105" y="611"/>
                  </a:cubicBezTo>
                  <a:cubicBezTo>
                    <a:pt x="2104" y="608"/>
                    <a:pt x="2101" y="606"/>
                    <a:pt x="2098" y="603"/>
                  </a:cubicBezTo>
                  <a:cubicBezTo>
                    <a:pt x="2097" y="603"/>
                    <a:pt x="2097" y="603"/>
                    <a:pt x="2096" y="602"/>
                  </a:cubicBezTo>
                  <a:cubicBezTo>
                    <a:pt x="2083" y="624"/>
                    <a:pt x="2067" y="644"/>
                    <a:pt x="2038" y="646"/>
                  </a:cubicBezTo>
                  <a:cubicBezTo>
                    <a:pt x="2040" y="655"/>
                    <a:pt x="2039" y="662"/>
                    <a:pt x="2035" y="668"/>
                  </a:cubicBezTo>
                  <a:cubicBezTo>
                    <a:pt x="2033" y="671"/>
                    <a:pt x="2028" y="675"/>
                    <a:pt x="2018" y="675"/>
                  </a:cubicBezTo>
                  <a:cubicBezTo>
                    <a:pt x="2011" y="675"/>
                    <a:pt x="2003" y="673"/>
                    <a:pt x="1995" y="670"/>
                  </a:cubicBezTo>
                  <a:cubicBezTo>
                    <a:pt x="1990" y="668"/>
                    <a:pt x="1983" y="667"/>
                    <a:pt x="1980" y="667"/>
                  </a:cubicBezTo>
                  <a:cubicBezTo>
                    <a:pt x="1966" y="680"/>
                    <a:pt x="1951" y="690"/>
                    <a:pt x="1937" y="699"/>
                  </a:cubicBezTo>
                  <a:cubicBezTo>
                    <a:pt x="1929" y="705"/>
                    <a:pt x="1919" y="711"/>
                    <a:pt x="1910" y="718"/>
                  </a:cubicBezTo>
                  <a:cubicBezTo>
                    <a:pt x="1908" y="720"/>
                    <a:pt x="1906" y="723"/>
                    <a:pt x="1904" y="727"/>
                  </a:cubicBezTo>
                  <a:cubicBezTo>
                    <a:pt x="1900" y="734"/>
                    <a:pt x="1894" y="744"/>
                    <a:pt x="1882" y="747"/>
                  </a:cubicBezTo>
                  <a:cubicBezTo>
                    <a:pt x="1879" y="747"/>
                    <a:pt x="1876" y="748"/>
                    <a:pt x="1873" y="748"/>
                  </a:cubicBezTo>
                  <a:cubicBezTo>
                    <a:pt x="1863" y="750"/>
                    <a:pt x="1854" y="752"/>
                    <a:pt x="1846" y="756"/>
                  </a:cubicBezTo>
                  <a:cubicBezTo>
                    <a:pt x="1841" y="760"/>
                    <a:pt x="1835" y="764"/>
                    <a:pt x="1830" y="768"/>
                  </a:cubicBezTo>
                  <a:cubicBezTo>
                    <a:pt x="1810" y="783"/>
                    <a:pt x="1788" y="799"/>
                    <a:pt x="1768" y="799"/>
                  </a:cubicBezTo>
                  <a:cubicBezTo>
                    <a:pt x="1717" y="799"/>
                    <a:pt x="1717" y="799"/>
                    <a:pt x="1717" y="799"/>
                  </a:cubicBezTo>
                  <a:cubicBezTo>
                    <a:pt x="1764" y="782"/>
                    <a:pt x="1764" y="782"/>
                    <a:pt x="1764" y="782"/>
                  </a:cubicBezTo>
                  <a:cubicBezTo>
                    <a:pt x="1773" y="778"/>
                    <a:pt x="1777" y="773"/>
                    <a:pt x="1777" y="770"/>
                  </a:cubicBezTo>
                  <a:cubicBezTo>
                    <a:pt x="1777" y="768"/>
                    <a:pt x="1774" y="765"/>
                    <a:pt x="1770" y="763"/>
                  </a:cubicBezTo>
                  <a:cubicBezTo>
                    <a:pt x="1759" y="759"/>
                    <a:pt x="1759" y="759"/>
                    <a:pt x="1759" y="759"/>
                  </a:cubicBezTo>
                  <a:cubicBezTo>
                    <a:pt x="1766" y="750"/>
                    <a:pt x="1766" y="750"/>
                    <a:pt x="1766" y="750"/>
                  </a:cubicBezTo>
                  <a:cubicBezTo>
                    <a:pt x="1768" y="747"/>
                    <a:pt x="1771" y="744"/>
                    <a:pt x="1774" y="740"/>
                  </a:cubicBezTo>
                  <a:cubicBezTo>
                    <a:pt x="1780" y="733"/>
                    <a:pt x="1796" y="715"/>
                    <a:pt x="1796" y="709"/>
                  </a:cubicBezTo>
                  <a:cubicBezTo>
                    <a:pt x="1791" y="700"/>
                    <a:pt x="1786" y="694"/>
                    <a:pt x="1783" y="694"/>
                  </a:cubicBezTo>
                  <a:cubicBezTo>
                    <a:pt x="1781" y="694"/>
                    <a:pt x="1775" y="695"/>
                    <a:pt x="1766" y="708"/>
                  </a:cubicBezTo>
                  <a:cubicBezTo>
                    <a:pt x="1757" y="719"/>
                    <a:pt x="1746" y="727"/>
                    <a:pt x="1736" y="734"/>
                  </a:cubicBezTo>
                  <a:cubicBezTo>
                    <a:pt x="1726" y="741"/>
                    <a:pt x="1717" y="747"/>
                    <a:pt x="1712" y="755"/>
                  </a:cubicBezTo>
                  <a:cubicBezTo>
                    <a:pt x="1701" y="771"/>
                    <a:pt x="1683" y="775"/>
                    <a:pt x="1670" y="778"/>
                  </a:cubicBezTo>
                  <a:cubicBezTo>
                    <a:pt x="1665" y="779"/>
                    <a:pt x="1658" y="781"/>
                    <a:pt x="1657" y="782"/>
                  </a:cubicBezTo>
                  <a:cubicBezTo>
                    <a:pt x="1650" y="792"/>
                    <a:pt x="1648" y="798"/>
                    <a:pt x="1649" y="803"/>
                  </a:cubicBezTo>
                  <a:cubicBezTo>
                    <a:pt x="1650" y="807"/>
                    <a:pt x="1655" y="812"/>
                    <a:pt x="1663" y="816"/>
                  </a:cubicBezTo>
                  <a:cubicBezTo>
                    <a:pt x="1675" y="823"/>
                    <a:pt x="1682" y="832"/>
                    <a:pt x="1688" y="841"/>
                  </a:cubicBezTo>
                  <a:cubicBezTo>
                    <a:pt x="1694" y="848"/>
                    <a:pt x="1698" y="854"/>
                    <a:pt x="1707" y="858"/>
                  </a:cubicBezTo>
                  <a:cubicBezTo>
                    <a:pt x="1712" y="857"/>
                    <a:pt x="1720" y="851"/>
                    <a:pt x="1726" y="845"/>
                  </a:cubicBezTo>
                  <a:cubicBezTo>
                    <a:pt x="1736" y="837"/>
                    <a:pt x="1745" y="829"/>
                    <a:pt x="1755" y="829"/>
                  </a:cubicBezTo>
                  <a:cubicBezTo>
                    <a:pt x="1759" y="829"/>
                    <a:pt x="1762" y="830"/>
                    <a:pt x="1765" y="832"/>
                  </a:cubicBezTo>
                  <a:cubicBezTo>
                    <a:pt x="1785" y="844"/>
                    <a:pt x="1797" y="846"/>
                    <a:pt x="1822" y="848"/>
                  </a:cubicBezTo>
                  <a:cubicBezTo>
                    <a:pt x="1832" y="849"/>
                    <a:pt x="1832" y="849"/>
                    <a:pt x="1832" y="849"/>
                  </a:cubicBezTo>
                  <a:cubicBezTo>
                    <a:pt x="1830" y="859"/>
                    <a:pt x="1830" y="859"/>
                    <a:pt x="1830" y="859"/>
                  </a:cubicBezTo>
                  <a:cubicBezTo>
                    <a:pt x="1829" y="868"/>
                    <a:pt x="1823" y="881"/>
                    <a:pt x="1817" y="889"/>
                  </a:cubicBezTo>
                  <a:cubicBezTo>
                    <a:pt x="1809" y="899"/>
                    <a:pt x="1809" y="899"/>
                    <a:pt x="1809" y="899"/>
                  </a:cubicBezTo>
                  <a:cubicBezTo>
                    <a:pt x="1802" y="888"/>
                    <a:pt x="1802" y="888"/>
                    <a:pt x="1802" y="888"/>
                  </a:cubicBezTo>
                  <a:cubicBezTo>
                    <a:pt x="1800" y="884"/>
                    <a:pt x="1798" y="884"/>
                    <a:pt x="1797" y="884"/>
                  </a:cubicBezTo>
                  <a:cubicBezTo>
                    <a:pt x="1790" y="884"/>
                    <a:pt x="1778" y="894"/>
                    <a:pt x="1769" y="902"/>
                  </a:cubicBezTo>
                  <a:cubicBezTo>
                    <a:pt x="1759" y="910"/>
                    <a:pt x="1749" y="918"/>
                    <a:pt x="1740" y="919"/>
                  </a:cubicBezTo>
                  <a:cubicBezTo>
                    <a:pt x="1736" y="932"/>
                    <a:pt x="1725" y="945"/>
                    <a:pt x="1716" y="957"/>
                  </a:cubicBezTo>
                  <a:cubicBezTo>
                    <a:pt x="1713" y="960"/>
                    <a:pt x="1711" y="963"/>
                    <a:pt x="1708" y="966"/>
                  </a:cubicBezTo>
                  <a:cubicBezTo>
                    <a:pt x="1736" y="986"/>
                    <a:pt x="1751" y="1015"/>
                    <a:pt x="1766" y="1042"/>
                  </a:cubicBezTo>
                  <a:cubicBezTo>
                    <a:pt x="1776" y="1062"/>
                    <a:pt x="1786" y="1082"/>
                    <a:pt x="1802" y="1100"/>
                  </a:cubicBezTo>
                  <a:cubicBezTo>
                    <a:pt x="1823" y="1124"/>
                    <a:pt x="1823" y="1124"/>
                    <a:pt x="1823" y="1124"/>
                  </a:cubicBezTo>
                  <a:cubicBezTo>
                    <a:pt x="1793" y="1115"/>
                    <a:pt x="1793" y="1115"/>
                    <a:pt x="1793" y="1115"/>
                  </a:cubicBezTo>
                  <a:cubicBezTo>
                    <a:pt x="1789" y="1114"/>
                    <a:pt x="1786" y="1113"/>
                    <a:pt x="1783" y="1112"/>
                  </a:cubicBezTo>
                  <a:cubicBezTo>
                    <a:pt x="1787" y="1116"/>
                    <a:pt x="1791" y="1120"/>
                    <a:pt x="1794" y="1123"/>
                  </a:cubicBezTo>
                  <a:cubicBezTo>
                    <a:pt x="1810" y="1140"/>
                    <a:pt x="1810" y="1140"/>
                    <a:pt x="1810" y="1140"/>
                  </a:cubicBezTo>
                  <a:cubicBezTo>
                    <a:pt x="1800" y="1146"/>
                    <a:pt x="1800" y="1146"/>
                    <a:pt x="1800" y="1146"/>
                  </a:cubicBezTo>
                  <a:cubicBezTo>
                    <a:pt x="1791" y="1151"/>
                    <a:pt x="1783" y="1155"/>
                    <a:pt x="1774" y="1160"/>
                  </a:cubicBezTo>
                  <a:cubicBezTo>
                    <a:pt x="1784" y="1162"/>
                    <a:pt x="1793" y="1167"/>
                    <a:pt x="1803" y="1175"/>
                  </a:cubicBezTo>
                  <a:cubicBezTo>
                    <a:pt x="1812" y="1183"/>
                    <a:pt x="1812" y="1183"/>
                    <a:pt x="1812" y="1183"/>
                  </a:cubicBezTo>
                  <a:cubicBezTo>
                    <a:pt x="1803" y="1190"/>
                    <a:pt x="1803" y="1190"/>
                    <a:pt x="1803" y="1190"/>
                  </a:cubicBezTo>
                  <a:cubicBezTo>
                    <a:pt x="1802" y="1190"/>
                    <a:pt x="1802" y="1190"/>
                    <a:pt x="1802" y="1191"/>
                  </a:cubicBezTo>
                  <a:cubicBezTo>
                    <a:pt x="1801" y="1196"/>
                    <a:pt x="1801" y="1196"/>
                    <a:pt x="1801" y="1196"/>
                  </a:cubicBezTo>
                  <a:cubicBezTo>
                    <a:pt x="1800" y="1200"/>
                    <a:pt x="1800" y="1202"/>
                    <a:pt x="1800" y="1204"/>
                  </a:cubicBezTo>
                  <a:cubicBezTo>
                    <a:pt x="1800" y="1213"/>
                    <a:pt x="1796" y="1216"/>
                    <a:pt x="1789" y="1218"/>
                  </a:cubicBezTo>
                  <a:cubicBezTo>
                    <a:pt x="1791" y="1233"/>
                    <a:pt x="1786" y="1247"/>
                    <a:pt x="1782" y="1259"/>
                  </a:cubicBezTo>
                  <a:cubicBezTo>
                    <a:pt x="1779" y="1266"/>
                    <a:pt x="1779" y="1266"/>
                    <a:pt x="1779" y="1266"/>
                  </a:cubicBezTo>
                  <a:cubicBezTo>
                    <a:pt x="1771" y="1264"/>
                    <a:pt x="1771" y="1264"/>
                    <a:pt x="1771" y="1264"/>
                  </a:cubicBezTo>
                  <a:cubicBezTo>
                    <a:pt x="1771" y="1264"/>
                    <a:pt x="1771" y="1264"/>
                    <a:pt x="1771" y="1264"/>
                  </a:cubicBezTo>
                  <a:cubicBezTo>
                    <a:pt x="1760" y="1264"/>
                    <a:pt x="1746" y="1294"/>
                    <a:pt x="1738" y="1309"/>
                  </a:cubicBezTo>
                  <a:cubicBezTo>
                    <a:pt x="1735" y="1316"/>
                    <a:pt x="1732" y="1322"/>
                    <a:pt x="1729" y="1327"/>
                  </a:cubicBezTo>
                  <a:cubicBezTo>
                    <a:pt x="1716" y="1348"/>
                    <a:pt x="1716" y="1348"/>
                    <a:pt x="1716" y="1348"/>
                  </a:cubicBezTo>
                  <a:cubicBezTo>
                    <a:pt x="1715" y="1354"/>
                    <a:pt x="1713" y="1362"/>
                    <a:pt x="1711" y="1369"/>
                  </a:cubicBezTo>
                  <a:cubicBezTo>
                    <a:pt x="1708" y="1378"/>
                    <a:pt x="1708" y="1378"/>
                    <a:pt x="1708" y="1378"/>
                  </a:cubicBezTo>
                  <a:cubicBezTo>
                    <a:pt x="1701" y="1376"/>
                    <a:pt x="1701" y="1376"/>
                    <a:pt x="1701" y="1376"/>
                  </a:cubicBezTo>
                  <a:cubicBezTo>
                    <a:pt x="1697" y="1378"/>
                    <a:pt x="1684" y="1388"/>
                    <a:pt x="1648" y="1429"/>
                  </a:cubicBezTo>
                  <a:cubicBezTo>
                    <a:pt x="1645" y="1433"/>
                    <a:pt x="1643" y="1435"/>
                    <a:pt x="1642" y="1436"/>
                  </a:cubicBezTo>
                  <a:cubicBezTo>
                    <a:pt x="1619" y="1458"/>
                    <a:pt x="1593" y="1467"/>
                    <a:pt x="1567" y="1475"/>
                  </a:cubicBezTo>
                  <a:cubicBezTo>
                    <a:pt x="1557" y="1479"/>
                    <a:pt x="1547" y="1482"/>
                    <a:pt x="1537" y="1486"/>
                  </a:cubicBezTo>
                  <a:cubicBezTo>
                    <a:pt x="1530" y="1489"/>
                    <a:pt x="1530" y="1489"/>
                    <a:pt x="1530" y="1489"/>
                  </a:cubicBezTo>
                  <a:cubicBezTo>
                    <a:pt x="1530" y="1490"/>
                    <a:pt x="1530" y="1490"/>
                    <a:pt x="1530" y="1490"/>
                  </a:cubicBezTo>
                  <a:cubicBezTo>
                    <a:pt x="1525" y="1499"/>
                    <a:pt x="1525" y="1499"/>
                    <a:pt x="1525" y="1499"/>
                  </a:cubicBezTo>
                  <a:cubicBezTo>
                    <a:pt x="1517" y="1493"/>
                    <a:pt x="1517" y="1493"/>
                    <a:pt x="1517" y="1493"/>
                  </a:cubicBezTo>
                  <a:cubicBezTo>
                    <a:pt x="1513" y="1497"/>
                    <a:pt x="1508" y="1497"/>
                    <a:pt x="1506" y="1497"/>
                  </a:cubicBezTo>
                  <a:cubicBezTo>
                    <a:pt x="1503" y="1497"/>
                    <a:pt x="1500" y="1496"/>
                    <a:pt x="1497" y="1495"/>
                  </a:cubicBezTo>
                  <a:cubicBezTo>
                    <a:pt x="1500" y="1521"/>
                    <a:pt x="1500" y="1521"/>
                    <a:pt x="1500" y="1521"/>
                  </a:cubicBezTo>
                  <a:cubicBezTo>
                    <a:pt x="1480" y="1497"/>
                    <a:pt x="1480" y="1497"/>
                    <a:pt x="1480" y="1497"/>
                  </a:cubicBezTo>
                  <a:cubicBezTo>
                    <a:pt x="1479" y="1496"/>
                    <a:pt x="1478" y="1495"/>
                    <a:pt x="1477" y="1494"/>
                  </a:cubicBezTo>
                  <a:cubicBezTo>
                    <a:pt x="1468" y="1515"/>
                    <a:pt x="1438" y="1522"/>
                    <a:pt x="1413" y="1528"/>
                  </a:cubicBezTo>
                  <a:cubicBezTo>
                    <a:pt x="1397" y="1532"/>
                    <a:pt x="1376" y="1537"/>
                    <a:pt x="1373" y="1544"/>
                  </a:cubicBezTo>
                  <a:cubicBezTo>
                    <a:pt x="1372" y="1547"/>
                    <a:pt x="1375" y="1553"/>
                    <a:pt x="1381" y="1559"/>
                  </a:cubicBezTo>
                  <a:cubicBezTo>
                    <a:pt x="1388" y="1568"/>
                    <a:pt x="1388" y="1568"/>
                    <a:pt x="1388" y="1568"/>
                  </a:cubicBezTo>
                  <a:cubicBezTo>
                    <a:pt x="1378" y="1573"/>
                    <a:pt x="1378" y="1573"/>
                    <a:pt x="1378" y="1573"/>
                  </a:cubicBezTo>
                  <a:cubicBezTo>
                    <a:pt x="1373" y="1576"/>
                    <a:pt x="1369" y="1577"/>
                    <a:pt x="1365" y="1577"/>
                  </a:cubicBezTo>
                  <a:close/>
                  <a:moveTo>
                    <a:pt x="1359" y="1498"/>
                  </a:moveTo>
                  <a:cubicBezTo>
                    <a:pt x="1355" y="1521"/>
                    <a:pt x="1355" y="1521"/>
                    <a:pt x="1355" y="1521"/>
                  </a:cubicBezTo>
                  <a:cubicBezTo>
                    <a:pt x="1353" y="1526"/>
                    <a:pt x="1354" y="1534"/>
                    <a:pt x="1355" y="1542"/>
                  </a:cubicBezTo>
                  <a:cubicBezTo>
                    <a:pt x="1355" y="1541"/>
                    <a:pt x="1356" y="1540"/>
                    <a:pt x="1356" y="1539"/>
                  </a:cubicBezTo>
                  <a:cubicBezTo>
                    <a:pt x="1361" y="1522"/>
                    <a:pt x="1384" y="1516"/>
                    <a:pt x="1409" y="1510"/>
                  </a:cubicBezTo>
                  <a:cubicBezTo>
                    <a:pt x="1441" y="1502"/>
                    <a:pt x="1463" y="1496"/>
                    <a:pt x="1461" y="1479"/>
                  </a:cubicBezTo>
                  <a:cubicBezTo>
                    <a:pt x="1458" y="1451"/>
                    <a:pt x="1458" y="1451"/>
                    <a:pt x="1458" y="1451"/>
                  </a:cubicBezTo>
                  <a:cubicBezTo>
                    <a:pt x="1477" y="1472"/>
                    <a:pt x="1477" y="1472"/>
                    <a:pt x="1477" y="1472"/>
                  </a:cubicBezTo>
                  <a:cubicBezTo>
                    <a:pt x="1477" y="1472"/>
                    <a:pt x="1478" y="1473"/>
                    <a:pt x="1478" y="1473"/>
                  </a:cubicBezTo>
                  <a:cubicBezTo>
                    <a:pt x="1478" y="1472"/>
                    <a:pt x="1478" y="1471"/>
                    <a:pt x="1478" y="1470"/>
                  </a:cubicBezTo>
                  <a:cubicBezTo>
                    <a:pt x="1495" y="1465"/>
                    <a:pt x="1495" y="1465"/>
                    <a:pt x="1495" y="1465"/>
                  </a:cubicBezTo>
                  <a:cubicBezTo>
                    <a:pt x="1496" y="1467"/>
                    <a:pt x="1497" y="1469"/>
                    <a:pt x="1498" y="1471"/>
                  </a:cubicBezTo>
                  <a:cubicBezTo>
                    <a:pt x="1513" y="1471"/>
                    <a:pt x="1513" y="1471"/>
                    <a:pt x="1513" y="1471"/>
                  </a:cubicBezTo>
                  <a:cubicBezTo>
                    <a:pt x="1518" y="1470"/>
                    <a:pt x="1519" y="1470"/>
                    <a:pt x="1520" y="1470"/>
                  </a:cubicBezTo>
                  <a:cubicBezTo>
                    <a:pt x="1522" y="1468"/>
                    <a:pt x="1524" y="1467"/>
                    <a:pt x="1526" y="1465"/>
                  </a:cubicBezTo>
                  <a:cubicBezTo>
                    <a:pt x="1537" y="1458"/>
                    <a:pt x="1537" y="1458"/>
                    <a:pt x="1537" y="1458"/>
                  </a:cubicBezTo>
                  <a:cubicBezTo>
                    <a:pt x="1539" y="1466"/>
                    <a:pt x="1539" y="1466"/>
                    <a:pt x="1539" y="1466"/>
                  </a:cubicBezTo>
                  <a:cubicBezTo>
                    <a:pt x="1547" y="1463"/>
                    <a:pt x="1554" y="1460"/>
                    <a:pt x="1562" y="1458"/>
                  </a:cubicBezTo>
                  <a:cubicBezTo>
                    <a:pt x="1585" y="1450"/>
                    <a:pt x="1610" y="1442"/>
                    <a:pt x="1629" y="1423"/>
                  </a:cubicBezTo>
                  <a:cubicBezTo>
                    <a:pt x="1630" y="1422"/>
                    <a:pt x="1632" y="1420"/>
                    <a:pt x="1634" y="1417"/>
                  </a:cubicBezTo>
                  <a:cubicBezTo>
                    <a:pt x="1670" y="1377"/>
                    <a:pt x="1685" y="1362"/>
                    <a:pt x="1695" y="1358"/>
                  </a:cubicBezTo>
                  <a:cubicBezTo>
                    <a:pt x="1697" y="1353"/>
                    <a:pt x="1698" y="1347"/>
                    <a:pt x="1699" y="1341"/>
                  </a:cubicBezTo>
                  <a:cubicBezTo>
                    <a:pt x="1701" y="1328"/>
                    <a:pt x="1703" y="1315"/>
                    <a:pt x="1712" y="1305"/>
                  </a:cubicBezTo>
                  <a:cubicBezTo>
                    <a:pt x="1725" y="1290"/>
                    <a:pt x="1725" y="1290"/>
                    <a:pt x="1725" y="1290"/>
                  </a:cubicBezTo>
                  <a:cubicBezTo>
                    <a:pt x="1726" y="1292"/>
                    <a:pt x="1726" y="1292"/>
                    <a:pt x="1726" y="1292"/>
                  </a:cubicBezTo>
                  <a:cubicBezTo>
                    <a:pt x="1737" y="1270"/>
                    <a:pt x="1750" y="1248"/>
                    <a:pt x="1767" y="1246"/>
                  </a:cubicBezTo>
                  <a:cubicBezTo>
                    <a:pt x="1771" y="1236"/>
                    <a:pt x="1773" y="1225"/>
                    <a:pt x="1770" y="1215"/>
                  </a:cubicBezTo>
                  <a:cubicBezTo>
                    <a:pt x="1767" y="1206"/>
                    <a:pt x="1767" y="1206"/>
                    <a:pt x="1767" y="1206"/>
                  </a:cubicBezTo>
                  <a:cubicBezTo>
                    <a:pt x="1779" y="1202"/>
                    <a:pt x="1779" y="1202"/>
                    <a:pt x="1779" y="1202"/>
                  </a:cubicBezTo>
                  <a:cubicBezTo>
                    <a:pt x="1779" y="1202"/>
                    <a:pt x="1779" y="1202"/>
                    <a:pt x="1780" y="1202"/>
                  </a:cubicBezTo>
                  <a:cubicBezTo>
                    <a:pt x="1774" y="1191"/>
                    <a:pt x="1774" y="1191"/>
                    <a:pt x="1774" y="1191"/>
                  </a:cubicBezTo>
                  <a:cubicBezTo>
                    <a:pt x="1777" y="1190"/>
                    <a:pt x="1780" y="1187"/>
                    <a:pt x="1783" y="1184"/>
                  </a:cubicBezTo>
                  <a:cubicBezTo>
                    <a:pt x="1766" y="1173"/>
                    <a:pt x="1756" y="1178"/>
                    <a:pt x="1737" y="1182"/>
                  </a:cubicBezTo>
                  <a:cubicBezTo>
                    <a:pt x="1675" y="1195"/>
                    <a:pt x="1675" y="1195"/>
                    <a:pt x="1675" y="1195"/>
                  </a:cubicBezTo>
                  <a:cubicBezTo>
                    <a:pt x="1728" y="1165"/>
                    <a:pt x="1728" y="1165"/>
                    <a:pt x="1728" y="1165"/>
                  </a:cubicBezTo>
                  <a:cubicBezTo>
                    <a:pt x="1745" y="1155"/>
                    <a:pt x="1763" y="1145"/>
                    <a:pt x="1780" y="1136"/>
                  </a:cubicBezTo>
                  <a:cubicBezTo>
                    <a:pt x="1765" y="1120"/>
                    <a:pt x="1750" y="1105"/>
                    <a:pt x="1730" y="1104"/>
                  </a:cubicBezTo>
                  <a:cubicBezTo>
                    <a:pt x="1677" y="1103"/>
                    <a:pt x="1677" y="1103"/>
                    <a:pt x="1677" y="1103"/>
                  </a:cubicBezTo>
                  <a:cubicBezTo>
                    <a:pt x="1727" y="1086"/>
                    <a:pt x="1727" y="1086"/>
                    <a:pt x="1727" y="1086"/>
                  </a:cubicBezTo>
                  <a:cubicBezTo>
                    <a:pt x="1741" y="1082"/>
                    <a:pt x="1756" y="1084"/>
                    <a:pt x="1770" y="1088"/>
                  </a:cubicBezTo>
                  <a:cubicBezTo>
                    <a:pt x="1762" y="1076"/>
                    <a:pt x="1756" y="1063"/>
                    <a:pt x="1749" y="1051"/>
                  </a:cubicBezTo>
                  <a:cubicBezTo>
                    <a:pt x="1734" y="1022"/>
                    <a:pt x="1720" y="994"/>
                    <a:pt x="1690" y="977"/>
                  </a:cubicBezTo>
                  <a:cubicBezTo>
                    <a:pt x="1682" y="972"/>
                    <a:pt x="1682" y="972"/>
                    <a:pt x="1682" y="972"/>
                  </a:cubicBezTo>
                  <a:cubicBezTo>
                    <a:pt x="1687" y="964"/>
                    <a:pt x="1687" y="964"/>
                    <a:pt x="1687" y="964"/>
                  </a:cubicBezTo>
                  <a:cubicBezTo>
                    <a:pt x="1691" y="958"/>
                    <a:pt x="1696" y="952"/>
                    <a:pt x="1701" y="945"/>
                  </a:cubicBezTo>
                  <a:cubicBezTo>
                    <a:pt x="1711" y="934"/>
                    <a:pt x="1723" y="919"/>
                    <a:pt x="1723" y="909"/>
                  </a:cubicBezTo>
                  <a:cubicBezTo>
                    <a:pt x="1723" y="893"/>
                    <a:pt x="1723" y="893"/>
                    <a:pt x="1723" y="893"/>
                  </a:cubicBezTo>
                  <a:cubicBezTo>
                    <a:pt x="1737" y="901"/>
                    <a:pt x="1737" y="901"/>
                    <a:pt x="1737" y="901"/>
                  </a:cubicBezTo>
                  <a:cubicBezTo>
                    <a:pt x="1740" y="901"/>
                    <a:pt x="1750" y="893"/>
                    <a:pt x="1757" y="887"/>
                  </a:cubicBezTo>
                  <a:cubicBezTo>
                    <a:pt x="1770" y="877"/>
                    <a:pt x="1783" y="866"/>
                    <a:pt x="1797" y="866"/>
                  </a:cubicBezTo>
                  <a:cubicBezTo>
                    <a:pt x="1800" y="866"/>
                    <a:pt x="1804" y="867"/>
                    <a:pt x="1808" y="869"/>
                  </a:cubicBezTo>
                  <a:cubicBezTo>
                    <a:pt x="1808" y="868"/>
                    <a:pt x="1809" y="866"/>
                    <a:pt x="1809" y="865"/>
                  </a:cubicBezTo>
                  <a:cubicBezTo>
                    <a:pt x="1789" y="863"/>
                    <a:pt x="1776" y="860"/>
                    <a:pt x="1755" y="847"/>
                  </a:cubicBezTo>
                  <a:cubicBezTo>
                    <a:pt x="1751" y="848"/>
                    <a:pt x="1744" y="854"/>
                    <a:pt x="1738" y="859"/>
                  </a:cubicBezTo>
                  <a:cubicBezTo>
                    <a:pt x="1726" y="870"/>
                    <a:pt x="1712" y="880"/>
                    <a:pt x="1700" y="875"/>
                  </a:cubicBezTo>
                  <a:cubicBezTo>
                    <a:pt x="1687" y="870"/>
                    <a:pt x="1679" y="860"/>
                    <a:pt x="1673" y="851"/>
                  </a:cubicBezTo>
                  <a:cubicBezTo>
                    <a:pt x="1668" y="844"/>
                    <a:pt x="1663" y="837"/>
                    <a:pt x="1654" y="832"/>
                  </a:cubicBezTo>
                  <a:cubicBezTo>
                    <a:pt x="1641" y="825"/>
                    <a:pt x="1634" y="817"/>
                    <a:pt x="1631" y="807"/>
                  </a:cubicBezTo>
                  <a:cubicBezTo>
                    <a:pt x="1628" y="795"/>
                    <a:pt x="1635" y="783"/>
                    <a:pt x="1641" y="772"/>
                  </a:cubicBezTo>
                  <a:cubicBezTo>
                    <a:pt x="1646" y="765"/>
                    <a:pt x="1656" y="762"/>
                    <a:pt x="1666" y="760"/>
                  </a:cubicBezTo>
                  <a:cubicBezTo>
                    <a:pt x="1677" y="757"/>
                    <a:pt x="1690" y="754"/>
                    <a:pt x="1696" y="744"/>
                  </a:cubicBezTo>
                  <a:cubicBezTo>
                    <a:pt x="1704" y="734"/>
                    <a:pt x="1715" y="726"/>
                    <a:pt x="1725" y="719"/>
                  </a:cubicBezTo>
                  <a:cubicBezTo>
                    <a:pt x="1735" y="712"/>
                    <a:pt x="1744" y="706"/>
                    <a:pt x="1751" y="697"/>
                  </a:cubicBezTo>
                  <a:cubicBezTo>
                    <a:pt x="1761" y="683"/>
                    <a:pt x="1772" y="675"/>
                    <a:pt x="1783" y="675"/>
                  </a:cubicBezTo>
                  <a:cubicBezTo>
                    <a:pt x="1800" y="675"/>
                    <a:pt x="1810" y="695"/>
                    <a:pt x="1813" y="702"/>
                  </a:cubicBezTo>
                  <a:cubicBezTo>
                    <a:pt x="1819" y="715"/>
                    <a:pt x="1806" y="732"/>
                    <a:pt x="1788" y="752"/>
                  </a:cubicBezTo>
                  <a:cubicBezTo>
                    <a:pt x="1787" y="752"/>
                    <a:pt x="1787" y="752"/>
                    <a:pt x="1787" y="753"/>
                  </a:cubicBezTo>
                  <a:cubicBezTo>
                    <a:pt x="1795" y="759"/>
                    <a:pt x="1796" y="766"/>
                    <a:pt x="1796" y="770"/>
                  </a:cubicBezTo>
                  <a:cubicBezTo>
                    <a:pt x="1803" y="765"/>
                    <a:pt x="1811" y="759"/>
                    <a:pt x="1819" y="754"/>
                  </a:cubicBezTo>
                  <a:cubicBezTo>
                    <a:pt x="1825" y="749"/>
                    <a:pt x="1831" y="744"/>
                    <a:pt x="1836" y="741"/>
                  </a:cubicBezTo>
                  <a:cubicBezTo>
                    <a:pt x="1847" y="734"/>
                    <a:pt x="1858" y="732"/>
                    <a:pt x="1870" y="730"/>
                  </a:cubicBezTo>
                  <a:cubicBezTo>
                    <a:pt x="1873" y="730"/>
                    <a:pt x="1876" y="729"/>
                    <a:pt x="1879" y="729"/>
                  </a:cubicBezTo>
                  <a:cubicBezTo>
                    <a:pt x="1882" y="728"/>
                    <a:pt x="1884" y="725"/>
                    <a:pt x="1888" y="719"/>
                  </a:cubicBezTo>
                  <a:cubicBezTo>
                    <a:pt x="1890" y="713"/>
                    <a:pt x="1894" y="707"/>
                    <a:pt x="1899" y="703"/>
                  </a:cubicBezTo>
                  <a:cubicBezTo>
                    <a:pt x="1909" y="696"/>
                    <a:pt x="1918" y="690"/>
                    <a:pt x="1927" y="684"/>
                  </a:cubicBezTo>
                  <a:cubicBezTo>
                    <a:pt x="1941" y="674"/>
                    <a:pt x="1955" y="665"/>
                    <a:pt x="1968" y="652"/>
                  </a:cubicBezTo>
                  <a:cubicBezTo>
                    <a:pt x="1975" y="646"/>
                    <a:pt x="1987" y="648"/>
                    <a:pt x="2001" y="652"/>
                  </a:cubicBezTo>
                  <a:cubicBezTo>
                    <a:pt x="2007" y="654"/>
                    <a:pt x="2015" y="657"/>
                    <a:pt x="2019" y="657"/>
                  </a:cubicBezTo>
                  <a:cubicBezTo>
                    <a:pt x="2020" y="657"/>
                    <a:pt x="2022" y="653"/>
                    <a:pt x="2017" y="639"/>
                  </a:cubicBezTo>
                  <a:cubicBezTo>
                    <a:pt x="2012" y="625"/>
                    <a:pt x="2012" y="625"/>
                    <a:pt x="2012" y="625"/>
                  </a:cubicBezTo>
                  <a:cubicBezTo>
                    <a:pt x="2027" y="627"/>
                    <a:pt x="2027" y="627"/>
                    <a:pt x="2027" y="627"/>
                  </a:cubicBezTo>
                  <a:cubicBezTo>
                    <a:pt x="2056" y="631"/>
                    <a:pt x="2067" y="614"/>
                    <a:pt x="2085" y="585"/>
                  </a:cubicBezTo>
                  <a:cubicBezTo>
                    <a:pt x="2094" y="571"/>
                    <a:pt x="2094" y="571"/>
                    <a:pt x="2094" y="571"/>
                  </a:cubicBezTo>
                  <a:cubicBezTo>
                    <a:pt x="2102" y="582"/>
                    <a:pt x="2102" y="582"/>
                    <a:pt x="2102" y="582"/>
                  </a:cubicBezTo>
                  <a:cubicBezTo>
                    <a:pt x="2103" y="584"/>
                    <a:pt x="2105" y="586"/>
                    <a:pt x="2108" y="588"/>
                  </a:cubicBezTo>
                  <a:cubicBezTo>
                    <a:pt x="2111" y="580"/>
                    <a:pt x="2114" y="574"/>
                    <a:pt x="2118" y="568"/>
                  </a:cubicBezTo>
                  <a:cubicBezTo>
                    <a:pt x="2127" y="554"/>
                    <a:pt x="2134" y="544"/>
                    <a:pt x="2126" y="523"/>
                  </a:cubicBezTo>
                  <a:cubicBezTo>
                    <a:pt x="2117" y="497"/>
                    <a:pt x="2125" y="488"/>
                    <a:pt x="2140" y="476"/>
                  </a:cubicBezTo>
                  <a:cubicBezTo>
                    <a:pt x="2143" y="473"/>
                    <a:pt x="2147" y="470"/>
                    <a:pt x="2150" y="467"/>
                  </a:cubicBezTo>
                  <a:cubicBezTo>
                    <a:pt x="2159" y="459"/>
                    <a:pt x="2172" y="463"/>
                    <a:pt x="2183" y="470"/>
                  </a:cubicBezTo>
                  <a:cubicBezTo>
                    <a:pt x="2187" y="472"/>
                    <a:pt x="2192" y="475"/>
                    <a:pt x="2194" y="475"/>
                  </a:cubicBezTo>
                  <a:cubicBezTo>
                    <a:pt x="2210" y="470"/>
                    <a:pt x="2223" y="420"/>
                    <a:pt x="2229" y="399"/>
                  </a:cubicBezTo>
                  <a:cubicBezTo>
                    <a:pt x="2230" y="393"/>
                    <a:pt x="2232" y="389"/>
                    <a:pt x="2233" y="385"/>
                  </a:cubicBezTo>
                  <a:cubicBezTo>
                    <a:pt x="2235" y="376"/>
                    <a:pt x="2242" y="367"/>
                    <a:pt x="2247" y="359"/>
                  </a:cubicBezTo>
                  <a:cubicBezTo>
                    <a:pt x="2251" y="354"/>
                    <a:pt x="2256" y="348"/>
                    <a:pt x="2257" y="344"/>
                  </a:cubicBezTo>
                  <a:cubicBezTo>
                    <a:pt x="2258" y="338"/>
                    <a:pt x="2257" y="332"/>
                    <a:pt x="2256" y="326"/>
                  </a:cubicBezTo>
                  <a:cubicBezTo>
                    <a:pt x="2256" y="322"/>
                    <a:pt x="2255" y="318"/>
                    <a:pt x="2255" y="313"/>
                  </a:cubicBezTo>
                  <a:cubicBezTo>
                    <a:pt x="2233" y="322"/>
                    <a:pt x="2211" y="332"/>
                    <a:pt x="2190" y="341"/>
                  </a:cubicBezTo>
                  <a:cubicBezTo>
                    <a:pt x="2173" y="348"/>
                    <a:pt x="2173" y="348"/>
                    <a:pt x="2173" y="348"/>
                  </a:cubicBezTo>
                  <a:cubicBezTo>
                    <a:pt x="2163" y="352"/>
                    <a:pt x="2156" y="354"/>
                    <a:pt x="2149" y="354"/>
                  </a:cubicBezTo>
                  <a:cubicBezTo>
                    <a:pt x="2125" y="354"/>
                    <a:pt x="2120" y="332"/>
                    <a:pt x="2116" y="317"/>
                  </a:cubicBezTo>
                  <a:cubicBezTo>
                    <a:pt x="2115" y="311"/>
                    <a:pt x="2114" y="306"/>
                    <a:pt x="2112" y="301"/>
                  </a:cubicBezTo>
                  <a:cubicBezTo>
                    <a:pt x="2100" y="273"/>
                    <a:pt x="2079" y="257"/>
                    <a:pt x="2047" y="251"/>
                  </a:cubicBezTo>
                  <a:cubicBezTo>
                    <a:pt x="1993" y="241"/>
                    <a:pt x="1990" y="235"/>
                    <a:pt x="1982" y="191"/>
                  </a:cubicBezTo>
                  <a:cubicBezTo>
                    <a:pt x="1980" y="175"/>
                    <a:pt x="1980" y="175"/>
                    <a:pt x="1980" y="175"/>
                  </a:cubicBezTo>
                  <a:cubicBezTo>
                    <a:pt x="1977" y="160"/>
                    <a:pt x="1972" y="147"/>
                    <a:pt x="1966" y="133"/>
                  </a:cubicBezTo>
                  <a:cubicBezTo>
                    <a:pt x="1960" y="118"/>
                    <a:pt x="1954" y="103"/>
                    <a:pt x="1951" y="85"/>
                  </a:cubicBezTo>
                  <a:cubicBezTo>
                    <a:pt x="1946" y="57"/>
                    <a:pt x="1931" y="53"/>
                    <a:pt x="1908" y="47"/>
                  </a:cubicBezTo>
                  <a:cubicBezTo>
                    <a:pt x="1900" y="45"/>
                    <a:pt x="1891" y="42"/>
                    <a:pt x="1883" y="39"/>
                  </a:cubicBezTo>
                  <a:cubicBezTo>
                    <a:pt x="1876" y="36"/>
                    <a:pt x="1871" y="32"/>
                    <a:pt x="1867" y="28"/>
                  </a:cubicBezTo>
                  <a:cubicBezTo>
                    <a:pt x="1860" y="23"/>
                    <a:pt x="1857" y="20"/>
                    <a:pt x="1851" y="20"/>
                  </a:cubicBezTo>
                  <a:cubicBezTo>
                    <a:pt x="1788" y="29"/>
                    <a:pt x="1788" y="29"/>
                    <a:pt x="1788" y="29"/>
                  </a:cubicBezTo>
                  <a:cubicBezTo>
                    <a:pt x="1763" y="33"/>
                    <a:pt x="1748" y="42"/>
                    <a:pt x="1738" y="58"/>
                  </a:cubicBezTo>
                  <a:cubicBezTo>
                    <a:pt x="1752" y="59"/>
                    <a:pt x="1757" y="67"/>
                    <a:pt x="1758" y="71"/>
                  </a:cubicBezTo>
                  <a:cubicBezTo>
                    <a:pt x="1764" y="87"/>
                    <a:pt x="1749" y="110"/>
                    <a:pt x="1738" y="121"/>
                  </a:cubicBezTo>
                  <a:cubicBezTo>
                    <a:pt x="1726" y="131"/>
                    <a:pt x="1722" y="146"/>
                    <a:pt x="1717" y="162"/>
                  </a:cubicBezTo>
                  <a:cubicBezTo>
                    <a:pt x="1714" y="172"/>
                    <a:pt x="1711" y="181"/>
                    <a:pt x="1707" y="190"/>
                  </a:cubicBezTo>
                  <a:cubicBezTo>
                    <a:pt x="1698" y="209"/>
                    <a:pt x="1682" y="243"/>
                    <a:pt x="1645" y="246"/>
                  </a:cubicBezTo>
                  <a:cubicBezTo>
                    <a:pt x="1645" y="246"/>
                    <a:pt x="1645" y="246"/>
                    <a:pt x="1645" y="246"/>
                  </a:cubicBezTo>
                  <a:cubicBezTo>
                    <a:pt x="1631" y="246"/>
                    <a:pt x="1621" y="239"/>
                    <a:pt x="1612" y="233"/>
                  </a:cubicBezTo>
                  <a:cubicBezTo>
                    <a:pt x="1607" y="230"/>
                    <a:pt x="1601" y="226"/>
                    <a:pt x="1597" y="226"/>
                  </a:cubicBezTo>
                  <a:cubicBezTo>
                    <a:pt x="1597" y="226"/>
                    <a:pt x="1595" y="226"/>
                    <a:pt x="1591" y="231"/>
                  </a:cubicBezTo>
                  <a:cubicBezTo>
                    <a:pt x="1573" y="260"/>
                    <a:pt x="1571" y="273"/>
                    <a:pt x="1569" y="307"/>
                  </a:cubicBezTo>
                  <a:cubicBezTo>
                    <a:pt x="1568" y="332"/>
                    <a:pt x="1572" y="333"/>
                    <a:pt x="1599" y="335"/>
                  </a:cubicBezTo>
                  <a:cubicBezTo>
                    <a:pt x="1609" y="336"/>
                    <a:pt x="1609" y="336"/>
                    <a:pt x="1609" y="336"/>
                  </a:cubicBezTo>
                  <a:cubicBezTo>
                    <a:pt x="1619" y="336"/>
                    <a:pt x="1625" y="332"/>
                    <a:pt x="1631" y="326"/>
                  </a:cubicBezTo>
                  <a:cubicBezTo>
                    <a:pt x="1637" y="321"/>
                    <a:pt x="1645" y="315"/>
                    <a:pt x="1654" y="315"/>
                  </a:cubicBezTo>
                  <a:cubicBezTo>
                    <a:pt x="1662" y="315"/>
                    <a:pt x="1669" y="318"/>
                    <a:pt x="1676" y="326"/>
                  </a:cubicBezTo>
                  <a:cubicBezTo>
                    <a:pt x="1687" y="337"/>
                    <a:pt x="1692" y="349"/>
                    <a:pt x="1696" y="360"/>
                  </a:cubicBezTo>
                  <a:cubicBezTo>
                    <a:pt x="1700" y="370"/>
                    <a:pt x="1703" y="379"/>
                    <a:pt x="1711" y="386"/>
                  </a:cubicBezTo>
                  <a:cubicBezTo>
                    <a:pt x="1726" y="400"/>
                    <a:pt x="1726" y="400"/>
                    <a:pt x="1726" y="400"/>
                  </a:cubicBezTo>
                  <a:cubicBezTo>
                    <a:pt x="1705" y="402"/>
                    <a:pt x="1705" y="402"/>
                    <a:pt x="1705" y="402"/>
                  </a:cubicBezTo>
                  <a:cubicBezTo>
                    <a:pt x="1702" y="402"/>
                    <a:pt x="1699" y="402"/>
                    <a:pt x="1694" y="402"/>
                  </a:cubicBezTo>
                  <a:cubicBezTo>
                    <a:pt x="1680" y="402"/>
                    <a:pt x="1680" y="402"/>
                    <a:pt x="1680" y="402"/>
                  </a:cubicBezTo>
                  <a:cubicBezTo>
                    <a:pt x="1675" y="402"/>
                    <a:pt x="1668" y="402"/>
                    <a:pt x="1662" y="402"/>
                  </a:cubicBezTo>
                  <a:cubicBezTo>
                    <a:pt x="1624" y="402"/>
                    <a:pt x="1615" y="406"/>
                    <a:pt x="1612" y="409"/>
                  </a:cubicBezTo>
                  <a:cubicBezTo>
                    <a:pt x="1608" y="413"/>
                    <a:pt x="1603" y="419"/>
                    <a:pt x="1599" y="424"/>
                  </a:cubicBezTo>
                  <a:cubicBezTo>
                    <a:pt x="1590" y="435"/>
                    <a:pt x="1580" y="446"/>
                    <a:pt x="1568" y="454"/>
                  </a:cubicBezTo>
                  <a:cubicBezTo>
                    <a:pt x="1562" y="458"/>
                    <a:pt x="1555" y="459"/>
                    <a:pt x="1549" y="461"/>
                  </a:cubicBezTo>
                  <a:cubicBezTo>
                    <a:pt x="1544" y="462"/>
                    <a:pt x="1540" y="463"/>
                    <a:pt x="1537" y="465"/>
                  </a:cubicBezTo>
                  <a:cubicBezTo>
                    <a:pt x="1533" y="467"/>
                    <a:pt x="1530" y="471"/>
                    <a:pt x="1525" y="476"/>
                  </a:cubicBezTo>
                  <a:cubicBezTo>
                    <a:pt x="1511" y="491"/>
                    <a:pt x="1500" y="502"/>
                    <a:pt x="1489" y="504"/>
                  </a:cubicBezTo>
                  <a:cubicBezTo>
                    <a:pt x="1484" y="504"/>
                    <a:pt x="1484" y="504"/>
                    <a:pt x="1484" y="504"/>
                  </a:cubicBezTo>
                  <a:cubicBezTo>
                    <a:pt x="1476" y="504"/>
                    <a:pt x="1468" y="499"/>
                    <a:pt x="1460" y="494"/>
                  </a:cubicBezTo>
                  <a:cubicBezTo>
                    <a:pt x="1455" y="491"/>
                    <a:pt x="1448" y="487"/>
                    <a:pt x="1445" y="487"/>
                  </a:cubicBezTo>
                  <a:cubicBezTo>
                    <a:pt x="1436" y="489"/>
                    <a:pt x="1431" y="494"/>
                    <a:pt x="1428" y="500"/>
                  </a:cubicBezTo>
                  <a:cubicBezTo>
                    <a:pt x="1424" y="510"/>
                    <a:pt x="1427" y="524"/>
                    <a:pt x="1434" y="536"/>
                  </a:cubicBezTo>
                  <a:cubicBezTo>
                    <a:pt x="1436" y="539"/>
                    <a:pt x="1436" y="539"/>
                    <a:pt x="1436" y="539"/>
                  </a:cubicBezTo>
                  <a:cubicBezTo>
                    <a:pt x="1436" y="545"/>
                    <a:pt x="1436" y="545"/>
                    <a:pt x="1436" y="545"/>
                  </a:cubicBezTo>
                  <a:cubicBezTo>
                    <a:pt x="1431" y="562"/>
                    <a:pt x="1375" y="607"/>
                    <a:pt x="1365" y="613"/>
                  </a:cubicBezTo>
                  <a:cubicBezTo>
                    <a:pt x="1348" y="621"/>
                    <a:pt x="1333" y="622"/>
                    <a:pt x="1321" y="622"/>
                  </a:cubicBezTo>
                  <a:cubicBezTo>
                    <a:pt x="1316" y="622"/>
                    <a:pt x="1311" y="622"/>
                    <a:pt x="1305" y="622"/>
                  </a:cubicBezTo>
                  <a:cubicBezTo>
                    <a:pt x="1294" y="621"/>
                    <a:pt x="1282" y="621"/>
                    <a:pt x="1273" y="623"/>
                  </a:cubicBezTo>
                  <a:cubicBezTo>
                    <a:pt x="1251" y="626"/>
                    <a:pt x="1229" y="637"/>
                    <a:pt x="1206" y="647"/>
                  </a:cubicBezTo>
                  <a:cubicBezTo>
                    <a:pt x="1196" y="652"/>
                    <a:pt x="1185" y="657"/>
                    <a:pt x="1174" y="661"/>
                  </a:cubicBezTo>
                  <a:cubicBezTo>
                    <a:pt x="1159" y="667"/>
                    <a:pt x="1126" y="653"/>
                    <a:pt x="1100" y="642"/>
                  </a:cubicBezTo>
                  <a:cubicBezTo>
                    <a:pt x="1092" y="639"/>
                    <a:pt x="1084" y="636"/>
                    <a:pt x="1080" y="634"/>
                  </a:cubicBezTo>
                  <a:cubicBezTo>
                    <a:pt x="1068" y="631"/>
                    <a:pt x="1057" y="625"/>
                    <a:pt x="1048" y="619"/>
                  </a:cubicBezTo>
                  <a:cubicBezTo>
                    <a:pt x="1035" y="611"/>
                    <a:pt x="1022" y="603"/>
                    <a:pt x="1008" y="603"/>
                  </a:cubicBezTo>
                  <a:cubicBezTo>
                    <a:pt x="966" y="605"/>
                    <a:pt x="926" y="606"/>
                    <a:pt x="885" y="608"/>
                  </a:cubicBezTo>
                  <a:cubicBezTo>
                    <a:pt x="885" y="608"/>
                    <a:pt x="885" y="608"/>
                    <a:pt x="885" y="608"/>
                  </a:cubicBezTo>
                  <a:cubicBezTo>
                    <a:pt x="865" y="608"/>
                    <a:pt x="845" y="581"/>
                    <a:pt x="821" y="541"/>
                  </a:cubicBezTo>
                  <a:cubicBezTo>
                    <a:pt x="817" y="535"/>
                    <a:pt x="817" y="535"/>
                    <a:pt x="817" y="535"/>
                  </a:cubicBezTo>
                  <a:cubicBezTo>
                    <a:pt x="807" y="519"/>
                    <a:pt x="782" y="510"/>
                    <a:pt x="761" y="503"/>
                  </a:cubicBezTo>
                  <a:cubicBezTo>
                    <a:pt x="752" y="500"/>
                    <a:pt x="744" y="497"/>
                    <a:pt x="738" y="494"/>
                  </a:cubicBezTo>
                  <a:cubicBezTo>
                    <a:pt x="725" y="489"/>
                    <a:pt x="708" y="486"/>
                    <a:pt x="691" y="483"/>
                  </a:cubicBezTo>
                  <a:cubicBezTo>
                    <a:pt x="677" y="481"/>
                    <a:pt x="662" y="479"/>
                    <a:pt x="649" y="475"/>
                  </a:cubicBezTo>
                  <a:cubicBezTo>
                    <a:pt x="642" y="473"/>
                    <a:pt x="642" y="471"/>
                    <a:pt x="643" y="443"/>
                  </a:cubicBezTo>
                  <a:cubicBezTo>
                    <a:pt x="643" y="429"/>
                    <a:pt x="643" y="404"/>
                    <a:pt x="642" y="399"/>
                  </a:cubicBezTo>
                  <a:cubicBezTo>
                    <a:pt x="640" y="392"/>
                    <a:pt x="638" y="386"/>
                    <a:pt x="636" y="381"/>
                  </a:cubicBezTo>
                  <a:cubicBezTo>
                    <a:pt x="627" y="351"/>
                    <a:pt x="624" y="344"/>
                    <a:pt x="591" y="337"/>
                  </a:cubicBezTo>
                  <a:cubicBezTo>
                    <a:pt x="566" y="332"/>
                    <a:pt x="547" y="308"/>
                    <a:pt x="537" y="283"/>
                  </a:cubicBezTo>
                  <a:cubicBezTo>
                    <a:pt x="532" y="285"/>
                    <a:pt x="527" y="286"/>
                    <a:pt x="523" y="286"/>
                  </a:cubicBezTo>
                  <a:cubicBezTo>
                    <a:pt x="518" y="287"/>
                    <a:pt x="516" y="287"/>
                    <a:pt x="509" y="300"/>
                  </a:cubicBezTo>
                  <a:cubicBezTo>
                    <a:pt x="501" y="312"/>
                    <a:pt x="492" y="314"/>
                    <a:pt x="486" y="315"/>
                  </a:cubicBezTo>
                  <a:cubicBezTo>
                    <a:pt x="481" y="316"/>
                    <a:pt x="477" y="316"/>
                    <a:pt x="473" y="331"/>
                  </a:cubicBezTo>
                  <a:cubicBezTo>
                    <a:pt x="472" y="335"/>
                    <a:pt x="472" y="341"/>
                    <a:pt x="473" y="347"/>
                  </a:cubicBezTo>
                  <a:cubicBezTo>
                    <a:pt x="474" y="359"/>
                    <a:pt x="475" y="376"/>
                    <a:pt x="460" y="384"/>
                  </a:cubicBezTo>
                  <a:cubicBezTo>
                    <a:pt x="443" y="393"/>
                    <a:pt x="433" y="390"/>
                    <a:pt x="425" y="386"/>
                  </a:cubicBezTo>
                  <a:cubicBezTo>
                    <a:pt x="421" y="384"/>
                    <a:pt x="417" y="382"/>
                    <a:pt x="409" y="381"/>
                  </a:cubicBezTo>
                  <a:cubicBezTo>
                    <a:pt x="403" y="380"/>
                    <a:pt x="397" y="379"/>
                    <a:pt x="392" y="378"/>
                  </a:cubicBezTo>
                  <a:cubicBezTo>
                    <a:pt x="387" y="377"/>
                    <a:pt x="383" y="376"/>
                    <a:pt x="380" y="376"/>
                  </a:cubicBezTo>
                  <a:cubicBezTo>
                    <a:pt x="377" y="376"/>
                    <a:pt x="374" y="376"/>
                    <a:pt x="368" y="391"/>
                  </a:cubicBezTo>
                  <a:cubicBezTo>
                    <a:pt x="367" y="395"/>
                    <a:pt x="364" y="400"/>
                    <a:pt x="362" y="404"/>
                  </a:cubicBezTo>
                  <a:cubicBezTo>
                    <a:pt x="357" y="415"/>
                    <a:pt x="351" y="427"/>
                    <a:pt x="351" y="437"/>
                  </a:cubicBezTo>
                  <a:cubicBezTo>
                    <a:pt x="352" y="441"/>
                    <a:pt x="352" y="441"/>
                    <a:pt x="352" y="441"/>
                  </a:cubicBezTo>
                  <a:cubicBezTo>
                    <a:pt x="353" y="473"/>
                    <a:pt x="351" y="477"/>
                    <a:pt x="322" y="483"/>
                  </a:cubicBezTo>
                  <a:cubicBezTo>
                    <a:pt x="272" y="495"/>
                    <a:pt x="272" y="495"/>
                    <a:pt x="272" y="495"/>
                  </a:cubicBezTo>
                  <a:cubicBezTo>
                    <a:pt x="290" y="523"/>
                    <a:pt x="293" y="562"/>
                    <a:pt x="281" y="609"/>
                  </a:cubicBezTo>
                  <a:cubicBezTo>
                    <a:pt x="274" y="638"/>
                    <a:pt x="254" y="648"/>
                    <a:pt x="237" y="657"/>
                  </a:cubicBezTo>
                  <a:cubicBezTo>
                    <a:pt x="225" y="663"/>
                    <a:pt x="214" y="668"/>
                    <a:pt x="205" y="680"/>
                  </a:cubicBezTo>
                  <a:cubicBezTo>
                    <a:pt x="195" y="691"/>
                    <a:pt x="181" y="692"/>
                    <a:pt x="168" y="693"/>
                  </a:cubicBezTo>
                  <a:cubicBezTo>
                    <a:pt x="161" y="694"/>
                    <a:pt x="154" y="694"/>
                    <a:pt x="149" y="696"/>
                  </a:cubicBezTo>
                  <a:cubicBezTo>
                    <a:pt x="144" y="699"/>
                    <a:pt x="141" y="702"/>
                    <a:pt x="138" y="706"/>
                  </a:cubicBezTo>
                  <a:cubicBezTo>
                    <a:pt x="133" y="713"/>
                    <a:pt x="127" y="722"/>
                    <a:pt x="109" y="720"/>
                  </a:cubicBezTo>
                  <a:cubicBezTo>
                    <a:pt x="105" y="719"/>
                    <a:pt x="100" y="719"/>
                    <a:pt x="95" y="719"/>
                  </a:cubicBezTo>
                  <a:cubicBezTo>
                    <a:pt x="73" y="719"/>
                    <a:pt x="55" y="725"/>
                    <a:pt x="47" y="733"/>
                  </a:cubicBezTo>
                  <a:cubicBezTo>
                    <a:pt x="43" y="738"/>
                    <a:pt x="42" y="743"/>
                    <a:pt x="43" y="750"/>
                  </a:cubicBezTo>
                  <a:cubicBezTo>
                    <a:pt x="43" y="753"/>
                    <a:pt x="43" y="753"/>
                    <a:pt x="43" y="753"/>
                  </a:cubicBezTo>
                  <a:cubicBezTo>
                    <a:pt x="42" y="755"/>
                    <a:pt x="42" y="755"/>
                    <a:pt x="42" y="755"/>
                  </a:cubicBezTo>
                  <a:cubicBezTo>
                    <a:pt x="36" y="769"/>
                    <a:pt x="35" y="781"/>
                    <a:pt x="38" y="786"/>
                  </a:cubicBezTo>
                  <a:cubicBezTo>
                    <a:pt x="41" y="790"/>
                    <a:pt x="47" y="792"/>
                    <a:pt x="56" y="791"/>
                  </a:cubicBezTo>
                  <a:cubicBezTo>
                    <a:pt x="56" y="791"/>
                    <a:pt x="56" y="791"/>
                    <a:pt x="56" y="791"/>
                  </a:cubicBezTo>
                  <a:cubicBezTo>
                    <a:pt x="80" y="791"/>
                    <a:pt x="82" y="825"/>
                    <a:pt x="83" y="847"/>
                  </a:cubicBezTo>
                  <a:cubicBezTo>
                    <a:pt x="83" y="851"/>
                    <a:pt x="83" y="855"/>
                    <a:pt x="83" y="858"/>
                  </a:cubicBezTo>
                  <a:cubicBezTo>
                    <a:pt x="84" y="864"/>
                    <a:pt x="84" y="864"/>
                    <a:pt x="84" y="864"/>
                  </a:cubicBezTo>
                  <a:cubicBezTo>
                    <a:pt x="96" y="868"/>
                    <a:pt x="107" y="874"/>
                    <a:pt x="111" y="879"/>
                  </a:cubicBezTo>
                  <a:cubicBezTo>
                    <a:pt x="118" y="887"/>
                    <a:pt x="118" y="896"/>
                    <a:pt x="119" y="902"/>
                  </a:cubicBezTo>
                  <a:cubicBezTo>
                    <a:pt x="119" y="907"/>
                    <a:pt x="119" y="909"/>
                    <a:pt x="121" y="911"/>
                  </a:cubicBezTo>
                  <a:cubicBezTo>
                    <a:pt x="125" y="912"/>
                    <a:pt x="125" y="912"/>
                    <a:pt x="125" y="912"/>
                  </a:cubicBezTo>
                  <a:cubicBezTo>
                    <a:pt x="132" y="911"/>
                    <a:pt x="138" y="913"/>
                    <a:pt x="143" y="919"/>
                  </a:cubicBezTo>
                  <a:cubicBezTo>
                    <a:pt x="148" y="926"/>
                    <a:pt x="154" y="928"/>
                    <a:pt x="163" y="928"/>
                  </a:cubicBezTo>
                  <a:cubicBezTo>
                    <a:pt x="173" y="928"/>
                    <a:pt x="186" y="924"/>
                    <a:pt x="199" y="919"/>
                  </a:cubicBezTo>
                  <a:cubicBezTo>
                    <a:pt x="212" y="915"/>
                    <a:pt x="224" y="910"/>
                    <a:pt x="236" y="910"/>
                  </a:cubicBezTo>
                  <a:cubicBezTo>
                    <a:pt x="246" y="910"/>
                    <a:pt x="259" y="914"/>
                    <a:pt x="266" y="931"/>
                  </a:cubicBezTo>
                  <a:cubicBezTo>
                    <a:pt x="286" y="925"/>
                    <a:pt x="286" y="925"/>
                    <a:pt x="286" y="925"/>
                  </a:cubicBezTo>
                  <a:cubicBezTo>
                    <a:pt x="280" y="942"/>
                    <a:pt x="280" y="942"/>
                    <a:pt x="280" y="942"/>
                  </a:cubicBezTo>
                  <a:cubicBezTo>
                    <a:pt x="272" y="965"/>
                    <a:pt x="258" y="1006"/>
                    <a:pt x="229" y="1014"/>
                  </a:cubicBezTo>
                  <a:cubicBezTo>
                    <a:pt x="231" y="1017"/>
                    <a:pt x="233" y="1021"/>
                    <a:pt x="235" y="1024"/>
                  </a:cubicBezTo>
                  <a:cubicBezTo>
                    <a:pt x="242" y="1036"/>
                    <a:pt x="252" y="1052"/>
                    <a:pt x="246" y="1067"/>
                  </a:cubicBezTo>
                  <a:cubicBezTo>
                    <a:pt x="243" y="1076"/>
                    <a:pt x="236" y="1083"/>
                    <a:pt x="224" y="1087"/>
                  </a:cubicBezTo>
                  <a:cubicBezTo>
                    <a:pt x="217" y="1090"/>
                    <a:pt x="217" y="1090"/>
                    <a:pt x="217" y="1090"/>
                  </a:cubicBezTo>
                  <a:cubicBezTo>
                    <a:pt x="217" y="1089"/>
                    <a:pt x="217" y="1089"/>
                    <a:pt x="217" y="1089"/>
                  </a:cubicBezTo>
                  <a:cubicBezTo>
                    <a:pt x="218" y="1103"/>
                    <a:pt x="222" y="1120"/>
                    <a:pt x="227" y="1128"/>
                  </a:cubicBezTo>
                  <a:cubicBezTo>
                    <a:pt x="274" y="1144"/>
                    <a:pt x="278" y="1147"/>
                    <a:pt x="279" y="1148"/>
                  </a:cubicBezTo>
                  <a:cubicBezTo>
                    <a:pt x="283" y="1150"/>
                    <a:pt x="283" y="1150"/>
                    <a:pt x="283" y="1150"/>
                  </a:cubicBezTo>
                  <a:cubicBezTo>
                    <a:pt x="289" y="1153"/>
                    <a:pt x="294" y="1157"/>
                    <a:pt x="300" y="1160"/>
                  </a:cubicBezTo>
                  <a:cubicBezTo>
                    <a:pt x="301" y="1155"/>
                    <a:pt x="301" y="1155"/>
                    <a:pt x="301" y="1155"/>
                  </a:cubicBezTo>
                  <a:cubicBezTo>
                    <a:pt x="310" y="1157"/>
                    <a:pt x="310" y="1157"/>
                    <a:pt x="310" y="1157"/>
                  </a:cubicBezTo>
                  <a:cubicBezTo>
                    <a:pt x="339" y="1162"/>
                    <a:pt x="352" y="1166"/>
                    <a:pt x="376" y="1185"/>
                  </a:cubicBezTo>
                  <a:cubicBezTo>
                    <a:pt x="383" y="1190"/>
                    <a:pt x="387" y="1196"/>
                    <a:pt x="390" y="1201"/>
                  </a:cubicBezTo>
                  <a:cubicBezTo>
                    <a:pt x="392" y="1203"/>
                    <a:pt x="394" y="1207"/>
                    <a:pt x="396" y="1207"/>
                  </a:cubicBezTo>
                  <a:cubicBezTo>
                    <a:pt x="396" y="1207"/>
                    <a:pt x="399" y="1207"/>
                    <a:pt x="407" y="1201"/>
                  </a:cubicBezTo>
                  <a:cubicBezTo>
                    <a:pt x="432" y="1182"/>
                    <a:pt x="432" y="1182"/>
                    <a:pt x="432" y="1182"/>
                  </a:cubicBezTo>
                  <a:cubicBezTo>
                    <a:pt x="421" y="1212"/>
                    <a:pt x="421" y="1212"/>
                    <a:pt x="421" y="1212"/>
                  </a:cubicBezTo>
                  <a:cubicBezTo>
                    <a:pt x="418" y="1219"/>
                    <a:pt x="425" y="1224"/>
                    <a:pt x="447" y="1235"/>
                  </a:cubicBezTo>
                  <a:cubicBezTo>
                    <a:pt x="459" y="1240"/>
                    <a:pt x="471" y="1246"/>
                    <a:pt x="478" y="1255"/>
                  </a:cubicBezTo>
                  <a:cubicBezTo>
                    <a:pt x="479" y="1255"/>
                    <a:pt x="484" y="1260"/>
                    <a:pt x="508" y="1260"/>
                  </a:cubicBezTo>
                  <a:cubicBezTo>
                    <a:pt x="533" y="1260"/>
                    <a:pt x="563" y="1255"/>
                    <a:pt x="575" y="1250"/>
                  </a:cubicBezTo>
                  <a:cubicBezTo>
                    <a:pt x="591" y="1243"/>
                    <a:pt x="591" y="1243"/>
                    <a:pt x="591" y="1243"/>
                  </a:cubicBezTo>
                  <a:cubicBezTo>
                    <a:pt x="587" y="1261"/>
                    <a:pt x="587" y="1261"/>
                    <a:pt x="587" y="1261"/>
                  </a:cubicBezTo>
                  <a:cubicBezTo>
                    <a:pt x="586" y="1267"/>
                    <a:pt x="585" y="1271"/>
                    <a:pt x="585" y="1274"/>
                  </a:cubicBezTo>
                  <a:cubicBezTo>
                    <a:pt x="592" y="1268"/>
                    <a:pt x="605" y="1255"/>
                    <a:pt x="609" y="1250"/>
                  </a:cubicBezTo>
                  <a:cubicBezTo>
                    <a:pt x="613" y="1246"/>
                    <a:pt x="613" y="1246"/>
                    <a:pt x="613" y="1246"/>
                  </a:cubicBezTo>
                  <a:cubicBezTo>
                    <a:pt x="616" y="1243"/>
                    <a:pt x="621" y="1239"/>
                    <a:pt x="630" y="1239"/>
                  </a:cubicBezTo>
                  <a:cubicBezTo>
                    <a:pt x="641" y="1239"/>
                    <a:pt x="654" y="1245"/>
                    <a:pt x="666" y="1251"/>
                  </a:cubicBezTo>
                  <a:cubicBezTo>
                    <a:pt x="674" y="1255"/>
                    <a:pt x="683" y="1260"/>
                    <a:pt x="688" y="1260"/>
                  </a:cubicBezTo>
                  <a:cubicBezTo>
                    <a:pt x="721" y="1247"/>
                    <a:pt x="741" y="1236"/>
                    <a:pt x="769" y="1215"/>
                  </a:cubicBezTo>
                  <a:cubicBezTo>
                    <a:pt x="783" y="1204"/>
                    <a:pt x="797" y="1202"/>
                    <a:pt x="810" y="1200"/>
                  </a:cubicBezTo>
                  <a:cubicBezTo>
                    <a:pt x="821" y="1199"/>
                    <a:pt x="830" y="1197"/>
                    <a:pt x="841" y="1191"/>
                  </a:cubicBezTo>
                  <a:cubicBezTo>
                    <a:pt x="849" y="1187"/>
                    <a:pt x="849" y="1187"/>
                    <a:pt x="849" y="1187"/>
                  </a:cubicBezTo>
                  <a:cubicBezTo>
                    <a:pt x="855" y="1197"/>
                    <a:pt x="855" y="1197"/>
                    <a:pt x="855" y="1197"/>
                  </a:cubicBezTo>
                  <a:cubicBezTo>
                    <a:pt x="861" y="1209"/>
                    <a:pt x="868" y="1221"/>
                    <a:pt x="867" y="1232"/>
                  </a:cubicBezTo>
                  <a:cubicBezTo>
                    <a:pt x="867" y="1234"/>
                    <a:pt x="871" y="1234"/>
                    <a:pt x="873" y="1235"/>
                  </a:cubicBezTo>
                  <a:cubicBezTo>
                    <a:pt x="880" y="1236"/>
                    <a:pt x="888" y="1237"/>
                    <a:pt x="895" y="1243"/>
                  </a:cubicBezTo>
                  <a:cubicBezTo>
                    <a:pt x="906" y="1248"/>
                    <a:pt x="929" y="1262"/>
                    <a:pt x="939" y="1272"/>
                  </a:cubicBezTo>
                  <a:cubicBezTo>
                    <a:pt x="944" y="1273"/>
                    <a:pt x="947" y="1276"/>
                    <a:pt x="950" y="1280"/>
                  </a:cubicBezTo>
                  <a:cubicBezTo>
                    <a:pt x="962" y="1298"/>
                    <a:pt x="949" y="1341"/>
                    <a:pt x="921" y="1409"/>
                  </a:cubicBezTo>
                  <a:cubicBezTo>
                    <a:pt x="921" y="1410"/>
                    <a:pt x="921" y="1412"/>
                    <a:pt x="920" y="1412"/>
                  </a:cubicBezTo>
                  <a:cubicBezTo>
                    <a:pt x="926" y="1410"/>
                    <a:pt x="931" y="1409"/>
                    <a:pt x="936" y="1409"/>
                  </a:cubicBezTo>
                  <a:cubicBezTo>
                    <a:pt x="943" y="1409"/>
                    <a:pt x="958" y="1411"/>
                    <a:pt x="962" y="1433"/>
                  </a:cubicBezTo>
                  <a:cubicBezTo>
                    <a:pt x="963" y="1440"/>
                    <a:pt x="966" y="1444"/>
                    <a:pt x="970" y="1448"/>
                  </a:cubicBezTo>
                  <a:cubicBezTo>
                    <a:pt x="976" y="1455"/>
                    <a:pt x="983" y="1463"/>
                    <a:pt x="979" y="1480"/>
                  </a:cubicBezTo>
                  <a:cubicBezTo>
                    <a:pt x="979" y="1486"/>
                    <a:pt x="994" y="1507"/>
                    <a:pt x="1004" y="1510"/>
                  </a:cubicBezTo>
                  <a:cubicBezTo>
                    <a:pt x="1009" y="1510"/>
                    <a:pt x="1013" y="1509"/>
                    <a:pt x="1017" y="1507"/>
                  </a:cubicBezTo>
                  <a:cubicBezTo>
                    <a:pt x="1021" y="1505"/>
                    <a:pt x="1025" y="1504"/>
                    <a:pt x="1030" y="1504"/>
                  </a:cubicBezTo>
                  <a:cubicBezTo>
                    <a:pt x="1036" y="1504"/>
                    <a:pt x="1040" y="1507"/>
                    <a:pt x="1043" y="1511"/>
                  </a:cubicBezTo>
                  <a:cubicBezTo>
                    <a:pt x="1043" y="1509"/>
                    <a:pt x="1043" y="1507"/>
                    <a:pt x="1042" y="1504"/>
                  </a:cubicBezTo>
                  <a:cubicBezTo>
                    <a:pt x="1042" y="1500"/>
                    <a:pt x="1041" y="1496"/>
                    <a:pt x="1041" y="1492"/>
                  </a:cubicBezTo>
                  <a:cubicBezTo>
                    <a:pt x="1041" y="1486"/>
                    <a:pt x="1042" y="1481"/>
                    <a:pt x="1045" y="1478"/>
                  </a:cubicBezTo>
                  <a:cubicBezTo>
                    <a:pt x="1047" y="1476"/>
                    <a:pt x="1050" y="1474"/>
                    <a:pt x="1056" y="1474"/>
                  </a:cubicBezTo>
                  <a:cubicBezTo>
                    <a:pt x="1060" y="1474"/>
                    <a:pt x="1064" y="1475"/>
                    <a:pt x="1068" y="1477"/>
                  </a:cubicBezTo>
                  <a:cubicBezTo>
                    <a:pt x="1068" y="1477"/>
                    <a:pt x="1069" y="1477"/>
                    <a:pt x="1070" y="1477"/>
                  </a:cubicBezTo>
                  <a:cubicBezTo>
                    <a:pt x="1072" y="1466"/>
                    <a:pt x="1078" y="1464"/>
                    <a:pt x="1082" y="1464"/>
                  </a:cubicBezTo>
                  <a:cubicBezTo>
                    <a:pt x="1085" y="1464"/>
                    <a:pt x="1088" y="1465"/>
                    <a:pt x="1091" y="1466"/>
                  </a:cubicBezTo>
                  <a:cubicBezTo>
                    <a:pt x="1094" y="1467"/>
                    <a:pt x="1096" y="1468"/>
                    <a:pt x="1097" y="1469"/>
                  </a:cubicBezTo>
                  <a:cubicBezTo>
                    <a:pt x="1100" y="1470"/>
                    <a:pt x="1102" y="1471"/>
                    <a:pt x="1103" y="1471"/>
                  </a:cubicBezTo>
                  <a:cubicBezTo>
                    <a:pt x="1103" y="1471"/>
                    <a:pt x="1104" y="1471"/>
                    <a:pt x="1106" y="1470"/>
                  </a:cubicBezTo>
                  <a:cubicBezTo>
                    <a:pt x="1112" y="1466"/>
                    <a:pt x="1119" y="1466"/>
                    <a:pt x="1127" y="1467"/>
                  </a:cubicBezTo>
                  <a:cubicBezTo>
                    <a:pt x="1131" y="1467"/>
                    <a:pt x="1134" y="1468"/>
                    <a:pt x="1141" y="1465"/>
                  </a:cubicBezTo>
                  <a:cubicBezTo>
                    <a:pt x="1151" y="1460"/>
                    <a:pt x="1177" y="1447"/>
                    <a:pt x="1200" y="1447"/>
                  </a:cubicBezTo>
                  <a:cubicBezTo>
                    <a:pt x="1220" y="1447"/>
                    <a:pt x="1235" y="1457"/>
                    <a:pt x="1241" y="1475"/>
                  </a:cubicBezTo>
                  <a:cubicBezTo>
                    <a:pt x="1247" y="1494"/>
                    <a:pt x="1261" y="1515"/>
                    <a:pt x="1274" y="1515"/>
                  </a:cubicBezTo>
                  <a:cubicBezTo>
                    <a:pt x="1278" y="1515"/>
                    <a:pt x="1282" y="1513"/>
                    <a:pt x="1286" y="1510"/>
                  </a:cubicBezTo>
                  <a:cubicBezTo>
                    <a:pt x="1297" y="1501"/>
                    <a:pt x="1297" y="1501"/>
                    <a:pt x="1297" y="1501"/>
                  </a:cubicBezTo>
                  <a:cubicBezTo>
                    <a:pt x="1299" y="1507"/>
                    <a:pt x="1299" y="1507"/>
                    <a:pt x="1299" y="1507"/>
                  </a:cubicBezTo>
                  <a:cubicBezTo>
                    <a:pt x="1306" y="1504"/>
                    <a:pt x="1314" y="1507"/>
                    <a:pt x="1321" y="1510"/>
                  </a:cubicBezTo>
                  <a:cubicBezTo>
                    <a:pt x="1325" y="1512"/>
                    <a:pt x="1329" y="1514"/>
                    <a:pt x="1333" y="1514"/>
                  </a:cubicBezTo>
                  <a:cubicBezTo>
                    <a:pt x="1334" y="1514"/>
                    <a:pt x="1337" y="1514"/>
                    <a:pt x="1340" y="1511"/>
                  </a:cubicBezTo>
                  <a:lnTo>
                    <a:pt x="1359" y="1498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5" name="Freeform 597"/>
            <p:cNvSpPr>
              <a:spLocks/>
            </p:cNvSpPr>
            <p:nvPr/>
          </p:nvSpPr>
          <p:spPr bwMode="auto">
            <a:xfrm>
              <a:off x="3334" y="2390"/>
              <a:ext cx="45" cy="23"/>
            </a:xfrm>
            <a:custGeom>
              <a:avLst/>
              <a:gdLst>
                <a:gd name="T0" fmla="*/ 107 w 150"/>
                <a:gd name="T1" fmla="*/ 0 h 76"/>
                <a:gd name="T2" fmla="*/ 64 w 150"/>
                <a:gd name="T3" fmla="*/ 66 h 76"/>
                <a:gd name="T4" fmla="*/ 107 w 150"/>
                <a:gd name="T5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76">
                  <a:moveTo>
                    <a:pt x="107" y="0"/>
                  </a:moveTo>
                  <a:cubicBezTo>
                    <a:pt x="150" y="6"/>
                    <a:pt x="97" y="76"/>
                    <a:pt x="64" y="66"/>
                  </a:cubicBezTo>
                  <a:cubicBezTo>
                    <a:pt x="0" y="47"/>
                    <a:pt x="77" y="4"/>
                    <a:pt x="107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6" name="Freeform 598"/>
            <p:cNvSpPr>
              <a:spLocks noEditPoints="1"/>
            </p:cNvSpPr>
            <p:nvPr/>
          </p:nvSpPr>
          <p:spPr bwMode="auto">
            <a:xfrm>
              <a:off x="3343" y="2388"/>
              <a:ext cx="31" cy="25"/>
            </a:xfrm>
            <a:custGeom>
              <a:avLst/>
              <a:gdLst>
                <a:gd name="T0" fmla="*/ 41 w 104"/>
                <a:gd name="T1" fmla="*/ 85 h 85"/>
                <a:gd name="T2" fmla="*/ 32 w 104"/>
                <a:gd name="T3" fmla="*/ 84 h 85"/>
                <a:gd name="T4" fmla="*/ 1 w 104"/>
                <a:gd name="T5" fmla="*/ 53 h 85"/>
                <a:gd name="T6" fmla="*/ 77 w 104"/>
                <a:gd name="T7" fmla="*/ 0 h 85"/>
                <a:gd name="T8" fmla="*/ 103 w 104"/>
                <a:gd name="T9" fmla="*/ 27 h 85"/>
                <a:gd name="T10" fmla="*/ 41 w 104"/>
                <a:gd name="T11" fmla="*/ 85 h 85"/>
                <a:gd name="T12" fmla="*/ 77 w 104"/>
                <a:gd name="T13" fmla="*/ 19 h 85"/>
                <a:gd name="T14" fmla="*/ 19 w 104"/>
                <a:gd name="T15" fmla="*/ 55 h 85"/>
                <a:gd name="T16" fmla="*/ 37 w 104"/>
                <a:gd name="T17" fmla="*/ 67 h 85"/>
                <a:gd name="T18" fmla="*/ 85 w 104"/>
                <a:gd name="T19" fmla="*/ 25 h 85"/>
                <a:gd name="T20" fmla="*/ 77 w 104"/>
                <a:gd name="T21" fmla="*/ 1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85">
                  <a:moveTo>
                    <a:pt x="41" y="85"/>
                  </a:moveTo>
                  <a:cubicBezTo>
                    <a:pt x="38" y="85"/>
                    <a:pt x="35" y="85"/>
                    <a:pt x="32" y="84"/>
                  </a:cubicBezTo>
                  <a:cubicBezTo>
                    <a:pt x="5" y="76"/>
                    <a:pt x="0" y="63"/>
                    <a:pt x="1" y="53"/>
                  </a:cubicBezTo>
                  <a:cubicBezTo>
                    <a:pt x="3" y="27"/>
                    <a:pt x="53" y="3"/>
                    <a:pt x="77" y="0"/>
                  </a:cubicBezTo>
                  <a:cubicBezTo>
                    <a:pt x="95" y="2"/>
                    <a:pt x="104" y="12"/>
                    <a:pt x="103" y="27"/>
                  </a:cubicBezTo>
                  <a:cubicBezTo>
                    <a:pt x="102" y="51"/>
                    <a:pt x="69" y="85"/>
                    <a:pt x="41" y="85"/>
                  </a:cubicBezTo>
                  <a:close/>
                  <a:moveTo>
                    <a:pt x="77" y="19"/>
                  </a:moveTo>
                  <a:cubicBezTo>
                    <a:pt x="59" y="20"/>
                    <a:pt x="20" y="42"/>
                    <a:pt x="19" y="55"/>
                  </a:cubicBezTo>
                  <a:cubicBezTo>
                    <a:pt x="19" y="58"/>
                    <a:pt x="26" y="63"/>
                    <a:pt x="37" y="67"/>
                  </a:cubicBezTo>
                  <a:cubicBezTo>
                    <a:pt x="54" y="71"/>
                    <a:pt x="84" y="42"/>
                    <a:pt x="85" y="25"/>
                  </a:cubicBezTo>
                  <a:cubicBezTo>
                    <a:pt x="85" y="23"/>
                    <a:pt x="85" y="19"/>
                    <a:pt x="77" y="1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7" name="Freeform 599"/>
            <p:cNvSpPr>
              <a:spLocks/>
            </p:cNvSpPr>
            <p:nvPr/>
          </p:nvSpPr>
          <p:spPr bwMode="auto">
            <a:xfrm>
              <a:off x="3466" y="2329"/>
              <a:ext cx="31" cy="40"/>
            </a:xfrm>
            <a:custGeom>
              <a:avLst/>
              <a:gdLst>
                <a:gd name="T0" fmla="*/ 66 w 104"/>
                <a:gd name="T1" fmla="*/ 0 h 132"/>
                <a:gd name="T2" fmla="*/ 44 w 104"/>
                <a:gd name="T3" fmla="*/ 132 h 132"/>
                <a:gd name="T4" fmla="*/ 66 w 104"/>
                <a:gd name="T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" h="132">
                  <a:moveTo>
                    <a:pt x="66" y="0"/>
                  </a:moveTo>
                  <a:cubicBezTo>
                    <a:pt x="104" y="9"/>
                    <a:pt x="52" y="108"/>
                    <a:pt x="44" y="132"/>
                  </a:cubicBezTo>
                  <a:cubicBezTo>
                    <a:pt x="18" y="94"/>
                    <a:pt x="0" y="15"/>
                    <a:pt x="66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8" name="Freeform 600"/>
            <p:cNvSpPr>
              <a:spLocks noEditPoints="1"/>
            </p:cNvSpPr>
            <p:nvPr/>
          </p:nvSpPr>
          <p:spPr bwMode="auto">
            <a:xfrm>
              <a:off x="3467" y="2326"/>
              <a:ext cx="28" cy="49"/>
            </a:xfrm>
            <a:custGeom>
              <a:avLst/>
              <a:gdLst>
                <a:gd name="T0" fmla="*/ 43 w 93"/>
                <a:gd name="T1" fmla="*/ 162 h 162"/>
                <a:gd name="T2" fmla="*/ 33 w 93"/>
                <a:gd name="T3" fmla="*/ 147 h 162"/>
                <a:gd name="T4" fmla="*/ 13 w 93"/>
                <a:gd name="T5" fmla="*/ 39 h 162"/>
                <a:gd name="T6" fmla="*/ 61 w 93"/>
                <a:gd name="T7" fmla="*/ 1 h 162"/>
                <a:gd name="T8" fmla="*/ 63 w 93"/>
                <a:gd name="T9" fmla="*/ 0 h 162"/>
                <a:gd name="T10" fmla="*/ 65 w 93"/>
                <a:gd name="T11" fmla="*/ 1 h 162"/>
                <a:gd name="T12" fmla="*/ 82 w 93"/>
                <a:gd name="T13" fmla="*/ 14 h 162"/>
                <a:gd name="T14" fmla="*/ 57 w 93"/>
                <a:gd name="T15" fmla="*/ 126 h 162"/>
                <a:gd name="T16" fmla="*/ 49 w 93"/>
                <a:gd name="T17" fmla="*/ 145 h 162"/>
                <a:gd name="T18" fmla="*/ 43 w 93"/>
                <a:gd name="T19" fmla="*/ 162 h 162"/>
                <a:gd name="T20" fmla="*/ 62 w 93"/>
                <a:gd name="T21" fmla="*/ 19 h 162"/>
                <a:gd name="T22" fmla="*/ 30 w 93"/>
                <a:gd name="T23" fmla="*/ 46 h 162"/>
                <a:gd name="T24" fmla="*/ 39 w 93"/>
                <a:gd name="T25" fmla="*/ 121 h 162"/>
                <a:gd name="T26" fmla="*/ 40 w 93"/>
                <a:gd name="T27" fmla="*/ 118 h 162"/>
                <a:gd name="T28" fmla="*/ 65 w 93"/>
                <a:gd name="T29" fmla="*/ 23 h 162"/>
                <a:gd name="T30" fmla="*/ 62 w 93"/>
                <a:gd name="T31" fmla="*/ 1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62">
                  <a:moveTo>
                    <a:pt x="43" y="162"/>
                  </a:moveTo>
                  <a:cubicBezTo>
                    <a:pt x="33" y="147"/>
                    <a:pt x="33" y="147"/>
                    <a:pt x="33" y="147"/>
                  </a:cubicBezTo>
                  <a:cubicBezTo>
                    <a:pt x="13" y="119"/>
                    <a:pt x="0" y="73"/>
                    <a:pt x="13" y="39"/>
                  </a:cubicBezTo>
                  <a:cubicBezTo>
                    <a:pt x="21" y="19"/>
                    <a:pt x="38" y="6"/>
                    <a:pt x="61" y="1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73" y="3"/>
                    <a:pt x="78" y="7"/>
                    <a:pt x="82" y="14"/>
                  </a:cubicBezTo>
                  <a:cubicBezTo>
                    <a:pt x="93" y="37"/>
                    <a:pt x="76" y="82"/>
                    <a:pt x="57" y="126"/>
                  </a:cubicBezTo>
                  <a:cubicBezTo>
                    <a:pt x="54" y="134"/>
                    <a:pt x="51" y="140"/>
                    <a:pt x="49" y="145"/>
                  </a:cubicBezTo>
                  <a:lnTo>
                    <a:pt x="43" y="162"/>
                  </a:lnTo>
                  <a:close/>
                  <a:moveTo>
                    <a:pt x="62" y="19"/>
                  </a:moveTo>
                  <a:cubicBezTo>
                    <a:pt x="46" y="24"/>
                    <a:pt x="36" y="33"/>
                    <a:pt x="30" y="46"/>
                  </a:cubicBezTo>
                  <a:cubicBezTo>
                    <a:pt x="22" y="68"/>
                    <a:pt x="28" y="97"/>
                    <a:pt x="39" y="121"/>
                  </a:cubicBezTo>
                  <a:cubicBezTo>
                    <a:pt x="40" y="120"/>
                    <a:pt x="40" y="119"/>
                    <a:pt x="40" y="118"/>
                  </a:cubicBezTo>
                  <a:cubicBezTo>
                    <a:pt x="51" y="93"/>
                    <a:pt x="74" y="40"/>
                    <a:pt x="65" y="23"/>
                  </a:cubicBezTo>
                  <a:cubicBezTo>
                    <a:pt x="65" y="21"/>
                    <a:pt x="64" y="20"/>
                    <a:pt x="62" y="19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9" name="Freeform 601"/>
            <p:cNvSpPr>
              <a:spLocks/>
            </p:cNvSpPr>
            <p:nvPr/>
          </p:nvSpPr>
          <p:spPr bwMode="auto">
            <a:xfrm>
              <a:off x="3687" y="2057"/>
              <a:ext cx="66" cy="60"/>
            </a:xfrm>
            <a:custGeom>
              <a:avLst/>
              <a:gdLst>
                <a:gd name="T0" fmla="*/ 191 w 222"/>
                <a:gd name="T1" fmla="*/ 73 h 203"/>
                <a:gd name="T2" fmla="*/ 206 w 222"/>
                <a:gd name="T3" fmla="*/ 64 h 203"/>
                <a:gd name="T4" fmla="*/ 222 w 222"/>
                <a:gd name="T5" fmla="*/ 105 h 203"/>
                <a:gd name="T6" fmla="*/ 160 w 222"/>
                <a:gd name="T7" fmla="*/ 132 h 203"/>
                <a:gd name="T8" fmla="*/ 126 w 222"/>
                <a:gd name="T9" fmla="*/ 179 h 203"/>
                <a:gd name="T10" fmla="*/ 81 w 222"/>
                <a:gd name="T11" fmla="*/ 151 h 203"/>
                <a:gd name="T12" fmla="*/ 45 w 222"/>
                <a:gd name="T13" fmla="*/ 156 h 203"/>
                <a:gd name="T14" fmla="*/ 50 w 222"/>
                <a:gd name="T15" fmla="*/ 184 h 203"/>
                <a:gd name="T16" fmla="*/ 11 w 222"/>
                <a:gd name="T17" fmla="*/ 203 h 203"/>
                <a:gd name="T18" fmla="*/ 2 w 222"/>
                <a:gd name="T19" fmla="*/ 157 h 203"/>
                <a:gd name="T20" fmla="*/ 24 w 222"/>
                <a:gd name="T21" fmla="*/ 112 h 203"/>
                <a:gd name="T22" fmla="*/ 76 w 222"/>
                <a:gd name="T23" fmla="*/ 0 h 203"/>
                <a:gd name="T24" fmla="*/ 191 w 222"/>
                <a:gd name="T25" fmla="*/ 7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2" h="203">
                  <a:moveTo>
                    <a:pt x="191" y="73"/>
                  </a:moveTo>
                  <a:cubicBezTo>
                    <a:pt x="196" y="70"/>
                    <a:pt x="201" y="67"/>
                    <a:pt x="206" y="64"/>
                  </a:cubicBezTo>
                  <a:cubicBezTo>
                    <a:pt x="194" y="80"/>
                    <a:pt x="193" y="119"/>
                    <a:pt x="222" y="105"/>
                  </a:cubicBezTo>
                  <a:cubicBezTo>
                    <a:pt x="207" y="121"/>
                    <a:pt x="181" y="125"/>
                    <a:pt x="160" y="132"/>
                  </a:cubicBezTo>
                  <a:cubicBezTo>
                    <a:pt x="142" y="139"/>
                    <a:pt x="135" y="162"/>
                    <a:pt x="126" y="179"/>
                  </a:cubicBezTo>
                  <a:cubicBezTo>
                    <a:pt x="111" y="170"/>
                    <a:pt x="96" y="160"/>
                    <a:pt x="81" y="151"/>
                  </a:cubicBezTo>
                  <a:cubicBezTo>
                    <a:pt x="71" y="145"/>
                    <a:pt x="57" y="157"/>
                    <a:pt x="45" y="156"/>
                  </a:cubicBezTo>
                  <a:cubicBezTo>
                    <a:pt x="6" y="149"/>
                    <a:pt x="26" y="174"/>
                    <a:pt x="50" y="184"/>
                  </a:cubicBezTo>
                  <a:cubicBezTo>
                    <a:pt x="37" y="191"/>
                    <a:pt x="24" y="197"/>
                    <a:pt x="11" y="203"/>
                  </a:cubicBezTo>
                  <a:cubicBezTo>
                    <a:pt x="18" y="180"/>
                    <a:pt x="0" y="173"/>
                    <a:pt x="2" y="157"/>
                  </a:cubicBezTo>
                  <a:cubicBezTo>
                    <a:pt x="5" y="136"/>
                    <a:pt x="29" y="137"/>
                    <a:pt x="24" y="112"/>
                  </a:cubicBezTo>
                  <a:cubicBezTo>
                    <a:pt x="89" y="141"/>
                    <a:pt x="56" y="25"/>
                    <a:pt x="76" y="0"/>
                  </a:cubicBezTo>
                  <a:cubicBezTo>
                    <a:pt x="99" y="25"/>
                    <a:pt x="150" y="99"/>
                    <a:pt x="191" y="73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20" name="Freeform 602"/>
            <p:cNvSpPr>
              <a:spLocks noEditPoints="1"/>
            </p:cNvSpPr>
            <p:nvPr/>
          </p:nvSpPr>
          <p:spPr bwMode="auto">
            <a:xfrm>
              <a:off x="3684" y="2053"/>
              <a:ext cx="82" cy="69"/>
            </a:xfrm>
            <a:custGeom>
              <a:avLst/>
              <a:gdLst>
                <a:gd name="T0" fmla="*/ 3 w 273"/>
                <a:gd name="T1" fmla="*/ 233 h 233"/>
                <a:gd name="T2" fmla="*/ 10 w 273"/>
                <a:gd name="T3" fmla="*/ 213 h 233"/>
                <a:gd name="T4" fmla="*/ 7 w 273"/>
                <a:gd name="T5" fmla="*/ 192 h 233"/>
                <a:gd name="T6" fmla="*/ 1 w 273"/>
                <a:gd name="T7" fmla="*/ 168 h 233"/>
                <a:gd name="T8" fmla="*/ 15 w 273"/>
                <a:gd name="T9" fmla="*/ 144 h 233"/>
                <a:gd name="T10" fmla="*/ 22 w 273"/>
                <a:gd name="T11" fmla="*/ 127 h 233"/>
                <a:gd name="T12" fmla="*/ 19 w 273"/>
                <a:gd name="T13" fmla="*/ 109 h 233"/>
                <a:gd name="T14" fmla="*/ 35 w 273"/>
                <a:gd name="T15" fmla="*/ 117 h 233"/>
                <a:gd name="T16" fmla="*/ 50 w 273"/>
                <a:gd name="T17" fmla="*/ 120 h 233"/>
                <a:gd name="T18" fmla="*/ 67 w 273"/>
                <a:gd name="T19" fmla="*/ 63 h 233"/>
                <a:gd name="T20" fmla="*/ 77 w 273"/>
                <a:gd name="T21" fmla="*/ 8 h 233"/>
                <a:gd name="T22" fmla="*/ 83 w 273"/>
                <a:gd name="T23" fmla="*/ 0 h 233"/>
                <a:gd name="T24" fmla="*/ 90 w 273"/>
                <a:gd name="T25" fmla="*/ 7 h 233"/>
                <a:gd name="T26" fmla="*/ 104 w 273"/>
                <a:gd name="T27" fmla="*/ 22 h 233"/>
                <a:gd name="T28" fmla="*/ 180 w 273"/>
                <a:gd name="T29" fmla="*/ 82 h 233"/>
                <a:gd name="T30" fmla="*/ 180 w 273"/>
                <a:gd name="T31" fmla="*/ 82 h 233"/>
                <a:gd name="T32" fmla="*/ 194 w 273"/>
                <a:gd name="T33" fmla="*/ 78 h 233"/>
                <a:gd name="T34" fmla="*/ 250 w 273"/>
                <a:gd name="T35" fmla="*/ 42 h 233"/>
                <a:gd name="T36" fmla="*/ 221 w 273"/>
                <a:gd name="T37" fmla="*/ 82 h 233"/>
                <a:gd name="T38" fmla="*/ 216 w 273"/>
                <a:gd name="T39" fmla="*/ 110 h 233"/>
                <a:gd name="T40" fmla="*/ 226 w 273"/>
                <a:gd name="T41" fmla="*/ 109 h 233"/>
                <a:gd name="T42" fmla="*/ 273 w 273"/>
                <a:gd name="T43" fmla="*/ 86 h 233"/>
                <a:gd name="T44" fmla="*/ 237 w 273"/>
                <a:gd name="T45" fmla="*/ 124 h 233"/>
                <a:gd name="T46" fmla="*/ 187 w 273"/>
                <a:gd name="T47" fmla="*/ 149 h 233"/>
                <a:gd name="T48" fmla="*/ 171 w 273"/>
                <a:gd name="T49" fmla="*/ 154 h 233"/>
                <a:gd name="T50" fmla="*/ 148 w 273"/>
                <a:gd name="T51" fmla="*/ 183 h 233"/>
                <a:gd name="T52" fmla="*/ 142 w 273"/>
                <a:gd name="T53" fmla="*/ 196 h 233"/>
                <a:gd name="T54" fmla="*/ 137 w 273"/>
                <a:gd name="T55" fmla="*/ 205 h 233"/>
                <a:gd name="T56" fmla="*/ 84 w 273"/>
                <a:gd name="T57" fmla="*/ 172 h 233"/>
                <a:gd name="T58" fmla="*/ 72 w 273"/>
                <a:gd name="T59" fmla="*/ 174 h 233"/>
                <a:gd name="T60" fmla="*/ 52 w 273"/>
                <a:gd name="T61" fmla="*/ 178 h 233"/>
                <a:gd name="T62" fmla="*/ 43 w 273"/>
                <a:gd name="T63" fmla="*/ 177 h 233"/>
                <a:gd name="T64" fmla="*/ 61 w 273"/>
                <a:gd name="T65" fmla="*/ 189 h 233"/>
                <a:gd name="T66" fmla="*/ 79 w 273"/>
                <a:gd name="T67" fmla="*/ 197 h 233"/>
                <a:gd name="T68" fmla="*/ 61 w 273"/>
                <a:gd name="T69" fmla="*/ 206 h 233"/>
                <a:gd name="T70" fmla="*/ 22 w 273"/>
                <a:gd name="T71" fmla="*/ 224 h 233"/>
                <a:gd name="T72" fmla="*/ 3 w 273"/>
                <a:gd name="T73" fmla="*/ 233 h 233"/>
                <a:gd name="T74" fmla="*/ 41 w 273"/>
                <a:gd name="T75" fmla="*/ 138 h 233"/>
                <a:gd name="T76" fmla="*/ 28 w 273"/>
                <a:gd name="T77" fmla="*/ 158 h 233"/>
                <a:gd name="T78" fmla="*/ 19 w 273"/>
                <a:gd name="T79" fmla="*/ 171 h 233"/>
                <a:gd name="T80" fmla="*/ 23 w 273"/>
                <a:gd name="T81" fmla="*/ 183 h 233"/>
                <a:gd name="T82" fmla="*/ 29 w 273"/>
                <a:gd name="T83" fmla="*/ 201 h 233"/>
                <a:gd name="T84" fmla="*/ 38 w 273"/>
                <a:gd name="T85" fmla="*/ 197 h 233"/>
                <a:gd name="T86" fmla="*/ 22 w 273"/>
                <a:gd name="T87" fmla="*/ 170 h 233"/>
                <a:gd name="T88" fmla="*/ 55 w 273"/>
                <a:gd name="T89" fmla="*/ 160 h 233"/>
                <a:gd name="T90" fmla="*/ 67 w 273"/>
                <a:gd name="T91" fmla="*/ 157 h 233"/>
                <a:gd name="T92" fmla="*/ 94 w 273"/>
                <a:gd name="T93" fmla="*/ 157 h 233"/>
                <a:gd name="T94" fmla="*/ 130 w 273"/>
                <a:gd name="T95" fmla="*/ 179 h 233"/>
                <a:gd name="T96" fmla="*/ 132 w 273"/>
                <a:gd name="T97" fmla="*/ 176 h 233"/>
                <a:gd name="T98" fmla="*/ 165 w 273"/>
                <a:gd name="T99" fmla="*/ 137 h 233"/>
                <a:gd name="T100" fmla="*/ 181 w 273"/>
                <a:gd name="T101" fmla="*/ 131 h 233"/>
                <a:gd name="T102" fmla="*/ 204 w 273"/>
                <a:gd name="T103" fmla="*/ 124 h 233"/>
                <a:gd name="T104" fmla="*/ 200 w 273"/>
                <a:gd name="T105" fmla="*/ 118 h 233"/>
                <a:gd name="T106" fmla="*/ 197 w 273"/>
                <a:gd name="T107" fmla="*/ 97 h 233"/>
                <a:gd name="T108" fmla="*/ 180 w 273"/>
                <a:gd name="T109" fmla="*/ 100 h 233"/>
                <a:gd name="T110" fmla="*/ 180 w 273"/>
                <a:gd name="T111" fmla="*/ 100 h 233"/>
                <a:gd name="T112" fmla="*/ 90 w 273"/>
                <a:gd name="T113" fmla="*/ 34 h 233"/>
                <a:gd name="T114" fmla="*/ 87 w 273"/>
                <a:gd name="T115" fmla="*/ 31 h 233"/>
                <a:gd name="T116" fmla="*/ 85 w 273"/>
                <a:gd name="T117" fmla="*/ 63 h 233"/>
                <a:gd name="T118" fmla="*/ 50 w 273"/>
                <a:gd name="T119" fmla="*/ 139 h 233"/>
                <a:gd name="T120" fmla="*/ 41 w 273"/>
                <a:gd name="T121" fmla="*/ 138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3" h="233">
                  <a:moveTo>
                    <a:pt x="3" y="233"/>
                  </a:moveTo>
                  <a:cubicBezTo>
                    <a:pt x="10" y="213"/>
                    <a:pt x="10" y="213"/>
                    <a:pt x="10" y="213"/>
                  </a:cubicBezTo>
                  <a:cubicBezTo>
                    <a:pt x="13" y="204"/>
                    <a:pt x="10" y="199"/>
                    <a:pt x="7" y="192"/>
                  </a:cubicBezTo>
                  <a:cubicBezTo>
                    <a:pt x="4" y="186"/>
                    <a:pt x="0" y="178"/>
                    <a:pt x="1" y="168"/>
                  </a:cubicBezTo>
                  <a:cubicBezTo>
                    <a:pt x="3" y="156"/>
                    <a:pt x="9" y="150"/>
                    <a:pt x="15" y="144"/>
                  </a:cubicBezTo>
                  <a:cubicBezTo>
                    <a:pt x="21" y="139"/>
                    <a:pt x="24" y="136"/>
                    <a:pt x="22" y="127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35" y="117"/>
                    <a:pt x="35" y="117"/>
                    <a:pt x="35" y="117"/>
                  </a:cubicBezTo>
                  <a:cubicBezTo>
                    <a:pt x="41" y="119"/>
                    <a:pt x="46" y="120"/>
                    <a:pt x="50" y="120"/>
                  </a:cubicBezTo>
                  <a:cubicBezTo>
                    <a:pt x="64" y="120"/>
                    <a:pt x="66" y="95"/>
                    <a:pt x="67" y="63"/>
                  </a:cubicBezTo>
                  <a:cubicBezTo>
                    <a:pt x="67" y="39"/>
                    <a:pt x="68" y="19"/>
                    <a:pt x="77" y="8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90" y="7"/>
                    <a:pt x="90" y="7"/>
                    <a:pt x="90" y="7"/>
                  </a:cubicBezTo>
                  <a:cubicBezTo>
                    <a:pt x="94" y="11"/>
                    <a:pt x="99" y="16"/>
                    <a:pt x="104" y="22"/>
                  </a:cubicBezTo>
                  <a:cubicBezTo>
                    <a:pt x="124" y="46"/>
                    <a:pt x="155" y="82"/>
                    <a:pt x="180" y="82"/>
                  </a:cubicBezTo>
                  <a:cubicBezTo>
                    <a:pt x="180" y="82"/>
                    <a:pt x="180" y="82"/>
                    <a:pt x="180" y="82"/>
                  </a:cubicBezTo>
                  <a:cubicBezTo>
                    <a:pt x="185" y="82"/>
                    <a:pt x="190" y="81"/>
                    <a:pt x="194" y="78"/>
                  </a:cubicBezTo>
                  <a:cubicBezTo>
                    <a:pt x="250" y="42"/>
                    <a:pt x="250" y="42"/>
                    <a:pt x="250" y="42"/>
                  </a:cubicBezTo>
                  <a:cubicBezTo>
                    <a:pt x="221" y="82"/>
                    <a:pt x="221" y="82"/>
                    <a:pt x="221" y="82"/>
                  </a:cubicBezTo>
                  <a:cubicBezTo>
                    <a:pt x="216" y="89"/>
                    <a:pt x="213" y="104"/>
                    <a:pt x="216" y="110"/>
                  </a:cubicBezTo>
                  <a:cubicBezTo>
                    <a:pt x="218" y="113"/>
                    <a:pt x="219" y="113"/>
                    <a:pt x="226" y="109"/>
                  </a:cubicBezTo>
                  <a:cubicBezTo>
                    <a:pt x="273" y="86"/>
                    <a:pt x="273" y="86"/>
                    <a:pt x="273" y="86"/>
                  </a:cubicBezTo>
                  <a:cubicBezTo>
                    <a:pt x="237" y="124"/>
                    <a:pt x="237" y="124"/>
                    <a:pt x="237" y="124"/>
                  </a:cubicBezTo>
                  <a:cubicBezTo>
                    <a:pt x="224" y="138"/>
                    <a:pt x="205" y="144"/>
                    <a:pt x="187" y="149"/>
                  </a:cubicBezTo>
                  <a:cubicBezTo>
                    <a:pt x="181" y="151"/>
                    <a:pt x="176" y="152"/>
                    <a:pt x="171" y="154"/>
                  </a:cubicBezTo>
                  <a:cubicBezTo>
                    <a:pt x="161" y="158"/>
                    <a:pt x="155" y="170"/>
                    <a:pt x="148" y="183"/>
                  </a:cubicBezTo>
                  <a:cubicBezTo>
                    <a:pt x="146" y="188"/>
                    <a:pt x="144" y="192"/>
                    <a:pt x="142" y="196"/>
                  </a:cubicBezTo>
                  <a:cubicBezTo>
                    <a:pt x="137" y="205"/>
                    <a:pt x="137" y="205"/>
                    <a:pt x="137" y="205"/>
                  </a:cubicBezTo>
                  <a:cubicBezTo>
                    <a:pt x="84" y="172"/>
                    <a:pt x="84" y="172"/>
                    <a:pt x="84" y="172"/>
                  </a:cubicBezTo>
                  <a:cubicBezTo>
                    <a:pt x="80" y="172"/>
                    <a:pt x="76" y="173"/>
                    <a:pt x="72" y="174"/>
                  </a:cubicBezTo>
                  <a:cubicBezTo>
                    <a:pt x="66" y="176"/>
                    <a:pt x="59" y="179"/>
                    <a:pt x="52" y="178"/>
                  </a:cubicBezTo>
                  <a:cubicBezTo>
                    <a:pt x="48" y="177"/>
                    <a:pt x="46" y="177"/>
                    <a:pt x="43" y="177"/>
                  </a:cubicBezTo>
                  <a:cubicBezTo>
                    <a:pt x="47" y="180"/>
                    <a:pt x="53" y="185"/>
                    <a:pt x="61" y="189"/>
                  </a:cubicBezTo>
                  <a:cubicBezTo>
                    <a:pt x="79" y="197"/>
                    <a:pt x="79" y="197"/>
                    <a:pt x="79" y="197"/>
                  </a:cubicBezTo>
                  <a:cubicBezTo>
                    <a:pt x="61" y="206"/>
                    <a:pt x="61" y="206"/>
                    <a:pt x="61" y="206"/>
                  </a:cubicBezTo>
                  <a:cubicBezTo>
                    <a:pt x="48" y="212"/>
                    <a:pt x="35" y="218"/>
                    <a:pt x="22" y="224"/>
                  </a:cubicBezTo>
                  <a:lnTo>
                    <a:pt x="3" y="233"/>
                  </a:lnTo>
                  <a:close/>
                  <a:moveTo>
                    <a:pt x="41" y="138"/>
                  </a:moveTo>
                  <a:cubicBezTo>
                    <a:pt x="39" y="147"/>
                    <a:pt x="33" y="153"/>
                    <a:pt x="28" y="158"/>
                  </a:cubicBezTo>
                  <a:cubicBezTo>
                    <a:pt x="23" y="163"/>
                    <a:pt x="20" y="166"/>
                    <a:pt x="19" y="171"/>
                  </a:cubicBezTo>
                  <a:cubicBezTo>
                    <a:pt x="19" y="175"/>
                    <a:pt x="20" y="178"/>
                    <a:pt x="23" y="183"/>
                  </a:cubicBezTo>
                  <a:cubicBezTo>
                    <a:pt x="25" y="188"/>
                    <a:pt x="28" y="194"/>
                    <a:pt x="29" y="201"/>
                  </a:cubicBezTo>
                  <a:cubicBezTo>
                    <a:pt x="32" y="199"/>
                    <a:pt x="35" y="198"/>
                    <a:pt x="38" y="197"/>
                  </a:cubicBezTo>
                  <a:cubicBezTo>
                    <a:pt x="28" y="190"/>
                    <a:pt x="20" y="180"/>
                    <a:pt x="22" y="170"/>
                  </a:cubicBezTo>
                  <a:cubicBezTo>
                    <a:pt x="23" y="165"/>
                    <a:pt x="27" y="155"/>
                    <a:pt x="55" y="160"/>
                  </a:cubicBezTo>
                  <a:cubicBezTo>
                    <a:pt x="59" y="159"/>
                    <a:pt x="63" y="158"/>
                    <a:pt x="67" y="157"/>
                  </a:cubicBezTo>
                  <a:cubicBezTo>
                    <a:pt x="76" y="154"/>
                    <a:pt x="86" y="152"/>
                    <a:pt x="94" y="157"/>
                  </a:cubicBezTo>
                  <a:cubicBezTo>
                    <a:pt x="130" y="179"/>
                    <a:pt x="130" y="179"/>
                    <a:pt x="130" y="179"/>
                  </a:cubicBezTo>
                  <a:cubicBezTo>
                    <a:pt x="131" y="178"/>
                    <a:pt x="131" y="176"/>
                    <a:pt x="132" y="176"/>
                  </a:cubicBezTo>
                  <a:cubicBezTo>
                    <a:pt x="139" y="160"/>
                    <a:pt x="147" y="143"/>
                    <a:pt x="165" y="137"/>
                  </a:cubicBezTo>
                  <a:cubicBezTo>
                    <a:pt x="170" y="135"/>
                    <a:pt x="176" y="133"/>
                    <a:pt x="181" y="131"/>
                  </a:cubicBezTo>
                  <a:cubicBezTo>
                    <a:pt x="189" y="129"/>
                    <a:pt x="197" y="127"/>
                    <a:pt x="204" y="124"/>
                  </a:cubicBezTo>
                  <a:cubicBezTo>
                    <a:pt x="203" y="122"/>
                    <a:pt x="201" y="120"/>
                    <a:pt x="200" y="118"/>
                  </a:cubicBezTo>
                  <a:cubicBezTo>
                    <a:pt x="197" y="112"/>
                    <a:pt x="196" y="105"/>
                    <a:pt x="197" y="97"/>
                  </a:cubicBezTo>
                  <a:cubicBezTo>
                    <a:pt x="192" y="100"/>
                    <a:pt x="186" y="100"/>
                    <a:pt x="180" y="100"/>
                  </a:cubicBezTo>
                  <a:cubicBezTo>
                    <a:pt x="180" y="100"/>
                    <a:pt x="180" y="100"/>
                    <a:pt x="180" y="100"/>
                  </a:cubicBezTo>
                  <a:cubicBezTo>
                    <a:pt x="146" y="100"/>
                    <a:pt x="113" y="62"/>
                    <a:pt x="90" y="34"/>
                  </a:cubicBezTo>
                  <a:cubicBezTo>
                    <a:pt x="89" y="33"/>
                    <a:pt x="88" y="32"/>
                    <a:pt x="87" y="31"/>
                  </a:cubicBezTo>
                  <a:cubicBezTo>
                    <a:pt x="85" y="40"/>
                    <a:pt x="85" y="52"/>
                    <a:pt x="85" y="63"/>
                  </a:cubicBezTo>
                  <a:cubicBezTo>
                    <a:pt x="84" y="97"/>
                    <a:pt x="83" y="139"/>
                    <a:pt x="50" y="139"/>
                  </a:cubicBezTo>
                  <a:cubicBezTo>
                    <a:pt x="47" y="139"/>
                    <a:pt x="44" y="138"/>
                    <a:pt x="41" y="138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21" name="Freeform 603"/>
            <p:cNvSpPr>
              <a:spLocks/>
            </p:cNvSpPr>
            <p:nvPr/>
          </p:nvSpPr>
          <p:spPr bwMode="auto">
            <a:xfrm>
              <a:off x="3584" y="2266"/>
              <a:ext cx="3" cy="3"/>
            </a:xfrm>
            <a:custGeom>
              <a:avLst/>
              <a:gdLst>
                <a:gd name="T0" fmla="*/ 5 w 11"/>
                <a:gd name="T1" fmla="*/ 0 h 10"/>
                <a:gd name="T2" fmla="*/ 11 w 11"/>
                <a:gd name="T3" fmla="*/ 7 h 10"/>
                <a:gd name="T4" fmla="*/ 5 w 11"/>
                <a:gd name="T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5" y="0"/>
                  </a:moveTo>
                  <a:cubicBezTo>
                    <a:pt x="7" y="5"/>
                    <a:pt x="0" y="10"/>
                    <a:pt x="11" y="7"/>
                  </a:cubicBezTo>
                  <a:cubicBezTo>
                    <a:pt x="9" y="5"/>
                    <a:pt x="7" y="3"/>
                    <a:pt x="5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22" name="Freeform 604"/>
            <p:cNvSpPr>
              <a:spLocks/>
            </p:cNvSpPr>
            <p:nvPr/>
          </p:nvSpPr>
          <p:spPr bwMode="auto">
            <a:xfrm>
              <a:off x="3579" y="2253"/>
              <a:ext cx="13" cy="18"/>
            </a:xfrm>
            <a:custGeom>
              <a:avLst/>
              <a:gdLst>
                <a:gd name="T0" fmla="*/ 23 w 43"/>
                <a:gd name="T1" fmla="*/ 61 h 61"/>
                <a:gd name="T2" fmla="*/ 23 w 43"/>
                <a:gd name="T3" fmla="*/ 61 h 61"/>
                <a:gd name="T4" fmla="*/ 18 w 43"/>
                <a:gd name="T5" fmla="*/ 61 h 61"/>
                <a:gd name="T6" fmla="*/ 13 w 43"/>
                <a:gd name="T7" fmla="*/ 57 h 61"/>
                <a:gd name="T8" fmla="*/ 12 w 43"/>
                <a:gd name="T9" fmla="*/ 47 h 61"/>
                <a:gd name="T10" fmla="*/ 0 w 43"/>
                <a:gd name="T11" fmla="*/ 0 h 61"/>
                <a:gd name="T12" fmla="*/ 43 w 43"/>
                <a:gd name="T13" fmla="*/ 57 h 61"/>
                <a:gd name="T14" fmla="*/ 29 w 43"/>
                <a:gd name="T15" fmla="*/ 60 h 61"/>
                <a:gd name="T16" fmla="*/ 23 w 43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61">
                  <a:moveTo>
                    <a:pt x="23" y="61"/>
                  </a:moveTo>
                  <a:cubicBezTo>
                    <a:pt x="23" y="61"/>
                    <a:pt x="23" y="61"/>
                    <a:pt x="23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1" y="53"/>
                    <a:pt x="11" y="49"/>
                    <a:pt x="12" y="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6" y="61"/>
                    <a:pt x="24" y="61"/>
                    <a:pt x="23" y="61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23" name="Freeform 605"/>
            <p:cNvSpPr>
              <a:spLocks/>
            </p:cNvSpPr>
            <p:nvPr/>
          </p:nvSpPr>
          <p:spPr bwMode="auto">
            <a:xfrm>
              <a:off x="3576" y="2221"/>
              <a:ext cx="31" cy="37"/>
            </a:xfrm>
            <a:custGeom>
              <a:avLst/>
              <a:gdLst>
                <a:gd name="T0" fmla="*/ 42 w 104"/>
                <a:gd name="T1" fmla="*/ 0 h 124"/>
                <a:gd name="T2" fmla="*/ 0 w 104"/>
                <a:gd name="T3" fmla="*/ 31 h 124"/>
                <a:gd name="T4" fmla="*/ 9 w 104"/>
                <a:gd name="T5" fmla="*/ 48 h 124"/>
                <a:gd name="T6" fmla="*/ 2 w 104"/>
                <a:gd name="T7" fmla="*/ 40 h 124"/>
                <a:gd name="T8" fmla="*/ 3 w 104"/>
                <a:gd name="T9" fmla="*/ 59 h 124"/>
                <a:gd name="T10" fmla="*/ 22 w 104"/>
                <a:gd name="T11" fmla="*/ 33 h 124"/>
                <a:gd name="T12" fmla="*/ 33 w 104"/>
                <a:gd name="T13" fmla="*/ 118 h 124"/>
                <a:gd name="T14" fmla="*/ 37 w 104"/>
                <a:gd name="T15" fmla="*/ 96 h 124"/>
                <a:gd name="T16" fmla="*/ 40 w 104"/>
                <a:gd name="T17" fmla="*/ 124 h 124"/>
                <a:gd name="T18" fmla="*/ 70 w 104"/>
                <a:gd name="T19" fmla="*/ 29 h 124"/>
                <a:gd name="T20" fmla="*/ 74 w 104"/>
                <a:gd name="T21" fmla="*/ 13 h 124"/>
                <a:gd name="T22" fmla="*/ 42 w 104"/>
                <a:gd name="T23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4" h="124">
                  <a:moveTo>
                    <a:pt x="42" y="0"/>
                  </a:moveTo>
                  <a:cubicBezTo>
                    <a:pt x="28" y="10"/>
                    <a:pt x="14" y="21"/>
                    <a:pt x="0" y="31"/>
                  </a:cubicBezTo>
                  <a:cubicBezTo>
                    <a:pt x="4" y="36"/>
                    <a:pt x="6" y="44"/>
                    <a:pt x="9" y="48"/>
                  </a:cubicBezTo>
                  <a:cubicBezTo>
                    <a:pt x="7" y="46"/>
                    <a:pt x="4" y="43"/>
                    <a:pt x="2" y="40"/>
                  </a:cubicBezTo>
                  <a:cubicBezTo>
                    <a:pt x="2" y="47"/>
                    <a:pt x="3" y="53"/>
                    <a:pt x="3" y="59"/>
                  </a:cubicBezTo>
                  <a:cubicBezTo>
                    <a:pt x="21" y="60"/>
                    <a:pt x="27" y="50"/>
                    <a:pt x="22" y="33"/>
                  </a:cubicBezTo>
                  <a:cubicBezTo>
                    <a:pt x="43" y="62"/>
                    <a:pt x="3" y="102"/>
                    <a:pt x="33" y="118"/>
                  </a:cubicBezTo>
                  <a:cubicBezTo>
                    <a:pt x="34" y="111"/>
                    <a:pt x="37" y="103"/>
                    <a:pt x="37" y="96"/>
                  </a:cubicBezTo>
                  <a:cubicBezTo>
                    <a:pt x="38" y="102"/>
                    <a:pt x="42" y="114"/>
                    <a:pt x="40" y="124"/>
                  </a:cubicBezTo>
                  <a:cubicBezTo>
                    <a:pt x="63" y="110"/>
                    <a:pt x="104" y="41"/>
                    <a:pt x="70" y="29"/>
                  </a:cubicBezTo>
                  <a:cubicBezTo>
                    <a:pt x="71" y="24"/>
                    <a:pt x="73" y="18"/>
                    <a:pt x="74" y="13"/>
                  </a:cubicBezTo>
                  <a:cubicBezTo>
                    <a:pt x="60" y="17"/>
                    <a:pt x="50" y="12"/>
                    <a:pt x="42" y="0"/>
                  </a:cubicBez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24" name="Freeform 606"/>
            <p:cNvSpPr>
              <a:spLocks noEditPoints="1"/>
            </p:cNvSpPr>
            <p:nvPr/>
          </p:nvSpPr>
          <p:spPr bwMode="auto">
            <a:xfrm>
              <a:off x="3572" y="2217"/>
              <a:ext cx="32" cy="46"/>
            </a:xfrm>
            <a:custGeom>
              <a:avLst/>
              <a:gdLst>
                <a:gd name="T0" fmla="*/ 43 w 109"/>
                <a:gd name="T1" fmla="*/ 156 h 156"/>
                <a:gd name="T2" fmla="*/ 45 w 109"/>
                <a:gd name="T3" fmla="*/ 142 h 156"/>
                <a:gd name="T4" fmla="*/ 43 w 109"/>
                <a:gd name="T5" fmla="*/ 140 h 156"/>
                <a:gd name="T6" fmla="*/ 30 w 109"/>
                <a:gd name="T7" fmla="*/ 90 h 156"/>
                <a:gd name="T8" fmla="*/ 32 w 109"/>
                <a:gd name="T9" fmla="*/ 80 h 156"/>
                <a:gd name="T10" fmla="*/ 17 w 109"/>
                <a:gd name="T11" fmla="*/ 82 h 156"/>
                <a:gd name="T12" fmla="*/ 9 w 109"/>
                <a:gd name="T13" fmla="*/ 82 h 156"/>
                <a:gd name="T14" fmla="*/ 8 w 109"/>
                <a:gd name="T15" fmla="*/ 74 h 156"/>
                <a:gd name="T16" fmla="*/ 7 w 109"/>
                <a:gd name="T17" fmla="*/ 59 h 156"/>
                <a:gd name="T18" fmla="*/ 6 w 109"/>
                <a:gd name="T19" fmla="*/ 50 h 156"/>
                <a:gd name="T20" fmla="*/ 0 w 109"/>
                <a:gd name="T21" fmla="*/ 44 h 156"/>
                <a:gd name="T22" fmla="*/ 5 w 109"/>
                <a:gd name="T23" fmla="*/ 40 h 156"/>
                <a:gd name="T24" fmla="*/ 4 w 109"/>
                <a:gd name="T25" fmla="*/ 28 h 156"/>
                <a:gd name="T26" fmla="*/ 11 w 109"/>
                <a:gd name="T27" fmla="*/ 36 h 156"/>
                <a:gd name="T28" fmla="*/ 21 w 109"/>
                <a:gd name="T29" fmla="*/ 28 h 156"/>
                <a:gd name="T30" fmla="*/ 14 w 109"/>
                <a:gd name="T31" fmla="*/ 2 h 156"/>
                <a:gd name="T32" fmla="*/ 29 w 109"/>
                <a:gd name="T33" fmla="*/ 22 h 156"/>
                <a:gd name="T34" fmla="*/ 43 w 109"/>
                <a:gd name="T35" fmla="*/ 12 h 156"/>
                <a:gd name="T36" fmla="*/ 59 w 109"/>
                <a:gd name="T37" fmla="*/ 0 h 156"/>
                <a:gd name="T38" fmla="*/ 64 w 109"/>
                <a:gd name="T39" fmla="*/ 9 h 156"/>
                <a:gd name="T40" fmla="*/ 79 w 109"/>
                <a:gd name="T41" fmla="*/ 19 h 156"/>
                <a:gd name="T42" fmla="*/ 85 w 109"/>
                <a:gd name="T43" fmla="*/ 18 h 156"/>
                <a:gd name="T44" fmla="*/ 101 w 109"/>
                <a:gd name="T45" fmla="*/ 13 h 156"/>
                <a:gd name="T46" fmla="*/ 97 w 109"/>
                <a:gd name="T47" fmla="*/ 29 h 156"/>
                <a:gd name="T48" fmla="*/ 95 w 109"/>
                <a:gd name="T49" fmla="*/ 38 h 156"/>
                <a:gd name="T50" fmla="*/ 106 w 109"/>
                <a:gd name="T51" fmla="*/ 58 h 156"/>
                <a:gd name="T52" fmla="*/ 59 w 109"/>
                <a:gd name="T53" fmla="*/ 146 h 156"/>
                <a:gd name="T54" fmla="*/ 43 w 109"/>
                <a:gd name="T55" fmla="*/ 156 h 156"/>
                <a:gd name="T56" fmla="*/ 60 w 109"/>
                <a:gd name="T57" fmla="*/ 109 h 156"/>
                <a:gd name="T58" fmla="*/ 61 w 109"/>
                <a:gd name="T59" fmla="*/ 115 h 156"/>
                <a:gd name="T60" fmla="*/ 62 w 109"/>
                <a:gd name="T61" fmla="*/ 119 h 156"/>
                <a:gd name="T62" fmla="*/ 88 w 109"/>
                <a:gd name="T63" fmla="*/ 61 h 156"/>
                <a:gd name="T64" fmla="*/ 82 w 109"/>
                <a:gd name="T65" fmla="*/ 52 h 156"/>
                <a:gd name="T66" fmla="*/ 74 w 109"/>
                <a:gd name="T67" fmla="*/ 49 h 156"/>
                <a:gd name="T68" fmla="*/ 75 w 109"/>
                <a:gd name="T69" fmla="*/ 42 h 156"/>
                <a:gd name="T70" fmla="*/ 76 w 109"/>
                <a:gd name="T71" fmla="*/ 37 h 156"/>
                <a:gd name="T72" fmla="*/ 54 w 109"/>
                <a:gd name="T73" fmla="*/ 26 h 156"/>
                <a:gd name="T74" fmla="*/ 54 w 109"/>
                <a:gd name="T75" fmla="*/ 27 h 156"/>
                <a:gd name="T76" fmla="*/ 40 w 109"/>
                <a:gd name="T77" fmla="*/ 37 h 156"/>
                <a:gd name="T78" fmla="*/ 43 w 109"/>
                <a:gd name="T79" fmla="*/ 42 h 156"/>
                <a:gd name="T80" fmla="*/ 48 w 109"/>
                <a:gd name="T81" fmla="*/ 94 h 156"/>
                <a:gd name="T82" fmla="*/ 45 w 109"/>
                <a:gd name="T83" fmla="*/ 111 h 156"/>
                <a:gd name="T84" fmla="*/ 60 w 109"/>
                <a:gd name="T85" fmla="*/ 109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9" h="156">
                  <a:moveTo>
                    <a:pt x="43" y="156"/>
                  </a:moveTo>
                  <a:cubicBezTo>
                    <a:pt x="45" y="142"/>
                    <a:pt x="45" y="142"/>
                    <a:pt x="45" y="142"/>
                  </a:cubicBezTo>
                  <a:cubicBezTo>
                    <a:pt x="43" y="140"/>
                    <a:pt x="43" y="140"/>
                    <a:pt x="43" y="140"/>
                  </a:cubicBezTo>
                  <a:cubicBezTo>
                    <a:pt x="21" y="128"/>
                    <a:pt x="26" y="107"/>
                    <a:pt x="30" y="90"/>
                  </a:cubicBezTo>
                  <a:cubicBezTo>
                    <a:pt x="31" y="87"/>
                    <a:pt x="31" y="84"/>
                    <a:pt x="32" y="80"/>
                  </a:cubicBezTo>
                  <a:cubicBezTo>
                    <a:pt x="28" y="82"/>
                    <a:pt x="23" y="83"/>
                    <a:pt x="17" y="82"/>
                  </a:cubicBezTo>
                  <a:cubicBezTo>
                    <a:pt x="9" y="82"/>
                    <a:pt x="9" y="82"/>
                    <a:pt x="9" y="82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8" y="69"/>
                    <a:pt x="7" y="64"/>
                    <a:pt x="7" y="59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4" y="33"/>
                    <a:pt x="18" y="31"/>
                    <a:pt x="21" y="28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4" y="19"/>
                    <a:pt x="39" y="15"/>
                    <a:pt x="43" y="12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70" y="18"/>
                    <a:pt x="75" y="19"/>
                    <a:pt x="79" y="19"/>
                  </a:cubicBezTo>
                  <a:cubicBezTo>
                    <a:pt x="81" y="19"/>
                    <a:pt x="83" y="18"/>
                    <a:pt x="85" y="18"/>
                  </a:cubicBezTo>
                  <a:cubicBezTo>
                    <a:pt x="101" y="13"/>
                    <a:pt x="101" y="13"/>
                    <a:pt x="101" y="13"/>
                  </a:cubicBezTo>
                  <a:cubicBezTo>
                    <a:pt x="97" y="29"/>
                    <a:pt x="97" y="29"/>
                    <a:pt x="97" y="29"/>
                  </a:cubicBezTo>
                  <a:cubicBezTo>
                    <a:pt x="96" y="32"/>
                    <a:pt x="96" y="36"/>
                    <a:pt x="95" y="38"/>
                  </a:cubicBezTo>
                  <a:cubicBezTo>
                    <a:pt x="101" y="43"/>
                    <a:pt x="105" y="50"/>
                    <a:pt x="106" y="58"/>
                  </a:cubicBezTo>
                  <a:cubicBezTo>
                    <a:pt x="109" y="87"/>
                    <a:pt x="79" y="133"/>
                    <a:pt x="59" y="146"/>
                  </a:cubicBezTo>
                  <a:lnTo>
                    <a:pt x="43" y="156"/>
                  </a:lnTo>
                  <a:close/>
                  <a:moveTo>
                    <a:pt x="60" y="109"/>
                  </a:moveTo>
                  <a:cubicBezTo>
                    <a:pt x="60" y="111"/>
                    <a:pt x="60" y="113"/>
                    <a:pt x="61" y="115"/>
                  </a:cubicBezTo>
                  <a:cubicBezTo>
                    <a:pt x="61" y="116"/>
                    <a:pt x="62" y="117"/>
                    <a:pt x="62" y="119"/>
                  </a:cubicBezTo>
                  <a:cubicBezTo>
                    <a:pt x="75" y="102"/>
                    <a:pt x="90" y="76"/>
                    <a:pt x="88" y="61"/>
                  </a:cubicBezTo>
                  <a:cubicBezTo>
                    <a:pt x="87" y="56"/>
                    <a:pt x="85" y="53"/>
                    <a:pt x="82" y="52"/>
                  </a:cubicBezTo>
                  <a:cubicBezTo>
                    <a:pt x="74" y="49"/>
                    <a:pt x="74" y="49"/>
                    <a:pt x="74" y="49"/>
                  </a:cubicBezTo>
                  <a:cubicBezTo>
                    <a:pt x="75" y="42"/>
                    <a:pt x="75" y="42"/>
                    <a:pt x="75" y="42"/>
                  </a:cubicBezTo>
                  <a:cubicBezTo>
                    <a:pt x="76" y="40"/>
                    <a:pt x="76" y="39"/>
                    <a:pt x="76" y="37"/>
                  </a:cubicBezTo>
                  <a:cubicBezTo>
                    <a:pt x="70" y="37"/>
                    <a:pt x="61" y="34"/>
                    <a:pt x="54" y="26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0" y="30"/>
                    <a:pt x="45" y="34"/>
                    <a:pt x="40" y="37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56" y="58"/>
                    <a:pt x="51" y="78"/>
                    <a:pt x="48" y="94"/>
                  </a:cubicBezTo>
                  <a:cubicBezTo>
                    <a:pt x="46" y="101"/>
                    <a:pt x="45" y="106"/>
                    <a:pt x="45" y="111"/>
                  </a:cubicBezTo>
                  <a:lnTo>
                    <a:pt x="60" y="109"/>
                  </a:lnTo>
                  <a:close/>
                </a:path>
              </a:pathLst>
            </a:custGeom>
            <a:grpFill/>
            <a:ln w="317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25" name="Freeform 608"/>
          <p:cNvSpPr>
            <a:spLocks/>
          </p:cNvSpPr>
          <p:nvPr/>
        </p:nvSpPr>
        <p:spPr bwMode="auto">
          <a:xfrm>
            <a:off x="7513544" y="3813813"/>
            <a:ext cx="8708" cy="10882"/>
          </a:xfrm>
          <a:custGeom>
            <a:avLst/>
            <a:gdLst>
              <a:gd name="T0" fmla="*/ 12 w 14"/>
              <a:gd name="T1" fmla="*/ 0 h 17"/>
              <a:gd name="T2" fmla="*/ 0 w 14"/>
              <a:gd name="T3" fmla="*/ 17 h 17"/>
              <a:gd name="T4" fmla="*/ 12 w 14"/>
              <a:gd name="T5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" h="17">
                <a:moveTo>
                  <a:pt x="12" y="0"/>
                </a:moveTo>
                <a:cubicBezTo>
                  <a:pt x="8" y="6"/>
                  <a:pt x="4" y="11"/>
                  <a:pt x="0" y="17"/>
                </a:cubicBezTo>
                <a:cubicBezTo>
                  <a:pt x="14" y="16"/>
                  <a:pt x="8" y="9"/>
                  <a:pt x="12" y="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26" name="Freeform 609"/>
          <p:cNvSpPr>
            <a:spLocks/>
          </p:cNvSpPr>
          <p:nvPr/>
        </p:nvSpPr>
        <p:spPr bwMode="auto">
          <a:xfrm>
            <a:off x="7502659" y="3809459"/>
            <a:ext cx="23943" cy="21766"/>
          </a:xfrm>
          <a:custGeom>
            <a:avLst/>
            <a:gdLst>
              <a:gd name="T0" fmla="*/ 0 w 37"/>
              <a:gd name="T1" fmla="*/ 32 h 32"/>
              <a:gd name="T2" fmla="*/ 14 w 37"/>
              <a:gd name="T3" fmla="*/ 10 h 32"/>
              <a:gd name="T4" fmla="*/ 21 w 37"/>
              <a:gd name="T5" fmla="*/ 0 h 32"/>
              <a:gd name="T6" fmla="*/ 37 w 37"/>
              <a:gd name="T7" fmla="*/ 8 h 32"/>
              <a:gd name="T8" fmla="*/ 36 w 37"/>
              <a:gd name="T9" fmla="*/ 14 h 32"/>
              <a:gd name="T10" fmla="*/ 18 w 37"/>
              <a:gd name="T11" fmla="*/ 31 h 32"/>
              <a:gd name="T12" fmla="*/ 0 w 37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32">
                <a:moveTo>
                  <a:pt x="0" y="32"/>
                </a:moveTo>
                <a:cubicBezTo>
                  <a:pt x="14" y="10"/>
                  <a:pt x="14" y="10"/>
                  <a:pt x="14" y="10"/>
                </a:cubicBezTo>
                <a:cubicBezTo>
                  <a:pt x="16" y="7"/>
                  <a:pt x="19" y="4"/>
                  <a:pt x="21" y="0"/>
                </a:cubicBezTo>
                <a:cubicBezTo>
                  <a:pt x="37" y="8"/>
                  <a:pt x="37" y="8"/>
                  <a:pt x="37" y="8"/>
                </a:cubicBezTo>
                <a:cubicBezTo>
                  <a:pt x="36" y="10"/>
                  <a:pt x="36" y="12"/>
                  <a:pt x="36" y="14"/>
                </a:cubicBezTo>
                <a:cubicBezTo>
                  <a:pt x="36" y="22"/>
                  <a:pt x="33" y="30"/>
                  <a:pt x="18" y="31"/>
                </a:cubicBezTo>
                <a:lnTo>
                  <a:pt x="0" y="32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27" name="Freeform 610"/>
          <p:cNvSpPr>
            <a:spLocks/>
          </p:cNvSpPr>
          <p:nvPr/>
        </p:nvSpPr>
        <p:spPr bwMode="auto">
          <a:xfrm>
            <a:off x="7454776" y="3809457"/>
            <a:ext cx="63119" cy="58768"/>
          </a:xfrm>
          <a:custGeom>
            <a:avLst/>
            <a:gdLst>
              <a:gd name="T0" fmla="*/ 74 w 97"/>
              <a:gd name="T1" fmla="*/ 65 h 89"/>
              <a:gd name="T2" fmla="*/ 31 w 97"/>
              <a:gd name="T3" fmla="*/ 88 h 89"/>
              <a:gd name="T4" fmla="*/ 0 w 97"/>
              <a:gd name="T5" fmla="*/ 60 h 89"/>
              <a:gd name="T6" fmla="*/ 63 w 97"/>
              <a:gd name="T7" fmla="*/ 18 h 89"/>
              <a:gd name="T8" fmla="*/ 74 w 97"/>
              <a:gd name="T9" fmla="*/ 65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" h="89">
                <a:moveTo>
                  <a:pt x="74" y="65"/>
                </a:moveTo>
                <a:cubicBezTo>
                  <a:pt x="36" y="40"/>
                  <a:pt x="50" y="89"/>
                  <a:pt x="31" y="88"/>
                </a:cubicBezTo>
                <a:cubicBezTo>
                  <a:pt x="14" y="86"/>
                  <a:pt x="19" y="63"/>
                  <a:pt x="0" y="60"/>
                </a:cubicBezTo>
                <a:cubicBezTo>
                  <a:pt x="23" y="33"/>
                  <a:pt x="37" y="38"/>
                  <a:pt x="63" y="18"/>
                </a:cubicBezTo>
                <a:cubicBezTo>
                  <a:pt x="87" y="0"/>
                  <a:pt x="97" y="47"/>
                  <a:pt x="74" y="65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28" name="Freeform 611"/>
          <p:cNvSpPr>
            <a:spLocks noEditPoints="1"/>
          </p:cNvSpPr>
          <p:nvPr/>
        </p:nvSpPr>
        <p:spPr bwMode="auto">
          <a:xfrm>
            <a:off x="7441715" y="3809459"/>
            <a:ext cx="76180" cy="63119"/>
          </a:xfrm>
          <a:custGeom>
            <a:avLst/>
            <a:gdLst>
              <a:gd name="T0" fmla="*/ 50 w 117"/>
              <a:gd name="T1" fmla="*/ 98 h 98"/>
              <a:gd name="T2" fmla="*/ 48 w 117"/>
              <a:gd name="T3" fmla="*/ 98 h 98"/>
              <a:gd name="T4" fmla="*/ 26 w 117"/>
              <a:gd name="T5" fmla="*/ 80 h 98"/>
              <a:gd name="T6" fmla="*/ 16 w 117"/>
              <a:gd name="T7" fmla="*/ 70 h 98"/>
              <a:gd name="T8" fmla="*/ 0 w 117"/>
              <a:gd name="T9" fmla="*/ 67 h 98"/>
              <a:gd name="T10" fmla="*/ 11 w 117"/>
              <a:gd name="T11" fmla="*/ 55 h 98"/>
              <a:gd name="T12" fmla="*/ 49 w 117"/>
              <a:gd name="T13" fmla="*/ 27 h 98"/>
              <a:gd name="T14" fmla="*/ 75 w 117"/>
              <a:gd name="T15" fmla="*/ 12 h 98"/>
              <a:gd name="T16" fmla="*/ 112 w 117"/>
              <a:gd name="T17" fmla="*/ 23 h 98"/>
              <a:gd name="T18" fmla="*/ 98 w 117"/>
              <a:gd name="T19" fmla="*/ 74 h 98"/>
              <a:gd name="T20" fmla="*/ 92 w 117"/>
              <a:gd name="T21" fmla="*/ 78 h 98"/>
              <a:gd name="T22" fmla="*/ 87 w 117"/>
              <a:gd name="T23" fmla="*/ 74 h 98"/>
              <a:gd name="T24" fmla="*/ 74 w 117"/>
              <a:gd name="T25" fmla="*/ 68 h 98"/>
              <a:gd name="T26" fmla="*/ 70 w 117"/>
              <a:gd name="T27" fmla="*/ 77 h 98"/>
              <a:gd name="T28" fmla="*/ 50 w 117"/>
              <a:gd name="T29" fmla="*/ 98 h 98"/>
              <a:gd name="T30" fmla="*/ 33 w 117"/>
              <a:gd name="T31" fmla="*/ 58 h 98"/>
              <a:gd name="T32" fmla="*/ 43 w 117"/>
              <a:gd name="T33" fmla="*/ 71 h 98"/>
              <a:gd name="T34" fmla="*/ 50 w 117"/>
              <a:gd name="T35" fmla="*/ 80 h 98"/>
              <a:gd name="T36" fmla="*/ 50 w 117"/>
              <a:gd name="T37" fmla="*/ 89 h 98"/>
              <a:gd name="T38" fmla="*/ 50 w 117"/>
              <a:gd name="T39" fmla="*/ 80 h 98"/>
              <a:gd name="T40" fmla="*/ 50 w 117"/>
              <a:gd name="T41" fmla="*/ 89 h 98"/>
              <a:gd name="T42" fmla="*/ 50 w 117"/>
              <a:gd name="T43" fmla="*/ 80 h 98"/>
              <a:gd name="T44" fmla="*/ 53 w 117"/>
              <a:gd name="T45" fmla="*/ 72 h 98"/>
              <a:gd name="T46" fmla="*/ 74 w 117"/>
              <a:gd name="T47" fmla="*/ 50 h 98"/>
              <a:gd name="T48" fmla="*/ 90 w 117"/>
              <a:gd name="T49" fmla="*/ 55 h 98"/>
              <a:gd name="T50" fmla="*/ 94 w 117"/>
              <a:gd name="T51" fmla="*/ 29 h 98"/>
              <a:gd name="T52" fmla="*/ 91 w 117"/>
              <a:gd name="T53" fmla="*/ 24 h 98"/>
              <a:gd name="T54" fmla="*/ 86 w 117"/>
              <a:gd name="T55" fmla="*/ 26 h 98"/>
              <a:gd name="T56" fmla="*/ 57 w 117"/>
              <a:gd name="T57" fmla="*/ 43 h 98"/>
              <a:gd name="T58" fmla="*/ 33 w 117"/>
              <a:gd name="T59" fmla="*/ 5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17" h="98">
                <a:moveTo>
                  <a:pt x="50" y="98"/>
                </a:moveTo>
                <a:cubicBezTo>
                  <a:pt x="48" y="98"/>
                  <a:pt x="48" y="98"/>
                  <a:pt x="48" y="98"/>
                </a:cubicBezTo>
                <a:cubicBezTo>
                  <a:pt x="35" y="97"/>
                  <a:pt x="30" y="87"/>
                  <a:pt x="26" y="80"/>
                </a:cubicBezTo>
                <a:cubicBezTo>
                  <a:pt x="23" y="74"/>
                  <a:pt x="21" y="71"/>
                  <a:pt x="16" y="70"/>
                </a:cubicBezTo>
                <a:cubicBezTo>
                  <a:pt x="0" y="67"/>
                  <a:pt x="0" y="67"/>
                  <a:pt x="0" y="67"/>
                </a:cubicBezTo>
                <a:cubicBezTo>
                  <a:pt x="11" y="55"/>
                  <a:pt x="11" y="55"/>
                  <a:pt x="11" y="55"/>
                </a:cubicBezTo>
                <a:cubicBezTo>
                  <a:pt x="25" y="37"/>
                  <a:pt x="38" y="32"/>
                  <a:pt x="49" y="27"/>
                </a:cubicBezTo>
                <a:cubicBezTo>
                  <a:pt x="57" y="23"/>
                  <a:pt x="65" y="19"/>
                  <a:pt x="75" y="12"/>
                </a:cubicBezTo>
                <a:cubicBezTo>
                  <a:pt x="90" y="0"/>
                  <a:pt x="106" y="6"/>
                  <a:pt x="112" y="23"/>
                </a:cubicBezTo>
                <a:cubicBezTo>
                  <a:pt x="117" y="38"/>
                  <a:pt x="114" y="61"/>
                  <a:pt x="98" y="74"/>
                </a:cubicBezTo>
                <a:cubicBezTo>
                  <a:pt x="92" y="78"/>
                  <a:pt x="92" y="78"/>
                  <a:pt x="92" y="78"/>
                </a:cubicBezTo>
                <a:cubicBezTo>
                  <a:pt x="87" y="74"/>
                  <a:pt x="87" y="74"/>
                  <a:pt x="87" y="74"/>
                </a:cubicBezTo>
                <a:cubicBezTo>
                  <a:pt x="79" y="69"/>
                  <a:pt x="75" y="68"/>
                  <a:pt x="74" y="68"/>
                </a:cubicBezTo>
                <a:cubicBezTo>
                  <a:pt x="73" y="69"/>
                  <a:pt x="71" y="74"/>
                  <a:pt x="70" y="77"/>
                </a:cubicBezTo>
                <a:cubicBezTo>
                  <a:pt x="68" y="85"/>
                  <a:pt x="64" y="98"/>
                  <a:pt x="50" y="98"/>
                </a:cubicBezTo>
                <a:close/>
                <a:moveTo>
                  <a:pt x="33" y="58"/>
                </a:moveTo>
                <a:cubicBezTo>
                  <a:pt x="37" y="62"/>
                  <a:pt x="40" y="68"/>
                  <a:pt x="43" y="71"/>
                </a:cubicBezTo>
                <a:cubicBezTo>
                  <a:pt x="46" y="78"/>
                  <a:pt x="47" y="79"/>
                  <a:pt x="50" y="80"/>
                </a:cubicBezTo>
                <a:cubicBezTo>
                  <a:pt x="50" y="89"/>
                  <a:pt x="50" y="89"/>
                  <a:pt x="50" y="89"/>
                </a:cubicBezTo>
                <a:cubicBezTo>
                  <a:pt x="50" y="80"/>
                  <a:pt x="50" y="80"/>
                  <a:pt x="50" y="80"/>
                </a:cubicBezTo>
                <a:cubicBezTo>
                  <a:pt x="50" y="89"/>
                  <a:pt x="50" y="89"/>
                  <a:pt x="50" y="89"/>
                </a:cubicBezTo>
                <a:cubicBezTo>
                  <a:pt x="50" y="80"/>
                  <a:pt x="50" y="80"/>
                  <a:pt x="50" y="80"/>
                </a:cubicBezTo>
                <a:cubicBezTo>
                  <a:pt x="50" y="79"/>
                  <a:pt x="52" y="74"/>
                  <a:pt x="53" y="72"/>
                </a:cubicBezTo>
                <a:cubicBezTo>
                  <a:pt x="55" y="64"/>
                  <a:pt x="59" y="50"/>
                  <a:pt x="74" y="50"/>
                </a:cubicBezTo>
                <a:cubicBezTo>
                  <a:pt x="79" y="50"/>
                  <a:pt x="84" y="52"/>
                  <a:pt x="90" y="55"/>
                </a:cubicBezTo>
                <a:cubicBezTo>
                  <a:pt x="96" y="47"/>
                  <a:pt x="97" y="36"/>
                  <a:pt x="94" y="29"/>
                </a:cubicBezTo>
                <a:cubicBezTo>
                  <a:pt x="93" y="26"/>
                  <a:pt x="92" y="24"/>
                  <a:pt x="91" y="24"/>
                </a:cubicBezTo>
                <a:cubicBezTo>
                  <a:pt x="91" y="24"/>
                  <a:pt x="89" y="24"/>
                  <a:pt x="86" y="26"/>
                </a:cubicBezTo>
                <a:cubicBezTo>
                  <a:pt x="75" y="35"/>
                  <a:pt x="65" y="40"/>
                  <a:pt x="57" y="43"/>
                </a:cubicBezTo>
                <a:cubicBezTo>
                  <a:pt x="48" y="47"/>
                  <a:pt x="41" y="51"/>
                  <a:pt x="33" y="58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29" name="Freeform 612"/>
          <p:cNvSpPr>
            <a:spLocks/>
          </p:cNvSpPr>
          <p:nvPr/>
        </p:nvSpPr>
        <p:spPr bwMode="auto">
          <a:xfrm>
            <a:off x="7261065" y="3559156"/>
            <a:ext cx="158888" cy="167594"/>
          </a:xfrm>
          <a:custGeom>
            <a:avLst/>
            <a:gdLst>
              <a:gd name="T0" fmla="*/ 237 w 245"/>
              <a:gd name="T1" fmla="*/ 18 h 259"/>
              <a:gd name="T2" fmla="*/ 206 w 245"/>
              <a:gd name="T3" fmla="*/ 67 h 259"/>
              <a:gd name="T4" fmla="*/ 176 w 245"/>
              <a:gd name="T5" fmla="*/ 124 h 259"/>
              <a:gd name="T6" fmla="*/ 124 w 245"/>
              <a:gd name="T7" fmla="*/ 159 h 259"/>
              <a:gd name="T8" fmla="*/ 157 w 245"/>
              <a:gd name="T9" fmla="*/ 213 h 259"/>
              <a:gd name="T10" fmla="*/ 109 w 245"/>
              <a:gd name="T11" fmla="*/ 232 h 259"/>
              <a:gd name="T12" fmla="*/ 57 w 245"/>
              <a:gd name="T13" fmla="*/ 240 h 259"/>
              <a:gd name="T14" fmla="*/ 40 w 245"/>
              <a:gd name="T15" fmla="*/ 234 h 259"/>
              <a:gd name="T16" fmla="*/ 24 w 245"/>
              <a:gd name="T17" fmla="*/ 236 h 259"/>
              <a:gd name="T18" fmla="*/ 48 w 245"/>
              <a:gd name="T19" fmla="*/ 206 h 259"/>
              <a:gd name="T20" fmla="*/ 49 w 245"/>
              <a:gd name="T21" fmla="*/ 167 h 259"/>
              <a:gd name="T22" fmla="*/ 13 w 245"/>
              <a:gd name="T23" fmla="*/ 144 h 259"/>
              <a:gd name="T24" fmla="*/ 64 w 245"/>
              <a:gd name="T25" fmla="*/ 104 h 259"/>
              <a:gd name="T26" fmla="*/ 107 w 245"/>
              <a:gd name="T27" fmla="*/ 71 h 259"/>
              <a:gd name="T28" fmla="*/ 150 w 245"/>
              <a:gd name="T29" fmla="*/ 48 h 259"/>
              <a:gd name="T30" fmla="*/ 219 w 245"/>
              <a:gd name="T31" fmla="*/ 0 h 259"/>
              <a:gd name="T32" fmla="*/ 237 w 245"/>
              <a:gd name="T33" fmla="*/ 18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5" h="259">
                <a:moveTo>
                  <a:pt x="237" y="18"/>
                </a:moveTo>
                <a:cubicBezTo>
                  <a:pt x="245" y="40"/>
                  <a:pt x="213" y="48"/>
                  <a:pt x="206" y="67"/>
                </a:cubicBezTo>
                <a:cubicBezTo>
                  <a:pt x="191" y="100"/>
                  <a:pt x="210" y="96"/>
                  <a:pt x="176" y="124"/>
                </a:cubicBezTo>
                <a:cubicBezTo>
                  <a:pt x="167" y="131"/>
                  <a:pt x="124" y="152"/>
                  <a:pt x="124" y="159"/>
                </a:cubicBezTo>
                <a:cubicBezTo>
                  <a:pt x="124" y="189"/>
                  <a:pt x="134" y="193"/>
                  <a:pt x="157" y="213"/>
                </a:cubicBezTo>
                <a:cubicBezTo>
                  <a:pt x="142" y="229"/>
                  <a:pt x="121" y="221"/>
                  <a:pt x="109" y="232"/>
                </a:cubicBezTo>
                <a:cubicBezTo>
                  <a:pt x="90" y="250"/>
                  <a:pt x="82" y="255"/>
                  <a:pt x="57" y="240"/>
                </a:cubicBezTo>
                <a:cubicBezTo>
                  <a:pt x="50" y="259"/>
                  <a:pt x="37" y="252"/>
                  <a:pt x="40" y="234"/>
                </a:cubicBezTo>
                <a:cubicBezTo>
                  <a:pt x="35" y="235"/>
                  <a:pt x="29" y="235"/>
                  <a:pt x="24" y="236"/>
                </a:cubicBezTo>
                <a:cubicBezTo>
                  <a:pt x="27" y="222"/>
                  <a:pt x="35" y="212"/>
                  <a:pt x="48" y="206"/>
                </a:cubicBezTo>
                <a:cubicBezTo>
                  <a:pt x="36" y="196"/>
                  <a:pt x="45" y="183"/>
                  <a:pt x="49" y="167"/>
                </a:cubicBezTo>
                <a:cubicBezTo>
                  <a:pt x="38" y="169"/>
                  <a:pt x="0" y="163"/>
                  <a:pt x="13" y="144"/>
                </a:cubicBezTo>
                <a:cubicBezTo>
                  <a:pt x="30" y="122"/>
                  <a:pt x="42" y="119"/>
                  <a:pt x="64" y="104"/>
                </a:cubicBezTo>
                <a:cubicBezTo>
                  <a:pt x="76" y="96"/>
                  <a:pt x="94" y="65"/>
                  <a:pt x="107" y="71"/>
                </a:cubicBezTo>
                <a:cubicBezTo>
                  <a:pt x="131" y="83"/>
                  <a:pt x="162" y="84"/>
                  <a:pt x="150" y="48"/>
                </a:cubicBezTo>
                <a:cubicBezTo>
                  <a:pt x="187" y="52"/>
                  <a:pt x="201" y="28"/>
                  <a:pt x="219" y="0"/>
                </a:cubicBezTo>
                <a:cubicBezTo>
                  <a:pt x="225" y="6"/>
                  <a:pt x="233" y="11"/>
                  <a:pt x="237" y="18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30" name="Freeform 613"/>
          <p:cNvSpPr>
            <a:spLocks noEditPoints="1"/>
          </p:cNvSpPr>
          <p:nvPr/>
        </p:nvSpPr>
        <p:spPr bwMode="auto">
          <a:xfrm>
            <a:off x="7261062" y="3550448"/>
            <a:ext cx="165419" cy="180655"/>
          </a:xfrm>
          <a:custGeom>
            <a:avLst/>
            <a:gdLst>
              <a:gd name="T0" fmla="*/ 36 w 254"/>
              <a:gd name="T1" fmla="*/ 270 h 279"/>
              <a:gd name="T2" fmla="*/ 13 w 254"/>
              <a:gd name="T3" fmla="*/ 261 h 279"/>
              <a:gd name="T4" fmla="*/ 35 w 254"/>
              <a:gd name="T5" fmla="*/ 218 h 279"/>
              <a:gd name="T6" fmla="*/ 4 w 254"/>
              <a:gd name="T7" fmla="*/ 175 h 279"/>
              <a:gd name="T8" fmla="*/ 43 w 254"/>
              <a:gd name="T9" fmla="*/ 122 h 279"/>
              <a:gd name="T10" fmla="*/ 71 w 254"/>
              <a:gd name="T11" fmla="*/ 100 h 279"/>
              <a:gd name="T12" fmla="*/ 112 w 254"/>
              <a:gd name="T13" fmla="*/ 78 h 279"/>
              <a:gd name="T14" fmla="*/ 143 w 254"/>
              <a:gd name="T15" fmla="*/ 82 h 279"/>
              <a:gd name="T16" fmla="*/ 138 w 254"/>
              <a:gd name="T17" fmla="*/ 52 h 279"/>
              <a:gd name="T18" fmla="*/ 210 w 254"/>
              <a:gd name="T19" fmla="*/ 12 h 279"/>
              <a:gd name="T20" fmla="*/ 226 w 254"/>
              <a:gd name="T21" fmla="*/ 8 h 279"/>
              <a:gd name="T22" fmla="*/ 246 w 254"/>
              <a:gd name="T23" fmla="*/ 29 h 279"/>
              <a:gd name="T24" fmla="*/ 215 w 254"/>
              <a:gd name="T25" fmla="*/ 85 h 279"/>
              <a:gd name="T26" fmla="*/ 183 w 254"/>
              <a:gd name="T27" fmla="*/ 146 h 279"/>
              <a:gd name="T28" fmla="*/ 134 w 254"/>
              <a:gd name="T29" fmla="*/ 176 h 279"/>
              <a:gd name="T30" fmla="*/ 164 w 254"/>
              <a:gd name="T31" fmla="*/ 221 h 279"/>
              <a:gd name="T32" fmla="*/ 165 w 254"/>
              <a:gd name="T33" fmla="*/ 235 h 279"/>
              <a:gd name="T34" fmla="*/ 116 w 254"/>
              <a:gd name="T35" fmla="*/ 254 h 279"/>
              <a:gd name="T36" fmla="*/ 47 w 254"/>
              <a:gd name="T37" fmla="*/ 275 h 279"/>
              <a:gd name="T38" fmla="*/ 63 w 254"/>
              <a:gd name="T39" fmla="*/ 247 h 279"/>
              <a:gd name="T40" fmla="*/ 129 w 254"/>
              <a:gd name="T41" fmla="*/ 231 h 279"/>
              <a:gd name="T42" fmla="*/ 143 w 254"/>
              <a:gd name="T43" fmla="*/ 228 h 279"/>
              <a:gd name="T44" fmla="*/ 152 w 254"/>
              <a:gd name="T45" fmla="*/ 143 h 279"/>
              <a:gd name="T46" fmla="*/ 191 w 254"/>
              <a:gd name="T47" fmla="*/ 106 h 279"/>
              <a:gd name="T48" fmla="*/ 217 w 254"/>
              <a:gd name="T49" fmla="*/ 56 h 279"/>
              <a:gd name="T50" fmla="*/ 221 w 254"/>
              <a:gd name="T51" fmla="*/ 29 h 279"/>
              <a:gd name="T52" fmla="*/ 158 w 254"/>
              <a:gd name="T53" fmla="*/ 93 h 279"/>
              <a:gd name="T54" fmla="*/ 104 w 254"/>
              <a:gd name="T55" fmla="*/ 94 h 279"/>
              <a:gd name="T56" fmla="*/ 71 w 254"/>
              <a:gd name="T57" fmla="*/ 126 h 279"/>
              <a:gd name="T58" fmla="*/ 22 w 254"/>
              <a:gd name="T59" fmla="*/ 165 h 279"/>
              <a:gd name="T60" fmla="*/ 45 w 254"/>
              <a:gd name="T61" fmla="*/ 173 h 279"/>
              <a:gd name="T62" fmla="*/ 63 w 254"/>
              <a:gd name="T63" fmla="*/ 170 h 279"/>
              <a:gd name="T64" fmla="*/ 56 w 254"/>
              <a:gd name="T65" fmla="*/ 196 h 279"/>
              <a:gd name="T66" fmla="*/ 66 w 254"/>
              <a:gd name="T67" fmla="*/ 223 h 279"/>
              <a:gd name="T68" fmla="*/ 39 w 254"/>
              <a:gd name="T69" fmla="*/ 240 h 279"/>
              <a:gd name="T70" fmla="*/ 51 w 254"/>
              <a:gd name="T71" fmla="*/ 247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54" h="279">
                <a:moveTo>
                  <a:pt x="47" y="275"/>
                </a:moveTo>
                <a:cubicBezTo>
                  <a:pt x="43" y="275"/>
                  <a:pt x="39" y="273"/>
                  <a:pt x="36" y="270"/>
                </a:cubicBezTo>
                <a:cubicBezTo>
                  <a:pt x="34" y="267"/>
                  <a:pt x="32" y="263"/>
                  <a:pt x="32" y="259"/>
                </a:cubicBezTo>
                <a:cubicBezTo>
                  <a:pt x="13" y="261"/>
                  <a:pt x="13" y="261"/>
                  <a:pt x="13" y="261"/>
                </a:cubicBezTo>
                <a:cubicBezTo>
                  <a:pt x="16" y="249"/>
                  <a:pt x="16" y="249"/>
                  <a:pt x="16" y="249"/>
                </a:cubicBezTo>
                <a:cubicBezTo>
                  <a:pt x="19" y="236"/>
                  <a:pt x="25" y="225"/>
                  <a:pt x="35" y="218"/>
                </a:cubicBezTo>
                <a:cubicBezTo>
                  <a:pt x="32" y="209"/>
                  <a:pt x="35" y="199"/>
                  <a:pt x="38" y="191"/>
                </a:cubicBezTo>
                <a:cubicBezTo>
                  <a:pt x="28" y="190"/>
                  <a:pt x="10" y="187"/>
                  <a:pt x="4" y="175"/>
                </a:cubicBezTo>
                <a:cubicBezTo>
                  <a:pt x="2" y="171"/>
                  <a:pt x="0" y="164"/>
                  <a:pt x="7" y="154"/>
                </a:cubicBezTo>
                <a:cubicBezTo>
                  <a:pt x="19" y="137"/>
                  <a:pt x="30" y="130"/>
                  <a:pt x="43" y="122"/>
                </a:cubicBezTo>
                <a:cubicBezTo>
                  <a:pt x="48" y="119"/>
                  <a:pt x="54" y="116"/>
                  <a:pt x="60" y="111"/>
                </a:cubicBezTo>
                <a:cubicBezTo>
                  <a:pt x="63" y="109"/>
                  <a:pt x="67" y="105"/>
                  <a:pt x="71" y="100"/>
                </a:cubicBezTo>
                <a:cubicBezTo>
                  <a:pt x="81" y="88"/>
                  <a:pt x="92" y="76"/>
                  <a:pt x="104" y="76"/>
                </a:cubicBezTo>
                <a:cubicBezTo>
                  <a:pt x="107" y="76"/>
                  <a:pt x="110" y="77"/>
                  <a:pt x="112" y="78"/>
                </a:cubicBezTo>
                <a:cubicBezTo>
                  <a:pt x="120" y="82"/>
                  <a:pt x="129" y="84"/>
                  <a:pt x="135" y="84"/>
                </a:cubicBezTo>
                <a:cubicBezTo>
                  <a:pt x="138" y="84"/>
                  <a:pt x="142" y="84"/>
                  <a:pt x="143" y="82"/>
                </a:cubicBezTo>
                <a:cubicBezTo>
                  <a:pt x="144" y="81"/>
                  <a:pt x="146" y="77"/>
                  <a:pt x="142" y="66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52" y="54"/>
                  <a:pt x="152" y="54"/>
                  <a:pt x="152" y="54"/>
                </a:cubicBezTo>
                <a:cubicBezTo>
                  <a:pt x="180" y="58"/>
                  <a:pt x="192" y="41"/>
                  <a:pt x="210" y="12"/>
                </a:cubicBezTo>
                <a:cubicBezTo>
                  <a:pt x="218" y="0"/>
                  <a:pt x="218" y="0"/>
                  <a:pt x="218" y="0"/>
                </a:cubicBezTo>
                <a:cubicBezTo>
                  <a:pt x="226" y="8"/>
                  <a:pt x="226" y="8"/>
                  <a:pt x="226" y="8"/>
                </a:cubicBezTo>
                <a:cubicBezTo>
                  <a:pt x="228" y="10"/>
                  <a:pt x="230" y="12"/>
                  <a:pt x="232" y="13"/>
                </a:cubicBezTo>
                <a:cubicBezTo>
                  <a:pt x="237" y="18"/>
                  <a:pt x="243" y="23"/>
                  <a:pt x="246" y="29"/>
                </a:cubicBezTo>
                <a:cubicBezTo>
                  <a:pt x="254" y="49"/>
                  <a:pt x="239" y="61"/>
                  <a:pt x="229" y="70"/>
                </a:cubicBezTo>
                <a:cubicBezTo>
                  <a:pt x="223" y="75"/>
                  <a:pt x="217" y="80"/>
                  <a:pt x="215" y="85"/>
                </a:cubicBezTo>
                <a:cubicBezTo>
                  <a:pt x="210" y="97"/>
                  <a:pt x="210" y="103"/>
                  <a:pt x="209" y="108"/>
                </a:cubicBezTo>
                <a:cubicBezTo>
                  <a:pt x="208" y="121"/>
                  <a:pt x="205" y="128"/>
                  <a:pt x="183" y="146"/>
                </a:cubicBezTo>
                <a:cubicBezTo>
                  <a:pt x="179" y="149"/>
                  <a:pt x="171" y="154"/>
                  <a:pt x="161" y="159"/>
                </a:cubicBezTo>
                <a:cubicBezTo>
                  <a:pt x="153" y="164"/>
                  <a:pt x="139" y="172"/>
                  <a:pt x="134" y="176"/>
                </a:cubicBezTo>
                <a:cubicBezTo>
                  <a:pt x="134" y="196"/>
                  <a:pt x="140" y="200"/>
                  <a:pt x="155" y="213"/>
                </a:cubicBezTo>
                <a:cubicBezTo>
                  <a:pt x="158" y="216"/>
                  <a:pt x="161" y="219"/>
                  <a:pt x="164" y="221"/>
                </a:cubicBezTo>
                <a:cubicBezTo>
                  <a:pt x="171" y="228"/>
                  <a:pt x="171" y="228"/>
                  <a:pt x="171" y="228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54" y="246"/>
                  <a:pt x="142" y="247"/>
                  <a:pt x="132" y="249"/>
                </a:cubicBezTo>
                <a:cubicBezTo>
                  <a:pt x="125" y="250"/>
                  <a:pt x="119" y="250"/>
                  <a:pt x="116" y="254"/>
                </a:cubicBezTo>
                <a:cubicBezTo>
                  <a:pt x="98" y="271"/>
                  <a:pt x="86" y="279"/>
                  <a:pt x="62" y="267"/>
                </a:cubicBezTo>
                <a:cubicBezTo>
                  <a:pt x="56" y="274"/>
                  <a:pt x="50" y="275"/>
                  <a:pt x="47" y="275"/>
                </a:cubicBezTo>
                <a:close/>
                <a:moveTo>
                  <a:pt x="53" y="241"/>
                </a:moveTo>
                <a:cubicBezTo>
                  <a:pt x="63" y="247"/>
                  <a:pt x="63" y="247"/>
                  <a:pt x="63" y="247"/>
                </a:cubicBezTo>
                <a:cubicBezTo>
                  <a:pt x="83" y="258"/>
                  <a:pt x="84" y="258"/>
                  <a:pt x="104" y="240"/>
                </a:cubicBezTo>
                <a:cubicBezTo>
                  <a:pt x="111" y="233"/>
                  <a:pt x="121" y="232"/>
                  <a:pt x="129" y="231"/>
                </a:cubicBezTo>
                <a:cubicBezTo>
                  <a:pt x="134" y="230"/>
                  <a:pt x="139" y="229"/>
                  <a:pt x="143" y="228"/>
                </a:cubicBezTo>
                <a:cubicBezTo>
                  <a:pt x="143" y="228"/>
                  <a:pt x="143" y="228"/>
                  <a:pt x="143" y="228"/>
                </a:cubicBezTo>
                <a:cubicBezTo>
                  <a:pt x="126" y="213"/>
                  <a:pt x="116" y="204"/>
                  <a:pt x="116" y="174"/>
                </a:cubicBezTo>
                <a:cubicBezTo>
                  <a:pt x="116" y="165"/>
                  <a:pt x="125" y="159"/>
                  <a:pt x="152" y="143"/>
                </a:cubicBezTo>
                <a:cubicBezTo>
                  <a:pt x="160" y="139"/>
                  <a:pt x="168" y="134"/>
                  <a:pt x="171" y="132"/>
                </a:cubicBezTo>
                <a:cubicBezTo>
                  <a:pt x="190" y="117"/>
                  <a:pt x="190" y="114"/>
                  <a:pt x="191" y="106"/>
                </a:cubicBezTo>
                <a:cubicBezTo>
                  <a:pt x="191" y="100"/>
                  <a:pt x="192" y="92"/>
                  <a:pt x="198" y="78"/>
                </a:cubicBezTo>
                <a:cubicBezTo>
                  <a:pt x="202" y="69"/>
                  <a:pt x="210" y="62"/>
                  <a:pt x="217" y="56"/>
                </a:cubicBezTo>
                <a:cubicBezTo>
                  <a:pt x="229" y="46"/>
                  <a:pt x="232" y="43"/>
                  <a:pt x="229" y="37"/>
                </a:cubicBezTo>
                <a:cubicBezTo>
                  <a:pt x="228" y="35"/>
                  <a:pt x="225" y="32"/>
                  <a:pt x="221" y="29"/>
                </a:cubicBezTo>
                <a:cubicBezTo>
                  <a:pt x="208" y="51"/>
                  <a:pt x="192" y="71"/>
                  <a:pt x="162" y="73"/>
                </a:cubicBezTo>
                <a:cubicBezTo>
                  <a:pt x="163" y="81"/>
                  <a:pt x="162" y="88"/>
                  <a:pt x="158" y="93"/>
                </a:cubicBezTo>
                <a:cubicBezTo>
                  <a:pt x="155" y="98"/>
                  <a:pt x="148" y="103"/>
                  <a:pt x="135" y="103"/>
                </a:cubicBezTo>
                <a:cubicBezTo>
                  <a:pt x="126" y="103"/>
                  <a:pt x="115" y="100"/>
                  <a:pt x="104" y="94"/>
                </a:cubicBezTo>
                <a:cubicBezTo>
                  <a:pt x="100" y="95"/>
                  <a:pt x="90" y="106"/>
                  <a:pt x="85" y="112"/>
                </a:cubicBezTo>
                <a:cubicBezTo>
                  <a:pt x="80" y="118"/>
                  <a:pt x="75" y="123"/>
                  <a:pt x="71" y="126"/>
                </a:cubicBezTo>
                <a:cubicBezTo>
                  <a:pt x="64" y="131"/>
                  <a:pt x="58" y="135"/>
                  <a:pt x="52" y="138"/>
                </a:cubicBezTo>
                <a:cubicBezTo>
                  <a:pt x="41" y="145"/>
                  <a:pt x="32" y="150"/>
                  <a:pt x="22" y="165"/>
                </a:cubicBezTo>
                <a:cubicBezTo>
                  <a:pt x="21" y="166"/>
                  <a:pt x="21" y="167"/>
                  <a:pt x="20" y="167"/>
                </a:cubicBezTo>
                <a:cubicBezTo>
                  <a:pt x="22" y="169"/>
                  <a:pt x="33" y="173"/>
                  <a:pt x="45" y="173"/>
                </a:cubicBezTo>
                <a:cubicBezTo>
                  <a:pt x="46" y="173"/>
                  <a:pt x="48" y="173"/>
                  <a:pt x="49" y="173"/>
                </a:cubicBezTo>
                <a:cubicBezTo>
                  <a:pt x="63" y="170"/>
                  <a:pt x="63" y="170"/>
                  <a:pt x="63" y="170"/>
                </a:cubicBezTo>
                <a:cubicBezTo>
                  <a:pt x="59" y="184"/>
                  <a:pt x="59" y="184"/>
                  <a:pt x="59" y="184"/>
                </a:cubicBezTo>
                <a:cubicBezTo>
                  <a:pt x="58" y="188"/>
                  <a:pt x="57" y="192"/>
                  <a:pt x="56" y="196"/>
                </a:cubicBezTo>
                <a:cubicBezTo>
                  <a:pt x="51" y="208"/>
                  <a:pt x="51" y="211"/>
                  <a:pt x="55" y="214"/>
                </a:cubicBezTo>
                <a:cubicBezTo>
                  <a:pt x="66" y="223"/>
                  <a:pt x="66" y="223"/>
                  <a:pt x="66" y="223"/>
                </a:cubicBezTo>
                <a:cubicBezTo>
                  <a:pt x="52" y="229"/>
                  <a:pt x="52" y="229"/>
                  <a:pt x="52" y="229"/>
                </a:cubicBezTo>
                <a:cubicBezTo>
                  <a:pt x="47" y="232"/>
                  <a:pt x="43" y="235"/>
                  <a:pt x="39" y="240"/>
                </a:cubicBezTo>
                <a:cubicBezTo>
                  <a:pt x="52" y="238"/>
                  <a:pt x="52" y="238"/>
                  <a:pt x="52" y="238"/>
                </a:cubicBezTo>
                <a:cubicBezTo>
                  <a:pt x="51" y="247"/>
                  <a:pt x="51" y="247"/>
                  <a:pt x="51" y="247"/>
                </a:cubicBezTo>
                <a:lnTo>
                  <a:pt x="53" y="241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31" name="Freeform 614"/>
          <p:cNvSpPr>
            <a:spLocks/>
          </p:cNvSpPr>
          <p:nvPr/>
        </p:nvSpPr>
        <p:spPr bwMode="auto">
          <a:xfrm>
            <a:off x="7304594" y="3698455"/>
            <a:ext cx="93592" cy="121887"/>
          </a:xfrm>
          <a:custGeom>
            <a:avLst/>
            <a:gdLst>
              <a:gd name="T0" fmla="*/ 89 w 144"/>
              <a:gd name="T1" fmla="*/ 0 h 189"/>
              <a:gd name="T2" fmla="*/ 130 w 144"/>
              <a:gd name="T3" fmla="*/ 119 h 189"/>
              <a:gd name="T4" fmla="*/ 95 w 144"/>
              <a:gd name="T5" fmla="*/ 153 h 189"/>
              <a:gd name="T6" fmla="*/ 78 w 144"/>
              <a:gd name="T7" fmla="*/ 164 h 189"/>
              <a:gd name="T8" fmla="*/ 58 w 144"/>
              <a:gd name="T9" fmla="*/ 175 h 189"/>
              <a:gd name="T10" fmla="*/ 54 w 144"/>
              <a:gd name="T11" fmla="*/ 168 h 189"/>
              <a:gd name="T12" fmla="*/ 48 w 144"/>
              <a:gd name="T13" fmla="*/ 183 h 189"/>
              <a:gd name="T14" fmla="*/ 48 w 144"/>
              <a:gd name="T15" fmla="*/ 171 h 189"/>
              <a:gd name="T16" fmla="*/ 9 w 144"/>
              <a:gd name="T17" fmla="*/ 188 h 189"/>
              <a:gd name="T18" fmla="*/ 11 w 144"/>
              <a:gd name="T19" fmla="*/ 175 h 189"/>
              <a:gd name="T20" fmla="*/ 19 w 144"/>
              <a:gd name="T21" fmla="*/ 179 h 189"/>
              <a:gd name="T22" fmla="*/ 17 w 144"/>
              <a:gd name="T23" fmla="*/ 151 h 189"/>
              <a:gd name="T24" fmla="*/ 19 w 144"/>
              <a:gd name="T25" fmla="*/ 86 h 189"/>
              <a:gd name="T26" fmla="*/ 11 w 144"/>
              <a:gd name="T27" fmla="*/ 95 h 189"/>
              <a:gd name="T28" fmla="*/ 34 w 144"/>
              <a:gd name="T29" fmla="*/ 78 h 189"/>
              <a:gd name="T30" fmla="*/ 33 w 144"/>
              <a:gd name="T31" fmla="*/ 27 h 189"/>
              <a:gd name="T32" fmla="*/ 89 w 144"/>
              <a:gd name="T33" fmla="*/ 0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4" h="189">
                <a:moveTo>
                  <a:pt x="89" y="0"/>
                </a:moveTo>
                <a:cubicBezTo>
                  <a:pt x="109" y="31"/>
                  <a:pt x="144" y="80"/>
                  <a:pt x="130" y="119"/>
                </a:cubicBezTo>
                <a:cubicBezTo>
                  <a:pt x="119" y="151"/>
                  <a:pt x="117" y="143"/>
                  <a:pt x="95" y="153"/>
                </a:cubicBezTo>
                <a:cubicBezTo>
                  <a:pt x="83" y="158"/>
                  <a:pt x="95" y="172"/>
                  <a:pt x="78" y="164"/>
                </a:cubicBezTo>
                <a:cubicBezTo>
                  <a:pt x="69" y="159"/>
                  <a:pt x="62" y="165"/>
                  <a:pt x="58" y="175"/>
                </a:cubicBezTo>
                <a:cubicBezTo>
                  <a:pt x="56" y="173"/>
                  <a:pt x="55" y="170"/>
                  <a:pt x="54" y="168"/>
                </a:cubicBezTo>
                <a:cubicBezTo>
                  <a:pt x="52" y="173"/>
                  <a:pt x="50" y="178"/>
                  <a:pt x="48" y="183"/>
                </a:cubicBezTo>
                <a:cubicBezTo>
                  <a:pt x="48" y="178"/>
                  <a:pt x="46" y="179"/>
                  <a:pt x="48" y="171"/>
                </a:cubicBezTo>
                <a:cubicBezTo>
                  <a:pt x="39" y="183"/>
                  <a:pt x="24" y="189"/>
                  <a:pt x="9" y="188"/>
                </a:cubicBezTo>
                <a:cubicBezTo>
                  <a:pt x="10" y="184"/>
                  <a:pt x="11" y="180"/>
                  <a:pt x="11" y="175"/>
                </a:cubicBezTo>
                <a:cubicBezTo>
                  <a:pt x="14" y="176"/>
                  <a:pt x="16" y="178"/>
                  <a:pt x="19" y="179"/>
                </a:cubicBezTo>
                <a:cubicBezTo>
                  <a:pt x="14" y="169"/>
                  <a:pt x="12" y="164"/>
                  <a:pt x="17" y="151"/>
                </a:cubicBezTo>
                <a:cubicBezTo>
                  <a:pt x="28" y="123"/>
                  <a:pt x="26" y="115"/>
                  <a:pt x="19" y="86"/>
                </a:cubicBezTo>
                <a:cubicBezTo>
                  <a:pt x="16" y="89"/>
                  <a:pt x="14" y="92"/>
                  <a:pt x="11" y="95"/>
                </a:cubicBezTo>
                <a:cubicBezTo>
                  <a:pt x="0" y="77"/>
                  <a:pt x="20" y="72"/>
                  <a:pt x="34" y="78"/>
                </a:cubicBezTo>
                <a:cubicBezTo>
                  <a:pt x="26" y="56"/>
                  <a:pt x="14" y="43"/>
                  <a:pt x="33" y="27"/>
                </a:cubicBezTo>
                <a:cubicBezTo>
                  <a:pt x="50" y="10"/>
                  <a:pt x="71" y="19"/>
                  <a:pt x="89" y="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32" name="Freeform 615"/>
          <p:cNvSpPr>
            <a:spLocks noEditPoints="1"/>
          </p:cNvSpPr>
          <p:nvPr/>
        </p:nvSpPr>
        <p:spPr bwMode="auto">
          <a:xfrm>
            <a:off x="7304594" y="3687572"/>
            <a:ext cx="100121" cy="161065"/>
          </a:xfrm>
          <a:custGeom>
            <a:avLst/>
            <a:gdLst>
              <a:gd name="T0" fmla="*/ 42 w 156"/>
              <a:gd name="T1" fmla="*/ 248 h 248"/>
              <a:gd name="T2" fmla="*/ 42 w 156"/>
              <a:gd name="T3" fmla="*/ 215 h 248"/>
              <a:gd name="T4" fmla="*/ 32 w 156"/>
              <a:gd name="T5" fmla="*/ 209 h 248"/>
              <a:gd name="T6" fmla="*/ 15 w 156"/>
              <a:gd name="T7" fmla="*/ 212 h 248"/>
              <a:gd name="T8" fmla="*/ 2 w 156"/>
              <a:gd name="T9" fmla="*/ 211 h 248"/>
              <a:gd name="T10" fmla="*/ 7 w 156"/>
              <a:gd name="T11" fmla="*/ 175 h 248"/>
              <a:gd name="T12" fmla="*/ 8 w 156"/>
              <a:gd name="T13" fmla="*/ 176 h 248"/>
              <a:gd name="T14" fmla="*/ 12 w 156"/>
              <a:gd name="T15" fmla="*/ 161 h 248"/>
              <a:gd name="T16" fmla="*/ 17 w 156"/>
              <a:gd name="T17" fmla="*/ 120 h 248"/>
              <a:gd name="T18" fmla="*/ 13 w 156"/>
              <a:gd name="T19" fmla="*/ 125 h 248"/>
              <a:gd name="T20" fmla="*/ 6 w 156"/>
              <a:gd name="T21" fmla="*/ 114 h 248"/>
              <a:gd name="T22" fmla="*/ 4 w 156"/>
              <a:gd name="T23" fmla="*/ 91 h 248"/>
              <a:gd name="T24" fmla="*/ 22 w 156"/>
              <a:gd name="T25" fmla="*/ 81 h 248"/>
              <a:gd name="T26" fmla="*/ 29 w 156"/>
              <a:gd name="T27" fmla="*/ 34 h 248"/>
              <a:gd name="T28" fmla="*/ 61 w 156"/>
              <a:gd name="T29" fmla="*/ 20 h 248"/>
              <a:gd name="T30" fmla="*/ 86 w 156"/>
              <a:gd name="T31" fmla="*/ 8 h 248"/>
              <a:gd name="T32" fmla="*/ 94 w 156"/>
              <a:gd name="T33" fmla="*/ 0 h 248"/>
              <a:gd name="T34" fmla="*/ 104 w 156"/>
              <a:gd name="T35" fmla="*/ 15 h 248"/>
              <a:gd name="T36" fmla="*/ 142 w 156"/>
              <a:gd name="T37" fmla="*/ 136 h 248"/>
              <a:gd name="T38" fmla="*/ 113 w 156"/>
              <a:gd name="T39" fmla="*/ 171 h 248"/>
              <a:gd name="T40" fmla="*/ 102 w 156"/>
              <a:gd name="T41" fmla="*/ 175 h 248"/>
              <a:gd name="T42" fmla="*/ 100 w 156"/>
              <a:gd name="T43" fmla="*/ 178 h 248"/>
              <a:gd name="T44" fmla="*/ 88 w 156"/>
              <a:gd name="T45" fmla="*/ 190 h 248"/>
              <a:gd name="T46" fmla="*/ 77 w 156"/>
              <a:gd name="T47" fmla="*/ 186 h 248"/>
              <a:gd name="T48" fmla="*/ 75 w 156"/>
              <a:gd name="T49" fmla="*/ 185 h 248"/>
              <a:gd name="T50" fmla="*/ 69 w 156"/>
              <a:gd name="T51" fmla="*/ 193 h 248"/>
              <a:gd name="T52" fmla="*/ 61 w 156"/>
              <a:gd name="T53" fmla="*/ 210 h 248"/>
              <a:gd name="T54" fmla="*/ 58 w 156"/>
              <a:gd name="T55" fmla="*/ 205 h 248"/>
              <a:gd name="T56" fmla="*/ 42 w 156"/>
              <a:gd name="T57" fmla="*/ 248 h 248"/>
              <a:gd name="T58" fmla="*/ 31 w 156"/>
              <a:gd name="T59" fmla="*/ 100 h 248"/>
              <a:gd name="T60" fmla="*/ 29 w 156"/>
              <a:gd name="T61" fmla="*/ 168 h 248"/>
              <a:gd name="T62" fmla="*/ 30 w 156"/>
              <a:gd name="T63" fmla="*/ 189 h 248"/>
              <a:gd name="T64" fmla="*/ 30 w 156"/>
              <a:gd name="T65" fmla="*/ 190 h 248"/>
              <a:gd name="T66" fmla="*/ 44 w 156"/>
              <a:gd name="T67" fmla="*/ 180 h 248"/>
              <a:gd name="T68" fmla="*/ 51 w 156"/>
              <a:gd name="T69" fmla="*/ 171 h 248"/>
              <a:gd name="T70" fmla="*/ 56 w 156"/>
              <a:gd name="T71" fmla="*/ 157 h 248"/>
              <a:gd name="T72" fmla="*/ 58 w 156"/>
              <a:gd name="T73" fmla="*/ 162 h 248"/>
              <a:gd name="T74" fmla="*/ 78 w 156"/>
              <a:gd name="T75" fmla="*/ 138 h 248"/>
              <a:gd name="T76" fmla="*/ 67 w 156"/>
              <a:gd name="T77" fmla="*/ 169 h 248"/>
              <a:gd name="T78" fmla="*/ 84 w 156"/>
              <a:gd name="T79" fmla="*/ 169 h 248"/>
              <a:gd name="T80" fmla="*/ 94 w 156"/>
              <a:gd name="T81" fmla="*/ 158 h 248"/>
              <a:gd name="T82" fmla="*/ 107 w 156"/>
              <a:gd name="T83" fmla="*/ 153 h 248"/>
              <a:gd name="T84" fmla="*/ 124 w 156"/>
              <a:gd name="T85" fmla="*/ 130 h 248"/>
              <a:gd name="T86" fmla="*/ 90 w 156"/>
              <a:gd name="T87" fmla="*/ 28 h 248"/>
              <a:gd name="T88" fmla="*/ 64 w 156"/>
              <a:gd name="T89" fmla="*/ 38 h 248"/>
              <a:gd name="T90" fmla="*/ 42 w 156"/>
              <a:gd name="T91" fmla="*/ 47 h 248"/>
              <a:gd name="T92" fmla="*/ 40 w 156"/>
              <a:gd name="T93" fmla="*/ 76 h 248"/>
              <a:gd name="T94" fmla="*/ 45 w 156"/>
              <a:gd name="T95" fmla="*/ 90 h 248"/>
              <a:gd name="T96" fmla="*/ 52 w 156"/>
              <a:gd name="T97" fmla="*/ 110 h 248"/>
              <a:gd name="T98" fmla="*/ 33 w 156"/>
              <a:gd name="T99" fmla="*/ 101 h 248"/>
              <a:gd name="T100" fmla="*/ 31 w 156"/>
              <a:gd name="T101" fmla="*/ 100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56" h="248">
                <a:moveTo>
                  <a:pt x="42" y="248"/>
                </a:moveTo>
                <a:cubicBezTo>
                  <a:pt x="42" y="215"/>
                  <a:pt x="42" y="215"/>
                  <a:pt x="42" y="215"/>
                </a:cubicBezTo>
                <a:cubicBezTo>
                  <a:pt x="32" y="209"/>
                  <a:pt x="32" y="209"/>
                  <a:pt x="32" y="209"/>
                </a:cubicBezTo>
                <a:cubicBezTo>
                  <a:pt x="26" y="211"/>
                  <a:pt x="21" y="212"/>
                  <a:pt x="15" y="212"/>
                </a:cubicBezTo>
                <a:cubicBezTo>
                  <a:pt x="2" y="211"/>
                  <a:pt x="2" y="211"/>
                  <a:pt x="2" y="211"/>
                </a:cubicBezTo>
                <a:cubicBezTo>
                  <a:pt x="7" y="175"/>
                  <a:pt x="7" y="175"/>
                  <a:pt x="7" y="175"/>
                </a:cubicBezTo>
                <a:cubicBezTo>
                  <a:pt x="8" y="176"/>
                  <a:pt x="8" y="176"/>
                  <a:pt x="8" y="176"/>
                </a:cubicBezTo>
                <a:cubicBezTo>
                  <a:pt x="8" y="172"/>
                  <a:pt x="9" y="167"/>
                  <a:pt x="12" y="161"/>
                </a:cubicBezTo>
                <a:cubicBezTo>
                  <a:pt x="19" y="143"/>
                  <a:pt x="20" y="135"/>
                  <a:pt x="17" y="120"/>
                </a:cubicBezTo>
                <a:cubicBezTo>
                  <a:pt x="13" y="125"/>
                  <a:pt x="13" y="125"/>
                  <a:pt x="13" y="125"/>
                </a:cubicBezTo>
                <a:cubicBezTo>
                  <a:pt x="6" y="114"/>
                  <a:pt x="6" y="114"/>
                  <a:pt x="6" y="114"/>
                </a:cubicBezTo>
                <a:cubicBezTo>
                  <a:pt x="0" y="103"/>
                  <a:pt x="1" y="95"/>
                  <a:pt x="4" y="91"/>
                </a:cubicBezTo>
                <a:cubicBezTo>
                  <a:pt x="7" y="85"/>
                  <a:pt x="14" y="81"/>
                  <a:pt x="22" y="81"/>
                </a:cubicBezTo>
                <a:cubicBezTo>
                  <a:pt x="16" y="66"/>
                  <a:pt x="11" y="50"/>
                  <a:pt x="29" y="34"/>
                </a:cubicBezTo>
                <a:cubicBezTo>
                  <a:pt x="40" y="24"/>
                  <a:pt x="51" y="22"/>
                  <a:pt x="61" y="20"/>
                </a:cubicBezTo>
                <a:cubicBezTo>
                  <a:pt x="70" y="18"/>
                  <a:pt x="78" y="16"/>
                  <a:pt x="86" y="8"/>
                </a:cubicBezTo>
                <a:cubicBezTo>
                  <a:pt x="94" y="0"/>
                  <a:pt x="94" y="0"/>
                  <a:pt x="94" y="0"/>
                </a:cubicBezTo>
                <a:cubicBezTo>
                  <a:pt x="104" y="15"/>
                  <a:pt x="104" y="15"/>
                  <a:pt x="104" y="15"/>
                </a:cubicBezTo>
                <a:cubicBezTo>
                  <a:pt x="125" y="47"/>
                  <a:pt x="156" y="95"/>
                  <a:pt x="142" y="136"/>
                </a:cubicBezTo>
                <a:cubicBezTo>
                  <a:pt x="133" y="162"/>
                  <a:pt x="128" y="166"/>
                  <a:pt x="113" y="171"/>
                </a:cubicBezTo>
                <a:cubicBezTo>
                  <a:pt x="110" y="172"/>
                  <a:pt x="106" y="173"/>
                  <a:pt x="102" y="175"/>
                </a:cubicBezTo>
                <a:cubicBezTo>
                  <a:pt x="101" y="176"/>
                  <a:pt x="101" y="177"/>
                  <a:pt x="100" y="178"/>
                </a:cubicBezTo>
                <a:cubicBezTo>
                  <a:pt x="99" y="188"/>
                  <a:pt x="93" y="190"/>
                  <a:pt x="88" y="190"/>
                </a:cubicBezTo>
                <a:cubicBezTo>
                  <a:pt x="85" y="190"/>
                  <a:pt x="82" y="189"/>
                  <a:pt x="77" y="186"/>
                </a:cubicBezTo>
                <a:cubicBezTo>
                  <a:pt x="76" y="186"/>
                  <a:pt x="75" y="185"/>
                  <a:pt x="75" y="185"/>
                </a:cubicBezTo>
                <a:cubicBezTo>
                  <a:pt x="74" y="185"/>
                  <a:pt x="72" y="187"/>
                  <a:pt x="69" y="193"/>
                </a:cubicBezTo>
                <a:cubicBezTo>
                  <a:pt x="61" y="210"/>
                  <a:pt x="61" y="210"/>
                  <a:pt x="61" y="210"/>
                </a:cubicBezTo>
                <a:cubicBezTo>
                  <a:pt x="58" y="205"/>
                  <a:pt x="58" y="205"/>
                  <a:pt x="58" y="205"/>
                </a:cubicBezTo>
                <a:lnTo>
                  <a:pt x="42" y="248"/>
                </a:lnTo>
                <a:close/>
                <a:moveTo>
                  <a:pt x="31" y="100"/>
                </a:moveTo>
                <a:cubicBezTo>
                  <a:pt x="38" y="128"/>
                  <a:pt x="40" y="138"/>
                  <a:pt x="29" y="168"/>
                </a:cubicBezTo>
                <a:cubicBezTo>
                  <a:pt x="25" y="178"/>
                  <a:pt x="26" y="181"/>
                  <a:pt x="30" y="189"/>
                </a:cubicBezTo>
                <a:cubicBezTo>
                  <a:pt x="30" y="190"/>
                  <a:pt x="30" y="190"/>
                  <a:pt x="30" y="190"/>
                </a:cubicBezTo>
                <a:cubicBezTo>
                  <a:pt x="36" y="188"/>
                  <a:pt x="41" y="184"/>
                  <a:pt x="44" y="180"/>
                </a:cubicBezTo>
                <a:cubicBezTo>
                  <a:pt x="51" y="171"/>
                  <a:pt x="51" y="171"/>
                  <a:pt x="51" y="171"/>
                </a:cubicBezTo>
                <a:cubicBezTo>
                  <a:pt x="56" y="157"/>
                  <a:pt x="56" y="157"/>
                  <a:pt x="56" y="157"/>
                </a:cubicBezTo>
                <a:cubicBezTo>
                  <a:pt x="58" y="162"/>
                  <a:pt x="58" y="162"/>
                  <a:pt x="58" y="162"/>
                </a:cubicBezTo>
                <a:cubicBezTo>
                  <a:pt x="78" y="138"/>
                  <a:pt x="78" y="138"/>
                  <a:pt x="78" y="138"/>
                </a:cubicBezTo>
                <a:cubicBezTo>
                  <a:pt x="67" y="169"/>
                  <a:pt x="67" y="169"/>
                  <a:pt x="67" y="169"/>
                </a:cubicBezTo>
                <a:cubicBezTo>
                  <a:pt x="72" y="167"/>
                  <a:pt x="78" y="166"/>
                  <a:pt x="84" y="169"/>
                </a:cubicBezTo>
                <a:cubicBezTo>
                  <a:pt x="85" y="165"/>
                  <a:pt x="88" y="161"/>
                  <a:pt x="94" y="158"/>
                </a:cubicBezTo>
                <a:cubicBezTo>
                  <a:pt x="99" y="156"/>
                  <a:pt x="104" y="154"/>
                  <a:pt x="107" y="153"/>
                </a:cubicBezTo>
                <a:cubicBezTo>
                  <a:pt x="116" y="150"/>
                  <a:pt x="117" y="150"/>
                  <a:pt x="124" y="130"/>
                </a:cubicBezTo>
                <a:cubicBezTo>
                  <a:pt x="136" y="98"/>
                  <a:pt x="109" y="57"/>
                  <a:pt x="90" y="28"/>
                </a:cubicBezTo>
                <a:cubicBezTo>
                  <a:pt x="81" y="34"/>
                  <a:pt x="73" y="36"/>
                  <a:pt x="64" y="38"/>
                </a:cubicBezTo>
                <a:cubicBezTo>
                  <a:pt x="56" y="39"/>
                  <a:pt x="48" y="41"/>
                  <a:pt x="42" y="47"/>
                </a:cubicBezTo>
                <a:cubicBezTo>
                  <a:pt x="32" y="56"/>
                  <a:pt x="34" y="60"/>
                  <a:pt x="40" y="76"/>
                </a:cubicBezTo>
                <a:cubicBezTo>
                  <a:pt x="42" y="80"/>
                  <a:pt x="44" y="84"/>
                  <a:pt x="45" y="90"/>
                </a:cubicBezTo>
                <a:cubicBezTo>
                  <a:pt x="52" y="110"/>
                  <a:pt x="52" y="110"/>
                  <a:pt x="52" y="110"/>
                </a:cubicBezTo>
                <a:cubicBezTo>
                  <a:pt x="33" y="101"/>
                  <a:pt x="33" y="101"/>
                  <a:pt x="33" y="101"/>
                </a:cubicBezTo>
                <a:cubicBezTo>
                  <a:pt x="32" y="100"/>
                  <a:pt x="32" y="100"/>
                  <a:pt x="31" y="10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33" name="Freeform 616"/>
          <p:cNvSpPr>
            <a:spLocks/>
          </p:cNvSpPr>
          <p:nvPr/>
        </p:nvSpPr>
        <p:spPr bwMode="auto">
          <a:xfrm>
            <a:off x="6692983" y="4133766"/>
            <a:ext cx="178477" cy="219831"/>
          </a:xfrm>
          <a:custGeom>
            <a:avLst/>
            <a:gdLst>
              <a:gd name="T0" fmla="*/ 34 w 275"/>
              <a:gd name="T1" fmla="*/ 41 h 339"/>
              <a:gd name="T2" fmla="*/ 3 w 275"/>
              <a:gd name="T3" fmla="*/ 78 h 339"/>
              <a:gd name="T4" fmla="*/ 14 w 275"/>
              <a:gd name="T5" fmla="*/ 111 h 339"/>
              <a:gd name="T6" fmla="*/ 33 w 275"/>
              <a:gd name="T7" fmla="*/ 135 h 339"/>
              <a:gd name="T8" fmla="*/ 27 w 275"/>
              <a:gd name="T9" fmla="*/ 199 h 339"/>
              <a:gd name="T10" fmla="*/ 58 w 275"/>
              <a:gd name="T11" fmla="*/ 177 h 339"/>
              <a:gd name="T12" fmla="*/ 95 w 275"/>
              <a:gd name="T13" fmla="*/ 183 h 339"/>
              <a:gd name="T14" fmla="*/ 148 w 275"/>
              <a:gd name="T15" fmla="*/ 188 h 339"/>
              <a:gd name="T16" fmla="*/ 172 w 275"/>
              <a:gd name="T17" fmla="*/ 251 h 339"/>
              <a:gd name="T18" fmla="*/ 183 w 275"/>
              <a:gd name="T19" fmla="*/ 324 h 339"/>
              <a:gd name="T20" fmla="*/ 214 w 275"/>
              <a:gd name="T21" fmla="*/ 332 h 339"/>
              <a:gd name="T22" fmla="*/ 248 w 275"/>
              <a:gd name="T23" fmla="*/ 322 h 339"/>
              <a:gd name="T24" fmla="*/ 255 w 275"/>
              <a:gd name="T25" fmla="*/ 253 h 339"/>
              <a:gd name="T26" fmla="*/ 231 w 275"/>
              <a:gd name="T27" fmla="*/ 238 h 339"/>
              <a:gd name="T28" fmla="*/ 217 w 275"/>
              <a:gd name="T29" fmla="*/ 206 h 339"/>
              <a:gd name="T30" fmla="*/ 158 w 275"/>
              <a:gd name="T31" fmla="*/ 147 h 339"/>
              <a:gd name="T32" fmla="*/ 168 w 275"/>
              <a:gd name="T33" fmla="*/ 108 h 339"/>
              <a:gd name="T34" fmla="*/ 109 w 275"/>
              <a:gd name="T35" fmla="*/ 71 h 339"/>
              <a:gd name="T36" fmla="*/ 67 w 275"/>
              <a:gd name="T37" fmla="*/ 10 h 339"/>
              <a:gd name="T38" fmla="*/ 40 w 275"/>
              <a:gd name="T39" fmla="*/ 59 h 339"/>
              <a:gd name="T40" fmla="*/ 34 w 275"/>
              <a:gd name="T41" fmla="*/ 41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75" h="339">
                <a:moveTo>
                  <a:pt x="34" y="41"/>
                </a:moveTo>
                <a:cubicBezTo>
                  <a:pt x="26" y="51"/>
                  <a:pt x="6" y="66"/>
                  <a:pt x="3" y="78"/>
                </a:cubicBezTo>
                <a:cubicBezTo>
                  <a:pt x="0" y="90"/>
                  <a:pt x="12" y="95"/>
                  <a:pt x="14" y="111"/>
                </a:cubicBezTo>
                <a:cubicBezTo>
                  <a:pt x="15" y="128"/>
                  <a:pt x="35" y="112"/>
                  <a:pt x="33" y="135"/>
                </a:cubicBezTo>
                <a:cubicBezTo>
                  <a:pt x="31" y="156"/>
                  <a:pt x="29" y="178"/>
                  <a:pt x="27" y="199"/>
                </a:cubicBezTo>
                <a:cubicBezTo>
                  <a:pt x="38" y="192"/>
                  <a:pt x="48" y="185"/>
                  <a:pt x="58" y="177"/>
                </a:cubicBezTo>
                <a:cubicBezTo>
                  <a:pt x="69" y="170"/>
                  <a:pt x="82" y="189"/>
                  <a:pt x="95" y="183"/>
                </a:cubicBezTo>
                <a:cubicBezTo>
                  <a:pt x="122" y="171"/>
                  <a:pt x="123" y="157"/>
                  <a:pt x="148" y="188"/>
                </a:cubicBezTo>
                <a:cubicBezTo>
                  <a:pt x="163" y="206"/>
                  <a:pt x="157" y="235"/>
                  <a:pt x="172" y="251"/>
                </a:cubicBezTo>
                <a:cubicBezTo>
                  <a:pt x="190" y="270"/>
                  <a:pt x="208" y="302"/>
                  <a:pt x="183" y="324"/>
                </a:cubicBezTo>
                <a:cubicBezTo>
                  <a:pt x="191" y="330"/>
                  <a:pt x="206" y="339"/>
                  <a:pt x="214" y="332"/>
                </a:cubicBezTo>
                <a:cubicBezTo>
                  <a:pt x="229" y="314"/>
                  <a:pt x="237" y="331"/>
                  <a:pt x="248" y="322"/>
                </a:cubicBezTo>
                <a:cubicBezTo>
                  <a:pt x="275" y="301"/>
                  <a:pt x="265" y="283"/>
                  <a:pt x="255" y="253"/>
                </a:cubicBezTo>
                <a:cubicBezTo>
                  <a:pt x="251" y="243"/>
                  <a:pt x="237" y="246"/>
                  <a:pt x="231" y="238"/>
                </a:cubicBezTo>
                <a:cubicBezTo>
                  <a:pt x="223" y="226"/>
                  <a:pt x="233" y="214"/>
                  <a:pt x="217" y="206"/>
                </a:cubicBezTo>
                <a:cubicBezTo>
                  <a:pt x="193" y="192"/>
                  <a:pt x="183" y="163"/>
                  <a:pt x="158" y="147"/>
                </a:cubicBezTo>
                <a:cubicBezTo>
                  <a:pt x="111" y="118"/>
                  <a:pt x="164" y="132"/>
                  <a:pt x="168" y="108"/>
                </a:cubicBezTo>
                <a:cubicBezTo>
                  <a:pt x="177" y="65"/>
                  <a:pt x="123" y="79"/>
                  <a:pt x="109" y="71"/>
                </a:cubicBezTo>
                <a:cubicBezTo>
                  <a:pt x="87" y="58"/>
                  <a:pt x="99" y="21"/>
                  <a:pt x="67" y="10"/>
                </a:cubicBezTo>
                <a:cubicBezTo>
                  <a:pt x="37" y="0"/>
                  <a:pt x="66" y="52"/>
                  <a:pt x="40" y="59"/>
                </a:cubicBezTo>
                <a:cubicBezTo>
                  <a:pt x="38" y="54"/>
                  <a:pt x="36" y="47"/>
                  <a:pt x="34" y="41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34" name="Freeform 617"/>
          <p:cNvSpPr>
            <a:spLocks noEditPoints="1"/>
          </p:cNvSpPr>
          <p:nvPr/>
        </p:nvSpPr>
        <p:spPr bwMode="auto">
          <a:xfrm>
            <a:off x="6686452" y="4133764"/>
            <a:ext cx="189359" cy="224184"/>
          </a:xfrm>
          <a:custGeom>
            <a:avLst/>
            <a:gdLst>
              <a:gd name="T0" fmla="*/ 186 w 293"/>
              <a:gd name="T1" fmla="*/ 333 h 346"/>
              <a:gd name="T2" fmla="*/ 186 w 293"/>
              <a:gd name="T3" fmla="*/ 319 h 346"/>
              <a:gd name="T4" fmla="*/ 174 w 293"/>
              <a:gd name="T5" fmla="*/ 260 h 346"/>
              <a:gd name="T6" fmla="*/ 150 w 293"/>
              <a:gd name="T7" fmla="*/ 196 h 346"/>
              <a:gd name="T8" fmla="*/ 124 w 293"/>
              <a:gd name="T9" fmla="*/ 185 h 346"/>
              <a:gd name="T10" fmla="*/ 81 w 293"/>
              <a:gd name="T11" fmla="*/ 190 h 346"/>
              <a:gd name="T12" fmla="*/ 61 w 293"/>
              <a:gd name="T13" fmla="*/ 195 h 346"/>
              <a:gd name="T14" fmla="*/ 25 w 293"/>
              <a:gd name="T15" fmla="*/ 220 h 346"/>
              <a:gd name="T16" fmla="*/ 33 w 293"/>
              <a:gd name="T17" fmla="*/ 136 h 346"/>
              <a:gd name="T18" fmla="*/ 31 w 293"/>
              <a:gd name="T19" fmla="*/ 132 h 346"/>
              <a:gd name="T20" fmla="*/ 8 w 293"/>
              <a:gd name="T21" fmla="*/ 101 h 346"/>
              <a:gd name="T22" fmla="*/ 27 w 293"/>
              <a:gd name="T23" fmla="*/ 47 h 346"/>
              <a:gd name="T24" fmla="*/ 47 w 293"/>
              <a:gd name="T25" fmla="*/ 24 h 346"/>
              <a:gd name="T26" fmla="*/ 52 w 293"/>
              <a:gd name="T27" fmla="*/ 32 h 346"/>
              <a:gd name="T28" fmla="*/ 79 w 293"/>
              <a:gd name="T29" fmla="*/ 4 h 346"/>
              <a:gd name="T30" fmla="*/ 123 w 293"/>
              <a:gd name="T31" fmla="*/ 65 h 346"/>
              <a:gd name="T32" fmla="*/ 181 w 293"/>
              <a:gd name="T33" fmla="*/ 82 h 346"/>
              <a:gd name="T34" fmla="*/ 161 w 293"/>
              <a:gd name="T35" fmla="*/ 134 h 346"/>
              <a:gd name="T36" fmla="*/ 204 w 293"/>
              <a:gd name="T37" fmla="*/ 173 h 346"/>
              <a:gd name="T38" fmla="*/ 246 w 293"/>
              <a:gd name="T39" fmla="*/ 225 h 346"/>
              <a:gd name="T40" fmla="*/ 254 w 293"/>
              <a:gd name="T41" fmla="*/ 238 h 346"/>
              <a:gd name="T42" fmla="*/ 275 w 293"/>
              <a:gd name="T43" fmla="*/ 259 h 346"/>
              <a:gd name="T44" fmla="*/ 242 w 293"/>
              <a:gd name="T45" fmla="*/ 335 h 346"/>
              <a:gd name="T46" fmla="*/ 229 w 293"/>
              <a:gd name="T47" fmla="*/ 340 h 346"/>
              <a:gd name="T48" fmla="*/ 206 w 293"/>
              <a:gd name="T49" fmla="*/ 324 h 346"/>
              <a:gd name="T50" fmla="*/ 245 w 293"/>
              <a:gd name="T51" fmla="*/ 317 h 346"/>
              <a:gd name="T52" fmla="*/ 251 w 293"/>
              <a:gd name="T53" fmla="*/ 316 h 346"/>
              <a:gd name="T54" fmla="*/ 255 w 293"/>
              <a:gd name="T55" fmla="*/ 258 h 346"/>
              <a:gd name="T56" fmla="*/ 233 w 293"/>
              <a:gd name="T57" fmla="*/ 246 h 346"/>
              <a:gd name="T58" fmla="*/ 222 w 293"/>
              <a:gd name="T59" fmla="*/ 216 h 346"/>
              <a:gd name="T60" fmla="*/ 162 w 293"/>
              <a:gd name="T61" fmla="*/ 157 h 346"/>
              <a:gd name="T62" fmla="*/ 154 w 293"/>
              <a:gd name="T63" fmla="*/ 117 h 346"/>
              <a:gd name="T64" fmla="*/ 167 w 293"/>
              <a:gd name="T65" fmla="*/ 93 h 346"/>
              <a:gd name="T66" fmla="*/ 113 w 293"/>
              <a:gd name="T67" fmla="*/ 81 h 346"/>
              <a:gd name="T68" fmla="*/ 73 w 293"/>
              <a:gd name="T69" fmla="*/ 21 h 346"/>
              <a:gd name="T70" fmla="*/ 70 w 293"/>
              <a:gd name="T71" fmla="*/ 31 h 346"/>
              <a:gd name="T72" fmla="*/ 43 w 293"/>
              <a:gd name="T73" fmla="*/ 73 h 346"/>
              <a:gd name="T74" fmla="*/ 21 w 293"/>
              <a:gd name="T75" fmla="*/ 83 h 346"/>
              <a:gd name="T76" fmla="*/ 31 w 293"/>
              <a:gd name="T77" fmla="*/ 112 h 346"/>
              <a:gd name="T78" fmla="*/ 51 w 293"/>
              <a:gd name="T79" fmla="*/ 138 h 346"/>
              <a:gd name="T80" fmla="*/ 50 w 293"/>
              <a:gd name="T81" fmla="*/ 180 h 346"/>
              <a:gd name="T82" fmla="*/ 89 w 293"/>
              <a:gd name="T83" fmla="*/ 174 h 346"/>
              <a:gd name="T84" fmla="*/ 114 w 293"/>
              <a:gd name="T85" fmla="*/ 169 h 346"/>
              <a:gd name="T86" fmla="*/ 164 w 293"/>
              <a:gd name="T87" fmla="*/ 184 h 346"/>
              <a:gd name="T88" fmla="*/ 187 w 293"/>
              <a:gd name="T89" fmla="*/ 247 h 346"/>
              <a:gd name="T90" fmla="*/ 206 w 293"/>
              <a:gd name="T91" fmla="*/ 324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93" h="346">
                <a:moveTo>
                  <a:pt x="215" y="346"/>
                </a:moveTo>
                <a:cubicBezTo>
                  <a:pt x="202" y="346"/>
                  <a:pt x="189" y="335"/>
                  <a:pt x="186" y="333"/>
                </a:cubicBezTo>
                <a:cubicBezTo>
                  <a:pt x="178" y="326"/>
                  <a:pt x="178" y="326"/>
                  <a:pt x="178" y="326"/>
                </a:cubicBezTo>
                <a:cubicBezTo>
                  <a:pt x="186" y="319"/>
                  <a:pt x="186" y="319"/>
                  <a:pt x="186" y="319"/>
                </a:cubicBezTo>
                <a:cubicBezTo>
                  <a:pt x="192" y="314"/>
                  <a:pt x="194" y="308"/>
                  <a:pt x="195" y="301"/>
                </a:cubicBezTo>
                <a:cubicBezTo>
                  <a:pt x="196" y="285"/>
                  <a:pt x="181" y="267"/>
                  <a:pt x="174" y="260"/>
                </a:cubicBezTo>
                <a:cubicBezTo>
                  <a:pt x="165" y="250"/>
                  <a:pt x="162" y="237"/>
                  <a:pt x="160" y="224"/>
                </a:cubicBezTo>
                <a:cubicBezTo>
                  <a:pt x="158" y="213"/>
                  <a:pt x="156" y="203"/>
                  <a:pt x="150" y="196"/>
                </a:cubicBezTo>
                <a:cubicBezTo>
                  <a:pt x="139" y="183"/>
                  <a:pt x="135" y="181"/>
                  <a:pt x="133" y="181"/>
                </a:cubicBezTo>
                <a:cubicBezTo>
                  <a:pt x="131" y="181"/>
                  <a:pt x="128" y="183"/>
                  <a:pt x="124" y="185"/>
                </a:cubicBezTo>
                <a:cubicBezTo>
                  <a:pt x="119" y="188"/>
                  <a:pt x="114" y="191"/>
                  <a:pt x="108" y="194"/>
                </a:cubicBezTo>
                <a:cubicBezTo>
                  <a:pt x="98" y="198"/>
                  <a:pt x="88" y="194"/>
                  <a:pt x="81" y="190"/>
                </a:cubicBezTo>
                <a:cubicBezTo>
                  <a:pt x="78" y="189"/>
                  <a:pt x="74" y="187"/>
                  <a:pt x="73" y="187"/>
                </a:cubicBezTo>
                <a:cubicBezTo>
                  <a:pt x="61" y="195"/>
                  <a:pt x="61" y="195"/>
                  <a:pt x="61" y="195"/>
                </a:cubicBezTo>
                <a:cubicBezTo>
                  <a:pt x="54" y="200"/>
                  <a:pt x="48" y="204"/>
                  <a:pt x="41" y="209"/>
                </a:cubicBezTo>
                <a:cubicBezTo>
                  <a:pt x="25" y="220"/>
                  <a:pt x="25" y="220"/>
                  <a:pt x="25" y="220"/>
                </a:cubicBezTo>
                <a:cubicBezTo>
                  <a:pt x="29" y="184"/>
                  <a:pt x="29" y="184"/>
                  <a:pt x="29" y="184"/>
                </a:cubicBezTo>
                <a:cubicBezTo>
                  <a:pt x="30" y="168"/>
                  <a:pt x="31" y="152"/>
                  <a:pt x="33" y="136"/>
                </a:cubicBezTo>
                <a:cubicBezTo>
                  <a:pt x="33" y="134"/>
                  <a:pt x="33" y="132"/>
                  <a:pt x="33" y="132"/>
                </a:cubicBezTo>
                <a:cubicBezTo>
                  <a:pt x="33" y="132"/>
                  <a:pt x="32" y="132"/>
                  <a:pt x="31" y="132"/>
                </a:cubicBezTo>
                <a:cubicBezTo>
                  <a:pt x="26" y="131"/>
                  <a:pt x="14" y="129"/>
                  <a:pt x="13" y="114"/>
                </a:cubicBezTo>
                <a:cubicBezTo>
                  <a:pt x="13" y="108"/>
                  <a:pt x="11" y="105"/>
                  <a:pt x="8" y="101"/>
                </a:cubicBezTo>
                <a:cubicBezTo>
                  <a:pt x="5" y="95"/>
                  <a:pt x="0" y="88"/>
                  <a:pt x="3" y="78"/>
                </a:cubicBezTo>
                <a:cubicBezTo>
                  <a:pt x="5" y="67"/>
                  <a:pt x="17" y="56"/>
                  <a:pt x="27" y="47"/>
                </a:cubicBezTo>
                <a:cubicBezTo>
                  <a:pt x="31" y="43"/>
                  <a:pt x="34" y="40"/>
                  <a:pt x="36" y="37"/>
                </a:cubicBezTo>
                <a:cubicBezTo>
                  <a:pt x="47" y="24"/>
                  <a:pt x="47" y="24"/>
                  <a:pt x="47" y="24"/>
                </a:cubicBezTo>
                <a:cubicBezTo>
                  <a:pt x="52" y="39"/>
                  <a:pt x="52" y="39"/>
                  <a:pt x="52" y="39"/>
                </a:cubicBezTo>
                <a:cubicBezTo>
                  <a:pt x="52" y="37"/>
                  <a:pt x="52" y="34"/>
                  <a:pt x="52" y="32"/>
                </a:cubicBezTo>
                <a:cubicBezTo>
                  <a:pt x="51" y="22"/>
                  <a:pt x="51" y="13"/>
                  <a:pt x="57" y="7"/>
                </a:cubicBezTo>
                <a:cubicBezTo>
                  <a:pt x="60" y="3"/>
                  <a:pt x="68" y="0"/>
                  <a:pt x="79" y="4"/>
                </a:cubicBezTo>
                <a:cubicBezTo>
                  <a:pt x="102" y="11"/>
                  <a:pt x="107" y="29"/>
                  <a:pt x="111" y="44"/>
                </a:cubicBezTo>
                <a:cubicBezTo>
                  <a:pt x="114" y="53"/>
                  <a:pt x="116" y="61"/>
                  <a:pt x="123" y="65"/>
                </a:cubicBezTo>
                <a:cubicBezTo>
                  <a:pt x="125" y="66"/>
                  <a:pt x="132" y="67"/>
                  <a:pt x="138" y="67"/>
                </a:cubicBezTo>
                <a:cubicBezTo>
                  <a:pt x="153" y="68"/>
                  <a:pt x="171" y="69"/>
                  <a:pt x="181" y="82"/>
                </a:cubicBezTo>
                <a:cubicBezTo>
                  <a:pt x="187" y="89"/>
                  <a:pt x="188" y="99"/>
                  <a:pt x="186" y="112"/>
                </a:cubicBezTo>
                <a:cubicBezTo>
                  <a:pt x="183" y="126"/>
                  <a:pt x="170" y="131"/>
                  <a:pt x="161" y="134"/>
                </a:cubicBezTo>
                <a:cubicBezTo>
                  <a:pt x="164" y="136"/>
                  <a:pt x="167" y="138"/>
                  <a:pt x="172" y="141"/>
                </a:cubicBezTo>
                <a:cubicBezTo>
                  <a:pt x="186" y="150"/>
                  <a:pt x="195" y="162"/>
                  <a:pt x="204" y="173"/>
                </a:cubicBezTo>
                <a:cubicBezTo>
                  <a:pt x="212" y="184"/>
                  <a:pt x="220" y="194"/>
                  <a:pt x="231" y="200"/>
                </a:cubicBezTo>
                <a:cubicBezTo>
                  <a:pt x="244" y="207"/>
                  <a:pt x="245" y="218"/>
                  <a:pt x="246" y="225"/>
                </a:cubicBezTo>
                <a:cubicBezTo>
                  <a:pt x="246" y="229"/>
                  <a:pt x="246" y="232"/>
                  <a:pt x="248" y="235"/>
                </a:cubicBezTo>
                <a:cubicBezTo>
                  <a:pt x="248" y="236"/>
                  <a:pt x="252" y="237"/>
                  <a:pt x="254" y="238"/>
                </a:cubicBezTo>
                <a:cubicBezTo>
                  <a:pt x="260" y="239"/>
                  <a:pt x="269" y="242"/>
                  <a:pt x="273" y="252"/>
                </a:cubicBezTo>
                <a:cubicBezTo>
                  <a:pt x="275" y="259"/>
                  <a:pt x="275" y="259"/>
                  <a:pt x="275" y="259"/>
                </a:cubicBezTo>
                <a:cubicBezTo>
                  <a:pt x="284" y="285"/>
                  <a:pt x="293" y="308"/>
                  <a:pt x="263" y="331"/>
                </a:cubicBezTo>
                <a:cubicBezTo>
                  <a:pt x="257" y="336"/>
                  <a:pt x="249" y="336"/>
                  <a:pt x="242" y="335"/>
                </a:cubicBezTo>
                <a:cubicBezTo>
                  <a:pt x="241" y="335"/>
                  <a:pt x="239" y="335"/>
                  <a:pt x="238" y="335"/>
                </a:cubicBezTo>
                <a:cubicBezTo>
                  <a:pt x="237" y="335"/>
                  <a:pt x="234" y="335"/>
                  <a:pt x="229" y="340"/>
                </a:cubicBezTo>
                <a:cubicBezTo>
                  <a:pt x="226" y="344"/>
                  <a:pt x="221" y="346"/>
                  <a:pt x="215" y="346"/>
                </a:cubicBezTo>
                <a:close/>
                <a:moveTo>
                  <a:pt x="206" y="324"/>
                </a:moveTo>
                <a:cubicBezTo>
                  <a:pt x="210" y="327"/>
                  <a:pt x="216" y="327"/>
                  <a:pt x="216" y="327"/>
                </a:cubicBezTo>
                <a:cubicBezTo>
                  <a:pt x="225" y="317"/>
                  <a:pt x="236" y="315"/>
                  <a:pt x="245" y="317"/>
                </a:cubicBezTo>
                <a:cubicBezTo>
                  <a:pt x="247" y="317"/>
                  <a:pt x="248" y="318"/>
                  <a:pt x="249" y="318"/>
                </a:cubicBezTo>
                <a:cubicBezTo>
                  <a:pt x="249" y="318"/>
                  <a:pt x="250" y="318"/>
                  <a:pt x="251" y="316"/>
                </a:cubicBezTo>
                <a:cubicBezTo>
                  <a:pt x="271" y="301"/>
                  <a:pt x="267" y="291"/>
                  <a:pt x="258" y="265"/>
                </a:cubicBezTo>
                <a:cubicBezTo>
                  <a:pt x="255" y="258"/>
                  <a:pt x="255" y="258"/>
                  <a:pt x="255" y="258"/>
                </a:cubicBezTo>
                <a:cubicBezTo>
                  <a:pt x="255" y="257"/>
                  <a:pt x="252" y="256"/>
                  <a:pt x="248" y="255"/>
                </a:cubicBezTo>
                <a:cubicBezTo>
                  <a:pt x="243" y="253"/>
                  <a:pt x="237" y="251"/>
                  <a:pt x="233" y="246"/>
                </a:cubicBezTo>
                <a:cubicBezTo>
                  <a:pt x="228" y="238"/>
                  <a:pt x="227" y="231"/>
                  <a:pt x="227" y="226"/>
                </a:cubicBezTo>
                <a:cubicBezTo>
                  <a:pt x="227" y="220"/>
                  <a:pt x="226" y="218"/>
                  <a:pt x="222" y="216"/>
                </a:cubicBezTo>
                <a:cubicBezTo>
                  <a:pt x="208" y="208"/>
                  <a:pt x="199" y="196"/>
                  <a:pt x="189" y="184"/>
                </a:cubicBezTo>
                <a:cubicBezTo>
                  <a:pt x="181" y="174"/>
                  <a:pt x="173" y="164"/>
                  <a:pt x="162" y="157"/>
                </a:cubicBezTo>
                <a:cubicBezTo>
                  <a:pt x="146" y="147"/>
                  <a:pt x="137" y="140"/>
                  <a:pt x="139" y="131"/>
                </a:cubicBezTo>
                <a:cubicBezTo>
                  <a:pt x="139" y="122"/>
                  <a:pt x="148" y="120"/>
                  <a:pt x="154" y="117"/>
                </a:cubicBezTo>
                <a:cubicBezTo>
                  <a:pt x="162" y="115"/>
                  <a:pt x="167" y="113"/>
                  <a:pt x="168" y="108"/>
                </a:cubicBezTo>
                <a:cubicBezTo>
                  <a:pt x="169" y="101"/>
                  <a:pt x="169" y="96"/>
                  <a:pt x="167" y="93"/>
                </a:cubicBezTo>
                <a:cubicBezTo>
                  <a:pt x="162" y="87"/>
                  <a:pt x="148" y="86"/>
                  <a:pt x="137" y="86"/>
                </a:cubicBezTo>
                <a:cubicBezTo>
                  <a:pt x="127" y="85"/>
                  <a:pt x="119" y="84"/>
                  <a:pt x="113" y="81"/>
                </a:cubicBezTo>
                <a:cubicBezTo>
                  <a:pt x="101" y="73"/>
                  <a:pt x="97" y="60"/>
                  <a:pt x="93" y="49"/>
                </a:cubicBezTo>
                <a:cubicBezTo>
                  <a:pt x="89" y="34"/>
                  <a:pt x="86" y="25"/>
                  <a:pt x="73" y="21"/>
                </a:cubicBezTo>
                <a:cubicBezTo>
                  <a:pt x="71" y="20"/>
                  <a:pt x="70" y="20"/>
                  <a:pt x="69" y="20"/>
                </a:cubicBezTo>
                <a:cubicBezTo>
                  <a:pt x="70" y="21"/>
                  <a:pt x="70" y="27"/>
                  <a:pt x="70" y="31"/>
                </a:cubicBezTo>
                <a:cubicBezTo>
                  <a:pt x="70" y="44"/>
                  <a:pt x="71" y="65"/>
                  <a:pt x="52" y="70"/>
                </a:cubicBezTo>
                <a:cubicBezTo>
                  <a:pt x="43" y="73"/>
                  <a:pt x="43" y="73"/>
                  <a:pt x="43" y="73"/>
                </a:cubicBezTo>
                <a:cubicBezTo>
                  <a:pt x="39" y="61"/>
                  <a:pt x="39" y="61"/>
                  <a:pt x="39" y="61"/>
                </a:cubicBezTo>
                <a:cubicBezTo>
                  <a:pt x="32" y="68"/>
                  <a:pt x="22" y="77"/>
                  <a:pt x="21" y="83"/>
                </a:cubicBezTo>
                <a:cubicBezTo>
                  <a:pt x="20" y="85"/>
                  <a:pt x="21" y="86"/>
                  <a:pt x="24" y="91"/>
                </a:cubicBezTo>
                <a:cubicBezTo>
                  <a:pt x="27" y="96"/>
                  <a:pt x="31" y="102"/>
                  <a:pt x="31" y="112"/>
                </a:cubicBezTo>
                <a:cubicBezTo>
                  <a:pt x="31" y="113"/>
                  <a:pt x="33" y="114"/>
                  <a:pt x="34" y="114"/>
                </a:cubicBezTo>
                <a:cubicBezTo>
                  <a:pt x="39" y="115"/>
                  <a:pt x="54" y="117"/>
                  <a:pt x="51" y="138"/>
                </a:cubicBezTo>
                <a:cubicBezTo>
                  <a:pt x="50" y="153"/>
                  <a:pt x="49" y="167"/>
                  <a:pt x="47" y="182"/>
                </a:cubicBezTo>
                <a:cubicBezTo>
                  <a:pt x="48" y="182"/>
                  <a:pt x="49" y="181"/>
                  <a:pt x="50" y="180"/>
                </a:cubicBezTo>
                <a:cubicBezTo>
                  <a:pt x="62" y="172"/>
                  <a:pt x="62" y="172"/>
                  <a:pt x="62" y="172"/>
                </a:cubicBezTo>
                <a:cubicBezTo>
                  <a:pt x="71" y="166"/>
                  <a:pt x="81" y="170"/>
                  <a:pt x="89" y="174"/>
                </a:cubicBezTo>
                <a:cubicBezTo>
                  <a:pt x="92" y="176"/>
                  <a:pt x="96" y="177"/>
                  <a:pt x="99" y="177"/>
                </a:cubicBezTo>
                <a:cubicBezTo>
                  <a:pt x="106" y="174"/>
                  <a:pt x="111" y="172"/>
                  <a:pt x="114" y="169"/>
                </a:cubicBezTo>
                <a:cubicBezTo>
                  <a:pt x="121" y="165"/>
                  <a:pt x="127" y="162"/>
                  <a:pt x="133" y="162"/>
                </a:cubicBezTo>
                <a:cubicBezTo>
                  <a:pt x="144" y="162"/>
                  <a:pt x="152" y="170"/>
                  <a:pt x="164" y="184"/>
                </a:cubicBezTo>
                <a:cubicBezTo>
                  <a:pt x="173" y="195"/>
                  <a:pt x="175" y="208"/>
                  <a:pt x="178" y="220"/>
                </a:cubicBezTo>
                <a:cubicBezTo>
                  <a:pt x="180" y="231"/>
                  <a:pt x="182" y="241"/>
                  <a:pt x="187" y="247"/>
                </a:cubicBezTo>
                <a:cubicBezTo>
                  <a:pt x="198" y="258"/>
                  <a:pt x="214" y="279"/>
                  <a:pt x="213" y="302"/>
                </a:cubicBezTo>
                <a:cubicBezTo>
                  <a:pt x="213" y="310"/>
                  <a:pt x="210" y="318"/>
                  <a:pt x="206" y="324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35" name="Freeform 618"/>
          <p:cNvSpPr>
            <a:spLocks/>
          </p:cNvSpPr>
          <p:nvPr/>
        </p:nvSpPr>
        <p:spPr bwMode="auto">
          <a:xfrm>
            <a:off x="6917168" y="4523366"/>
            <a:ext cx="228537" cy="154535"/>
          </a:xfrm>
          <a:custGeom>
            <a:avLst/>
            <a:gdLst>
              <a:gd name="T0" fmla="*/ 0 w 352"/>
              <a:gd name="T1" fmla="*/ 176 h 238"/>
              <a:gd name="T2" fmla="*/ 71 w 352"/>
              <a:gd name="T3" fmla="*/ 154 h 238"/>
              <a:gd name="T4" fmla="*/ 120 w 352"/>
              <a:gd name="T5" fmla="*/ 138 h 238"/>
              <a:gd name="T6" fmla="*/ 158 w 352"/>
              <a:gd name="T7" fmla="*/ 85 h 238"/>
              <a:gd name="T8" fmla="*/ 181 w 352"/>
              <a:gd name="T9" fmla="*/ 106 h 238"/>
              <a:gd name="T10" fmla="*/ 194 w 352"/>
              <a:gd name="T11" fmla="*/ 78 h 238"/>
              <a:gd name="T12" fmla="*/ 210 w 352"/>
              <a:gd name="T13" fmla="*/ 92 h 238"/>
              <a:gd name="T14" fmla="*/ 259 w 352"/>
              <a:gd name="T15" fmla="*/ 0 h 238"/>
              <a:gd name="T16" fmla="*/ 259 w 352"/>
              <a:gd name="T17" fmla="*/ 13 h 238"/>
              <a:gd name="T18" fmla="*/ 274 w 352"/>
              <a:gd name="T19" fmla="*/ 0 h 238"/>
              <a:gd name="T20" fmla="*/ 292 w 352"/>
              <a:gd name="T21" fmla="*/ 37 h 238"/>
              <a:gd name="T22" fmla="*/ 307 w 352"/>
              <a:gd name="T23" fmla="*/ 35 h 238"/>
              <a:gd name="T24" fmla="*/ 307 w 352"/>
              <a:gd name="T25" fmla="*/ 46 h 238"/>
              <a:gd name="T26" fmla="*/ 352 w 352"/>
              <a:gd name="T27" fmla="*/ 63 h 238"/>
              <a:gd name="T28" fmla="*/ 315 w 352"/>
              <a:gd name="T29" fmla="*/ 74 h 238"/>
              <a:gd name="T30" fmla="*/ 326 w 352"/>
              <a:gd name="T31" fmla="*/ 92 h 238"/>
              <a:gd name="T32" fmla="*/ 242 w 352"/>
              <a:gd name="T33" fmla="*/ 94 h 238"/>
              <a:gd name="T34" fmla="*/ 182 w 352"/>
              <a:gd name="T35" fmla="*/ 189 h 238"/>
              <a:gd name="T36" fmla="*/ 77 w 352"/>
              <a:gd name="T37" fmla="*/ 214 h 238"/>
              <a:gd name="T38" fmla="*/ 0 w 352"/>
              <a:gd name="T39" fmla="*/ 176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52" h="238">
                <a:moveTo>
                  <a:pt x="0" y="176"/>
                </a:moveTo>
                <a:cubicBezTo>
                  <a:pt x="34" y="214"/>
                  <a:pt x="61" y="182"/>
                  <a:pt x="71" y="154"/>
                </a:cubicBezTo>
                <a:cubicBezTo>
                  <a:pt x="77" y="137"/>
                  <a:pt x="109" y="150"/>
                  <a:pt x="120" y="138"/>
                </a:cubicBezTo>
                <a:cubicBezTo>
                  <a:pt x="134" y="121"/>
                  <a:pt x="151" y="106"/>
                  <a:pt x="158" y="85"/>
                </a:cubicBezTo>
                <a:cubicBezTo>
                  <a:pt x="164" y="93"/>
                  <a:pt x="175" y="98"/>
                  <a:pt x="181" y="106"/>
                </a:cubicBezTo>
                <a:cubicBezTo>
                  <a:pt x="183" y="96"/>
                  <a:pt x="191" y="87"/>
                  <a:pt x="194" y="78"/>
                </a:cubicBezTo>
                <a:cubicBezTo>
                  <a:pt x="199" y="83"/>
                  <a:pt x="207" y="87"/>
                  <a:pt x="210" y="92"/>
                </a:cubicBezTo>
                <a:cubicBezTo>
                  <a:pt x="194" y="64"/>
                  <a:pt x="240" y="27"/>
                  <a:pt x="259" y="0"/>
                </a:cubicBezTo>
                <a:cubicBezTo>
                  <a:pt x="259" y="4"/>
                  <a:pt x="259" y="8"/>
                  <a:pt x="259" y="13"/>
                </a:cubicBezTo>
                <a:cubicBezTo>
                  <a:pt x="263" y="7"/>
                  <a:pt x="269" y="4"/>
                  <a:pt x="274" y="0"/>
                </a:cubicBezTo>
                <a:cubicBezTo>
                  <a:pt x="285" y="11"/>
                  <a:pt x="294" y="19"/>
                  <a:pt x="292" y="37"/>
                </a:cubicBezTo>
                <a:cubicBezTo>
                  <a:pt x="297" y="36"/>
                  <a:pt x="302" y="36"/>
                  <a:pt x="307" y="35"/>
                </a:cubicBezTo>
                <a:cubicBezTo>
                  <a:pt x="307" y="39"/>
                  <a:pt x="307" y="42"/>
                  <a:pt x="307" y="46"/>
                </a:cubicBezTo>
                <a:cubicBezTo>
                  <a:pt x="323" y="43"/>
                  <a:pt x="337" y="55"/>
                  <a:pt x="352" y="63"/>
                </a:cubicBezTo>
                <a:cubicBezTo>
                  <a:pt x="341" y="72"/>
                  <a:pt x="329" y="76"/>
                  <a:pt x="315" y="74"/>
                </a:cubicBezTo>
                <a:cubicBezTo>
                  <a:pt x="319" y="79"/>
                  <a:pt x="321" y="87"/>
                  <a:pt x="326" y="92"/>
                </a:cubicBezTo>
                <a:cubicBezTo>
                  <a:pt x="299" y="105"/>
                  <a:pt x="273" y="92"/>
                  <a:pt x="242" y="94"/>
                </a:cubicBezTo>
                <a:cubicBezTo>
                  <a:pt x="204" y="95"/>
                  <a:pt x="204" y="162"/>
                  <a:pt x="182" y="189"/>
                </a:cubicBezTo>
                <a:cubicBezTo>
                  <a:pt x="151" y="226"/>
                  <a:pt x="113" y="185"/>
                  <a:pt x="77" y="214"/>
                </a:cubicBezTo>
                <a:cubicBezTo>
                  <a:pt x="46" y="238"/>
                  <a:pt x="4" y="205"/>
                  <a:pt x="0" y="176"/>
                </a:cubicBezTo>
                <a:close/>
              </a:path>
            </a:pathLst>
          </a:custGeom>
          <a:solidFill>
            <a:srgbClr val="FF9900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36" name="Freeform 619"/>
          <p:cNvSpPr>
            <a:spLocks noEditPoints="1"/>
          </p:cNvSpPr>
          <p:nvPr/>
        </p:nvSpPr>
        <p:spPr bwMode="auto">
          <a:xfrm>
            <a:off x="6910638" y="4503780"/>
            <a:ext cx="245950" cy="169771"/>
          </a:xfrm>
          <a:custGeom>
            <a:avLst/>
            <a:gdLst>
              <a:gd name="T0" fmla="*/ 3 w 380"/>
              <a:gd name="T1" fmla="*/ 207 h 261"/>
              <a:gd name="T2" fmla="*/ 19 w 380"/>
              <a:gd name="T3" fmla="*/ 199 h 261"/>
              <a:gd name="T4" fmla="*/ 74 w 380"/>
              <a:gd name="T5" fmla="*/ 179 h 261"/>
              <a:gd name="T6" fmla="*/ 125 w 380"/>
              <a:gd name="T7" fmla="*/ 161 h 261"/>
              <a:gd name="T8" fmla="*/ 162 w 380"/>
              <a:gd name="T9" fmla="*/ 111 h 261"/>
              <a:gd name="T10" fmla="*/ 178 w 380"/>
              <a:gd name="T11" fmla="*/ 108 h 261"/>
              <a:gd name="T12" fmla="*/ 190 w 380"/>
              <a:gd name="T13" fmla="*/ 119 h 261"/>
              <a:gd name="T14" fmla="*/ 197 w 380"/>
              <a:gd name="T15" fmla="*/ 104 h 261"/>
              <a:gd name="T16" fmla="*/ 211 w 380"/>
              <a:gd name="T17" fmla="*/ 99 h 261"/>
              <a:gd name="T18" fmla="*/ 263 w 380"/>
              <a:gd name="T19" fmla="*/ 23 h 261"/>
              <a:gd name="T20" fmla="*/ 280 w 380"/>
              <a:gd name="T21" fmla="*/ 21 h 261"/>
              <a:gd name="T22" fmla="*/ 296 w 380"/>
              <a:gd name="T23" fmla="*/ 26 h 261"/>
              <a:gd name="T24" fmla="*/ 314 w 380"/>
              <a:gd name="T25" fmla="*/ 55 h 261"/>
              <a:gd name="T26" fmla="*/ 328 w 380"/>
              <a:gd name="T27" fmla="*/ 66 h 261"/>
              <a:gd name="T28" fmla="*/ 368 w 380"/>
              <a:gd name="T29" fmla="*/ 84 h 261"/>
              <a:gd name="T30" fmla="*/ 370 w 380"/>
              <a:gd name="T31" fmla="*/ 99 h 261"/>
              <a:gd name="T32" fmla="*/ 344 w 380"/>
              <a:gd name="T33" fmla="*/ 115 h 261"/>
              <a:gd name="T34" fmla="*/ 341 w 380"/>
              <a:gd name="T35" fmla="*/ 130 h 261"/>
              <a:gd name="T36" fmla="*/ 258 w 380"/>
              <a:gd name="T37" fmla="*/ 132 h 261"/>
              <a:gd name="T38" fmla="*/ 221 w 380"/>
              <a:gd name="T39" fmla="*/ 179 h 261"/>
              <a:gd name="T40" fmla="*/ 158 w 380"/>
              <a:gd name="T41" fmla="*/ 244 h 261"/>
              <a:gd name="T42" fmla="*/ 122 w 380"/>
              <a:gd name="T43" fmla="*/ 241 h 261"/>
              <a:gd name="T44" fmla="*/ 65 w 380"/>
              <a:gd name="T45" fmla="*/ 261 h 261"/>
              <a:gd name="T46" fmla="*/ 83 w 380"/>
              <a:gd name="T47" fmla="*/ 236 h 261"/>
              <a:gd name="T48" fmla="*/ 142 w 380"/>
              <a:gd name="T49" fmla="*/ 224 h 261"/>
              <a:gd name="T50" fmla="*/ 187 w 380"/>
              <a:gd name="T51" fmla="*/ 213 h 261"/>
              <a:gd name="T52" fmla="*/ 253 w 380"/>
              <a:gd name="T53" fmla="*/ 114 h 261"/>
              <a:gd name="T54" fmla="*/ 288 w 380"/>
              <a:gd name="T55" fmla="*/ 116 h 261"/>
              <a:gd name="T56" fmla="*/ 324 w 380"/>
              <a:gd name="T57" fmla="*/ 116 h 261"/>
              <a:gd name="T58" fmla="*/ 300 w 380"/>
              <a:gd name="T59" fmla="*/ 90 h 261"/>
              <a:gd name="T60" fmla="*/ 346 w 380"/>
              <a:gd name="T61" fmla="*/ 92 h 261"/>
              <a:gd name="T62" fmla="*/ 310 w 380"/>
              <a:gd name="T63" fmla="*/ 86 h 261"/>
              <a:gd name="T64" fmla="*/ 305 w 380"/>
              <a:gd name="T65" fmla="*/ 75 h 261"/>
              <a:gd name="T66" fmla="*/ 295 w 380"/>
              <a:gd name="T67" fmla="*/ 65 h 261"/>
              <a:gd name="T68" fmla="*/ 285 w 380"/>
              <a:gd name="T69" fmla="*/ 41 h 261"/>
              <a:gd name="T70" fmla="*/ 262 w 380"/>
              <a:gd name="T71" fmla="*/ 70 h 261"/>
              <a:gd name="T72" fmla="*/ 260 w 380"/>
              <a:gd name="T73" fmla="*/ 56 h 261"/>
              <a:gd name="T74" fmla="*/ 215 w 380"/>
              <a:gd name="T75" fmla="*/ 127 h 261"/>
              <a:gd name="T76" fmla="*/ 207 w 380"/>
              <a:gd name="T77" fmla="*/ 125 h 261"/>
              <a:gd name="T78" fmla="*/ 197 w 380"/>
              <a:gd name="T79" fmla="*/ 157 h 261"/>
              <a:gd name="T80" fmla="*/ 176 w 380"/>
              <a:gd name="T81" fmla="*/ 131 h 261"/>
              <a:gd name="T82" fmla="*/ 148 w 380"/>
              <a:gd name="T83" fmla="*/ 163 h 261"/>
              <a:gd name="T84" fmla="*/ 108 w 380"/>
              <a:gd name="T85" fmla="*/ 182 h 261"/>
              <a:gd name="T86" fmla="*/ 39 w 380"/>
              <a:gd name="T87" fmla="*/ 23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80" h="261">
                <a:moveTo>
                  <a:pt x="65" y="261"/>
                </a:moveTo>
                <a:cubicBezTo>
                  <a:pt x="34" y="261"/>
                  <a:pt x="6" y="231"/>
                  <a:pt x="3" y="207"/>
                </a:cubicBezTo>
                <a:cubicBezTo>
                  <a:pt x="0" y="176"/>
                  <a:pt x="0" y="176"/>
                  <a:pt x="0" y="176"/>
                </a:cubicBezTo>
                <a:cubicBezTo>
                  <a:pt x="19" y="199"/>
                  <a:pt x="19" y="199"/>
                  <a:pt x="19" y="199"/>
                </a:cubicBezTo>
                <a:cubicBezTo>
                  <a:pt x="27" y="209"/>
                  <a:pt x="36" y="213"/>
                  <a:pt x="43" y="213"/>
                </a:cubicBezTo>
                <a:cubicBezTo>
                  <a:pt x="56" y="213"/>
                  <a:pt x="68" y="196"/>
                  <a:pt x="74" y="179"/>
                </a:cubicBezTo>
                <a:cubicBezTo>
                  <a:pt x="80" y="165"/>
                  <a:pt x="96" y="164"/>
                  <a:pt x="108" y="164"/>
                </a:cubicBezTo>
                <a:cubicBezTo>
                  <a:pt x="114" y="164"/>
                  <a:pt x="123" y="164"/>
                  <a:pt x="125" y="161"/>
                </a:cubicBezTo>
                <a:cubicBezTo>
                  <a:pt x="128" y="158"/>
                  <a:pt x="131" y="154"/>
                  <a:pt x="134" y="151"/>
                </a:cubicBezTo>
                <a:cubicBezTo>
                  <a:pt x="146" y="138"/>
                  <a:pt x="156" y="126"/>
                  <a:pt x="162" y="111"/>
                </a:cubicBezTo>
                <a:cubicBezTo>
                  <a:pt x="168" y="95"/>
                  <a:pt x="168" y="95"/>
                  <a:pt x="168" y="95"/>
                </a:cubicBezTo>
                <a:cubicBezTo>
                  <a:pt x="178" y="108"/>
                  <a:pt x="178" y="108"/>
                  <a:pt x="178" y="108"/>
                </a:cubicBezTo>
                <a:cubicBezTo>
                  <a:pt x="180" y="111"/>
                  <a:pt x="183" y="114"/>
                  <a:pt x="187" y="116"/>
                </a:cubicBezTo>
                <a:cubicBezTo>
                  <a:pt x="188" y="117"/>
                  <a:pt x="189" y="118"/>
                  <a:pt x="190" y="119"/>
                </a:cubicBezTo>
                <a:cubicBezTo>
                  <a:pt x="190" y="118"/>
                  <a:pt x="191" y="116"/>
                  <a:pt x="191" y="116"/>
                </a:cubicBezTo>
                <a:cubicBezTo>
                  <a:pt x="194" y="112"/>
                  <a:pt x="196" y="108"/>
                  <a:pt x="197" y="104"/>
                </a:cubicBezTo>
                <a:cubicBezTo>
                  <a:pt x="201" y="88"/>
                  <a:pt x="201" y="88"/>
                  <a:pt x="201" y="88"/>
                </a:cubicBezTo>
                <a:cubicBezTo>
                  <a:pt x="211" y="99"/>
                  <a:pt x="211" y="99"/>
                  <a:pt x="211" y="99"/>
                </a:cubicBezTo>
                <a:cubicBezTo>
                  <a:pt x="215" y="79"/>
                  <a:pt x="232" y="60"/>
                  <a:pt x="246" y="44"/>
                </a:cubicBezTo>
                <a:cubicBezTo>
                  <a:pt x="253" y="37"/>
                  <a:pt x="259" y="30"/>
                  <a:pt x="263" y="23"/>
                </a:cubicBezTo>
                <a:cubicBezTo>
                  <a:pt x="280" y="0"/>
                  <a:pt x="280" y="0"/>
                  <a:pt x="280" y="0"/>
                </a:cubicBezTo>
                <a:cubicBezTo>
                  <a:pt x="280" y="21"/>
                  <a:pt x="280" y="21"/>
                  <a:pt x="280" y="21"/>
                </a:cubicBezTo>
                <a:cubicBezTo>
                  <a:pt x="286" y="15"/>
                  <a:pt x="286" y="15"/>
                  <a:pt x="286" y="15"/>
                </a:cubicBezTo>
                <a:cubicBezTo>
                  <a:pt x="296" y="26"/>
                  <a:pt x="296" y="26"/>
                  <a:pt x="296" y="26"/>
                </a:cubicBezTo>
                <a:cubicBezTo>
                  <a:pt x="304" y="34"/>
                  <a:pt x="312" y="43"/>
                  <a:pt x="313" y="55"/>
                </a:cubicBezTo>
                <a:cubicBezTo>
                  <a:pt x="314" y="55"/>
                  <a:pt x="314" y="55"/>
                  <a:pt x="314" y="55"/>
                </a:cubicBezTo>
                <a:cubicBezTo>
                  <a:pt x="328" y="54"/>
                  <a:pt x="328" y="54"/>
                  <a:pt x="328" y="54"/>
                </a:cubicBezTo>
                <a:cubicBezTo>
                  <a:pt x="328" y="66"/>
                  <a:pt x="328" y="66"/>
                  <a:pt x="328" y="66"/>
                </a:cubicBezTo>
                <a:cubicBezTo>
                  <a:pt x="340" y="67"/>
                  <a:pt x="350" y="73"/>
                  <a:pt x="359" y="79"/>
                </a:cubicBezTo>
                <a:cubicBezTo>
                  <a:pt x="362" y="80"/>
                  <a:pt x="365" y="82"/>
                  <a:pt x="368" y="84"/>
                </a:cubicBezTo>
                <a:cubicBezTo>
                  <a:pt x="380" y="90"/>
                  <a:pt x="380" y="90"/>
                  <a:pt x="380" y="90"/>
                </a:cubicBezTo>
                <a:cubicBezTo>
                  <a:pt x="370" y="99"/>
                  <a:pt x="370" y="99"/>
                  <a:pt x="370" y="99"/>
                </a:cubicBezTo>
                <a:cubicBezTo>
                  <a:pt x="362" y="106"/>
                  <a:pt x="353" y="110"/>
                  <a:pt x="342" y="112"/>
                </a:cubicBezTo>
                <a:cubicBezTo>
                  <a:pt x="343" y="113"/>
                  <a:pt x="344" y="115"/>
                  <a:pt x="344" y="115"/>
                </a:cubicBezTo>
                <a:cubicBezTo>
                  <a:pt x="353" y="124"/>
                  <a:pt x="353" y="124"/>
                  <a:pt x="353" y="124"/>
                </a:cubicBezTo>
                <a:cubicBezTo>
                  <a:pt x="341" y="130"/>
                  <a:pt x="341" y="130"/>
                  <a:pt x="341" y="130"/>
                </a:cubicBezTo>
                <a:cubicBezTo>
                  <a:pt x="325" y="138"/>
                  <a:pt x="306" y="137"/>
                  <a:pt x="285" y="134"/>
                </a:cubicBezTo>
                <a:cubicBezTo>
                  <a:pt x="277" y="133"/>
                  <a:pt x="268" y="132"/>
                  <a:pt x="258" y="132"/>
                </a:cubicBezTo>
                <a:cubicBezTo>
                  <a:pt x="254" y="132"/>
                  <a:pt x="254" y="132"/>
                  <a:pt x="254" y="132"/>
                </a:cubicBezTo>
                <a:cubicBezTo>
                  <a:pt x="238" y="133"/>
                  <a:pt x="231" y="151"/>
                  <a:pt x="221" y="179"/>
                </a:cubicBezTo>
                <a:cubicBezTo>
                  <a:pt x="216" y="196"/>
                  <a:pt x="210" y="213"/>
                  <a:pt x="201" y="224"/>
                </a:cubicBezTo>
                <a:cubicBezTo>
                  <a:pt x="186" y="242"/>
                  <a:pt x="170" y="244"/>
                  <a:pt x="158" y="244"/>
                </a:cubicBezTo>
                <a:cubicBezTo>
                  <a:pt x="152" y="244"/>
                  <a:pt x="146" y="243"/>
                  <a:pt x="140" y="242"/>
                </a:cubicBezTo>
                <a:cubicBezTo>
                  <a:pt x="134" y="242"/>
                  <a:pt x="128" y="241"/>
                  <a:pt x="122" y="241"/>
                </a:cubicBezTo>
                <a:cubicBezTo>
                  <a:pt x="111" y="241"/>
                  <a:pt x="103" y="244"/>
                  <a:pt x="95" y="250"/>
                </a:cubicBezTo>
                <a:cubicBezTo>
                  <a:pt x="86" y="257"/>
                  <a:pt x="76" y="261"/>
                  <a:pt x="65" y="261"/>
                </a:cubicBezTo>
                <a:close/>
                <a:moveTo>
                  <a:pt x="39" y="231"/>
                </a:moveTo>
                <a:cubicBezTo>
                  <a:pt x="52" y="242"/>
                  <a:pt x="70" y="246"/>
                  <a:pt x="83" y="236"/>
                </a:cubicBezTo>
                <a:cubicBezTo>
                  <a:pt x="95" y="227"/>
                  <a:pt x="107" y="223"/>
                  <a:pt x="122" y="223"/>
                </a:cubicBezTo>
                <a:cubicBezTo>
                  <a:pt x="129" y="223"/>
                  <a:pt x="135" y="223"/>
                  <a:pt x="142" y="224"/>
                </a:cubicBezTo>
                <a:cubicBezTo>
                  <a:pt x="147" y="225"/>
                  <a:pt x="153" y="225"/>
                  <a:pt x="158" y="225"/>
                </a:cubicBezTo>
                <a:cubicBezTo>
                  <a:pt x="170" y="225"/>
                  <a:pt x="179" y="222"/>
                  <a:pt x="187" y="213"/>
                </a:cubicBezTo>
                <a:cubicBezTo>
                  <a:pt x="194" y="204"/>
                  <a:pt x="199" y="189"/>
                  <a:pt x="204" y="174"/>
                </a:cubicBezTo>
                <a:cubicBezTo>
                  <a:pt x="213" y="146"/>
                  <a:pt x="223" y="115"/>
                  <a:pt x="253" y="114"/>
                </a:cubicBezTo>
                <a:cubicBezTo>
                  <a:pt x="258" y="114"/>
                  <a:pt x="258" y="114"/>
                  <a:pt x="258" y="114"/>
                </a:cubicBezTo>
                <a:cubicBezTo>
                  <a:pt x="269" y="114"/>
                  <a:pt x="278" y="115"/>
                  <a:pt x="288" y="116"/>
                </a:cubicBezTo>
                <a:cubicBezTo>
                  <a:pt x="301" y="118"/>
                  <a:pt x="314" y="119"/>
                  <a:pt x="324" y="116"/>
                </a:cubicBezTo>
                <a:cubicBezTo>
                  <a:pt x="324" y="116"/>
                  <a:pt x="324" y="116"/>
                  <a:pt x="324" y="116"/>
                </a:cubicBezTo>
                <a:cubicBezTo>
                  <a:pt x="323" y="114"/>
                  <a:pt x="322" y="111"/>
                  <a:pt x="320" y="110"/>
                </a:cubicBezTo>
                <a:cubicBezTo>
                  <a:pt x="300" y="90"/>
                  <a:pt x="300" y="90"/>
                  <a:pt x="300" y="90"/>
                </a:cubicBezTo>
                <a:cubicBezTo>
                  <a:pt x="328" y="94"/>
                  <a:pt x="328" y="94"/>
                  <a:pt x="328" y="94"/>
                </a:cubicBezTo>
                <a:cubicBezTo>
                  <a:pt x="334" y="95"/>
                  <a:pt x="341" y="94"/>
                  <a:pt x="346" y="92"/>
                </a:cubicBezTo>
                <a:cubicBezTo>
                  <a:pt x="337" y="87"/>
                  <a:pt x="329" y="83"/>
                  <a:pt x="321" y="84"/>
                </a:cubicBezTo>
                <a:cubicBezTo>
                  <a:pt x="310" y="86"/>
                  <a:pt x="310" y="86"/>
                  <a:pt x="310" y="86"/>
                </a:cubicBezTo>
                <a:cubicBezTo>
                  <a:pt x="310" y="74"/>
                  <a:pt x="310" y="74"/>
                  <a:pt x="310" y="74"/>
                </a:cubicBezTo>
                <a:cubicBezTo>
                  <a:pt x="308" y="75"/>
                  <a:pt x="307" y="75"/>
                  <a:pt x="305" y="75"/>
                </a:cubicBezTo>
                <a:cubicBezTo>
                  <a:pt x="293" y="77"/>
                  <a:pt x="293" y="77"/>
                  <a:pt x="293" y="77"/>
                </a:cubicBezTo>
                <a:cubicBezTo>
                  <a:pt x="295" y="65"/>
                  <a:pt x="295" y="65"/>
                  <a:pt x="295" y="65"/>
                </a:cubicBezTo>
                <a:cubicBezTo>
                  <a:pt x="296" y="55"/>
                  <a:pt x="293" y="50"/>
                  <a:pt x="285" y="41"/>
                </a:cubicBezTo>
                <a:cubicBezTo>
                  <a:pt x="285" y="41"/>
                  <a:pt x="285" y="41"/>
                  <a:pt x="285" y="41"/>
                </a:cubicBezTo>
                <a:cubicBezTo>
                  <a:pt x="282" y="43"/>
                  <a:pt x="280" y="45"/>
                  <a:pt x="278" y="47"/>
                </a:cubicBezTo>
                <a:cubicBezTo>
                  <a:pt x="262" y="70"/>
                  <a:pt x="262" y="70"/>
                  <a:pt x="262" y="70"/>
                </a:cubicBezTo>
                <a:cubicBezTo>
                  <a:pt x="262" y="55"/>
                  <a:pt x="262" y="55"/>
                  <a:pt x="262" y="55"/>
                </a:cubicBezTo>
                <a:cubicBezTo>
                  <a:pt x="261" y="55"/>
                  <a:pt x="261" y="55"/>
                  <a:pt x="260" y="56"/>
                </a:cubicBezTo>
                <a:cubicBezTo>
                  <a:pt x="242" y="77"/>
                  <a:pt x="221" y="101"/>
                  <a:pt x="231" y="117"/>
                </a:cubicBezTo>
                <a:cubicBezTo>
                  <a:pt x="215" y="127"/>
                  <a:pt x="215" y="127"/>
                  <a:pt x="215" y="127"/>
                </a:cubicBezTo>
                <a:cubicBezTo>
                  <a:pt x="214" y="125"/>
                  <a:pt x="212" y="123"/>
                  <a:pt x="209" y="122"/>
                </a:cubicBezTo>
                <a:cubicBezTo>
                  <a:pt x="208" y="123"/>
                  <a:pt x="208" y="124"/>
                  <a:pt x="207" y="125"/>
                </a:cubicBezTo>
                <a:cubicBezTo>
                  <a:pt x="205" y="129"/>
                  <a:pt x="203" y="133"/>
                  <a:pt x="202" y="137"/>
                </a:cubicBezTo>
                <a:cubicBezTo>
                  <a:pt x="197" y="157"/>
                  <a:pt x="197" y="157"/>
                  <a:pt x="197" y="157"/>
                </a:cubicBezTo>
                <a:cubicBezTo>
                  <a:pt x="185" y="140"/>
                  <a:pt x="185" y="140"/>
                  <a:pt x="185" y="140"/>
                </a:cubicBezTo>
                <a:cubicBezTo>
                  <a:pt x="183" y="137"/>
                  <a:pt x="180" y="134"/>
                  <a:pt x="176" y="131"/>
                </a:cubicBezTo>
                <a:cubicBezTo>
                  <a:pt x="175" y="131"/>
                  <a:pt x="174" y="130"/>
                  <a:pt x="173" y="129"/>
                </a:cubicBezTo>
                <a:cubicBezTo>
                  <a:pt x="166" y="142"/>
                  <a:pt x="157" y="153"/>
                  <a:pt x="148" y="163"/>
                </a:cubicBezTo>
                <a:cubicBezTo>
                  <a:pt x="145" y="166"/>
                  <a:pt x="142" y="170"/>
                  <a:pt x="139" y="173"/>
                </a:cubicBezTo>
                <a:cubicBezTo>
                  <a:pt x="131" y="182"/>
                  <a:pt x="119" y="182"/>
                  <a:pt x="108" y="182"/>
                </a:cubicBezTo>
                <a:cubicBezTo>
                  <a:pt x="101" y="183"/>
                  <a:pt x="93" y="183"/>
                  <a:pt x="92" y="186"/>
                </a:cubicBezTo>
                <a:cubicBezTo>
                  <a:pt x="83" y="209"/>
                  <a:pt x="64" y="234"/>
                  <a:pt x="39" y="231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37" name="Freeform 620"/>
          <p:cNvSpPr>
            <a:spLocks/>
          </p:cNvSpPr>
          <p:nvPr/>
        </p:nvSpPr>
        <p:spPr bwMode="auto">
          <a:xfrm>
            <a:off x="6692983" y="4527721"/>
            <a:ext cx="100121" cy="124063"/>
          </a:xfrm>
          <a:custGeom>
            <a:avLst/>
            <a:gdLst>
              <a:gd name="T0" fmla="*/ 74 w 156"/>
              <a:gd name="T1" fmla="*/ 19 h 191"/>
              <a:gd name="T2" fmla="*/ 119 w 156"/>
              <a:gd name="T3" fmla="*/ 87 h 191"/>
              <a:gd name="T4" fmla="*/ 125 w 156"/>
              <a:gd name="T5" fmla="*/ 136 h 191"/>
              <a:gd name="T6" fmla="*/ 145 w 156"/>
              <a:gd name="T7" fmla="*/ 191 h 191"/>
              <a:gd name="T8" fmla="*/ 0 w 156"/>
              <a:gd name="T9" fmla="*/ 0 h 191"/>
              <a:gd name="T10" fmla="*/ 39 w 156"/>
              <a:gd name="T11" fmla="*/ 37 h 191"/>
              <a:gd name="T12" fmla="*/ 74 w 156"/>
              <a:gd name="T13" fmla="*/ 19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56" h="191">
                <a:moveTo>
                  <a:pt x="74" y="19"/>
                </a:moveTo>
                <a:cubicBezTo>
                  <a:pt x="105" y="28"/>
                  <a:pt x="119" y="57"/>
                  <a:pt x="119" y="87"/>
                </a:cubicBezTo>
                <a:cubicBezTo>
                  <a:pt x="119" y="105"/>
                  <a:pt x="116" y="121"/>
                  <a:pt x="125" y="136"/>
                </a:cubicBezTo>
                <a:cubicBezTo>
                  <a:pt x="136" y="154"/>
                  <a:pt x="156" y="171"/>
                  <a:pt x="145" y="191"/>
                </a:cubicBezTo>
                <a:cubicBezTo>
                  <a:pt x="41" y="178"/>
                  <a:pt x="18" y="93"/>
                  <a:pt x="0" y="0"/>
                </a:cubicBezTo>
                <a:cubicBezTo>
                  <a:pt x="22" y="3"/>
                  <a:pt x="38" y="13"/>
                  <a:pt x="39" y="37"/>
                </a:cubicBezTo>
                <a:cubicBezTo>
                  <a:pt x="53" y="29"/>
                  <a:pt x="62" y="27"/>
                  <a:pt x="74" y="19"/>
                </a:cubicBezTo>
                <a:close/>
              </a:path>
            </a:pathLst>
          </a:custGeom>
          <a:solidFill>
            <a:srgbClr val="FF9900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38" name="Freeform 621"/>
          <p:cNvSpPr>
            <a:spLocks noEditPoints="1"/>
          </p:cNvSpPr>
          <p:nvPr/>
        </p:nvSpPr>
        <p:spPr bwMode="auto">
          <a:xfrm>
            <a:off x="6684278" y="4521192"/>
            <a:ext cx="115357" cy="137122"/>
          </a:xfrm>
          <a:custGeom>
            <a:avLst/>
            <a:gdLst>
              <a:gd name="T0" fmla="*/ 162 w 177"/>
              <a:gd name="T1" fmla="*/ 212 h 212"/>
              <a:gd name="T2" fmla="*/ 156 w 177"/>
              <a:gd name="T3" fmla="*/ 212 h 212"/>
              <a:gd name="T4" fmla="*/ 3 w 177"/>
              <a:gd name="T5" fmla="*/ 13 h 212"/>
              <a:gd name="T6" fmla="*/ 0 w 177"/>
              <a:gd name="T7" fmla="*/ 0 h 212"/>
              <a:gd name="T8" fmla="*/ 13 w 177"/>
              <a:gd name="T9" fmla="*/ 2 h 212"/>
              <a:gd name="T10" fmla="*/ 58 w 177"/>
              <a:gd name="T11" fmla="*/ 34 h 212"/>
              <a:gd name="T12" fmla="*/ 64 w 177"/>
              <a:gd name="T13" fmla="*/ 31 h 212"/>
              <a:gd name="T14" fmla="*/ 81 w 177"/>
              <a:gd name="T15" fmla="*/ 22 h 212"/>
              <a:gd name="T16" fmla="*/ 85 w 177"/>
              <a:gd name="T17" fmla="*/ 19 h 212"/>
              <a:gd name="T18" fmla="*/ 89 w 177"/>
              <a:gd name="T19" fmla="*/ 21 h 212"/>
              <a:gd name="T20" fmla="*/ 140 w 177"/>
              <a:gd name="T21" fmla="*/ 98 h 212"/>
              <a:gd name="T22" fmla="*/ 140 w 177"/>
              <a:gd name="T23" fmla="*/ 109 h 212"/>
              <a:gd name="T24" fmla="*/ 145 w 177"/>
              <a:gd name="T25" fmla="*/ 142 h 212"/>
              <a:gd name="T26" fmla="*/ 153 w 177"/>
              <a:gd name="T27" fmla="*/ 153 h 212"/>
              <a:gd name="T28" fmla="*/ 165 w 177"/>
              <a:gd name="T29" fmla="*/ 207 h 212"/>
              <a:gd name="T30" fmla="*/ 162 w 177"/>
              <a:gd name="T31" fmla="*/ 212 h 212"/>
              <a:gd name="T32" fmla="*/ 24 w 177"/>
              <a:gd name="T33" fmla="*/ 23 h 212"/>
              <a:gd name="T34" fmla="*/ 151 w 177"/>
              <a:gd name="T35" fmla="*/ 192 h 212"/>
              <a:gd name="T36" fmla="*/ 138 w 177"/>
              <a:gd name="T37" fmla="*/ 164 h 212"/>
              <a:gd name="T38" fmla="*/ 129 w 177"/>
              <a:gd name="T39" fmla="*/ 152 h 212"/>
              <a:gd name="T40" fmla="*/ 121 w 177"/>
              <a:gd name="T41" fmla="*/ 109 h 212"/>
              <a:gd name="T42" fmla="*/ 122 w 177"/>
              <a:gd name="T43" fmla="*/ 98 h 212"/>
              <a:gd name="T44" fmla="*/ 88 w 177"/>
              <a:gd name="T45" fmla="*/ 40 h 212"/>
              <a:gd name="T46" fmla="*/ 72 w 177"/>
              <a:gd name="T47" fmla="*/ 48 h 212"/>
              <a:gd name="T48" fmla="*/ 56 w 177"/>
              <a:gd name="T49" fmla="*/ 56 h 212"/>
              <a:gd name="T50" fmla="*/ 43 w 177"/>
              <a:gd name="T51" fmla="*/ 64 h 212"/>
              <a:gd name="T52" fmla="*/ 42 w 177"/>
              <a:gd name="T53" fmla="*/ 49 h 212"/>
              <a:gd name="T54" fmla="*/ 24 w 177"/>
              <a:gd name="T55" fmla="*/ 23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77" h="212">
                <a:moveTo>
                  <a:pt x="162" y="212"/>
                </a:moveTo>
                <a:cubicBezTo>
                  <a:pt x="156" y="212"/>
                  <a:pt x="156" y="212"/>
                  <a:pt x="156" y="212"/>
                </a:cubicBezTo>
                <a:cubicBezTo>
                  <a:pt x="47" y="198"/>
                  <a:pt x="21" y="110"/>
                  <a:pt x="3" y="13"/>
                </a:cubicBezTo>
                <a:cubicBezTo>
                  <a:pt x="0" y="0"/>
                  <a:pt x="0" y="0"/>
                  <a:pt x="0" y="0"/>
                </a:cubicBezTo>
                <a:cubicBezTo>
                  <a:pt x="13" y="2"/>
                  <a:pt x="13" y="2"/>
                  <a:pt x="13" y="2"/>
                </a:cubicBezTo>
                <a:cubicBezTo>
                  <a:pt x="37" y="5"/>
                  <a:pt x="53" y="16"/>
                  <a:pt x="58" y="34"/>
                </a:cubicBezTo>
                <a:cubicBezTo>
                  <a:pt x="60" y="33"/>
                  <a:pt x="62" y="32"/>
                  <a:pt x="64" y="31"/>
                </a:cubicBezTo>
                <a:cubicBezTo>
                  <a:pt x="70" y="29"/>
                  <a:pt x="75" y="26"/>
                  <a:pt x="81" y="22"/>
                </a:cubicBezTo>
                <a:cubicBezTo>
                  <a:pt x="85" y="19"/>
                  <a:pt x="85" y="19"/>
                  <a:pt x="85" y="19"/>
                </a:cubicBezTo>
                <a:cubicBezTo>
                  <a:pt x="89" y="21"/>
                  <a:pt x="89" y="21"/>
                  <a:pt x="89" y="21"/>
                </a:cubicBezTo>
                <a:cubicBezTo>
                  <a:pt x="120" y="30"/>
                  <a:pt x="140" y="59"/>
                  <a:pt x="140" y="98"/>
                </a:cubicBezTo>
                <a:cubicBezTo>
                  <a:pt x="140" y="102"/>
                  <a:pt x="140" y="106"/>
                  <a:pt x="140" y="109"/>
                </a:cubicBezTo>
                <a:cubicBezTo>
                  <a:pt x="139" y="122"/>
                  <a:pt x="139" y="133"/>
                  <a:pt x="145" y="142"/>
                </a:cubicBezTo>
                <a:cubicBezTo>
                  <a:pt x="147" y="146"/>
                  <a:pt x="150" y="150"/>
                  <a:pt x="153" y="153"/>
                </a:cubicBezTo>
                <a:cubicBezTo>
                  <a:pt x="163" y="168"/>
                  <a:pt x="177" y="186"/>
                  <a:pt x="165" y="207"/>
                </a:cubicBezTo>
                <a:lnTo>
                  <a:pt x="162" y="212"/>
                </a:lnTo>
                <a:close/>
                <a:moveTo>
                  <a:pt x="24" y="23"/>
                </a:moveTo>
                <a:cubicBezTo>
                  <a:pt x="41" y="108"/>
                  <a:pt x="65" y="178"/>
                  <a:pt x="151" y="192"/>
                </a:cubicBezTo>
                <a:cubicBezTo>
                  <a:pt x="152" y="184"/>
                  <a:pt x="146" y="176"/>
                  <a:pt x="138" y="164"/>
                </a:cubicBezTo>
                <a:cubicBezTo>
                  <a:pt x="135" y="160"/>
                  <a:pt x="132" y="156"/>
                  <a:pt x="129" y="152"/>
                </a:cubicBezTo>
                <a:cubicBezTo>
                  <a:pt x="120" y="138"/>
                  <a:pt x="121" y="123"/>
                  <a:pt x="121" y="109"/>
                </a:cubicBezTo>
                <a:cubicBezTo>
                  <a:pt x="122" y="105"/>
                  <a:pt x="122" y="102"/>
                  <a:pt x="122" y="98"/>
                </a:cubicBezTo>
                <a:cubicBezTo>
                  <a:pt x="122" y="87"/>
                  <a:pt x="119" y="51"/>
                  <a:pt x="88" y="40"/>
                </a:cubicBezTo>
                <a:cubicBezTo>
                  <a:pt x="82" y="43"/>
                  <a:pt x="77" y="46"/>
                  <a:pt x="72" y="48"/>
                </a:cubicBezTo>
                <a:cubicBezTo>
                  <a:pt x="67" y="50"/>
                  <a:pt x="62" y="53"/>
                  <a:pt x="56" y="56"/>
                </a:cubicBezTo>
                <a:cubicBezTo>
                  <a:pt x="43" y="64"/>
                  <a:pt x="43" y="64"/>
                  <a:pt x="43" y="64"/>
                </a:cubicBezTo>
                <a:cubicBezTo>
                  <a:pt x="42" y="49"/>
                  <a:pt x="42" y="49"/>
                  <a:pt x="42" y="49"/>
                </a:cubicBezTo>
                <a:cubicBezTo>
                  <a:pt x="41" y="35"/>
                  <a:pt x="36" y="27"/>
                  <a:pt x="24" y="23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39" name="Freeform 622"/>
          <p:cNvSpPr>
            <a:spLocks/>
          </p:cNvSpPr>
          <p:nvPr/>
        </p:nvSpPr>
        <p:spPr bwMode="auto">
          <a:xfrm>
            <a:off x="6211965" y="3933524"/>
            <a:ext cx="195890" cy="108828"/>
          </a:xfrm>
          <a:custGeom>
            <a:avLst/>
            <a:gdLst>
              <a:gd name="T0" fmla="*/ 39 w 303"/>
              <a:gd name="T1" fmla="*/ 3 h 165"/>
              <a:gd name="T2" fmla="*/ 49 w 303"/>
              <a:gd name="T3" fmla="*/ 11 h 165"/>
              <a:gd name="T4" fmla="*/ 50 w 303"/>
              <a:gd name="T5" fmla="*/ 0 h 165"/>
              <a:gd name="T6" fmla="*/ 113 w 303"/>
              <a:gd name="T7" fmla="*/ 26 h 165"/>
              <a:gd name="T8" fmla="*/ 154 w 303"/>
              <a:gd name="T9" fmla="*/ 43 h 165"/>
              <a:gd name="T10" fmla="*/ 171 w 303"/>
              <a:gd name="T11" fmla="*/ 67 h 165"/>
              <a:gd name="T12" fmla="*/ 203 w 303"/>
              <a:gd name="T13" fmla="*/ 87 h 165"/>
              <a:gd name="T14" fmla="*/ 298 w 303"/>
              <a:gd name="T15" fmla="*/ 100 h 165"/>
              <a:gd name="T16" fmla="*/ 267 w 303"/>
              <a:gd name="T17" fmla="*/ 163 h 165"/>
              <a:gd name="T18" fmla="*/ 202 w 303"/>
              <a:gd name="T19" fmla="*/ 149 h 165"/>
              <a:gd name="T20" fmla="*/ 158 w 303"/>
              <a:gd name="T21" fmla="*/ 122 h 165"/>
              <a:gd name="T22" fmla="*/ 103 w 303"/>
              <a:gd name="T23" fmla="*/ 121 h 165"/>
              <a:gd name="T24" fmla="*/ 40 w 303"/>
              <a:gd name="T25" fmla="*/ 85 h 165"/>
              <a:gd name="T26" fmla="*/ 6 w 303"/>
              <a:gd name="T27" fmla="*/ 49 h 165"/>
              <a:gd name="T28" fmla="*/ 39 w 303"/>
              <a:gd name="T29" fmla="*/ 3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03" h="165">
                <a:moveTo>
                  <a:pt x="39" y="3"/>
                </a:moveTo>
                <a:cubicBezTo>
                  <a:pt x="43" y="6"/>
                  <a:pt x="45" y="9"/>
                  <a:pt x="49" y="11"/>
                </a:cubicBezTo>
                <a:cubicBezTo>
                  <a:pt x="49" y="7"/>
                  <a:pt x="50" y="3"/>
                  <a:pt x="50" y="0"/>
                </a:cubicBezTo>
                <a:cubicBezTo>
                  <a:pt x="78" y="5"/>
                  <a:pt x="91" y="9"/>
                  <a:pt x="113" y="26"/>
                </a:cubicBezTo>
                <a:cubicBezTo>
                  <a:pt x="130" y="39"/>
                  <a:pt x="127" y="63"/>
                  <a:pt x="154" y="43"/>
                </a:cubicBezTo>
                <a:cubicBezTo>
                  <a:pt x="147" y="62"/>
                  <a:pt x="155" y="63"/>
                  <a:pt x="171" y="67"/>
                </a:cubicBezTo>
                <a:cubicBezTo>
                  <a:pt x="197" y="72"/>
                  <a:pt x="180" y="79"/>
                  <a:pt x="203" y="87"/>
                </a:cubicBezTo>
                <a:cubicBezTo>
                  <a:pt x="229" y="96"/>
                  <a:pt x="265" y="109"/>
                  <a:pt x="298" y="100"/>
                </a:cubicBezTo>
                <a:cubicBezTo>
                  <a:pt x="295" y="135"/>
                  <a:pt x="303" y="158"/>
                  <a:pt x="267" y="163"/>
                </a:cubicBezTo>
                <a:cubicBezTo>
                  <a:pt x="247" y="165"/>
                  <a:pt x="221" y="154"/>
                  <a:pt x="202" y="149"/>
                </a:cubicBezTo>
                <a:cubicBezTo>
                  <a:pt x="180" y="145"/>
                  <a:pt x="176" y="129"/>
                  <a:pt x="158" y="122"/>
                </a:cubicBezTo>
                <a:cubicBezTo>
                  <a:pt x="141" y="116"/>
                  <a:pt x="120" y="125"/>
                  <a:pt x="103" y="121"/>
                </a:cubicBezTo>
                <a:cubicBezTo>
                  <a:pt x="81" y="115"/>
                  <a:pt x="59" y="95"/>
                  <a:pt x="40" y="85"/>
                </a:cubicBezTo>
                <a:cubicBezTo>
                  <a:pt x="20" y="73"/>
                  <a:pt x="0" y="72"/>
                  <a:pt x="6" y="49"/>
                </a:cubicBezTo>
                <a:cubicBezTo>
                  <a:pt x="13" y="25"/>
                  <a:pt x="17" y="15"/>
                  <a:pt x="39" y="3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40" name="Freeform 623"/>
          <p:cNvSpPr>
            <a:spLocks noEditPoints="1"/>
          </p:cNvSpPr>
          <p:nvPr/>
        </p:nvSpPr>
        <p:spPr bwMode="auto">
          <a:xfrm>
            <a:off x="6205435" y="3926991"/>
            <a:ext cx="206772" cy="119710"/>
          </a:xfrm>
          <a:custGeom>
            <a:avLst/>
            <a:gdLst>
              <a:gd name="T0" fmla="*/ 271 w 318"/>
              <a:gd name="T1" fmla="*/ 183 h 183"/>
              <a:gd name="T2" fmla="*/ 228 w 318"/>
              <a:gd name="T3" fmla="*/ 175 h 183"/>
              <a:gd name="T4" fmla="*/ 210 w 318"/>
              <a:gd name="T5" fmla="*/ 169 h 183"/>
              <a:gd name="T6" fmla="*/ 181 w 318"/>
              <a:gd name="T7" fmla="*/ 153 h 183"/>
              <a:gd name="T8" fmla="*/ 165 w 318"/>
              <a:gd name="T9" fmla="*/ 142 h 183"/>
              <a:gd name="T10" fmla="*/ 140 w 318"/>
              <a:gd name="T11" fmla="*/ 141 h 183"/>
              <a:gd name="T12" fmla="*/ 110 w 318"/>
              <a:gd name="T13" fmla="*/ 140 h 183"/>
              <a:gd name="T14" fmla="*/ 64 w 318"/>
              <a:gd name="T15" fmla="*/ 116 h 183"/>
              <a:gd name="T16" fmla="*/ 45 w 318"/>
              <a:gd name="T17" fmla="*/ 104 h 183"/>
              <a:gd name="T18" fmla="*/ 33 w 318"/>
              <a:gd name="T19" fmla="*/ 97 h 183"/>
              <a:gd name="T20" fmla="*/ 7 w 318"/>
              <a:gd name="T21" fmla="*/ 57 h 183"/>
              <a:gd name="T22" fmla="*/ 45 w 318"/>
              <a:gd name="T23" fmla="*/ 6 h 183"/>
              <a:gd name="T24" fmla="*/ 51 w 318"/>
              <a:gd name="T25" fmla="*/ 3 h 183"/>
              <a:gd name="T26" fmla="*/ 52 w 318"/>
              <a:gd name="T27" fmla="*/ 5 h 183"/>
              <a:gd name="T28" fmla="*/ 53 w 318"/>
              <a:gd name="T29" fmla="*/ 0 h 183"/>
              <a:gd name="T30" fmla="*/ 62 w 318"/>
              <a:gd name="T31" fmla="*/ 2 h 183"/>
              <a:gd name="T32" fmla="*/ 128 w 318"/>
              <a:gd name="T33" fmla="*/ 30 h 183"/>
              <a:gd name="T34" fmla="*/ 142 w 318"/>
              <a:gd name="T35" fmla="*/ 46 h 183"/>
              <a:gd name="T36" fmla="*/ 148 w 318"/>
              <a:gd name="T37" fmla="*/ 52 h 183"/>
              <a:gd name="T38" fmla="*/ 159 w 318"/>
              <a:gd name="T39" fmla="*/ 46 h 183"/>
              <a:gd name="T40" fmla="*/ 184 w 318"/>
              <a:gd name="T41" fmla="*/ 27 h 183"/>
              <a:gd name="T42" fmla="*/ 173 w 318"/>
              <a:gd name="T43" fmla="*/ 57 h 183"/>
              <a:gd name="T44" fmla="*/ 171 w 318"/>
              <a:gd name="T45" fmla="*/ 66 h 183"/>
              <a:gd name="T46" fmla="*/ 182 w 318"/>
              <a:gd name="T47" fmla="*/ 68 h 183"/>
              <a:gd name="T48" fmla="*/ 207 w 318"/>
              <a:gd name="T49" fmla="*/ 83 h 183"/>
              <a:gd name="T50" fmla="*/ 216 w 318"/>
              <a:gd name="T51" fmla="*/ 89 h 183"/>
              <a:gd name="T52" fmla="*/ 284 w 318"/>
              <a:gd name="T53" fmla="*/ 105 h 183"/>
              <a:gd name="T54" fmla="*/ 305 w 318"/>
              <a:gd name="T55" fmla="*/ 102 h 183"/>
              <a:gd name="T56" fmla="*/ 318 w 318"/>
              <a:gd name="T57" fmla="*/ 99 h 183"/>
              <a:gd name="T58" fmla="*/ 317 w 318"/>
              <a:gd name="T59" fmla="*/ 112 h 183"/>
              <a:gd name="T60" fmla="*/ 316 w 318"/>
              <a:gd name="T61" fmla="*/ 130 h 183"/>
              <a:gd name="T62" fmla="*/ 278 w 318"/>
              <a:gd name="T63" fmla="*/ 183 h 183"/>
              <a:gd name="T64" fmla="*/ 271 w 318"/>
              <a:gd name="T65" fmla="*/ 183 h 183"/>
              <a:gd name="T66" fmla="*/ 154 w 318"/>
              <a:gd name="T67" fmla="*/ 122 h 183"/>
              <a:gd name="T68" fmla="*/ 171 w 318"/>
              <a:gd name="T69" fmla="*/ 125 h 183"/>
              <a:gd name="T70" fmla="*/ 193 w 318"/>
              <a:gd name="T71" fmla="*/ 139 h 183"/>
              <a:gd name="T72" fmla="*/ 214 w 318"/>
              <a:gd name="T73" fmla="*/ 151 h 183"/>
              <a:gd name="T74" fmla="*/ 233 w 318"/>
              <a:gd name="T75" fmla="*/ 157 h 183"/>
              <a:gd name="T76" fmla="*/ 276 w 318"/>
              <a:gd name="T77" fmla="*/ 165 h 183"/>
              <a:gd name="T78" fmla="*/ 297 w 318"/>
              <a:gd name="T79" fmla="*/ 130 h 183"/>
              <a:gd name="T80" fmla="*/ 298 w 318"/>
              <a:gd name="T81" fmla="*/ 123 h 183"/>
              <a:gd name="T82" fmla="*/ 210 w 318"/>
              <a:gd name="T83" fmla="*/ 107 h 183"/>
              <a:gd name="T84" fmla="*/ 191 w 318"/>
              <a:gd name="T85" fmla="*/ 92 h 183"/>
              <a:gd name="T86" fmla="*/ 180 w 318"/>
              <a:gd name="T87" fmla="*/ 87 h 183"/>
              <a:gd name="T88" fmla="*/ 155 w 318"/>
              <a:gd name="T89" fmla="*/ 75 h 183"/>
              <a:gd name="T90" fmla="*/ 153 w 318"/>
              <a:gd name="T91" fmla="*/ 70 h 183"/>
              <a:gd name="T92" fmla="*/ 127 w 318"/>
              <a:gd name="T93" fmla="*/ 56 h 183"/>
              <a:gd name="T94" fmla="*/ 117 w 318"/>
              <a:gd name="T95" fmla="*/ 44 h 183"/>
              <a:gd name="T96" fmla="*/ 68 w 318"/>
              <a:gd name="T97" fmla="*/ 22 h 183"/>
              <a:gd name="T98" fmla="*/ 65 w 318"/>
              <a:gd name="T99" fmla="*/ 39 h 183"/>
              <a:gd name="T100" fmla="*/ 48 w 318"/>
              <a:gd name="T101" fmla="*/ 25 h 183"/>
              <a:gd name="T102" fmla="*/ 25 w 318"/>
              <a:gd name="T103" fmla="*/ 62 h 183"/>
              <a:gd name="T104" fmla="*/ 40 w 318"/>
              <a:gd name="T105" fmla="*/ 80 h 183"/>
              <a:gd name="T106" fmla="*/ 54 w 318"/>
              <a:gd name="T107" fmla="*/ 88 h 183"/>
              <a:gd name="T108" fmla="*/ 75 w 318"/>
              <a:gd name="T109" fmla="*/ 100 h 183"/>
              <a:gd name="T110" fmla="*/ 115 w 318"/>
              <a:gd name="T111" fmla="*/ 123 h 183"/>
              <a:gd name="T112" fmla="*/ 139 w 318"/>
              <a:gd name="T113" fmla="*/ 123 h 183"/>
              <a:gd name="T114" fmla="*/ 154 w 318"/>
              <a:gd name="T115" fmla="*/ 122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18" h="183">
                <a:moveTo>
                  <a:pt x="271" y="183"/>
                </a:moveTo>
                <a:cubicBezTo>
                  <a:pt x="257" y="183"/>
                  <a:pt x="242" y="179"/>
                  <a:pt x="228" y="175"/>
                </a:cubicBezTo>
                <a:cubicBezTo>
                  <a:pt x="222" y="172"/>
                  <a:pt x="215" y="171"/>
                  <a:pt x="210" y="169"/>
                </a:cubicBezTo>
                <a:cubicBezTo>
                  <a:pt x="196" y="166"/>
                  <a:pt x="188" y="159"/>
                  <a:pt x="181" y="153"/>
                </a:cubicBezTo>
                <a:cubicBezTo>
                  <a:pt x="176" y="148"/>
                  <a:pt x="172" y="144"/>
                  <a:pt x="165" y="142"/>
                </a:cubicBezTo>
                <a:cubicBezTo>
                  <a:pt x="159" y="140"/>
                  <a:pt x="150" y="140"/>
                  <a:pt x="140" y="141"/>
                </a:cubicBezTo>
                <a:cubicBezTo>
                  <a:pt x="129" y="142"/>
                  <a:pt x="118" y="143"/>
                  <a:pt x="110" y="140"/>
                </a:cubicBezTo>
                <a:cubicBezTo>
                  <a:pt x="94" y="136"/>
                  <a:pt x="79" y="126"/>
                  <a:pt x="64" y="116"/>
                </a:cubicBezTo>
                <a:cubicBezTo>
                  <a:pt x="58" y="111"/>
                  <a:pt x="51" y="107"/>
                  <a:pt x="45" y="104"/>
                </a:cubicBezTo>
                <a:cubicBezTo>
                  <a:pt x="41" y="101"/>
                  <a:pt x="37" y="99"/>
                  <a:pt x="33" y="97"/>
                </a:cubicBezTo>
                <a:cubicBezTo>
                  <a:pt x="18" y="90"/>
                  <a:pt x="0" y="82"/>
                  <a:pt x="7" y="57"/>
                </a:cubicBezTo>
                <a:cubicBezTo>
                  <a:pt x="14" y="31"/>
                  <a:pt x="20" y="19"/>
                  <a:pt x="45" y="6"/>
                </a:cubicBezTo>
                <a:cubicBezTo>
                  <a:pt x="51" y="3"/>
                  <a:pt x="51" y="3"/>
                  <a:pt x="51" y="3"/>
                </a:cubicBezTo>
                <a:cubicBezTo>
                  <a:pt x="52" y="5"/>
                  <a:pt x="52" y="5"/>
                  <a:pt x="52" y="5"/>
                </a:cubicBezTo>
                <a:cubicBezTo>
                  <a:pt x="53" y="0"/>
                  <a:pt x="53" y="0"/>
                  <a:pt x="53" y="0"/>
                </a:cubicBezTo>
                <a:cubicBezTo>
                  <a:pt x="62" y="2"/>
                  <a:pt x="62" y="2"/>
                  <a:pt x="62" y="2"/>
                </a:cubicBezTo>
                <a:cubicBezTo>
                  <a:pt x="91" y="7"/>
                  <a:pt x="104" y="11"/>
                  <a:pt x="128" y="30"/>
                </a:cubicBezTo>
                <a:cubicBezTo>
                  <a:pt x="135" y="35"/>
                  <a:pt x="139" y="41"/>
                  <a:pt x="142" y="46"/>
                </a:cubicBezTo>
                <a:cubicBezTo>
                  <a:pt x="144" y="48"/>
                  <a:pt x="146" y="52"/>
                  <a:pt x="148" y="52"/>
                </a:cubicBezTo>
                <a:cubicBezTo>
                  <a:pt x="148" y="52"/>
                  <a:pt x="151" y="52"/>
                  <a:pt x="159" y="46"/>
                </a:cubicBezTo>
                <a:cubicBezTo>
                  <a:pt x="184" y="27"/>
                  <a:pt x="184" y="27"/>
                  <a:pt x="184" y="27"/>
                </a:cubicBezTo>
                <a:cubicBezTo>
                  <a:pt x="173" y="57"/>
                  <a:pt x="173" y="57"/>
                  <a:pt x="173" y="57"/>
                </a:cubicBezTo>
                <a:cubicBezTo>
                  <a:pt x="171" y="64"/>
                  <a:pt x="171" y="66"/>
                  <a:pt x="171" y="66"/>
                </a:cubicBezTo>
                <a:cubicBezTo>
                  <a:pt x="172" y="66"/>
                  <a:pt x="178" y="67"/>
                  <a:pt x="182" y="68"/>
                </a:cubicBezTo>
                <a:cubicBezTo>
                  <a:pt x="199" y="72"/>
                  <a:pt x="203" y="76"/>
                  <a:pt x="207" y="83"/>
                </a:cubicBezTo>
                <a:cubicBezTo>
                  <a:pt x="208" y="85"/>
                  <a:pt x="209" y="87"/>
                  <a:pt x="216" y="89"/>
                </a:cubicBezTo>
                <a:cubicBezTo>
                  <a:pt x="235" y="96"/>
                  <a:pt x="260" y="105"/>
                  <a:pt x="284" y="105"/>
                </a:cubicBezTo>
                <a:cubicBezTo>
                  <a:pt x="291" y="105"/>
                  <a:pt x="298" y="104"/>
                  <a:pt x="305" y="102"/>
                </a:cubicBezTo>
                <a:cubicBezTo>
                  <a:pt x="318" y="99"/>
                  <a:pt x="318" y="99"/>
                  <a:pt x="318" y="99"/>
                </a:cubicBezTo>
                <a:cubicBezTo>
                  <a:pt x="317" y="112"/>
                  <a:pt x="317" y="112"/>
                  <a:pt x="317" y="112"/>
                </a:cubicBezTo>
                <a:cubicBezTo>
                  <a:pt x="316" y="118"/>
                  <a:pt x="316" y="125"/>
                  <a:pt x="316" y="130"/>
                </a:cubicBezTo>
                <a:cubicBezTo>
                  <a:pt x="315" y="154"/>
                  <a:pt x="315" y="178"/>
                  <a:pt x="278" y="183"/>
                </a:cubicBezTo>
                <a:cubicBezTo>
                  <a:pt x="276" y="183"/>
                  <a:pt x="273" y="183"/>
                  <a:pt x="271" y="183"/>
                </a:cubicBezTo>
                <a:close/>
                <a:moveTo>
                  <a:pt x="154" y="122"/>
                </a:moveTo>
                <a:cubicBezTo>
                  <a:pt x="161" y="122"/>
                  <a:pt x="166" y="123"/>
                  <a:pt x="171" y="125"/>
                </a:cubicBezTo>
                <a:cubicBezTo>
                  <a:pt x="181" y="128"/>
                  <a:pt x="188" y="134"/>
                  <a:pt x="193" y="139"/>
                </a:cubicBezTo>
                <a:cubicBezTo>
                  <a:pt x="199" y="145"/>
                  <a:pt x="205" y="149"/>
                  <a:pt x="214" y="151"/>
                </a:cubicBezTo>
                <a:cubicBezTo>
                  <a:pt x="220" y="153"/>
                  <a:pt x="226" y="155"/>
                  <a:pt x="233" y="157"/>
                </a:cubicBezTo>
                <a:cubicBezTo>
                  <a:pt x="248" y="161"/>
                  <a:pt x="263" y="166"/>
                  <a:pt x="276" y="165"/>
                </a:cubicBezTo>
                <a:cubicBezTo>
                  <a:pt x="296" y="162"/>
                  <a:pt x="297" y="155"/>
                  <a:pt x="297" y="130"/>
                </a:cubicBezTo>
                <a:cubicBezTo>
                  <a:pt x="297" y="127"/>
                  <a:pt x="297" y="125"/>
                  <a:pt x="298" y="123"/>
                </a:cubicBezTo>
                <a:cubicBezTo>
                  <a:pt x="267" y="127"/>
                  <a:pt x="233" y="115"/>
                  <a:pt x="210" y="107"/>
                </a:cubicBezTo>
                <a:cubicBezTo>
                  <a:pt x="197" y="102"/>
                  <a:pt x="194" y="97"/>
                  <a:pt x="191" y="92"/>
                </a:cubicBezTo>
                <a:cubicBezTo>
                  <a:pt x="190" y="90"/>
                  <a:pt x="189" y="88"/>
                  <a:pt x="180" y="87"/>
                </a:cubicBezTo>
                <a:cubicBezTo>
                  <a:pt x="168" y="84"/>
                  <a:pt x="159" y="82"/>
                  <a:pt x="155" y="75"/>
                </a:cubicBezTo>
                <a:cubicBezTo>
                  <a:pt x="154" y="73"/>
                  <a:pt x="153" y="72"/>
                  <a:pt x="153" y="70"/>
                </a:cubicBezTo>
                <a:cubicBezTo>
                  <a:pt x="140" y="74"/>
                  <a:pt x="132" y="64"/>
                  <a:pt x="127" y="56"/>
                </a:cubicBezTo>
                <a:cubicBezTo>
                  <a:pt x="125" y="52"/>
                  <a:pt x="121" y="47"/>
                  <a:pt x="117" y="44"/>
                </a:cubicBezTo>
                <a:cubicBezTo>
                  <a:pt x="99" y="30"/>
                  <a:pt x="88" y="26"/>
                  <a:pt x="68" y="22"/>
                </a:cubicBezTo>
                <a:cubicBezTo>
                  <a:pt x="65" y="39"/>
                  <a:pt x="65" y="39"/>
                  <a:pt x="65" y="39"/>
                </a:cubicBezTo>
                <a:cubicBezTo>
                  <a:pt x="48" y="25"/>
                  <a:pt x="48" y="25"/>
                  <a:pt x="48" y="25"/>
                </a:cubicBezTo>
                <a:cubicBezTo>
                  <a:pt x="33" y="34"/>
                  <a:pt x="30" y="42"/>
                  <a:pt x="25" y="62"/>
                </a:cubicBezTo>
                <a:cubicBezTo>
                  <a:pt x="22" y="72"/>
                  <a:pt x="25" y="73"/>
                  <a:pt x="40" y="80"/>
                </a:cubicBezTo>
                <a:cubicBezTo>
                  <a:pt x="45" y="82"/>
                  <a:pt x="50" y="85"/>
                  <a:pt x="54" y="88"/>
                </a:cubicBezTo>
                <a:cubicBezTo>
                  <a:pt x="61" y="91"/>
                  <a:pt x="67" y="96"/>
                  <a:pt x="75" y="100"/>
                </a:cubicBezTo>
                <a:cubicBezTo>
                  <a:pt x="88" y="110"/>
                  <a:pt x="103" y="119"/>
                  <a:pt x="115" y="123"/>
                </a:cubicBezTo>
                <a:cubicBezTo>
                  <a:pt x="121" y="124"/>
                  <a:pt x="130" y="124"/>
                  <a:pt x="139" y="123"/>
                </a:cubicBezTo>
                <a:cubicBezTo>
                  <a:pt x="144" y="123"/>
                  <a:pt x="149" y="122"/>
                  <a:pt x="154" y="122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41" name="Freeform 624"/>
          <p:cNvSpPr>
            <a:spLocks/>
          </p:cNvSpPr>
          <p:nvPr/>
        </p:nvSpPr>
        <p:spPr bwMode="auto">
          <a:xfrm>
            <a:off x="6777866" y="4647431"/>
            <a:ext cx="6530" cy="6530"/>
          </a:xfrm>
          <a:custGeom>
            <a:avLst/>
            <a:gdLst>
              <a:gd name="T0" fmla="*/ 11 w 11"/>
              <a:gd name="T1" fmla="*/ 6 h 10"/>
              <a:gd name="T2" fmla="*/ 0 w 11"/>
              <a:gd name="T3" fmla="*/ 10 h 10"/>
              <a:gd name="T4" fmla="*/ 11 w 11"/>
              <a:gd name="T5" fmla="*/ 6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10">
                <a:moveTo>
                  <a:pt x="11" y="6"/>
                </a:moveTo>
                <a:cubicBezTo>
                  <a:pt x="6" y="7"/>
                  <a:pt x="4" y="0"/>
                  <a:pt x="0" y="10"/>
                </a:cubicBezTo>
                <a:cubicBezTo>
                  <a:pt x="4" y="9"/>
                  <a:pt x="7" y="8"/>
                  <a:pt x="11" y="6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42" name="Freeform 625"/>
          <p:cNvSpPr>
            <a:spLocks/>
          </p:cNvSpPr>
          <p:nvPr/>
        </p:nvSpPr>
        <p:spPr bwMode="auto">
          <a:xfrm>
            <a:off x="6766985" y="4643079"/>
            <a:ext cx="67472" cy="21766"/>
          </a:xfrm>
          <a:custGeom>
            <a:avLst/>
            <a:gdLst>
              <a:gd name="T0" fmla="*/ 0 w 103"/>
              <a:gd name="T1" fmla="*/ 32 h 32"/>
              <a:gd name="T2" fmla="*/ 7 w 103"/>
              <a:gd name="T3" fmla="*/ 14 h 32"/>
              <a:gd name="T4" fmla="*/ 20 w 103"/>
              <a:gd name="T5" fmla="*/ 2 h 32"/>
              <a:gd name="T6" fmla="*/ 27 w 103"/>
              <a:gd name="T7" fmla="*/ 4 h 32"/>
              <a:gd name="T8" fmla="*/ 103 w 103"/>
              <a:gd name="T9" fmla="*/ 0 h 32"/>
              <a:gd name="T10" fmla="*/ 30 w 103"/>
              <a:gd name="T11" fmla="*/ 22 h 32"/>
              <a:gd name="T12" fmla="*/ 22 w 103"/>
              <a:gd name="T13" fmla="*/ 25 h 32"/>
              <a:gd name="T14" fmla="*/ 0 w 103"/>
              <a:gd name="T15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3" h="32">
                <a:moveTo>
                  <a:pt x="0" y="32"/>
                </a:moveTo>
                <a:cubicBezTo>
                  <a:pt x="7" y="14"/>
                  <a:pt x="7" y="14"/>
                  <a:pt x="7" y="14"/>
                </a:cubicBezTo>
                <a:cubicBezTo>
                  <a:pt x="9" y="11"/>
                  <a:pt x="12" y="2"/>
                  <a:pt x="20" y="2"/>
                </a:cubicBezTo>
                <a:cubicBezTo>
                  <a:pt x="23" y="2"/>
                  <a:pt x="26" y="3"/>
                  <a:pt x="27" y="4"/>
                </a:cubicBezTo>
                <a:cubicBezTo>
                  <a:pt x="103" y="0"/>
                  <a:pt x="103" y="0"/>
                  <a:pt x="103" y="0"/>
                </a:cubicBezTo>
                <a:cubicBezTo>
                  <a:pt x="30" y="22"/>
                  <a:pt x="30" y="22"/>
                  <a:pt x="30" y="22"/>
                </a:cubicBezTo>
                <a:cubicBezTo>
                  <a:pt x="27" y="23"/>
                  <a:pt x="25" y="24"/>
                  <a:pt x="22" y="25"/>
                </a:cubicBezTo>
                <a:lnTo>
                  <a:pt x="0" y="32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43" name="Freeform 626"/>
          <p:cNvSpPr>
            <a:spLocks/>
          </p:cNvSpPr>
          <p:nvPr/>
        </p:nvSpPr>
        <p:spPr bwMode="auto">
          <a:xfrm>
            <a:off x="6629863" y="4183826"/>
            <a:ext cx="198067" cy="367837"/>
          </a:xfrm>
          <a:custGeom>
            <a:avLst/>
            <a:gdLst>
              <a:gd name="T0" fmla="*/ 279 w 304"/>
              <a:gd name="T1" fmla="*/ 246 h 565"/>
              <a:gd name="T2" fmla="*/ 182 w 304"/>
              <a:gd name="T3" fmla="*/ 264 h 565"/>
              <a:gd name="T4" fmla="*/ 195 w 304"/>
              <a:gd name="T5" fmla="*/ 346 h 565"/>
              <a:gd name="T6" fmla="*/ 153 w 304"/>
              <a:gd name="T7" fmla="*/ 309 h 565"/>
              <a:gd name="T8" fmla="*/ 123 w 304"/>
              <a:gd name="T9" fmla="*/ 304 h 565"/>
              <a:gd name="T10" fmla="*/ 115 w 304"/>
              <a:gd name="T11" fmla="*/ 276 h 565"/>
              <a:gd name="T12" fmla="*/ 86 w 304"/>
              <a:gd name="T13" fmla="*/ 321 h 565"/>
              <a:gd name="T14" fmla="*/ 61 w 304"/>
              <a:gd name="T15" fmla="*/ 395 h 565"/>
              <a:gd name="T16" fmla="*/ 63 w 304"/>
              <a:gd name="T17" fmla="*/ 429 h 565"/>
              <a:gd name="T18" fmla="*/ 84 w 304"/>
              <a:gd name="T19" fmla="*/ 435 h 565"/>
              <a:gd name="T20" fmla="*/ 110 w 304"/>
              <a:gd name="T21" fmla="*/ 504 h 565"/>
              <a:gd name="T22" fmla="*/ 159 w 304"/>
              <a:gd name="T23" fmla="*/ 534 h 565"/>
              <a:gd name="T24" fmla="*/ 136 w 304"/>
              <a:gd name="T25" fmla="*/ 565 h 565"/>
              <a:gd name="T26" fmla="*/ 97 w 304"/>
              <a:gd name="T27" fmla="*/ 528 h 565"/>
              <a:gd name="T28" fmla="*/ 99 w 304"/>
              <a:gd name="T29" fmla="*/ 537 h 565"/>
              <a:gd name="T30" fmla="*/ 28 w 304"/>
              <a:gd name="T31" fmla="*/ 472 h 565"/>
              <a:gd name="T32" fmla="*/ 43 w 304"/>
              <a:gd name="T33" fmla="*/ 400 h 565"/>
              <a:gd name="T34" fmla="*/ 73 w 304"/>
              <a:gd name="T35" fmla="*/ 333 h 565"/>
              <a:gd name="T36" fmla="*/ 55 w 304"/>
              <a:gd name="T37" fmla="*/ 263 h 565"/>
              <a:gd name="T38" fmla="*/ 30 w 304"/>
              <a:gd name="T39" fmla="*/ 213 h 565"/>
              <a:gd name="T40" fmla="*/ 35 w 304"/>
              <a:gd name="T41" fmla="*/ 155 h 565"/>
              <a:gd name="T42" fmla="*/ 4 w 304"/>
              <a:gd name="T43" fmla="*/ 90 h 565"/>
              <a:gd name="T44" fmla="*/ 99 w 304"/>
              <a:gd name="T45" fmla="*/ 0 h 565"/>
              <a:gd name="T46" fmla="*/ 125 w 304"/>
              <a:gd name="T47" fmla="*/ 43 h 565"/>
              <a:gd name="T48" fmla="*/ 123 w 304"/>
              <a:gd name="T49" fmla="*/ 121 h 565"/>
              <a:gd name="T50" fmla="*/ 154 w 304"/>
              <a:gd name="T51" fmla="*/ 99 h 565"/>
              <a:gd name="T52" fmla="*/ 191 w 304"/>
              <a:gd name="T53" fmla="*/ 105 h 565"/>
              <a:gd name="T54" fmla="*/ 244 w 304"/>
              <a:gd name="T55" fmla="*/ 110 h 565"/>
              <a:gd name="T56" fmla="*/ 268 w 304"/>
              <a:gd name="T57" fmla="*/ 173 h 565"/>
              <a:gd name="T58" fmla="*/ 279 w 304"/>
              <a:gd name="T59" fmla="*/ 246 h 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04" h="565">
                <a:moveTo>
                  <a:pt x="279" y="246"/>
                </a:moveTo>
                <a:cubicBezTo>
                  <a:pt x="246" y="244"/>
                  <a:pt x="203" y="230"/>
                  <a:pt x="182" y="264"/>
                </a:cubicBezTo>
                <a:cubicBezTo>
                  <a:pt x="159" y="302"/>
                  <a:pt x="199" y="312"/>
                  <a:pt x="195" y="346"/>
                </a:cubicBezTo>
                <a:cubicBezTo>
                  <a:pt x="190" y="331"/>
                  <a:pt x="169" y="309"/>
                  <a:pt x="153" y="309"/>
                </a:cubicBezTo>
                <a:cubicBezTo>
                  <a:pt x="144" y="309"/>
                  <a:pt x="123" y="314"/>
                  <a:pt x="123" y="304"/>
                </a:cubicBezTo>
                <a:cubicBezTo>
                  <a:pt x="122" y="293"/>
                  <a:pt x="126" y="278"/>
                  <a:pt x="115" y="276"/>
                </a:cubicBezTo>
                <a:cubicBezTo>
                  <a:pt x="81" y="271"/>
                  <a:pt x="89" y="292"/>
                  <a:pt x="86" y="321"/>
                </a:cubicBezTo>
                <a:cubicBezTo>
                  <a:pt x="84" y="345"/>
                  <a:pt x="69" y="372"/>
                  <a:pt x="61" y="395"/>
                </a:cubicBezTo>
                <a:cubicBezTo>
                  <a:pt x="57" y="405"/>
                  <a:pt x="62" y="419"/>
                  <a:pt x="63" y="429"/>
                </a:cubicBezTo>
                <a:cubicBezTo>
                  <a:pt x="64" y="444"/>
                  <a:pt x="79" y="427"/>
                  <a:pt x="84" y="435"/>
                </a:cubicBezTo>
                <a:cubicBezTo>
                  <a:pt x="97" y="454"/>
                  <a:pt x="95" y="486"/>
                  <a:pt x="110" y="504"/>
                </a:cubicBezTo>
                <a:cubicBezTo>
                  <a:pt x="126" y="523"/>
                  <a:pt x="142" y="516"/>
                  <a:pt x="159" y="534"/>
                </a:cubicBezTo>
                <a:cubicBezTo>
                  <a:pt x="181" y="557"/>
                  <a:pt x="155" y="554"/>
                  <a:pt x="136" y="565"/>
                </a:cubicBezTo>
                <a:cubicBezTo>
                  <a:pt x="135" y="541"/>
                  <a:pt x="119" y="531"/>
                  <a:pt x="97" y="528"/>
                </a:cubicBezTo>
                <a:cubicBezTo>
                  <a:pt x="98" y="531"/>
                  <a:pt x="98" y="535"/>
                  <a:pt x="99" y="537"/>
                </a:cubicBezTo>
                <a:cubicBezTo>
                  <a:pt x="82" y="517"/>
                  <a:pt x="56" y="463"/>
                  <a:pt x="28" y="472"/>
                </a:cubicBezTo>
                <a:cubicBezTo>
                  <a:pt x="25" y="447"/>
                  <a:pt x="35" y="424"/>
                  <a:pt x="43" y="400"/>
                </a:cubicBezTo>
                <a:cubicBezTo>
                  <a:pt x="47" y="389"/>
                  <a:pt x="75" y="337"/>
                  <a:pt x="73" y="333"/>
                </a:cubicBezTo>
                <a:cubicBezTo>
                  <a:pt x="63" y="308"/>
                  <a:pt x="56" y="290"/>
                  <a:pt x="55" y="263"/>
                </a:cubicBezTo>
                <a:cubicBezTo>
                  <a:pt x="53" y="239"/>
                  <a:pt x="17" y="244"/>
                  <a:pt x="30" y="213"/>
                </a:cubicBezTo>
                <a:cubicBezTo>
                  <a:pt x="44" y="179"/>
                  <a:pt x="36" y="183"/>
                  <a:pt x="35" y="155"/>
                </a:cubicBezTo>
                <a:cubicBezTo>
                  <a:pt x="33" y="129"/>
                  <a:pt x="6" y="118"/>
                  <a:pt x="4" y="90"/>
                </a:cubicBezTo>
                <a:cubicBezTo>
                  <a:pt x="0" y="32"/>
                  <a:pt x="70" y="41"/>
                  <a:pt x="99" y="0"/>
                </a:cubicBezTo>
                <a:cubicBezTo>
                  <a:pt x="105" y="15"/>
                  <a:pt x="105" y="38"/>
                  <a:pt x="125" y="43"/>
                </a:cubicBezTo>
                <a:cubicBezTo>
                  <a:pt x="137" y="47"/>
                  <a:pt x="124" y="107"/>
                  <a:pt x="123" y="121"/>
                </a:cubicBezTo>
                <a:cubicBezTo>
                  <a:pt x="134" y="114"/>
                  <a:pt x="144" y="107"/>
                  <a:pt x="154" y="99"/>
                </a:cubicBezTo>
                <a:cubicBezTo>
                  <a:pt x="165" y="92"/>
                  <a:pt x="178" y="111"/>
                  <a:pt x="191" y="105"/>
                </a:cubicBezTo>
                <a:cubicBezTo>
                  <a:pt x="218" y="93"/>
                  <a:pt x="219" y="79"/>
                  <a:pt x="244" y="110"/>
                </a:cubicBezTo>
                <a:cubicBezTo>
                  <a:pt x="259" y="128"/>
                  <a:pt x="253" y="157"/>
                  <a:pt x="268" y="173"/>
                </a:cubicBezTo>
                <a:cubicBezTo>
                  <a:pt x="286" y="192"/>
                  <a:pt x="304" y="224"/>
                  <a:pt x="279" y="246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44" name="Freeform 627"/>
          <p:cNvSpPr>
            <a:spLocks noEditPoints="1"/>
          </p:cNvSpPr>
          <p:nvPr/>
        </p:nvSpPr>
        <p:spPr bwMode="auto">
          <a:xfrm>
            <a:off x="6625509" y="4172942"/>
            <a:ext cx="200244" cy="389604"/>
          </a:xfrm>
          <a:custGeom>
            <a:avLst/>
            <a:gdLst>
              <a:gd name="T0" fmla="*/ 135 w 309"/>
              <a:gd name="T1" fmla="*/ 585 h 600"/>
              <a:gd name="T2" fmla="*/ 122 w 309"/>
              <a:gd name="T3" fmla="*/ 590 h 600"/>
              <a:gd name="T4" fmla="*/ 87 w 309"/>
              <a:gd name="T5" fmla="*/ 544 h 600"/>
              <a:gd name="T6" fmla="*/ 28 w 309"/>
              <a:gd name="T7" fmla="*/ 503 h 600"/>
              <a:gd name="T8" fmla="*/ 39 w 309"/>
              <a:gd name="T9" fmla="*/ 423 h 600"/>
              <a:gd name="T10" fmla="*/ 56 w 309"/>
              <a:gd name="T11" fmla="*/ 388 h 600"/>
              <a:gd name="T12" fmla="*/ 53 w 309"/>
              <a:gd name="T13" fmla="*/ 283 h 600"/>
              <a:gd name="T14" fmla="*/ 29 w 309"/>
              <a:gd name="T15" fmla="*/ 228 h 600"/>
              <a:gd name="T16" fmla="*/ 33 w 309"/>
              <a:gd name="T17" fmla="*/ 174 h 600"/>
              <a:gd name="T18" fmla="*/ 3 w 309"/>
              <a:gd name="T19" fmla="*/ 109 h 600"/>
              <a:gd name="T20" fmla="*/ 99 w 309"/>
              <a:gd name="T21" fmla="*/ 14 h 600"/>
              <a:gd name="T22" fmla="*/ 115 w 309"/>
              <a:gd name="T23" fmla="*/ 16 h 600"/>
              <a:gd name="T24" fmla="*/ 136 w 309"/>
              <a:gd name="T25" fmla="*/ 54 h 600"/>
              <a:gd name="T26" fmla="*/ 145 w 309"/>
              <a:gd name="T27" fmla="*/ 119 h 600"/>
              <a:gd name="T28" fmla="*/ 184 w 309"/>
              <a:gd name="T29" fmla="*/ 113 h 600"/>
              <a:gd name="T30" fmla="*/ 209 w 309"/>
              <a:gd name="T31" fmla="*/ 108 h 600"/>
              <a:gd name="T32" fmla="*/ 259 w 309"/>
              <a:gd name="T33" fmla="*/ 123 h 600"/>
              <a:gd name="T34" fmla="*/ 282 w 309"/>
              <a:gd name="T35" fmla="*/ 186 h 600"/>
              <a:gd name="T36" fmla="*/ 293 w 309"/>
              <a:gd name="T37" fmla="*/ 272 h 600"/>
              <a:gd name="T38" fmla="*/ 287 w 309"/>
              <a:gd name="T39" fmla="*/ 274 h 600"/>
              <a:gd name="T40" fmla="*/ 238 w 309"/>
              <a:gd name="T41" fmla="*/ 270 h 600"/>
              <a:gd name="T42" fmla="*/ 201 w 309"/>
              <a:gd name="T43" fmla="*/ 326 h 600"/>
              <a:gd name="T44" fmla="*/ 208 w 309"/>
              <a:gd name="T45" fmla="*/ 403 h 600"/>
              <a:gd name="T46" fmla="*/ 161 w 309"/>
              <a:gd name="T47" fmla="*/ 337 h 600"/>
              <a:gd name="T48" fmla="*/ 142 w 309"/>
              <a:gd name="T49" fmla="*/ 338 h 600"/>
              <a:gd name="T50" fmla="*/ 122 w 309"/>
              <a:gd name="T51" fmla="*/ 314 h 600"/>
              <a:gd name="T52" fmla="*/ 113 w 309"/>
              <a:gd name="T53" fmla="*/ 304 h 600"/>
              <a:gd name="T54" fmla="*/ 103 w 309"/>
              <a:gd name="T55" fmla="*/ 341 h 600"/>
              <a:gd name="T56" fmla="*/ 77 w 309"/>
              <a:gd name="T57" fmla="*/ 417 h 600"/>
              <a:gd name="T58" fmla="*/ 80 w 309"/>
              <a:gd name="T59" fmla="*/ 444 h 600"/>
              <a:gd name="T60" fmla="*/ 112 w 309"/>
              <a:gd name="T61" fmla="*/ 484 h 600"/>
              <a:gd name="T62" fmla="*/ 146 w 309"/>
              <a:gd name="T63" fmla="*/ 529 h 600"/>
              <a:gd name="T64" fmla="*/ 184 w 309"/>
              <a:gd name="T65" fmla="*/ 570 h 600"/>
              <a:gd name="T66" fmla="*/ 149 w 309"/>
              <a:gd name="T67" fmla="*/ 592 h 600"/>
              <a:gd name="T68" fmla="*/ 105 w 309"/>
              <a:gd name="T69" fmla="*/ 538 h 600"/>
              <a:gd name="T70" fmla="*/ 151 w 309"/>
              <a:gd name="T71" fmla="*/ 571 h 600"/>
              <a:gd name="T72" fmla="*/ 166 w 309"/>
              <a:gd name="T73" fmla="*/ 566 h 600"/>
              <a:gd name="T74" fmla="*/ 140 w 309"/>
              <a:gd name="T75" fmla="*/ 547 h 600"/>
              <a:gd name="T76" fmla="*/ 94 w 309"/>
              <a:gd name="T77" fmla="*/ 489 h 600"/>
              <a:gd name="T78" fmla="*/ 85 w 309"/>
              <a:gd name="T79" fmla="*/ 462 h 600"/>
              <a:gd name="T80" fmla="*/ 61 w 309"/>
              <a:gd name="T81" fmla="*/ 441 h 600"/>
              <a:gd name="T82" fmla="*/ 57 w 309"/>
              <a:gd name="T83" fmla="*/ 430 h 600"/>
              <a:gd name="T84" fmla="*/ 102 w 309"/>
              <a:gd name="T85" fmla="*/ 534 h 600"/>
              <a:gd name="T86" fmla="*/ 102 w 309"/>
              <a:gd name="T87" fmla="*/ 37 h 600"/>
              <a:gd name="T88" fmla="*/ 21 w 309"/>
              <a:gd name="T89" fmla="*/ 108 h 600"/>
              <a:gd name="T90" fmla="*/ 52 w 309"/>
              <a:gd name="T91" fmla="*/ 173 h 600"/>
              <a:gd name="T92" fmla="*/ 46 w 309"/>
              <a:gd name="T93" fmla="*/ 235 h 600"/>
              <a:gd name="T94" fmla="*/ 72 w 309"/>
              <a:gd name="T95" fmla="*/ 282 h 600"/>
              <a:gd name="T96" fmla="*/ 86 w 309"/>
              <a:gd name="T97" fmla="*/ 324 h 600"/>
              <a:gd name="T98" fmla="*/ 124 w 309"/>
              <a:gd name="T99" fmla="*/ 286 h 600"/>
              <a:gd name="T100" fmla="*/ 140 w 309"/>
              <a:gd name="T101" fmla="*/ 320 h 600"/>
              <a:gd name="T102" fmla="*/ 161 w 309"/>
              <a:gd name="T103" fmla="*/ 318 h 600"/>
              <a:gd name="T104" fmla="*/ 183 w 309"/>
              <a:gd name="T105" fmla="*/ 278 h 600"/>
              <a:gd name="T106" fmla="*/ 269 w 309"/>
              <a:gd name="T107" fmla="*/ 254 h 600"/>
              <a:gd name="T108" fmla="*/ 290 w 309"/>
              <a:gd name="T109" fmla="*/ 240 h 600"/>
              <a:gd name="T110" fmla="*/ 255 w 309"/>
              <a:gd name="T111" fmla="*/ 163 h 600"/>
              <a:gd name="T112" fmla="*/ 228 w 309"/>
              <a:gd name="T113" fmla="*/ 120 h 600"/>
              <a:gd name="T114" fmla="*/ 203 w 309"/>
              <a:gd name="T115" fmla="*/ 133 h 600"/>
              <a:gd name="T116" fmla="*/ 168 w 309"/>
              <a:gd name="T117" fmla="*/ 126 h 600"/>
              <a:gd name="T118" fmla="*/ 136 w 309"/>
              <a:gd name="T119" fmla="*/ 148 h 600"/>
              <a:gd name="T120" fmla="*/ 122 w 309"/>
              <a:gd name="T121" fmla="*/ 139 h 600"/>
              <a:gd name="T122" fmla="*/ 128 w 309"/>
              <a:gd name="T123" fmla="*/ 71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09" h="600">
                <a:moveTo>
                  <a:pt x="136" y="600"/>
                </a:moveTo>
                <a:cubicBezTo>
                  <a:pt x="135" y="585"/>
                  <a:pt x="135" y="585"/>
                  <a:pt x="135" y="585"/>
                </a:cubicBezTo>
                <a:cubicBezTo>
                  <a:pt x="134" y="571"/>
                  <a:pt x="129" y="563"/>
                  <a:pt x="116" y="559"/>
                </a:cubicBezTo>
                <a:cubicBezTo>
                  <a:pt x="122" y="590"/>
                  <a:pt x="122" y="590"/>
                  <a:pt x="122" y="590"/>
                </a:cubicBezTo>
                <a:cubicBezTo>
                  <a:pt x="100" y="562"/>
                  <a:pt x="100" y="562"/>
                  <a:pt x="100" y="562"/>
                </a:cubicBezTo>
                <a:cubicBezTo>
                  <a:pt x="96" y="557"/>
                  <a:pt x="91" y="551"/>
                  <a:pt x="87" y="544"/>
                </a:cubicBezTo>
                <a:cubicBezTo>
                  <a:pt x="74" y="525"/>
                  <a:pt x="54" y="495"/>
                  <a:pt x="39" y="500"/>
                </a:cubicBezTo>
                <a:cubicBezTo>
                  <a:pt x="28" y="503"/>
                  <a:pt x="28" y="503"/>
                  <a:pt x="28" y="503"/>
                </a:cubicBezTo>
                <a:cubicBezTo>
                  <a:pt x="27" y="493"/>
                  <a:pt x="27" y="493"/>
                  <a:pt x="27" y="493"/>
                </a:cubicBezTo>
                <a:cubicBezTo>
                  <a:pt x="24" y="467"/>
                  <a:pt x="32" y="445"/>
                  <a:pt x="39" y="423"/>
                </a:cubicBezTo>
                <a:cubicBezTo>
                  <a:pt x="42" y="416"/>
                  <a:pt x="42" y="416"/>
                  <a:pt x="42" y="416"/>
                </a:cubicBezTo>
                <a:cubicBezTo>
                  <a:pt x="44" y="411"/>
                  <a:pt x="49" y="400"/>
                  <a:pt x="56" y="388"/>
                </a:cubicBezTo>
                <a:cubicBezTo>
                  <a:pt x="61" y="376"/>
                  <a:pt x="70" y="359"/>
                  <a:pt x="72" y="353"/>
                </a:cubicBezTo>
                <a:cubicBezTo>
                  <a:pt x="62" y="329"/>
                  <a:pt x="55" y="310"/>
                  <a:pt x="53" y="283"/>
                </a:cubicBezTo>
                <a:cubicBezTo>
                  <a:pt x="53" y="277"/>
                  <a:pt x="49" y="274"/>
                  <a:pt x="42" y="269"/>
                </a:cubicBezTo>
                <a:cubicBezTo>
                  <a:pt x="33" y="262"/>
                  <a:pt x="19" y="252"/>
                  <a:pt x="29" y="228"/>
                </a:cubicBezTo>
                <a:cubicBezTo>
                  <a:pt x="38" y="207"/>
                  <a:pt x="38" y="203"/>
                  <a:pt x="36" y="193"/>
                </a:cubicBezTo>
                <a:cubicBezTo>
                  <a:pt x="35" y="189"/>
                  <a:pt x="34" y="183"/>
                  <a:pt x="33" y="174"/>
                </a:cubicBezTo>
                <a:cubicBezTo>
                  <a:pt x="33" y="164"/>
                  <a:pt x="27" y="157"/>
                  <a:pt x="21" y="148"/>
                </a:cubicBezTo>
                <a:cubicBezTo>
                  <a:pt x="13" y="138"/>
                  <a:pt x="4" y="127"/>
                  <a:pt x="3" y="109"/>
                </a:cubicBezTo>
                <a:cubicBezTo>
                  <a:pt x="0" y="68"/>
                  <a:pt x="29" y="55"/>
                  <a:pt x="56" y="43"/>
                </a:cubicBezTo>
                <a:cubicBezTo>
                  <a:pt x="72" y="36"/>
                  <a:pt x="89" y="28"/>
                  <a:pt x="99" y="14"/>
                </a:cubicBezTo>
                <a:cubicBezTo>
                  <a:pt x="109" y="0"/>
                  <a:pt x="109" y="0"/>
                  <a:pt x="109" y="0"/>
                </a:cubicBezTo>
                <a:cubicBezTo>
                  <a:pt x="115" y="16"/>
                  <a:pt x="115" y="16"/>
                  <a:pt x="115" y="16"/>
                </a:cubicBezTo>
                <a:cubicBezTo>
                  <a:pt x="117" y="20"/>
                  <a:pt x="118" y="24"/>
                  <a:pt x="119" y="29"/>
                </a:cubicBezTo>
                <a:cubicBezTo>
                  <a:pt x="123" y="43"/>
                  <a:pt x="126" y="51"/>
                  <a:pt x="136" y="54"/>
                </a:cubicBezTo>
                <a:cubicBezTo>
                  <a:pt x="151" y="58"/>
                  <a:pt x="149" y="83"/>
                  <a:pt x="143" y="120"/>
                </a:cubicBezTo>
                <a:cubicBezTo>
                  <a:pt x="144" y="120"/>
                  <a:pt x="145" y="120"/>
                  <a:pt x="145" y="119"/>
                </a:cubicBezTo>
                <a:cubicBezTo>
                  <a:pt x="157" y="111"/>
                  <a:pt x="157" y="111"/>
                  <a:pt x="157" y="111"/>
                </a:cubicBezTo>
                <a:cubicBezTo>
                  <a:pt x="166" y="105"/>
                  <a:pt x="176" y="109"/>
                  <a:pt x="184" y="113"/>
                </a:cubicBezTo>
                <a:cubicBezTo>
                  <a:pt x="187" y="115"/>
                  <a:pt x="191" y="116"/>
                  <a:pt x="194" y="116"/>
                </a:cubicBezTo>
                <a:cubicBezTo>
                  <a:pt x="201" y="113"/>
                  <a:pt x="206" y="111"/>
                  <a:pt x="209" y="108"/>
                </a:cubicBezTo>
                <a:cubicBezTo>
                  <a:pt x="216" y="104"/>
                  <a:pt x="222" y="101"/>
                  <a:pt x="228" y="101"/>
                </a:cubicBezTo>
                <a:cubicBezTo>
                  <a:pt x="239" y="101"/>
                  <a:pt x="247" y="109"/>
                  <a:pt x="259" y="123"/>
                </a:cubicBezTo>
                <a:cubicBezTo>
                  <a:pt x="268" y="134"/>
                  <a:pt x="270" y="147"/>
                  <a:pt x="273" y="159"/>
                </a:cubicBezTo>
                <a:cubicBezTo>
                  <a:pt x="275" y="170"/>
                  <a:pt x="277" y="180"/>
                  <a:pt x="282" y="186"/>
                </a:cubicBezTo>
                <a:cubicBezTo>
                  <a:pt x="293" y="197"/>
                  <a:pt x="309" y="218"/>
                  <a:pt x="308" y="241"/>
                </a:cubicBezTo>
                <a:cubicBezTo>
                  <a:pt x="308" y="253"/>
                  <a:pt x="303" y="263"/>
                  <a:pt x="293" y="272"/>
                </a:cubicBezTo>
                <a:cubicBezTo>
                  <a:pt x="290" y="274"/>
                  <a:pt x="290" y="274"/>
                  <a:pt x="290" y="274"/>
                </a:cubicBezTo>
                <a:cubicBezTo>
                  <a:pt x="287" y="274"/>
                  <a:pt x="287" y="274"/>
                  <a:pt x="287" y="274"/>
                </a:cubicBezTo>
                <a:cubicBezTo>
                  <a:pt x="280" y="274"/>
                  <a:pt x="273" y="273"/>
                  <a:pt x="267" y="272"/>
                </a:cubicBezTo>
                <a:cubicBezTo>
                  <a:pt x="257" y="271"/>
                  <a:pt x="247" y="270"/>
                  <a:pt x="238" y="270"/>
                </a:cubicBezTo>
                <a:cubicBezTo>
                  <a:pt x="218" y="270"/>
                  <a:pt x="206" y="275"/>
                  <a:pt x="198" y="288"/>
                </a:cubicBezTo>
                <a:cubicBezTo>
                  <a:pt x="188" y="305"/>
                  <a:pt x="193" y="313"/>
                  <a:pt x="201" y="326"/>
                </a:cubicBezTo>
                <a:cubicBezTo>
                  <a:pt x="207" y="336"/>
                  <a:pt x="215" y="348"/>
                  <a:pt x="213" y="366"/>
                </a:cubicBezTo>
                <a:cubicBezTo>
                  <a:pt x="208" y="403"/>
                  <a:pt x="208" y="403"/>
                  <a:pt x="208" y="403"/>
                </a:cubicBezTo>
                <a:cubicBezTo>
                  <a:pt x="195" y="368"/>
                  <a:pt x="195" y="368"/>
                  <a:pt x="195" y="368"/>
                </a:cubicBezTo>
                <a:cubicBezTo>
                  <a:pt x="190" y="355"/>
                  <a:pt x="172" y="337"/>
                  <a:pt x="161" y="337"/>
                </a:cubicBezTo>
                <a:cubicBezTo>
                  <a:pt x="159" y="337"/>
                  <a:pt x="157" y="337"/>
                  <a:pt x="154" y="337"/>
                </a:cubicBezTo>
                <a:cubicBezTo>
                  <a:pt x="150" y="338"/>
                  <a:pt x="146" y="338"/>
                  <a:pt x="142" y="338"/>
                </a:cubicBezTo>
                <a:cubicBezTo>
                  <a:pt x="124" y="338"/>
                  <a:pt x="122" y="328"/>
                  <a:pt x="122" y="323"/>
                </a:cubicBezTo>
                <a:cubicBezTo>
                  <a:pt x="121" y="321"/>
                  <a:pt x="121" y="318"/>
                  <a:pt x="122" y="314"/>
                </a:cubicBezTo>
                <a:cubicBezTo>
                  <a:pt x="122" y="311"/>
                  <a:pt x="122" y="305"/>
                  <a:pt x="121" y="304"/>
                </a:cubicBezTo>
                <a:cubicBezTo>
                  <a:pt x="118" y="304"/>
                  <a:pt x="116" y="304"/>
                  <a:pt x="113" y="304"/>
                </a:cubicBezTo>
                <a:cubicBezTo>
                  <a:pt x="106" y="304"/>
                  <a:pt x="104" y="304"/>
                  <a:pt x="104" y="325"/>
                </a:cubicBezTo>
                <a:cubicBezTo>
                  <a:pt x="104" y="330"/>
                  <a:pt x="104" y="335"/>
                  <a:pt x="103" y="341"/>
                </a:cubicBezTo>
                <a:cubicBezTo>
                  <a:pt x="102" y="359"/>
                  <a:pt x="94" y="378"/>
                  <a:pt x="86" y="396"/>
                </a:cubicBezTo>
                <a:cubicBezTo>
                  <a:pt x="83" y="403"/>
                  <a:pt x="80" y="410"/>
                  <a:pt x="77" y="417"/>
                </a:cubicBezTo>
                <a:cubicBezTo>
                  <a:pt x="76" y="422"/>
                  <a:pt x="77" y="431"/>
                  <a:pt x="78" y="438"/>
                </a:cubicBezTo>
                <a:cubicBezTo>
                  <a:pt x="79" y="440"/>
                  <a:pt x="79" y="442"/>
                  <a:pt x="80" y="444"/>
                </a:cubicBezTo>
                <a:cubicBezTo>
                  <a:pt x="86" y="442"/>
                  <a:pt x="95" y="443"/>
                  <a:pt x="100" y="449"/>
                </a:cubicBezTo>
                <a:cubicBezTo>
                  <a:pt x="106" y="459"/>
                  <a:pt x="109" y="472"/>
                  <a:pt x="112" y="484"/>
                </a:cubicBezTo>
                <a:cubicBezTo>
                  <a:pt x="115" y="497"/>
                  <a:pt x="118" y="509"/>
                  <a:pt x="125" y="517"/>
                </a:cubicBezTo>
                <a:cubicBezTo>
                  <a:pt x="132" y="525"/>
                  <a:pt x="138" y="527"/>
                  <a:pt x="146" y="529"/>
                </a:cubicBezTo>
                <a:cubicBezTo>
                  <a:pt x="155" y="533"/>
                  <a:pt x="164" y="536"/>
                  <a:pt x="174" y="546"/>
                </a:cubicBezTo>
                <a:cubicBezTo>
                  <a:pt x="180" y="553"/>
                  <a:pt x="186" y="561"/>
                  <a:pt x="184" y="570"/>
                </a:cubicBezTo>
                <a:cubicBezTo>
                  <a:pt x="182" y="580"/>
                  <a:pt x="173" y="583"/>
                  <a:pt x="163" y="586"/>
                </a:cubicBezTo>
                <a:cubicBezTo>
                  <a:pt x="159" y="588"/>
                  <a:pt x="153" y="590"/>
                  <a:pt x="149" y="592"/>
                </a:cubicBezTo>
                <a:lnTo>
                  <a:pt x="136" y="600"/>
                </a:lnTo>
                <a:close/>
                <a:moveTo>
                  <a:pt x="105" y="538"/>
                </a:moveTo>
                <a:cubicBezTo>
                  <a:pt x="106" y="538"/>
                  <a:pt x="106" y="538"/>
                  <a:pt x="106" y="538"/>
                </a:cubicBezTo>
                <a:cubicBezTo>
                  <a:pt x="131" y="541"/>
                  <a:pt x="146" y="552"/>
                  <a:pt x="151" y="571"/>
                </a:cubicBezTo>
                <a:cubicBezTo>
                  <a:pt x="153" y="570"/>
                  <a:pt x="156" y="569"/>
                  <a:pt x="158" y="568"/>
                </a:cubicBezTo>
                <a:cubicBezTo>
                  <a:pt x="161" y="567"/>
                  <a:pt x="164" y="566"/>
                  <a:pt x="166" y="566"/>
                </a:cubicBezTo>
                <a:cubicBezTo>
                  <a:pt x="165" y="564"/>
                  <a:pt x="163" y="562"/>
                  <a:pt x="161" y="559"/>
                </a:cubicBezTo>
                <a:cubicBezTo>
                  <a:pt x="154" y="552"/>
                  <a:pt x="148" y="550"/>
                  <a:pt x="140" y="547"/>
                </a:cubicBezTo>
                <a:cubicBezTo>
                  <a:pt x="131" y="544"/>
                  <a:pt x="121" y="541"/>
                  <a:pt x="111" y="529"/>
                </a:cubicBezTo>
                <a:cubicBezTo>
                  <a:pt x="101" y="518"/>
                  <a:pt x="98" y="503"/>
                  <a:pt x="94" y="489"/>
                </a:cubicBezTo>
                <a:cubicBezTo>
                  <a:pt x="92" y="479"/>
                  <a:pt x="90" y="469"/>
                  <a:pt x="86" y="462"/>
                </a:cubicBezTo>
                <a:cubicBezTo>
                  <a:pt x="85" y="462"/>
                  <a:pt x="85" y="462"/>
                  <a:pt x="85" y="462"/>
                </a:cubicBezTo>
                <a:cubicBezTo>
                  <a:pt x="77" y="464"/>
                  <a:pt x="63" y="465"/>
                  <a:pt x="62" y="449"/>
                </a:cubicBezTo>
                <a:cubicBezTo>
                  <a:pt x="62" y="446"/>
                  <a:pt x="61" y="444"/>
                  <a:pt x="61" y="441"/>
                </a:cubicBezTo>
                <a:cubicBezTo>
                  <a:pt x="60" y="436"/>
                  <a:pt x="59" y="431"/>
                  <a:pt x="58" y="425"/>
                </a:cubicBezTo>
                <a:cubicBezTo>
                  <a:pt x="57" y="430"/>
                  <a:pt x="57" y="430"/>
                  <a:pt x="57" y="430"/>
                </a:cubicBezTo>
                <a:cubicBezTo>
                  <a:pt x="51" y="447"/>
                  <a:pt x="45" y="464"/>
                  <a:pt x="45" y="481"/>
                </a:cubicBezTo>
                <a:cubicBezTo>
                  <a:pt x="68" y="483"/>
                  <a:pt x="87" y="511"/>
                  <a:pt x="102" y="534"/>
                </a:cubicBezTo>
                <a:cubicBezTo>
                  <a:pt x="103" y="535"/>
                  <a:pt x="104" y="536"/>
                  <a:pt x="105" y="538"/>
                </a:cubicBezTo>
                <a:close/>
                <a:moveTo>
                  <a:pt x="102" y="37"/>
                </a:moveTo>
                <a:cubicBezTo>
                  <a:pt x="91" y="48"/>
                  <a:pt x="76" y="54"/>
                  <a:pt x="63" y="60"/>
                </a:cubicBezTo>
                <a:cubicBezTo>
                  <a:pt x="35" y="73"/>
                  <a:pt x="19" y="81"/>
                  <a:pt x="21" y="108"/>
                </a:cubicBezTo>
                <a:cubicBezTo>
                  <a:pt x="22" y="120"/>
                  <a:pt x="28" y="128"/>
                  <a:pt x="35" y="137"/>
                </a:cubicBezTo>
                <a:cubicBezTo>
                  <a:pt x="43" y="147"/>
                  <a:pt x="51" y="158"/>
                  <a:pt x="52" y="173"/>
                </a:cubicBezTo>
                <a:cubicBezTo>
                  <a:pt x="52" y="181"/>
                  <a:pt x="53" y="186"/>
                  <a:pt x="54" y="190"/>
                </a:cubicBezTo>
                <a:cubicBezTo>
                  <a:pt x="56" y="203"/>
                  <a:pt x="57" y="210"/>
                  <a:pt x="46" y="235"/>
                </a:cubicBezTo>
                <a:cubicBezTo>
                  <a:pt x="41" y="246"/>
                  <a:pt x="44" y="248"/>
                  <a:pt x="53" y="254"/>
                </a:cubicBezTo>
                <a:cubicBezTo>
                  <a:pt x="61" y="260"/>
                  <a:pt x="71" y="267"/>
                  <a:pt x="72" y="282"/>
                </a:cubicBezTo>
                <a:cubicBezTo>
                  <a:pt x="73" y="303"/>
                  <a:pt x="78" y="318"/>
                  <a:pt x="85" y="337"/>
                </a:cubicBezTo>
                <a:cubicBezTo>
                  <a:pt x="85" y="332"/>
                  <a:pt x="86" y="328"/>
                  <a:pt x="86" y="324"/>
                </a:cubicBezTo>
                <a:cubicBezTo>
                  <a:pt x="86" y="307"/>
                  <a:pt x="87" y="285"/>
                  <a:pt x="113" y="285"/>
                </a:cubicBezTo>
                <a:cubicBezTo>
                  <a:pt x="117" y="285"/>
                  <a:pt x="120" y="286"/>
                  <a:pt x="124" y="286"/>
                </a:cubicBezTo>
                <a:cubicBezTo>
                  <a:pt x="141" y="289"/>
                  <a:pt x="140" y="306"/>
                  <a:pt x="140" y="315"/>
                </a:cubicBezTo>
                <a:cubicBezTo>
                  <a:pt x="140" y="317"/>
                  <a:pt x="140" y="318"/>
                  <a:pt x="140" y="320"/>
                </a:cubicBezTo>
                <a:cubicBezTo>
                  <a:pt x="142" y="320"/>
                  <a:pt x="148" y="320"/>
                  <a:pt x="152" y="319"/>
                </a:cubicBezTo>
                <a:cubicBezTo>
                  <a:pt x="156" y="319"/>
                  <a:pt x="159" y="318"/>
                  <a:pt x="161" y="318"/>
                </a:cubicBezTo>
                <a:cubicBezTo>
                  <a:pt x="167" y="318"/>
                  <a:pt x="173" y="320"/>
                  <a:pt x="178" y="323"/>
                </a:cubicBezTo>
                <a:cubicBezTo>
                  <a:pt x="173" y="312"/>
                  <a:pt x="171" y="298"/>
                  <a:pt x="183" y="278"/>
                </a:cubicBezTo>
                <a:cubicBezTo>
                  <a:pt x="197" y="254"/>
                  <a:pt x="222" y="251"/>
                  <a:pt x="238" y="251"/>
                </a:cubicBezTo>
                <a:cubicBezTo>
                  <a:pt x="248" y="251"/>
                  <a:pt x="258" y="252"/>
                  <a:pt x="269" y="254"/>
                </a:cubicBezTo>
                <a:cubicBezTo>
                  <a:pt x="274" y="254"/>
                  <a:pt x="279" y="255"/>
                  <a:pt x="283" y="255"/>
                </a:cubicBezTo>
                <a:cubicBezTo>
                  <a:pt x="288" y="251"/>
                  <a:pt x="290" y="246"/>
                  <a:pt x="290" y="240"/>
                </a:cubicBezTo>
                <a:cubicBezTo>
                  <a:pt x="291" y="224"/>
                  <a:pt x="276" y="206"/>
                  <a:pt x="269" y="199"/>
                </a:cubicBezTo>
                <a:cubicBezTo>
                  <a:pt x="260" y="189"/>
                  <a:pt x="257" y="176"/>
                  <a:pt x="255" y="163"/>
                </a:cubicBezTo>
                <a:cubicBezTo>
                  <a:pt x="253" y="152"/>
                  <a:pt x="251" y="142"/>
                  <a:pt x="245" y="135"/>
                </a:cubicBezTo>
                <a:cubicBezTo>
                  <a:pt x="234" y="122"/>
                  <a:pt x="230" y="120"/>
                  <a:pt x="228" y="120"/>
                </a:cubicBezTo>
                <a:cubicBezTo>
                  <a:pt x="226" y="120"/>
                  <a:pt x="223" y="122"/>
                  <a:pt x="219" y="124"/>
                </a:cubicBezTo>
                <a:cubicBezTo>
                  <a:pt x="214" y="127"/>
                  <a:pt x="209" y="130"/>
                  <a:pt x="203" y="133"/>
                </a:cubicBezTo>
                <a:cubicBezTo>
                  <a:pt x="193" y="137"/>
                  <a:pt x="183" y="133"/>
                  <a:pt x="176" y="129"/>
                </a:cubicBezTo>
                <a:cubicBezTo>
                  <a:pt x="173" y="128"/>
                  <a:pt x="169" y="126"/>
                  <a:pt x="168" y="126"/>
                </a:cubicBezTo>
                <a:cubicBezTo>
                  <a:pt x="156" y="134"/>
                  <a:pt x="156" y="134"/>
                  <a:pt x="156" y="134"/>
                </a:cubicBezTo>
                <a:cubicBezTo>
                  <a:pt x="149" y="139"/>
                  <a:pt x="143" y="143"/>
                  <a:pt x="136" y="148"/>
                </a:cubicBezTo>
                <a:cubicBezTo>
                  <a:pt x="120" y="159"/>
                  <a:pt x="120" y="159"/>
                  <a:pt x="120" y="159"/>
                </a:cubicBezTo>
                <a:cubicBezTo>
                  <a:pt x="122" y="139"/>
                  <a:pt x="122" y="139"/>
                  <a:pt x="122" y="139"/>
                </a:cubicBezTo>
                <a:cubicBezTo>
                  <a:pt x="122" y="136"/>
                  <a:pt x="123" y="131"/>
                  <a:pt x="124" y="125"/>
                </a:cubicBezTo>
                <a:cubicBezTo>
                  <a:pt x="126" y="114"/>
                  <a:pt x="131" y="80"/>
                  <a:pt x="128" y="71"/>
                </a:cubicBezTo>
                <a:cubicBezTo>
                  <a:pt x="112" y="65"/>
                  <a:pt x="106" y="50"/>
                  <a:pt x="102" y="37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45" name="Freeform 628"/>
          <p:cNvSpPr>
            <a:spLocks/>
          </p:cNvSpPr>
          <p:nvPr/>
        </p:nvSpPr>
        <p:spPr bwMode="auto">
          <a:xfrm>
            <a:off x="6740868" y="4118529"/>
            <a:ext cx="169771" cy="365661"/>
          </a:xfrm>
          <a:custGeom>
            <a:avLst/>
            <a:gdLst>
              <a:gd name="T0" fmla="*/ 0 w 261"/>
              <a:gd name="T1" fmla="*/ 36 h 562"/>
              <a:gd name="T2" fmla="*/ 43 w 261"/>
              <a:gd name="T3" fmla="*/ 23 h 562"/>
              <a:gd name="T4" fmla="*/ 108 w 261"/>
              <a:gd name="T5" fmla="*/ 3 h 562"/>
              <a:gd name="T6" fmla="*/ 208 w 261"/>
              <a:gd name="T7" fmla="*/ 73 h 562"/>
              <a:gd name="T8" fmla="*/ 127 w 261"/>
              <a:gd name="T9" fmla="*/ 185 h 562"/>
              <a:gd name="T10" fmla="*/ 175 w 261"/>
              <a:gd name="T11" fmla="*/ 242 h 562"/>
              <a:gd name="T12" fmla="*/ 225 w 261"/>
              <a:gd name="T13" fmla="*/ 295 h 562"/>
              <a:gd name="T14" fmla="*/ 253 w 261"/>
              <a:gd name="T15" fmla="*/ 438 h 562"/>
              <a:gd name="T16" fmla="*/ 155 w 261"/>
              <a:gd name="T17" fmla="*/ 523 h 562"/>
              <a:gd name="T18" fmla="*/ 138 w 261"/>
              <a:gd name="T19" fmla="*/ 510 h 562"/>
              <a:gd name="T20" fmla="*/ 101 w 261"/>
              <a:gd name="T21" fmla="*/ 558 h 562"/>
              <a:gd name="T22" fmla="*/ 82 w 261"/>
              <a:gd name="T23" fmla="*/ 490 h 562"/>
              <a:gd name="T24" fmla="*/ 134 w 261"/>
              <a:gd name="T25" fmla="*/ 450 h 562"/>
              <a:gd name="T26" fmla="*/ 193 w 261"/>
              <a:gd name="T27" fmla="*/ 417 h 562"/>
              <a:gd name="T28" fmla="*/ 190 w 261"/>
              <a:gd name="T29" fmla="*/ 326 h 562"/>
              <a:gd name="T30" fmla="*/ 183 w 261"/>
              <a:gd name="T31" fmla="*/ 285 h 562"/>
              <a:gd name="T32" fmla="*/ 155 w 261"/>
              <a:gd name="T33" fmla="*/ 256 h 562"/>
              <a:gd name="T34" fmla="*/ 106 w 261"/>
              <a:gd name="T35" fmla="*/ 186 h 562"/>
              <a:gd name="T36" fmla="*/ 73 w 261"/>
              <a:gd name="T37" fmla="*/ 164 h 562"/>
              <a:gd name="T38" fmla="*/ 82 w 261"/>
              <a:gd name="T39" fmla="*/ 142 h 562"/>
              <a:gd name="T40" fmla="*/ 80 w 261"/>
              <a:gd name="T41" fmla="*/ 106 h 562"/>
              <a:gd name="T42" fmla="*/ 52 w 261"/>
              <a:gd name="T43" fmla="*/ 94 h 562"/>
              <a:gd name="T44" fmla="*/ 0 w 261"/>
              <a:gd name="T45" fmla="*/ 36 h 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61" h="562">
                <a:moveTo>
                  <a:pt x="0" y="36"/>
                </a:moveTo>
                <a:cubicBezTo>
                  <a:pt x="5" y="19"/>
                  <a:pt x="28" y="24"/>
                  <a:pt x="43" y="23"/>
                </a:cubicBezTo>
                <a:cubicBezTo>
                  <a:pt x="65" y="22"/>
                  <a:pt x="86" y="4"/>
                  <a:pt x="108" y="3"/>
                </a:cubicBezTo>
                <a:cubicBezTo>
                  <a:pt x="166" y="0"/>
                  <a:pt x="155" y="68"/>
                  <a:pt x="208" y="73"/>
                </a:cubicBezTo>
                <a:cubicBezTo>
                  <a:pt x="169" y="77"/>
                  <a:pt x="114" y="144"/>
                  <a:pt x="127" y="185"/>
                </a:cubicBezTo>
                <a:cubicBezTo>
                  <a:pt x="132" y="200"/>
                  <a:pt x="163" y="228"/>
                  <a:pt x="175" y="242"/>
                </a:cubicBezTo>
                <a:cubicBezTo>
                  <a:pt x="192" y="263"/>
                  <a:pt x="210" y="277"/>
                  <a:pt x="225" y="295"/>
                </a:cubicBezTo>
                <a:cubicBezTo>
                  <a:pt x="261" y="337"/>
                  <a:pt x="253" y="386"/>
                  <a:pt x="253" y="438"/>
                </a:cubicBezTo>
                <a:cubicBezTo>
                  <a:pt x="253" y="492"/>
                  <a:pt x="143" y="474"/>
                  <a:pt x="155" y="523"/>
                </a:cubicBezTo>
                <a:cubicBezTo>
                  <a:pt x="150" y="518"/>
                  <a:pt x="142" y="515"/>
                  <a:pt x="138" y="510"/>
                </a:cubicBezTo>
                <a:cubicBezTo>
                  <a:pt x="148" y="528"/>
                  <a:pt x="120" y="562"/>
                  <a:pt x="101" y="558"/>
                </a:cubicBezTo>
                <a:cubicBezTo>
                  <a:pt x="77" y="552"/>
                  <a:pt x="122" y="502"/>
                  <a:pt x="82" y="490"/>
                </a:cubicBezTo>
                <a:cubicBezTo>
                  <a:pt x="100" y="477"/>
                  <a:pt x="134" y="473"/>
                  <a:pt x="134" y="450"/>
                </a:cubicBezTo>
                <a:cubicBezTo>
                  <a:pt x="134" y="439"/>
                  <a:pt x="186" y="430"/>
                  <a:pt x="193" y="417"/>
                </a:cubicBezTo>
                <a:cubicBezTo>
                  <a:pt x="204" y="398"/>
                  <a:pt x="188" y="349"/>
                  <a:pt x="190" y="326"/>
                </a:cubicBezTo>
                <a:cubicBezTo>
                  <a:pt x="192" y="309"/>
                  <a:pt x="189" y="301"/>
                  <a:pt x="183" y="285"/>
                </a:cubicBezTo>
                <a:cubicBezTo>
                  <a:pt x="178" y="270"/>
                  <a:pt x="158" y="269"/>
                  <a:pt x="155" y="256"/>
                </a:cubicBezTo>
                <a:cubicBezTo>
                  <a:pt x="150" y="229"/>
                  <a:pt x="124" y="210"/>
                  <a:pt x="106" y="186"/>
                </a:cubicBezTo>
                <a:cubicBezTo>
                  <a:pt x="99" y="176"/>
                  <a:pt x="83" y="170"/>
                  <a:pt x="73" y="164"/>
                </a:cubicBezTo>
                <a:cubicBezTo>
                  <a:pt x="45" y="147"/>
                  <a:pt x="81" y="146"/>
                  <a:pt x="82" y="142"/>
                </a:cubicBezTo>
                <a:cubicBezTo>
                  <a:pt x="85" y="122"/>
                  <a:pt x="94" y="132"/>
                  <a:pt x="80" y="106"/>
                </a:cubicBezTo>
                <a:cubicBezTo>
                  <a:pt x="74" y="92"/>
                  <a:pt x="67" y="94"/>
                  <a:pt x="52" y="94"/>
                </a:cubicBezTo>
                <a:cubicBezTo>
                  <a:pt x="20" y="94"/>
                  <a:pt x="20" y="60"/>
                  <a:pt x="0" y="36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46" name="Freeform 629"/>
          <p:cNvSpPr>
            <a:spLocks noEditPoints="1"/>
          </p:cNvSpPr>
          <p:nvPr/>
        </p:nvSpPr>
        <p:spPr bwMode="auto">
          <a:xfrm>
            <a:off x="6734338" y="4116352"/>
            <a:ext cx="198067" cy="370014"/>
          </a:xfrm>
          <a:custGeom>
            <a:avLst/>
            <a:gdLst>
              <a:gd name="T0" fmla="*/ 108 w 304"/>
              <a:gd name="T1" fmla="*/ 572 h 573"/>
              <a:gd name="T2" fmla="*/ 89 w 304"/>
              <a:gd name="T3" fmla="*/ 505 h 573"/>
              <a:gd name="T4" fmla="*/ 87 w 304"/>
              <a:gd name="T5" fmla="*/ 488 h 573"/>
              <a:gd name="T6" fmla="*/ 114 w 304"/>
              <a:gd name="T7" fmla="*/ 475 h 573"/>
              <a:gd name="T8" fmla="*/ 122 w 304"/>
              <a:gd name="T9" fmla="*/ 471 h 573"/>
              <a:gd name="T10" fmla="*/ 169 w 304"/>
              <a:gd name="T11" fmla="*/ 432 h 573"/>
              <a:gd name="T12" fmla="*/ 194 w 304"/>
              <a:gd name="T13" fmla="*/ 369 h 573"/>
              <a:gd name="T14" fmla="*/ 185 w 304"/>
              <a:gd name="T15" fmla="*/ 295 h 573"/>
              <a:gd name="T16" fmla="*/ 156 w 304"/>
              <a:gd name="T17" fmla="*/ 264 h 573"/>
              <a:gd name="T18" fmla="*/ 109 w 304"/>
              <a:gd name="T19" fmla="*/ 198 h 573"/>
              <a:gd name="T20" fmla="*/ 78 w 304"/>
              <a:gd name="T21" fmla="*/ 178 h 573"/>
              <a:gd name="T22" fmla="*/ 83 w 304"/>
              <a:gd name="T23" fmla="*/ 142 h 573"/>
              <a:gd name="T24" fmla="*/ 88 w 304"/>
              <a:gd name="T25" fmla="*/ 131 h 573"/>
              <a:gd name="T26" fmla="*/ 70 w 304"/>
              <a:gd name="T27" fmla="*/ 109 h 573"/>
              <a:gd name="T28" fmla="*/ 17 w 304"/>
              <a:gd name="T29" fmla="*/ 72 h 573"/>
              <a:gd name="T30" fmla="*/ 0 w 304"/>
              <a:gd name="T31" fmla="*/ 44 h 573"/>
              <a:gd name="T32" fmla="*/ 37 w 304"/>
              <a:gd name="T33" fmla="*/ 20 h 573"/>
              <a:gd name="T34" fmla="*/ 53 w 304"/>
              <a:gd name="T35" fmla="*/ 20 h 573"/>
              <a:gd name="T36" fmla="*/ 118 w 304"/>
              <a:gd name="T37" fmla="*/ 0 h 573"/>
              <a:gd name="T38" fmla="*/ 179 w 304"/>
              <a:gd name="T39" fmla="*/ 38 h 573"/>
              <a:gd name="T40" fmla="*/ 304 w 304"/>
              <a:gd name="T41" fmla="*/ 80 h 573"/>
              <a:gd name="T42" fmla="*/ 159 w 304"/>
              <a:gd name="T43" fmla="*/ 135 h 573"/>
              <a:gd name="T44" fmla="*/ 177 w 304"/>
              <a:gd name="T45" fmla="*/ 226 h 573"/>
              <a:gd name="T46" fmla="*/ 219 w 304"/>
              <a:gd name="T47" fmla="*/ 270 h 573"/>
              <a:gd name="T48" fmla="*/ 272 w 304"/>
              <a:gd name="T49" fmla="*/ 420 h 573"/>
              <a:gd name="T50" fmla="*/ 212 w 304"/>
              <a:gd name="T51" fmla="*/ 497 h 573"/>
              <a:gd name="T52" fmla="*/ 181 w 304"/>
              <a:gd name="T53" fmla="*/ 557 h 573"/>
              <a:gd name="T54" fmla="*/ 158 w 304"/>
              <a:gd name="T55" fmla="*/ 535 h 573"/>
              <a:gd name="T56" fmla="*/ 114 w 304"/>
              <a:gd name="T57" fmla="*/ 573 h 573"/>
              <a:gd name="T58" fmla="*/ 115 w 304"/>
              <a:gd name="T59" fmla="*/ 540 h 573"/>
              <a:gd name="T60" fmla="*/ 114 w 304"/>
              <a:gd name="T61" fmla="*/ 555 h 573"/>
              <a:gd name="T62" fmla="*/ 140 w 304"/>
              <a:gd name="T63" fmla="*/ 520 h 573"/>
              <a:gd name="T64" fmla="*/ 116 w 304"/>
              <a:gd name="T65" fmla="*/ 494 h 573"/>
              <a:gd name="T66" fmla="*/ 134 w 304"/>
              <a:gd name="T67" fmla="*/ 485 h 573"/>
              <a:gd name="T68" fmla="*/ 156 w 304"/>
              <a:gd name="T69" fmla="*/ 512 h 573"/>
              <a:gd name="T70" fmla="*/ 254 w 304"/>
              <a:gd name="T71" fmla="*/ 444 h 573"/>
              <a:gd name="T72" fmla="*/ 228 w 304"/>
              <a:gd name="T73" fmla="*/ 306 h 573"/>
              <a:gd name="T74" fmla="*/ 178 w 304"/>
              <a:gd name="T75" fmla="*/ 254 h 573"/>
              <a:gd name="T76" fmla="*/ 174 w 304"/>
              <a:gd name="T77" fmla="*/ 261 h 573"/>
              <a:gd name="T78" fmla="*/ 202 w 304"/>
              <a:gd name="T79" fmla="*/ 288 h 573"/>
              <a:gd name="T80" fmla="*/ 212 w 304"/>
              <a:gd name="T81" fmla="*/ 366 h 573"/>
              <a:gd name="T82" fmla="*/ 175 w 304"/>
              <a:gd name="T83" fmla="*/ 449 h 573"/>
              <a:gd name="T84" fmla="*/ 134 w 304"/>
              <a:gd name="T85" fmla="*/ 485 h 573"/>
              <a:gd name="T86" fmla="*/ 87 w 304"/>
              <a:gd name="T87" fmla="*/ 162 h 573"/>
              <a:gd name="T88" fmla="*/ 124 w 304"/>
              <a:gd name="T89" fmla="*/ 187 h 573"/>
              <a:gd name="T90" fmla="*/ 144 w 304"/>
              <a:gd name="T91" fmla="*/ 125 h 573"/>
              <a:gd name="T92" fmla="*/ 164 w 304"/>
              <a:gd name="T93" fmla="*/ 48 h 573"/>
              <a:gd name="T94" fmla="*/ 118 w 304"/>
              <a:gd name="T95" fmla="*/ 18 h 573"/>
              <a:gd name="T96" fmla="*/ 53 w 304"/>
              <a:gd name="T97" fmla="*/ 39 h 573"/>
              <a:gd name="T98" fmla="*/ 37 w 304"/>
              <a:gd name="T99" fmla="*/ 38 h 573"/>
              <a:gd name="T100" fmla="*/ 33 w 304"/>
              <a:gd name="T101" fmla="*/ 64 h 573"/>
              <a:gd name="T102" fmla="*/ 70 w 304"/>
              <a:gd name="T103" fmla="*/ 91 h 573"/>
              <a:gd name="T104" fmla="*/ 104 w 304"/>
              <a:gd name="T105" fmla="*/ 140 h 573"/>
              <a:gd name="T106" fmla="*/ 88 w 304"/>
              <a:gd name="T107" fmla="*/ 160 h 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04" h="573">
                <a:moveTo>
                  <a:pt x="114" y="573"/>
                </a:moveTo>
                <a:cubicBezTo>
                  <a:pt x="113" y="573"/>
                  <a:pt x="111" y="573"/>
                  <a:pt x="108" y="572"/>
                </a:cubicBezTo>
                <a:cubicBezTo>
                  <a:pt x="89" y="568"/>
                  <a:pt x="94" y="548"/>
                  <a:pt x="97" y="536"/>
                </a:cubicBezTo>
                <a:cubicBezTo>
                  <a:pt x="102" y="515"/>
                  <a:pt x="102" y="508"/>
                  <a:pt x="89" y="505"/>
                </a:cubicBezTo>
                <a:cubicBezTo>
                  <a:pt x="72" y="499"/>
                  <a:pt x="72" y="499"/>
                  <a:pt x="72" y="499"/>
                </a:cubicBezTo>
                <a:cubicBezTo>
                  <a:pt x="87" y="488"/>
                  <a:pt x="87" y="488"/>
                  <a:pt x="87" y="488"/>
                </a:cubicBezTo>
                <a:cubicBezTo>
                  <a:pt x="93" y="484"/>
                  <a:pt x="101" y="480"/>
                  <a:pt x="109" y="477"/>
                </a:cubicBezTo>
                <a:cubicBezTo>
                  <a:pt x="111" y="476"/>
                  <a:pt x="113" y="475"/>
                  <a:pt x="114" y="475"/>
                </a:cubicBezTo>
                <a:cubicBezTo>
                  <a:pt x="96" y="441"/>
                  <a:pt x="96" y="441"/>
                  <a:pt x="96" y="441"/>
                </a:cubicBezTo>
                <a:cubicBezTo>
                  <a:pt x="122" y="471"/>
                  <a:pt x="122" y="471"/>
                  <a:pt x="122" y="471"/>
                </a:cubicBezTo>
                <a:cubicBezTo>
                  <a:pt x="130" y="467"/>
                  <a:pt x="135" y="463"/>
                  <a:pt x="135" y="456"/>
                </a:cubicBezTo>
                <a:cubicBezTo>
                  <a:pt x="135" y="444"/>
                  <a:pt x="150" y="439"/>
                  <a:pt x="169" y="432"/>
                </a:cubicBezTo>
                <a:cubicBezTo>
                  <a:pt x="177" y="428"/>
                  <a:pt x="193" y="422"/>
                  <a:pt x="196" y="419"/>
                </a:cubicBezTo>
                <a:cubicBezTo>
                  <a:pt x="200" y="410"/>
                  <a:pt x="197" y="387"/>
                  <a:pt x="194" y="369"/>
                </a:cubicBezTo>
                <a:cubicBezTo>
                  <a:pt x="192" y="355"/>
                  <a:pt x="190" y="341"/>
                  <a:pt x="191" y="331"/>
                </a:cubicBezTo>
                <a:cubicBezTo>
                  <a:pt x="192" y="317"/>
                  <a:pt x="190" y="311"/>
                  <a:pt x="185" y="295"/>
                </a:cubicBezTo>
                <a:cubicBezTo>
                  <a:pt x="183" y="289"/>
                  <a:pt x="178" y="287"/>
                  <a:pt x="173" y="283"/>
                </a:cubicBezTo>
                <a:cubicBezTo>
                  <a:pt x="166" y="279"/>
                  <a:pt x="158" y="274"/>
                  <a:pt x="156" y="264"/>
                </a:cubicBezTo>
                <a:cubicBezTo>
                  <a:pt x="153" y="248"/>
                  <a:pt x="141" y="234"/>
                  <a:pt x="128" y="220"/>
                </a:cubicBezTo>
                <a:cubicBezTo>
                  <a:pt x="122" y="213"/>
                  <a:pt x="115" y="205"/>
                  <a:pt x="109" y="198"/>
                </a:cubicBezTo>
                <a:cubicBezTo>
                  <a:pt x="105" y="192"/>
                  <a:pt x="96" y="187"/>
                  <a:pt x="88" y="183"/>
                </a:cubicBezTo>
                <a:cubicBezTo>
                  <a:pt x="85" y="181"/>
                  <a:pt x="81" y="180"/>
                  <a:pt x="78" y="178"/>
                </a:cubicBezTo>
                <a:cubicBezTo>
                  <a:pt x="70" y="173"/>
                  <a:pt x="62" y="167"/>
                  <a:pt x="63" y="157"/>
                </a:cubicBezTo>
                <a:cubicBezTo>
                  <a:pt x="65" y="147"/>
                  <a:pt x="76" y="144"/>
                  <a:pt x="83" y="142"/>
                </a:cubicBezTo>
                <a:cubicBezTo>
                  <a:pt x="83" y="142"/>
                  <a:pt x="83" y="142"/>
                  <a:pt x="84" y="142"/>
                </a:cubicBezTo>
                <a:cubicBezTo>
                  <a:pt x="85" y="137"/>
                  <a:pt x="87" y="134"/>
                  <a:pt x="88" y="131"/>
                </a:cubicBezTo>
                <a:cubicBezTo>
                  <a:pt x="88" y="130"/>
                  <a:pt x="88" y="126"/>
                  <a:pt x="82" y="116"/>
                </a:cubicBezTo>
                <a:cubicBezTo>
                  <a:pt x="79" y="109"/>
                  <a:pt x="77" y="109"/>
                  <a:pt x="70" y="109"/>
                </a:cubicBezTo>
                <a:cubicBezTo>
                  <a:pt x="62" y="109"/>
                  <a:pt x="62" y="109"/>
                  <a:pt x="62" y="109"/>
                </a:cubicBezTo>
                <a:cubicBezTo>
                  <a:pt x="35" y="109"/>
                  <a:pt x="25" y="89"/>
                  <a:pt x="17" y="72"/>
                </a:cubicBezTo>
                <a:cubicBezTo>
                  <a:pt x="13" y="64"/>
                  <a:pt x="9" y="55"/>
                  <a:pt x="3" y="48"/>
                </a:cubicBezTo>
                <a:cubicBezTo>
                  <a:pt x="0" y="44"/>
                  <a:pt x="0" y="44"/>
                  <a:pt x="0" y="44"/>
                </a:cubicBezTo>
                <a:cubicBezTo>
                  <a:pt x="1" y="40"/>
                  <a:pt x="1" y="40"/>
                  <a:pt x="1" y="40"/>
                </a:cubicBezTo>
                <a:cubicBezTo>
                  <a:pt x="7" y="20"/>
                  <a:pt x="29" y="20"/>
                  <a:pt x="37" y="20"/>
                </a:cubicBezTo>
                <a:cubicBezTo>
                  <a:pt x="50" y="20"/>
                  <a:pt x="50" y="20"/>
                  <a:pt x="50" y="20"/>
                </a:cubicBezTo>
                <a:cubicBezTo>
                  <a:pt x="53" y="20"/>
                  <a:pt x="53" y="20"/>
                  <a:pt x="53" y="20"/>
                </a:cubicBezTo>
                <a:cubicBezTo>
                  <a:pt x="62" y="20"/>
                  <a:pt x="72" y="15"/>
                  <a:pt x="82" y="11"/>
                </a:cubicBezTo>
                <a:cubicBezTo>
                  <a:pt x="93" y="5"/>
                  <a:pt x="105" y="0"/>
                  <a:pt x="118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154" y="0"/>
                  <a:pt x="168" y="20"/>
                  <a:pt x="179" y="38"/>
                </a:cubicBezTo>
                <a:cubicBezTo>
                  <a:pt x="190" y="54"/>
                  <a:pt x="198" y="68"/>
                  <a:pt x="219" y="70"/>
                </a:cubicBezTo>
                <a:cubicBezTo>
                  <a:pt x="304" y="80"/>
                  <a:pt x="304" y="80"/>
                  <a:pt x="304" y="80"/>
                </a:cubicBezTo>
                <a:cubicBezTo>
                  <a:pt x="219" y="88"/>
                  <a:pt x="219" y="88"/>
                  <a:pt x="219" y="88"/>
                </a:cubicBezTo>
                <a:cubicBezTo>
                  <a:pt x="201" y="90"/>
                  <a:pt x="175" y="110"/>
                  <a:pt x="159" y="135"/>
                </a:cubicBezTo>
                <a:cubicBezTo>
                  <a:pt x="146" y="155"/>
                  <a:pt x="141" y="175"/>
                  <a:pt x="146" y="188"/>
                </a:cubicBezTo>
                <a:cubicBezTo>
                  <a:pt x="148" y="197"/>
                  <a:pt x="165" y="215"/>
                  <a:pt x="177" y="226"/>
                </a:cubicBezTo>
                <a:cubicBezTo>
                  <a:pt x="183" y="233"/>
                  <a:pt x="188" y="238"/>
                  <a:pt x="192" y="242"/>
                </a:cubicBezTo>
                <a:cubicBezTo>
                  <a:pt x="201" y="253"/>
                  <a:pt x="210" y="262"/>
                  <a:pt x="219" y="270"/>
                </a:cubicBezTo>
                <a:cubicBezTo>
                  <a:pt x="227" y="278"/>
                  <a:pt x="235" y="286"/>
                  <a:pt x="242" y="295"/>
                </a:cubicBezTo>
                <a:cubicBezTo>
                  <a:pt x="275" y="333"/>
                  <a:pt x="274" y="377"/>
                  <a:pt x="272" y="420"/>
                </a:cubicBezTo>
                <a:cubicBezTo>
                  <a:pt x="272" y="428"/>
                  <a:pt x="272" y="436"/>
                  <a:pt x="272" y="444"/>
                </a:cubicBezTo>
                <a:cubicBezTo>
                  <a:pt x="272" y="478"/>
                  <a:pt x="239" y="489"/>
                  <a:pt x="212" y="497"/>
                </a:cubicBezTo>
                <a:cubicBezTo>
                  <a:pt x="180" y="508"/>
                  <a:pt x="170" y="513"/>
                  <a:pt x="174" y="527"/>
                </a:cubicBezTo>
                <a:cubicBezTo>
                  <a:pt x="181" y="557"/>
                  <a:pt x="181" y="557"/>
                  <a:pt x="181" y="557"/>
                </a:cubicBezTo>
                <a:cubicBezTo>
                  <a:pt x="158" y="536"/>
                  <a:pt x="158" y="536"/>
                  <a:pt x="158" y="536"/>
                </a:cubicBezTo>
                <a:cubicBezTo>
                  <a:pt x="158" y="536"/>
                  <a:pt x="158" y="535"/>
                  <a:pt x="158" y="535"/>
                </a:cubicBezTo>
                <a:cubicBezTo>
                  <a:pt x="156" y="539"/>
                  <a:pt x="155" y="543"/>
                  <a:pt x="152" y="547"/>
                </a:cubicBezTo>
                <a:cubicBezTo>
                  <a:pt x="145" y="560"/>
                  <a:pt x="130" y="573"/>
                  <a:pt x="114" y="573"/>
                </a:cubicBezTo>
                <a:close/>
                <a:moveTo>
                  <a:pt x="111" y="496"/>
                </a:moveTo>
                <a:cubicBezTo>
                  <a:pt x="123" y="509"/>
                  <a:pt x="118" y="528"/>
                  <a:pt x="115" y="540"/>
                </a:cubicBezTo>
                <a:cubicBezTo>
                  <a:pt x="114" y="545"/>
                  <a:pt x="112" y="553"/>
                  <a:pt x="113" y="555"/>
                </a:cubicBezTo>
                <a:cubicBezTo>
                  <a:pt x="114" y="555"/>
                  <a:pt x="114" y="555"/>
                  <a:pt x="114" y="555"/>
                </a:cubicBezTo>
                <a:cubicBezTo>
                  <a:pt x="121" y="555"/>
                  <a:pt x="131" y="547"/>
                  <a:pt x="137" y="538"/>
                </a:cubicBezTo>
                <a:cubicBezTo>
                  <a:pt x="140" y="531"/>
                  <a:pt x="142" y="524"/>
                  <a:pt x="140" y="520"/>
                </a:cubicBezTo>
                <a:cubicBezTo>
                  <a:pt x="123" y="491"/>
                  <a:pt x="123" y="491"/>
                  <a:pt x="123" y="491"/>
                </a:cubicBezTo>
                <a:cubicBezTo>
                  <a:pt x="121" y="492"/>
                  <a:pt x="118" y="493"/>
                  <a:pt x="116" y="494"/>
                </a:cubicBezTo>
                <a:cubicBezTo>
                  <a:pt x="114" y="495"/>
                  <a:pt x="113" y="496"/>
                  <a:pt x="111" y="496"/>
                </a:cubicBezTo>
                <a:close/>
                <a:moveTo>
                  <a:pt x="134" y="485"/>
                </a:moveTo>
                <a:cubicBezTo>
                  <a:pt x="155" y="510"/>
                  <a:pt x="155" y="510"/>
                  <a:pt x="155" y="510"/>
                </a:cubicBezTo>
                <a:cubicBezTo>
                  <a:pt x="155" y="511"/>
                  <a:pt x="156" y="511"/>
                  <a:pt x="156" y="512"/>
                </a:cubicBezTo>
                <a:cubicBezTo>
                  <a:pt x="163" y="494"/>
                  <a:pt x="186" y="486"/>
                  <a:pt x="206" y="480"/>
                </a:cubicBezTo>
                <a:cubicBezTo>
                  <a:pt x="235" y="471"/>
                  <a:pt x="254" y="463"/>
                  <a:pt x="254" y="444"/>
                </a:cubicBezTo>
                <a:cubicBezTo>
                  <a:pt x="254" y="436"/>
                  <a:pt x="254" y="428"/>
                  <a:pt x="254" y="420"/>
                </a:cubicBezTo>
                <a:cubicBezTo>
                  <a:pt x="255" y="377"/>
                  <a:pt x="256" y="340"/>
                  <a:pt x="228" y="306"/>
                </a:cubicBezTo>
                <a:cubicBezTo>
                  <a:pt x="221" y="298"/>
                  <a:pt x="214" y="291"/>
                  <a:pt x="206" y="284"/>
                </a:cubicBezTo>
                <a:cubicBezTo>
                  <a:pt x="197" y="275"/>
                  <a:pt x="187" y="266"/>
                  <a:pt x="178" y="254"/>
                </a:cubicBezTo>
                <a:cubicBezTo>
                  <a:pt x="175" y="252"/>
                  <a:pt x="173" y="248"/>
                  <a:pt x="169" y="245"/>
                </a:cubicBezTo>
                <a:cubicBezTo>
                  <a:pt x="172" y="250"/>
                  <a:pt x="173" y="255"/>
                  <a:pt x="174" y="261"/>
                </a:cubicBezTo>
                <a:cubicBezTo>
                  <a:pt x="175" y="263"/>
                  <a:pt x="179" y="265"/>
                  <a:pt x="183" y="267"/>
                </a:cubicBezTo>
                <a:cubicBezTo>
                  <a:pt x="189" y="272"/>
                  <a:pt x="198" y="277"/>
                  <a:pt x="202" y="288"/>
                </a:cubicBezTo>
                <a:cubicBezTo>
                  <a:pt x="208" y="305"/>
                  <a:pt x="211" y="314"/>
                  <a:pt x="210" y="333"/>
                </a:cubicBezTo>
                <a:cubicBezTo>
                  <a:pt x="209" y="341"/>
                  <a:pt x="210" y="353"/>
                  <a:pt x="212" y="366"/>
                </a:cubicBezTo>
                <a:cubicBezTo>
                  <a:pt x="216" y="389"/>
                  <a:pt x="220" y="413"/>
                  <a:pt x="211" y="428"/>
                </a:cubicBezTo>
                <a:cubicBezTo>
                  <a:pt x="206" y="437"/>
                  <a:pt x="192" y="442"/>
                  <a:pt x="175" y="449"/>
                </a:cubicBezTo>
                <a:cubicBezTo>
                  <a:pt x="168" y="452"/>
                  <a:pt x="157" y="456"/>
                  <a:pt x="153" y="459"/>
                </a:cubicBezTo>
                <a:cubicBezTo>
                  <a:pt x="152" y="471"/>
                  <a:pt x="144" y="480"/>
                  <a:pt x="134" y="485"/>
                </a:cubicBezTo>
                <a:close/>
                <a:moveTo>
                  <a:pt x="85" y="161"/>
                </a:moveTo>
                <a:cubicBezTo>
                  <a:pt x="86" y="161"/>
                  <a:pt x="87" y="161"/>
                  <a:pt x="87" y="162"/>
                </a:cubicBezTo>
                <a:cubicBezTo>
                  <a:pt x="90" y="164"/>
                  <a:pt x="93" y="165"/>
                  <a:pt x="97" y="167"/>
                </a:cubicBezTo>
                <a:cubicBezTo>
                  <a:pt x="107" y="172"/>
                  <a:pt x="118" y="178"/>
                  <a:pt x="124" y="187"/>
                </a:cubicBezTo>
                <a:cubicBezTo>
                  <a:pt x="125" y="188"/>
                  <a:pt x="126" y="189"/>
                  <a:pt x="127" y="191"/>
                </a:cubicBezTo>
                <a:cubicBezTo>
                  <a:pt x="122" y="172"/>
                  <a:pt x="128" y="149"/>
                  <a:pt x="144" y="125"/>
                </a:cubicBezTo>
                <a:cubicBezTo>
                  <a:pt x="155" y="108"/>
                  <a:pt x="172" y="90"/>
                  <a:pt x="191" y="79"/>
                </a:cubicBezTo>
                <a:cubicBezTo>
                  <a:pt x="179" y="71"/>
                  <a:pt x="171" y="59"/>
                  <a:pt x="164" y="48"/>
                </a:cubicBezTo>
                <a:cubicBezTo>
                  <a:pt x="153" y="31"/>
                  <a:pt x="144" y="18"/>
                  <a:pt x="121" y="18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09" y="18"/>
                  <a:pt x="100" y="23"/>
                  <a:pt x="89" y="27"/>
                </a:cubicBezTo>
                <a:cubicBezTo>
                  <a:pt x="78" y="33"/>
                  <a:pt x="66" y="38"/>
                  <a:pt x="53" y="39"/>
                </a:cubicBezTo>
                <a:cubicBezTo>
                  <a:pt x="50" y="39"/>
                  <a:pt x="50" y="39"/>
                  <a:pt x="50" y="39"/>
                </a:cubicBezTo>
                <a:cubicBezTo>
                  <a:pt x="37" y="38"/>
                  <a:pt x="37" y="38"/>
                  <a:pt x="37" y="38"/>
                </a:cubicBezTo>
                <a:cubicBezTo>
                  <a:pt x="28" y="38"/>
                  <a:pt x="23" y="40"/>
                  <a:pt x="21" y="41"/>
                </a:cubicBezTo>
                <a:cubicBezTo>
                  <a:pt x="26" y="49"/>
                  <a:pt x="30" y="57"/>
                  <a:pt x="33" y="64"/>
                </a:cubicBezTo>
                <a:cubicBezTo>
                  <a:pt x="42" y="82"/>
                  <a:pt x="47" y="91"/>
                  <a:pt x="62" y="91"/>
                </a:cubicBezTo>
                <a:cubicBezTo>
                  <a:pt x="70" y="91"/>
                  <a:pt x="70" y="91"/>
                  <a:pt x="70" y="91"/>
                </a:cubicBezTo>
                <a:cubicBezTo>
                  <a:pt x="80" y="91"/>
                  <a:pt x="91" y="92"/>
                  <a:pt x="99" y="108"/>
                </a:cubicBezTo>
                <a:cubicBezTo>
                  <a:pt x="107" y="125"/>
                  <a:pt x="109" y="131"/>
                  <a:pt x="104" y="140"/>
                </a:cubicBezTo>
                <a:cubicBezTo>
                  <a:pt x="103" y="142"/>
                  <a:pt x="102" y="144"/>
                  <a:pt x="101" y="149"/>
                </a:cubicBezTo>
                <a:cubicBezTo>
                  <a:pt x="100" y="156"/>
                  <a:pt x="94" y="158"/>
                  <a:pt x="88" y="160"/>
                </a:cubicBezTo>
                <a:cubicBezTo>
                  <a:pt x="87" y="160"/>
                  <a:pt x="86" y="160"/>
                  <a:pt x="85" y="161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47" name="Freeform 630"/>
          <p:cNvSpPr>
            <a:spLocks/>
          </p:cNvSpPr>
          <p:nvPr/>
        </p:nvSpPr>
        <p:spPr bwMode="auto">
          <a:xfrm>
            <a:off x="6575447" y="4551664"/>
            <a:ext cx="272068" cy="274246"/>
          </a:xfrm>
          <a:custGeom>
            <a:avLst/>
            <a:gdLst>
              <a:gd name="T0" fmla="*/ 0 w 419"/>
              <a:gd name="T1" fmla="*/ 3 h 421"/>
              <a:gd name="T2" fmla="*/ 58 w 419"/>
              <a:gd name="T3" fmla="*/ 16 h 421"/>
              <a:gd name="T4" fmla="*/ 113 w 419"/>
              <a:gd name="T5" fmla="*/ 57 h 421"/>
              <a:gd name="T6" fmla="*/ 213 w 419"/>
              <a:gd name="T7" fmla="*/ 126 h 421"/>
              <a:gd name="T8" fmla="*/ 284 w 419"/>
              <a:gd name="T9" fmla="*/ 196 h 421"/>
              <a:gd name="T10" fmla="*/ 304 w 419"/>
              <a:gd name="T11" fmla="*/ 215 h 421"/>
              <a:gd name="T12" fmla="*/ 319 w 419"/>
              <a:gd name="T13" fmla="*/ 242 h 421"/>
              <a:gd name="T14" fmla="*/ 351 w 419"/>
              <a:gd name="T15" fmla="*/ 293 h 421"/>
              <a:gd name="T16" fmla="*/ 388 w 419"/>
              <a:gd name="T17" fmla="*/ 419 h 421"/>
              <a:gd name="T18" fmla="*/ 347 w 419"/>
              <a:gd name="T19" fmla="*/ 421 h 421"/>
              <a:gd name="T20" fmla="*/ 247 w 419"/>
              <a:gd name="T21" fmla="*/ 328 h 421"/>
              <a:gd name="T22" fmla="*/ 201 w 419"/>
              <a:gd name="T23" fmla="*/ 268 h 421"/>
              <a:gd name="T24" fmla="*/ 162 w 419"/>
              <a:gd name="T25" fmla="*/ 205 h 421"/>
              <a:gd name="T26" fmla="*/ 132 w 419"/>
              <a:gd name="T27" fmla="*/ 144 h 421"/>
              <a:gd name="T28" fmla="*/ 106 w 419"/>
              <a:gd name="T29" fmla="*/ 127 h 421"/>
              <a:gd name="T30" fmla="*/ 89 w 419"/>
              <a:gd name="T31" fmla="*/ 103 h 421"/>
              <a:gd name="T32" fmla="*/ 0 w 419"/>
              <a:gd name="T33" fmla="*/ 3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19" h="421">
                <a:moveTo>
                  <a:pt x="0" y="3"/>
                </a:moveTo>
                <a:cubicBezTo>
                  <a:pt x="21" y="0"/>
                  <a:pt x="38" y="14"/>
                  <a:pt x="58" y="16"/>
                </a:cubicBezTo>
                <a:cubicBezTo>
                  <a:pt x="96" y="21"/>
                  <a:pt x="87" y="32"/>
                  <a:pt x="113" y="57"/>
                </a:cubicBezTo>
                <a:cubicBezTo>
                  <a:pt x="129" y="73"/>
                  <a:pt x="199" y="132"/>
                  <a:pt x="213" y="126"/>
                </a:cubicBezTo>
                <a:cubicBezTo>
                  <a:pt x="229" y="161"/>
                  <a:pt x="302" y="158"/>
                  <a:pt x="284" y="196"/>
                </a:cubicBezTo>
                <a:cubicBezTo>
                  <a:pt x="301" y="184"/>
                  <a:pt x="323" y="199"/>
                  <a:pt x="304" y="215"/>
                </a:cubicBezTo>
                <a:cubicBezTo>
                  <a:pt x="301" y="225"/>
                  <a:pt x="302" y="236"/>
                  <a:pt x="319" y="242"/>
                </a:cubicBezTo>
                <a:cubicBezTo>
                  <a:pt x="340" y="248"/>
                  <a:pt x="349" y="278"/>
                  <a:pt x="351" y="293"/>
                </a:cubicBezTo>
                <a:cubicBezTo>
                  <a:pt x="419" y="287"/>
                  <a:pt x="391" y="379"/>
                  <a:pt x="388" y="419"/>
                </a:cubicBezTo>
                <a:cubicBezTo>
                  <a:pt x="373" y="409"/>
                  <a:pt x="348" y="404"/>
                  <a:pt x="347" y="421"/>
                </a:cubicBezTo>
                <a:cubicBezTo>
                  <a:pt x="313" y="389"/>
                  <a:pt x="279" y="361"/>
                  <a:pt x="247" y="328"/>
                </a:cubicBezTo>
                <a:cubicBezTo>
                  <a:pt x="228" y="308"/>
                  <a:pt x="213" y="294"/>
                  <a:pt x="201" y="268"/>
                </a:cubicBezTo>
                <a:cubicBezTo>
                  <a:pt x="192" y="247"/>
                  <a:pt x="183" y="217"/>
                  <a:pt x="162" y="205"/>
                </a:cubicBezTo>
                <a:cubicBezTo>
                  <a:pt x="138" y="190"/>
                  <a:pt x="148" y="165"/>
                  <a:pt x="132" y="144"/>
                </a:cubicBezTo>
                <a:cubicBezTo>
                  <a:pt x="124" y="135"/>
                  <a:pt x="117" y="132"/>
                  <a:pt x="106" y="127"/>
                </a:cubicBezTo>
                <a:cubicBezTo>
                  <a:pt x="86" y="119"/>
                  <a:pt x="101" y="117"/>
                  <a:pt x="89" y="103"/>
                </a:cubicBezTo>
                <a:cubicBezTo>
                  <a:pt x="59" y="69"/>
                  <a:pt x="16" y="49"/>
                  <a:pt x="0" y="3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48" name="Freeform 631"/>
          <p:cNvSpPr>
            <a:spLocks noEditPoints="1"/>
          </p:cNvSpPr>
          <p:nvPr/>
        </p:nvSpPr>
        <p:spPr bwMode="auto">
          <a:xfrm>
            <a:off x="6566743" y="4547311"/>
            <a:ext cx="276421" cy="291658"/>
          </a:xfrm>
          <a:custGeom>
            <a:avLst/>
            <a:gdLst>
              <a:gd name="T0" fmla="*/ 354 w 424"/>
              <a:gd name="T1" fmla="*/ 436 h 449"/>
              <a:gd name="T2" fmla="*/ 254 w 424"/>
              <a:gd name="T3" fmla="*/ 343 h 449"/>
              <a:gd name="T4" fmla="*/ 206 w 424"/>
              <a:gd name="T5" fmla="*/ 280 h 449"/>
              <a:gd name="T6" fmla="*/ 170 w 424"/>
              <a:gd name="T7" fmla="*/ 220 h 449"/>
              <a:gd name="T8" fmla="*/ 137 w 424"/>
              <a:gd name="T9" fmla="*/ 158 h 449"/>
              <a:gd name="T10" fmla="*/ 98 w 424"/>
              <a:gd name="T11" fmla="*/ 124 h 449"/>
              <a:gd name="T12" fmla="*/ 63 w 424"/>
              <a:gd name="T13" fmla="*/ 87 h 449"/>
              <a:gd name="T14" fmla="*/ 0 w 424"/>
              <a:gd name="T15" fmla="*/ 3 h 449"/>
              <a:gd name="T16" fmla="*/ 50 w 424"/>
              <a:gd name="T17" fmla="*/ 9 h 449"/>
              <a:gd name="T18" fmla="*/ 116 w 424"/>
              <a:gd name="T19" fmla="*/ 39 h 449"/>
              <a:gd name="T20" fmla="*/ 224 w 424"/>
              <a:gd name="T21" fmla="*/ 125 h 449"/>
              <a:gd name="T22" fmla="*/ 235 w 424"/>
              <a:gd name="T23" fmla="*/ 130 h 449"/>
              <a:gd name="T24" fmla="*/ 307 w 424"/>
              <a:gd name="T25" fmla="*/ 184 h 449"/>
              <a:gd name="T26" fmla="*/ 333 w 424"/>
              <a:gd name="T27" fmla="*/ 204 h 449"/>
              <a:gd name="T28" fmla="*/ 325 w 424"/>
              <a:gd name="T29" fmla="*/ 235 h 449"/>
              <a:gd name="T30" fmla="*/ 371 w 424"/>
              <a:gd name="T31" fmla="*/ 292 h 449"/>
              <a:gd name="T32" fmla="*/ 413 w 424"/>
              <a:gd name="T33" fmla="*/ 403 h 449"/>
              <a:gd name="T34" fmla="*/ 409 w 424"/>
              <a:gd name="T35" fmla="*/ 444 h 449"/>
              <a:gd name="T36" fmla="*/ 374 w 424"/>
              <a:gd name="T37" fmla="*/ 427 h 449"/>
              <a:gd name="T38" fmla="*/ 368 w 424"/>
              <a:gd name="T39" fmla="*/ 449 h 449"/>
              <a:gd name="T40" fmla="*/ 74 w 424"/>
              <a:gd name="T41" fmla="*/ 73 h 449"/>
              <a:gd name="T42" fmla="*/ 116 w 424"/>
              <a:gd name="T43" fmla="*/ 123 h 449"/>
              <a:gd name="T44" fmla="*/ 152 w 424"/>
              <a:gd name="T45" fmla="*/ 146 h 449"/>
              <a:gd name="T46" fmla="*/ 180 w 424"/>
              <a:gd name="T47" fmla="*/ 205 h 449"/>
              <a:gd name="T48" fmla="*/ 223 w 424"/>
              <a:gd name="T49" fmla="*/ 272 h 449"/>
              <a:gd name="T50" fmla="*/ 267 w 424"/>
              <a:gd name="T51" fmla="*/ 330 h 449"/>
              <a:gd name="T52" fmla="*/ 358 w 424"/>
              <a:gd name="T53" fmla="*/ 414 h 449"/>
              <a:gd name="T54" fmla="*/ 395 w 424"/>
              <a:gd name="T55" fmla="*/ 401 h 449"/>
              <a:gd name="T56" fmla="*/ 365 w 424"/>
              <a:gd name="T57" fmla="*/ 310 h 449"/>
              <a:gd name="T58" fmla="*/ 355 w 424"/>
              <a:gd name="T59" fmla="*/ 302 h 449"/>
              <a:gd name="T60" fmla="*/ 309 w 424"/>
              <a:gd name="T61" fmla="*/ 243 h 449"/>
              <a:gd name="T62" fmla="*/ 310 w 424"/>
              <a:gd name="T63" fmla="*/ 217 h 449"/>
              <a:gd name="T64" fmla="*/ 315 w 424"/>
              <a:gd name="T65" fmla="*/ 210 h 449"/>
              <a:gd name="T66" fmla="*/ 274 w 424"/>
              <a:gd name="T67" fmla="*/ 232 h 449"/>
              <a:gd name="T68" fmla="*/ 290 w 424"/>
              <a:gd name="T69" fmla="*/ 191 h 449"/>
              <a:gd name="T70" fmla="*/ 221 w 424"/>
              <a:gd name="T71" fmla="*/ 143 h 449"/>
              <a:gd name="T72" fmla="*/ 102 w 424"/>
              <a:gd name="T73" fmla="*/ 50 h 449"/>
              <a:gd name="T74" fmla="*/ 44 w 424"/>
              <a:gd name="T75" fmla="*/ 26 h 4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24" h="449">
                <a:moveTo>
                  <a:pt x="368" y="449"/>
                </a:moveTo>
                <a:cubicBezTo>
                  <a:pt x="354" y="436"/>
                  <a:pt x="354" y="436"/>
                  <a:pt x="354" y="436"/>
                </a:cubicBezTo>
                <a:cubicBezTo>
                  <a:pt x="341" y="424"/>
                  <a:pt x="329" y="413"/>
                  <a:pt x="316" y="402"/>
                </a:cubicBezTo>
                <a:cubicBezTo>
                  <a:pt x="295" y="383"/>
                  <a:pt x="274" y="364"/>
                  <a:pt x="254" y="343"/>
                </a:cubicBezTo>
                <a:cubicBezTo>
                  <a:pt x="249" y="338"/>
                  <a:pt x="249" y="338"/>
                  <a:pt x="249" y="338"/>
                </a:cubicBezTo>
                <a:cubicBezTo>
                  <a:pt x="231" y="319"/>
                  <a:pt x="217" y="305"/>
                  <a:pt x="206" y="280"/>
                </a:cubicBezTo>
                <a:cubicBezTo>
                  <a:pt x="204" y="276"/>
                  <a:pt x="203" y="272"/>
                  <a:pt x="201" y="269"/>
                </a:cubicBezTo>
                <a:cubicBezTo>
                  <a:pt x="194" y="250"/>
                  <a:pt x="185" y="229"/>
                  <a:pt x="170" y="220"/>
                </a:cubicBezTo>
                <a:cubicBezTo>
                  <a:pt x="153" y="210"/>
                  <a:pt x="150" y="195"/>
                  <a:pt x="147" y="182"/>
                </a:cubicBezTo>
                <a:cubicBezTo>
                  <a:pt x="145" y="173"/>
                  <a:pt x="143" y="165"/>
                  <a:pt x="137" y="158"/>
                </a:cubicBezTo>
                <a:cubicBezTo>
                  <a:pt x="132" y="151"/>
                  <a:pt x="127" y="148"/>
                  <a:pt x="116" y="144"/>
                </a:cubicBezTo>
                <a:cubicBezTo>
                  <a:pt x="103" y="139"/>
                  <a:pt x="99" y="134"/>
                  <a:pt x="98" y="124"/>
                </a:cubicBezTo>
                <a:cubicBezTo>
                  <a:pt x="98" y="122"/>
                  <a:pt x="98" y="121"/>
                  <a:pt x="95" y="117"/>
                </a:cubicBezTo>
                <a:cubicBezTo>
                  <a:pt x="85" y="106"/>
                  <a:pt x="74" y="97"/>
                  <a:pt x="63" y="87"/>
                </a:cubicBezTo>
                <a:cubicBezTo>
                  <a:pt x="39" y="67"/>
                  <a:pt x="15" y="47"/>
                  <a:pt x="4" y="14"/>
                </a:cubicBezTo>
                <a:cubicBezTo>
                  <a:pt x="0" y="3"/>
                  <a:pt x="0" y="3"/>
                  <a:pt x="0" y="3"/>
                </a:cubicBezTo>
                <a:cubicBezTo>
                  <a:pt x="12" y="2"/>
                  <a:pt x="12" y="2"/>
                  <a:pt x="12" y="2"/>
                </a:cubicBezTo>
                <a:cubicBezTo>
                  <a:pt x="26" y="0"/>
                  <a:pt x="39" y="4"/>
                  <a:pt x="50" y="9"/>
                </a:cubicBezTo>
                <a:cubicBezTo>
                  <a:pt x="58" y="12"/>
                  <a:pt x="65" y="14"/>
                  <a:pt x="72" y="15"/>
                </a:cubicBezTo>
                <a:cubicBezTo>
                  <a:pt x="100" y="18"/>
                  <a:pt x="107" y="26"/>
                  <a:pt x="116" y="39"/>
                </a:cubicBezTo>
                <a:cubicBezTo>
                  <a:pt x="120" y="45"/>
                  <a:pt x="125" y="51"/>
                  <a:pt x="132" y="58"/>
                </a:cubicBezTo>
                <a:cubicBezTo>
                  <a:pt x="156" y="81"/>
                  <a:pt x="212" y="125"/>
                  <a:pt x="224" y="125"/>
                </a:cubicBezTo>
                <a:cubicBezTo>
                  <a:pt x="232" y="121"/>
                  <a:pt x="232" y="121"/>
                  <a:pt x="232" y="121"/>
                </a:cubicBezTo>
                <a:cubicBezTo>
                  <a:pt x="235" y="130"/>
                  <a:pt x="235" y="130"/>
                  <a:pt x="235" y="130"/>
                </a:cubicBezTo>
                <a:cubicBezTo>
                  <a:pt x="240" y="142"/>
                  <a:pt x="256" y="149"/>
                  <a:pt x="271" y="156"/>
                </a:cubicBezTo>
                <a:cubicBezTo>
                  <a:pt x="287" y="164"/>
                  <a:pt x="302" y="171"/>
                  <a:pt x="307" y="184"/>
                </a:cubicBezTo>
                <a:cubicBezTo>
                  <a:pt x="308" y="186"/>
                  <a:pt x="309" y="188"/>
                  <a:pt x="309" y="190"/>
                </a:cubicBezTo>
                <a:cubicBezTo>
                  <a:pt x="320" y="190"/>
                  <a:pt x="329" y="195"/>
                  <a:pt x="333" y="204"/>
                </a:cubicBezTo>
                <a:cubicBezTo>
                  <a:pt x="334" y="208"/>
                  <a:pt x="336" y="218"/>
                  <a:pt x="325" y="228"/>
                </a:cubicBezTo>
                <a:cubicBezTo>
                  <a:pt x="325" y="230"/>
                  <a:pt x="325" y="233"/>
                  <a:pt x="325" y="235"/>
                </a:cubicBezTo>
                <a:cubicBezTo>
                  <a:pt x="327" y="238"/>
                  <a:pt x="332" y="240"/>
                  <a:pt x="335" y="241"/>
                </a:cubicBezTo>
                <a:cubicBezTo>
                  <a:pt x="359" y="248"/>
                  <a:pt x="368" y="277"/>
                  <a:pt x="371" y="292"/>
                </a:cubicBezTo>
                <a:cubicBezTo>
                  <a:pt x="386" y="292"/>
                  <a:pt x="397" y="297"/>
                  <a:pt x="405" y="306"/>
                </a:cubicBezTo>
                <a:cubicBezTo>
                  <a:pt x="424" y="328"/>
                  <a:pt x="418" y="370"/>
                  <a:pt x="413" y="403"/>
                </a:cubicBezTo>
                <a:cubicBezTo>
                  <a:pt x="412" y="413"/>
                  <a:pt x="411" y="421"/>
                  <a:pt x="410" y="428"/>
                </a:cubicBezTo>
                <a:cubicBezTo>
                  <a:pt x="409" y="444"/>
                  <a:pt x="409" y="444"/>
                  <a:pt x="409" y="444"/>
                </a:cubicBezTo>
                <a:cubicBezTo>
                  <a:pt x="396" y="435"/>
                  <a:pt x="396" y="435"/>
                  <a:pt x="396" y="435"/>
                </a:cubicBezTo>
                <a:cubicBezTo>
                  <a:pt x="389" y="430"/>
                  <a:pt x="381" y="427"/>
                  <a:pt x="374" y="427"/>
                </a:cubicBezTo>
                <a:cubicBezTo>
                  <a:pt x="370" y="427"/>
                  <a:pt x="370" y="428"/>
                  <a:pt x="370" y="429"/>
                </a:cubicBezTo>
                <a:lnTo>
                  <a:pt x="368" y="449"/>
                </a:lnTo>
                <a:close/>
                <a:moveTo>
                  <a:pt x="27" y="21"/>
                </a:moveTo>
                <a:cubicBezTo>
                  <a:pt x="38" y="42"/>
                  <a:pt x="56" y="57"/>
                  <a:pt x="74" y="73"/>
                </a:cubicBezTo>
                <a:cubicBezTo>
                  <a:pt x="86" y="83"/>
                  <a:pt x="98" y="93"/>
                  <a:pt x="109" y="105"/>
                </a:cubicBezTo>
                <a:cubicBezTo>
                  <a:pt x="115" y="112"/>
                  <a:pt x="116" y="118"/>
                  <a:pt x="116" y="123"/>
                </a:cubicBezTo>
                <a:cubicBezTo>
                  <a:pt x="116" y="124"/>
                  <a:pt x="118" y="125"/>
                  <a:pt x="123" y="127"/>
                </a:cubicBezTo>
                <a:cubicBezTo>
                  <a:pt x="134" y="132"/>
                  <a:pt x="143" y="135"/>
                  <a:pt x="152" y="146"/>
                </a:cubicBezTo>
                <a:cubicBezTo>
                  <a:pt x="160" y="157"/>
                  <a:pt x="162" y="168"/>
                  <a:pt x="164" y="178"/>
                </a:cubicBezTo>
                <a:cubicBezTo>
                  <a:pt x="167" y="189"/>
                  <a:pt x="169" y="198"/>
                  <a:pt x="180" y="205"/>
                </a:cubicBezTo>
                <a:cubicBezTo>
                  <a:pt x="200" y="217"/>
                  <a:pt x="210" y="242"/>
                  <a:pt x="218" y="262"/>
                </a:cubicBezTo>
                <a:cubicBezTo>
                  <a:pt x="220" y="265"/>
                  <a:pt x="221" y="269"/>
                  <a:pt x="223" y="272"/>
                </a:cubicBezTo>
                <a:cubicBezTo>
                  <a:pt x="233" y="294"/>
                  <a:pt x="245" y="307"/>
                  <a:pt x="262" y="325"/>
                </a:cubicBezTo>
                <a:cubicBezTo>
                  <a:pt x="267" y="330"/>
                  <a:pt x="267" y="330"/>
                  <a:pt x="267" y="330"/>
                </a:cubicBezTo>
                <a:cubicBezTo>
                  <a:pt x="286" y="350"/>
                  <a:pt x="307" y="368"/>
                  <a:pt x="328" y="388"/>
                </a:cubicBezTo>
                <a:cubicBezTo>
                  <a:pt x="338" y="396"/>
                  <a:pt x="348" y="405"/>
                  <a:pt x="358" y="414"/>
                </a:cubicBezTo>
                <a:cubicBezTo>
                  <a:pt x="365" y="408"/>
                  <a:pt x="379" y="407"/>
                  <a:pt x="394" y="413"/>
                </a:cubicBezTo>
                <a:cubicBezTo>
                  <a:pt x="394" y="409"/>
                  <a:pt x="395" y="405"/>
                  <a:pt x="395" y="401"/>
                </a:cubicBezTo>
                <a:cubicBezTo>
                  <a:pt x="399" y="372"/>
                  <a:pt x="405" y="334"/>
                  <a:pt x="391" y="318"/>
                </a:cubicBezTo>
                <a:cubicBezTo>
                  <a:pt x="386" y="312"/>
                  <a:pt x="377" y="309"/>
                  <a:pt x="365" y="310"/>
                </a:cubicBezTo>
                <a:cubicBezTo>
                  <a:pt x="356" y="311"/>
                  <a:pt x="356" y="311"/>
                  <a:pt x="356" y="311"/>
                </a:cubicBezTo>
                <a:cubicBezTo>
                  <a:pt x="355" y="302"/>
                  <a:pt x="355" y="302"/>
                  <a:pt x="355" y="302"/>
                </a:cubicBezTo>
                <a:cubicBezTo>
                  <a:pt x="353" y="289"/>
                  <a:pt x="346" y="263"/>
                  <a:pt x="329" y="258"/>
                </a:cubicBezTo>
                <a:cubicBezTo>
                  <a:pt x="320" y="256"/>
                  <a:pt x="312" y="250"/>
                  <a:pt x="309" y="243"/>
                </a:cubicBezTo>
                <a:cubicBezTo>
                  <a:pt x="306" y="236"/>
                  <a:pt x="306" y="228"/>
                  <a:pt x="309" y="220"/>
                </a:cubicBezTo>
                <a:cubicBezTo>
                  <a:pt x="310" y="217"/>
                  <a:pt x="310" y="217"/>
                  <a:pt x="310" y="217"/>
                </a:cubicBezTo>
                <a:cubicBezTo>
                  <a:pt x="311" y="216"/>
                  <a:pt x="311" y="216"/>
                  <a:pt x="311" y="216"/>
                </a:cubicBezTo>
                <a:cubicBezTo>
                  <a:pt x="315" y="213"/>
                  <a:pt x="315" y="211"/>
                  <a:pt x="315" y="210"/>
                </a:cubicBezTo>
                <a:cubicBezTo>
                  <a:pt x="315" y="210"/>
                  <a:pt x="311" y="205"/>
                  <a:pt x="302" y="212"/>
                </a:cubicBezTo>
                <a:cubicBezTo>
                  <a:pt x="274" y="232"/>
                  <a:pt x="274" y="232"/>
                  <a:pt x="274" y="232"/>
                </a:cubicBezTo>
                <a:cubicBezTo>
                  <a:pt x="289" y="200"/>
                  <a:pt x="289" y="200"/>
                  <a:pt x="289" y="200"/>
                </a:cubicBezTo>
                <a:cubicBezTo>
                  <a:pt x="291" y="195"/>
                  <a:pt x="290" y="192"/>
                  <a:pt x="290" y="191"/>
                </a:cubicBezTo>
                <a:cubicBezTo>
                  <a:pt x="288" y="184"/>
                  <a:pt x="275" y="178"/>
                  <a:pt x="263" y="173"/>
                </a:cubicBezTo>
                <a:cubicBezTo>
                  <a:pt x="248" y="166"/>
                  <a:pt x="230" y="158"/>
                  <a:pt x="221" y="143"/>
                </a:cubicBezTo>
                <a:cubicBezTo>
                  <a:pt x="192" y="138"/>
                  <a:pt x="120" y="72"/>
                  <a:pt x="120" y="72"/>
                </a:cubicBezTo>
                <a:cubicBezTo>
                  <a:pt x="111" y="63"/>
                  <a:pt x="105" y="56"/>
                  <a:pt x="102" y="50"/>
                </a:cubicBezTo>
                <a:cubicBezTo>
                  <a:pt x="94" y="40"/>
                  <a:pt x="91" y="36"/>
                  <a:pt x="70" y="33"/>
                </a:cubicBezTo>
                <a:cubicBezTo>
                  <a:pt x="60" y="32"/>
                  <a:pt x="52" y="29"/>
                  <a:pt x="44" y="26"/>
                </a:cubicBezTo>
                <a:cubicBezTo>
                  <a:pt x="38" y="24"/>
                  <a:pt x="32" y="22"/>
                  <a:pt x="27" y="21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49" name="Freeform 632"/>
          <p:cNvSpPr>
            <a:spLocks/>
          </p:cNvSpPr>
          <p:nvPr/>
        </p:nvSpPr>
        <p:spPr bwMode="auto">
          <a:xfrm>
            <a:off x="7424303" y="4693139"/>
            <a:ext cx="245950" cy="211125"/>
          </a:xfrm>
          <a:custGeom>
            <a:avLst/>
            <a:gdLst>
              <a:gd name="T0" fmla="*/ 376 w 381"/>
              <a:gd name="T1" fmla="*/ 174 h 325"/>
              <a:gd name="T2" fmla="*/ 370 w 381"/>
              <a:gd name="T3" fmla="*/ 83 h 325"/>
              <a:gd name="T4" fmla="*/ 257 w 381"/>
              <a:gd name="T5" fmla="*/ 44 h 325"/>
              <a:gd name="T6" fmla="*/ 193 w 381"/>
              <a:gd name="T7" fmla="*/ 83 h 325"/>
              <a:gd name="T8" fmla="*/ 132 w 381"/>
              <a:gd name="T9" fmla="*/ 83 h 325"/>
              <a:gd name="T10" fmla="*/ 130 w 381"/>
              <a:gd name="T11" fmla="*/ 92 h 325"/>
              <a:gd name="T12" fmla="*/ 121 w 381"/>
              <a:gd name="T13" fmla="*/ 41 h 325"/>
              <a:gd name="T14" fmla="*/ 89 w 381"/>
              <a:gd name="T15" fmla="*/ 18 h 325"/>
              <a:gd name="T16" fmla="*/ 0 w 381"/>
              <a:gd name="T17" fmla="*/ 43 h 325"/>
              <a:gd name="T18" fmla="*/ 41 w 381"/>
              <a:gd name="T19" fmla="*/ 70 h 325"/>
              <a:gd name="T20" fmla="*/ 108 w 381"/>
              <a:gd name="T21" fmla="*/ 65 h 325"/>
              <a:gd name="T22" fmla="*/ 39 w 381"/>
              <a:gd name="T23" fmla="*/ 92 h 325"/>
              <a:gd name="T24" fmla="*/ 39 w 381"/>
              <a:gd name="T25" fmla="*/ 98 h 325"/>
              <a:gd name="T26" fmla="*/ 73 w 381"/>
              <a:gd name="T27" fmla="*/ 132 h 325"/>
              <a:gd name="T28" fmla="*/ 106 w 381"/>
              <a:gd name="T29" fmla="*/ 100 h 325"/>
              <a:gd name="T30" fmla="*/ 281 w 381"/>
              <a:gd name="T31" fmla="*/ 243 h 325"/>
              <a:gd name="T32" fmla="*/ 297 w 381"/>
              <a:gd name="T33" fmla="*/ 252 h 325"/>
              <a:gd name="T34" fmla="*/ 297 w 381"/>
              <a:gd name="T35" fmla="*/ 267 h 325"/>
              <a:gd name="T36" fmla="*/ 253 w 381"/>
              <a:gd name="T37" fmla="*/ 297 h 325"/>
              <a:gd name="T38" fmla="*/ 314 w 381"/>
              <a:gd name="T39" fmla="*/ 287 h 325"/>
              <a:gd name="T40" fmla="*/ 381 w 381"/>
              <a:gd name="T41" fmla="*/ 325 h 325"/>
              <a:gd name="T42" fmla="*/ 376 w 381"/>
              <a:gd name="T43" fmla="*/ 174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81" h="325">
                <a:moveTo>
                  <a:pt x="376" y="174"/>
                </a:moveTo>
                <a:cubicBezTo>
                  <a:pt x="375" y="161"/>
                  <a:pt x="380" y="84"/>
                  <a:pt x="370" y="83"/>
                </a:cubicBezTo>
                <a:cubicBezTo>
                  <a:pt x="327" y="75"/>
                  <a:pt x="297" y="63"/>
                  <a:pt x="257" y="44"/>
                </a:cubicBezTo>
                <a:cubicBezTo>
                  <a:pt x="254" y="42"/>
                  <a:pt x="197" y="78"/>
                  <a:pt x="193" y="83"/>
                </a:cubicBezTo>
                <a:cubicBezTo>
                  <a:pt x="169" y="116"/>
                  <a:pt x="152" y="124"/>
                  <a:pt x="132" y="83"/>
                </a:cubicBezTo>
                <a:cubicBezTo>
                  <a:pt x="132" y="86"/>
                  <a:pt x="131" y="90"/>
                  <a:pt x="130" y="92"/>
                </a:cubicBezTo>
                <a:cubicBezTo>
                  <a:pt x="117" y="77"/>
                  <a:pt x="121" y="61"/>
                  <a:pt x="121" y="41"/>
                </a:cubicBezTo>
                <a:cubicBezTo>
                  <a:pt x="121" y="12"/>
                  <a:pt x="107" y="25"/>
                  <a:pt x="89" y="18"/>
                </a:cubicBezTo>
                <a:cubicBezTo>
                  <a:pt x="60" y="6"/>
                  <a:pt x="14" y="0"/>
                  <a:pt x="0" y="43"/>
                </a:cubicBezTo>
                <a:cubicBezTo>
                  <a:pt x="35" y="41"/>
                  <a:pt x="23" y="63"/>
                  <a:pt x="41" y="70"/>
                </a:cubicBezTo>
                <a:cubicBezTo>
                  <a:pt x="61" y="78"/>
                  <a:pt x="87" y="68"/>
                  <a:pt x="108" y="65"/>
                </a:cubicBezTo>
                <a:cubicBezTo>
                  <a:pt x="108" y="88"/>
                  <a:pt x="60" y="94"/>
                  <a:pt x="39" y="92"/>
                </a:cubicBezTo>
                <a:cubicBezTo>
                  <a:pt x="39" y="94"/>
                  <a:pt x="39" y="96"/>
                  <a:pt x="39" y="98"/>
                </a:cubicBezTo>
                <a:cubicBezTo>
                  <a:pt x="61" y="99"/>
                  <a:pt x="69" y="113"/>
                  <a:pt x="73" y="132"/>
                </a:cubicBezTo>
                <a:cubicBezTo>
                  <a:pt x="80" y="163"/>
                  <a:pt x="104" y="106"/>
                  <a:pt x="106" y="100"/>
                </a:cubicBezTo>
                <a:cubicBezTo>
                  <a:pt x="91" y="161"/>
                  <a:pt x="336" y="176"/>
                  <a:pt x="281" y="243"/>
                </a:cubicBezTo>
                <a:cubicBezTo>
                  <a:pt x="286" y="246"/>
                  <a:pt x="292" y="249"/>
                  <a:pt x="297" y="252"/>
                </a:cubicBezTo>
                <a:cubicBezTo>
                  <a:pt x="297" y="258"/>
                  <a:pt x="297" y="258"/>
                  <a:pt x="297" y="267"/>
                </a:cubicBezTo>
                <a:cubicBezTo>
                  <a:pt x="271" y="247"/>
                  <a:pt x="264" y="277"/>
                  <a:pt x="253" y="297"/>
                </a:cubicBezTo>
                <a:cubicBezTo>
                  <a:pt x="278" y="296"/>
                  <a:pt x="293" y="288"/>
                  <a:pt x="314" y="287"/>
                </a:cubicBezTo>
                <a:cubicBezTo>
                  <a:pt x="342" y="285"/>
                  <a:pt x="360" y="308"/>
                  <a:pt x="381" y="325"/>
                </a:cubicBezTo>
                <a:cubicBezTo>
                  <a:pt x="376" y="273"/>
                  <a:pt x="373" y="226"/>
                  <a:pt x="376" y="174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50" name="Freeform 633"/>
          <p:cNvSpPr>
            <a:spLocks noEditPoints="1"/>
          </p:cNvSpPr>
          <p:nvPr/>
        </p:nvSpPr>
        <p:spPr bwMode="auto">
          <a:xfrm>
            <a:off x="7415599" y="4693138"/>
            <a:ext cx="263362" cy="224184"/>
          </a:xfrm>
          <a:custGeom>
            <a:avLst/>
            <a:gdLst>
              <a:gd name="T0" fmla="*/ 389 w 406"/>
              <a:gd name="T1" fmla="*/ 332 h 346"/>
              <a:gd name="T2" fmla="*/ 330 w 406"/>
              <a:gd name="T3" fmla="*/ 296 h 346"/>
              <a:gd name="T4" fmla="*/ 267 w 406"/>
              <a:gd name="T5" fmla="*/ 306 h 346"/>
              <a:gd name="T6" fmla="*/ 258 w 406"/>
              <a:gd name="T7" fmla="*/ 293 h 346"/>
              <a:gd name="T8" fmla="*/ 290 w 406"/>
              <a:gd name="T9" fmla="*/ 252 h 346"/>
              <a:gd name="T10" fmla="*/ 280 w 406"/>
              <a:gd name="T11" fmla="*/ 246 h 346"/>
              <a:gd name="T12" fmla="*/ 292 w 406"/>
              <a:gd name="T13" fmla="*/ 221 h 346"/>
              <a:gd name="T14" fmla="*/ 117 w 406"/>
              <a:gd name="T15" fmla="*/ 127 h 346"/>
              <a:gd name="T16" fmla="*/ 77 w 406"/>
              <a:gd name="T17" fmla="*/ 134 h 346"/>
              <a:gd name="T18" fmla="*/ 43 w 406"/>
              <a:gd name="T19" fmla="*/ 107 h 346"/>
              <a:gd name="T20" fmla="*/ 53 w 406"/>
              <a:gd name="T21" fmla="*/ 83 h 346"/>
              <a:gd name="T22" fmla="*/ 51 w 406"/>
              <a:gd name="T23" fmla="*/ 79 h 346"/>
              <a:gd name="T24" fmla="*/ 16 w 406"/>
              <a:gd name="T25" fmla="*/ 51 h 346"/>
              <a:gd name="T26" fmla="*/ 4 w 406"/>
              <a:gd name="T27" fmla="*/ 39 h 346"/>
              <a:gd name="T28" fmla="*/ 106 w 406"/>
              <a:gd name="T29" fmla="*/ 10 h 346"/>
              <a:gd name="T30" fmla="*/ 143 w 406"/>
              <a:gd name="T31" fmla="*/ 41 h 346"/>
              <a:gd name="T32" fmla="*/ 143 w 406"/>
              <a:gd name="T33" fmla="*/ 58 h 346"/>
              <a:gd name="T34" fmla="*/ 172 w 406"/>
              <a:gd name="T35" fmla="*/ 102 h 346"/>
              <a:gd name="T36" fmla="*/ 270 w 406"/>
              <a:gd name="T37" fmla="*/ 34 h 346"/>
              <a:gd name="T38" fmla="*/ 384 w 406"/>
              <a:gd name="T39" fmla="*/ 74 h 346"/>
              <a:gd name="T40" fmla="*/ 398 w 406"/>
              <a:gd name="T41" fmla="*/ 174 h 346"/>
              <a:gd name="T42" fmla="*/ 406 w 406"/>
              <a:gd name="T43" fmla="*/ 346 h 346"/>
              <a:gd name="T44" fmla="*/ 383 w 406"/>
              <a:gd name="T45" fmla="*/ 303 h 346"/>
              <a:gd name="T46" fmla="*/ 380 w 406"/>
              <a:gd name="T47" fmla="*/ 159 h 346"/>
              <a:gd name="T48" fmla="*/ 269 w 406"/>
              <a:gd name="T49" fmla="*/ 53 h 346"/>
              <a:gd name="T50" fmla="*/ 172 w 406"/>
              <a:gd name="T51" fmla="*/ 120 h 346"/>
              <a:gd name="T52" fmla="*/ 149 w 406"/>
              <a:gd name="T53" fmla="*/ 113 h 346"/>
              <a:gd name="T54" fmla="*/ 126 w 406"/>
              <a:gd name="T55" fmla="*/ 79 h 346"/>
              <a:gd name="T56" fmla="*/ 95 w 406"/>
              <a:gd name="T57" fmla="*/ 129 h 346"/>
              <a:gd name="T58" fmla="*/ 128 w 406"/>
              <a:gd name="T59" fmla="*/ 102 h 346"/>
              <a:gd name="T60" fmla="*/ 310 w 406"/>
              <a:gd name="T61" fmla="*/ 216 h 346"/>
              <a:gd name="T62" fmla="*/ 315 w 406"/>
              <a:gd name="T63" fmla="*/ 244 h 346"/>
              <a:gd name="T64" fmla="*/ 320 w 406"/>
              <a:gd name="T65" fmla="*/ 253 h 346"/>
              <a:gd name="T66" fmla="*/ 320 w 406"/>
              <a:gd name="T67" fmla="*/ 278 h 346"/>
              <a:gd name="T68" fmla="*/ 330 w 406"/>
              <a:gd name="T69" fmla="*/ 277 h 346"/>
              <a:gd name="T70" fmla="*/ 281 w 406"/>
              <a:gd name="T71" fmla="*/ 286 h 346"/>
              <a:gd name="T72" fmla="*/ 311 w 406"/>
              <a:gd name="T73" fmla="*/ 280 h 346"/>
              <a:gd name="T74" fmla="*/ 295 w 406"/>
              <a:gd name="T75" fmla="*/ 270 h 346"/>
              <a:gd name="T76" fmla="*/ 50 w 406"/>
              <a:gd name="T77" fmla="*/ 53 h 346"/>
              <a:gd name="T78" fmla="*/ 103 w 406"/>
              <a:gd name="T79" fmla="*/ 59 h 346"/>
              <a:gd name="T80" fmla="*/ 124 w 406"/>
              <a:gd name="T81" fmla="*/ 55 h 346"/>
              <a:gd name="T82" fmla="*/ 125 w 406"/>
              <a:gd name="T83" fmla="*/ 41 h 346"/>
              <a:gd name="T84" fmla="*/ 117 w 406"/>
              <a:gd name="T85" fmla="*/ 30 h 346"/>
              <a:gd name="T86" fmla="*/ 61 w 406"/>
              <a:gd name="T87" fmla="*/ 19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06" h="346">
                <a:moveTo>
                  <a:pt x="406" y="346"/>
                </a:moveTo>
                <a:cubicBezTo>
                  <a:pt x="389" y="332"/>
                  <a:pt x="389" y="332"/>
                  <a:pt x="389" y="332"/>
                </a:cubicBezTo>
                <a:cubicBezTo>
                  <a:pt x="383" y="328"/>
                  <a:pt x="379" y="324"/>
                  <a:pt x="374" y="320"/>
                </a:cubicBezTo>
                <a:cubicBezTo>
                  <a:pt x="359" y="307"/>
                  <a:pt x="347" y="296"/>
                  <a:pt x="330" y="296"/>
                </a:cubicBezTo>
                <a:cubicBezTo>
                  <a:pt x="319" y="297"/>
                  <a:pt x="310" y="299"/>
                  <a:pt x="302" y="300"/>
                </a:cubicBezTo>
                <a:cubicBezTo>
                  <a:pt x="292" y="303"/>
                  <a:pt x="280" y="305"/>
                  <a:pt x="267" y="306"/>
                </a:cubicBezTo>
                <a:cubicBezTo>
                  <a:pt x="250" y="307"/>
                  <a:pt x="250" y="307"/>
                  <a:pt x="250" y="307"/>
                </a:cubicBezTo>
                <a:cubicBezTo>
                  <a:pt x="258" y="293"/>
                  <a:pt x="258" y="293"/>
                  <a:pt x="258" y="293"/>
                </a:cubicBezTo>
                <a:cubicBezTo>
                  <a:pt x="259" y="290"/>
                  <a:pt x="261" y="286"/>
                  <a:pt x="262" y="284"/>
                </a:cubicBezTo>
                <a:cubicBezTo>
                  <a:pt x="268" y="270"/>
                  <a:pt x="276" y="254"/>
                  <a:pt x="290" y="252"/>
                </a:cubicBezTo>
                <a:cubicBezTo>
                  <a:pt x="290" y="251"/>
                  <a:pt x="290" y="251"/>
                  <a:pt x="289" y="251"/>
                </a:cubicBezTo>
                <a:cubicBezTo>
                  <a:pt x="280" y="246"/>
                  <a:pt x="280" y="246"/>
                  <a:pt x="280" y="246"/>
                </a:cubicBezTo>
                <a:cubicBezTo>
                  <a:pt x="287" y="237"/>
                  <a:pt x="287" y="237"/>
                  <a:pt x="287" y="237"/>
                </a:cubicBezTo>
                <a:cubicBezTo>
                  <a:pt x="294" y="228"/>
                  <a:pt x="293" y="223"/>
                  <a:pt x="292" y="221"/>
                </a:cubicBezTo>
                <a:cubicBezTo>
                  <a:pt x="288" y="204"/>
                  <a:pt x="245" y="188"/>
                  <a:pt x="207" y="174"/>
                </a:cubicBezTo>
                <a:cubicBezTo>
                  <a:pt x="170" y="160"/>
                  <a:pt x="133" y="146"/>
                  <a:pt x="117" y="127"/>
                </a:cubicBezTo>
                <a:cubicBezTo>
                  <a:pt x="110" y="139"/>
                  <a:pt x="102" y="150"/>
                  <a:pt x="92" y="150"/>
                </a:cubicBezTo>
                <a:cubicBezTo>
                  <a:pt x="88" y="150"/>
                  <a:pt x="80" y="148"/>
                  <a:pt x="77" y="134"/>
                </a:cubicBezTo>
                <a:cubicBezTo>
                  <a:pt x="73" y="115"/>
                  <a:pt x="67" y="108"/>
                  <a:pt x="52" y="107"/>
                </a:cubicBezTo>
                <a:cubicBezTo>
                  <a:pt x="43" y="107"/>
                  <a:pt x="43" y="107"/>
                  <a:pt x="43" y="107"/>
                </a:cubicBezTo>
                <a:cubicBezTo>
                  <a:pt x="43" y="83"/>
                  <a:pt x="43" y="83"/>
                  <a:pt x="43" y="83"/>
                </a:cubicBezTo>
                <a:cubicBezTo>
                  <a:pt x="53" y="83"/>
                  <a:pt x="53" y="83"/>
                  <a:pt x="53" y="83"/>
                </a:cubicBezTo>
                <a:cubicBezTo>
                  <a:pt x="60" y="84"/>
                  <a:pt x="70" y="83"/>
                  <a:pt x="79" y="82"/>
                </a:cubicBezTo>
                <a:cubicBezTo>
                  <a:pt x="69" y="83"/>
                  <a:pt x="59" y="82"/>
                  <a:pt x="51" y="79"/>
                </a:cubicBezTo>
                <a:cubicBezTo>
                  <a:pt x="40" y="75"/>
                  <a:pt x="36" y="67"/>
                  <a:pt x="34" y="61"/>
                </a:cubicBezTo>
                <a:cubicBezTo>
                  <a:pt x="30" y="55"/>
                  <a:pt x="29" y="51"/>
                  <a:pt x="16" y="51"/>
                </a:cubicBezTo>
                <a:cubicBezTo>
                  <a:pt x="0" y="52"/>
                  <a:pt x="0" y="52"/>
                  <a:pt x="0" y="52"/>
                </a:cubicBezTo>
                <a:cubicBezTo>
                  <a:pt x="4" y="39"/>
                  <a:pt x="4" y="39"/>
                  <a:pt x="4" y="39"/>
                </a:cubicBezTo>
                <a:cubicBezTo>
                  <a:pt x="13" y="14"/>
                  <a:pt x="33" y="0"/>
                  <a:pt x="61" y="0"/>
                </a:cubicBezTo>
                <a:cubicBezTo>
                  <a:pt x="75" y="0"/>
                  <a:pt x="91" y="4"/>
                  <a:pt x="106" y="10"/>
                </a:cubicBezTo>
                <a:cubicBezTo>
                  <a:pt x="110" y="11"/>
                  <a:pt x="114" y="12"/>
                  <a:pt x="118" y="12"/>
                </a:cubicBezTo>
                <a:cubicBezTo>
                  <a:pt x="131" y="12"/>
                  <a:pt x="143" y="15"/>
                  <a:pt x="143" y="41"/>
                </a:cubicBezTo>
                <a:cubicBezTo>
                  <a:pt x="143" y="45"/>
                  <a:pt x="143" y="49"/>
                  <a:pt x="143" y="53"/>
                </a:cubicBezTo>
                <a:cubicBezTo>
                  <a:pt x="143" y="54"/>
                  <a:pt x="143" y="56"/>
                  <a:pt x="143" y="58"/>
                </a:cubicBezTo>
                <a:cubicBezTo>
                  <a:pt x="153" y="79"/>
                  <a:pt x="153" y="79"/>
                  <a:pt x="153" y="79"/>
                </a:cubicBezTo>
                <a:cubicBezTo>
                  <a:pt x="163" y="99"/>
                  <a:pt x="170" y="102"/>
                  <a:pt x="172" y="102"/>
                </a:cubicBezTo>
                <a:cubicBezTo>
                  <a:pt x="178" y="102"/>
                  <a:pt x="187" y="93"/>
                  <a:pt x="199" y="78"/>
                </a:cubicBezTo>
                <a:cubicBezTo>
                  <a:pt x="203" y="72"/>
                  <a:pt x="258" y="34"/>
                  <a:pt x="270" y="34"/>
                </a:cubicBezTo>
                <a:cubicBezTo>
                  <a:pt x="275" y="36"/>
                  <a:pt x="275" y="36"/>
                  <a:pt x="275" y="36"/>
                </a:cubicBezTo>
                <a:cubicBezTo>
                  <a:pt x="315" y="55"/>
                  <a:pt x="343" y="67"/>
                  <a:pt x="384" y="74"/>
                </a:cubicBezTo>
                <a:cubicBezTo>
                  <a:pt x="397" y="76"/>
                  <a:pt x="400" y="93"/>
                  <a:pt x="398" y="160"/>
                </a:cubicBezTo>
                <a:cubicBezTo>
                  <a:pt x="398" y="166"/>
                  <a:pt x="398" y="171"/>
                  <a:pt x="398" y="174"/>
                </a:cubicBezTo>
                <a:cubicBezTo>
                  <a:pt x="395" y="231"/>
                  <a:pt x="399" y="280"/>
                  <a:pt x="403" y="324"/>
                </a:cubicBezTo>
                <a:lnTo>
                  <a:pt x="406" y="346"/>
                </a:lnTo>
                <a:close/>
                <a:moveTo>
                  <a:pt x="330" y="277"/>
                </a:moveTo>
                <a:cubicBezTo>
                  <a:pt x="352" y="277"/>
                  <a:pt x="368" y="290"/>
                  <a:pt x="383" y="303"/>
                </a:cubicBezTo>
                <a:cubicBezTo>
                  <a:pt x="379" y="264"/>
                  <a:pt x="377" y="222"/>
                  <a:pt x="379" y="174"/>
                </a:cubicBezTo>
                <a:cubicBezTo>
                  <a:pt x="379" y="172"/>
                  <a:pt x="379" y="166"/>
                  <a:pt x="380" y="159"/>
                </a:cubicBezTo>
                <a:cubicBezTo>
                  <a:pt x="380" y="145"/>
                  <a:pt x="381" y="103"/>
                  <a:pt x="378" y="91"/>
                </a:cubicBezTo>
                <a:cubicBezTo>
                  <a:pt x="338" y="84"/>
                  <a:pt x="309" y="73"/>
                  <a:pt x="269" y="53"/>
                </a:cubicBezTo>
                <a:cubicBezTo>
                  <a:pt x="260" y="57"/>
                  <a:pt x="218" y="83"/>
                  <a:pt x="213" y="89"/>
                </a:cubicBezTo>
                <a:cubicBezTo>
                  <a:pt x="202" y="105"/>
                  <a:pt x="188" y="120"/>
                  <a:pt x="172" y="120"/>
                </a:cubicBezTo>
                <a:cubicBezTo>
                  <a:pt x="163" y="120"/>
                  <a:pt x="156" y="115"/>
                  <a:pt x="150" y="108"/>
                </a:cubicBezTo>
                <a:cubicBezTo>
                  <a:pt x="149" y="113"/>
                  <a:pt x="149" y="113"/>
                  <a:pt x="149" y="113"/>
                </a:cubicBezTo>
                <a:cubicBezTo>
                  <a:pt x="136" y="99"/>
                  <a:pt x="136" y="99"/>
                  <a:pt x="136" y="99"/>
                </a:cubicBezTo>
                <a:cubicBezTo>
                  <a:pt x="131" y="92"/>
                  <a:pt x="128" y="85"/>
                  <a:pt x="126" y="79"/>
                </a:cubicBezTo>
                <a:cubicBezTo>
                  <a:pt x="118" y="91"/>
                  <a:pt x="98" y="98"/>
                  <a:pt x="81" y="100"/>
                </a:cubicBezTo>
                <a:cubicBezTo>
                  <a:pt x="89" y="108"/>
                  <a:pt x="92" y="119"/>
                  <a:pt x="95" y="129"/>
                </a:cubicBezTo>
                <a:cubicBezTo>
                  <a:pt x="99" y="122"/>
                  <a:pt x="108" y="105"/>
                  <a:pt x="110" y="97"/>
                </a:cubicBezTo>
                <a:cubicBezTo>
                  <a:pt x="128" y="102"/>
                  <a:pt x="128" y="102"/>
                  <a:pt x="128" y="102"/>
                </a:cubicBezTo>
                <a:cubicBezTo>
                  <a:pt x="123" y="123"/>
                  <a:pt x="171" y="141"/>
                  <a:pt x="214" y="157"/>
                </a:cubicBezTo>
                <a:cubicBezTo>
                  <a:pt x="260" y="174"/>
                  <a:pt x="303" y="190"/>
                  <a:pt x="310" y="216"/>
                </a:cubicBezTo>
                <a:cubicBezTo>
                  <a:pt x="312" y="224"/>
                  <a:pt x="311" y="232"/>
                  <a:pt x="307" y="240"/>
                </a:cubicBezTo>
                <a:cubicBezTo>
                  <a:pt x="310" y="241"/>
                  <a:pt x="312" y="243"/>
                  <a:pt x="315" y="244"/>
                </a:cubicBezTo>
                <a:cubicBezTo>
                  <a:pt x="320" y="247"/>
                  <a:pt x="320" y="247"/>
                  <a:pt x="320" y="247"/>
                </a:cubicBezTo>
                <a:cubicBezTo>
                  <a:pt x="320" y="253"/>
                  <a:pt x="320" y="253"/>
                  <a:pt x="320" y="253"/>
                </a:cubicBezTo>
                <a:cubicBezTo>
                  <a:pt x="319" y="258"/>
                  <a:pt x="319" y="258"/>
                  <a:pt x="320" y="267"/>
                </a:cubicBezTo>
                <a:cubicBezTo>
                  <a:pt x="320" y="278"/>
                  <a:pt x="320" y="278"/>
                  <a:pt x="320" y="278"/>
                </a:cubicBezTo>
                <a:cubicBezTo>
                  <a:pt x="322" y="278"/>
                  <a:pt x="324" y="278"/>
                  <a:pt x="327" y="278"/>
                </a:cubicBezTo>
                <a:lnTo>
                  <a:pt x="330" y="277"/>
                </a:lnTo>
                <a:close/>
                <a:moveTo>
                  <a:pt x="295" y="270"/>
                </a:moveTo>
                <a:cubicBezTo>
                  <a:pt x="290" y="270"/>
                  <a:pt x="285" y="278"/>
                  <a:pt x="281" y="286"/>
                </a:cubicBezTo>
                <a:cubicBezTo>
                  <a:pt x="287" y="285"/>
                  <a:pt x="292" y="284"/>
                  <a:pt x="298" y="283"/>
                </a:cubicBezTo>
                <a:cubicBezTo>
                  <a:pt x="302" y="281"/>
                  <a:pt x="307" y="281"/>
                  <a:pt x="311" y="280"/>
                </a:cubicBezTo>
                <a:cubicBezTo>
                  <a:pt x="305" y="274"/>
                  <a:pt x="305" y="274"/>
                  <a:pt x="305" y="274"/>
                </a:cubicBezTo>
                <a:cubicBezTo>
                  <a:pt x="301" y="272"/>
                  <a:pt x="297" y="270"/>
                  <a:pt x="295" y="270"/>
                </a:cubicBezTo>
                <a:close/>
                <a:moveTo>
                  <a:pt x="27" y="34"/>
                </a:moveTo>
                <a:cubicBezTo>
                  <a:pt x="42" y="37"/>
                  <a:pt x="47" y="47"/>
                  <a:pt x="50" y="53"/>
                </a:cubicBezTo>
                <a:cubicBezTo>
                  <a:pt x="52" y="58"/>
                  <a:pt x="54" y="60"/>
                  <a:pt x="57" y="62"/>
                </a:cubicBezTo>
                <a:cubicBezTo>
                  <a:pt x="69" y="66"/>
                  <a:pt x="86" y="63"/>
                  <a:pt x="103" y="59"/>
                </a:cubicBezTo>
                <a:cubicBezTo>
                  <a:pt x="109" y="58"/>
                  <a:pt x="114" y="56"/>
                  <a:pt x="119" y="56"/>
                </a:cubicBezTo>
                <a:cubicBezTo>
                  <a:pt x="124" y="55"/>
                  <a:pt x="124" y="55"/>
                  <a:pt x="124" y="55"/>
                </a:cubicBezTo>
                <a:cubicBezTo>
                  <a:pt x="124" y="54"/>
                  <a:pt x="124" y="53"/>
                  <a:pt x="124" y="52"/>
                </a:cubicBezTo>
                <a:cubicBezTo>
                  <a:pt x="125" y="48"/>
                  <a:pt x="125" y="45"/>
                  <a:pt x="125" y="41"/>
                </a:cubicBezTo>
                <a:cubicBezTo>
                  <a:pt x="125" y="32"/>
                  <a:pt x="123" y="31"/>
                  <a:pt x="123" y="31"/>
                </a:cubicBezTo>
                <a:cubicBezTo>
                  <a:pt x="123" y="31"/>
                  <a:pt x="119" y="30"/>
                  <a:pt x="117" y="30"/>
                </a:cubicBezTo>
                <a:cubicBezTo>
                  <a:pt x="112" y="30"/>
                  <a:pt x="106" y="30"/>
                  <a:pt x="99" y="27"/>
                </a:cubicBezTo>
                <a:cubicBezTo>
                  <a:pt x="86" y="21"/>
                  <a:pt x="73" y="19"/>
                  <a:pt x="61" y="19"/>
                </a:cubicBezTo>
                <a:cubicBezTo>
                  <a:pt x="46" y="19"/>
                  <a:pt x="35" y="24"/>
                  <a:pt x="27" y="34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51" name="Freeform 634"/>
          <p:cNvSpPr>
            <a:spLocks/>
          </p:cNvSpPr>
          <p:nvPr/>
        </p:nvSpPr>
        <p:spPr bwMode="auto">
          <a:xfrm>
            <a:off x="7239297" y="4719256"/>
            <a:ext cx="6530" cy="8708"/>
          </a:xfrm>
          <a:custGeom>
            <a:avLst/>
            <a:gdLst>
              <a:gd name="T0" fmla="*/ 0 w 11"/>
              <a:gd name="T1" fmla="*/ 4 h 14"/>
              <a:gd name="T2" fmla="*/ 11 w 11"/>
              <a:gd name="T3" fmla="*/ 0 h 14"/>
              <a:gd name="T4" fmla="*/ 0 w 11"/>
              <a:gd name="T5" fmla="*/ 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14">
                <a:moveTo>
                  <a:pt x="0" y="4"/>
                </a:moveTo>
                <a:cubicBezTo>
                  <a:pt x="4" y="2"/>
                  <a:pt x="7" y="1"/>
                  <a:pt x="11" y="0"/>
                </a:cubicBezTo>
                <a:cubicBezTo>
                  <a:pt x="7" y="14"/>
                  <a:pt x="5" y="4"/>
                  <a:pt x="0" y="4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52" name="Freeform 635"/>
          <p:cNvSpPr>
            <a:spLocks/>
          </p:cNvSpPr>
          <p:nvPr/>
        </p:nvSpPr>
        <p:spPr bwMode="auto">
          <a:xfrm>
            <a:off x="7215355" y="4708374"/>
            <a:ext cx="39178" cy="21766"/>
          </a:xfrm>
          <a:custGeom>
            <a:avLst/>
            <a:gdLst>
              <a:gd name="T0" fmla="*/ 44 w 62"/>
              <a:gd name="T1" fmla="*/ 32 h 32"/>
              <a:gd name="T2" fmla="*/ 35 w 62"/>
              <a:gd name="T3" fmla="*/ 28 h 32"/>
              <a:gd name="T4" fmla="*/ 0 w 62"/>
              <a:gd name="T5" fmla="*/ 21 h 32"/>
              <a:gd name="T6" fmla="*/ 62 w 62"/>
              <a:gd name="T7" fmla="*/ 0 h 32"/>
              <a:gd name="T8" fmla="*/ 57 w 62"/>
              <a:gd name="T9" fmla="*/ 17 h 32"/>
              <a:gd name="T10" fmla="*/ 44 w 62"/>
              <a:gd name="T11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2" h="32">
                <a:moveTo>
                  <a:pt x="44" y="32"/>
                </a:moveTo>
                <a:cubicBezTo>
                  <a:pt x="39" y="32"/>
                  <a:pt x="36" y="29"/>
                  <a:pt x="35" y="28"/>
                </a:cubicBezTo>
                <a:cubicBezTo>
                  <a:pt x="0" y="21"/>
                  <a:pt x="0" y="21"/>
                  <a:pt x="0" y="21"/>
                </a:cubicBezTo>
                <a:cubicBezTo>
                  <a:pt x="62" y="0"/>
                  <a:pt x="62" y="0"/>
                  <a:pt x="62" y="0"/>
                </a:cubicBezTo>
                <a:cubicBezTo>
                  <a:pt x="57" y="17"/>
                  <a:pt x="57" y="17"/>
                  <a:pt x="57" y="17"/>
                </a:cubicBezTo>
                <a:cubicBezTo>
                  <a:pt x="55" y="22"/>
                  <a:pt x="53" y="32"/>
                  <a:pt x="44" y="32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53" name="Freeform 636"/>
          <p:cNvSpPr>
            <a:spLocks/>
          </p:cNvSpPr>
          <p:nvPr/>
        </p:nvSpPr>
        <p:spPr bwMode="auto">
          <a:xfrm>
            <a:off x="7230589" y="4714903"/>
            <a:ext cx="6530" cy="8708"/>
          </a:xfrm>
          <a:custGeom>
            <a:avLst/>
            <a:gdLst>
              <a:gd name="T0" fmla="*/ 10 w 12"/>
              <a:gd name="T1" fmla="*/ 0 h 13"/>
              <a:gd name="T2" fmla="*/ 3 w 12"/>
              <a:gd name="T3" fmla="*/ 13 h 13"/>
              <a:gd name="T4" fmla="*/ 10 w 12"/>
              <a:gd name="T5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" h="13">
                <a:moveTo>
                  <a:pt x="10" y="0"/>
                </a:moveTo>
                <a:cubicBezTo>
                  <a:pt x="7" y="4"/>
                  <a:pt x="12" y="9"/>
                  <a:pt x="3" y="13"/>
                </a:cubicBezTo>
                <a:cubicBezTo>
                  <a:pt x="0" y="2"/>
                  <a:pt x="6" y="6"/>
                  <a:pt x="10" y="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54" name="Freeform 637"/>
          <p:cNvSpPr>
            <a:spLocks/>
          </p:cNvSpPr>
          <p:nvPr/>
        </p:nvSpPr>
        <p:spPr bwMode="auto">
          <a:xfrm>
            <a:off x="7224060" y="4710553"/>
            <a:ext cx="17412" cy="19588"/>
          </a:xfrm>
          <a:custGeom>
            <a:avLst/>
            <a:gdLst>
              <a:gd name="T0" fmla="*/ 7 w 28"/>
              <a:gd name="T1" fmla="*/ 30 h 30"/>
              <a:gd name="T2" fmla="*/ 4 w 28"/>
              <a:gd name="T3" fmla="*/ 21 h 30"/>
              <a:gd name="T4" fmla="*/ 11 w 28"/>
              <a:gd name="T5" fmla="*/ 1 h 30"/>
              <a:gd name="T6" fmla="*/ 12 w 28"/>
              <a:gd name="T7" fmla="*/ 1 h 30"/>
              <a:gd name="T8" fmla="*/ 12 w 28"/>
              <a:gd name="T9" fmla="*/ 0 h 30"/>
              <a:gd name="T10" fmla="*/ 12 w 28"/>
              <a:gd name="T11" fmla="*/ 0 h 30"/>
              <a:gd name="T12" fmla="*/ 28 w 28"/>
              <a:gd name="T13" fmla="*/ 10 h 30"/>
              <a:gd name="T14" fmla="*/ 25 w 28"/>
              <a:gd name="T15" fmla="*/ 8 h 30"/>
              <a:gd name="T16" fmla="*/ 28 w 28"/>
              <a:gd name="T17" fmla="*/ 10 h 30"/>
              <a:gd name="T18" fmla="*/ 16 w 28"/>
              <a:gd name="T19" fmla="*/ 27 h 30"/>
              <a:gd name="T20" fmla="*/ 7 w 28"/>
              <a:gd name="T21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8" h="30">
                <a:moveTo>
                  <a:pt x="7" y="30"/>
                </a:moveTo>
                <a:cubicBezTo>
                  <a:pt x="4" y="21"/>
                  <a:pt x="4" y="21"/>
                  <a:pt x="4" y="21"/>
                </a:cubicBezTo>
                <a:cubicBezTo>
                  <a:pt x="0" y="8"/>
                  <a:pt x="6" y="3"/>
                  <a:pt x="11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28" y="10"/>
                  <a:pt x="28" y="10"/>
                  <a:pt x="28" y="10"/>
                </a:cubicBezTo>
                <a:cubicBezTo>
                  <a:pt x="25" y="8"/>
                  <a:pt x="25" y="8"/>
                  <a:pt x="25" y="8"/>
                </a:cubicBezTo>
                <a:cubicBezTo>
                  <a:pt x="28" y="10"/>
                  <a:pt x="28" y="10"/>
                  <a:pt x="28" y="10"/>
                </a:cubicBezTo>
                <a:cubicBezTo>
                  <a:pt x="28" y="13"/>
                  <a:pt x="28" y="22"/>
                  <a:pt x="16" y="27"/>
                </a:cubicBezTo>
                <a:lnTo>
                  <a:pt x="7" y="30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55" name="Freeform 638"/>
          <p:cNvSpPr>
            <a:spLocks/>
          </p:cNvSpPr>
          <p:nvPr/>
        </p:nvSpPr>
        <p:spPr bwMode="auto">
          <a:xfrm>
            <a:off x="7128293" y="4645253"/>
            <a:ext cx="182832" cy="182832"/>
          </a:xfrm>
          <a:custGeom>
            <a:avLst/>
            <a:gdLst>
              <a:gd name="T0" fmla="*/ 96 w 282"/>
              <a:gd name="T1" fmla="*/ 15 h 282"/>
              <a:gd name="T2" fmla="*/ 45 w 282"/>
              <a:gd name="T3" fmla="*/ 61 h 282"/>
              <a:gd name="T4" fmla="*/ 24 w 282"/>
              <a:gd name="T5" fmla="*/ 146 h 282"/>
              <a:gd name="T6" fmla="*/ 42 w 282"/>
              <a:gd name="T7" fmla="*/ 217 h 282"/>
              <a:gd name="T8" fmla="*/ 43 w 282"/>
              <a:gd name="T9" fmla="*/ 270 h 282"/>
              <a:gd name="T10" fmla="*/ 71 w 282"/>
              <a:gd name="T11" fmla="*/ 245 h 282"/>
              <a:gd name="T12" fmla="*/ 86 w 282"/>
              <a:gd name="T13" fmla="*/ 158 h 282"/>
              <a:gd name="T14" fmla="*/ 115 w 282"/>
              <a:gd name="T15" fmla="*/ 233 h 282"/>
              <a:gd name="T16" fmla="*/ 142 w 282"/>
              <a:gd name="T17" fmla="*/ 227 h 282"/>
              <a:gd name="T18" fmla="*/ 151 w 282"/>
              <a:gd name="T19" fmla="*/ 212 h 282"/>
              <a:gd name="T20" fmla="*/ 144 w 282"/>
              <a:gd name="T21" fmla="*/ 177 h 282"/>
              <a:gd name="T22" fmla="*/ 107 w 282"/>
              <a:gd name="T23" fmla="*/ 129 h 282"/>
              <a:gd name="T24" fmla="*/ 181 w 282"/>
              <a:gd name="T25" fmla="*/ 97 h 282"/>
              <a:gd name="T26" fmla="*/ 66 w 282"/>
              <a:gd name="T27" fmla="*/ 60 h 282"/>
              <a:gd name="T28" fmla="*/ 239 w 282"/>
              <a:gd name="T29" fmla="*/ 0 h 282"/>
              <a:gd name="T30" fmla="*/ 96 w 282"/>
              <a:gd name="T31" fmla="*/ 15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2" h="282">
                <a:moveTo>
                  <a:pt x="96" y="15"/>
                </a:moveTo>
                <a:cubicBezTo>
                  <a:pt x="75" y="35"/>
                  <a:pt x="60" y="30"/>
                  <a:pt x="45" y="61"/>
                </a:cubicBezTo>
                <a:cubicBezTo>
                  <a:pt x="34" y="84"/>
                  <a:pt x="38" y="120"/>
                  <a:pt x="24" y="146"/>
                </a:cubicBezTo>
                <a:cubicBezTo>
                  <a:pt x="0" y="192"/>
                  <a:pt x="51" y="182"/>
                  <a:pt x="42" y="217"/>
                </a:cubicBezTo>
                <a:cubicBezTo>
                  <a:pt x="39" y="232"/>
                  <a:pt x="24" y="260"/>
                  <a:pt x="43" y="270"/>
                </a:cubicBezTo>
                <a:cubicBezTo>
                  <a:pt x="68" y="282"/>
                  <a:pt x="71" y="260"/>
                  <a:pt x="71" y="245"/>
                </a:cubicBezTo>
                <a:cubicBezTo>
                  <a:pt x="71" y="233"/>
                  <a:pt x="57" y="155"/>
                  <a:pt x="86" y="158"/>
                </a:cubicBezTo>
                <a:cubicBezTo>
                  <a:pt x="85" y="158"/>
                  <a:pt x="115" y="224"/>
                  <a:pt x="115" y="233"/>
                </a:cubicBezTo>
                <a:cubicBezTo>
                  <a:pt x="117" y="251"/>
                  <a:pt x="134" y="230"/>
                  <a:pt x="142" y="227"/>
                </a:cubicBezTo>
                <a:cubicBezTo>
                  <a:pt x="171" y="217"/>
                  <a:pt x="150" y="220"/>
                  <a:pt x="151" y="212"/>
                </a:cubicBezTo>
                <a:cubicBezTo>
                  <a:pt x="151" y="216"/>
                  <a:pt x="140" y="173"/>
                  <a:pt x="144" y="177"/>
                </a:cubicBezTo>
                <a:cubicBezTo>
                  <a:pt x="131" y="161"/>
                  <a:pt x="119" y="145"/>
                  <a:pt x="107" y="129"/>
                </a:cubicBezTo>
                <a:cubicBezTo>
                  <a:pt x="142" y="135"/>
                  <a:pt x="149" y="93"/>
                  <a:pt x="181" y="97"/>
                </a:cubicBezTo>
                <a:cubicBezTo>
                  <a:pt x="176" y="49"/>
                  <a:pt x="43" y="179"/>
                  <a:pt x="66" y="60"/>
                </a:cubicBezTo>
                <a:cubicBezTo>
                  <a:pt x="73" y="28"/>
                  <a:pt x="282" y="75"/>
                  <a:pt x="239" y="0"/>
                </a:cubicBezTo>
                <a:cubicBezTo>
                  <a:pt x="186" y="41"/>
                  <a:pt x="159" y="31"/>
                  <a:pt x="96" y="15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56" name="Freeform 639"/>
          <p:cNvSpPr>
            <a:spLocks noEditPoints="1"/>
          </p:cNvSpPr>
          <p:nvPr/>
        </p:nvSpPr>
        <p:spPr bwMode="auto">
          <a:xfrm>
            <a:off x="7126117" y="4636549"/>
            <a:ext cx="167594" cy="191537"/>
          </a:xfrm>
          <a:custGeom>
            <a:avLst/>
            <a:gdLst>
              <a:gd name="T0" fmla="*/ 41 w 257"/>
              <a:gd name="T1" fmla="*/ 292 h 296"/>
              <a:gd name="T2" fmla="*/ 34 w 257"/>
              <a:gd name="T3" fmla="*/ 228 h 296"/>
              <a:gd name="T4" fmla="*/ 17 w 257"/>
              <a:gd name="T5" fmla="*/ 156 h 296"/>
              <a:gd name="T6" fmla="*/ 38 w 257"/>
              <a:gd name="T7" fmla="*/ 71 h 296"/>
              <a:gd name="T8" fmla="*/ 90 w 257"/>
              <a:gd name="T9" fmla="*/ 22 h 296"/>
              <a:gd name="T10" fmla="*/ 108 w 257"/>
              <a:gd name="T11" fmla="*/ 22 h 296"/>
              <a:gd name="T12" fmla="*/ 242 w 257"/>
              <a:gd name="T13" fmla="*/ 0 h 296"/>
              <a:gd name="T14" fmla="*/ 251 w 257"/>
              <a:gd name="T15" fmla="*/ 45 h 296"/>
              <a:gd name="T16" fmla="*/ 76 w 257"/>
              <a:gd name="T17" fmla="*/ 76 h 296"/>
              <a:gd name="T18" fmla="*/ 86 w 257"/>
              <a:gd name="T19" fmla="*/ 117 h 296"/>
              <a:gd name="T20" fmla="*/ 170 w 257"/>
              <a:gd name="T21" fmla="*/ 90 h 296"/>
              <a:gd name="T22" fmla="*/ 193 w 257"/>
              <a:gd name="T23" fmla="*/ 121 h 296"/>
              <a:gd name="T24" fmla="*/ 154 w 257"/>
              <a:gd name="T25" fmla="*/ 133 h 296"/>
              <a:gd name="T26" fmla="*/ 137 w 257"/>
              <a:gd name="T27" fmla="*/ 166 h 296"/>
              <a:gd name="T28" fmla="*/ 148 w 257"/>
              <a:gd name="T29" fmla="*/ 181 h 296"/>
              <a:gd name="T30" fmla="*/ 145 w 257"/>
              <a:gd name="T31" fmla="*/ 191 h 296"/>
              <a:gd name="T32" fmla="*/ 160 w 257"/>
              <a:gd name="T33" fmla="*/ 222 h 296"/>
              <a:gd name="T34" fmla="*/ 161 w 257"/>
              <a:gd name="T35" fmla="*/ 227 h 296"/>
              <a:gd name="T36" fmla="*/ 168 w 257"/>
              <a:gd name="T37" fmla="*/ 235 h 296"/>
              <a:gd name="T38" fmla="*/ 140 w 257"/>
              <a:gd name="T39" fmla="*/ 254 h 296"/>
              <a:gd name="T40" fmla="*/ 107 w 257"/>
              <a:gd name="T41" fmla="*/ 248 h 296"/>
              <a:gd name="T42" fmla="*/ 82 w 257"/>
              <a:gd name="T43" fmla="*/ 185 h 296"/>
              <a:gd name="T44" fmla="*/ 81 w 257"/>
              <a:gd name="T45" fmla="*/ 259 h 296"/>
              <a:gd name="T46" fmla="*/ 57 w 257"/>
              <a:gd name="T47" fmla="*/ 296 h 296"/>
              <a:gd name="T48" fmla="*/ 55 w 257"/>
              <a:gd name="T49" fmla="*/ 79 h 296"/>
              <a:gd name="T50" fmla="*/ 33 w 257"/>
              <a:gd name="T51" fmla="*/ 164 h 296"/>
              <a:gd name="T52" fmla="*/ 52 w 257"/>
              <a:gd name="T53" fmla="*/ 233 h 296"/>
              <a:gd name="T54" fmla="*/ 49 w 257"/>
              <a:gd name="T55" fmla="*/ 276 h 296"/>
              <a:gd name="T56" fmla="*/ 63 w 257"/>
              <a:gd name="T57" fmla="*/ 260 h 296"/>
              <a:gd name="T58" fmla="*/ 70 w 257"/>
              <a:gd name="T59" fmla="*/ 170 h 296"/>
              <a:gd name="T60" fmla="*/ 88 w 257"/>
              <a:gd name="T61" fmla="*/ 163 h 296"/>
              <a:gd name="T62" fmla="*/ 98 w 257"/>
              <a:gd name="T63" fmla="*/ 174 h 296"/>
              <a:gd name="T64" fmla="*/ 125 w 257"/>
              <a:gd name="T65" fmla="*/ 242 h 296"/>
              <a:gd name="T66" fmla="*/ 140 w 257"/>
              <a:gd name="T67" fmla="*/ 232 h 296"/>
              <a:gd name="T68" fmla="*/ 143 w 257"/>
              <a:gd name="T69" fmla="*/ 229 h 296"/>
              <a:gd name="T70" fmla="*/ 101 w 257"/>
              <a:gd name="T71" fmla="*/ 148 h 296"/>
              <a:gd name="T72" fmla="*/ 63 w 257"/>
              <a:gd name="T73" fmla="*/ 125 h 296"/>
              <a:gd name="T74" fmla="*/ 59 w 257"/>
              <a:gd name="T75" fmla="*/ 72 h 296"/>
              <a:gd name="T76" fmla="*/ 109 w 257"/>
              <a:gd name="T77" fmla="*/ 133 h 296"/>
              <a:gd name="T78" fmla="*/ 146 w 257"/>
              <a:gd name="T79" fmla="*/ 116 h 296"/>
              <a:gd name="T80" fmla="*/ 103 w 257"/>
              <a:gd name="T81" fmla="*/ 132 h 296"/>
              <a:gd name="T82" fmla="*/ 80 w 257"/>
              <a:gd name="T83" fmla="*/ 52 h 296"/>
              <a:gd name="T84" fmla="*/ 141 w 257"/>
              <a:gd name="T85" fmla="*/ 51 h 296"/>
              <a:gd name="T86" fmla="*/ 103 w 257"/>
              <a:gd name="T87" fmla="*/ 40 h 296"/>
              <a:gd name="T88" fmla="*/ 236 w 257"/>
              <a:gd name="T89" fmla="*/ 28 h 296"/>
              <a:gd name="T90" fmla="*/ 235 w 257"/>
              <a:gd name="T91" fmla="*/ 36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57" h="296">
                <a:moveTo>
                  <a:pt x="57" y="296"/>
                </a:moveTo>
                <a:cubicBezTo>
                  <a:pt x="52" y="296"/>
                  <a:pt x="46" y="295"/>
                  <a:pt x="41" y="292"/>
                </a:cubicBezTo>
                <a:cubicBezTo>
                  <a:pt x="17" y="280"/>
                  <a:pt x="26" y="254"/>
                  <a:pt x="31" y="238"/>
                </a:cubicBezTo>
                <a:cubicBezTo>
                  <a:pt x="33" y="234"/>
                  <a:pt x="34" y="231"/>
                  <a:pt x="34" y="228"/>
                </a:cubicBezTo>
                <a:cubicBezTo>
                  <a:pt x="37" y="219"/>
                  <a:pt x="34" y="216"/>
                  <a:pt x="26" y="209"/>
                </a:cubicBezTo>
                <a:cubicBezTo>
                  <a:pt x="15" y="201"/>
                  <a:pt x="0" y="188"/>
                  <a:pt x="17" y="156"/>
                </a:cubicBezTo>
                <a:cubicBezTo>
                  <a:pt x="24" y="143"/>
                  <a:pt x="26" y="127"/>
                  <a:pt x="28" y="112"/>
                </a:cubicBezTo>
                <a:cubicBezTo>
                  <a:pt x="30" y="98"/>
                  <a:pt x="32" y="83"/>
                  <a:pt x="38" y="71"/>
                </a:cubicBezTo>
                <a:cubicBezTo>
                  <a:pt x="48" y="49"/>
                  <a:pt x="60" y="43"/>
                  <a:pt x="71" y="36"/>
                </a:cubicBezTo>
                <a:cubicBezTo>
                  <a:pt x="77" y="33"/>
                  <a:pt x="83" y="29"/>
                  <a:pt x="90" y="22"/>
                </a:cubicBezTo>
                <a:cubicBezTo>
                  <a:pt x="94" y="19"/>
                  <a:pt x="94" y="19"/>
                  <a:pt x="94" y="19"/>
                </a:cubicBezTo>
                <a:cubicBezTo>
                  <a:pt x="108" y="22"/>
                  <a:pt x="108" y="22"/>
                  <a:pt x="108" y="22"/>
                </a:cubicBezTo>
                <a:cubicBezTo>
                  <a:pt x="165" y="37"/>
                  <a:pt x="189" y="42"/>
                  <a:pt x="234" y="7"/>
                </a:cubicBezTo>
                <a:cubicBezTo>
                  <a:pt x="242" y="0"/>
                  <a:pt x="242" y="0"/>
                  <a:pt x="242" y="0"/>
                </a:cubicBezTo>
                <a:cubicBezTo>
                  <a:pt x="248" y="9"/>
                  <a:pt x="248" y="9"/>
                  <a:pt x="248" y="9"/>
                </a:cubicBezTo>
                <a:cubicBezTo>
                  <a:pt x="256" y="23"/>
                  <a:pt x="257" y="35"/>
                  <a:pt x="251" y="45"/>
                </a:cubicBezTo>
                <a:cubicBezTo>
                  <a:pt x="238" y="69"/>
                  <a:pt x="189" y="69"/>
                  <a:pt x="142" y="70"/>
                </a:cubicBezTo>
                <a:cubicBezTo>
                  <a:pt x="117" y="70"/>
                  <a:pt x="81" y="70"/>
                  <a:pt x="76" y="76"/>
                </a:cubicBezTo>
                <a:cubicBezTo>
                  <a:pt x="71" y="101"/>
                  <a:pt x="75" y="110"/>
                  <a:pt x="77" y="114"/>
                </a:cubicBezTo>
                <a:cubicBezTo>
                  <a:pt x="78" y="115"/>
                  <a:pt x="80" y="117"/>
                  <a:pt x="86" y="117"/>
                </a:cubicBezTo>
                <a:cubicBezTo>
                  <a:pt x="97" y="117"/>
                  <a:pt x="114" y="109"/>
                  <a:pt x="128" y="103"/>
                </a:cubicBezTo>
                <a:cubicBezTo>
                  <a:pt x="144" y="97"/>
                  <a:pt x="158" y="90"/>
                  <a:pt x="170" y="90"/>
                </a:cubicBezTo>
                <a:cubicBezTo>
                  <a:pt x="182" y="90"/>
                  <a:pt x="190" y="98"/>
                  <a:pt x="191" y="110"/>
                </a:cubicBezTo>
                <a:cubicBezTo>
                  <a:pt x="193" y="121"/>
                  <a:pt x="193" y="121"/>
                  <a:pt x="193" y="121"/>
                </a:cubicBezTo>
                <a:cubicBezTo>
                  <a:pt x="181" y="120"/>
                  <a:pt x="181" y="120"/>
                  <a:pt x="181" y="120"/>
                </a:cubicBezTo>
                <a:cubicBezTo>
                  <a:pt x="170" y="118"/>
                  <a:pt x="164" y="124"/>
                  <a:pt x="154" y="133"/>
                </a:cubicBezTo>
                <a:cubicBezTo>
                  <a:pt x="146" y="140"/>
                  <a:pt x="138" y="148"/>
                  <a:pt x="126" y="151"/>
                </a:cubicBezTo>
                <a:cubicBezTo>
                  <a:pt x="129" y="156"/>
                  <a:pt x="133" y="161"/>
                  <a:pt x="137" y="166"/>
                </a:cubicBezTo>
                <a:cubicBezTo>
                  <a:pt x="142" y="162"/>
                  <a:pt x="152" y="166"/>
                  <a:pt x="152" y="173"/>
                </a:cubicBezTo>
                <a:cubicBezTo>
                  <a:pt x="152" y="177"/>
                  <a:pt x="151" y="179"/>
                  <a:pt x="148" y="181"/>
                </a:cubicBezTo>
                <a:cubicBezTo>
                  <a:pt x="149" y="183"/>
                  <a:pt x="151" y="184"/>
                  <a:pt x="152" y="186"/>
                </a:cubicBezTo>
                <a:cubicBezTo>
                  <a:pt x="145" y="191"/>
                  <a:pt x="145" y="191"/>
                  <a:pt x="145" y="191"/>
                </a:cubicBezTo>
                <a:cubicBezTo>
                  <a:pt x="153" y="192"/>
                  <a:pt x="153" y="192"/>
                  <a:pt x="153" y="192"/>
                </a:cubicBezTo>
                <a:cubicBezTo>
                  <a:pt x="153" y="196"/>
                  <a:pt x="159" y="218"/>
                  <a:pt x="160" y="222"/>
                </a:cubicBezTo>
                <a:cubicBezTo>
                  <a:pt x="152" y="226"/>
                  <a:pt x="152" y="226"/>
                  <a:pt x="152" y="226"/>
                </a:cubicBezTo>
                <a:cubicBezTo>
                  <a:pt x="161" y="227"/>
                  <a:pt x="161" y="227"/>
                  <a:pt x="161" y="227"/>
                </a:cubicBezTo>
                <a:cubicBezTo>
                  <a:pt x="162" y="225"/>
                  <a:pt x="161" y="223"/>
                  <a:pt x="160" y="223"/>
                </a:cubicBezTo>
                <a:cubicBezTo>
                  <a:pt x="163" y="225"/>
                  <a:pt x="168" y="228"/>
                  <a:pt x="168" y="235"/>
                </a:cubicBezTo>
                <a:cubicBezTo>
                  <a:pt x="166" y="242"/>
                  <a:pt x="159" y="245"/>
                  <a:pt x="146" y="250"/>
                </a:cubicBezTo>
                <a:cubicBezTo>
                  <a:pt x="145" y="250"/>
                  <a:pt x="142" y="252"/>
                  <a:pt x="140" y="254"/>
                </a:cubicBezTo>
                <a:cubicBezTo>
                  <a:pt x="134" y="259"/>
                  <a:pt x="128" y="264"/>
                  <a:pt x="121" y="264"/>
                </a:cubicBezTo>
                <a:cubicBezTo>
                  <a:pt x="119" y="264"/>
                  <a:pt x="109" y="263"/>
                  <a:pt x="107" y="248"/>
                </a:cubicBezTo>
                <a:cubicBezTo>
                  <a:pt x="106" y="243"/>
                  <a:pt x="95" y="215"/>
                  <a:pt x="89" y="200"/>
                </a:cubicBezTo>
                <a:cubicBezTo>
                  <a:pt x="86" y="193"/>
                  <a:pt x="84" y="188"/>
                  <a:pt x="82" y="185"/>
                </a:cubicBezTo>
                <a:cubicBezTo>
                  <a:pt x="75" y="197"/>
                  <a:pt x="79" y="236"/>
                  <a:pt x="80" y="249"/>
                </a:cubicBezTo>
                <a:cubicBezTo>
                  <a:pt x="81" y="253"/>
                  <a:pt x="81" y="257"/>
                  <a:pt x="81" y="259"/>
                </a:cubicBezTo>
                <a:cubicBezTo>
                  <a:pt x="81" y="269"/>
                  <a:pt x="80" y="282"/>
                  <a:pt x="72" y="290"/>
                </a:cubicBezTo>
                <a:cubicBezTo>
                  <a:pt x="68" y="294"/>
                  <a:pt x="63" y="296"/>
                  <a:pt x="57" y="296"/>
                </a:cubicBezTo>
                <a:close/>
                <a:moveTo>
                  <a:pt x="59" y="72"/>
                </a:moveTo>
                <a:cubicBezTo>
                  <a:pt x="57" y="74"/>
                  <a:pt x="56" y="76"/>
                  <a:pt x="55" y="79"/>
                </a:cubicBezTo>
                <a:cubicBezTo>
                  <a:pt x="50" y="88"/>
                  <a:pt x="48" y="101"/>
                  <a:pt x="46" y="115"/>
                </a:cubicBezTo>
                <a:cubicBezTo>
                  <a:pt x="44" y="131"/>
                  <a:pt x="41" y="149"/>
                  <a:pt x="33" y="164"/>
                </a:cubicBezTo>
                <a:cubicBezTo>
                  <a:pt x="23" y="183"/>
                  <a:pt x="28" y="187"/>
                  <a:pt x="37" y="195"/>
                </a:cubicBezTo>
                <a:cubicBezTo>
                  <a:pt x="45" y="202"/>
                  <a:pt x="58" y="212"/>
                  <a:pt x="52" y="233"/>
                </a:cubicBezTo>
                <a:cubicBezTo>
                  <a:pt x="52" y="236"/>
                  <a:pt x="50" y="240"/>
                  <a:pt x="49" y="244"/>
                </a:cubicBezTo>
                <a:cubicBezTo>
                  <a:pt x="43" y="262"/>
                  <a:pt x="41" y="272"/>
                  <a:pt x="49" y="276"/>
                </a:cubicBezTo>
                <a:cubicBezTo>
                  <a:pt x="57" y="279"/>
                  <a:pt x="58" y="278"/>
                  <a:pt x="59" y="277"/>
                </a:cubicBezTo>
                <a:cubicBezTo>
                  <a:pt x="61" y="275"/>
                  <a:pt x="63" y="270"/>
                  <a:pt x="63" y="260"/>
                </a:cubicBezTo>
                <a:cubicBezTo>
                  <a:pt x="63" y="258"/>
                  <a:pt x="62" y="255"/>
                  <a:pt x="62" y="251"/>
                </a:cubicBezTo>
                <a:cubicBezTo>
                  <a:pt x="59" y="219"/>
                  <a:pt x="56" y="185"/>
                  <a:pt x="70" y="170"/>
                </a:cubicBezTo>
                <a:cubicBezTo>
                  <a:pt x="74" y="165"/>
                  <a:pt x="80" y="163"/>
                  <a:pt x="86" y="163"/>
                </a:cubicBezTo>
                <a:cubicBezTo>
                  <a:pt x="88" y="163"/>
                  <a:pt x="88" y="163"/>
                  <a:pt x="88" y="163"/>
                </a:cubicBezTo>
                <a:cubicBezTo>
                  <a:pt x="104" y="165"/>
                  <a:pt x="104" y="165"/>
                  <a:pt x="104" y="165"/>
                </a:cubicBezTo>
                <a:cubicBezTo>
                  <a:pt x="98" y="174"/>
                  <a:pt x="98" y="174"/>
                  <a:pt x="98" y="174"/>
                </a:cubicBezTo>
                <a:cubicBezTo>
                  <a:pt x="99" y="178"/>
                  <a:pt x="102" y="185"/>
                  <a:pt x="105" y="192"/>
                </a:cubicBezTo>
                <a:cubicBezTo>
                  <a:pt x="117" y="220"/>
                  <a:pt x="123" y="235"/>
                  <a:pt x="125" y="242"/>
                </a:cubicBezTo>
                <a:cubicBezTo>
                  <a:pt x="126" y="241"/>
                  <a:pt x="128" y="240"/>
                  <a:pt x="128" y="240"/>
                </a:cubicBezTo>
                <a:cubicBezTo>
                  <a:pt x="133" y="237"/>
                  <a:pt x="137" y="234"/>
                  <a:pt x="140" y="232"/>
                </a:cubicBezTo>
                <a:cubicBezTo>
                  <a:pt x="142" y="232"/>
                  <a:pt x="143" y="231"/>
                  <a:pt x="144" y="231"/>
                </a:cubicBezTo>
                <a:cubicBezTo>
                  <a:pt x="143" y="230"/>
                  <a:pt x="143" y="229"/>
                  <a:pt x="143" y="229"/>
                </a:cubicBezTo>
                <a:cubicBezTo>
                  <a:pt x="141" y="223"/>
                  <a:pt x="136" y="205"/>
                  <a:pt x="135" y="194"/>
                </a:cubicBezTo>
                <a:cubicBezTo>
                  <a:pt x="124" y="179"/>
                  <a:pt x="112" y="163"/>
                  <a:pt x="101" y="148"/>
                </a:cubicBezTo>
                <a:cubicBezTo>
                  <a:pt x="90" y="135"/>
                  <a:pt x="90" y="135"/>
                  <a:pt x="90" y="135"/>
                </a:cubicBezTo>
                <a:cubicBezTo>
                  <a:pt x="79" y="136"/>
                  <a:pt x="69" y="133"/>
                  <a:pt x="63" y="125"/>
                </a:cubicBezTo>
                <a:cubicBezTo>
                  <a:pt x="55" y="115"/>
                  <a:pt x="53" y="98"/>
                  <a:pt x="58" y="72"/>
                </a:cubicBezTo>
                <a:lnTo>
                  <a:pt x="59" y="72"/>
                </a:lnTo>
                <a:close/>
                <a:moveTo>
                  <a:pt x="103" y="132"/>
                </a:moveTo>
                <a:cubicBezTo>
                  <a:pt x="109" y="133"/>
                  <a:pt x="109" y="133"/>
                  <a:pt x="109" y="133"/>
                </a:cubicBezTo>
                <a:cubicBezTo>
                  <a:pt x="123" y="136"/>
                  <a:pt x="131" y="129"/>
                  <a:pt x="141" y="120"/>
                </a:cubicBezTo>
                <a:cubicBezTo>
                  <a:pt x="143" y="118"/>
                  <a:pt x="144" y="117"/>
                  <a:pt x="146" y="116"/>
                </a:cubicBezTo>
                <a:cubicBezTo>
                  <a:pt x="142" y="118"/>
                  <a:pt x="139" y="119"/>
                  <a:pt x="135" y="120"/>
                </a:cubicBezTo>
                <a:cubicBezTo>
                  <a:pt x="124" y="125"/>
                  <a:pt x="113" y="130"/>
                  <a:pt x="103" y="132"/>
                </a:cubicBezTo>
                <a:close/>
                <a:moveTo>
                  <a:pt x="99" y="39"/>
                </a:moveTo>
                <a:cubicBezTo>
                  <a:pt x="92" y="45"/>
                  <a:pt x="86" y="49"/>
                  <a:pt x="80" y="52"/>
                </a:cubicBezTo>
                <a:cubicBezTo>
                  <a:pt x="76" y="55"/>
                  <a:pt x="73" y="56"/>
                  <a:pt x="70" y="59"/>
                </a:cubicBezTo>
                <a:cubicBezTo>
                  <a:pt x="84" y="52"/>
                  <a:pt x="110" y="52"/>
                  <a:pt x="141" y="51"/>
                </a:cubicBezTo>
                <a:cubicBezTo>
                  <a:pt x="145" y="51"/>
                  <a:pt x="149" y="51"/>
                  <a:pt x="153" y="51"/>
                </a:cubicBezTo>
                <a:cubicBezTo>
                  <a:pt x="138" y="49"/>
                  <a:pt x="122" y="45"/>
                  <a:pt x="103" y="40"/>
                </a:cubicBezTo>
                <a:lnTo>
                  <a:pt x="99" y="39"/>
                </a:lnTo>
                <a:close/>
                <a:moveTo>
                  <a:pt x="236" y="28"/>
                </a:moveTo>
                <a:cubicBezTo>
                  <a:pt x="220" y="39"/>
                  <a:pt x="206" y="46"/>
                  <a:pt x="191" y="50"/>
                </a:cubicBezTo>
                <a:cubicBezTo>
                  <a:pt x="213" y="48"/>
                  <a:pt x="231" y="44"/>
                  <a:pt x="235" y="36"/>
                </a:cubicBezTo>
                <a:cubicBezTo>
                  <a:pt x="237" y="34"/>
                  <a:pt x="237" y="31"/>
                  <a:pt x="236" y="28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57" name="Freeform 640"/>
          <p:cNvSpPr>
            <a:spLocks/>
          </p:cNvSpPr>
          <p:nvPr/>
        </p:nvSpPr>
        <p:spPr bwMode="auto">
          <a:xfrm>
            <a:off x="6991171" y="4845498"/>
            <a:ext cx="30472" cy="13059"/>
          </a:xfrm>
          <a:custGeom>
            <a:avLst/>
            <a:gdLst>
              <a:gd name="T0" fmla="*/ 0 w 46"/>
              <a:gd name="T1" fmla="*/ 8 h 21"/>
              <a:gd name="T2" fmla="*/ 46 w 46"/>
              <a:gd name="T3" fmla="*/ 14 h 21"/>
              <a:gd name="T4" fmla="*/ 0 w 46"/>
              <a:gd name="T5" fmla="*/ 8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" h="21">
                <a:moveTo>
                  <a:pt x="0" y="8"/>
                </a:moveTo>
                <a:cubicBezTo>
                  <a:pt x="16" y="7"/>
                  <a:pt x="37" y="0"/>
                  <a:pt x="46" y="14"/>
                </a:cubicBezTo>
                <a:cubicBezTo>
                  <a:pt x="31" y="18"/>
                  <a:pt x="10" y="21"/>
                  <a:pt x="0" y="8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58" name="Freeform 641"/>
          <p:cNvSpPr>
            <a:spLocks/>
          </p:cNvSpPr>
          <p:nvPr/>
        </p:nvSpPr>
        <p:spPr bwMode="auto">
          <a:xfrm>
            <a:off x="6980286" y="4843322"/>
            <a:ext cx="52237" cy="19588"/>
          </a:xfrm>
          <a:custGeom>
            <a:avLst/>
            <a:gdLst>
              <a:gd name="T0" fmla="*/ 42 w 80"/>
              <a:gd name="T1" fmla="*/ 31 h 31"/>
              <a:gd name="T2" fmla="*/ 12 w 80"/>
              <a:gd name="T3" fmla="*/ 18 h 31"/>
              <a:gd name="T4" fmla="*/ 0 w 80"/>
              <a:gd name="T5" fmla="*/ 4 h 31"/>
              <a:gd name="T6" fmla="*/ 18 w 80"/>
              <a:gd name="T7" fmla="*/ 3 h 31"/>
              <a:gd name="T8" fmla="*/ 30 w 80"/>
              <a:gd name="T9" fmla="*/ 2 h 31"/>
              <a:gd name="T10" fmla="*/ 46 w 80"/>
              <a:gd name="T11" fmla="*/ 0 h 31"/>
              <a:gd name="T12" fmla="*/ 73 w 80"/>
              <a:gd name="T13" fmla="*/ 13 h 31"/>
              <a:gd name="T14" fmla="*/ 80 w 80"/>
              <a:gd name="T15" fmla="*/ 23 h 31"/>
              <a:gd name="T16" fmla="*/ 68 w 80"/>
              <a:gd name="T17" fmla="*/ 27 h 31"/>
              <a:gd name="T18" fmla="*/ 42 w 80"/>
              <a:gd name="T19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" h="31">
                <a:moveTo>
                  <a:pt x="42" y="31"/>
                </a:moveTo>
                <a:cubicBezTo>
                  <a:pt x="29" y="31"/>
                  <a:pt x="19" y="26"/>
                  <a:pt x="12" y="18"/>
                </a:cubicBezTo>
                <a:cubicBezTo>
                  <a:pt x="0" y="4"/>
                  <a:pt x="0" y="4"/>
                  <a:pt x="0" y="4"/>
                </a:cubicBezTo>
                <a:cubicBezTo>
                  <a:pt x="18" y="3"/>
                  <a:pt x="18" y="3"/>
                  <a:pt x="18" y="3"/>
                </a:cubicBezTo>
                <a:cubicBezTo>
                  <a:pt x="22" y="3"/>
                  <a:pt x="26" y="2"/>
                  <a:pt x="30" y="2"/>
                </a:cubicBezTo>
                <a:cubicBezTo>
                  <a:pt x="35" y="1"/>
                  <a:pt x="41" y="0"/>
                  <a:pt x="46" y="0"/>
                </a:cubicBezTo>
                <a:cubicBezTo>
                  <a:pt x="51" y="0"/>
                  <a:pt x="65" y="0"/>
                  <a:pt x="73" y="13"/>
                </a:cubicBezTo>
                <a:cubicBezTo>
                  <a:pt x="80" y="23"/>
                  <a:pt x="80" y="23"/>
                  <a:pt x="80" y="23"/>
                </a:cubicBezTo>
                <a:cubicBezTo>
                  <a:pt x="68" y="27"/>
                  <a:pt x="68" y="27"/>
                  <a:pt x="68" y="27"/>
                </a:cubicBezTo>
                <a:cubicBezTo>
                  <a:pt x="58" y="30"/>
                  <a:pt x="50" y="31"/>
                  <a:pt x="42" y="31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59" name="Freeform 642"/>
          <p:cNvSpPr>
            <a:spLocks/>
          </p:cNvSpPr>
          <p:nvPr/>
        </p:nvSpPr>
        <p:spPr bwMode="auto">
          <a:xfrm>
            <a:off x="7034701" y="4878147"/>
            <a:ext cx="26120" cy="19588"/>
          </a:xfrm>
          <a:custGeom>
            <a:avLst/>
            <a:gdLst>
              <a:gd name="T0" fmla="*/ 16 w 42"/>
              <a:gd name="T1" fmla="*/ 1 h 29"/>
              <a:gd name="T2" fmla="*/ 26 w 42"/>
              <a:gd name="T3" fmla="*/ 29 h 29"/>
              <a:gd name="T4" fmla="*/ 0 w 42"/>
              <a:gd name="T5" fmla="*/ 8 h 29"/>
              <a:gd name="T6" fmla="*/ 0 w 42"/>
              <a:gd name="T7" fmla="*/ 1 h 29"/>
              <a:gd name="T8" fmla="*/ 16 w 42"/>
              <a:gd name="T9" fmla="*/ 1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" h="29">
                <a:moveTo>
                  <a:pt x="16" y="1"/>
                </a:moveTo>
                <a:cubicBezTo>
                  <a:pt x="40" y="0"/>
                  <a:pt x="42" y="12"/>
                  <a:pt x="26" y="29"/>
                </a:cubicBezTo>
                <a:cubicBezTo>
                  <a:pt x="21" y="16"/>
                  <a:pt x="13" y="10"/>
                  <a:pt x="0" y="8"/>
                </a:cubicBezTo>
                <a:cubicBezTo>
                  <a:pt x="0" y="6"/>
                  <a:pt x="0" y="3"/>
                  <a:pt x="0" y="1"/>
                </a:cubicBezTo>
                <a:cubicBezTo>
                  <a:pt x="5" y="1"/>
                  <a:pt x="11" y="1"/>
                  <a:pt x="16" y="1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60" name="Freeform 643"/>
          <p:cNvSpPr>
            <a:spLocks/>
          </p:cNvSpPr>
          <p:nvPr/>
        </p:nvSpPr>
        <p:spPr bwMode="auto">
          <a:xfrm>
            <a:off x="7028172" y="4871615"/>
            <a:ext cx="37001" cy="34825"/>
          </a:xfrm>
          <a:custGeom>
            <a:avLst/>
            <a:gdLst>
              <a:gd name="T0" fmla="*/ 31 w 56"/>
              <a:gd name="T1" fmla="*/ 54 h 54"/>
              <a:gd name="T2" fmla="*/ 26 w 56"/>
              <a:gd name="T3" fmla="*/ 41 h 54"/>
              <a:gd name="T4" fmla="*/ 8 w 56"/>
              <a:gd name="T5" fmla="*/ 26 h 54"/>
              <a:gd name="T6" fmla="*/ 0 w 56"/>
              <a:gd name="T7" fmla="*/ 25 h 54"/>
              <a:gd name="T8" fmla="*/ 0 w 56"/>
              <a:gd name="T9" fmla="*/ 1 h 54"/>
              <a:gd name="T10" fmla="*/ 29 w 56"/>
              <a:gd name="T11" fmla="*/ 0 h 54"/>
              <a:gd name="T12" fmla="*/ 53 w 56"/>
              <a:gd name="T13" fmla="*/ 13 h 54"/>
              <a:gd name="T14" fmla="*/ 41 w 56"/>
              <a:gd name="T15" fmla="*/ 44 h 54"/>
              <a:gd name="T16" fmla="*/ 31 w 56"/>
              <a:gd name="T17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" h="54">
                <a:moveTo>
                  <a:pt x="31" y="54"/>
                </a:moveTo>
                <a:cubicBezTo>
                  <a:pt x="26" y="41"/>
                  <a:pt x="26" y="41"/>
                  <a:pt x="26" y="41"/>
                </a:cubicBezTo>
                <a:cubicBezTo>
                  <a:pt x="23" y="32"/>
                  <a:pt x="17" y="27"/>
                  <a:pt x="8" y="26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1"/>
                  <a:pt x="0" y="1"/>
                  <a:pt x="0" y="1"/>
                </a:cubicBezTo>
                <a:cubicBezTo>
                  <a:pt x="29" y="0"/>
                  <a:pt x="29" y="0"/>
                  <a:pt x="29" y="0"/>
                </a:cubicBezTo>
                <a:cubicBezTo>
                  <a:pt x="45" y="0"/>
                  <a:pt x="51" y="7"/>
                  <a:pt x="53" y="13"/>
                </a:cubicBezTo>
                <a:cubicBezTo>
                  <a:pt x="56" y="19"/>
                  <a:pt x="56" y="29"/>
                  <a:pt x="41" y="44"/>
                </a:cubicBezTo>
                <a:lnTo>
                  <a:pt x="31" y="54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61" name="Freeform 644"/>
          <p:cNvSpPr>
            <a:spLocks/>
          </p:cNvSpPr>
          <p:nvPr/>
        </p:nvSpPr>
        <p:spPr bwMode="auto">
          <a:xfrm>
            <a:off x="7141350" y="4906441"/>
            <a:ext cx="41355" cy="28294"/>
          </a:xfrm>
          <a:custGeom>
            <a:avLst/>
            <a:gdLst>
              <a:gd name="T0" fmla="*/ 32 w 65"/>
              <a:gd name="T1" fmla="*/ 0 h 43"/>
              <a:gd name="T2" fmla="*/ 65 w 65"/>
              <a:gd name="T3" fmla="*/ 30 h 43"/>
              <a:gd name="T4" fmla="*/ 0 w 65"/>
              <a:gd name="T5" fmla="*/ 6 h 43"/>
              <a:gd name="T6" fmla="*/ 32 w 65"/>
              <a:gd name="T7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43">
                <a:moveTo>
                  <a:pt x="32" y="0"/>
                </a:moveTo>
                <a:cubicBezTo>
                  <a:pt x="46" y="6"/>
                  <a:pt x="59" y="16"/>
                  <a:pt x="65" y="30"/>
                </a:cubicBezTo>
                <a:cubicBezTo>
                  <a:pt x="49" y="43"/>
                  <a:pt x="3" y="20"/>
                  <a:pt x="0" y="6"/>
                </a:cubicBezTo>
                <a:cubicBezTo>
                  <a:pt x="10" y="4"/>
                  <a:pt x="22" y="0"/>
                  <a:pt x="32" y="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62" name="Freeform 645"/>
          <p:cNvSpPr>
            <a:spLocks noEditPoints="1"/>
          </p:cNvSpPr>
          <p:nvPr/>
        </p:nvSpPr>
        <p:spPr bwMode="auto">
          <a:xfrm>
            <a:off x="7134823" y="4902088"/>
            <a:ext cx="56590" cy="32648"/>
          </a:xfrm>
          <a:custGeom>
            <a:avLst/>
            <a:gdLst>
              <a:gd name="T0" fmla="*/ 63 w 88"/>
              <a:gd name="T1" fmla="*/ 52 h 52"/>
              <a:gd name="T2" fmla="*/ 2 w 88"/>
              <a:gd name="T3" fmla="*/ 17 h 52"/>
              <a:gd name="T4" fmla="*/ 0 w 88"/>
              <a:gd name="T5" fmla="*/ 8 h 52"/>
              <a:gd name="T6" fmla="*/ 10 w 88"/>
              <a:gd name="T7" fmla="*/ 6 h 52"/>
              <a:gd name="T8" fmla="*/ 20 w 88"/>
              <a:gd name="T9" fmla="*/ 4 h 52"/>
              <a:gd name="T10" fmla="*/ 41 w 88"/>
              <a:gd name="T11" fmla="*/ 0 h 52"/>
              <a:gd name="T12" fmla="*/ 46 w 88"/>
              <a:gd name="T13" fmla="*/ 1 h 52"/>
              <a:gd name="T14" fmla="*/ 85 w 88"/>
              <a:gd name="T15" fmla="*/ 35 h 52"/>
              <a:gd name="T16" fmla="*/ 88 w 88"/>
              <a:gd name="T17" fmla="*/ 42 h 52"/>
              <a:gd name="T18" fmla="*/ 82 w 88"/>
              <a:gd name="T19" fmla="*/ 46 h 52"/>
              <a:gd name="T20" fmla="*/ 63 w 88"/>
              <a:gd name="T21" fmla="*/ 52 h 52"/>
              <a:gd name="T22" fmla="*/ 28 w 88"/>
              <a:gd name="T23" fmla="*/ 21 h 52"/>
              <a:gd name="T24" fmla="*/ 62 w 88"/>
              <a:gd name="T25" fmla="*/ 34 h 52"/>
              <a:gd name="T26" fmla="*/ 41 w 88"/>
              <a:gd name="T27" fmla="*/ 19 h 52"/>
              <a:gd name="T28" fmla="*/ 28 w 88"/>
              <a:gd name="T29" fmla="*/ 21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8" h="52">
                <a:moveTo>
                  <a:pt x="63" y="52"/>
                </a:moveTo>
                <a:cubicBezTo>
                  <a:pt x="41" y="52"/>
                  <a:pt x="6" y="34"/>
                  <a:pt x="2" y="17"/>
                </a:cubicBezTo>
                <a:cubicBezTo>
                  <a:pt x="0" y="8"/>
                  <a:pt x="0" y="8"/>
                  <a:pt x="0" y="8"/>
                </a:cubicBezTo>
                <a:cubicBezTo>
                  <a:pt x="10" y="6"/>
                  <a:pt x="10" y="6"/>
                  <a:pt x="10" y="6"/>
                </a:cubicBezTo>
                <a:cubicBezTo>
                  <a:pt x="13" y="5"/>
                  <a:pt x="16" y="5"/>
                  <a:pt x="20" y="4"/>
                </a:cubicBezTo>
                <a:cubicBezTo>
                  <a:pt x="27" y="2"/>
                  <a:pt x="34" y="0"/>
                  <a:pt x="41" y="0"/>
                </a:cubicBezTo>
                <a:cubicBezTo>
                  <a:pt x="46" y="1"/>
                  <a:pt x="46" y="1"/>
                  <a:pt x="46" y="1"/>
                </a:cubicBezTo>
                <a:cubicBezTo>
                  <a:pt x="64" y="8"/>
                  <a:pt x="78" y="20"/>
                  <a:pt x="85" y="35"/>
                </a:cubicBezTo>
                <a:cubicBezTo>
                  <a:pt x="88" y="42"/>
                  <a:pt x="88" y="42"/>
                  <a:pt x="88" y="42"/>
                </a:cubicBezTo>
                <a:cubicBezTo>
                  <a:pt x="82" y="46"/>
                  <a:pt x="82" y="46"/>
                  <a:pt x="82" y="46"/>
                </a:cubicBezTo>
                <a:cubicBezTo>
                  <a:pt x="77" y="50"/>
                  <a:pt x="71" y="52"/>
                  <a:pt x="63" y="52"/>
                </a:cubicBezTo>
                <a:close/>
                <a:moveTo>
                  <a:pt x="28" y="21"/>
                </a:moveTo>
                <a:cubicBezTo>
                  <a:pt x="37" y="26"/>
                  <a:pt x="50" y="33"/>
                  <a:pt x="62" y="34"/>
                </a:cubicBezTo>
                <a:cubicBezTo>
                  <a:pt x="56" y="28"/>
                  <a:pt x="50" y="22"/>
                  <a:pt x="41" y="19"/>
                </a:cubicBezTo>
                <a:cubicBezTo>
                  <a:pt x="37" y="19"/>
                  <a:pt x="32" y="20"/>
                  <a:pt x="28" y="21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63" name="Freeform 646"/>
          <p:cNvSpPr>
            <a:spLocks/>
          </p:cNvSpPr>
          <p:nvPr/>
        </p:nvSpPr>
        <p:spPr bwMode="auto">
          <a:xfrm>
            <a:off x="7160943" y="4875969"/>
            <a:ext cx="80532" cy="28294"/>
          </a:xfrm>
          <a:custGeom>
            <a:avLst/>
            <a:gdLst>
              <a:gd name="T0" fmla="*/ 2 w 126"/>
              <a:gd name="T1" fmla="*/ 17 h 45"/>
              <a:gd name="T2" fmla="*/ 110 w 126"/>
              <a:gd name="T3" fmla="*/ 2 h 45"/>
              <a:gd name="T4" fmla="*/ 0 w 126"/>
              <a:gd name="T5" fmla="*/ 30 h 45"/>
              <a:gd name="T6" fmla="*/ 2 w 126"/>
              <a:gd name="T7" fmla="*/ 17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6" h="45">
                <a:moveTo>
                  <a:pt x="2" y="17"/>
                </a:moveTo>
                <a:cubicBezTo>
                  <a:pt x="27" y="0"/>
                  <a:pt x="106" y="45"/>
                  <a:pt x="110" y="2"/>
                </a:cubicBezTo>
                <a:cubicBezTo>
                  <a:pt x="126" y="44"/>
                  <a:pt x="21" y="32"/>
                  <a:pt x="0" y="30"/>
                </a:cubicBezTo>
                <a:cubicBezTo>
                  <a:pt x="1" y="26"/>
                  <a:pt x="1" y="21"/>
                  <a:pt x="2" y="17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64" name="Freeform 647"/>
          <p:cNvSpPr>
            <a:spLocks noEditPoints="1"/>
          </p:cNvSpPr>
          <p:nvPr/>
        </p:nvSpPr>
        <p:spPr bwMode="auto">
          <a:xfrm>
            <a:off x="7154410" y="4849852"/>
            <a:ext cx="87062" cy="54413"/>
          </a:xfrm>
          <a:custGeom>
            <a:avLst/>
            <a:gdLst>
              <a:gd name="T0" fmla="*/ 62 w 134"/>
              <a:gd name="T1" fmla="*/ 81 h 81"/>
              <a:gd name="T2" fmla="*/ 10 w 134"/>
              <a:gd name="T3" fmla="*/ 78 h 81"/>
              <a:gd name="T4" fmla="*/ 0 w 134"/>
              <a:gd name="T5" fmla="*/ 77 h 81"/>
              <a:gd name="T6" fmla="*/ 2 w 134"/>
              <a:gd name="T7" fmla="*/ 67 h 81"/>
              <a:gd name="T8" fmla="*/ 4 w 134"/>
              <a:gd name="T9" fmla="*/ 55 h 81"/>
              <a:gd name="T10" fmla="*/ 4 w 134"/>
              <a:gd name="T11" fmla="*/ 51 h 81"/>
              <a:gd name="T12" fmla="*/ 8 w 134"/>
              <a:gd name="T13" fmla="*/ 48 h 81"/>
              <a:gd name="T14" fmla="*/ 64 w 134"/>
              <a:gd name="T15" fmla="*/ 47 h 81"/>
              <a:gd name="T16" fmla="*/ 95 w 134"/>
              <a:gd name="T17" fmla="*/ 51 h 81"/>
              <a:gd name="T18" fmla="*/ 111 w 134"/>
              <a:gd name="T19" fmla="*/ 40 h 81"/>
              <a:gd name="T20" fmla="*/ 115 w 134"/>
              <a:gd name="T21" fmla="*/ 0 h 81"/>
              <a:gd name="T22" fmla="*/ 129 w 134"/>
              <a:gd name="T23" fmla="*/ 38 h 81"/>
              <a:gd name="T24" fmla="*/ 127 w 134"/>
              <a:gd name="T25" fmla="*/ 63 h 81"/>
              <a:gd name="T26" fmla="*/ 62 w 134"/>
              <a:gd name="T27" fmla="*/ 81 h 81"/>
              <a:gd name="T28" fmla="*/ 26 w 134"/>
              <a:gd name="T29" fmla="*/ 61 h 81"/>
              <a:gd name="T30" fmla="*/ 46 w 134"/>
              <a:gd name="T31" fmla="*/ 63 h 81"/>
              <a:gd name="T32" fmla="*/ 26 w 134"/>
              <a:gd name="T33" fmla="*/ 61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4" h="81">
                <a:moveTo>
                  <a:pt x="62" y="81"/>
                </a:moveTo>
                <a:cubicBezTo>
                  <a:pt x="39" y="81"/>
                  <a:pt x="18" y="79"/>
                  <a:pt x="10" y="78"/>
                </a:cubicBezTo>
                <a:cubicBezTo>
                  <a:pt x="0" y="77"/>
                  <a:pt x="0" y="77"/>
                  <a:pt x="0" y="77"/>
                </a:cubicBezTo>
                <a:cubicBezTo>
                  <a:pt x="2" y="67"/>
                  <a:pt x="2" y="67"/>
                  <a:pt x="2" y="67"/>
                </a:cubicBezTo>
                <a:cubicBezTo>
                  <a:pt x="2" y="63"/>
                  <a:pt x="3" y="59"/>
                  <a:pt x="4" y="55"/>
                </a:cubicBezTo>
                <a:cubicBezTo>
                  <a:pt x="4" y="51"/>
                  <a:pt x="4" y="51"/>
                  <a:pt x="4" y="51"/>
                </a:cubicBezTo>
                <a:cubicBezTo>
                  <a:pt x="8" y="48"/>
                  <a:pt x="8" y="48"/>
                  <a:pt x="8" y="48"/>
                </a:cubicBezTo>
                <a:cubicBezTo>
                  <a:pt x="19" y="40"/>
                  <a:pt x="42" y="43"/>
                  <a:pt x="64" y="47"/>
                </a:cubicBezTo>
                <a:cubicBezTo>
                  <a:pt x="75" y="49"/>
                  <a:pt x="86" y="51"/>
                  <a:pt x="95" y="51"/>
                </a:cubicBezTo>
                <a:cubicBezTo>
                  <a:pt x="110" y="51"/>
                  <a:pt x="111" y="46"/>
                  <a:pt x="111" y="40"/>
                </a:cubicBezTo>
                <a:cubicBezTo>
                  <a:pt x="115" y="0"/>
                  <a:pt x="115" y="0"/>
                  <a:pt x="115" y="0"/>
                </a:cubicBezTo>
                <a:cubicBezTo>
                  <a:pt x="129" y="38"/>
                  <a:pt x="129" y="38"/>
                  <a:pt x="129" y="38"/>
                </a:cubicBezTo>
                <a:cubicBezTo>
                  <a:pt x="134" y="49"/>
                  <a:pt x="131" y="58"/>
                  <a:pt x="127" y="63"/>
                </a:cubicBezTo>
                <a:cubicBezTo>
                  <a:pt x="119" y="75"/>
                  <a:pt x="97" y="81"/>
                  <a:pt x="62" y="81"/>
                </a:cubicBezTo>
                <a:close/>
                <a:moveTo>
                  <a:pt x="26" y="61"/>
                </a:moveTo>
                <a:cubicBezTo>
                  <a:pt x="32" y="62"/>
                  <a:pt x="39" y="62"/>
                  <a:pt x="46" y="63"/>
                </a:cubicBezTo>
                <a:cubicBezTo>
                  <a:pt x="39" y="62"/>
                  <a:pt x="31" y="61"/>
                  <a:pt x="26" y="61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65" name="Freeform 648"/>
          <p:cNvSpPr>
            <a:spLocks/>
          </p:cNvSpPr>
          <p:nvPr/>
        </p:nvSpPr>
        <p:spPr bwMode="auto">
          <a:xfrm>
            <a:off x="7241475" y="4880322"/>
            <a:ext cx="10882" cy="10882"/>
          </a:xfrm>
          <a:custGeom>
            <a:avLst/>
            <a:gdLst>
              <a:gd name="T0" fmla="*/ 0 w 15"/>
              <a:gd name="T1" fmla="*/ 13 h 14"/>
              <a:gd name="T2" fmla="*/ 4 w 15"/>
              <a:gd name="T3" fmla="*/ 0 h 14"/>
              <a:gd name="T4" fmla="*/ 15 w 15"/>
              <a:gd name="T5" fmla="*/ 0 h 14"/>
              <a:gd name="T6" fmla="*/ 0 w 15"/>
              <a:gd name="T7" fmla="*/ 13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" h="14">
                <a:moveTo>
                  <a:pt x="0" y="13"/>
                </a:moveTo>
                <a:cubicBezTo>
                  <a:pt x="2" y="8"/>
                  <a:pt x="3" y="4"/>
                  <a:pt x="4" y="0"/>
                </a:cubicBezTo>
                <a:cubicBezTo>
                  <a:pt x="14" y="2"/>
                  <a:pt x="7" y="0"/>
                  <a:pt x="15" y="0"/>
                </a:cubicBezTo>
                <a:cubicBezTo>
                  <a:pt x="15" y="14"/>
                  <a:pt x="10" y="9"/>
                  <a:pt x="0" y="13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66" name="Freeform 649"/>
          <p:cNvSpPr>
            <a:spLocks/>
          </p:cNvSpPr>
          <p:nvPr/>
        </p:nvSpPr>
        <p:spPr bwMode="auto">
          <a:xfrm>
            <a:off x="7234945" y="4873792"/>
            <a:ext cx="23943" cy="23943"/>
          </a:xfrm>
          <a:custGeom>
            <a:avLst/>
            <a:gdLst>
              <a:gd name="T0" fmla="*/ 0 w 37"/>
              <a:gd name="T1" fmla="*/ 39 h 39"/>
              <a:gd name="T2" fmla="*/ 6 w 37"/>
              <a:gd name="T3" fmla="*/ 16 h 39"/>
              <a:gd name="T4" fmla="*/ 8 w 37"/>
              <a:gd name="T5" fmla="*/ 9 h 39"/>
              <a:gd name="T6" fmla="*/ 11 w 37"/>
              <a:gd name="T7" fmla="*/ 0 h 39"/>
              <a:gd name="T8" fmla="*/ 20 w 37"/>
              <a:gd name="T9" fmla="*/ 3 h 39"/>
              <a:gd name="T10" fmla="*/ 22 w 37"/>
              <a:gd name="T11" fmla="*/ 3 h 39"/>
              <a:gd name="T12" fmla="*/ 28 w 37"/>
              <a:gd name="T13" fmla="*/ 2 h 39"/>
              <a:gd name="T14" fmla="*/ 37 w 37"/>
              <a:gd name="T15" fmla="*/ 2 h 39"/>
              <a:gd name="T16" fmla="*/ 37 w 37"/>
              <a:gd name="T17" fmla="*/ 12 h 39"/>
              <a:gd name="T18" fmla="*/ 21 w 37"/>
              <a:gd name="T19" fmla="*/ 33 h 39"/>
              <a:gd name="T20" fmla="*/ 16 w 37"/>
              <a:gd name="T21" fmla="*/ 33 h 39"/>
              <a:gd name="T22" fmla="*/ 0 w 37"/>
              <a:gd name="T23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7" h="39">
                <a:moveTo>
                  <a:pt x="0" y="39"/>
                </a:moveTo>
                <a:cubicBezTo>
                  <a:pt x="6" y="16"/>
                  <a:pt x="6" y="16"/>
                  <a:pt x="6" y="16"/>
                </a:cubicBezTo>
                <a:cubicBezTo>
                  <a:pt x="7" y="14"/>
                  <a:pt x="8" y="11"/>
                  <a:pt x="8" y="9"/>
                </a:cubicBezTo>
                <a:cubicBezTo>
                  <a:pt x="11" y="0"/>
                  <a:pt x="11" y="0"/>
                  <a:pt x="11" y="0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3"/>
                  <a:pt x="21" y="3"/>
                  <a:pt x="22" y="3"/>
                </a:cubicBezTo>
                <a:cubicBezTo>
                  <a:pt x="24" y="3"/>
                  <a:pt x="25" y="3"/>
                  <a:pt x="28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12"/>
                  <a:pt x="37" y="12"/>
                  <a:pt x="37" y="12"/>
                </a:cubicBezTo>
                <a:cubicBezTo>
                  <a:pt x="37" y="27"/>
                  <a:pt x="31" y="32"/>
                  <a:pt x="21" y="33"/>
                </a:cubicBezTo>
                <a:cubicBezTo>
                  <a:pt x="20" y="33"/>
                  <a:pt x="18" y="33"/>
                  <a:pt x="16" y="33"/>
                </a:cubicBezTo>
                <a:lnTo>
                  <a:pt x="0" y="39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67" name="Freeform 650"/>
          <p:cNvSpPr>
            <a:spLocks/>
          </p:cNvSpPr>
          <p:nvPr/>
        </p:nvSpPr>
        <p:spPr bwMode="auto">
          <a:xfrm>
            <a:off x="7258885" y="4880322"/>
            <a:ext cx="6530" cy="13059"/>
          </a:xfrm>
          <a:custGeom>
            <a:avLst/>
            <a:gdLst>
              <a:gd name="T0" fmla="*/ 0 w 10"/>
              <a:gd name="T1" fmla="*/ 9 h 18"/>
              <a:gd name="T2" fmla="*/ 10 w 10"/>
              <a:gd name="T3" fmla="*/ 0 h 18"/>
              <a:gd name="T4" fmla="*/ 0 w 10"/>
              <a:gd name="T5" fmla="*/ 9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" h="18">
                <a:moveTo>
                  <a:pt x="0" y="9"/>
                </a:moveTo>
                <a:cubicBezTo>
                  <a:pt x="4" y="6"/>
                  <a:pt x="7" y="3"/>
                  <a:pt x="10" y="0"/>
                </a:cubicBezTo>
                <a:cubicBezTo>
                  <a:pt x="9" y="18"/>
                  <a:pt x="5" y="7"/>
                  <a:pt x="0" y="9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68" name="Freeform 651"/>
          <p:cNvSpPr>
            <a:spLocks/>
          </p:cNvSpPr>
          <p:nvPr/>
        </p:nvSpPr>
        <p:spPr bwMode="auto">
          <a:xfrm>
            <a:off x="7234943" y="4865086"/>
            <a:ext cx="37001" cy="37001"/>
          </a:xfrm>
          <a:custGeom>
            <a:avLst/>
            <a:gdLst>
              <a:gd name="T0" fmla="*/ 0 w 56"/>
              <a:gd name="T1" fmla="*/ 57 h 57"/>
              <a:gd name="T2" fmla="*/ 30 w 56"/>
              <a:gd name="T3" fmla="*/ 26 h 57"/>
              <a:gd name="T4" fmla="*/ 39 w 56"/>
              <a:gd name="T5" fmla="*/ 17 h 57"/>
              <a:gd name="T6" fmla="*/ 56 w 56"/>
              <a:gd name="T7" fmla="*/ 0 h 57"/>
              <a:gd name="T8" fmla="*/ 55 w 56"/>
              <a:gd name="T9" fmla="*/ 24 h 57"/>
              <a:gd name="T10" fmla="*/ 43 w 56"/>
              <a:gd name="T11" fmla="*/ 44 h 57"/>
              <a:gd name="T12" fmla="*/ 37 w 56"/>
              <a:gd name="T13" fmla="*/ 43 h 57"/>
              <a:gd name="T14" fmla="*/ 0 w 56"/>
              <a:gd name="T15" fmla="*/ 57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6" h="57">
                <a:moveTo>
                  <a:pt x="0" y="57"/>
                </a:moveTo>
                <a:cubicBezTo>
                  <a:pt x="30" y="26"/>
                  <a:pt x="30" y="26"/>
                  <a:pt x="30" y="26"/>
                </a:cubicBezTo>
                <a:cubicBezTo>
                  <a:pt x="33" y="23"/>
                  <a:pt x="36" y="20"/>
                  <a:pt x="39" y="17"/>
                </a:cubicBezTo>
                <a:cubicBezTo>
                  <a:pt x="56" y="0"/>
                  <a:pt x="56" y="0"/>
                  <a:pt x="56" y="0"/>
                </a:cubicBezTo>
                <a:cubicBezTo>
                  <a:pt x="55" y="24"/>
                  <a:pt x="55" y="24"/>
                  <a:pt x="55" y="24"/>
                </a:cubicBezTo>
                <a:cubicBezTo>
                  <a:pt x="55" y="30"/>
                  <a:pt x="54" y="44"/>
                  <a:pt x="43" y="44"/>
                </a:cubicBezTo>
                <a:cubicBezTo>
                  <a:pt x="41" y="44"/>
                  <a:pt x="39" y="43"/>
                  <a:pt x="37" y="43"/>
                </a:cubicBezTo>
                <a:lnTo>
                  <a:pt x="0" y="57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69" name="Freeform 652"/>
          <p:cNvSpPr>
            <a:spLocks/>
          </p:cNvSpPr>
          <p:nvPr/>
        </p:nvSpPr>
        <p:spPr bwMode="auto">
          <a:xfrm>
            <a:off x="7269768" y="4880322"/>
            <a:ext cx="15235" cy="8708"/>
          </a:xfrm>
          <a:custGeom>
            <a:avLst/>
            <a:gdLst>
              <a:gd name="T0" fmla="*/ 0 w 24"/>
              <a:gd name="T1" fmla="*/ 0 h 13"/>
              <a:gd name="T2" fmla="*/ 24 w 24"/>
              <a:gd name="T3" fmla="*/ 3 h 13"/>
              <a:gd name="T4" fmla="*/ 0 w 24"/>
              <a:gd name="T5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" h="13">
                <a:moveTo>
                  <a:pt x="0" y="0"/>
                </a:moveTo>
                <a:cubicBezTo>
                  <a:pt x="8" y="0"/>
                  <a:pt x="17" y="2"/>
                  <a:pt x="24" y="3"/>
                </a:cubicBezTo>
                <a:cubicBezTo>
                  <a:pt x="10" y="13"/>
                  <a:pt x="9" y="7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70" name="Freeform 653"/>
          <p:cNvSpPr>
            <a:spLocks/>
          </p:cNvSpPr>
          <p:nvPr/>
        </p:nvSpPr>
        <p:spPr bwMode="auto">
          <a:xfrm>
            <a:off x="7250179" y="4873792"/>
            <a:ext cx="50060" cy="17412"/>
          </a:xfrm>
          <a:custGeom>
            <a:avLst/>
            <a:gdLst>
              <a:gd name="T0" fmla="*/ 42 w 78"/>
              <a:gd name="T1" fmla="*/ 29 h 29"/>
              <a:gd name="T2" fmla="*/ 27 w 78"/>
              <a:gd name="T3" fmla="*/ 22 h 29"/>
              <a:gd name="T4" fmla="*/ 23 w 78"/>
              <a:gd name="T5" fmla="*/ 19 h 29"/>
              <a:gd name="T6" fmla="*/ 0 w 78"/>
              <a:gd name="T7" fmla="*/ 0 h 29"/>
              <a:gd name="T8" fmla="*/ 30 w 78"/>
              <a:gd name="T9" fmla="*/ 2 h 29"/>
              <a:gd name="T10" fmla="*/ 46 w 78"/>
              <a:gd name="T11" fmla="*/ 5 h 29"/>
              <a:gd name="T12" fmla="*/ 55 w 78"/>
              <a:gd name="T13" fmla="*/ 6 h 29"/>
              <a:gd name="T14" fmla="*/ 78 w 78"/>
              <a:gd name="T15" fmla="*/ 9 h 29"/>
              <a:gd name="T16" fmla="*/ 59 w 78"/>
              <a:gd name="T17" fmla="*/ 23 h 29"/>
              <a:gd name="T18" fmla="*/ 42 w 78"/>
              <a:gd name="T19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8" h="29">
                <a:moveTo>
                  <a:pt x="42" y="29"/>
                </a:moveTo>
                <a:cubicBezTo>
                  <a:pt x="35" y="29"/>
                  <a:pt x="30" y="25"/>
                  <a:pt x="27" y="22"/>
                </a:cubicBezTo>
                <a:cubicBezTo>
                  <a:pt x="26" y="21"/>
                  <a:pt x="25" y="20"/>
                  <a:pt x="23" y="19"/>
                </a:cubicBezTo>
                <a:cubicBezTo>
                  <a:pt x="0" y="0"/>
                  <a:pt x="0" y="0"/>
                  <a:pt x="0" y="0"/>
                </a:cubicBezTo>
                <a:cubicBezTo>
                  <a:pt x="30" y="2"/>
                  <a:pt x="30" y="2"/>
                  <a:pt x="30" y="2"/>
                </a:cubicBezTo>
                <a:cubicBezTo>
                  <a:pt x="35" y="3"/>
                  <a:pt x="41" y="4"/>
                  <a:pt x="46" y="5"/>
                </a:cubicBezTo>
                <a:cubicBezTo>
                  <a:pt x="49" y="5"/>
                  <a:pt x="52" y="6"/>
                  <a:pt x="55" y="6"/>
                </a:cubicBezTo>
                <a:cubicBezTo>
                  <a:pt x="78" y="9"/>
                  <a:pt x="78" y="9"/>
                  <a:pt x="78" y="9"/>
                </a:cubicBezTo>
                <a:cubicBezTo>
                  <a:pt x="59" y="23"/>
                  <a:pt x="59" y="23"/>
                  <a:pt x="59" y="23"/>
                </a:cubicBezTo>
                <a:cubicBezTo>
                  <a:pt x="52" y="27"/>
                  <a:pt x="47" y="29"/>
                  <a:pt x="42" y="29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71" name="Freeform 654"/>
          <p:cNvSpPr>
            <a:spLocks/>
          </p:cNvSpPr>
          <p:nvPr/>
        </p:nvSpPr>
        <p:spPr bwMode="auto">
          <a:xfrm>
            <a:off x="7232768" y="4934737"/>
            <a:ext cx="10882" cy="10882"/>
          </a:xfrm>
          <a:custGeom>
            <a:avLst/>
            <a:gdLst>
              <a:gd name="T0" fmla="*/ 0 w 18"/>
              <a:gd name="T1" fmla="*/ 17 h 17"/>
              <a:gd name="T2" fmla="*/ 18 w 18"/>
              <a:gd name="T3" fmla="*/ 0 h 17"/>
              <a:gd name="T4" fmla="*/ 0 w 18"/>
              <a:gd name="T5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" h="17">
                <a:moveTo>
                  <a:pt x="0" y="17"/>
                </a:moveTo>
                <a:cubicBezTo>
                  <a:pt x="5" y="11"/>
                  <a:pt x="12" y="6"/>
                  <a:pt x="18" y="0"/>
                </a:cubicBezTo>
                <a:cubicBezTo>
                  <a:pt x="16" y="15"/>
                  <a:pt x="9" y="11"/>
                  <a:pt x="0" y="17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72" name="Freeform 655"/>
          <p:cNvSpPr>
            <a:spLocks/>
          </p:cNvSpPr>
          <p:nvPr/>
        </p:nvSpPr>
        <p:spPr bwMode="auto">
          <a:xfrm>
            <a:off x="7193588" y="4919499"/>
            <a:ext cx="58768" cy="60945"/>
          </a:xfrm>
          <a:custGeom>
            <a:avLst/>
            <a:gdLst>
              <a:gd name="T0" fmla="*/ 0 w 91"/>
              <a:gd name="T1" fmla="*/ 93 h 93"/>
              <a:gd name="T2" fmla="*/ 52 w 91"/>
              <a:gd name="T3" fmla="*/ 35 h 93"/>
              <a:gd name="T4" fmla="*/ 65 w 91"/>
              <a:gd name="T5" fmla="*/ 22 h 93"/>
              <a:gd name="T6" fmla="*/ 91 w 91"/>
              <a:gd name="T7" fmla="*/ 0 h 93"/>
              <a:gd name="T8" fmla="*/ 86 w 91"/>
              <a:gd name="T9" fmla="*/ 26 h 93"/>
              <a:gd name="T10" fmla="*/ 70 w 91"/>
              <a:gd name="T11" fmla="*/ 46 h 93"/>
              <a:gd name="T12" fmla="*/ 64 w 91"/>
              <a:gd name="T13" fmla="*/ 48 h 93"/>
              <a:gd name="T14" fmla="*/ 0 w 91"/>
              <a:gd name="T15" fmla="*/ 93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1" h="93">
                <a:moveTo>
                  <a:pt x="0" y="93"/>
                </a:moveTo>
                <a:cubicBezTo>
                  <a:pt x="52" y="35"/>
                  <a:pt x="52" y="35"/>
                  <a:pt x="52" y="35"/>
                </a:cubicBezTo>
                <a:cubicBezTo>
                  <a:pt x="56" y="30"/>
                  <a:pt x="61" y="26"/>
                  <a:pt x="65" y="22"/>
                </a:cubicBezTo>
                <a:cubicBezTo>
                  <a:pt x="91" y="0"/>
                  <a:pt x="91" y="0"/>
                  <a:pt x="91" y="0"/>
                </a:cubicBezTo>
                <a:cubicBezTo>
                  <a:pt x="86" y="26"/>
                  <a:pt x="86" y="26"/>
                  <a:pt x="86" y="26"/>
                </a:cubicBezTo>
                <a:cubicBezTo>
                  <a:pt x="84" y="40"/>
                  <a:pt x="77" y="43"/>
                  <a:pt x="70" y="46"/>
                </a:cubicBezTo>
                <a:cubicBezTo>
                  <a:pt x="68" y="47"/>
                  <a:pt x="66" y="47"/>
                  <a:pt x="64" y="48"/>
                </a:cubicBezTo>
                <a:lnTo>
                  <a:pt x="0" y="93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73" name="Freeform 656"/>
          <p:cNvSpPr>
            <a:spLocks/>
          </p:cNvSpPr>
          <p:nvPr/>
        </p:nvSpPr>
        <p:spPr bwMode="auto">
          <a:xfrm>
            <a:off x="7248004" y="4884674"/>
            <a:ext cx="87062" cy="50060"/>
          </a:xfrm>
          <a:custGeom>
            <a:avLst/>
            <a:gdLst>
              <a:gd name="T0" fmla="*/ 55 w 132"/>
              <a:gd name="T1" fmla="*/ 37 h 75"/>
              <a:gd name="T2" fmla="*/ 0 w 132"/>
              <a:gd name="T3" fmla="*/ 71 h 75"/>
              <a:gd name="T4" fmla="*/ 132 w 132"/>
              <a:gd name="T5" fmla="*/ 0 h 75"/>
              <a:gd name="T6" fmla="*/ 55 w 132"/>
              <a:gd name="T7" fmla="*/ 3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2" h="75">
                <a:moveTo>
                  <a:pt x="55" y="37"/>
                </a:moveTo>
                <a:cubicBezTo>
                  <a:pt x="48" y="61"/>
                  <a:pt x="24" y="75"/>
                  <a:pt x="0" y="71"/>
                </a:cubicBezTo>
                <a:cubicBezTo>
                  <a:pt x="7" y="13"/>
                  <a:pt x="87" y="6"/>
                  <a:pt x="132" y="0"/>
                </a:cubicBezTo>
                <a:cubicBezTo>
                  <a:pt x="126" y="24"/>
                  <a:pt x="78" y="29"/>
                  <a:pt x="55" y="37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74" name="Freeform 657"/>
          <p:cNvSpPr>
            <a:spLocks noEditPoints="1"/>
          </p:cNvSpPr>
          <p:nvPr/>
        </p:nvSpPr>
        <p:spPr bwMode="auto">
          <a:xfrm>
            <a:off x="7241475" y="4878144"/>
            <a:ext cx="100121" cy="60945"/>
          </a:xfrm>
          <a:custGeom>
            <a:avLst/>
            <a:gdLst>
              <a:gd name="T0" fmla="*/ 20 w 155"/>
              <a:gd name="T1" fmla="*/ 92 h 92"/>
              <a:gd name="T2" fmla="*/ 9 w 155"/>
              <a:gd name="T3" fmla="*/ 91 h 92"/>
              <a:gd name="T4" fmla="*/ 0 w 155"/>
              <a:gd name="T5" fmla="*/ 89 h 92"/>
              <a:gd name="T6" fmla="*/ 1 w 155"/>
              <a:gd name="T7" fmla="*/ 80 h 92"/>
              <a:gd name="T8" fmla="*/ 136 w 155"/>
              <a:gd name="T9" fmla="*/ 3 h 92"/>
              <a:gd name="T10" fmla="*/ 155 w 155"/>
              <a:gd name="T11" fmla="*/ 0 h 92"/>
              <a:gd name="T12" fmla="*/ 152 w 155"/>
              <a:gd name="T13" fmla="*/ 13 h 92"/>
              <a:gd name="T14" fmla="*/ 88 w 155"/>
              <a:gd name="T15" fmla="*/ 52 h 92"/>
              <a:gd name="T16" fmla="*/ 73 w 155"/>
              <a:gd name="T17" fmla="*/ 56 h 92"/>
              <a:gd name="T18" fmla="*/ 20 w 155"/>
              <a:gd name="T19" fmla="*/ 92 h 92"/>
              <a:gd name="T20" fmla="*/ 116 w 155"/>
              <a:gd name="T21" fmla="*/ 24 h 92"/>
              <a:gd name="T22" fmla="*/ 22 w 155"/>
              <a:gd name="T23" fmla="*/ 73 h 92"/>
              <a:gd name="T24" fmla="*/ 58 w 155"/>
              <a:gd name="T25" fmla="*/ 45 h 92"/>
              <a:gd name="T26" fmla="*/ 59 w 155"/>
              <a:gd name="T27" fmla="*/ 41 h 92"/>
              <a:gd name="T28" fmla="*/ 63 w 155"/>
              <a:gd name="T29" fmla="*/ 39 h 92"/>
              <a:gd name="T30" fmla="*/ 84 w 155"/>
              <a:gd name="T31" fmla="*/ 34 h 92"/>
              <a:gd name="T32" fmla="*/ 116 w 155"/>
              <a:gd name="T33" fmla="*/ 24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55" h="92">
                <a:moveTo>
                  <a:pt x="20" y="92"/>
                </a:moveTo>
                <a:cubicBezTo>
                  <a:pt x="16" y="92"/>
                  <a:pt x="12" y="91"/>
                  <a:pt x="9" y="91"/>
                </a:cubicBezTo>
                <a:cubicBezTo>
                  <a:pt x="0" y="89"/>
                  <a:pt x="0" y="89"/>
                  <a:pt x="0" y="89"/>
                </a:cubicBezTo>
                <a:cubicBezTo>
                  <a:pt x="1" y="80"/>
                  <a:pt x="1" y="80"/>
                  <a:pt x="1" y="80"/>
                </a:cubicBezTo>
                <a:cubicBezTo>
                  <a:pt x="10" y="18"/>
                  <a:pt x="88" y="8"/>
                  <a:pt x="136" y="3"/>
                </a:cubicBezTo>
                <a:cubicBezTo>
                  <a:pt x="155" y="0"/>
                  <a:pt x="155" y="0"/>
                  <a:pt x="155" y="0"/>
                </a:cubicBezTo>
                <a:cubicBezTo>
                  <a:pt x="152" y="13"/>
                  <a:pt x="152" y="13"/>
                  <a:pt x="152" y="13"/>
                </a:cubicBezTo>
                <a:cubicBezTo>
                  <a:pt x="146" y="37"/>
                  <a:pt x="114" y="45"/>
                  <a:pt x="88" y="52"/>
                </a:cubicBezTo>
                <a:cubicBezTo>
                  <a:pt x="83" y="53"/>
                  <a:pt x="78" y="54"/>
                  <a:pt x="73" y="56"/>
                </a:cubicBezTo>
                <a:cubicBezTo>
                  <a:pt x="64" y="77"/>
                  <a:pt x="43" y="92"/>
                  <a:pt x="20" y="92"/>
                </a:cubicBezTo>
                <a:close/>
                <a:moveTo>
                  <a:pt x="116" y="24"/>
                </a:moveTo>
                <a:cubicBezTo>
                  <a:pt x="78" y="29"/>
                  <a:pt x="33" y="40"/>
                  <a:pt x="22" y="73"/>
                </a:cubicBezTo>
                <a:cubicBezTo>
                  <a:pt x="38" y="72"/>
                  <a:pt x="52" y="61"/>
                  <a:pt x="58" y="45"/>
                </a:cubicBezTo>
                <a:cubicBezTo>
                  <a:pt x="59" y="41"/>
                  <a:pt x="59" y="41"/>
                  <a:pt x="59" y="41"/>
                </a:cubicBezTo>
                <a:cubicBezTo>
                  <a:pt x="63" y="39"/>
                  <a:pt x="63" y="39"/>
                  <a:pt x="63" y="39"/>
                </a:cubicBezTo>
                <a:cubicBezTo>
                  <a:pt x="69" y="37"/>
                  <a:pt x="76" y="36"/>
                  <a:pt x="84" y="34"/>
                </a:cubicBezTo>
                <a:cubicBezTo>
                  <a:pt x="94" y="31"/>
                  <a:pt x="107" y="28"/>
                  <a:pt x="116" y="24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75" name="Freeform 658"/>
          <p:cNvSpPr>
            <a:spLocks/>
          </p:cNvSpPr>
          <p:nvPr/>
        </p:nvSpPr>
        <p:spPr bwMode="auto">
          <a:xfrm>
            <a:off x="7304594" y="4862909"/>
            <a:ext cx="23943" cy="15235"/>
          </a:xfrm>
          <a:custGeom>
            <a:avLst/>
            <a:gdLst>
              <a:gd name="T0" fmla="*/ 1 w 37"/>
              <a:gd name="T1" fmla="*/ 22 h 22"/>
              <a:gd name="T2" fmla="*/ 37 w 37"/>
              <a:gd name="T3" fmla="*/ 9 h 22"/>
              <a:gd name="T4" fmla="*/ 1 w 37"/>
              <a:gd name="T5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" h="22">
                <a:moveTo>
                  <a:pt x="1" y="22"/>
                </a:moveTo>
                <a:cubicBezTo>
                  <a:pt x="0" y="2"/>
                  <a:pt x="22" y="0"/>
                  <a:pt x="37" y="9"/>
                </a:cubicBezTo>
                <a:cubicBezTo>
                  <a:pt x="26" y="17"/>
                  <a:pt x="14" y="21"/>
                  <a:pt x="1" y="22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76" name="Freeform 659"/>
          <p:cNvSpPr>
            <a:spLocks/>
          </p:cNvSpPr>
          <p:nvPr/>
        </p:nvSpPr>
        <p:spPr bwMode="auto">
          <a:xfrm>
            <a:off x="7298064" y="4858556"/>
            <a:ext cx="39178" cy="23943"/>
          </a:xfrm>
          <a:custGeom>
            <a:avLst/>
            <a:gdLst>
              <a:gd name="T0" fmla="*/ 2 w 62"/>
              <a:gd name="T1" fmla="*/ 39 h 39"/>
              <a:gd name="T2" fmla="*/ 1 w 62"/>
              <a:gd name="T3" fmla="*/ 31 h 39"/>
              <a:gd name="T4" fmla="*/ 7 w 62"/>
              <a:gd name="T5" fmla="*/ 11 h 39"/>
              <a:gd name="T6" fmla="*/ 50 w 62"/>
              <a:gd name="T7" fmla="*/ 9 h 39"/>
              <a:gd name="T8" fmla="*/ 62 w 62"/>
              <a:gd name="T9" fmla="*/ 16 h 39"/>
              <a:gd name="T10" fmla="*/ 51 w 62"/>
              <a:gd name="T11" fmla="*/ 24 h 39"/>
              <a:gd name="T12" fmla="*/ 11 w 62"/>
              <a:gd name="T13" fmla="*/ 39 h 39"/>
              <a:gd name="T14" fmla="*/ 2 w 62"/>
              <a:gd name="T15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2" h="39">
                <a:moveTo>
                  <a:pt x="2" y="39"/>
                </a:moveTo>
                <a:cubicBezTo>
                  <a:pt x="1" y="31"/>
                  <a:pt x="1" y="31"/>
                  <a:pt x="1" y="31"/>
                </a:cubicBezTo>
                <a:cubicBezTo>
                  <a:pt x="0" y="20"/>
                  <a:pt x="4" y="14"/>
                  <a:pt x="7" y="11"/>
                </a:cubicBezTo>
                <a:cubicBezTo>
                  <a:pt x="17" y="1"/>
                  <a:pt x="36" y="0"/>
                  <a:pt x="50" y="9"/>
                </a:cubicBezTo>
                <a:cubicBezTo>
                  <a:pt x="62" y="16"/>
                  <a:pt x="62" y="16"/>
                  <a:pt x="62" y="16"/>
                </a:cubicBezTo>
                <a:cubicBezTo>
                  <a:pt x="51" y="24"/>
                  <a:pt x="51" y="24"/>
                  <a:pt x="51" y="24"/>
                </a:cubicBezTo>
                <a:cubicBezTo>
                  <a:pt x="39" y="33"/>
                  <a:pt x="25" y="39"/>
                  <a:pt x="11" y="39"/>
                </a:cubicBezTo>
                <a:lnTo>
                  <a:pt x="2" y="39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77" name="Freeform 660"/>
          <p:cNvSpPr>
            <a:spLocks/>
          </p:cNvSpPr>
          <p:nvPr/>
        </p:nvSpPr>
        <p:spPr bwMode="auto">
          <a:xfrm>
            <a:off x="7417774" y="4710550"/>
            <a:ext cx="6530" cy="6530"/>
          </a:xfrm>
          <a:custGeom>
            <a:avLst/>
            <a:gdLst>
              <a:gd name="T0" fmla="*/ 0 w 11"/>
              <a:gd name="T1" fmla="*/ 1 h 11"/>
              <a:gd name="T2" fmla="*/ 11 w 11"/>
              <a:gd name="T3" fmla="*/ 0 h 11"/>
              <a:gd name="T4" fmla="*/ 11 w 11"/>
              <a:gd name="T5" fmla="*/ 11 h 11"/>
              <a:gd name="T6" fmla="*/ 0 w 11"/>
              <a:gd name="T7" fmla="*/ 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" h="11">
                <a:moveTo>
                  <a:pt x="0" y="1"/>
                </a:moveTo>
                <a:cubicBezTo>
                  <a:pt x="3" y="1"/>
                  <a:pt x="7" y="0"/>
                  <a:pt x="11" y="0"/>
                </a:cubicBezTo>
                <a:cubicBezTo>
                  <a:pt x="11" y="4"/>
                  <a:pt x="11" y="7"/>
                  <a:pt x="11" y="11"/>
                </a:cubicBezTo>
                <a:cubicBezTo>
                  <a:pt x="2" y="10"/>
                  <a:pt x="5" y="5"/>
                  <a:pt x="0" y="1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78" name="Freeform 661"/>
          <p:cNvSpPr>
            <a:spLocks/>
          </p:cNvSpPr>
          <p:nvPr/>
        </p:nvSpPr>
        <p:spPr bwMode="auto">
          <a:xfrm>
            <a:off x="7398184" y="4701845"/>
            <a:ext cx="32648" cy="21766"/>
          </a:xfrm>
          <a:custGeom>
            <a:avLst/>
            <a:gdLst>
              <a:gd name="T0" fmla="*/ 49 w 49"/>
              <a:gd name="T1" fmla="*/ 31 h 31"/>
              <a:gd name="T2" fmla="*/ 40 w 49"/>
              <a:gd name="T3" fmla="*/ 31 h 31"/>
              <a:gd name="T4" fmla="*/ 24 w 49"/>
              <a:gd name="T5" fmla="*/ 21 h 31"/>
              <a:gd name="T6" fmla="*/ 0 w 49"/>
              <a:gd name="T7" fmla="*/ 8 h 31"/>
              <a:gd name="T8" fmla="*/ 49 w 49"/>
              <a:gd name="T9" fmla="*/ 0 h 31"/>
              <a:gd name="T10" fmla="*/ 49 w 49"/>
              <a:gd name="T11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9" h="31">
                <a:moveTo>
                  <a:pt x="49" y="31"/>
                </a:moveTo>
                <a:cubicBezTo>
                  <a:pt x="40" y="31"/>
                  <a:pt x="40" y="31"/>
                  <a:pt x="40" y="31"/>
                </a:cubicBezTo>
                <a:cubicBezTo>
                  <a:pt x="29" y="30"/>
                  <a:pt x="25" y="24"/>
                  <a:pt x="24" y="21"/>
                </a:cubicBezTo>
                <a:cubicBezTo>
                  <a:pt x="0" y="8"/>
                  <a:pt x="0" y="8"/>
                  <a:pt x="0" y="8"/>
                </a:cubicBezTo>
                <a:cubicBezTo>
                  <a:pt x="49" y="0"/>
                  <a:pt x="49" y="0"/>
                  <a:pt x="49" y="0"/>
                </a:cubicBezTo>
                <a:lnTo>
                  <a:pt x="49" y="31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79" name="Freeform 662"/>
          <p:cNvSpPr>
            <a:spLocks/>
          </p:cNvSpPr>
          <p:nvPr/>
        </p:nvSpPr>
        <p:spPr bwMode="auto">
          <a:xfrm>
            <a:off x="7069528" y="4764966"/>
            <a:ext cx="10882" cy="17412"/>
          </a:xfrm>
          <a:custGeom>
            <a:avLst/>
            <a:gdLst>
              <a:gd name="T0" fmla="*/ 7 w 16"/>
              <a:gd name="T1" fmla="*/ 0 h 28"/>
              <a:gd name="T2" fmla="*/ 5 w 16"/>
              <a:gd name="T3" fmla="*/ 28 h 28"/>
              <a:gd name="T4" fmla="*/ 7 w 1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" h="28">
                <a:moveTo>
                  <a:pt x="7" y="0"/>
                </a:moveTo>
                <a:cubicBezTo>
                  <a:pt x="10" y="13"/>
                  <a:pt x="16" y="19"/>
                  <a:pt x="5" y="28"/>
                </a:cubicBezTo>
                <a:cubicBezTo>
                  <a:pt x="0" y="17"/>
                  <a:pt x="2" y="10"/>
                  <a:pt x="7" y="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80" name="Freeform 663"/>
          <p:cNvSpPr>
            <a:spLocks/>
          </p:cNvSpPr>
          <p:nvPr/>
        </p:nvSpPr>
        <p:spPr bwMode="auto">
          <a:xfrm>
            <a:off x="7062996" y="4749728"/>
            <a:ext cx="23943" cy="43532"/>
          </a:xfrm>
          <a:custGeom>
            <a:avLst/>
            <a:gdLst>
              <a:gd name="T0" fmla="*/ 13 w 35"/>
              <a:gd name="T1" fmla="*/ 68 h 68"/>
              <a:gd name="T2" fmla="*/ 8 w 35"/>
              <a:gd name="T3" fmla="*/ 57 h 68"/>
              <a:gd name="T4" fmla="*/ 10 w 35"/>
              <a:gd name="T5" fmla="*/ 21 h 68"/>
              <a:gd name="T6" fmla="*/ 21 w 35"/>
              <a:gd name="T7" fmla="*/ 0 h 68"/>
              <a:gd name="T8" fmla="*/ 27 w 35"/>
              <a:gd name="T9" fmla="*/ 23 h 68"/>
              <a:gd name="T10" fmla="*/ 29 w 35"/>
              <a:gd name="T11" fmla="*/ 30 h 68"/>
              <a:gd name="T12" fmla="*/ 22 w 35"/>
              <a:gd name="T13" fmla="*/ 60 h 68"/>
              <a:gd name="T14" fmla="*/ 13 w 35"/>
              <a:gd name="T15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5" h="68">
                <a:moveTo>
                  <a:pt x="13" y="68"/>
                </a:moveTo>
                <a:cubicBezTo>
                  <a:pt x="8" y="57"/>
                  <a:pt x="8" y="57"/>
                  <a:pt x="8" y="57"/>
                </a:cubicBezTo>
                <a:cubicBezTo>
                  <a:pt x="0" y="42"/>
                  <a:pt x="5" y="31"/>
                  <a:pt x="10" y="21"/>
                </a:cubicBezTo>
                <a:cubicBezTo>
                  <a:pt x="21" y="0"/>
                  <a:pt x="21" y="0"/>
                  <a:pt x="21" y="0"/>
                </a:cubicBezTo>
                <a:cubicBezTo>
                  <a:pt x="27" y="23"/>
                  <a:pt x="27" y="23"/>
                  <a:pt x="27" y="23"/>
                </a:cubicBezTo>
                <a:cubicBezTo>
                  <a:pt x="28" y="25"/>
                  <a:pt x="28" y="28"/>
                  <a:pt x="29" y="30"/>
                </a:cubicBezTo>
                <a:cubicBezTo>
                  <a:pt x="32" y="38"/>
                  <a:pt x="35" y="49"/>
                  <a:pt x="22" y="60"/>
                </a:cubicBezTo>
                <a:lnTo>
                  <a:pt x="13" y="68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81" name="Freeform 664"/>
          <p:cNvSpPr>
            <a:spLocks/>
          </p:cNvSpPr>
          <p:nvPr/>
        </p:nvSpPr>
        <p:spPr bwMode="auto">
          <a:xfrm>
            <a:off x="6897580" y="4553840"/>
            <a:ext cx="239421" cy="232892"/>
          </a:xfrm>
          <a:custGeom>
            <a:avLst/>
            <a:gdLst>
              <a:gd name="T0" fmla="*/ 321 w 370"/>
              <a:gd name="T1" fmla="*/ 53 h 359"/>
              <a:gd name="T2" fmla="*/ 197 w 370"/>
              <a:gd name="T3" fmla="*/ 155 h 359"/>
              <a:gd name="T4" fmla="*/ 149 w 370"/>
              <a:gd name="T5" fmla="*/ 149 h 359"/>
              <a:gd name="T6" fmla="*/ 104 w 370"/>
              <a:gd name="T7" fmla="*/ 170 h 359"/>
              <a:gd name="T8" fmla="*/ 30 w 370"/>
              <a:gd name="T9" fmla="*/ 131 h 359"/>
              <a:gd name="T10" fmla="*/ 6 w 370"/>
              <a:gd name="T11" fmla="*/ 183 h 359"/>
              <a:gd name="T12" fmla="*/ 34 w 370"/>
              <a:gd name="T13" fmla="*/ 236 h 359"/>
              <a:gd name="T14" fmla="*/ 106 w 370"/>
              <a:gd name="T15" fmla="*/ 306 h 359"/>
              <a:gd name="T16" fmla="*/ 154 w 370"/>
              <a:gd name="T17" fmla="*/ 315 h 359"/>
              <a:gd name="T18" fmla="*/ 180 w 370"/>
              <a:gd name="T19" fmla="*/ 332 h 359"/>
              <a:gd name="T20" fmla="*/ 210 w 370"/>
              <a:gd name="T21" fmla="*/ 335 h 359"/>
              <a:gd name="T22" fmla="*/ 220 w 370"/>
              <a:gd name="T23" fmla="*/ 356 h 359"/>
              <a:gd name="T24" fmla="*/ 260 w 370"/>
              <a:gd name="T25" fmla="*/ 336 h 359"/>
              <a:gd name="T26" fmla="*/ 273 w 370"/>
              <a:gd name="T27" fmla="*/ 271 h 359"/>
              <a:gd name="T28" fmla="*/ 338 w 370"/>
              <a:gd name="T29" fmla="*/ 166 h 359"/>
              <a:gd name="T30" fmla="*/ 370 w 370"/>
              <a:gd name="T31" fmla="*/ 174 h 359"/>
              <a:gd name="T32" fmla="*/ 308 w 370"/>
              <a:gd name="T33" fmla="*/ 75 h 359"/>
              <a:gd name="T34" fmla="*/ 329 w 370"/>
              <a:gd name="T35" fmla="*/ 72 h 359"/>
              <a:gd name="T36" fmla="*/ 321 w 370"/>
              <a:gd name="T37" fmla="*/ 53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70" h="359">
                <a:moveTo>
                  <a:pt x="321" y="53"/>
                </a:moveTo>
                <a:cubicBezTo>
                  <a:pt x="232" y="0"/>
                  <a:pt x="251" y="129"/>
                  <a:pt x="197" y="155"/>
                </a:cubicBezTo>
                <a:cubicBezTo>
                  <a:pt x="172" y="167"/>
                  <a:pt x="167" y="148"/>
                  <a:pt x="149" y="149"/>
                </a:cubicBezTo>
                <a:cubicBezTo>
                  <a:pt x="126" y="151"/>
                  <a:pt x="123" y="165"/>
                  <a:pt x="104" y="170"/>
                </a:cubicBezTo>
                <a:cubicBezTo>
                  <a:pt x="68" y="179"/>
                  <a:pt x="41" y="165"/>
                  <a:pt x="30" y="131"/>
                </a:cubicBezTo>
                <a:cubicBezTo>
                  <a:pt x="10" y="142"/>
                  <a:pt x="10" y="162"/>
                  <a:pt x="6" y="183"/>
                </a:cubicBezTo>
                <a:cubicBezTo>
                  <a:pt x="0" y="213"/>
                  <a:pt x="25" y="218"/>
                  <a:pt x="34" y="236"/>
                </a:cubicBezTo>
                <a:cubicBezTo>
                  <a:pt x="51" y="271"/>
                  <a:pt x="47" y="346"/>
                  <a:pt x="106" y="306"/>
                </a:cubicBezTo>
                <a:cubicBezTo>
                  <a:pt x="106" y="359"/>
                  <a:pt x="133" y="316"/>
                  <a:pt x="154" y="315"/>
                </a:cubicBezTo>
                <a:cubicBezTo>
                  <a:pt x="170" y="315"/>
                  <a:pt x="174" y="330"/>
                  <a:pt x="180" y="332"/>
                </a:cubicBezTo>
                <a:cubicBezTo>
                  <a:pt x="189" y="335"/>
                  <a:pt x="199" y="332"/>
                  <a:pt x="210" y="335"/>
                </a:cubicBezTo>
                <a:cubicBezTo>
                  <a:pt x="216" y="338"/>
                  <a:pt x="212" y="356"/>
                  <a:pt x="220" y="356"/>
                </a:cubicBezTo>
                <a:cubicBezTo>
                  <a:pt x="232" y="356"/>
                  <a:pt x="249" y="342"/>
                  <a:pt x="260" y="336"/>
                </a:cubicBezTo>
                <a:cubicBezTo>
                  <a:pt x="280" y="325"/>
                  <a:pt x="292" y="286"/>
                  <a:pt x="273" y="271"/>
                </a:cubicBezTo>
                <a:cubicBezTo>
                  <a:pt x="308" y="244"/>
                  <a:pt x="329" y="205"/>
                  <a:pt x="338" y="166"/>
                </a:cubicBezTo>
                <a:cubicBezTo>
                  <a:pt x="350" y="176"/>
                  <a:pt x="354" y="173"/>
                  <a:pt x="370" y="174"/>
                </a:cubicBezTo>
                <a:cubicBezTo>
                  <a:pt x="338" y="140"/>
                  <a:pt x="334" y="115"/>
                  <a:pt x="308" y="75"/>
                </a:cubicBezTo>
                <a:cubicBezTo>
                  <a:pt x="315" y="76"/>
                  <a:pt x="322" y="71"/>
                  <a:pt x="329" y="72"/>
                </a:cubicBezTo>
                <a:cubicBezTo>
                  <a:pt x="317" y="64"/>
                  <a:pt x="322" y="54"/>
                  <a:pt x="321" y="53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82" name="Freeform 665"/>
          <p:cNvSpPr>
            <a:spLocks noEditPoints="1"/>
          </p:cNvSpPr>
          <p:nvPr/>
        </p:nvSpPr>
        <p:spPr bwMode="auto">
          <a:xfrm>
            <a:off x="6893224" y="4573429"/>
            <a:ext cx="259009" cy="217657"/>
          </a:xfrm>
          <a:custGeom>
            <a:avLst/>
            <a:gdLst>
              <a:gd name="T0" fmla="*/ 213 w 399"/>
              <a:gd name="T1" fmla="*/ 315 h 334"/>
              <a:gd name="T2" fmla="*/ 202 w 399"/>
              <a:gd name="T3" fmla="*/ 312 h 334"/>
              <a:gd name="T4" fmla="*/ 175 w 399"/>
              <a:gd name="T5" fmla="*/ 301 h 334"/>
              <a:gd name="T6" fmla="*/ 146 w 399"/>
              <a:gd name="T7" fmla="*/ 301 h 334"/>
              <a:gd name="T8" fmla="*/ 106 w 399"/>
              <a:gd name="T9" fmla="*/ 290 h 334"/>
              <a:gd name="T10" fmla="*/ 43 w 399"/>
              <a:gd name="T11" fmla="*/ 240 h 334"/>
              <a:gd name="T12" fmla="*/ 22 w 399"/>
              <a:gd name="T13" fmla="*/ 196 h 334"/>
              <a:gd name="T14" fmla="*/ 7 w 399"/>
              <a:gd name="T15" fmla="*/ 141 h 334"/>
              <a:gd name="T16" fmla="*/ 43 w 399"/>
              <a:gd name="T17" fmla="*/ 86 h 334"/>
              <a:gd name="T18" fmla="*/ 110 w 399"/>
              <a:gd name="T19" fmla="*/ 130 h 334"/>
              <a:gd name="T20" fmla="*/ 156 w 399"/>
              <a:gd name="T21" fmla="*/ 109 h 334"/>
              <a:gd name="T22" fmla="*/ 179 w 399"/>
              <a:gd name="T23" fmla="*/ 115 h 334"/>
              <a:gd name="T24" fmla="*/ 237 w 399"/>
              <a:gd name="T25" fmla="*/ 61 h 334"/>
              <a:gd name="T26" fmla="*/ 334 w 399"/>
              <a:gd name="T27" fmla="*/ 14 h 334"/>
              <a:gd name="T28" fmla="*/ 339 w 399"/>
              <a:gd name="T29" fmla="*/ 21 h 334"/>
              <a:gd name="T30" fmla="*/ 342 w 399"/>
              <a:gd name="T31" fmla="*/ 33 h 334"/>
              <a:gd name="T32" fmla="*/ 336 w 399"/>
              <a:gd name="T33" fmla="*/ 50 h 334"/>
              <a:gd name="T34" fmla="*/ 346 w 399"/>
              <a:gd name="T35" fmla="*/ 79 h 334"/>
              <a:gd name="T36" fmla="*/ 399 w 399"/>
              <a:gd name="T37" fmla="*/ 152 h 334"/>
              <a:gd name="T38" fmla="*/ 378 w 399"/>
              <a:gd name="T39" fmla="*/ 152 h 334"/>
              <a:gd name="T40" fmla="*/ 365 w 399"/>
              <a:gd name="T41" fmla="*/ 152 h 334"/>
              <a:gd name="T42" fmla="*/ 294 w 399"/>
              <a:gd name="T43" fmla="*/ 241 h 334"/>
              <a:gd name="T44" fmla="*/ 272 w 399"/>
              <a:gd name="T45" fmla="*/ 313 h 334"/>
              <a:gd name="T46" fmla="*/ 228 w 399"/>
              <a:gd name="T47" fmla="*/ 334 h 334"/>
              <a:gd name="T48" fmla="*/ 221 w 399"/>
              <a:gd name="T49" fmla="*/ 296 h 334"/>
              <a:gd name="T50" fmla="*/ 231 w 399"/>
              <a:gd name="T51" fmla="*/ 315 h 334"/>
              <a:gd name="T52" fmla="*/ 263 w 399"/>
              <a:gd name="T53" fmla="*/ 297 h 334"/>
              <a:gd name="T54" fmla="*/ 275 w 399"/>
              <a:gd name="T55" fmla="*/ 247 h 334"/>
              <a:gd name="T56" fmla="*/ 276 w 399"/>
              <a:gd name="T57" fmla="*/ 232 h 334"/>
              <a:gd name="T58" fmla="*/ 340 w 399"/>
              <a:gd name="T59" fmla="*/ 119 h 334"/>
              <a:gd name="T60" fmla="*/ 356 w 399"/>
              <a:gd name="T61" fmla="*/ 131 h 334"/>
              <a:gd name="T62" fmla="*/ 309 w 399"/>
              <a:gd name="T63" fmla="*/ 49 h 334"/>
              <a:gd name="T64" fmla="*/ 317 w 399"/>
              <a:gd name="T65" fmla="*/ 35 h 334"/>
              <a:gd name="T66" fmla="*/ 321 w 399"/>
              <a:gd name="T67" fmla="*/ 34 h 334"/>
              <a:gd name="T68" fmla="*/ 293 w 399"/>
              <a:gd name="T69" fmla="*/ 19 h 334"/>
              <a:gd name="T70" fmla="*/ 209 w 399"/>
              <a:gd name="T71" fmla="*/ 132 h 334"/>
              <a:gd name="T72" fmla="*/ 159 w 399"/>
              <a:gd name="T73" fmla="*/ 128 h 334"/>
              <a:gd name="T74" fmla="*/ 114 w 399"/>
              <a:gd name="T75" fmla="*/ 148 h 334"/>
              <a:gd name="T76" fmla="*/ 25 w 399"/>
              <a:gd name="T77" fmla="*/ 144 h 334"/>
              <a:gd name="T78" fmla="*/ 35 w 399"/>
              <a:gd name="T79" fmla="*/ 183 h 334"/>
              <a:gd name="T80" fmla="*/ 61 w 399"/>
              <a:gd name="T81" fmla="*/ 235 h 334"/>
              <a:gd name="T82" fmla="*/ 108 w 399"/>
              <a:gd name="T83" fmla="*/ 267 h 334"/>
              <a:gd name="T84" fmla="*/ 123 w 399"/>
              <a:gd name="T85" fmla="*/ 275 h 334"/>
              <a:gd name="T86" fmla="*/ 136 w 399"/>
              <a:gd name="T87" fmla="*/ 286 h 334"/>
              <a:gd name="T88" fmla="*/ 162 w 399"/>
              <a:gd name="T89" fmla="*/ 275 h 334"/>
              <a:gd name="T90" fmla="*/ 192 w 399"/>
              <a:gd name="T91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99" h="334">
                <a:moveTo>
                  <a:pt x="228" y="334"/>
                </a:moveTo>
                <a:cubicBezTo>
                  <a:pt x="216" y="334"/>
                  <a:pt x="213" y="321"/>
                  <a:pt x="213" y="315"/>
                </a:cubicBezTo>
                <a:cubicBezTo>
                  <a:pt x="213" y="314"/>
                  <a:pt x="212" y="313"/>
                  <a:pt x="212" y="313"/>
                </a:cubicBezTo>
                <a:cubicBezTo>
                  <a:pt x="209" y="312"/>
                  <a:pt x="206" y="312"/>
                  <a:pt x="202" y="312"/>
                </a:cubicBezTo>
                <a:cubicBezTo>
                  <a:pt x="197" y="312"/>
                  <a:pt x="191" y="312"/>
                  <a:pt x="185" y="309"/>
                </a:cubicBezTo>
                <a:cubicBezTo>
                  <a:pt x="181" y="308"/>
                  <a:pt x="178" y="304"/>
                  <a:pt x="175" y="301"/>
                </a:cubicBezTo>
                <a:cubicBezTo>
                  <a:pt x="171" y="296"/>
                  <a:pt x="168" y="293"/>
                  <a:pt x="163" y="293"/>
                </a:cubicBezTo>
                <a:cubicBezTo>
                  <a:pt x="158" y="293"/>
                  <a:pt x="151" y="298"/>
                  <a:pt x="146" y="301"/>
                </a:cubicBezTo>
                <a:cubicBezTo>
                  <a:pt x="138" y="306"/>
                  <a:pt x="131" y="310"/>
                  <a:pt x="124" y="310"/>
                </a:cubicBezTo>
                <a:cubicBezTo>
                  <a:pt x="112" y="310"/>
                  <a:pt x="108" y="300"/>
                  <a:pt x="106" y="290"/>
                </a:cubicBezTo>
                <a:cubicBezTo>
                  <a:pt x="98" y="294"/>
                  <a:pt x="91" y="296"/>
                  <a:pt x="85" y="296"/>
                </a:cubicBezTo>
                <a:cubicBezTo>
                  <a:pt x="58" y="296"/>
                  <a:pt x="50" y="266"/>
                  <a:pt x="43" y="240"/>
                </a:cubicBezTo>
                <a:cubicBezTo>
                  <a:pt x="40" y="229"/>
                  <a:pt x="38" y="217"/>
                  <a:pt x="33" y="209"/>
                </a:cubicBezTo>
                <a:cubicBezTo>
                  <a:pt x="31" y="204"/>
                  <a:pt x="27" y="200"/>
                  <a:pt x="22" y="196"/>
                </a:cubicBezTo>
                <a:cubicBezTo>
                  <a:pt x="13" y="186"/>
                  <a:pt x="0" y="175"/>
                  <a:pt x="5" y="150"/>
                </a:cubicBezTo>
                <a:cubicBezTo>
                  <a:pt x="6" y="147"/>
                  <a:pt x="6" y="144"/>
                  <a:pt x="7" y="141"/>
                </a:cubicBezTo>
                <a:cubicBezTo>
                  <a:pt x="10" y="123"/>
                  <a:pt x="13" y="104"/>
                  <a:pt x="33" y="92"/>
                </a:cubicBezTo>
                <a:cubicBezTo>
                  <a:pt x="43" y="86"/>
                  <a:pt x="43" y="86"/>
                  <a:pt x="43" y="86"/>
                </a:cubicBezTo>
                <a:cubicBezTo>
                  <a:pt x="46" y="97"/>
                  <a:pt x="46" y="97"/>
                  <a:pt x="46" y="97"/>
                </a:cubicBezTo>
                <a:cubicBezTo>
                  <a:pt x="56" y="126"/>
                  <a:pt x="79" y="138"/>
                  <a:pt x="110" y="130"/>
                </a:cubicBezTo>
                <a:cubicBezTo>
                  <a:pt x="116" y="128"/>
                  <a:pt x="121" y="125"/>
                  <a:pt x="126" y="122"/>
                </a:cubicBezTo>
                <a:cubicBezTo>
                  <a:pt x="133" y="117"/>
                  <a:pt x="141" y="111"/>
                  <a:pt x="156" y="109"/>
                </a:cubicBezTo>
                <a:cubicBezTo>
                  <a:pt x="159" y="109"/>
                  <a:pt x="159" y="109"/>
                  <a:pt x="159" y="109"/>
                </a:cubicBezTo>
                <a:cubicBezTo>
                  <a:pt x="167" y="109"/>
                  <a:pt x="174" y="112"/>
                  <a:pt x="179" y="115"/>
                </a:cubicBezTo>
                <a:cubicBezTo>
                  <a:pt x="186" y="119"/>
                  <a:pt x="192" y="120"/>
                  <a:pt x="201" y="116"/>
                </a:cubicBezTo>
                <a:cubicBezTo>
                  <a:pt x="219" y="107"/>
                  <a:pt x="228" y="84"/>
                  <a:pt x="237" y="61"/>
                </a:cubicBezTo>
                <a:cubicBezTo>
                  <a:pt x="248" y="31"/>
                  <a:pt x="260" y="0"/>
                  <a:pt x="293" y="0"/>
                </a:cubicBezTo>
                <a:cubicBezTo>
                  <a:pt x="305" y="0"/>
                  <a:pt x="318" y="5"/>
                  <a:pt x="334" y="14"/>
                </a:cubicBezTo>
                <a:cubicBezTo>
                  <a:pt x="337" y="16"/>
                  <a:pt x="337" y="16"/>
                  <a:pt x="337" y="16"/>
                </a:cubicBezTo>
                <a:cubicBezTo>
                  <a:pt x="339" y="21"/>
                  <a:pt x="339" y="21"/>
                  <a:pt x="339" y="21"/>
                </a:cubicBezTo>
                <a:cubicBezTo>
                  <a:pt x="338" y="25"/>
                  <a:pt x="338" y="25"/>
                  <a:pt x="338" y="25"/>
                </a:cubicBezTo>
                <a:cubicBezTo>
                  <a:pt x="338" y="27"/>
                  <a:pt x="337" y="30"/>
                  <a:pt x="342" y="33"/>
                </a:cubicBezTo>
                <a:cubicBezTo>
                  <a:pt x="371" y="52"/>
                  <a:pt x="371" y="52"/>
                  <a:pt x="371" y="52"/>
                </a:cubicBezTo>
                <a:cubicBezTo>
                  <a:pt x="336" y="50"/>
                  <a:pt x="336" y="50"/>
                  <a:pt x="336" y="50"/>
                </a:cubicBezTo>
                <a:cubicBezTo>
                  <a:pt x="334" y="49"/>
                  <a:pt x="333" y="50"/>
                  <a:pt x="331" y="51"/>
                </a:cubicBezTo>
                <a:cubicBezTo>
                  <a:pt x="337" y="61"/>
                  <a:pt x="342" y="70"/>
                  <a:pt x="346" y="79"/>
                </a:cubicBezTo>
                <a:cubicBezTo>
                  <a:pt x="356" y="99"/>
                  <a:pt x="365" y="116"/>
                  <a:pt x="384" y="136"/>
                </a:cubicBezTo>
                <a:cubicBezTo>
                  <a:pt x="399" y="152"/>
                  <a:pt x="399" y="152"/>
                  <a:pt x="399" y="152"/>
                </a:cubicBezTo>
                <a:cubicBezTo>
                  <a:pt x="378" y="152"/>
                  <a:pt x="378" y="152"/>
                  <a:pt x="378" y="152"/>
                </a:cubicBezTo>
                <a:cubicBezTo>
                  <a:pt x="378" y="152"/>
                  <a:pt x="378" y="152"/>
                  <a:pt x="378" y="152"/>
                </a:cubicBezTo>
                <a:cubicBezTo>
                  <a:pt x="374" y="152"/>
                  <a:pt x="372" y="152"/>
                  <a:pt x="370" y="152"/>
                </a:cubicBezTo>
                <a:cubicBezTo>
                  <a:pt x="365" y="152"/>
                  <a:pt x="365" y="152"/>
                  <a:pt x="365" y="152"/>
                </a:cubicBezTo>
                <a:cubicBezTo>
                  <a:pt x="361" y="152"/>
                  <a:pt x="356" y="152"/>
                  <a:pt x="352" y="150"/>
                </a:cubicBezTo>
                <a:cubicBezTo>
                  <a:pt x="343" y="179"/>
                  <a:pt x="326" y="214"/>
                  <a:pt x="294" y="241"/>
                </a:cubicBezTo>
                <a:cubicBezTo>
                  <a:pt x="299" y="248"/>
                  <a:pt x="300" y="257"/>
                  <a:pt x="299" y="267"/>
                </a:cubicBezTo>
                <a:cubicBezTo>
                  <a:pt x="297" y="287"/>
                  <a:pt x="286" y="305"/>
                  <a:pt x="272" y="313"/>
                </a:cubicBezTo>
                <a:cubicBezTo>
                  <a:pt x="269" y="314"/>
                  <a:pt x="266" y="317"/>
                  <a:pt x="263" y="319"/>
                </a:cubicBezTo>
                <a:cubicBezTo>
                  <a:pt x="252" y="326"/>
                  <a:pt x="240" y="334"/>
                  <a:pt x="228" y="334"/>
                </a:cubicBezTo>
                <a:close/>
                <a:moveTo>
                  <a:pt x="202" y="293"/>
                </a:moveTo>
                <a:cubicBezTo>
                  <a:pt x="208" y="293"/>
                  <a:pt x="214" y="293"/>
                  <a:pt x="221" y="296"/>
                </a:cubicBezTo>
                <a:cubicBezTo>
                  <a:pt x="229" y="299"/>
                  <a:pt x="230" y="307"/>
                  <a:pt x="231" y="313"/>
                </a:cubicBezTo>
                <a:cubicBezTo>
                  <a:pt x="231" y="313"/>
                  <a:pt x="231" y="314"/>
                  <a:pt x="231" y="315"/>
                </a:cubicBezTo>
                <a:cubicBezTo>
                  <a:pt x="237" y="313"/>
                  <a:pt x="246" y="308"/>
                  <a:pt x="252" y="303"/>
                </a:cubicBezTo>
                <a:cubicBezTo>
                  <a:pt x="256" y="301"/>
                  <a:pt x="260" y="299"/>
                  <a:pt x="263" y="297"/>
                </a:cubicBezTo>
                <a:cubicBezTo>
                  <a:pt x="272" y="292"/>
                  <a:pt x="280" y="278"/>
                  <a:pt x="281" y="265"/>
                </a:cubicBezTo>
                <a:cubicBezTo>
                  <a:pt x="282" y="261"/>
                  <a:pt x="282" y="252"/>
                  <a:pt x="275" y="247"/>
                </a:cubicBezTo>
                <a:cubicBezTo>
                  <a:pt x="266" y="239"/>
                  <a:pt x="266" y="239"/>
                  <a:pt x="266" y="239"/>
                </a:cubicBezTo>
                <a:cubicBezTo>
                  <a:pt x="276" y="232"/>
                  <a:pt x="276" y="232"/>
                  <a:pt x="276" y="232"/>
                </a:cubicBezTo>
                <a:cubicBezTo>
                  <a:pt x="313" y="204"/>
                  <a:pt x="330" y="163"/>
                  <a:pt x="337" y="133"/>
                </a:cubicBezTo>
                <a:cubicBezTo>
                  <a:pt x="340" y="119"/>
                  <a:pt x="340" y="119"/>
                  <a:pt x="340" y="119"/>
                </a:cubicBezTo>
                <a:cubicBezTo>
                  <a:pt x="352" y="128"/>
                  <a:pt x="352" y="128"/>
                  <a:pt x="352" y="128"/>
                </a:cubicBezTo>
                <a:cubicBezTo>
                  <a:pt x="353" y="130"/>
                  <a:pt x="355" y="130"/>
                  <a:pt x="356" y="131"/>
                </a:cubicBezTo>
                <a:cubicBezTo>
                  <a:pt x="344" y="116"/>
                  <a:pt x="337" y="102"/>
                  <a:pt x="330" y="88"/>
                </a:cubicBezTo>
                <a:cubicBezTo>
                  <a:pt x="324" y="76"/>
                  <a:pt x="318" y="63"/>
                  <a:pt x="309" y="49"/>
                </a:cubicBezTo>
                <a:cubicBezTo>
                  <a:pt x="299" y="34"/>
                  <a:pt x="299" y="34"/>
                  <a:pt x="299" y="34"/>
                </a:cubicBezTo>
                <a:cubicBezTo>
                  <a:pt x="317" y="35"/>
                  <a:pt x="317" y="35"/>
                  <a:pt x="317" y="35"/>
                </a:cubicBezTo>
                <a:cubicBezTo>
                  <a:pt x="317" y="35"/>
                  <a:pt x="317" y="35"/>
                  <a:pt x="317" y="35"/>
                </a:cubicBezTo>
                <a:cubicBezTo>
                  <a:pt x="318" y="35"/>
                  <a:pt x="319" y="35"/>
                  <a:pt x="321" y="34"/>
                </a:cubicBezTo>
                <a:cubicBezTo>
                  <a:pt x="320" y="32"/>
                  <a:pt x="319" y="30"/>
                  <a:pt x="319" y="27"/>
                </a:cubicBezTo>
                <a:cubicBezTo>
                  <a:pt x="309" y="21"/>
                  <a:pt x="300" y="19"/>
                  <a:pt x="293" y="19"/>
                </a:cubicBezTo>
                <a:cubicBezTo>
                  <a:pt x="274" y="19"/>
                  <a:pt x="266" y="37"/>
                  <a:pt x="254" y="68"/>
                </a:cubicBezTo>
                <a:cubicBezTo>
                  <a:pt x="244" y="93"/>
                  <a:pt x="233" y="121"/>
                  <a:pt x="209" y="132"/>
                </a:cubicBezTo>
                <a:cubicBezTo>
                  <a:pt x="193" y="140"/>
                  <a:pt x="179" y="136"/>
                  <a:pt x="171" y="131"/>
                </a:cubicBezTo>
                <a:cubicBezTo>
                  <a:pt x="166" y="130"/>
                  <a:pt x="163" y="128"/>
                  <a:pt x="159" y="128"/>
                </a:cubicBezTo>
                <a:cubicBezTo>
                  <a:pt x="148" y="129"/>
                  <a:pt x="143" y="132"/>
                  <a:pt x="137" y="136"/>
                </a:cubicBezTo>
                <a:cubicBezTo>
                  <a:pt x="131" y="141"/>
                  <a:pt x="125" y="145"/>
                  <a:pt x="114" y="148"/>
                </a:cubicBezTo>
                <a:cubicBezTo>
                  <a:pt x="79" y="157"/>
                  <a:pt x="49" y="144"/>
                  <a:pt x="34" y="115"/>
                </a:cubicBezTo>
                <a:cubicBezTo>
                  <a:pt x="29" y="122"/>
                  <a:pt x="27" y="131"/>
                  <a:pt x="25" y="144"/>
                </a:cubicBezTo>
                <a:cubicBezTo>
                  <a:pt x="24" y="147"/>
                  <a:pt x="24" y="150"/>
                  <a:pt x="23" y="154"/>
                </a:cubicBezTo>
                <a:cubicBezTo>
                  <a:pt x="20" y="168"/>
                  <a:pt x="26" y="174"/>
                  <a:pt x="35" y="183"/>
                </a:cubicBezTo>
                <a:cubicBezTo>
                  <a:pt x="40" y="188"/>
                  <a:pt x="46" y="193"/>
                  <a:pt x="50" y="201"/>
                </a:cubicBezTo>
                <a:cubicBezTo>
                  <a:pt x="55" y="211"/>
                  <a:pt x="58" y="223"/>
                  <a:pt x="61" y="235"/>
                </a:cubicBezTo>
                <a:cubicBezTo>
                  <a:pt x="68" y="261"/>
                  <a:pt x="73" y="277"/>
                  <a:pt x="85" y="277"/>
                </a:cubicBezTo>
                <a:cubicBezTo>
                  <a:pt x="89" y="277"/>
                  <a:pt x="96" y="276"/>
                  <a:pt x="108" y="267"/>
                </a:cubicBezTo>
                <a:cubicBezTo>
                  <a:pt x="123" y="257"/>
                  <a:pt x="123" y="257"/>
                  <a:pt x="123" y="257"/>
                </a:cubicBezTo>
                <a:cubicBezTo>
                  <a:pt x="123" y="275"/>
                  <a:pt x="123" y="275"/>
                  <a:pt x="123" y="275"/>
                </a:cubicBezTo>
                <a:cubicBezTo>
                  <a:pt x="123" y="289"/>
                  <a:pt x="125" y="292"/>
                  <a:pt x="126" y="293"/>
                </a:cubicBezTo>
                <a:cubicBezTo>
                  <a:pt x="126" y="292"/>
                  <a:pt x="132" y="288"/>
                  <a:pt x="136" y="286"/>
                </a:cubicBezTo>
                <a:cubicBezTo>
                  <a:pt x="144" y="281"/>
                  <a:pt x="152" y="275"/>
                  <a:pt x="162" y="275"/>
                </a:cubicBezTo>
                <a:cubicBezTo>
                  <a:pt x="162" y="275"/>
                  <a:pt x="162" y="275"/>
                  <a:pt x="162" y="275"/>
                </a:cubicBezTo>
                <a:cubicBezTo>
                  <a:pt x="177" y="275"/>
                  <a:pt x="185" y="284"/>
                  <a:pt x="189" y="289"/>
                </a:cubicBezTo>
                <a:cubicBezTo>
                  <a:pt x="191" y="291"/>
                  <a:pt x="192" y="292"/>
                  <a:pt x="192" y="293"/>
                </a:cubicBezTo>
                <a:cubicBezTo>
                  <a:pt x="194" y="293"/>
                  <a:pt x="197" y="293"/>
                  <a:pt x="202" y="293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83" name="Freeform 666"/>
          <p:cNvSpPr>
            <a:spLocks/>
          </p:cNvSpPr>
          <p:nvPr/>
        </p:nvSpPr>
        <p:spPr bwMode="auto">
          <a:xfrm>
            <a:off x="6814870" y="4810671"/>
            <a:ext cx="222008" cy="84885"/>
          </a:xfrm>
          <a:custGeom>
            <a:avLst/>
            <a:gdLst>
              <a:gd name="T0" fmla="*/ 251 w 343"/>
              <a:gd name="T1" fmla="*/ 110 h 129"/>
              <a:gd name="T2" fmla="*/ 145 w 343"/>
              <a:gd name="T3" fmla="*/ 87 h 129"/>
              <a:gd name="T4" fmla="*/ 41 w 343"/>
              <a:gd name="T5" fmla="*/ 69 h 129"/>
              <a:gd name="T6" fmla="*/ 46 w 343"/>
              <a:gd name="T7" fmla="*/ 64 h 129"/>
              <a:gd name="T8" fmla="*/ 0 w 343"/>
              <a:gd name="T9" fmla="*/ 47 h 129"/>
              <a:gd name="T10" fmla="*/ 78 w 343"/>
              <a:gd name="T11" fmla="*/ 28 h 129"/>
              <a:gd name="T12" fmla="*/ 120 w 343"/>
              <a:gd name="T13" fmla="*/ 46 h 129"/>
              <a:gd name="T14" fmla="*/ 182 w 343"/>
              <a:gd name="T15" fmla="*/ 60 h 129"/>
              <a:gd name="T16" fmla="*/ 197 w 343"/>
              <a:gd name="T17" fmla="*/ 45 h 129"/>
              <a:gd name="T18" fmla="*/ 215 w 343"/>
              <a:gd name="T19" fmla="*/ 51 h 129"/>
              <a:gd name="T20" fmla="*/ 266 w 343"/>
              <a:gd name="T21" fmla="*/ 63 h 129"/>
              <a:gd name="T22" fmla="*/ 321 w 343"/>
              <a:gd name="T23" fmla="*/ 90 h 129"/>
              <a:gd name="T24" fmla="*/ 338 w 343"/>
              <a:gd name="T25" fmla="*/ 129 h 129"/>
              <a:gd name="T26" fmla="*/ 251 w 343"/>
              <a:gd name="T27" fmla="*/ 110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43" h="129">
                <a:moveTo>
                  <a:pt x="251" y="110"/>
                </a:moveTo>
                <a:cubicBezTo>
                  <a:pt x="210" y="116"/>
                  <a:pt x="183" y="89"/>
                  <a:pt x="145" y="87"/>
                </a:cubicBezTo>
                <a:cubicBezTo>
                  <a:pt x="109" y="85"/>
                  <a:pt x="75" y="89"/>
                  <a:pt x="41" y="69"/>
                </a:cubicBezTo>
                <a:cubicBezTo>
                  <a:pt x="42" y="67"/>
                  <a:pt x="44" y="66"/>
                  <a:pt x="46" y="64"/>
                </a:cubicBezTo>
                <a:cubicBezTo>
                  <a:pt x="30" y="60"/>
                  <a:pt x="9" y="61"/>
                  <a:pt x="0" y="47"/>
                </a:cubicBezTo>
                <a:cubicBezTo>
                  <a:pt x="7" y="49"/>
                  <a:pt x="67" y="0"/>
                  <a:pt x="78" y="28"/>
                </a:cubicBezTo>
                <a:cubicBezTo>
                  <a:pt x="81" y="37"/>
                  <a:pt x="110" y="37"/>
                  <a:pt x="120" y="46"/>
                </a:cubicBezTo>
                <a:cubicBezTo>
                  <a:pt x="137" y="62"/>
                  <a:pt x="159" y="58"/>
                  <a:pt x="182" y="60"/>
                </a:cubicBezTo>
                <a:cubicBezTo>
                  <a:pt x="192" y="61"/>
                  <a:pt x="189" y="46"/>
                  <a:pt x="197" y="45"/>
                </a:cubicBezTo>
                <a:cubicBezTo>
                  <a:pt x="208" y="43"/>
                  <a:pt x="208" y="51"/>
                  <a:pt x="215" y="51"/>
                </a:cubicBezTo>
                <a:cubicBezTo>
                  <a:pt x="230" y="50"/>
                  <a:pt x="256" y="47"/>
                  <a:pt x="266" y="63"/>
                </a:cubicBezTo>
                <a:cubicBezTo>
                  <a:pt x="284" y="89"/>
                  <a:pt x="288" y="87"/>
                  <a:pt x="321" y="90"/>
                </a:cubicBezTo>
                <a:cubicBezTo>
                  <a:pt x="343" y="93"/>
                  <a:pt x="329" y="110"/>
                  <a:pt x="338" y="129"/>
                </a:cubicBezTo>
                <a:cubicBezTo>
                  <a:pt x="306" y="117"/>
                  <a:pt x="279" y="120"/>
                  <a:pt x="251" y="11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84" name="Freeform 667"/>
          <p:cNvSpPr>
            <a:spLocks noEditPoints="1"/>
          </p:cNvSpPr>
          <p:nvPr/>
        </p:nvSpPr>
        <p:spPr bwMode="auto">
          <a:xfrm>
            <a:off x="6801809" y="4817204"/>
            <a:ext cx="243774" cy="89238"/>
          </a:xfrm>
          <a:custGeom>
            <a:avLst/>
            <a:gdLst>
              <a:gd name="T0" fmla="*/ 356 w 377"/>
              <a:gd name="T1" fmla="*/ 128 h 135"/>
              <a:gd name="T2" fmla="*/ 271 w 377"/>
              <a:gd name="T3" fmla="*/ 110 h 135"/>
              <a:gd name="T4" fmla="*/ 165 w 377"/>
              <a:gd name="T5" fmla="*/ 86 h 135"/>
              <a:gd name="T6" fmla="*/ 57 w 377"/>
              <a:gd name="T7" fmla="*/ 68 h 135"/>
              <a:gd name="T8" fmla="*/ 48 w 377"/>
              <a:gd name="T9" fmla="*/ 60 h 135"/>
              <a:gd name="T10" fmla="*/ 0 w 377"/>
              <a:gd name="T11" fmla="*/ 24 h 135"/>
              <a:gd name="T12" fmla="*/ 34 w 377"/>
              <a:gd name="T13" fmla="*/ 21 h 135"/>
              <a:gd name="T14" fmla="*/ 107 w 377"/>
              <a:gd name="T15" fmla="*/ 14 h 135"/>
              <a:gd name="T16" fmla="*/ 148 w 377"/>
              <a:gd name="T17" fmla="*/ 29 h 135"/>
              <a:gd name="T18" fmla="*/ 202 w 377"/>
              <a:gd name="T19" fmla="*/ 41 h 135"/>
              <a:gd name="T20" fmla="*/ 217 w 377"/>
              <a:gd name="T21" fmla="*/ 26 h 135"/>
              <a:gd name="T22" fmla="*/ 239 w 377"/>
              <a:gd name="T23" fmla="*/ 32 h 135"/>
              <a:gd name="T24" fmla="*/ 295 w 377"/>
              <a:gd name="T25" fmla="*/ 47 h 135"/>
              <a:gd name="T26" fmla="*/ 343 w 377"/>
              <a:gd name="T27" fmla="*/ 71 h 135"/>
              <a:gd name="T28" fmla="*/ 367 w 377"/>
              <a:gd name="T29" fmla="*/ 115 h 135"/>
              <a:gd name="T30" fmla="*/ 272 w 377"/>
              <a:gd name="T31" fmla="*/ 91 h 135"/>
              <a:gd name="T32" fmla="*/ 313 w 377"/>
              <a:gd name="T33" fmla="*/ 99 h 135"/>
              <a:gd name="T34" fmla="*/ 346 w 377"/>
              <a:gd name="T35" fmla="*/ 98 h 135"/>
              <a:gd name="T36" fmla="*/ 346 w 377"/>
              <a:gd name="T37" fmla="*/ 91 h 135"/>
              <a:gd name="T38" fmla="*/ 332 w 377"/>
              <a:gd name="T39" fmla="*/ 89 h 135"/>
              <a:gd name="T40" fmla="*/ 253 w 377"/>
              <a:gd name="T41" fmla="*/ 49 h 135"/>
              <a:gd name="T42" fmla="*/ 237 w 377"/>
              <a:gd name="T43" fmla="*/ 50 h 135"/>
              <a:gd name="T44" fmla="*/ 224 w 377"/>
              <a:gd name="T45" fmla="*/ 45 h 135"/>
              <a:gd name="T46" fmla="*/ 220 w 377"/>
              <a:gd name="T47" fmla="*/ 44 h 135"/>
              <a:gd name="T48" fmla="*/ 203 w 377"/>
              <a:gd name="T49" fmla="*/ 59 h 135"/>
              <a:gd name="T50" fmla="*/ 135 w 377"/>
              <a:gd name="T51" fmla="*/ 43 h 135"/>
              <a:gd name="T52" fmla="*/ 90 w 377"/>
              <a:gd name="T53" fmla="*/ 21 h 135"/>
              <a:gd name="T54" fmla="*/ 43 w 377"/>
              <a:gd name="T55" fmla="*/ 37 h 135"/>
              <a:gd name="T56" fmla="*/ 56 w 377"/>
              <a:gd name="T57" fmla="*/ 43 h 135"/>
              <a:gd name="T58" fmla="*/ 85 w 377"/>
              <a:gd name="T59" fmla="*/ 48 h 135"/>
              <a:gd name="T60" fmla="*/ 145 w 377"/>
              <a:gd name="T61" fmla="*/ 67 h 135"/>
              <a:gd name="T62" fmla="*/ 214 w 377"/>
              <a:gd name="T63" fmla="*/ 81 h 135"/>
              <a:gd name="T64" fmla="*/ 272 w 377"/>
              <a:gd name="T65" fmla="*/ 91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77" h="135">
                <a:moveTo>
                  <a:pt x="377" y="135"/>
                </a:moveTo>
                <a:cubicBezTo>
                  <a:pt x="356" y="128"/>
                  <a:pt x="356" y="128"/>
                  <a:pt x="356" y="128"/>
                </a:cubicBezTo>
                <a:cubicBezTo>
                  <a:pt x="340" y="122"/>
                  <a:pt x="325" y="119"/>
                  <a:pt x="311" y="118"/>
                </a:cubicBezTo>
                <a:cubicBezTo>
                  <a:pt x="298" y="116"/>
                  <a:pt x="284" y="114"/>
                  <a:pt x="271" y="110"/>
                </a:cubicBezTo>
                <a:cubicBezTo>
                  <a:pt x="247" y="113"/>
                  <a:pt x="227" y="105"/>
                  <a:pt x="207" y="98"/>
                </a:cubicBezTo>
                <a:cubicBezTo>
                  <a:pt x="193" y="92"/>
                  <a:pt x="180" y="87"/>
                  <a:pt x="165" y="86"/>
                </a:cubicBezTo>
                <a:cubicBezTo>
                  <a:pt x="158" y="86"/>
                  <a:pt x="151" y="86"/>
                  <a:pt x="145" y="86"/>
                </a:cubicBezTo>
                <a:cubicBezTo>
                  <a:pt x="117" y="85"/>
                  <a:pt x="87" y="84"/>
                  <a:pt x="57" y="68"/>
                </a:cubicBezTo>
                <a:cubicBezTo>
                  <a:pt x="47" y="62"/>
                  <a:pt x="47" y="62"/>
                  <a:pt x="47" y="62"/>
                </a:cubicBezTo>
                <a:cubicBezTo>
                  <a:pt x="48" y="60"/>
                  <a:pt x="48" y="60"/>
                  <a:pt x="48" y="60"/>
                </a:cubicBezTo>
                <a:cubicBezTo>
                  <a:pt x="35" y="58"/>
                  <a:pt x="21" y="55"/>
                  <a:pt x="13" y="42"/>
                </a:cubicBezTo>
                <a:cubicBezTo>
                  <a:pt x="0" y="24"/>
                  <a:pt x="0" y="24"/>
                  <a:pt x="0" y="24"/>
                </a:cubicBezTo>
                <a:cubicBezTo>
                  <a:pt x="21" y="28"/>
                  <a:pt x="21" y="28"/>
                  <a:pt x="21" y="28"/>
                </a:cubicBezTo>
                <a:cubicBezTo>
                  <a:pt x="23" y="27"/>
                  <a:pt x="29" y="23"/>
                  <a:pt x="34" y="21"/>
                </a:cubicBezTo>
                <a:cubicBezTo>
                  <a:pt x="50" y="11"/>
                  <a:pt x="70" y="0"/>
                  <a:pt x="85" y="0"/>
                </a:cubicBezTo>
                <a:cubicBezTo>
                  <a:pt x="96" y="0"/>
                  <a:pt x="104" y="5"/>
                  <a:pt x="107" y="14"/>
                </a:cubicBezTo>
                <a:cubicBezTo>
                  <a:pt x="108" y="15"/>
                  <a:pt x="116" y="17"/>
                  <a:pt x="121" y="18"/>
                </a:cubicBezTo>
                <a:cubicBezTo>
                  <a:pt x="130" y="21"/>
                  <a:pt x="141" y="23"/>
                  <a:pt x="148" y="29"/>
                </a:cubicBezTo>
                <a:cubicBezTo>
                  <a:pt x="159" y="40"/>
                  <a:pt x="172" y="40"/>
                  <a:pt x="188" y="40"/>
                </a:cubicBezTo>
                <a:cubicBezTo>
                  <a:pt x="193" y="40"/>
                  <a:pt x="198" y="40"/>
                  <a:pt x="202" y="41"/>
                </a:cubicBezTo>
                <a:cubicBezTo>
                  <a:pt x="202" y="40"/>
                  <a:pt x="203" y="39"/>
                  <a:pt x="203" y="39"/>
                </a:cubicBezTo>
                <a:cubicBezTo>
                  <a:pt x="205" y="35"/>
                  <a:pt x="207" y="27"/>
                  <a:pt x="217" y="26"/>
                </a:cubicBezTo>
                <a:cubicBezTo>
                  <a:pt x="227" y="25"/>
                  <a:pt x="232" y="29"/>
                  <a:pt x="235" y="31"/>
                </a:cubicBezTo>
                <a:cubicBezTo>
                  <a:pt x="239" y="32"/>
                  <a:pt x="239" y="32"/>
                  <a:pt x="239" y="32"/>
                </a:cubicBezTo>
                <a:cubicBezTo>
                  <a:pt x="243" y="31"/>
                  <a:pt x="248" y="31"/>
                  <a:pt x="253" y="31"/>
                </a:cubicBezTo>
                <a:cubicBezTo>
                  <a:pt x="261" y="31"/>
                  <a:pt x="284" y="31"/>
                  <a:pt x="295" y="47"/>
                </a:cubicBezTo>
                <a:cubicBezTo>
                  <a:pt x="309" y="68"/>
                  <a:pt x="311" y="68"/>
                  <a:pt x="334" y="70"/>
                </a:cubicBezTo>
                <a:cubicBezTo>
                  <a:pt x="343" y="71"/>
                  <a:pt x="343" y="71"/>
                  <a:pt x="343" y="71"/>
                </a:cubicBezTo>
                <a:cubicBezTo>
                  <a:pt x="365" y="73"/>
                  <a:pt x="365" y="89"/>
                  <a:pt x="365" y="98"/>
                </a:cubicBezTo>
                <a:cubicBezTo>
                  <a:pt x="365" y="104"/>
                  <a:pt x="365" y="109"/>
                  <a:pt x="367" y="115"/>
                </a:cubicBezTo>
                <a:lnTo>
                  <a:pt x="377" y="135"/>
                </a:lnTo>
                <a:close/>
                <a:moveTo>
                  <a:pt x="272" y="91"/>
                </a:moveTo>
                <a:cubicBezTo>
                  <a:pt x="275" y="92"/>
                  <a:pt x="275" y="92"/>
                  <a:pt x="275" y="92"/>
                </a:cubicBezTo>
                <a:cubicBezTo>
                  <a:pt x="287" y="96"/>
                  <a:pt x="300" y="97"/>
                  <a:pt x="313" y="99"/>
                </a:cubicBezTo>
                <a:cubicBezTo>
                  <a:pt x="324" y="101"/>
                  <a:pt x="335" y="102"/>
                  <a:pt x="346" y="106"/>
                </a:cubicBezTo>
                <a:cubicBezTo>
                  <a:pt x="346" y="103"/>
                  <a:pt x="346" y="100"/>
                  <a:pt x="346" y="98"/>
                </a:cubicBezTo>
                <a:cubicBezTo>
                  <a:pt x="346" y="96"/>
                  <a:pt x="346" y="92"/>
                  <a:pt x="346" y="91"/>
                </a:cubicBezTo>
                <a:cubicBezTo>
                  <a:pt x="346" y="91"/>
                  <a:pt x="346" y="91"/>
                  <a:pt x="346" y="91"/>
                </a:cubicBezTo>
                <a:cubicBezTo>
                  <a:pt x="346" y="91"/>
                  <a:pt x="344" y="90"/>
                  <a:pt x="341" y="89"/>
                </a:cubicBezTo>
                <a:cubicBezTo>
                  <a:pt x="332" y="89"/>
                  <a:pt x="332" y="89"/>
                  <a:pt x="332" y="89"/>
                </a:cubicBezTo>
                <a:cubicBezTo>
                  <a:pt x="305" y="86"/>
                  <a:pt x="297" y="84"/>
                  <a:pt x="280" y="58"/>
                </a:cubicBezTo>
                <a:cubicBezTo>
                  <a:pt x="276" y="52"/>
                  <a:pt x="267" y="49"/>
                  <a:pt x="253" y="49"/>
                </a:cubicBezTo>
                <a:cubicBezTo>
                  <a:pt x="249" y="49"/>
                  <a:pt x="244" y="50"/>
                  <a:pt x="240" y="50"/>
                </a:cubicBezTo>
                <a:cubicBezTo>
                  <a:pt x="237" y="50"/>
                  <a:pt x="237" y="50"/>
                  <a:pt x="237" y="50"/>
                </a:cubicBezTo>
                <a:cubicBezTo>
                  <a:pt x="237" y="50"/>
                  <a:pt x="237" y="50"/>
                  <a:pt x="237" y="50"/>
                </a:cubicBezTo>
                <a:cubicBezTo>
                  <a:pt x="230" y="50"/>
                  <a:pt x="226" y="47"/>
                  <a:pt x="224" y="45"/>
                </a:cubicBezTo>
                <a:cubicBezTo>
                  <a:pt x="222" y="45"/>
                  <a:pt x="222" y="44"/>
                  <a:pt x="221" y="44"/>
                </a:cubicBezTo>
                <a:cubicBezTo>
                  <a:pt x="220" y="44"/>
                  <a:pt x="220" y="44"/>
                  <a:pt x="220" y="44"/>
                </a:cubicBezTo>
                <a:cubicBezTo>
                  <a:pt x="220" y="45"/>
                  <a:pt x="220" y="45"/>
                  <a:pt x="220" y="46"/>
                </a:cubicBezTo>
                <a:cubicBezTo>
                  <a:pt x="218" y="50"/>
                  <a:pt x="215" y="59"/>
                  <a:pt x="203" y="59"/>
                </a:cubicBezTo>
                <a:cubicBezTo>
                  <a:pt x="197" y="59"/>
                  <a:pt x="193" y="59"/>
                  <a:pt x="188" y="58"/>
                </a:cubicBezTo>
                <a:cubicBezTo>
                  <a:pt x="170" y="58"/>
                  <a:pt x="151" y="58"/>
                  <a:pt x="135" y="43"/>
                </a:cubicBezTo>
                <a:cubicBezTo>
                  <a:pt x="132" y="40"/>
                  <a:pt x="123" y="38"/>
                  <a:pt x="116" y="36"/>
                </a:cubicBezTo>
                <a:cubicBezTo>
                  <a:pt x="105" y="33"/>
                  <a:pt x="94" y="30"/>
                  <a:pt x="90" y="21"/>
                </a:cubicBezTo>
                <a:cubicBezTo>
                  <a:pt x="90" y="20"/>
                  <a:pt x="89" y="19"/>
                  <a:pt x="85" y="19"/>
                </a:cubicBezTo>
                <a:cubicBezTo>
                  <a:pt x="75" y="19"/>
                  <a:pt x="56" y="29"/>
                  <a:pt x="43" y="37"/>
                </a:cubicBezTo>
                <a:cubicBezTo>
                  <a:pt x="41" y="38"/>
                  <a:pt x="40" y="38"/>
                  <a:pt x="39" y="39"/>
                </a:cubicBezTo>
                <a:cubicBezTo>
                  <a:pt x="44" y="41"/>
                  <a:pt x="50" y="42"/>
                  <a:pt x="56" y="43"/>
                </a:cubicBezTo>
                <a:cubicBezTo>
                  <a:pt x="61" y="44"/>
                  <a:pt x="65" y="44"/>
                  <a:pt x="69" y="45"/>
                </a:cubicBezTo>
                <a:cubicBezTo>
                  <a:pt x="85" y="48"/>
                  <a:pt x="85" y="48"/>
                  <a:pt x="85" y="48"/>
                </a:cubicBezTo>
                <a:cubicBezTo>
                  <a:pt x="77" y="57"/>
                  <a:pt x="77" y="57"/>
                  <a:pt x="77" y="57"/>
                </a:cubicBezTo>
                <a:cubicBezTo>
                  <a:pt x="100" y="66"/>
                  <a:pt x="122" y="67"/>
                  <a:pt x="145" y="67"/>
                </a:cubicBezTo>
                <a:cubicBezTo>
                  <a:pt x="152" y="68"/>
                  <a:pt x="159" y="68"/>
                  <a:pt x="166" y="68"/>
                </a:cubicBezTo>
                <a:cubicBezTo>
                  <a:pt x="184" y="69"/>
                  <a:pt x="199" y="75"/>
                  <a:pt x="214" y="81"/>
                </a:cubicBezTo>
                <a:cubicBezTo>
                  <a:pt x="233" y="88"/>
                  <a:pt x="250" y="94"/>
                  <a:pt x="270" y="91"/>
                </a:cubicBezTo>
                <a:lnTo>
                  <a:pt x="272" y="91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85" name="Freeform 668"/>
          <p:cNvSpPr>
            <a:spLocks/>
          </p:cNvSpPr>
          <p:nvPr/>
        </p:nvSpPr>
        <p:spPr bwMode="auto">
          <a:xfrm>
            <a:off x="6793101" y="4695315"/>
            <a:ext cx="6530" cy="6530"/>
          </a:xfrm>
          <a:custGeom>
            <a:avLst/>
            <a:gdLst>
              <a:gd name="T0" fmla="*/ 0 w 11"/>
              <a:gd name="T1" fmla="*/ 7 h 13"/>
              <a:gd name="T2" fmla="*/ 6 w 11"/>
              <a:gd name="T3" fmla="*/ 0 h 13"/>
              <a:gd name="T4" fmla="*/ 0 w 11"/>
              <a:gd name="T5" fmla="*/ 7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" h="13">
                <a:moveTo>
                  <a:pt x="0" y="7"/>
                </a:moveTo>
                <a:cubicBezTo>
                  <a:pt x="2" y="5"/>
                  <a:pt x="4" y="2"/>
                  <a:pt x="6" y="0"/>
                </a:cubicBezTo>
                <a:cubicBezTo>
                  <a:pt x="11" y="13"/>
                  <a:pt x="5" y="5"/>
                  <a:pt x="0" y="7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86" name="Freeform 669"/>
          <p:cNvSpPr>
            <a:spLocks/>
          </p:cNvSpPr>
          <p:nvPr/>
        </p:nvSpPr>
        <p:spPr bwMode="auto">
          <a:xfrm>
            <a:off x="6775692" y="4682257"/>
            <a:ext cx="28294" cy="28294"/>
          </a:xfrm>
          <a:custGeom>
            <a:avLst/>
            <a:gdLst>
              <a:gd name="T0" fmla="*/ 0 w 43"/>
              <a:gd name="T1" fmla="*/ 45 h 45"/>
              <a:gd name="T2" fmla="*/ 18 w 43"/>
              <a:gd name="T3" fmla="*/ 21 h 45"/>
              <a:gd name="T4" fmla="*/ 22 w 43"/>
              <a:gd name="T5" fmla="*/ 15 h 45"/>
              <a:gd name="T6" fmla="*/ 34 w 43"/>
              <a:gd name="T7" fmla="*/ 0 h 45"/>
              <a:gd name="T8" fmla="*/ 39 w 43"/>
              <a:gd name="T9" fmla="*/ 16 h 45"/>
              <a:gd name="T10" fmla="*/ 40 w 43"/>
              <a:gd name="T11" fmla="*/ 32 h 45"/>
              <a:gd name="T12" fmla="*/ 37 w 43"/>
              <a:gd name="T13" fmla="*/ 36 h 45"/>
              <a:gd name="T14" fmla="*/ 30 w 43"/>
              <a:gd name="T15" fmla="*/ 36 h 45"/>
              <a:gd name="T16" fmla="*/ 27 w 43"/>
              <a:gd name="T17" fmla="*/ 35 h 45"/>
              <a:gd name="T18" fmla="*/ 0 w 43"/>
              <a:gd name="T19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3" h="45">
                <a:moveTo>
                  <a:pt x="0" y="45"/>
                </a:moveTo>
                <a:cubicBezTo>
                  <a:pt x="18" y="21"/>
                  <a:pt x="18" y="21"/>
                  <a:pt x="18" y="21"/>
                </a:cubicBezTo>
                <a:cubicBezTo>
                  <a:pt x="19" y="19"/>
                  <a:pt x="20" y="17"/>
                  <a:pt x="22" y="15"/>
                </a:cubicBezTo>
                <a:cubicBezTo>
                  <a:pt x="34" y="0"/>
                  <a:pt x="34" y="0"/>
                  <a:pt x="34" y="0"/>
                </a:cubicBezTo>
                <a:cubicBezTo>
                  <a:pt x="39" y="16"/>
                  <a:pt x="39" y="16"/>
                  <a:pt x="39" y="16"/>
                </a:cubicBezTo>
                <a:cubicBezTo>
                  <a:pt x="41" y="21"/>
                  <a:pt x="43" y="26"/>
                  <a:pt x="40" y="32"/>
                </a:cubicBezTo>
                <a:cubicBezTo>
                  <a:pt x="37" y="36"/>
                  <a:pt x="37" y="36"/>
                  <a:pt x="37" y="36"/>
                </a:cubicBezTo>
                <a:cubicBezTo>
                  <a:pt x="30" y="36"/>
                  <a:pt x="30" y="36"/>
                  <a:pt x="30" y="36"/>
                </a:cubicBezTo>
                <a:cubicBezTo>
                  <a:pt x="27" y="35"/>
                  <a:pt x="27" y="35"/>
                  <a:pt x="27" y="35"/>
                </a:cubicBezTo>
                <a:lnTo>
                  <a:pt x="0" y="45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87" name="Freeform 670"/>
          <p:cNvSpPr>
            <a:spLocks/>
          </p:cNvSpPr>
          <p:nvPr/>
        </p:nvSpPr>
        <p:spPr bwMode="auto">
          <a:xfrm>
            <a:off x="6793101" y="4658314"/>
            <a:ext cx="6530" cy="8708"/>
          </a:xfrm>
          <a:custGeom>
            <a:avLst/>
            <a:gdLst>
              <a:gd name="T0" fmla="*/ 10 w 10"/>
              <a:gd name="T1" fmla="*/ 3 h 13"/>
              <a:gd name="T2" fmla="*/ 8 w 10"/>
              <a:gd name="T3" fmla="*/ 13 h 13"/>
              <a:gd name="T4" fmla="*/ 0 w 10"/>
              <a:gd name="T5" fmla="*/ 0 h 13"/>
              <a:gd name="T6" fmla="*/ 10 w 10"/>
              <a:gd name="T7" fmla="*/ 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" h="13">
                <a:moveTo>
                  <a:pt x="10" y="3"/>
                </a:moveTo>
                <a:cubicBezTo>
                  <a:pt x="9" y="6"/>
                  <a:pt x="8" y="10"/>
                  <a:pt x="8" y="13"/>
                </a:cubicBezTo>
                <a:cubicBezTo>
                  <a:pt x="5" y="9"/>
                  <a:pt x="3" y="4"/>
                  <a:pt x="0" y="0"/>
                </a:cubicBezTo>
                <a:cubicBezTo>
                  <a:pt x="3" y="1"/>
                  <a:pt x="6" y="2"/>
                  <a:pt x="10" y="3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88" name="Freeform 671"/>
          <p:cNvSpPr>
            <a:spLocks/>
          </p:cNvSpPr>
          <p:nvPr/>
        </p:nvSpPr>
        <p:spPr bwMode="auto">
          <a:xfrm>
            <a:off x="6777869" y="4645255"/>
            <a:ext cx="28294" cy="37001"/>
          </a:xfrm>
          <a:custGeom>
            <a:avLst/>
            <a:gdLst>
              <a:gd name="T0" fmla="*/ 10 w 13"/>
              <a:gd name="T1" fmla="*/ 17 h 17"/>
              <a:gd name="T2" fmla="*/ 0 w 13"/>
              <a:gd name="T3" fmla="*/ 0 h 17"/>
              <a:gd name="T4" fmla="*/ 13 w 13"/>
              <a:gd name="T5" fmla="*/ 5 h 17"/>
              <a:gd name="T6" fmla="*/ 10 w 13"/>
              <a:gd name="T7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" h="17">
                <a:moveTo>
                  <a:pt x="10" y="17"/>
                </a:moveTo>
                <a:lnTo>
                  <a:pt x="0" y="0"/>
                </a:lnTo>
                <a:lnTo>
                  <a:pt x="13" y="5"/>
                </a:lnTo>
                <a:lnTo>
                  <a:pt x="10" y="17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89" name="Freeform 672"/>
          <p:cNvSpPr>
            <a:spLocks/>
          </p:cNvSpPr>
          <p:nvPr/>
        </p:nvSpPr>
        <p:spPr bwMode="auto">
          <a:xfrm>
            <a:off x="6738692" y="4647431"/>
            <a:ext cx="10882" cy="6530"/>
          </a:xfrm>
          <a:custGeom>
            <a:avLst/>
            <a:gdLst>
              <a:gd name="T0" fmla="*/ 0 w 17"/>
              <a:gd name="T1" fmla="*/ 0 h 9"/>
              <a:gd name="T2" fmla="*/ 15 w 17"/>
              <a:gd name="T3" fmla="*/ 2 h 9"/>
              <a:gd name="T4" fmla="*/ 17 w 17"/>
              <a:gd name="T5" fmla="*/ 9 h 9"/>
              <a:gd name="T6" fmla="*/ 0 w 17"/>
              <a:gd name="T7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" h="9">
                <a:moveTo>
                  <a:pt x="0" y="0"/>
                </a:moveTo>
                <a:cubicBezTo>
                  <a:pt x="6" y="1"/>
                  <a:pt x="10" y="1"/>
                  <a:pt x="15" y="2"/>
                </a:cubicBezTo>
                <a:cubicBezTo>
                  <a:pt x="16" y="4"/>
                  <a:pt x="17" y="7"/>
                  <a:pt x="17" y="9"/>
                </a:cubicBezTo>
                <a:cubicBezTo>
                  <a:pt x="12" y="6"/>
                  <a:pt x="6" y="3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90" name="Freeform 673"/>
          <p:cNvSpPr>
            <a:spLocks/>
          </p:cNvSpPr>
          <p:nvPr/>
        </p:nvSpPr>
        <p:spPr bwMode="auto">
          <a:xfrm>
            <a:off x="6706042" y="4638724"/>
            <a:ext cx="52237" cy="26120"/>
          </a:xfrm>
          <a:custGeom>
            <a:avLst/>
            <a:gdLst>
              <a:gd name="T0" fmla="*/ 80 w 80"/>
              <a:gd name="T1" fmla="*/ 42 h 42"/>
              <a:gd name="T2" fmla="*/ 62 w 80"/>
              <a:gd name="T3" fmla="*/ 33 h 42"/>
              <a:gd name="T4" fmla="*/ 45 w 80"/>
              <a:gd name="T5" fmla="*/ 24 h 42"/>
              <a:gd name="T6" fmla="*/ 0 w 80"/>
              <a:gd name="T7" fmla="*/ 0 h 42"/>
              <a:gd name="T8" fmla="*/ 55 w 80"/>
              <a:gd name="T9" fmla="*/ 7 h 42"/>
              <a:gd name="T10" fmla="*/ 66 w 80"/>
              <a:gd name="T11" fmla="*/ 9 h 42"/>
              <a:gd name="T12" fmla="*/ 72 w 80"/>
              <a:gd name="T13" fmla="*/ 10 h 42"/>
              <a:gd name="T14" fmla="*/ 73 w 80"/>
              <a:gd name="T15" fmla="*/ 15 h 42"/>
              <a:gd name="T16" fmla="*/ 75 w 80"/>
              <a:gd name="T17" fmla="*/ 21 h 42"/>
              <a:gd name="T18" fmla="*/ 80 w 80"/>
              <a:gd name="T19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0" h="42">
                <a:moveTo>
                  <a:pt x="80" y="42"/>
                </a:moveTo>
                <a:cubicBezTo>
                  <a:pt x="62" y="33"/>
                  <a:pt x="62" y="33"/>
                  <a:pt x="62" y="33"/>
                </a:cubicBezTo>
                <a:cubicBezTo>
                  <a:pt x="56" y="30"/>
                  <a:pt x="51" y="27"/>
                  <a:pt x="45" y="24"/>
                </a:cubicBezTo>
                <a:cubicBezTo>
                  <a:pt x="0" y="0"/>
                  <a:pt x="0" y="0"/>
                  <a:pt x="0" y="0"/>
                </a:cubicBezTo>
                <a:cubicBezTo>
                  <a:pt x="55" y="7"/>
                  <a:pt x="55" y="7"/>
                  <a:pt x="55" y="7"/>
                </a:cubicBezTo>
                <a:cubicBezTo>
                  <a:pt x="59" y="8"/>
                  <a:pt x="62" y="8"/>
                  <a:pt x="66" y="9"/>
                </a:cubicBezTo>
                <a:cubicBezTo>
                  <a:pt x="72" y="10"/>
                  <a:pt x="72" y="10"/>
                  <a:pt x="72" y="10"/>
                </a:cubicBezTo>
                <a:cubicBezTo>
                  <a:pt x="73" y="15"/>
                  <a:pt x="73" y="15"/>
                  <a:pt x="73" y="15"/>
                </a:cubicBezTo>
                <a:cubicBezTo>
                  <a:pt x="74" y="17"/>
                  <a:pt x="74" y="19"/>
                  <a:pt x="75" y="21"/>
                </a:cubicBezTo>
                <a:lnTo>
                  <a:pt x="80" y="42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91" name="Freeform 674"/>
          <p:cNvSpPr>
            <a:spLocks/>
          </p:cNvSpPr>
          <p:nvPr/>
        </p:nvSpPr>
        <p:spPr bwMode="auto">
          <a:xfrm>
            <a:off x="6723453" y="4638724"/>
            <a:ext cx="8708" cy="6530"/>
          </a:xfrm>
          <a:custGeom>
            <a:avLst/>
            <a:gdLst>
              <a:gd name="T0" fmla="*/ 11 w 13"/>
              <a:gd name="T1" fmla="*/ 9 h 9"/>
              <a:gd name="T2" fmla="*/ 0 w 13"/>
              <a:gd name="T3" fmla="*/ 0 h 9"/>
              <a:gd name="T4" fmla="*/ 13 w 13"/>
              <a:gd name="T5" fmla="*/ 0 h 9"/>
              <a:gd name="T6" fmla="*/ 11 w 13"/>
              <a:gd name="T7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" h="9">
                <a:moveTo>
                  <a:pt x="11" y="9"/>
                </a:moveTo>
                <a:cubicBezTo>
                  <a:pt x="8" y="6"/>
                  <a:pt x="4" y="3"/>
                  <a:pt x="0" y="0"/>
                </a:cubicBezTo>
                <a:cubicBezTo>
                  <a:pt x="5" y="0"/>
                  <a:pt x="9" y="0"/>
                  <a:pt x="13" y="0"/>
                </a:cubicBezTo>
                <a:cubicBezTo>
                  <a:pt x="13" y="3"/>
                  <a:pt x="12" y="6"/>
                  <a:pt x="11" y="9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92" name="Freeform 675"/>
          <p:cNvSpPr>
            <a:spLocks/>
          </p:cNvSpPr>
          <p:nvPr/>
        </p:nvSpPr>
        <p:spPr bwMode="auto">
          <a:xfrm>
            <a:off x="6708221" y="4632194"/>
            <a:ext cx="30472" cy="23943"/>
          </a:xfrm>
          <a:custGeom>
            <a:avLst/>
            <a:gdLst>
              <a:gd name="T0" fmla="*/ 43 w 50"/>
              <a:gd name="T1" fmla="*/ 36 h 36"/>
              <a:gd name="T2" fmla="*/ 32 w 50"/>
              <a:gd name="T3" fmla="*/ 25 h 36"/>
              <a:gd name="T4" fmla="*/ 20 w 50"/>
              <a:gd name="T5" fmla="*/ 16 h 36"/>
              <a:gd name="T6" fmla="*/ 0 w 50"/>
              <a:gd name="T7" fmla="*/ 0 h 36"/>
              <a:gd name="T8" fmla="*/ 50 w 50"/>
              <a:gd name="T9" fmla="*/ 0 h 36"/>
              <a:gd name="T10" fmla="*/ 43 w 50"/>
              <a:gd name="T11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0" h="36">
                <a:moveTo>
                  <a:pt x="43" y="36"/>
                </a:moveTo>
                <a:cubicBezTo>
                  <a:pt x="32" y="25"/>
                  <a:pt x="32" y="25"/>
                  <a:pt x="32" y="25"/>
                </a:cubicBezTo>
                <a:cubicBezTo>
                  <a:pt x="28" y="22"/>
                  <a:pt x="24" y="19"/>
                  <a:pt x="20" y="16"/>
                </a:cubicBezTo>
                <a:cubicBezTo>
                  <a:pt x="0" y="0"/>
                  <a:pt x="0" y="0"/>
                  <a:pt x="0" y="0"/>
                </a:cubicBezTo>
                <a:cubicBezTo>
                  <a:pt x="50" y="0"/>
                  <a:pt x="50" y="0"/>
                  <a:pt x="50" y="0"/>
                </a:cubicBezTo>
                <a:lnTo>
                  <a:pt x="43" y="36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93" name="Freeform 676"/>
          <p:cNvSpPr>
            <a:spLocks/>
          </p:cNvSpPr>
          <p:nvPr/>
        </p:nvSpPr>
        <p:spPr bwMode="auto">
          <a:xfrm>
            <a:off x="5926835" y="3765928"/>
            <a:ext cx="698673" cy="748734"/>
          </a:xfrm>
          <a:custGeom>
            <a:avLst/>
            <a:gdLst>
              <a:gd name="T0" fmla="*/ 446 w 1078"/>
              <a:gd name="T1" fmla="*/ 308 h 1153"/>
              <a:gd name="T2" fmla="*/ 543 w 1078"/>
              <a:gd name="T3" fmla="*/ 380 h 1153"/>
              <a:gd name="T4" fmla="*/ 717 w 1078"/>
              <a:gd name="T5" fmla="*/ 420 h 1153"/>
              <a:gd name="T6" fmla="*/ 767 w 1078"/>
              <a:gd name="T7" fmla="*/ 381 h 1153"/>
              <a:gd name="T8" fmla="*/ 876 w 1078"/>
              <a:gd name="T9" fmla="*/ 399 h 1153"/>
              <a:gd name="T10" fmla="*/ 946 w 1078"/>
              <a:gd name="T11" fmla="*/ 323 h 1153"/>
              <a:gd name="T12" fmla="*/ 1039 w 1078"/>
              <a:gd name="T13" fmla="*/ 333 h 1153"/>
              <a:gd name="T14" fmla="*/ 1048 w 1078"/>
              <a:gd name="T15" fmla="*/ 388 h 1153"/>
              <a:gd name="T16" fmla="*/ 934 w 1078"/>
              <a:gd name="T17" fmla="*/ 525 h 1153"/>
              <a:gd name="T18" fmla="*/ 885 w 1078"/>
              <a:gd name="T19" fmla="*/ 526 h 1153"/>
              <a:gd name="T20" fmla="*/ 888 w 1078"/>
              <a:gd name="T21" fmla="*/ 472 h 1153"/>
              <a:gd name="T22" fmla="*/ 767 w 1078"/>
              <a:gd name="T23" fmla="*/ 419 h 1153"/>
              <a:gd name="T24" fmla="*/ 749 w 1078"/>
              <a:gd name="T25" fmla="*/ 415 h 1153"/>
              <a:gd name="T26" fmla="*/ 750 w 1078"/>
              <a:gd name="T27" fmla="*/ 523 h 1153"/>
              <a:gd name="T28" fmla="*/ 760 w 1078"/>
              <a:gd name="T29" fmla="*/ 612 h 1153"/>
              <a:gd name="T30" fmla="*/ 741 w 1078"/>
              <a:gd name="T31" fmla="*/ 616 h 1153"/>
              <a:gd name="T32" fmla="*/ 695 w 1078"/>
              <a:gd name="T33" fmla="*/ 640 h 1153"/>
              <a:gd name="T34" fmla="*/ 589 w 1078"/>
              <a:gd name="T35" fmla="*/ 740 h 1153"/>
              <a:gd name="T36" fmla="*/ 473 w 1078"/>
              <a:gd name="T37" fmla="*/ 833 h 1153"/>
              <a:gd name="T38" fmla="*/ 441 w 1078"/>
              <a:gd name="T39" fmla="*/ 878 h 1153"/>
              <a:gd name="T40" fmla="*/ 433 w 1078"/>
              <a:gd name="T41" fmla="*/ 1039 h 1153"/>
              <a:gd name="T42" fmla="*/ 369 w 1078"/>
              <a:gd name="T43" fmla="*/ 1102 h 1153"/>
              <a:gd name="T44" fmla="*/ 283 w 1078"/>
              <a:gd name="T45" fmla="*/ 999 h 1153"/>
              <a:gd name="T46" fmla="*/ 217 w 1078"/>
              <a:gd name="T47" fmla="*/ 844 h 1153"/>
              <a:gd name="T48" fmla="*/ 115 w 1078"/>
              <a:gd name="T49" fmla="*/ 640 h 1153"/>
              <a:gd name="T50" fmla="*/ 85 w 1078"/>
              <a:gd name="T51" fmla="*/ 548 h 1153"/>
              <a:gd name="T52" fmla="*/ 32 w 1078"/>
              <a:gd name="T53" fmla="*/ 500 h 1153"/>
              <a:gd name="T54" fmla="*/ 115 w 1078"/>
              <a:gd name="T55" fmla="*/ 500 h 1153"/>
              <a:gd name="T56" fmla="*/ 78 w 1078"/>
              <a:gd name="T57" fmla="*/ 441 h 1153"/>
              <a:gd name="T58" fmla="*/ 91 w 1078"/>
              <a:gd name="T59" fmla="*/ 352 h 1153"/>
              <a:gd name="T60" fmla="*/ 240 w 1078"/>
              <a:gd name="T61" fmla="*/ 220 h 1153"/>
              <a:gd name="T62" fmla="*/ 271 w 1078"/>
              <a:gd name="T63" fmla="*/ 177 h 1153"/>
              <a:gd name="T64" fmla="*/ 229 w 1078"/>
              <a:gd name="T65" fmla="*/ 99 h 1153"/>
              <a:gd name="T66" fmla="*/ 308 w 1078"/>
              <a:gd name="T67" fmla="*/ 64 h 1153"/>
              <a:gd name="T68" fmla="*/ 442 w 1078"/>
              <a:gd name="T69" fmla="*/ 36 h 1153"/>
              <a:gd name="T70" fmla="*/ 407 w 1078"/>
              <a:gd name="T71" fmla="*/ 98 h 1153"/>
              <a:gd name="T72" fmla="*/ 394 w 1078"/>
              <a:gd name="T73" fmla="*/ 156 h 1153"/>
              <a:gd name="T74" fmla="*/ 479 w 1078"/>
              <a:gd name="T75" fmla="*/ 262 h 1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78" h="1153">
                <a:moveTo>
                  <a:pt x="479" y="262"/>
                </a:moveTo>
                <a:cubicBezTo>
                  <a:pt x="457" y="274"/>
                  <a:pt x="453" y="284"/>
                  <a:pt x="446" y="308"/>
                </a:cubicBezTo>
                <a:cubicBezTo>
                  <a:pt x="440" y="331"/>
                  <a:pt x="460" y="332"/>
                  <a:pt x="480" y="344"/>
                </a:cubicBezTo>
                <a:cubicBezTo>
                  <a:pt x="499" y="354"/>
                  <a:pt x="521" y="374"/>
                  <a:pt x="543" y="380"/>
                </a:cubicBezTo>
                <a:cubicBezTo>
                  <a:pt x="559" y="384"/>
                  <a:pt x="589" y="372"/>
                  <a:pt x="602" y="385"/>
                </a:cubicBezTo>
                <a:cubicBezTo>
                  <a:pt x="629" y="412"/>
                  <a:pt x="679" y="425"/>
                  <a:pt x="717" y="420"/>
                </a:cubicBezTo>
                <a:cubicBezTo>
                  <a:pt x="755" y="416"/>
                  <a:pt x="708" y="353"/>
                  <a:pt x="760" y="352"/>
                </a:cubicBezTo>
                <a:cubicBezTo>
                  <a:pt x="761" y="368"/>
                  <a:pt x="763" y="371"/>
                  <a:pt x="767" y="381"/>
                </a:cubicBezTo>
                <a:cubicBezTo>
                  <a:pt x="749" y="408"/>
                  <a:pt x="797" y="407"/>
                  <a:pt x="816" y="405"/>
                </a:cubicBezTo>
                <a:cubicBezTo>
                  <a:pt x="836" y="403"/>
                  <a:pt x="856" y="401"/>
                  <a:pt x="876" y="399"/>
                </a:cubicBezTo>
                <a:cubicBezTo>
                  <a:pt x="902" y="396"/>
                  <a:pt x="870" y="371"/>
                  <a:pt x="870" y="368"/>
                </a:cubicBezTo>
                <a:cubicBezTo>
                  <a:pt x="870" y="362"/>
                  <a:pt x="934" y="332"/>
                  <a:pt x="946" y="323"/>
                </a:cubicBezTo>
                <a:cubicBezTo>
                  <a:pt x="975" y="300"/>
                  <a:pt x="997" y="310"/>
                  <a:pt x="1028" y="292"/>
                </a:cubicBezTo>
                <a:cubicBezTo>
                  <a:pt x="1032" y="300"/>
                  <a:pt x="1037" y="331"/>
                  <a:pt x="1039" y="333"/>
                </a:cubicBezTo>
                <a:cubicBezTo>
                  <a:pt x="1053" y="349"/>
                  <a:pt x="1071" y="330"/>
                  <a:pt x="1076" y="357"/>
                </a:cubicBezTo>
                <a:cubicBezTo>
                  <a:pt x="1078" y="366"/>
                  <a:pt x="1060" y="387"/>
                  <a:pt x="1048" y="388"/>
                </a:cubicBezTo>
                <a:cubicBezTo>
                  <a:pt x="1031" y="389"/>
                  <a:pt x="1001" y="405"/>
                  <a:pt x="999" y="424"/>
                </a:cubicBezTo>
                <a:cubicBezTo>
                  <a:pt x="997" y="459"/>
                  <a:pt x="967" y="515"/>
                  <a:pt x="934" y="525"/>
                </a:cubicBezTo>
                <a:cubicBezTo>
                  <a:pt x="908" y="532"/>
                  <a:pt x="936" y="593"/>
                  <a:pt x="903" y="599"/>
                </a:cubicBezTo>
                <a:cubicBezTo>
                  <a:pt x="897" y="575"/>
                  <a:pt x="891" y="551"/>
                  <a:pt x="885" y="526"/>
                </a:cubicBezTo>
                <a:cubicBezTo>
                  <a:pt x="881" y="536"/>
                  <a:pt x="871" y="545"/>
                  <a:pt x="866" y="554"/>
                </a:cubicBezTo>
                <a:cubicBezTo>
                  <a:pt x="818" y="530"/>
                  <a:pt x="867" y="494"/>
                  <a:pt x="888" y="472"/>
                </a:cubicBezTo>
                <a:cubicBezTo>
                  <a:pt x="849" y="468"/>
                  <a:pt x="792" y="478"/>
                  <a:pt x="788" y="426"/>
                </a:cubicBezTo>
                <a:cubicBezTo>
                  <a:pt x="779" y="441"/>
                  <a:pt x="773" y="435"/>
                  <a:pt x="767" y="419"/>
                </a:cubicBezTo>
                <a:cubicBezTo>
                  <a:pt x="765" y="423"/>
                  <a:pt x="763" y="427"/>
                  <a:pt x="760" y="432"/>
                </a:cubicBezTo>
                <a:cubicBezTo>
                  <a:pt x="757" y="426"/>
                  <a:pt x="751" y="421"/>
                  <a:pt x="749" y="415"/>
                </a:cubicBezTo>
                <a:cubicBezTo>
                  <a:pt x="724" y="443"/>
                  <a:pt x="747" y="449"/>
                  <a:pt x="756" y="467"/>
                </a:cubicBezTo>
                <a:cubicBezTo>
                  <a:pt x="710" y="460"/>
                  <a:pt x="751" y="506"/>
                  <a:pt x="750" y="523"/>
                </a:cubicBezTo>
                <a:cubicBezTo>
                  <a:pt x="747" y="551"/>
                  <a:pt x="760" y="583"/>
                  <a:pt x="766" y="610"/>
                </a:cubicBezTo>
                <a:cubicBezTo>
                  <a:pt x="764" y="610"/>
                  <a:pt x="762" y="611"/>
                  <a:pt x="760" y="612"/>
                </a:cubicBezTo>
                <a:cubicBezTo>
                  <a:pt x="759" y="609"/>
                  <a:pt x="757" y="606"/>
                  <a:pt x="756" y="603"/>
                </a:cubicBezTo>
                <a:cubicBezTo>
                  <a:pt x="751" y="612"/>
                  <a:pt x="751" y="608"/>
                  <a:pt x="741" y="616"/>
                </a:cubicBezTo>
                <a:cubicBezTo>
                  <a:pt x="741" y="607"/>
                  <a:pt x="736" y="598"/>
                  <a:pt x="736" y="590"/>
                </a:cubicBezTo>
                <a:cubicBezTo>
                  <a:pt x="724" y="619"/>
                  <a:pt x="695" y="605"/>
                  <a:pt x="695" y="640"/>
                </a:cubicBezTo>
                <a:cubicBezTo>
                  <a:pt x="695" y="666"/>
                  <a:pt x="653" y="684"/>
                  <a:pt x="633" y="694"/>
                </a:cubicBezTo>
                <a:cubicBezTo>
                  <a:pt x="613" y="705"/>
                  <a:pt x="606" y="726"/>
                  <a:pt x="589" y="740"/>
                </a:cubicBezTo>
                <a:cubicBezTo>
                  <a:pt x="570" y="754"/>
                  <a:pt x="534" y="772"/>
                  <a:pt x="523" y="793"/>
                </a:cubicBezTo>
                <a:cubicBezTo>
                  <a:pt x="512" y="817"/>
                  <a:pt x="487" y="809"/>
                  <a:pt x="473" y="833"/>
                </a:cubicBezTo>
                <a:cubicBezTo>
                  <a:pt x="468" y="843"/>
                  <a:pt x="454" y="833"/>
                  <a:pt x="449" y="839"/>
                </a:cubicBezTo>
                <a:cubicBezTo>
                  <a:pt x="439" y="853"/>
                  <a:pt x="441" y="861"/>
                  <a:pt x="441" y="878"/>
                </a:cubicBezTo>
                <a:cubicBezTo>
                  <a:pt x="442" y="907"/>
                  <a:pt x="451" y="930"/>
                  <a:pt x="442" y="956"/>
                </a:cubicBezTo>
                <a:cubicBezTo>
                  <a:pt x="433" y="987"/>
                  <a:pt x="432" y="1007"/>
                  <a:pt x="433" y="1039"/>
                </a:cubicBezTo>
                <a:cubicBezTo>
                  <a:pt x="413" y="1035"/>
                  <a:pt x="401" y="1052"/>
                  <a:pt x="401" y="1071"/>
                </a:cubicBezTo>
                <a:cubicBezTo>
                  <a:pt x="401" y="1084"/>
                  <a:pt x="373" y="1080"/>
                  <a:pt x="369" y="1102"/>
                </a:cubicBezTo>
                <a:cubicBezTo>
                  <a:pt x="361" y="1153"/>
                  <a:pt x="317" y="1092"/>
                  <a:pt x="310" y="1072"/>
                </a:cubicBezTo>
                <a:cubicBezTo>
                  <a:pt x="301" y="1048"/>
                  <a:pt x="292" y="1023"/>
                  <a:pt x="283" y="999"/>
                </a:cubicBezTo>
                <a:cubicBezTo>
                  <a:pt x="278" y="985"/>
                  <a:pt x="261" y="976"/>
                  <a:pt x="257" y="961"/>
                </a:cubicBezTo>
                <a:cubicBezTo>
                  <a:pt x="249" y="924"/>
                  <a:pt x="215" y="880"/>
                  <a:pt x="217" y="844"/>
                </a:cubicBezTo>
                <a:cubicBezTo>
                  <a:pt x="183" y="849"/>
                  <a:pt x="146" y="607"/>
                  <a:pt x="175" y="584"/>
                </a:cubicBezTo>
                <a:cubicBezTo>
                  <a:pt x="139" y="566"/>
                  <a:pt x="153" y="631"/>
                  <a:pt x="115" y="640"/>
                </a:cubicBezTo>
                <a:cubicBezTo>
                  <a:pt x="83" y="647"/>
                  <a:pt x="43" y="610"/>
                  <a:pt x="34" y="582"/>
                </a:cubicBezTo>
                <a:cubicBezTo>
                  <a:pt x="58" y="580"/>
                  <a:pt x="85" y="581"/>
                  <a:pt x="85" y="548"/>
                </a:cubicBezTo>
                <a:cubicBezTo>
                  <a:pt x="47" y="579"/>
                  <a:pt x="26" y="553"/>
                  <a:pt x="0" y="524"/>
                </a:cubicBezTo>
                <a:cubicBezTo>
                  <a:pt x="15" y="520"/>
                  <a:pt x="34" y="519"/>
                  <a:pt x="32" y="500"/>
                </a:cubicBezTo>
                <a:cubicBezTo>
                  <a:pt x="62" y="507"/>
                  <a:pt x="66" y="506"/>
                  <a:pt x="91" y="499"/>
                </a:cubicBezTo>
                <a:cubicBezTo>
                  <a:pt x="94" y="498"/>
                  <a:pt x="108" y="517"/>
                  <a:pt x="115" y="500"/>
                </a:cubicBezTo>
                <a:cubicBezTo>
                  <a:pt x="118" y="493"/>
                  <a:pt x="101" y="462"/>
                  <a:pt x="98" y="454"/>
                </a:cubicBezTo>
                <a:cubicBezTo>
                  <a:pt x="95" y="445"/>
                  <a:pt x="83" y="447"/>
                  <a:pt x="78" y="441"/>
                </a:cubicBezTo>
                <a:cubicBezTo>
                  <a:pt x="64" y="421"/>
                  <a:pt x="98" y="420"/>
                  <a:pt x="62" y="413"/>
                </a:cubicBezTo>
                <a:cubicBezTo>
                  <a:pt x="41" y="408"/>
                  <a:pt x="84" y="360"/>
                  <a:pt x="91" y="352"/>
                </a:cubicBezTo>
                <a:cubicBezTo>
                  <a:pt x="127" y="414"/>
                  <a:pt x="218" y="234"/>
                  <a:pt x="253" y="227"/>
                </a:cubicBezTo>
                <a:cubicBezTo>
                  <a:pt x="248" y="225"/>
                  <a:pt x="244" y="222"/>
                  <a:pt x="240" y="220"/>
                </a:cubicBezTo>
                <a:cubicBezTo>
                  <a:pt x="244" y="207"/>
                  <a:pt x="238" y="202"/>
                  <a:pt x="245" y="190"/>
                </a:cubicBezTo>
                <a:cubicBezTo>
                  <a:pt x="249" y="184"/>
                  <a:pt x="270" y="183"/>
                  <a:pt x="271" y="177"/>
                </a:cubicBezTo>
                <a:cubicBezTo>
                  <a:pt x="274" y="161"/>
                  <a:pt x="252" y="169"/>
                  <a:pt x="247" y="164"/>
                </a:cubicBezTo>
                <a:cubicBezTo>
                  <a:pt x="227" y="143"/>
                  <a:pt x="212" y="125"/>
                  <a:pt x="229" y="99"/>
                </a:cubicBezTo>
                <a:cubicBezTo>
                  <a:pt x="218" y="93"/>
                  <a:pt x="202" y="68"/>
                  <a:pt x="224" y="62"/>
                </a:cubicBezTo>
                <a:cubicBezTo>
                  <a:pt x="253" y="54"/>
                  <a:pt x="276" y="76"/>
                  <a:pt x="308" y="64"/>
                </a:cubicBezTo>
                <a:cubicBezTo>
                  <a:pt x="330" y="55"/>
                  <a:pt x="350" y="35"/>
                  <a:pt x="377" y="24"/>
                </a:cubicBezTo>
                <a:cubicBezTo>
                  <a:pt x="400" y="15"/>
                  <a:pt x="434" y="0"/>
                  <a:pt x="442" y="36"/>
                </a:cubicBezTo>
                <a:cubicBezTo>
                  <a:pt x="446" y="34"/>
                  <a:pt x="450" y="33"/>
                  <a:pt x="454" y="32"/>
                </a:cubicBezTo>
                <a:cubicBezTo>
                  <a:pt x="445" y="57"/>
                  <a:pt x="431" y="94"/>
                  <a:pt x="407" y="98"/>
                </a:cubicBezTo>
                <a:cubicBezTo>
                  <a:pt x="381" y="102"/>
                  <a:pt x="452" y="153"/>
                  <a:pt x="403" y="171"/>
                </a:cubicBezTo>
                <a:cubicBezTo>
                  <a:pt x="400" y="166"/>
                  <a:pt x="397" y="161"/>
                  <a:pt x="394" y="156"/>
                </a:cubicBezTo>
                <a:cubicBezTo>
                  <a:pt x="383" y="165"/>
                  <a:pt x="393" y="209"/>
                  <a:pt x="401" y="224"/>
                </a:cubicBezTo>
                <a:cubicBezTo>
                  <a:pt x="403" y="228"/>
                  <a:pt x="468" y="255"/>
                  <a:pt x="479" y="262"/>
                </a:cubicBezTo>
                <a:close/>
              </a:path>
            </a:pathLst>
          </a:custGeom>
          <a:solidFill>
            <a:srgbClr val="FF9900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94" name="Freeform 677"/>
          <p:cNvSpPr>
            <a:spLocks noEditPoints="1"/>
          </p:cNvSpPr>
          <p:nvPr/>
        </p:nvSpPr>
        <p:spPr bwMode="auto">
          <a:xfrm>
            <a:off x="5915954" y="3768103"/>
            <a:ext cx="713909" cy="731322"/>
          </a:xfrm>
          <a:custGeom>
            <a:avLst/>
            <a:gdLst>
              <a:gd name="T0" fmla="*/ 247 w 1103"/>
              <a:gd name="T1" fmla="*/ 914 h 1127"/>
              <a:gd name="T2" fmla="*/ 42 w 1103"/>
              <a:gd name="T3" fmla="*/ 581 h 1127"/>
              <a:gd name="T4" fmla="*/ 15 w 1103"/>
              <a:gd name="T5" fmla="*/ 512 h 1127"/>
              <a:gd name="T6" fmla="*/ 108 w 1103"/>
              <a:gd name="T7" fmla="*/ 485 h 1127"/>
              <a:gd name="T8" fmla="*/ 88 w 1103"/>
              <a:gd name="T9" fmla="*/ 442 h 1127"/>
              <a:gd name="T10" fmla="*/ 116 w 1103"/>
              <a:gd name="T11" fmla="*/ 343 h 1127"/>
              <a:gd name="T12" fmla="*/ 249 w 1103"/>
              <a:gd name="T13" fmla="*/ 203 h 1127"/>
              <a:gd name="T14" fmla="*/ 238 w 1103"/>
              <a:gd name="T15" fmla="*/ 49 h 1127"/>
              <a:gd name="T16" fmla="*/ 434 w 1103"/>
              <a:gd name="T17" fmla="*/ 0 h 1127"/>
              <a:gd name="T18" fmla="*/ 445 w 1103"/>
              <a:gd name="T19" fmla="*/ 156 h 1127"/>
              <a:gd name="T20" fmla="*/ 501 w 1103"/>
              <a:gd name="T21" fmla="*/ 251 h 1127"/>
              <a:gd name="T22" fmla="*/ 522 w 1103"/>
              <a:gd name="T23" fmla="*/ 344 h 1127"/>
              <a:gd name="T24" fmla="*/ 741 w 1103"/>
              <a:gd name="T25" fmla="*/ 385 h 1127"/>
              <a:gd name="T26" fmla="*/ 795 w 1103"/>
              <a:gd name="T27" fmla="*/ 377 h 1127"/>
              <a:gd name="T28" fmla="*/ 831 w 1103"/>
              <a:gd name="T29" fmla="*/ 392 h 1127"/>
              <a:gd name="T30" fmla="*/ 957 w 1103"/>
              <a:gd name="T31" fmla="*/ 312 h 1127"/>
              <a:gd name="T32" fmla="*/ 1064 w 1103"/>
              <a:gd name="T33" fmla="*/ 325 h 1127"/>
              <a:gd name="T34" fmla="*/ 954 w 1103"/>
              <a:gd name="T35" fmla="*/ 530 h 1127"/>
              <a:gd name="T36" fmla="*/ 891 w 1103"/>
              <a:gd name="T37" fmla="*/ 554 h 1127"/>
              <a:gd name="T38" fmla="*/ 799 w 1103"/>
              <a:gd name="T39" fmla="*/ 440 h 1127"/>
              <a:gd name="T40" fmla="*/ 781 w 1103"/>
              <a:gd name="T41" fmla="*/ 459 h 1127"/>
              <a:gd name="T42" fmla="*/ 785 w 1103"/>
              <a:gd name="T43" fmla="*/ 578 h 1127"/>
              <a:gd name="T44" fmla="*/ 751 w 1103"/>
              <a:gd name="T45" fmla="*/ 631 h 1127"/>
              <a:gd name="T46" fmla="*/ 654 w 1103"/>
              <a:gd name="T47" fmla="*/ 699 h 1127"/>
              <a:gd name="T48" fmla="*/ 499 w 1103"/>
              <a:gd name="T49" fmla="*/ 833 h 1127"/>
              <a:gd name="T50" fmla="*/ 470 w 1103"/>
              <a:gd name="T51" fmla="*/ 900 h 1127"/>
              <a:gd name="T52" fmla="*/ 410 w 1103"/>
              <a:gd name="T53" fmla="*/ 1087 h 1127"/>
              <a:gd name="T54" fmla="*/ 283 w 1103"/>
              <a:gd name="T55" fmla="*/ 955 h 1127"/>
              <a:gd name="T56" fmla="*/ 402 w 1103"/>
              <a:gd name="T57" fmla="*/ 1070 h 1127"/>
              <a:gd name="T58" fmla="*/ 449 w 1103"/>
              <a:gd name="T59" fmla="*/ 871 h 1127"/>
              <a:gd name="T60" fmla="*/ 581 w 1103"/>
              <a:gd name="T61" fmla="*/ 741 h 1127"/>
              <a:gd name="T62" fmla="*/ 726 w 1103"/>
              <a:gd name="T63" fmla="*/ 599 h 1127"/>
              <a:gd name="T64" fmla="*/ 755 w 1103"/>
              <a:gd name="T65" fmla="*/ 454 h 1127"/>
              <a:gd name="T66" fmla="*/ 557 w 1103"/>
              <a:gd name="T67" fmla="*/ 384 h 1127"/>
              <a:gd name="T68" fmla="*/ 457 w 1103"/>
              <a:gd name="T69" fmla="*/ 249 h 1127"/>
              <a:gd name="T70" fmla="*/ 418 w 1103"/>
              <a:gd name="T71" fmla="*/ 122 h 1127"/>
              <a:gd name="T72" fmla="*/ 434 w 1103"/>
              <a:gd name="T73" fmla="*/ 18 h 1127"/>
              <a:gd name="T74" fmla="*/ 243 w 1103"/>
              <a:gd name="T75" fmla="*/ 67 h 1127"/>
              <a:gd name="T76" fmla="*/ 274 w 1103"/>
              <a:gd name="T77" fmla="*/ 153 h 1127"/>
              <a:gd name="T78" fmla="*/ 267 w 1103"/>
              <a:gd name="T79" fmla="*/ 211 h 1127"/>
              <a:gd name="T80" fmla="*/ 108 w 1103"/>
              <a:gd name="T81" fmla="*/ 362 h 1127"/>
              <a:gd name="T82" fmla="*/ 124 w 1103"/>
              <a:gd name="T83" fmla="*/ 447 h 1127"/>
              <a:gd name="T84" fmla="*/ 57 w 1103"/>
              <a:gd name="T85" fmla="*/ 507 h 1127"/>
              <a:gd name="T86" fmla="*/ 130 w 1103"/>
              <a:gd name="T87" fmla="*/ 627 h 1127"/>
              <a:gd name="T88" fmla="*/ 201 w 1103"/>
              <a:gd name="T89" fmla="*/ 736 h 1127"/>
              <a:gd name="T90" fmla="*/ 765 w 1103"/>
              <a:gd name="T91" fmla="*/ 594 h 1127"/>
              <a:gd name="T92" fmla="*/ 922 w 1103"/>
              <a:gd name="T93" fmla="*/ 565 h 1127"/>
              <a:gd name="T94" fmla="*/ 1084 w 1103"/>
              <a:gd name="T95" fmla="*/ 354 h 1127"/>
              <a:gd name="T96" fmla="*/ 969 w 1103"/>
              <a:gd name="T97" fmla="*/ 326 h 1127"/>
              <a:gd name="T98" fmla="*/ 813 w 1103"/>
              <a:gd name="T99" fmla="*/ 411 h 1127"/>
              <a:gd name="T100" fmla="*/ 901 w 1103"/>
              <a:gd name="T101" fmla="*/ 485 h 1127"/>
              <a:gd name="T102" fmla="*/ 769 w 1103"/>
              <a:gd name="T103" fmla="*/ 393 h 1127"/>
              <a:gd name="T104" fmla="*/ 774 w 1103"/>
              <a:gd name="T105" fmla="*/ 377 h 1127"/>
              <a:gd name="T106" fmla="*/ 769 w 1103"/>
              <a:gd name="T107" fmla="*/ 393 h 1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103" h="1127">
                <a:moveTo>
                  <a:pt x="372" y="1127"/>
                </a:moveTo>
                <a:cubicBezTo>
                  <a:pt x="349" y="1127"/>
                  <a:pt x="323" y="1085"/>
                  <a:pt x="318" y="1072"/>
                </a:cubicBezTo>
                <a:cubicBezTo>
                  <a:pt x="292" y="998"/>
                  <a:pt x="292" y="998"/>
                  <a:pt x="292" y="998"/>
                </a:cubicBezTo>
                <a:cubicBezTo>
                  <a:pt x="290" y="993"/>
                  <a:pt x="285" y="989"/>
                  <a:pt x="281" y="984"/>
                </a:cubicBezTo>
                <a:cubicBezTo>
                  <a:pt x="275" y="977"/>
                  <a:pt x="268" y="970"/>
                  <a:pt x="265" y="959"/>
                </a:cubicBezTo>
                <a:cubicBezTo>
                  <a:pt x="262" y="945"/>
                  <a:pt x="255" y="931"/>
                  <a:pt x="247" y="914"/>
                </a:cubicBezTo>
                <a:cubicBezTo>
                  <a:pt x="237" y="892"/>
                  <a:pt x="226" y="869"/>
                  <a:pt x="225" y="847"/>
                </a:cubicBezTo>
                <a:cubicBezTo>
                  <a:pt x="216" y="842"/>
                  <a:pt x="208" y="829"/>
                  <a:pt x="201" y="809"/>
                </a:cubicBezTo>
                <a:cubicBezTo>
                  <a:pt x="182" y="756"/>
                  <a:pt x="163" y="636"/>
                  <a:pt x="177" y="589"/>
                </a:cubicBezTo>
                <a:cubicBezTo>
                  <a:pt x="175" y="592"/>
                  <a:pt x="173" y="597"/>
                  <a:pt x="171" y="603"/>
                </a:cubicBezTo>
                <a:cubicBezTo>
                  <a:pt x="165" y="618"/>
                  <a:pt x="157" y="640"/>
                  <a:pt x="134" y="645"/>
                </a:cubicBezTo>
                <a:cubicBezTo>
                  <a:pt x="98" y="653"/>
                  <a:pt x="52" y="614"/>
                  <a:pt x="42" y="581"/>
                </a:cubicBezTo>
                <a:cubicBezTo>
                  <a:pt x="38" y="570"/>
                  <a:pt x="38" y="570"/>
                  <a:pt x="38" y="570"/>
                </a:cubicBezTo>
                <a:cubicBezTo>
                  <a:pt x="57" y="568"/>
                  <a:pt x="57" y="568"/>
                  <a:pt x="57" y="568"/>
                </a:cubicBezTo>
                <a:cubicBezTo>
                  <a:pt x="60" y="568"/>
                  <a:pt x="63" y="568"/>
                  <a:pt x="66" y="567"/>
                </a:cubicBezTo>
                <a:cubicBezTo>
                  <a:pt x="45" y="565"/>
                  <a:pt x="29" y="548"/>
                  <a:pt x="13" y="530"/>
                </a:cubicBezTo>
                <a:cubicBezTo>
                  <a:pt x="0" y="516"/>
                  <a:pt x="0" y="516"/>
                  <a:pt x="0" y="516"/>
                </a:cubicBezTo>
                <a:cubicBezTo>
                  <a:pt x="15" y="512"/>
                  <a:pt x="15" y="512"/>
                  <a:pt x="15" y="512"/>
                </a:cubicBezTo>
                <a:cubicBezTo>
                  <a:pt x="17" y="511"/>
                  <a:pt x="19" y="510"/>
                  <a:pt x="22" y="510"/>
                </a:cubicBezTo>
                <a:cubicBezTo>
                  <a:pt x="39" y="506"/>
                  <a:pt x="40" y="504"/>
                  <a:pt x="39" y="498"/>
                </a:cubicBezTo>
                <a:cubicBezTo>
                  <a:pt x="38" y="485"/>
                  <a:pt x="38" y="485"/>
                  <a:pt x="38" y="485"/>
                </a:cubicBezTo>
                <a:cubicBezTo>
                  <a:pt x="51" y="487"/>
                  <a:pt x="51" y="487"/>
                  <a:pt x="51" y="487"/>
                </a:cubicBezTo>
                <a:cubicBezTo>
                  <a:pt x="82" y="494"/>
                  <a:pt x="82" y="492"/>
                  <a:pt x="105" y="486"/>
                </a:cubicBezTo>
                <a:cubicBezTo>
                  <a:pt x="108" y="485"/>
                  <a:pt x="108" y="485"/>
                  <a:pt x="108" y="485"/>
                </a:cubicBezTo>
                <a:cubicBezTo>
                  <a:pt x="112" y="485"/>
                  <a:pt x="115" y="487"/>
                  <a:pt x="118" y="490"/>
                </a:cubicBezTo>
                <a:cubicBezTo>
                  <a:pt x="120" y="491"/>
                  <a:pt x="123" y="494"/>
                  <a:pt x="124" y="494"/>
                </a:cubicBezTo>
                <a:cubicBezTo>
                  <a:pt x="124" y="489"/>
                  <a:pt x="115" y="472"/>
                  <a:pt x="112" y="464"/>
                </a:cubicBezTo>
                <a:cubicBezTo>
                  <a:pt x="109" y="459"/>
                  <a:pt x="107" y="455"/>
                  <a:pt x="106" y="453"/>
                </a:cubicBezTo>
                <a:cubicBezTo>
                  <a:pt x="106" y="452"/>
                  <a:pt x="103" y="451"/>
                  <a:pt x="101" y="451"/>
                </a:cubicBezTo>
                <a:cubicBezTo>
                  <a:pt x="97" y="450"/>
                  <a:pt x="91" y="447"/>
                  <a:pt x="88" y="442"/>
                </a:cubicBezTo>
                <a:cubicBezTo>
                  <a:pt x="81" y="432"/>
                  <a:pt x="82" y="424"/>
                  <a:pt x="84" y="419"/>
                </a:cubicBezTo>
                <a:cubicBezTo>
                  <a:pt x="82" y="419"/>
                  <a:pt x="80" y="418"/>
                  <a:pt x="77" y="418"/>
                </a:cubicBezTo>
                <a:cubicBezTo>
                  <a:pt x="69" y="416"/>
                  <a:pt x="66" y="410"/>
                  <a:pt x="65" y="407"/>
                </a:cubicBezTo>
                <a:cubicBezTo>
                  <a:pt x="61" y="394"/>
                  <a:pt x="74" y="374"/>
                  <a:pt x="97" y="347"/>
                </a:cubicBezTo>
                <a:cubicBezTo>
                  <a:pt x="109" y="331"/>
                  <a:pt x="109" y="331"/>
                  <a:pt x="109" y="331"/>
                </a:cubicBezTo>
                <a:cubicBezTo>
                  <a:pt x="116" y="343"/>
                  <a:pt x="116" y="343"/>
                  <a:pt x="116" y="343"/>
                </a:cubicBezTo>
                <a:cubicBezTo>
                  <a:pt x="121" y="352"/>
                  <a:pt x="125" y="352"/>
                  <a:pt x="127" y="352"/>
                </a:cubicBezTo>
                <a:cubicBezTo>
                  <a:pt x="147" y="352"/>
                  <a:pt x="181" y="308"/>
                  <a:pt x="206" y="275"/>
                </a:cubicBezTo>
                <a:cubicBezTo>
                  <a:pt x="225" y="251"/>
                  <a:pt x="239" y="233"/>
                  <a:pt x="251" y="223"/>
                </a:cubicBezTo>
                <a:cubicBezTo>
                  <a:pt x="246" y="220"/>
                  <a:pt x="246" y="220"/>
                  <a:pt x="246" y="220"/>
                </a:cubicBezTo>
                <a:cubicBezTo>
                  <a:pt x="248" y="213"/>
                  <a:pt x="248" y="213"/>
                  <a:pt x="248" y="213"/>
                </a:cubicBezTo>
                <a:cubicBezTo>
                  <a:pt x="249" y="209"/>
                  <a:pt x="249" y="206"/>
                  <a:pt x="249" y="203"/>
                </a:cubicBezTo>
                <a:cubicBezTo>
                  <a:pt x="249" y="197"/>
                  <a:pt x="249" y="190"/>
                  <a:pt x="254" y="181"/>
                </a:cubicBezTo>
                <a:cubicBezTo>
                  <a:pt x="258" y="175"/>
                  <a:pt x="265" y="173"/>
                  <a:pt x="272" y="171"/>
                </a:cubicBezTo>
                <a:cubicBezTo>
                  <a:pt x="267" y="171"/>
                  <a:pt x="261" y="170"/>
                  <a:pt x="258" y="166"/>
                </a:cubicBezTo>
                <a:cubicBezTo>
                  <a:pt x="241" y="149"/>
                  <a:pt x="220" y="127"/>
                  <a:pt x="234" y="97"/>
                </a:cubicBezTo>
                <a:cubicBezTo>
                  <a:pt x="226" y="90"/>
                  <a:pt x="220" y="78"/>
                  <a:pt x="221" y="67"/>
                </a:cubicBezTo>
                <a:cubicBezTo>
                  <a:pt x="222" y="62"/>
                  <a:pt x="224" y="53"/>
                  <a:pt x="238" y="49"/>
                </a:cubicBezTo>
                <a:cubicBezTo>
                  <a:pt x="252" y="45"/>
                  <a:pt x="267" y="48"/>
                  <a:pt x="281" y="51"/>
                </a:cubicBezTo>
                <a:cubicBezTo>
                  <a:pt x="295" y="54"/>
                  <a:pt x="309" y="56"/>
                  <a:pt x="322" y="51"/>
                </a:cubicBezTo>
                <a:cubicBezTo>
                  <a:pt x="331" y="48"/>
                  <a:pt x="341" y="41"/>
                  <a:pt x="350" y="35"/>
                </a:cubicBezTo>
                <a:cubicBezTo>
                  <a:pt x="362" y="27"/>
                  <a:pt x="375" y="18"/>
                  <a:pt x="391" y="12"/>
                </a:cubicBezTo>
                <a:cubicBezTo>
                  <a:pt x="394" y="10"/>
                  <a:pt x="394" y="10"/>
                  <a:pt x="394" y="10"/>
                </a:cubicBezTo>
                <a:cubicBezTo>
                  <a:pt x="406" y="6"/>
                  <a:pt x="420" y="0"/>
                  <a:pt x="434" y="0"/>
                </a:cubicBezTo>
                <a:cubicBezTo>
                  <a:pt x="444" y="0"/>
                  <a:pt x="458" y="4"/>
                  <a:pt x="465" y="20"/>
                </a:cubicBezTo>
                <a:cubicBezTo>
                  <a:pt x="485" y="14"/>
                  <a:pt x="485" y="14"/>
                  <a:pt x="485" y="14"/>
                </a:cubicBezTo>
                <a:cubicBezTo>
                  <a:pt x="479" y="31"/>
                  <a:pt x="479" y="31"/>
                  <a:pt x="479" y="31"/>
                </a:cubicBezTo>
                <a:cubicBezTo>
                  <a:pt x="471" y="54"/>
                  <a:pt x="457" y="95"/>
                  <a:pt x="428" y="103"/>
                </a:cubicBezTo>
                <a:cubicBezTo>
                  <a:pt x="430" y="106"/>
                  <a:pt x="432" y="110"/>
                  <a:pt x="434" y="113"/>
                </a:cubicBezTo>
                <a:cubicBezTo>
                  <a:pt x="441" y="125"/>
                  <a:pt x="451" y="141"/>
                  <a:pt x="445" y="156"/>
                </a:cubicBezTo>
                <a:cubicBezTo>
                  <a:pt x="442" y="165"/>
                  <a:pt x="435" y="172"/>
                  <a:pt x="423" y="176"/>
                </a:cubicBezTo>
                <a:cubicBezTo>
                  <a:pt x="416" y="179"/>
                  <a:pt x="416" y="179"/>
                  <a:pt x="416" y="179"/>
                </a:cubicBezTo>
                <a:cubicBezTo>
                  <a:pt x="416" y="178"/>
                  <a:pt x="416" y="178"/>
                  <a:pt x="416" y="178"/>
                </a:cubicBezTo>
                <a:cubicBezTo>
                  <a:pt x="417" y="190"/>
                  <a:pt x="421" y="205"/>
                  <a:pt x="425" y="214"/>
                </a:cubicBezTo>
                <a:cubicBezTo>
                  <a:pt x="431" y="217"/>
                  <a:pt x="451" y="227"/>
                  <a:pt x="464" y="233"/>
                </a:cubicBezTo>
                <a:cubicBezTo>
                  <a:pt x="481" y="241"/>
                  <a:pt x="496" y="247"/>
                  <a:pt x="501" y="251"/>
                </a:cubicBezTo>
                <a:cubicBezTo>
                  <a:pt x="515" y="259"/>
                  <a:pt x="515" y="259"/>
                  <a:pt x="515" y="259"/>
                </a:cubicBezTo>
                <a:cubicBezTo>
                  <a:pt x="501" y="267"/>
                  <a:pt x="501" y="267"/>
                  <a:pt x="501" y="267"/>
                </a:cubicBezTo>
                <a:cubicBezTo>
                  <a:pt x="481" y="277"/>
                  <a:pt x="478" y="284"/>
                  <a:pt x="472" y="306"/>
                </a:cubicBezTo>
                <a:cubicBezTo>
                  <a:pt x="469" y="316"/>
                  <a:pt x="472" y="317"/>
                  <a:pt x="487" y="324"/>
                </a:cubicBezTo>
                <a:cubicBezTo>
                  <a:pt x="492" y="326"/>
                  <a:pt x="497" y="329"/>
                  <a:pt x="501" y="332"/>
                </a:cubicBezTo>
                <a:cubicBezTo>
                  <a:pt x="508" y="335"/>
                  <a:pt x="514" y="340"/>
                  <a:pt x="522" y="344"/>
                </a:cubicBezTo>
                <a:cubicBezTo>
                  <a:pt x="535" y="354"/>
                  <a:pt x="550" y="363"/>
                  <a:pt x="562" y="367"/>
                </a:cubicBezTo>
                <a:cubicBezTo>
                  <a:pt x="566" y="368"/>
                  <a:pt x="575" y="367"/>
                  <a:pt x="583" y="367"/>
                </a:cubicBezTo>
                <a:cubicBezTo>
                  <a:pt x="588" y="366"/>
                  <a:pt x="594" y="366"/>
                  <a:pt x="599" y="366"/>
                </a:cubicBezTo>
                <a:cubicBezTo>
                  <a:pt x="606" y="366"/>
                  <a:pt x="618" y="367"/>
                  <a:pt x="625" y="374"/>
                </a:cubicBezTo>
                <a:cubicBezTo>
                  <a:pt x="649" y="398"/>
                  <a:pt x="695" y="412"/>
                  <a:pt x="733" y="407"/>
                </a:cubicBezTo>
                <a:cubicBezTo>
                  <a:pt x="740" y="406"/>
                  <a:pt x="742" y="404"/>
                  <a:pt x="741" y="385"/>
                </a:cubicBezTo>
                <a:cubicBezTo>
                  <a:pt x="741" y="373"/>
                  <a:pt x="740" y="359"/>
                  <a:pt x="749" y="349"/>
                </a:cubicBezTo>
                <a:cubicBezTo>
                  <a:pt x="756" y="342"/>
                  <a:pt x="764" y="339"/>
                  <a:pt x="777" y="338"/>
                </a:cubicBezTo>
                <a:cubicBezTo>
                  <a:pt x="786" y="338"/>
                  <a:pt x="786" y="338"/>
                  <a:pt x="786" y="338"/>
                </a:cubicBezTo>
                <a:cubicBezTo>
                  <a:pt x="786" y="347"/>
                  <a:pt x="786" y="347"/>
                  <a:pt x="786" y="347"/>
                </a:cubicBezTo>
                <a:cubicBezTo>
                  <a:pt x="787" y="361"/>
                  <a:pt x="788" y="363"/>
                  <a:pt x="793" y="373"/>
                </a:cubicBezTo>
                <a:cubicBezTo>
                  <a:pt x="795" y="377"/>
                  <a:pt x="795" y="377"/>
                  <a:pt x="795" y="377"/>
                </a:cubicBezTo>
                <a:cubicBezTo>
                  <a:pt x="792" y="383"/>
                  <a:pt x="792" y="383"/>
                  <a:pt x="792" y="383"/>
                </a:cubicBezTo>
                <a:cubicBezTo>
                  <a:pt x="789" y="387"/>
                  <a:pt x="789" y="388"/>
                  <a:pt x="789" y="388"/>
                </a:cubicBezTo>
                <a:cubicBezTo>
                  <a:pt x="790" y="389"/>
                  <a:pt x="795" y="392"/>
                  <a:pt x="811" y="393"/>
                </a:cubicBezTo>
                <a:cubicBezTo>
                  <a:pt x="812" y="390"/>
                  <a:pt x="812" y="390"/>
                  <a:pt x="812" y="390"/>
                </a:cubicBezTo>
                <a:cubicBezTo>
                  <a:pt x="812" y="393"/>
                  <a:pt x="812" y="393"/>
                  <a:pt x="812" y="393"/>
                </a:cubicBezTo>
                <a:cubicBezTo>
                  <a:pt x="819" y="393"/>
                  <a:pt x="827" y="392"/>
                  <a:pt x="831" y="392"/>
                </a:cubicBezTo>
                <a:cubicBezTo>
                  <a:pt x="892" y="385"/>
                  <a:pt x="892" y="385"/>
                  <a:pt x="892" y="385"/>
                </a:cubicBezTo>
                <a:cubicBezTo>
                  <a:pt x="892" y="385"/>
                  <a:pt x="892" y="385"/>
                  <a:pt x="892" y="385"/>
                </a:cubicBezTo>
                <a:cubicBezTo>
                  <a:pt x="890" y="382"/>
                  <a:pt x="886" y="378"/>
                  <a:pt x="884" y="376"/>
                </a:cubicBezTo>
                <a:cubicBezTo>
                  <a:pt x="880" y="371"/>
                  <a:pt x="878" y="369"/>
                  <a:pt x="878" y="364"/>
                </a:cubicBezTo>
                <a:cubicBezTo>
                  <a:pt x="878" y="356"/>
                  <a:pt x="883" y="352"/>
                  <a:pt x="926" y="329"/>
                </a:cubicBezTo>
                <a:cubicBezTo>
                  <a:pt x="939" y="322"/>
                  <a:pt x="953" y="315"/>
                  <a:pt x="957" y="312"/>
                </a:cubicBezTo>
                <a:cubicBezTo>
                  <a:pt x="975" y="298"/>
                  <a:pt x="990" y="295"/>
                  <a:pt x="1005" y="292"/>
                </a:cubicBezTo>
                <a:cubicBezTo>
                  <a:pt x="1017" y="289"/>
                  <a:pt x="1027" y="287"/>
                  <a:pt x="1040" y="280"/>
                </a:cubicBezTo>
                <a:cubicBezTo>
                  <a:pt x="1048" y="276"/>
                  <a:pt x="1048" y="276"/>
                  <a:pt x="1048" y="276"/>
                </a:cubicBezTo>
                <a:cubicBezTo>
                  <a:pt x="1053" y="284"/>
                  <a:pt x="1053" y="284"/>
                  <a:pt x="1053" y="284"/>
                </a:cubicBezTo>
                <a:cubicBezTo>
                  <a:pt x="1055" y="289"/>
                  <a:pt x="1058" y="298"/>
                  <a:pt x="1060" y="312"/>
                </a:cubicBezTo>
                <a:cubicBezTo>
                  <a:pt x="1062" y="317"/>
                  <a:pt x="1063" y="323"/>
                  <a:pt x="1064" y="325"/>
                </a:cubicBezTo>
                <a:cubicBezTo>
                  <a:pt x="1066" y="326"/>
                  <a:pt x="1069" y="327"/>
                  <a:pt x="1075" y="327"/>
                </a:cubicBezTo>
                <a:cubicBezTo>
                  <a:pt x="1084" y="328"/>
                  <a:pt x="1098" y="329"/>
                  <a:pt x="1102" y="352"/>
                </a:cubicBezTo>
                <a:cubicBezTo>
                  <a:pt x="1103" y="360"/>
                  <a:pt x="1098" y="369"/>
                  <a:pt x="1093" y="375"/>
                </a:cubicBezTo>
                <a:cubicBezTo>
                  <a:pt x="1090" y="379"/>
                  <a:pt x="1079" y="392"/>
                  <a:pt x="1066" y="393"/>
                </a:cubicBezTo>
                <a:cubicBezTo>
                  <a:pt x="1051" y="394"/>
                  <a:pt x="1026" y="408"/>
                  <a:pt x="1025" y="421"/>
                </a:cubicBezTo>
                <a:cubicBezTo>
                  <a:pt x="1023" y="456"/>
                  <a:pt x="993" y="518"/>
                  <a:pt x="954" y="530"/>
                </a:cubicBezTo>
                <a:cubicBezTo>
                  <a:pt x="948" y="531"/>
                  <a:pt x="948" y="541"/>
                  <a:pt x="948" y="556"/>
                </a:cubicBezTo>
                <a:cubicBezTo>
                  <a:pt x="947" y="574"/>
                  <a:pt x="947" y="599"/>
                  <a:pt x="922" y="604"/>
                </a:cubicBezTo>
                <a:cubicBezTo>
                  <a:pt x="913" y="605"/>
                  <a:pt x="913" y="605"/>
                  <a:pt x="913" y="605"/>
                </a:cubicBezTo>
                <a:cubicBezTo>
                  <a:pt x="904" y="569"/>
                  <a:pt x="904" y="569"/>
                  <a:pt x="904" y="569"/>
                </a:cubicBezTo>
                <a:cubicBezTo>
                  <a:pt x="902" y="561"/>
                  <a:pt x="900" y="553"/>
                  <a:pt x="898" y="545"/>
                </a:cubicBezTo>
                <a:cubicBezTo>
                  <a:pt x="895" y="548"/>
                  <a:pt x="893" y="551"/>
                  <a:pt x="891" y="554"/>
                </a:cubicBezTo>
                <a:cubicBezTo>
                  <a:pt x="887" y="562"/>
                  <a:pt x="887" y="562"/>
                  <a:pt x="887" y="562"/>
                </a:cubicBezTo>
                <a:cubicBezTo>
                  <a:pt x="879" y="558"/>
                  <a:pt x="879" y="558"/>
                  <a:pt x="879" y="558"/>
                </a:cubicBezTo>
                <a:cubicBezTo>
                  <a:pt x="864" y="551"/>
                  <a:pt x="855" y="541"/>
                  <a:pt x="854" y="530"/>
                </a:cubicBezTo>
                <a:cubicBezTo>
                  <a:pt x="851" y="510"/>
                  <a:pt x="868" y="492"/>
                  <a:pt x="884" y="476"/>
                </a:cubicBezTo>
                <a:cubicBezTo>
                  <a:pt x="883" y="476"/>
                  <a:pt x="882" y="476"/>
                  <a:pt x="880" y="476"/>
                </a:cubicBezTo>
                <a:cubicBezTo>
                  <a:pt x="851" y="475"/>
                  <a:pt x="811" y="473"/>
                  <a:pt x="799" y="440"/>
                </a:cubicBezTo>
                <a:cubicBezTo>
                  <a:pt x="793" y="441"/>
                  <a:pt x="788" y="438"/>
                  <a:pt x="784" y="434"/>
                </a:cubicBezTo>
                <a:cubicBezTo>
                  <a:pt x="776" y="449"/>
                  <a:pt x="776" y="449"/>
                  <a:pt x="776" y="449"/>
                </a:cubicBezTo>
                <a:cubicBezTo>
                  <a:pt x="768" y="431"/>
                  <a:pt x="768" y="431"/>
                  <a:pt x="768" y="431"/>
                </a:cubicBezTo>
                <a:cubicBezTo>
                  <a:pt x="768" y="430"/>
                  <a:pt x="767" y="428"/>
                  <a:pt x="766" y="427"/>
                </a:cubicBezTo>
                <a:cubicBezTo>
                  <a:pt x="762" y="434"/>
                  <a:pt x="765" y="437"/>
                  <a:pt x="771" y="444"/>
                </a:cubicBezTo>
                <a:cubicBezTo>
                  <a:pt x="774" y="448"/>
                  <a:pt x="779" y="453"/>
                  <a:pt x="781" y="459"/>
                </a:cubicBezTo>
                <a:cubicBezTo>
                  <a:pt x="790" y="474"/>
                  <a:pt x="790" y="474"/>
                  <a:pt x="790" y="474"/>
                </a:cubicBezTo>
                <a:cubicBezTo>
                  <a:pt x="772" y="472"/>
                  <a:pt x="772" y="472"/>
                  <a:pt x="772" y="472"/>
                </a:cubicBezTo>
                <a:cubicBezTo>
                  <a:pt x="764" y="471"/>
                  <a:pt x="760" y="472"/>
                  <a:pt x="760" y="472"/>
                </a:cubicBezTo>
                <a:cubicBezTo>
                  <a:pt x="759" y="475"/>
                  <a:pt x="765" y="487"/>
                  <a:pt x="768" y="493"/>
                </a:cubicBezTo>
                <a:cubicBezTo>
                  <a:pt x="772" y="503"/>
                  <a:pt x="776" y="512"/>
                  <a:pt x="776" y="520"/>
                </a:cubicBezTo>
                <a:cubicBezTo>
                  <a:pt x="774" y="538"/>
                  <a:pt x="780" y="558"/>
                  <a:pt x="785" y="578"/>
                </a:cubicBezTo>
                <a:cubicBezTo>
                  <a:pt x="788" y="587"/>
                  <a:pt x="790" y="596"/>
                  <a:pt x="792" y="604"/>
                </a:cubicBezTo>
                <a:cubicBezTo>
                  <a:pt x="793" y="612"/>
                  <a:pt x="793" y="612"/>
                  <a:pt x="793" y="612"/>
                </a:cubicBezTo>
                <a:cubicBezTo>
                  <a:pt x="772" y="619"/>
                  <a:pt x="772" y="619"/>
                  <a:pt x="772" y="619"/>
                </a:cubicBezTo>
                <a:cubicBezTo>
                  <a:pt x="770" y="615"/>
                  <a:pt x="770" y="615"/>
                  <a:pt x="770" y="615"/>
                </a:cubicBezTo>
                <a:cubicBezTo>
                  <a:pt x="768" y="615"/>
                  <a:pt x="767" y="616"/>
                  <a:pt x="764" y="618"/>
                </a:cubicBezTo>
                <a:cubicBezTo>
                  <a:pt x="751" y="631"/>
                  <a:pt x="751" y="631"/>
                  <a:pt x="751" y="631"/>
                </a:cubicBezTo>
                <a:cubicBezTo>
                  <a:pt x="749" y="612"/>
                  <a:pt x="749" y="612"/>
                  <a:pt x="749" y="612"/>
                </a:cubicBezTo>
                <a:cubicBezTo>
                  <a:pt x="749" y="611"/>
                  <a:pt x="749" y="609"/>
                  <a:pt x="748" y="607"/>
                </a:cubicBezTo>
                <a:cubicBezTo>
                  <a:pt x="744" y="611"/>
                  <a:pt x="739" y="613"/>
                  <a:pt x="735" y="616"/>
                </a:cubicBezTo>
                <a:cubicBezTo>
                  <a:pt x="726" y="620"/>
                  <a:pt x="721" y="622"/>
                  <a:pt x="721" y="636"/>
                </a:cubicBezTo>
                <a:cubicBezTo>
                  <a:pt x="721" y="665"/>
                  <a:pt x="685" y="683"/>
                  <a:pt x="662" y="695"/>
                </a:cubicBezTo>
                <a:cubicBezTo>
                  <a:pt x="654" y="699"/>
                  <a:pt x="654" y="699"/>
                  <a:pt x="654" y="699"/>
                </a:cubicBezTo>
                <a:cubicBezTo>
                  <a:pt x="645" y="703"/>
                  <a:pt x="639" y="712"/>
                  <a:pt x="632" y="721"/>
                </a:cubicBezTo>
                <a:cubicBezTo>
                  <a:pt x="626" y="728"/>
                  <a:pt x="620" y="737"/>
                  <a:pt x="611" y="743"/>
                </a:cubicBezTo>
                <a:cubicBezTo>
                  <a:pt x="606" y="748"/>
                  <a:pt x="599" y="752"/>
                  <a:pt x="592" y="757"/>
                </a:cubicBezTo>
                <a:cubicBezTo>
                  <a:pt x="574" y="768"/>
                  <a:pt x="555" y="780"/>
                  <a:pt x="549" y="793"/>
                </a:cubicBezTo>
                <a:cubicBezTo>
                  <a:pt x="541" y="808"/>
                  <a:pt x="530" y="813"/>
                  <a:pt x="520" y="817"/>
                </a:cubicBezTo>
                <a:cubicBezTo>
                  <a:pt x="511" y="821"/>
                  <a:pt x="504" y="824"/>
                  <a:pt x="499" y="833"/>
                </a:cubicBezTo>
                <a:cubicBezTo>
                  <a:pt x="496" y="837"/>
                  <a:pt x="491" y="843"/>
                  <a:pt x="481" y="843"/>
                </a:cubicBezTo>
                <a:cubicBezTo>
                  <a:pt x="479" y="843"/>
                  <a:pt x="477" y="842"/>
                  <a:pt x="475" y="842"/>
                </a:cubicBezTo>
                <a:cubicBezTo>
                  <a:pt x="474" y="842"/>
                  <a:pt x="473" y="842"/>
                  <a:pt x="473" y="842"/>
                </a:cubicBezTo>
                <a:cubicBezTo>
                  <a:pt x="466" y="851"/>
                  <a:pt x="467" y="856"/>
                  <a:pt x="467" y="870"/>
                </a:cubicBezTo>
                <a:cubicBezTo>
                  <a:pt x="467" y="874"/>
                  <a:pt x="467" y="874"/>
                  <a:pt x="467" y="874"/>
                </a:cubicBezTo>
                <a:cubicBezTo>
                  <a:pt x="468" y="883"/>
                  <a:pt x="469" y="892"/>
                  <a:pt x="470" y="900"/>
                </a:cubicBezTo>
                <a:cubicBezTo>
                  <a:pt x="472" y="918"/>
                  <a:pt x="474" y="935"/>
                  <a:pt x="468" y="955"/>
                </a:cubicBezTo>
                <a:cubicBezTo>
                  <a:pt x="459" y="984"/>
                  <a:pt x="458" y="1002"/>
                  <a:pt x="459" y="1035"/>
                </a:cubicBezTo>
                <a:cubicBezTo>
                  <a:pt x="460" y="1047"/>
                  <a:pt x="460" y="1047"/>
                  <a:pt x="460" y="1047"/>
                </a:cubicBezTo>
                <a:cubicBezTo>
                  <a:pt x="448" y="1044"/>
                  <a:pt x="448" y="1044"/>
                  <a:pt x="448" y="1044"/>
                </a:cubicBezTo>
                <a:cubicBezTo>
                  <a:pt x="435" y="1042"/>
                  <a:pt x="428" y="1054"/>
                  <a:pt x="428" y="1067"/>
                </a:cubicBezTo>
                <a:cubicBezTo>
                  <a:pt x="428" y="1079"/>
                  <a:pt x="417" y="1083"/>
                  <a:pt x="410" y="1087"/>
                </a:cubicBezTo>
                <a:cubicBezTo>
                  <a:pt x="401" y="1090"/>
                  <a:pt x="396" y="1093"/>
                  <a:pt x="395" y="1100"/>
                </a:cubicBezTo>
                <a:cubicBezTo>
                  <a:pt x="391" y="1122"/>
                  <a:pt x="380" y="1127"/>
                  <a:pt x="372" y="1127"/>
                </a:cubicBezTo>
                <a:close/>
                <a:moveTo>
                  <a:pt x="245" y="829"/>
                </a:moveTo>
                <a:cubicBezTo>
                  <a:pt x="244" y="841"/>
                  <a:pt x="244" y="841"/>
                  <a:pt x="244" y="841"/>
                </a:cubicBezTo>
                <a:cubicBezTo>
                  <a:pt x="242" y="860"/>
                  <a:pt x="253" y="884"/>
                  <a:pt x="264" y="906"/>
                </a:cubicBezTo>
                <a:cubicBezTo>
                  <a:pt x="272" y="923"/>
                  <a:pt x="280" y="939"/>
                  <a:pt x="283" y="955"/>
                </a:cubicBezTo>
                <a:cubicBezTo>
                  <a:pt x="285" y="961"/>
                  <a:pt x="289" y="966"/>
                  <a:pt x="295" y="971"/>
                </a:cubicBezTo>
                <a:cubicBezTo>
                  <a:pt x="300" y="977"/>
                  <a:pt x="306" y="983"/>
                  <a:pt x="309" y="992"/>
                </a:cubicBezTo>
                <a:cubicBezTo>
                  <a:pt x="335" y="1066"/>
                  <a:pt x="335" y="1066"/>
                  <a:pt x="335" y="1066"/>
                </a:cubicBezTo>
                <a:cubicBezTo>
                  <a:pt x="340" y="1079"/>
                  <a:pt x="363" y="1108"/>
                  <a:pt x="372" y="1108"/>
                </a:cubicBezTo>
                <a:cubicBezTo>
                  <a:pt x="373" y="1108"/>
                  <a:pt x="375" y="1105"/>
                  <a:pt x="377" y="1097"/>
                </a:cubicBezTo>
                <a:cubicBezTo>
                  <a:pt x="380" y="1079"/>
                  <a:pt x="393" y="1074"/>
                  <a:pt x="402" y="1070"/>
                </a:cubicBezTo>
                <a:cubicBezTo>
                  <a:pt x="405" y="1068"/>
                  <a:pt x="409" y="1067"/>
                  <a:pt x="410" y="1066"/>
                </a:cubicBezTo>
                <a:cubicBezTo>
                  <a:pt x="409" y="1044"/>
                  <a:pt x="422" y="1028"/>
                  <a:pt x="441" y="1026"/>
                </a:cubicBezTo>
                <a:cubicBezTo>
                  <a:pt x="440" y="997"/>
                  <a:pt x="441" y="978"/>
                  <a:pt x="451" y="949"/>
                </a:cubicBezTo>
                <a:cubicBezTo>
                  <a:pt x="455" y="933"/>
                  <a:pt x="454" y="919"/>
                  <a:pt x="452" y="903"/>
                </a:cubicBezTo>
                <a:cubicBezTo>
                  <a:pt x="451" y="894"/>
                  <a:pt x="449" y="884"/>
                  <a:pt x="449" y="874"/>
                </a:cubicBezTo>
                <a:cubicBezTo>
                  <a:pt x="449" y="871"/>
                  <a:pt x="449" y="871"/>
                  <a:pt x="449" y="871"/>
                </a:cubicBezTo>
                <a:cubicBezTo>
                  <a:pt x="448" y="855"/>
                  <a:pt x="448" y="845"/>
                  <a:pt x="459" y="829"/>
                </a:cubicBezTo>
                <a:cubicBezTo>
                  <a:pt x="462" y="826"/>
                  <a:pt x="467" y="823"/>
                  <a:pt x="477" y="824"/>
                </a:cubicBezTo>
                <a:cubicBezTo>
                  <a:pt x="479" y="824"/>
                  <a:pt x="480" y="824"/>
                  <a:pt x="481" y="824"/>
                </a:cubicBezTo>
                <a:cubicBezTo>
                  <a:pt x="491" y="810"/>
                  <a:pt x="503" y="804"/>
                  <a:pt x="513" y="800"/>
                </a:cubicBezTo>
                <a:cubicBezTo>
                  <a:pt x="521" y="797"/>
                  <a:pt x="528" y="794"/>
                  <a:pt x="532" y="785"/>
                </a:cubicBezTo>
                <a:cubicBezTo>
                  <a:pt x="541" y="768"/>
                  <a:pt x="562" y="754"/>
                  <a:pt x="581" y="741"/>
                </a:cubicBezTo>
                <a:cubicBezTo>
                  <a:pt x="588" y="737"/>
                  <a:pt x="595" y="733"/>
                  <a:pt x="600" y="728"/>
                </a:cubicBezTo>
                <a:cubicBezTo>
                  <a:pt x="607" y="723"/>
                  <a:pt x="612" y="717"/>
                  <a:pt x="617" y="709"/>
                </a:cubicBezTo>
                <a:cubicBezTo>
                  <a:pt x="625" y="700"/>
                  <a:pt x="633" y="689"/>
                  <a:pt x="646" y="682"/>
                </a:cubicBezTo>
                <a:cubicBezTo>
                  <a:pt x="653" y="678"/>
                  <a:pt x="653" y="678"/>
                  <a:pt x="653" y="678"/>
                </a:cubicBezTo>
                <a:cubicBezTo>
                  <a:pt x="671" y="669"/>
                  <a:pt x="703" y="653"/>
                  <a:pt x="703" y="636"/>
                </a:cubicBezTo>
                <a:cubicBezTo>
                  <a:pt x="703" y="611"/>
                  <a:pt x="716" y="605"/>
                  <a:pt x="726" y="599"/>
                </a:cubicBezTo>
                <a:cubicBezTo>
                  <a:pt x="734" y="595"/>
                  <a:pt x="740" y="592"/>
                  <a:pt x="744" y="582"/>
                </a:cubicBezTo>
                <a:cubicBezTo>
                  <a:pt x="759" y="547"/>
                  <a:pt x="759" y="547"/>
                  <a:pt x="759" y="547"/>
                </a:cubicBezTo>
                <a:cubicBezTo>
                  <a:pt x="757" y="537"/>
                  <a:pt x="757" y="528"/>
                  <a:pt x="757" y="519"/>
                </a:cubicBezTo>
                <a:cubicBezTo>
                  <a:pt x="757" y="515"/>
                  <a:pt x="754" y="507"/>
                  <a:pt x="751" y="501"/>
                </a:cubicBezTo>
                <a:cubicBezTo>
                  <a:pt x="744" y="487"/>
                  <a:pt x="738" y="473"/>
                  <a:pt x="744" y="462"/>
                </a:cubicBezTo>
                <a:cubicBezTo>
                  <a:pt x="747" y="458"/>
                  <a:pt x="751" y="456"/>
                  <a:pt x="755" y="454"/>
                </a:cubicBezTo>
                <a:cubicBezTo>
                  <a:pt x="747" y="445"/>
                  <a:pt x="742" y="435"/>
                  <a:pt x="748" y="422"/>
                </a:cubicBezTo>
                <a:cubicBezTo>
                  <a:pt x="744" y="423"/>
                  <a:pt x="740" y="425"/>
                  <a:pt x="735" y="425"/>
                </a:cubicBezTo>
                <a:cubicBezTo>
                  <a:pt x="730" y="426"/>
                  <a:pt x="724" y="427"/>
                  <a:pt x="718" y="427"/>
                </a:cubicBezTo>
                <a:cubicBezTo>
                  <a:pt x="678" y="427"/>
                  <a:pt x="636" y="411"/>
                  <a:pt x="612" y="387"/>
                </a:cubicBezTo>
                <a:cubicBezTo>
                  <a:pt x="609" y="384"/>
                  <a:pt x="597" y="384"/>
                  <a:pt x="585" y="385"/>
                </a:cubicBezTo>
                <a:cubicBezTo>
                  <a:pt x="574" y="386"/>
                  <a:pt x="564" y="386"/>
                  <a:pt x="557" y="384"/>
                </a:cubicBezTo>
                <a:cubicBezTo>
                  <a:pt x="541" y="380"/>
                  <a:pt x="526" y="370"/>
                  <a:pt x="511" y="360"/>
                </a:cubicBezTo>
                <a:cubicBezTo>
                  <a:pt x="505" y="355"/>
                  <a:pt x="498" y="351"/>
                  <a:pt x="492" y="348"/>
                </a:cubicBezTo>
                <a:cubicBezTo>
                  <a:pt x="488" y="345"/>
                  <a:pt x="484" y="343"/>
                  <a:pt x="480" y="341"/>
                </a:cubicBezTo>
                <a:cubicBezTo>
                  <a:pt x="465" y="334"/>
                  <a:pt x="447" y="326"/>
                  <a:pt x="454" y="301"/>
                </a:cubicBezTo>
                <a:cubicBezTo>
                  <a:pt x="460" y="281"/>
                  <a:pt x="464" y="270"/>
                  <a:pt x="478" y="259"/>
                </a:cubicBezTo>
                <a:cubicBezTo>
                  <a:pt x="471" y="256"/>
                  <a:pt x="464" y="253"/>
                  <a:pt x="457" y="249"/>
                </a:cubicBezTo>
                <a:cubicBezTo>
                  <a:pt x="415" y="231"/>
                  <a:pt x="412" y="229"/>
                  <a:pt x="410" y="224"/>
                </a:cubicBezTo>
                <a:cubicBezTo>
                  <a:pt x="404" y="212"/>
                  <a:pt x="387" y="158"/>
                  <a:pt x="405" y="145"/>
                </a:cubicBezTo>
                <a:cubicBezTo>
                  <a:pt x="414" y="139"/>
                  <a:pt x="414" y="139"/>
                  <a:pt x="414" y="139"/>
                </a:cubicBezTo>
                <a:cubicBezTo>
                  <a:pt x="424" y="155"/>
                  <a:pt x="424" y="155"/>
                  <a:pt x="424" y="155"/>
                </a:cubicBezTo>
                <a:cubicBezTo>
                  <a:pt x="426" y="154"/>
                  <a:pt x="428" y="152"/>
                  <a:pt x="428" y="150"/>
                </a:cubicBezTo>
                <a:cubicBezTo>
                  <a:pt x="430" y="143"/>
                  <a:pt x="423" y="131"/>
                  <a:pt x="418" y="122"/>
                </a:cubicBezTo>
                <a:cubicBezTo>
                  <a:pt x="412" y="111"/>
                  <a:pt x="406" y="102"/>
                  <a:pt x="410" y="93"/>
                </a:cubicBezTo>
                <a:cubicBezTo>
                  <a:pt x="412" y="90"/>
                  <a:pt x="415" y="86"/>
                  <a:pt x="423" y="85"/>
                </a:cubicBezTo>
                <a:cubicBezTo>
                  <a:pt x="437" y="82"/>
                  <a:pt x="448" y="61"/>
                  <a:pt x="455" y="42"/>
                </a:cubicBezTo>
                <a:cubicBezTo>
                  <a:pt x="452" y="43"/>
                  <a:pt x="452" y="43"/>
                  <a:pt x="452" y="43"/>
                </a:cubicBezTo>
                <a:cubicBezTo>
                  <a:pt x="450" y="34"/>
                  <a:pt x="450" y="34"/>
                  <a:pt x="450" y="34"/>
                </a:cubicBezTo>
                <a:cubicBezTo>
                  <a:pt x="447" y="20"/>
                  <a:pt x="441" y="18"/>
                  <a:pt x="434" y="18"/>
                </a:cubicBezTo>
                <a:cubicBezTo>
                  <a:pt x="424" y="18"/>
                  <a:pt x="412" y="23"/>
                  <a:pt x="401" y="27"/>
                </a:cubicBezTo>
                <a:cubicBezTo>
                  <a:pt x="397" y="29"/>
                  <a:pt x="397" y="29"/>
                  <a:pt x="397" y="29"/>
                </a:cubicBezTo>
                <a:cubicBezTo>
                  <a:pt x="384" y="34"/>
                  <a:pt x="372" y="42"/>
                  <a:pt x="361" y="50"/>
                </a:cubicBezTo>
                <a:cubicBezTo>
                  <a:pt x="350" y="57"/>
                  <a:pt x="340" y="64"/>
                  <a:pt x="329" y="68"/>
                </a:cubicBezTo>
                <a:cubicBezTo>
                  <a:pt x="311" y="75"/>
                  <a:pt x="293" y="72"/>
                  <a:pt x="276" y="69"/>
                </a:cubicBezTo>
                <a:cubicBezTo>
                  <a:pt x="264" y="66"/>
                  <a:pt x="253" y="64"/>
                  <a:pt x="243" y="67"/>
                </a:cubicBezTo>
                <a:cubicBezTo>
                  <a:pt x="239" y="68"/>
                  <a:pt x="239" y="69"/>
                  <a:pt x="239" y="70"/>
                </a:cubicBezTo>
                <a:cubicBezTo>
                  <a:pt x="239" y="75"/>
                  <a:pt x="245" y="84"/>
                  <a:pt x="250" y="87"/>
                </a:cubicBezTo>
                <a:cubicBezTo>
                  <a:pt x="258" y="92"/>
                  <a:pt x="258" y="92"/>
                  <a:pt x="258" y="92"/>
                </a:cubicBezTo>
                <a:cubicBezTo>
                  <a:pt x="253" y="100"/>
                  <a:pt x="253" y="100"/>
                  <a:pt x="253" y="100"/>
                </a:cubicBezTo>
                <a:cubicBezTo>
                  <a:pt x="241" y="119"/>
                  <a:pt x="250" y="131"/>
                  <a:pt x="270" y="153"/>
                </a:cubicBezTo>
                <a:cubicBezTo>
                  <a:pt x="270" y="153"/>
                  <a:pt x="272" y="153"/>
                  <a:pt x="274" y="153"/>
                </a:cubicBezTo>
                <a:cubicBezTo>
                  <a:pt x="280" y="153"/>
                  <a:pt x="289" y="153"/>
                  <a:pt x="294" y="160"/>
                </a:cubicBezTo>
                <a:cubicBezTo>
                  <a:pt x="296" y="162"/>
                  <a:pt x="299" y="167"/>
                  <a:pt x="297" y="175"/>
                </a:cubicBezTo>
                <a:cubicBezTo>
                  <a:pt x="296" y="183"/>
                  <a:pt x="287" y="186"/>
                  <a:pt x="278" y="189"/>
                </a:cubicBezTo>
                <a:cubicBezTo>
                  <a:pt x="275" y="189"/>
                  <a:pt x="270" y="191"/>
                  <a:pt x="269" y="192"/>
                </a:cubicBezTo>
                <a:cubicBezTo>
                  <a:pt x="267" y="195"/>
                  <a:pt x="268" y="198"/>
                  <a:pt x="268" y="202"/>
                </a:cubicBezTo>
                <a:cubicBezTo>
                  <a:pt x="268" y="205"/>
                  <a:pt x="268" y="208"/>
                  <a:pt x="267" y="211"/>
                </a:cubicBezTo>
                <a:cubicBezTo>
                  <a:pt x="270" y="212"/>
                  <a:pt x="271" y="214"/>
                  <a:pt x="274" y="215"/>
                </a:cubicBezTo>
                <a:cubicBezTo>
                  <a:pt x="295" y="227"/>
                  <a:pt x="295" y="227"/>
                  <a:pt x="295" y="227"/>
                </a:cubicBezTo>
                <a:cubicBezTo>
                  <a:pt x="271" y="232"/>
                  <a:pt x="271" y="232"/>
                  <a:pt x="271" y="232"/>
                </a:cubicBezTo>
                <a:cubicBezTo>
                  <a:pt x="262" y="234"/>
                  <a:pt x="239" y="263"/>
                  <a:pt x="221" y="287"/>
                </a:cubicBezTo>
                <a:cubicBezTo>
                  <a:pt x="189" y="328"/>
                  <a:pt x="155" y="370"/>
                  <a:pt x="127" y="370"/>
                </a:cubicBezTo>
                <a:cubicBezTo>
                  <a:pt x="122" y="370"/>
                  <a:pt x="114" y="368"/>
                  <a:pt x="108" y="362"/>
                </a:cubicBezTo>
                <a:cubicBezTo>
                  <a:pt x="88" y="386"/>
                  <a:pt x="84" y="396"/>
                  <a:pt x="83" y="400"/>
                </a:cubicBezTo>
                <a:cubicBezTo>
                  <a:pt x="96" y="403"/>
                  <a:pt x="102" y="405"/>
                  <a:pt x="105" y="411"/>
                </a:cubicBezTo>
                <a:cubicBezTo>
                  <a:pt x="107" y="417"/>
                  <a:pt x="104" y="422"/>
                  <a:pt x="102" y="425"/>
                </a:cubicBezTo>
                <a:cubicBezTo>
                  <a:pt x="100" y="427"/>
                  <a:pt x="100" y="428"/>
                  <a:pt x="102" y="431"/>
                </a:cubicBezTo>
                <a:cubicBezTo>
                  <a:pt x="103" y="432"/>
                  <a:pt x="106" y="433"/>
                  <a:pt x="107" y="433"/>
                </a:cubicBezTo>
                <a:cubicBezTo>
                  <a:pt x="112" y="435"/>
                  <a:pt x="120" y="438"/>
                  <a:pt x="124" y="447"/>
                </a:cubicBezTo>
                <a:cubicBezTo>
                  <a:pt x="124" y="449"/>
                  <a:pt x="126" y="452"/>
                  <a:pt x="128" y="456"/>
                </a:cubicBezTo>
                <a:cubicBezTo>
                  <a:pt x="139" y="480"/>
                  <a:pt x="144" y="492"/>
                  <a:pt x="141" y="500"/>
                </a:cubicBezTo>
                <a:cubicBezTo>
                  <a:pt x="136" y="511"/>
                  <a:pt x="129" y="512"/>
                  <a:pt x="124" y="512"/>
                </a:cubicBezTo>
                <a:cubicBezTo>
                  <a:pt x="117" y="512"/>
                  <a:pt x="111" y="508"/>
                  <a:pt x="107" y="505"/>
                </a:cubicBezTo>
                <a:cubicBezTo>
                  <a:pt x="107" y="504"/>
                  <a:pt x="107" y="504"/>
                  <a:pt x="107" y="504"/>
                </a:cubicBezTo>
                <a:cubicBezTo>
                  <a:pt x="87" y="510"/>
                  <a:pt x="77" y="511"/>
                  <a:pt x="57" y="507"/>
                </a:cubicBezTo>
                <a:cubicBezTo>
                  <a:pt x="53" y="518"/>
                  <a:pt x="43" y="523"/>
                  <a:pt x="34" y="526"/>
                </a:cubicBezTo>
                <a:cubicBezTo>
                  <a:pt x="54" y="547"/>
                  <a:pt x="71" y="558"/>
                  <a:pt x="97" y="537"/>
                </a:cubicBezTo>
                <a:cubicBezTo>
                  <a:pt x="112" y="526"/>
                  <a:pt x="112" y="526"/>
                  <a:pt x="112" y="526"/>
                </a:cubicBezTo>
                <a:cubicBezTo>
                  <a:pt x="112" y="544"/>
                  <a:pt x="112" y="544"/>
                  <a:pt x="112" y="544"/>
                </a:cubicBezTo>
                <a:cubicBezTo>
                  <a:pt x="112" y="579"/>
                  <a:pt x="86" y="584"/>
                  <a:pt x="64" y="586"/>
                </a:cubicBezTo>
                <a:cubicBezTo>
                  <a:pt x="77" y="609"/>
                  <a:pt x="109" y="631"/>
                  <a:pt x="130" y="627"/>
                </a:cubicBezTo>
                <a:cubicBezTo>
                  <a:pt x="143" y="624"/>
                  <a:pt x="148" y="613"/>
                  <a:pt x="153" y="597"/>
                </a:cubicBezTo>
                <a:cubicBezTo>
                  <a:pt x="159" y="583"/>
                  <a:pt x="164" y="568"/>
                  <a:pt x="181" y="568"/>
                </a:cubicBezTo>
                <a:cubicBezTo>
                  <a:pt x="185" y="568"/>
                  <a:pt x="190" y="569"/>
                  <a:pt x="196" y="572"/>
                </a:cubicBezTo>
                <a:cubicBezTo>
                  <a:pt x="208" y="578"/>
                  <a:pt x="208" y="578"/>
                  <a:pt x="208" y="578"/>
                </a:cubicBezTo>
                <a:cubicBezTo>
                  <a:pt x="197" y="587"/>
                  <a:pt x="197" y="587"/>
                  <a:pt x="197" y="587"/>
                </a:cubicBezTo>
                <a:cubicBezTo>
                  <a:pt x="189" y="594"/>
                  <a:pt x="186" y="655"/>
                  <a:pt x="201" y="736"/>
                </a:cubicBezTo>
                <a:cubicBezTo>
                  <a:pt x="214" y="804"/>
                  <a:pt x="229" y="829"/>
                  <a:pt x="234" y="831"/>
                </a:cubicBezTo>
                <a:lnTo>
                  <a:pt x="245" y="829"/>
                </a:lnTo>
                <a:close/>
                <a:moveTo>
                  <a:pt x="763" y="566"/>
                </a:moveTo>
                <a:cubicBezTo>
                  <a:pt x="762" y="586"/>
                  <a:pt x="762" y="586"/>
                  <a:pt x="762" y="586"/>
                </a:cubicBezTo>
                <a:cubicBezTo>
                  <a:pt x="762" y="589"/>
                  <a:pt x="763" y="592"/>
                  <a:pt x="764" y="596"/>
                </a:cubicBezTo>
                <a:cubicBezTo>
                  <a:pt x="764" y="596"/>
                  <a:pt x="765" y="595"/>
                  <a:pt x="765" y="594"/>
                </a:cubicBezTo>
                <a:cubicBezTo>
                  <a:pt x="768" y="588"/>
                  <a:pt x="768" y="588"/>
                  <a:pt x="768" y="588"/>
                </a:cubicBezTo>
                <a:cubicBezTo>
                  <a:pt x="768" y="586"/>
                  <a:pt x="768" y="585"/>
                  <a:pt x="768" y="583"/>
                </a:cubicBezTo>
                <a:cubicBezTo>
                  <a:pt x="766" y="577"/>
                  <a:pt x="764" y="572"/>
                  <a:pt x="763" y="566"/>
                </a:cubicBezTo>
                <a:close/>
                <a:moveTo>
                  <a:pt x="903" y="491"/>
                </a:moveTo>
                <a:cubicBezTo>
                  <a:pt x="910" y="520"/>
                  <a:pt x="910" y="520"/>
                  <a:pt x="910" y="520"/>
                </a:cubicBezTo>
                <a:cubicBezTo>
                  <a:pt x="914" y="535"/>
                  <a:pt x="918" y="550"/>
                  <a:pt x="922" y="565"/>
                </a:cubicBezTo>
                <a:cubicBezTo>
                  <a:pt x="926" y="580"/>
                  <a:pt x="926" y="580"/>
                  <a:pt x="926" y="580"/>
                </a:cubicBezTo>
                <a:cubicBezTo>
                  <a:pt x="928" y="575"/>
                  <a:pt x="929" y="568"/>
                  <a:pt x="929" y="555"/>
                </a:cubicBezTo>
                <a:cubicBezTo>
                  <a:pt x="929" y="538"/>
                  <a:pt x="930" y="517"/>
                  <a:pt x="948" y="512"/>
                </a:cubicBezTo>
                <a:cubicBezTo>
                  <a:pt x="976" y="504"/>
                  <a:pt x="1005" y="453"/>
                  <a:pt x="1007" y="419"/>
                </a:cubicBezTo>
                <a:cubicBezTo>
                  <a:pt x="1009" y="395"/>
                  <a:pt x="1043" y="376"/>
                  <a:pt x="1065" y="375"/>
                </a:cubicBezTo>
                <a:cubicBezTo>
                  <a:pt x="1070" y="374"/>
                  <a:pt x="1084" y="360"/>
                  <a:pt x="1084" y="354"/>
                </a:cubicBezTo>
                <a:cubicBezTo>
                  <a:pt x="1083" y="346"/>
                  <a:pt x="1082" y="346"/>
                  <a:pt x="1074" y="346"/>
                </a:cubicBezTo>
                <a:cubicBezTo>
                  <a:pt x="1068" y="345"/>
                  <a:pt x="1057" y="344"/>
                  <a:pt x="1049" y="335"/>
                </a:cubicBezTo>
                <a:cubicBezTo>
                  <a:pt x="1046" y="332"/>
                  <a:pt x="1046" y="329"/>
                  <a:pt x="1043" y="316"/>
                </a:cubicBezTo>
                <a:cubicBezTo>
                  <a:pt x="1042" y="311"/>
                  <a:pt x="1040" y="306"/>
                  <a:pt x="1039" y="301"/>
                </a:cubicBezTo>
                <a:cubicBezTo>
                  <a:pt x="1028" y="306"/>
                  <a:pt x="1018" y="308"/>
                  <a:pt x="1009" y="310"/>
                </a:cubicBezTo>
                <a:cubicBezTo>
                  <a:pt x="995" y="313"/>
                  <a:pt x="983" y="315"/>
                  <a:pt x="969" y="326"/>
                </a:cubicBezTo>
                <a:cubicBezTo>
                  <a:pt x="963" y="330"/>
                  <a:pt x="950" y="337"/>
                  <a:pt x="935" y="345"/>
                </a:cubicBezTo>
                <a:cubicBezTo>
                  <a:pt x="924" y="351"/>
                  <a:pt x="908" y="360"/>
                  <a:pt x="899" y="365"/>
                </a:cubicBezTo>
                <a:cubicBezTo>
                  <a:pt x="907" y="373"/>
                  <a:pt x="915" y="383"/>
                  <a:pt x="911" y="393"/>
                </a:cubicBezTo>
                <a:cubicBezTo>
                  <a:pt x="909" y="399"/>
                  <a:pt x="903" y="403"/>
                  <a:pt x="894" y="404"/>
                </a:cubicBezTo>
                <a:cubicBezTo>
                  <a:pt x="834" y="410"/>
                  <a:pt x="834" y="410"/>
                  <a:pt x="834" y="410"/>
                </a:cubicBezTo>
                <a:cubicBezTo>
                  <a:pt x="829" y="411"/>
                  <a:pt x="821" y="411"/>
                  <a:pt x="813" y="411"/>
                </a:cubicBezTo>
                <a:cubicBezTo>
                  <a:pt x="814" y="421"/>
                  <a:pt x="814" y="421"/>
                  <a:pt x="814" y="421"/>
                </a:cubicBezTo>
                <a:cubicBezTo>
                  <a:pt x="816" y="453"/>
                  <a:pt x="841" y="456"/>
                  <a:pt x="881" y="458"/>
                </a:cubicBezTo>
                <a:cubicBezTo>
                  <a:pt x="890" y="458"/>
                  <a:pt x="898" y="458"/>
                  <a:pt x="906" y="459"/>
                </a:cubicBezTo>
                <a:cubicBezTo>
                  <a:pt x="925" y="462"/>
                  <a:pt x="925" y="462"/>
                  <a:pt x="925" y="462"/>
                </a:cubicBezTo>
                <a:cubicBezTo>
                  <a:pt x="912" y="475"/>
                  <a:pt x="912" y="475"/>
                  <a:pt x="912" y="475"/>
                </a:cubicBezTo>
                <a:cubicBezTo>
                  <a:pt x="909" y="478"/>
                  <a:pt x="905" y="482"/>
                  <a:pt x="901" y="485"/>
                </a:cubicBezTo>
                <a:cubicBezTo>
                  <a:pt x="888" y="498"/>
                  <a:pt x="870" y="515"/>
                  <a:pt x="872" y="527"/>
                </a:cubicBezTo>
                <a:cubicBezTo>
                  <a:pt x="872" y="531"/>
                  <a:pt x="875" y="534"/>
                  <a:pt x="880" y="538"/>
                </a:cubicBezTo>
                <a:cubicBezTo>
                  <a:pt x="881" y="536"/>
                  <a:pt x="883" y="534"/>
                  <a:pt x="884" y="533"/>
                </a:cubicBezTo>
                <a:cubicBezTo>
                  <a:pt x="888" y="528"/>
                  <a:pt x="891" y="523"/>
                  <a:pt x="893" y="519"/>
                </a:cubicBezTo>
                <a:lnTo>
                  <a:pt x="903" y="491"/>
                </a:lnTo>
                <a:close/>
                <a:moveTo>
                  <a:pt x="769" y="393"/>
                </a:moveTo>
                <a:cubicBezTo>
                  <a:pt x="775" y="408"/>
                  <a:pt x="775" y="408"/>
                  <a:pt x="775" y="408"/>
                </a:cubicBezTo>
                <a:cubicBezTo>
                  <a:pt x="775" y="409"/>
                  <a:pt x="776" y="410"/>
                  <a:pt x="776" y="410"/>
                </a:cubicBezTo>
                <a:cubicBezTo>
                  <a:pt x="776" y="410"/>
                  <a:pt x="776" y="410"/>
                  <a:pt x="776" y="410"/>
                </a:cubicBezTo>
                <a:cubicBezTo>
                  <a:pt x="780" y="404"/>
                  <a:pt x="780" y="404"/>
                  <a:pt x="780" y="404"/>
                </a:cubicBezTo>
                <a:cubicBezTo>
                  <a:pt x="777" y="402"/>
                  <a:pt x="774" y="400"/>
                  <a:pt x="773" y="397"/>
                </a:cubicBezTo>
                <a:cubicBezTo>
                  <a:pt x="771" y="392"/>
                  <a:pt x="769" y="386"/>
                  <a:pt x="774" y="377"/>
                </a:cubicBezTo>
                <a:cubicBezTo>
                  <a:pt x="771" y="371"/>
                  <a:pt x="769" y="366"/>
                  <a:pt x="768" y="358"/>
                </a:cubicBezTo>
                <a:cubicBezTo>
                  <a:pt x="766" y="359"/>
                  <a:pt x="764" y="360"/>
                  <a:pt x="763" y="361"/>
                </a:cubicBezTo>
                <a:cubicBezTo>
                  <a:pt x="759" y="366"/>
                  <a:pt x="759" y="375"/>
                  <a:pt x="760" y="384"/>
                </a:cubicBezTo>
                <a:cubicBezTo>
                  <a:pt x="760" y="391"/>
                  <a:pt x="760" y="398"/>
                  <a:pt x="759" y="405"/>
                </a:cubicBezTo>
                <a:cubicBezTo>
                  <a:pt x="759" y="405"/>
                  <a:pt x="759" y="405"/>
                  <a:pt x="759" y="405"/>
                </a:cubicBezTo>
                <a:lnTo>
                  <a:pt x="769" y="393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95" name="Freeform 678"/>
          <p:cNvSpPr>
            <a:spLocks/>
          </p:cNvSpPr>
          <p:nvPr/>
        </p:nvSpPr>
        <p:spPr bwMode="auto">
          <a:xfrm>
            <a:off x="6396970" y="3230494"/>
            <a:ext cx="753087" cy="374368"/>
          </a:xfrm>
          <a:custGeom>
            <a:avLst/>
            <a:gdLst>
              <a:gd name="T0" fmla="*/ 0 w 1161"/>
              <a:gd name="T1" fmla="*/ 190 h 579"/>
              <a:gd name="T2" fmla="*/ 50 w 1161"/>
              <a:gd name="T3" fmla="*/ 248 h 579"/>
              <a:gd name="T4" fmla="*/ 108 w 1161"/>
              <a:gd name="T5" fmla="*/ 316 h 579"/>
              <a:gd name="T6" fmla="*/ 109 w 1161"/>
              <a:gd name="T7" fmla="*/ 386 h 579"/>
              <a:gd name="T8" fmla="*/ 198 w 1161"/>
              <a:gd name="T9" fmla="*/ 406 h 579"/>
              <a:gd name="T10" fmla="*/ 282 w 1161"/>
              <a:gd name="T11" fmla="*/ 450 h 579"/>
              <a:gd name="T12" fmla="*/ 342 w 1161"/>
              <a:gd name="T13" fmla="*/ 519 h 579"/>
              <a:gd name="T14" fmla="*/ 463 w 1161"/>
              <a:gd name="T15" fmla="*/ 514 h 579"/>
              <a:gd name="T16" fmla="*/ 539 w 1161"/>
              <a:gd name="T17" fmla="*/ 546 h 579"/>
              <a:gd name="T18" fmla="*/ 628 w 1161"/>
              <a:gd name="T19" fmla="*/ 572 h 579"/>
              <a:gd name="T20" fmla="*/ 728 w 1161"/>
              <a:gd name="T21" fmla="*/ 534 h 579"/>
              <a:gd name="T22" fmla="*/ 817 w 1161"/>
              <a:gd name="T23" fmla="*/ 524 h 579"/>
              <a:gd name="T24" fmla="*/ 883 w 1161"/>
              <a:gd name="T25" fmla="*/ 461 h 579"/>
              <a:gd name="T26" fmla="*/ 899 w 1161"/>
              <a:gd name="T27" fmla="*/ 398 h 579"/>
              <a:gd name="T28" fmla="*/ 944 w 1161"/>
              <a:gd name="T29" fmla="*/ 415 h 579"/>
              <a:gd name="T30" fmla="*/ 988 w 1161"/>
              <a:gd name="T31" fmla="*/ 378 h 579"/>
              <a:gd name="T32" fmla="*/ 1020 w 1161"/>
              <a:gd name="T33" fmla="*/ 366 h 579"/>
              <a:gd name="T34" fmla="*/ 1062 w 1161"/>
              <a:gd name="T35" fmla="*/ 323 h 579"/>
              <a:gd name="T36" fmla="*/ 1161 w 1161"/>
              <a:gd name="T37" fmla="*/ 313 h 579"/>
              <a:gd name="T38" fmla="*/ 1149 w 1161"/>
              <a:gd name="T39" fmla="*/ 281 h 579"/>
              <a:gd name="T40" fmla="*/ 1118 w 1161"/>
              <a:gd name="T41" fmla="*/ 244 h 579"/>
              <a:gd name="T42" fmla="*/ 1053 w 1161"/>
              <a:gd name="T43" fmla="*/ 264 h 579"/>
              <a:gd name="T44" fmla="*/ 1018 w 1161"/>
              <a:gd name="T45" fmla="*/ 215 h 579"/>
              <a:gd name="T46" fmla="*/ 1048 w 1161"/>
              <a:gd name="T47" fmla="*/ 134 h 579"/>
              <a:gd name="T48" fmla="*/ 979 w 1161"/>
              <a:gd name="T49" fmla="*/ 121 h 579"/>
              <a:gd name="T50" fmla="*/ 914 w 1161"/>
              <a:gd name="T51" fmla="*/ 159 h 579"/>
              <a:gd name="T52" fmla="*/ 763 w 1161"/>
              <a:gd name="T53" fmla="*/ 160 h 579"/>
              <a:gd name="T54" fmla="*/ 618 w 1161"/>
              <a:gd name="T55" fmla="*/ 100 h 579"/>
              <a:gd name="T56" fmla="*/ 541 w 1161"/>
              <a:gd name="T57" fmla="*/ 100 h 579"/>
              <a:gd name="T58" fmla="*/ 500 w 1161"/>
              <a:gd name="T59" fmla="*/ 38 h 579"/>
              <a:gd name="T60" fmla="*/ 417 w 1161"/>
              <a:gd name="T61" fmla="*/ 8 h 579"/>
              <a:gd name="T62" fmla="*/ 376 w 1161"/>
              <a:gd name="T63" fmla="*/ 76 h 579"/>
              <a:gd name="T64" fmla="*/ 277 w 1161"/>
              <a:gd name="T65" fmla="*/ 130 h 579"/>
              <a:gd name="T66" fmla="*/ 228 w 1161"/>
              <a:gd name="T67" fmla="*/ 105 h 579"/>
              <a:gd name="T68" fmla="*/ 144 w 1161"/>
              <a:gd name="T69" fmla="*/ 99 h 579"/>
              <a:gd name="T70" fmla="*/ 0 w 1161"/>
              <a:gd name="T71" fmla="*/ 190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61" h="579">
                <a:moveTo>
                  <a:pt x="0" y="190"/>
                </a:moveTo>
                <a:cubicBezTo>
                  <a:pt x="6" y="213"/>
                  <a:pt x="25" y="243"/>
                  <a:pt x="50" y="248"/>
                </a:cubicBezTo>
                <a:cubicBezTo>
                  <a:pt x="96" y="257"/>
                  <a:pt x="93" y="271"/>
                  <a:pt x="108" y="316"/>
                </a:cubicBezTo>
                <a:cubicBezTo>
                  <a:pt x="111" y="325"/>
                  <a:pt x="108" y="386"/>
                  <a:pt x="109" y="386"/>
                </a:cubicBezTo>
                <a:cubicBezTo>
                  <a:pt x="136" y="395"/>
                  <a:pt x="174" y="395"/>
                  <a:pt x="198" y="406"/>
                </a:cubicBezTo>
                <a:cubicBezTo>
                  <a:pt x="225" y="417"/>
                  <a:pt x="266" y="425"/>
                  <a:pt x="282" y="450"/>
                </a:cubicBezTo>
                <a:cubicBezTo>
                  <a:pt x="291" y="465"/>
                  <a:pt x="322" y="520"/>
                  <a:pt x="342" y="519"/>
                </a:cubicBezTo>
                <a:cubicBezTo>
                  <a:pt x="382" y="517"/>
                  <a:pt x="423" y="515"/>
                  <a:pt x="463" y="514"/>
                </a:cubicBezTo>
                <a:cubicBezTo>
                  <a:pt x="493" y="513"/>
                  <a:pt x="512" y="537"/>
                  <a:pt x="539" y="546"/>
                </a:cubicBezTo>
                <a:cubicBezTo>
                  <a:pt x="558" y="552"/>
                  <a:pt x="610" y="579"/>
                  <a:pt x="628" y="572"/>
                </a:cubicBezTo>
                <a:cubicBezTo>
                  <a:pt x="659" y="560"/>
                  <a:pt x="695" y="539"/>
                  <a:pt x="728" y="534"/>
                </a:cubicBezTo>
                <a:cubicBezTo>
                  <a:pt x="759" y="528"/>
                  <a:pt x="787" y="540"/>
                  <a:pt x="817" y="524"/>
                </a:cubicBezTo>
                <a:cubicBezTo>
                  <a:pt x="829" y="518"/>
                  <a:pt x="889" y="469"/>
                  <a:pt x="883" y="461"/>
                </a:cubicBezTo>
                <a:cubicBezTo>
                  <a:pt x="870" y="440"/>
                  <a:pt x="867" y="406"/>
                  <a:pt x="899" y="398"/>
                </a:cubicBezTo>
                <a:cubicBezTo>
                  <a:pt x="912" y="395"/>
                  <a:pt x="931" y="417"/>
                  <a:pt x="944" y="415"/>
                </a:cubicBezTo>
                <a:cubicBezTo>
                  <a:pt x="957" y="412"/>
                  <a:pt x="977" y="387"/>
                  <a:pt x="988" y="378"/>
                </a:cubicBezTo>
                <a:cubicBezTo>
                  <a:pt x="997" y="370"/>
                  <a:pt x="1011" y="373"/>
                  <a:pt x="1020" y="366"/>
                </a:cubicBezTo>
                <a:cubicBezTo>
                  <a:pt x="1035" y="355"/>
                  <a:pt x="1049" y="336"/>
                  <a:pt x="1062" y="323"/>
                </a:cubicBezTo>
                <a:cubicBezTo>
                  <a:pt x="1076" y="308"/>
                  <a:pt x="1140" y="314"/>
                  <a:pt x="1161" y="313"/>
                </a:cubicBezTo>
                <a:cubicBezTo>
                  <a:pt x="1151" y="303"/>
                  <a:pt x="1150" y="294"/>
                  <a:pt x="1149" y="281"/>
                </a:cubicBezTo>
                <a:cubicBezTo>
                  <a:pt x="1148" y="267"/>
                  <a:pt x="1128" y="254"/>
                  <a:pt x="1118" y="244"/>
                </a:cubicBezTo>
                <a:cubicBezTo>
                  <a:pt x="1112" y="237"/>
                  <a:pt x="1071" y="266"/>
                  <a:pt x="1053" y="264"/>
                </a:cubicBezTo>
                <a:cubicBezTo>
                  <a:pt x="1016" y="260"/>
                  <a:pt x="1016" y="251"/>
                  <a:pt x="1018" y="215"/>
                </a:cubicBezTo>
                <a:cubicBezTo>
                  <a:pt x="1020" y="179"/>
                  <a:pt x="1029" y="165"/>
                  <a:pt x="1048" y="134"/>
                </a:cubicBezTo>
                <a:cubicBezTo>
                  <a:pt x="1026" y="142"/>
                  <a:pt x="989" y="114"/>
                  <a:pt x="979" y="121"/>
                </a:cubicBezTo>
                <a:cubicBezTo>
                  <a:pt x="958" y="134"/>
                  <a:pt x="938" y="152"/>
                  <a:pt x="914" y="159"/>
                </a:cubicBezTo>
                <a:cubicBezTo>
                  <a:pt x="872" y="171"/>
                  <a:pt x="803" y="193"/>
                  <a:pt x="763" y="160"/>
                </a:cubicBezTo>
                <a:cubicBezTo>
                  <a:pt x="731" y="135"/>
                  <a:pt x="659" y="81"/>
                  <a:pt x="618" y="100"/>
                </a:cubicBezTo>
                <a:cubicBezTo>
                  <a:pt x="586" y="115"/>
                  <a:pt x="572" y="122"/>
                  <a:pt x="541" y="100"/>
                </a:cubicBezTo>
                <a:cubicBezTo>
                  <a:pt x="515" y="81"/>
                  <a:pt x="532" y="50"/>
                  <a:pt x="500" y="38"/>
                </a:cubicBezTo>
                <a:cubicBezTo>
                  <a:pt x="488" y="33"/>
                  <a:pt x="427" y="0"/>
                  <a:pt x="417" y="8"/>
                </a:cubicBezTo>
                <a:cubicBezTo>
                  <a:pt x="387" y="34"/>
                  <a:pt x="367" y="38"/>
                  <a:pt x="376" y="76"/>
                </a:cubicBezTo>
                <a:cubicBezTo>
                  <a:pt x="391" y="148"/>
                  <a:pt x="333" y="130"/>
                  <a:pt x="277" y="130"/>
                </a:cubicBezTo>
                <a:cubicBezTo>
                  <a:pt x="252" y="130"/>
                  <a:pt x="250" y="107"/>
                  <a:pt x="228" y="105"/>
                </a:cubicBezTo>
                <a:cubicBezTo>
                  <a:pt x="205" y="103"/>
                  <a:pt x="166" y="91"/>
                  <a:pt x="144" y="99"/>
                </a:cubicBezTo>
                <a:cubicBezTo>
                  <a:pt x="96" y="115"/>
                  <a:pt x="24" y="142"/>
                  <a:pt x="0" y="19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96" name="Freeform 679"/>
          <p:cNvSpPr>
            <a:spLocks noEditPoints="1"/>
          </p:cNvSpPr>
          <p:nvPr/>
        </p:nvSpPr>
        <p:spPr bwMode="auto">
          <a:xfrm>
            <a:off x="6390441" y="3228320"/>
            <a:ext cx="772677" cy="378720"/>
          </a:xfrm>
          <a:custGeom>
            <a:avLst/>
            <a:gdLst>
              <a:gd name="T0" fmla="*/ 547 w 1193"/>
              <a:gd name="T1" fmla="*/ 556 h 584"/>
              <a:gd name="T2" fmla="*/ 352 w 1193"/>
              <a:gd name="T3" fmla="*/ 530 h 584"/>
              <a:gd name="T4" fmla="*/ 284 w 1193"/>
              <a:gd name="T5" fmla="*/ 457 h 584"/>
              <a:gd name="T6" fmla="*/ 158 w 1193"/>
              <a:gd name="T7" fmla="*/ 405 h 584"/>
              <a:gd name="T8" fmla="*/ 109 w 1193"/>
              <a:gd name="T9" fmla="*/ 321 h 584"/>
              <a:gd name="T10" fmla="*/ 1 w 1193"/>
              <a:gd name="T11" fmla="*/ 194 h 584"/>
              <a:gd name="T12" fmla="*/ 151 w 1193"/>
              <a:gd name="T13" fmla="*/ 92 h 584"/>
              <a:gd name="T14" fmla="*/ 267 w 1193"/>
              <a:gd name="T15" fmla="*/ 113 h 584"/>
              <a:gd name="T16" fmla="*/ 340 w 1193"/>
              <a:gd name="T17" fmla="*/ 125 h 584"/>
              <a:gd name="T18" fmla="*/ 405 w 1193"/>
              <a:gd name="T19" fmla="*/ 16 h 584"/>
              <a:gd name="T20" fmla="*/ 500 w 1193"/>
              <a:gd name="T21" fmla="*/ 25 h 584"/>
              <a:gd name="T22" fmla="*/ 557 w 1193"/>
              <a:gd name="T23" fmla="*/ 94 h 584"/>
              <a:gd name="T24" fmla="*/ 778 w 1193"/>
              <a:gd name="T25" fmla="*/ 155 h 584"/>
              <a:gd name="T26" fmla="*/ 921 w 1193"/>
              <a:gd name="T27" fmla="*/ 152 h 584"/>
              <a:gd name="T28" fmla="*/ 1019 w 1193"/>
              <a:gd name="T29" fmla="*/ 120 h 584"/>
              <a:gd name="T30" fmla="*/ 1066 w 1193"/>
              <a:gd name="T31" fmla="*/ 141 h 584"/>
              <a:gd name="T32" fmla="*/ 1064 w 1193"/>
              <a:gd name="T33" fmla="*/ 257 h 584"/>
              <a:gd name="T34" fmla="*/ 1135 w 1193"/>
              <a:gd name="T35" fmla="*/ 240 h 584"/>
              <a:gd name="T36" fmla="*/ 1178 w 1193"/>
              <a:gd name="T37" fmla="*/ 308 h 584"/>
              <a:gd name="T38" fmla="*/ 1161 w 1193"/>
              <a:gd name="T39" fmla="*/ 324 h 584"/>
              <a:gd name="T40" fmla="*/ 1079 w 1193"/>
              <a:gd name="T41" fmla="*/ 331 h 584"/>
              <a:gd name="T42" fmla="*/ 1016 w 1193"/>
              <a:gd name="T43" fmla="*/ 383 h 584"/>
              <a:gd name="T44" fmla="*/ 956 w 1193"/>
              <a:gd name="T45" fmla="*/ 426 h 584"/>
              <a:gd name="T46" fmla="*/ 912 w 1193"/>
              <a:gd name="T47" fmla="*/ 409 h 584"/>
              <a:gd name="T48" fmla="*/ 903 w 1193"/>
              <a:gd name="T49" fmla="*/ 461 h 584"/>
              <a:gd name="T50" fmla="*/ 788 w 1193"/>
              <a:gd name="T51" fmla="*/ 544 h 584"/>
              <a:gd name="T52" fmla="*/ 673 w 1193"/>
              <a:gd name="T53" fmla="*/ 569 h 584"/>
              <a:gd name="T54" fmla="*/ 475 w 1193"/>
              <a:gd name="T55" fmla="*/ 507 h 584"/>
              <a:gd name="T56" fmla="*/ 574 w 1193"/>
              <a:gd name="T57" fmla="*/ 547 h 584"/>
              <a:gd name="T58" fmla="*/ 666 w 1193"/>
              <a:gd name="T59" fmla="*/ 552 h 584"/>
              <a:gd name="T60" fmla="*/ 823 w 1193"/>
              <a:gd name="T61" fmla="*/ 518 h 584"/>
              <a:gd name="T62" fmla="*/ 907 w 1193"/>
              <a:gd name="T63" fmla="*/ 391 h 584"/>
              <a:gd name="T64" fmla="*/ 979 w 1193"/>
              <a:gd name="T65" fmla="*/ 385 h 584"/>
              <a:gd name="T66" fmla="*/ 1025 w 1193"/>
              <a:gd name="T67" fmla="*/ 361 h 584"/>
              <a:gd name="T68" fmla="*/ 1129 w 1193"/>
              <a:gd name="T69" fmla="*/ 305 h 584"/>
              <a:gd name="T70" fmla="*/ 1150 w 1193"/>
              <a:gd name="T71" fmla="*/ 284 h 584"/>
              <a:gd name="T72" fmla="*/ 1105 w 1193"/>
              <a:gd name="T73" fmla="*/ 262 h 584"/>
              <a:gd name="T74" fmla="*/ 1019 w 1193"/>
              <a:gd name="T75" fmla="*/ 216 h 584"/>
              <a:gd name="T76" fmla="*/ 993 w 1193"/>
              <a:gd name="T77" fmla="*/ 131 h 584"/>
              <a:gd name="T78" fmla="*/ 924 w 1193"/>
              <a:gd name="T79" fmla="*/ 171 h 584"/>
              <a:gd name="T80" fmla="*/ 632 w 1193"/>
              <a:gd name="T81" fmla="*/ 110 h 584"/>
              <a:gd name="T82" fmla="*/ 524 w 1193"/>
              <a:gd name="T83" fmla="*/ 73 h 584"/>
              <a:gd name="T84" fmla="*/ 432 w 1193"/>
              <a:gd name="T85" fmla="*/ 18 h 584"/>
              <a:gd name="T86" fmla="*/ 389 w 1193"/>
              <a:gd name="T87" fmla="*/ 128 h 584"/>
              <a:gd name="T88" fmla="*/ 287 w 1193"/>
              <a:gd name="T89" fmla="*/ 142 h 584"/>
              <a:gd name="T90" fmla="*/ 213 w 1193"/>
              <a:gd name="T91" fmla="*/ 113 h 584"/>
              <a:gd name="T92" fmla="*/ 61 w 1193"/>
              <a:gd name="T93" fmla="*/ 241 h 584"/>
              <a:gd name="T94" fmla="*/ 128 w 1193"/>
              <a:gd name="T95" fmla="*/ 366 h 584"/>
              <a:gd name="T96" fmla="*/ 212 w 1193"/>
              <a:gd name="T97" fmla="*/ 399 h 584"/>
              <a:gd name="T98" fmla="*/ 304 w 1193"/>
              <a:gd name="T99" fmla="*/ 454 h 584"/>
              <a:gd name="T100" fmla="*/ 475 w 1193"/>
              <a:gd name="T101" fmla="*/ 507 h 5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193" h="584">
                <a:moveTo>
                  <a:pt x="631" y="584"/>
                </a:moveTo>
                <a:cubicBezTo>
                  <a:pt x="614" y="584"/>
                  <a:pt x="588" y="573"/>
                  <a:pt x="567" y="564"/>
                </a:cubicBezTo>
                <a:cubicBezTo>
                  <a:pt x="559" y="561"/>
                  <a:pt x="551" y="558"/>
                  <a:pt x="547" y="556"/>
                </a:cubicBezTo>
                <a:cubicBezTo>
                  <a:pt x="535" y="553"/>
                  <a:pt x="524" y="547"/>
                  <a:pt x="515" y="541"/>
                </a:cubicBezTo>
                <a:cubicBezTo>
                  <a:pt x="502" y="533"/>
                  <a:pt x="489" y="525"/>
                  <a:pt x="475" y="525"/>
                </a:cubicBezTo>
                <a:cubicBezTo>
                  <a:pt x="433" y="527"/>
                  <a:pt x="393" y="528"/>
                  <a:pt x="352" y="530"/>
                </a:cubicBezTo>
                <a:cubicBezTo>
                  <a:pt x="352" y="530"/>
                  <a:pt x="352" y="530"/>
                  <a:pt x="352" y="530"/>
                </a:cubicBezTo>
                <a:cubicBezTo>
                  <a:pt x="332" y="530"/>
                  <a:pt x="312" y="503"/>
                  <a:pt x="288" y="463"/>
                </a:cubicBezTo>
                <a:cubicBezTo>
                  <a:pt x="284" y="457"/>
                  <a:pt x="284" y="457"/>
                  <a:pt x="284" y="457"/>
                </a:cubicBezTo>
                <a:cubicBezTo>
                  <a:pt x="274" y="441"/>
                  <a:pt x="249" y="432"/>
                  <a:pt x="228" y="425"/>
                </a:cubicBezTo>
                <a:cubicBezTo>
                  <a:pt x="219" y="422"/>
                  <a:pt x="211" y="419"/>
                  <a:pt x="205" y="416"/>
                </a:cubicBezTo>
                <a:cubicBezTo>
                  <a:pt x="192" y="411"/>
                  <a:pt x="175" y="408"/>
                  <a:pt x="158" y="405"/>
                </a:cubicBezTo>
                <a:cubicBezTo>
                  <a:pt x="144" y="403"/>
                  <a:pt x="129" y="401"/>
                  <a:pt x="116" y="397"/>
                </a:cubicBezTo>
                <a:cubicBezTo>
                  <a:pt x="109" y="395"/>
                  <a:pt x="109" y="393"/>
                  <a:pt x="110" y="365"/>
                </a:cubicBezTo>
                <a:cubicBezTo>
                  <a:pt x="110" y="351"/>
                  <a:pt x="110" y="326"/>
                  <a:pt x="109" y="321"/>
                </a:cubicBezTo>
                <a:cubicBezTo>
                  <a:pt x="107" y="314"/>
                  <a:pt x="105" y="308"/>
                  <a:pt x="103" y="303"/>
                </a:cubicBezTo>
                <a:cubicBezTo>
                  <a:pt x="94" y="273"/>
                  <a:pt x="91" y="266"/>
                  <a:pt x="58" y="259"/>
                </a:cubicBezTo>
                <a:cubicBezTo>
                  <a:pt x="30" y="254"/>
                  <a:pt x="9" y="222"/>
                  <a:pt x="1" y="194"/>
                </a:cubicBezTo>
                <a:cubicBezTo>
                  <a:pt x="0" y="191"/>
                  <a:pt x="0" y="191"/>
                  <a:pt x="0" y="191"/>
                </a:cubicBezTo>
                <a:cubicBezTo>
                  <a:pt x="1" y="188"/>
                  <a:pt x="1" y="188"/>
                  <a:pt x="1" y="188"/>
                </a:cubicBezTo>
                <a:cubicBezTo>
                  <a:pt x="25" y="141"/>
                  <a:pt x="87" y="114"/>
                  <a:pt x="151" y="92"/>
                </a:cubicBezTo>
                <a:cubicBezTo>
                  <a:pt x="167" y="86"/>
                  <a:pt x="194" y="90"/>
                  <a:pt x="217" y="94"/>
                </a:cubicBezTo>
                <a:cubicBezTo>
                  <a:pt x="225" y="96"/>
                  <a:pt x="233" y="97"/>
                  <a:pt x="239" y="98"/>
                </a:cubicBezTo>
                <a:cubicBezTo>
                  <a:pt x="253" y="100"/>
                  <a:pt x="261" y="107"/>
                  <a:pt x="267" y="113"/>
                </a:cubicBezTo>
                <a:cubicBezTo>
                  <a:pt x="273" y="119"/>
                  <a:pt x="277" y="123"/>
                  <a:pt x="287" y="123"/>
                </a:cubicBezTo>
                <a:cubicBezTo>
                  <a:pt x="297" y="123"/>
                  <a:pt x="306" y="124"/>
                  <a:pt x="316" y="124"/>
                </a:cubicBezTo>
                <a:cubicBezTo>
                  <a:pt x="325" y="125"/>
                  <a:pt x="333" y="125"/>
                  <a:pt x="340" y="125"/>
                </a:cubicBezTo>
                <a:cubicBezTo>
                  <a:pt x="359" y="125"/>
                  <a:pt x="369" y="122"/>
                  <a:pt x="375" y="116"/>
                </a:cubicBezTo>
                <a:cubicBezTo>
                  <a:pt x="380" y="110"/>
                  <a:pt x="380" y="98"/>
                  <a:pt x="377" y="80"/>
                </a:cubicBezTo>
                <a:cubicBezTo>
                  <a:pt x="369" y="44"/>
                  <a:pt x="385" y="32"/>
                  <a:pt x="405" y="16"/>
                </a:cubicBezTo>
                <a:cubicBezTo>
                  <a:pt x="410" y="13"/>
                  <a:pt x="415" y="8"/>
                  <a:pt x="421" y="3"/>
                </a:cubicBezTo>
                <a:cubicBezTo>
                  <a:pt x="424" y="1"/>
                  <a:pt x="427" y="0"/>
                  <a:pt x="432" y="0"/>
                </a:cubicBezTo>
                <a:cubicBezTo>
                  <a:pt x="447" y="0"/>
                  <a:pt x="473" y="12"/>
                  <a:pt x="500" y="25"/>
                </a:cubicBezTo>
                <a:cubicBezTo>
                  <a:pt x="506" y="28"/>
                  <a:pt x="511" y="30"/>
                  <a:pt x="514" y="31"/>
                </a:cubicBezTo>
                <a:cubicBezTo>
                  <a:pt x="535" y="40"/>
                  <a:pt x="539" y="56"/>
                  <a:pt x="542" y="69"/>
                </a:cubicBezTo>
                <a:cubicBezTo>
                  <a:pt x="545" y="79"/>
                  <a:pt x="547" y="88"/>
                  <a:pt x="557" y="94"/>
                </a:cubicBezTo>
                <a:cubicBezTo>
                  <a:pt x="582" y="113"/>
                  <a:pt x="592" y="108"/>
                  <a:pt x="621" y="95"/>
                </a:cubicBezTo>
                <a:cubicBezTo>
                  <a:pt x="624" y="93"/>
                  <a:pt x="624" y="93"/>
                  <a:pt x="624" y="93"/>
                </a:cubicBezTo>
                <a:cubicBezTo>
                  <a:pt x="657" y="78"/>
                  <a:pt x="707" y="98"/>
                  <a:pt x="778" y="155"/>
                </a:cubicBezTo>
                <a:cubicBezTo>
                  <a:pt x="791" y="165"/>
                  <a:pt x="808" y="170"/>
                  <a:pt x="830" y="170"/>
                </a:cubicBezTo>
                <a:cubicBezTo>
                  <a:pt x="861" y="170"/>
                  <a:pt x="894" y="160"/>
                  <a:pt x="919" y="153"/>
                </a:cubicBezTo>
                <a:cubicBezTo>
                  <a:pt x="921" y="152"/>
                  <a:pt x="921" y="152"/>
                  <a:pt x="921" y="152"/>
                </a:cubicBezTo>
                <a:cubicBezTo>
                  <a:pt x="937" y="148"/>
                  <a:pt x="952" y="137"/>
                  <a:pt x="966" y="127"/>
                </a:cubicBezTo>
                <a:cubicBezTo>
                  <a:pt x="972" y="123"/>
                  <a:pt x="978" y="119"/>
                  <a:pt x="984" y="115"/>
                </a:cubicBezTo>
                <a:cubicBezTo>
                  <a:pt x="991" y="110"/>
                  <a:pt x="1003" y="114"/>
                  <a:pt x="1019" y="120"/>
                </a:cubicBezTo>
                <a:cubicBezTo>
                  <a:pt x="1031" y="125"/>
                  <a:pt x="1047" y="130"/>
                  <a:pt x="1055" y="128"/>
                </a:cubicBezTo>
                <a:cubicBezTo>
                  <a:pt x="1080" y="118"/>
                  <a:pt x="1080" y="118"/>
                  <a:pt x="1080" y="118"/>
                </a:cubicBezTo>
                <a:cubicBezTo>
                  <a:pt x="1066" y="141"/>
                  <a:pt x="1066" y="141"/>
                  <a:pt x="1066" y="141"/>
                </a:cubicBezTo>
                <a:cubicBezTo>
                  <a:pt x="1047" y="171"/>
                  <a:pt x="1039" y="183"/>
                  <a:pt x="1037" y="217"/>
                </a:cubicBezTo>
                <a:cubicBezTo>
                  <a:pt x="1035" y="252"/>
                  <a:pt x="1035" y="254"/>
                  <a:pt x="1064" y="257"/>
                </a:cubicBezTo>
                <a:cubicBezTo>
                  <a:pt x="1064" y="257"/>
                  <a:pt x="1064" y="257"/>
                  <a:pt x="1064" y="257"/>
                </a:cubicBezTo>
                <a:cubicBezTo>
                  <a:pt x="1072" y="257"/>
                  <a:pt x="1086" y="251"/>
                  <a:pt x="1097" y="246"/>
                </a:cubicBezTo>
                <a:cubicBezTo>
                  <a:pt x="1110" y="239"/>
                  <a:pt x="1119" y="236"/>
                  <a:pt x="1125" y="236"/>
                </a:cubicBezTo>
                <a:cubicBezTo>
                  <a:pt x="1130" y="236"/>
                  <a:pt x="1133" y="238"/>
                  <a:pt x="1135" y="240"/>
                </a:cubicBezTo>
                <a:cubicBezTo>
                  <a:pt x="1137" y="242"/>
                  <a:pt x="1140" y="244"/>
                  <a:pt x="1143" y="247"/>
                </a:cubicBezTo>
                <a:cubicBezTo>
                  <a:pt x="1154" y="256"/>
                  <a:pt x="1167" y="268"/>
                  <a:pt x="1168" y="283"/>
                </a:cubicBezTo>
                <a:cubicBezTo>
                  <a:pt x="1169" y="295"/>
                  <a:pt x="1170" y="301"/>
                  <a:pt x="1178" y="308"/>
                </a:cubicBezTo>
                <a:cubicBezTo>
                  <a:pt x="1193" y="322"/>
                  <a:pt x="1193" y="322"/>
                  <a:pt x="1193" y="322"/>
                </a:cubicBezTo>
                <a:cubicBezTo>
                  <a:pt x="1172" y="324"/>
                  <a:pt x="1172" y="324"/>
                  <a:pt x="1172" y="324"/>
                </a:cubicBezTo>
                <a:cubicBezTo>
                  <a:pt x="1169" y="324"/>
                  <a:pt x="1166" y="324"/>
                  <a:pt x="1161" y="324"/>
                </a:cubicBezTo>
                <a:cubicBezTo>
                  <a:pt x="1147" y="324"/>
                  <a:pt x="1147" y="324"/>
                  <a:pt x="1147" y="324"/>
                </a:cubicBezTo>
                <a:cubicBezTo>
                  <a:pt x="1142" y="324"/>
                  <a:pt x="1135" y="324"/>
                  <a:pt x="1129" y="324"/>
                </a:cubicBezTo>
                <a:cubicBezTo>
                  <a:pt x="1091" y="324"/>
                  <a:pt x="1082" y="328"/>
                  <a:pt x="1079" y="331"/>
                </a:cubicBezTo>
                <a:cubicBezTo>
                  <a:pt x="1075" y="335"/>
                  <a:pt x="1070" y="341"/>
                  <a:pt x="1066" y="346"/>
                </a:cubicBezTo>
                <a:cubicBezTo>
                  <a:pt x="1057" y="357"/>
                  <a:pt x="1047" y="368"/>
                  <a:pt x="1035" y="376"/>
                </a:cubicBezTo>
                <a:cubicBezTo>
                  <a:pt x="1029" y="380"/>
                  <a:pt x="1022" y="381"/>
                  <a:pt x="1016" y="383"/>
                </a:cubicBezTo>
                <a:cubicBezTo>
                  <a:pt x="1011" y="384"/>
                  <a:pt x="1007" y="385"/>
                  <a:pt x="1004" y="387"/>
                </a:cubicBezTo>
                <a:cubicBezTo>
                  <a:pt x="1000" y="389"/>
                  <a:pt x="997" y="393"/>
                  <a:pt x="992" y="398"/>
                </a:cubicBezTo>
                <a:cubicBezTo>
                  <a:pt x="978" y="413"/>
                  <a:pt x="967" y="424"/>
                  <a:pt x="956" y="426"/>
                </a:cubicBezTo>
                <a:cubicBezTo>
                  <a:pt x="951" y="426"/>
                  <a:pt x="951" y="426"/>
                  <a:pt x="951" y="426"/>
                </a:cubicBezTo>
                <a:cubicBezTo>
                  <a:pt x="943" y="426"/>
                  <a:pt x="935" y="421"/>
                  <a:pt x="927" y="416"/>
                </a:cubicBezTo>
                <a:cubicBezTo>
                  <a:pt x="922" y="413"/>
                  <a:pt x="915" y="409"/>
                  <a:pt x="912" y="409"/>
                </a:cubicBezTo>
                <a:cubicBezTo>
                  <a:pt x="903" y="411"/>
                  <a:pt x="898" y="416"/>
                  <a:pt x="895" y="422"/>
                </a:cubicBezTo>
                <a:cubicBezTo>
                  <a:pt x="891" y="432"/>
                  <a:pt x="894" y="446"/>
                  <a:pt x="901" y="458"/>
                </a:cubicBezTo>
                <a:cubicBezTo>
                  <a:pt x="903" y="461"/>
                  <a:pt x="903" y="461"/>
                  <a:pt x="903" y="461"/>
                </a:cubicBezTo>
                <a:cubicBezTo>
                  <a:pt x="903" y="467"/>
                  <a:pt x="903" y="467"/>
                  <a:pt x="903" y="467"/>
                </a:cubicBezTo>
                <a:cubicBezTo>
                  <a:pt x="898" y="484"/>
                  <a:pt x="842" y="529"/>
                  <a:pt x="832" y="535"/>
                </a:cubicBezTo>
                <a:cubicBezTo>
                  <a:pt x="815" y="543"/>
                  <a:pt x="800" y="544"/>
                  <a:pt x="788" y="544"/>
                </a:cubicBezTo>
                <a:cubicBezTo>
                  <a:pt x="783" y="544"/>
                  <a:pt x="778" y="544"/>
                  <a:pt x="772" y="544"/>
                </a:cubicBezTo>
                <a:cubicBezTo>
                  <a:pt x="761" y="543"/>
                  <a:pt x="749" y="543"/>
                  <a:pt x="740" y="545"/>
                </a:cubicBezTo>
                <a:cubicBezTo>
                  <a:pt x="718" y="548"/>
                  <a:pt x="696" y="559"/>
                  <a:pt x="673" y="569"/>
                </a:cubicBezTo>
                <a:cubicBezTo>
                  <a:pt x="663" y="574"/>
                  <a:pt x="652" y="579"/>
                  <a:pt x="641" y="583"/>
                </a:cubicBezTo>
                <a:cubicBezTo>
                  <a:pt x="638" y="584"/>
                  <a:pt x="635" y="584"/>
                  <a:pt x="631" y="584"/>
                </a:cubicBezTo>
                <a:close/>
                <a:moveTo>
                  <a:pt x="475" y="507"/>
                </a:moveTo>
                <a:cubicBezTo>
                  <a:pt x="495" y="507"/>
                  <a:pt x="510" y="516"/>
                  <a:pt x="524" y="525"/>
                </a:cubicBezTo>
                <a:cubicBezTo>
                  <a:pt x="534" y="530"/>
                  <a:pt x="542" y="536"/>
                  <a:pt x="552" y="539"/>
                </a:cubicBezTo>
                <a:cubicBezTo>
                  <a:pt x="558" y="541"/>
                  <a:pt x="565" y="544"/>
                  <a:pt x="574" y="547"/>
                </a:cubicBezTo>
                <a:cubicBezTo>
                  <a:pt x="592" y="555"/>
                  <a:pt x="618" y="566"/>
                  <a:pt x="631" y="566"/>
                </a:cubicBezTo>
                <a:cubicBezTo>
                  <a:pt x="633" y="566"/>
                  <a:pt x="634" y="566"/>
                  <a:pt x="635" y="565"/>
                </a:cubicBezTo>
                <a:cubicBezTo>
                  <a:pt x="644" y="562"/>
                  <a:pt x="655" y="557"/>
                  <a:pt x="666" y="552"/>
                </a:cubicBezTo>
                <a:cubicBezTo>
                  <a:pt x="689" y="541"/>
                  <a:pt x="713" y="531"/>
                  <a:pt x="737" y="527"/>
                </a:cubicBezTo>
                <a:cubicBezTo>
                  <a:pt x="747" y="525"/>
                  <a:pt x="760" y="525"/>
                  <a:pt x="773" y="525"/>
                </a:cubicBezTo>
                <a:cubicBezTo>
                  <a:pt x="789" y="526"/>
                  <a:pt x="804" y="528"/>
                  <a:pt x="823" y="518"/>
                </a:cubicBezTo>
                <a:cubicBezTo>
                  <a:pt x="834" y="513"/>
                  <a:pt x="876" y="477"/>
                  <a:pt x="884" y="465"/>
                </a:cubicBezTo>
                <a:cubicBezTo>
                  <a:pt x="875" y="449"/>
                  <a:pt x="873" y="430"/>
                  <a:pt x="878" y="416"/>
                </a:cubicBezTo>
                <a:cubicBezTo>
                  <a:pt x="881" y="407"/>
                  <a:pt x="889" y="396"/>
                  <a:pt x="907" y="391"/>
                </a:cubicBezTo>
                <a:cubicBezTo>
                  <a:pt x="916" y="389"/>
                  <a:pt x="927" y="395"/>
                  <a:pt x="937" y="400"/>
                </a:cubicBezTo>
                <a:cubicBezTo>
                  <a:pt x="942" y="404"/>
                  <a:pt x="948" y="408"/>
                  <a:pt x="951" y="408"/>
                </a:cubicBezTo>
                <a:cubicBezTo>
                  <a:pt x="958" y="407"/>
                  <a:pt x="972" y="393"/>
                  <a:pt x="979" y="385"/>
                </a:cubicBezTo>
                <a:cubicBezTo>
                  <a:pt x="984" y="380"/>
                  <a:pt x="988" y="376"/>
                  <a:pt x="992" y="373"/>
                </a:cubicBezTo>
                <a:cubicBezTo>
                  <a:pt x="998" y="367"/>
                  <a:pt x="1006" y="366"/>
                  <a:pt x="1013" y="365"/>
                </a:cubicBezTo>
                <a:cubicBezTo>
                  <a:pt x="1018" y="364"/>
                  <a:pt x="1022" y="363"/>
                  <a:pt x="1025" y="361"/>
                </a:cubicBezTo>
                <a:cubicBezTo>
                  <a:pt x="1034" y="354"/>
                  <a:pt x="1043" y="344"/>
                  <a:pt x="1052" y="334"/>
                </a:cubicBezTo>
                <a:cubicBezTo>
                  <a:pt x="1057" y="328"/>
                  <a:pt x="1061" y="323"/>
                  <a:pt x="1066" y="318"/>
                </a:cubicBezTo>
                <a:cubicBezTo>
                  <a:pt x="1074" y="309"/>
                  <a:pt x="1093" y="305"/>
                  <a:pt x="1129" y="305"/>
                </a:cubicBezTo>
                <a:cubicBezTo>
                  <a:pt x="1136" y="305"/>
                  <a:pt x="1142" y="305"/>
                  <a:pt x="1148" y="305"/>
                </a:cubicBezTo>
                <a:cubicBezTo>
                  <a:pt x="1154" y="306"/>
                  <a:pt x="1154" y="306"/>
                  <a:pt x="1154" y="306"/>
                </a:cubicBezTo>
                <a:cubicBezTo>
                  <a:pt x="1151" y="299"/>
                  <a:pt x="1150" y="292"/>
                  <a:pt x="1150" y="284"/>
                </a:cubicBezTo>
                <a:cubicBezTo>
                  <a:pt x="1149" y="277"/>
                  <a:pt x="1138" y="268"/>
                  <a:pt x="1130" y="261"/>
                </a:cubicBezTo>
                <a:cubicBezTo>
                  <a:pt x="1128" y="258"/>
                  <a:pt x="1126" y="256"/>
                  <a:pt x="1124" y="254"/>
                </a:cubicBezTo>
                <a:cubicBezTo>
                  <a:pt x="1119" y="255"/>
                  <a:pt x="1111" y="259"/>
                  <a:pt x="1105" y="262"/>
                </a:cubicBezTo>
                <a:cubicBezTo>
                  <a:pt x="1091" y="269"/>
                  <a:pt x="1076" y="275"/>
                  <a:pt x="1065" y="275"/>
                </a:cubicBezTo>
                <a:cubicBezTo>
                  <a:pt x="1062" y="275"/>
                  <a:pt x="1062" y="275"/>
                  <a:pt x="1062" y="275"/>
                </a:cubicBezTo>
                <a:cubicBezTo>
                  <a:pt x="1017" y="270"/>
                  <a:pt x="1016" y="254"/>
                  <a:pt x="1019" y="216"/>
                </a:cubicBezTo>
                <a:cubicBezTo>
                  <a:pt x="1021" y="184"/>
                  <a:pt x="1028" y="168"/>
                  <a:pt x="1041" y="146"/>
                </a:cubicBezTo>
                <a:cubicBezTo>
                  <a:pt x="1031" y="145"/>
                  <a:pt x="1021" y="141"/>
                  <a:pt x="1012" y="137"/>
                </a:cubicBezTo>
                <a:cubicBezTo>
                  <a:pt x="1005" y="134"/>
                  <a:pt x="997" y="131"/>
                  <a:pt x="993" y="131"/>
                </a:cubicBezTo>
                <a:cubicBezTo>
                  <a:pt x="988" y="134"/>
                  <a:pt x="982" y="138"/>
                  <a:pt x="977" y="142"/>
                </a:cubicBezTo>
                <a:cubicBezTo>
                  <a:pt x="961" y="153"/>
                  <a:pt x="945" y="165"/>
                  <a:pt x="926" y="170"/>
                </a:cubicBezTo>
                <a:cubicBezTo>
                  <a:pt x="924" y="171"/>
                  <a:pt x="924" y="171"/>
                  <a:pt x="924" y="171"/>
                </a:cubicBezTo>
                <a:cubicBezTo>
                  <a:pt x="899" y="178"/>
                  <a:pt x="863" y="189"/>
                  <a:pt x="830" y="189"/>
                </a:cubicBezTo>
                <a:cubicBezTo>
                  <a:pt x="804" y="189"/>
                  <a:pt x="783" y="182"/>
                  <a:pt x="767" y="170"/>
                </a:cubicBezTo>
                <a:cubicBezTo>
                  <a:pt x="704" y="119"/>
                  <a:pt x="657" y="98"/>
                  <a:pt x="632" y="110"/>
                </a:cubicBezTo>
                <a:cubicBezTo>
                  <a:pt x="629" y="111"/>
                  <a:pt x="629" y="111"/>
                  <a:pt x="629" y="111"/>
                </a:cubicBezTo>
                <a:cubicBezTo>
                  <a:pt x="596" y="126"/>
                  <a:pt x="578" y="132"/>
                  <a:pt x="546" y="109"/>
                </a:cubicBezTo>
                <a:cubicBezTo>
                  <a:pt x="531" y="98"/>
                  <a:pt x="528" y="85"/>
                  <a:pt x="524" y="73"/>
                </a:cubicBezTo>
                <a:cubicBezTo>
                  <a:pt x="522" y="61"/>
                  <a:pt x="519" y="53"/>
                  <a:pt x="507" y="49"/>
                </a:cubicBezTo>
                <a:cubicBezTo>
                  <a:pt x="504" y="47"/>
                  <a:pt x="498" y="45"/>
                  <a:pt x="492" y="42"/>
                </a:cubicBezTo>
                <a:cubicBezTo>
                  <a:pt x="476" y="34"/>
                  <a:pt x="444" y="18"/>
                  <a:pt x="432" y="18"/>
                </a:cubicBezTo>
                <a:cubicBezTo>
                  <a:pt x="427" y="23"/>
                  <a:pt x="421" y="27"/>
                  <a:pt x="416" y="31"/>
                </a:cubicBezTo>
                <a:cubicBezTo>
                  <a:pt x="396" y="46"/>
                  <a:pt x="389" y="51"/>
                  <a:pt x="395" y="76"/>
                </a:cubicBezTo>
                <a:cubicBezTo>
                  <a:pt x="400" y="100"/>
                  <a:pt x="398" y="117"/>
                  <a:pt x="389" y="128"/>
                </a:cubicBezTo>
                <a:cubicBezTo>
                  <a:pt x="377" y="142"/>
                  <a:pt x="358" y="143"/>
                  <a:pt x="340" y="143"/>
                </a:cubicBezTo>
                <a:cubicBezTo>
                  <a:pt x="333" y="143"/>
                  <a:pt x="324" y="143"/>
                  <a:pt x="315" y="143"/>
                </a:cubicBezTo>
                <a:cubicBezTo>
                  <a:pt x="306" y="142"/>
                  <a:pt x="296" y="142"/>
                  <a:pt x="287" y="142"/>
                </a:cubicBezTo>
                <a:cubicBezTo>
                  <a:pt x="270" y="142"/>
                  <a:pt x="261" y="133"/>
                  <a:pt x="254" y="126"/>
                </a:cubicBezTo>
                <a:cubicBezTo>
                  <a:pt x="249" y="121"/>
                  <a:pt x="244" y="117"/>
                  <a:pt x="237" y="116"/>
                </a:cubicBezTo>
                <a:cubicBezTo>
                  <a:pt x="231" y="116"/>
                  <a:pt x="222" y="114"/>
                  <a:pt x="213" y="113"/>
                </a:cubicBezTo>
                <a:cubicBezTo>
                  <a:pt x="194" y="109"/>
                  <a:pt x="169" y="105"/>
                  <a:pt x="157" y="109"/>
                </a:cubicBezTo>
                <a:cubicBezTo>
                  <a:pt x="121" y="122"/>
                  <a:pt x="45" y="148"/>
                  <a:pt x="20" y="193"/>
                </a:cubicBezTo>
                <a:cubicBezTo>
                  <a:pt x="26" y="214"/>
                  <a:pt x="43" y="238"/>
                  <a:pt x="61" y="241"/>
                </a:cubicBezTo>
                <a:cubicBezTo>
                  <a:pt x="104" y="249"/>
                  <a:pt x="110" y="263"/>
                  <a:pt x="121" y="297"/>
                </a:cubicBezTo>
                <a:cubicBezTo>
                  <a:pt x="122" y="303"/>
                  <a:pt x="124" y="308"/>
                  <a:pt x="127" y="315"/>
                </a:cubicBezTo>
                <a:cubicBezTo>
                  <a:pt x="129" y="321"/>
                  <a:pt x="129" y="335"/>
                  <a:pt x="128" y="366"/>
                </a:cubicBezTo>
                <a:cubicBezTo>
                  <a:pt x="128" y="372"/>
                  <a:pt x="128" y="377"/>
                  <a:pt x="128" y="381"/>
                </a:cubicBezTo>
                <a:cubicBezTo>
                  <a:pt x="138" y="384"/>
                  <a:pt x="149" y="385"/>
                  <a:pt x="161" y="387"/>
                </a:cubicBezTo>
                <a:cubicBezTo>
                  <a:pt x="179" y="390"/>
                  <a:pt x="197" y="393"/>
                  <a:pt x="212" y="399"/>
                </a:cubicBezTo>
                <a:cubicBezTo>
                  <a:pt x="219" y="402"/>
                  <a:pt x="226" y="405"/>
                  <a:pt x="234" y="407"/>
                </a:cubicBezTo>
                <a:cubicBezTo>
                  <a:pt x="258" y="416"/>
                  <a:pt x="286" y="426"/>
                  <a:pt x="300" y="447"/>
                </a:cubicBezTo>
                <a:cubicBezTo>
                  <a:pt x="304" y="454"/>
                  <a:pt x="304" y="454"/>
                  <a:pt x="304" y="454"/>
                </a:cubicBezTo>
                <a:cubicBezTo>
                  <a:pt x="333" y="502"/>
                  <a:pt x="345" y="512"/>
                  <a:pt x="351" y="512"/>
                </a:cubicBezTo>
                <a:cubicBezTo>
                  <a:pt x="392" y="510"/>
                  <a:pt x="432" y="508"/>
                  <a:pt x="473" y="507"/>
                </a:cubicBezTo>
                <a:lnTo>
                  <a:pt x="475" y="507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97" name="Freeform 680"/>
          <p:cNvSpPr>
            <a:spLocks/>
          </p:cNvSpPr>
          <p:nvPr/>
        </p:nvSpPr>
        <p:spPr bwMode="auto">
          <a:xfrm>
            <a:off x="4838561" y="2908367"/>
            <a:ext cx="150181" cy="100121"/>
          </a:xfrm>
          <a:custGeom>
            <a:avLst/>
            <a:gdLst>
              <a:gd name="T0" fmla="*/ 193 w 229"/>
              <a:gd name="T1" fmla="*/ 154 h 154"/>
              <a:gd name="T2" fmla="*/ 184 w 229"/>
              <a:gd name="T3" fmla="*/ 93 h 154"/>
              <a:gd name="T4" fmla="*/ 206 w 229"/>
              <a:gd name="T5" fmla="*/ 52 h 154"/>
              <a:gd name="T6" fmla="*/ 209 w 229"/>
              <a:gd name="T7" fmla="*/ 0 h 154"/>
              <a:gd name="T8" fmla="*/ 120 w 229"/>
              <a:gd name="T9" fmla="*/ 8 h 154"/>
              <a:gd name="T10" fmla="*/ 51 w 229"/>
              <a:gd name="T11" fmla="*/ 73 h 154"/>
              <a:gd name="T12" fmla="*/ 80 w 229"/>
              <a:gd name="T13" fmla="*/ 98 h 154"/>
              <a:gd name="T14" fmla="*/ 76 w 229"/>
              <a:gd name="T15" fmla="*/ 134 h 154"/>
              <a:gd name="T16" fmla="*/ 193 w 229"/>
              <a:gd name="T17" fmla="*/ 154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9" h="154">
                <a:moveTo>
                  <a:pt x="193" y="154"/>
                </a:moveTo>
                <a:cubicBezTo>
                  <a:pt x="209" y="124"/>
                  <a:pt x="191" y="121"/>
                  <a:pt x="184" y="93"/>
                </a:cubicBezTo>
                <a:cubicBezTo>
                  <a:pt x="172" y="45"/>
                  <a:pt x="184" y="78"/>
                  <a:pt x="206" y="52"/>
                </a:cubicBezTo>
                <a:cubicBezTo>
                  <a:pt x="219" y="36"/>
                  <a:pt x="229" y="14"/>
                  <a:pt x="209" y="0"/>
                </a:cubicBezTo>
                <a:cubicBezTo>
                  <a:pt x="215" y="50"/>
                  <a:pt x="145" y="4"/>
                  <a:pt x="120" y="8"/>
                </a:cubicBezTo>
                <a:cubicBezTo>
                  <a:pt x="103" y="10"/>
                  <a:pt x="0" y="56"/>
                  <a:pt x="51" y="73"/>
                </a:cubicBezTo>
                <a:cubicBezTo>
                  <a:pt x="29" y="92"/>
                  <a:pt x="58" y="105"/>
                  <a:pt x="80" y="98"/>
                </a:cubicBezTo>
                <a:cubicBezTo>
                  <a:pt x="78" y="110"/>
                  <a:pt x="77" y="122"/>
                  <a:pt x="76" y="134"/>
                </a:cubicBezTo>
                <a:cubicBezTo>
                  <a:pt x="129" y="118"/>
                  <a:pt x="145" y="151"/>
                  <a:pt x="193" y="154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98" name="Freeform 681"/>
          <p:cNvSpPr>
            <a:spLocks noEditPoints="1"/>
          </p:cNvSpPr>
          <p:nvPr/>
        </p:nvSpPr>
        <p:spPr bwMode="auto">
          <a:xfrm>
            <a:off x="4858148" y="2895305"/>
            <a:ext cx="130595" cy="119710"/>
          </a:xfrm>
          <a:custGeom>
            <a:avLst/>
            <a:gdLst>
              <a:gd name="T0" fmla="*/ 171 w 204"/>
              <a:gd name="T1" fmla="*/ 184 h 184"/>
              <a:gd name="T2" fmla="*/ 165 w 204"/>
              <a:gd name="T3" fmla="*/ 184 h 184"/>
              <a:gd name="T4" fmla="*/ 115 w 204"/>
              <a:gd name="T5" fmla="*/ 169 h 184"/>
              <a:gd name="T6" fmla="*/ 51 w 204"/>
              <a:gd name="T7" fmla="*/ 163 h 184"/>
              <a:gd name="T8" fmla="*/ 38 w 204"/>
              <a:gd name="T9" fmla="*/ 166 h 184"/>
              <a:gd name="T10" fmla="*/ 40 w 204"/>
              <a:gd name="T11" fmla="*/ 153 h 184"/>
              <a:gd name="T12" fmla="*/ 42 w 204"/>
              <a:gd name="T13" fmla="*/ 129 h 184"/>
              <a:gd name="T14" fmla="*/ 8 w 204"/>
              <a:gd name="T15" fmla="*/ 113 h 184"/>
              <a:gd name="T16" fmla="*/ 10 w 204"/>
              <a:gd name="T17" fmla="*/ 96 h 184"/>
              <a:gd name="T18" fmla="*/ 1 w 204"/>
              <a:gd name="T19" fmla="*/ 78 h 184"/>
              <a:gd name="T20" fmla="*/ 92 w 204"/>
              <a:gd name="T21" fmla="*/ 18 h 184"/>
              <a:gd name="T22" fmla="*/ 130 w 204"/>
              <a:gd name="T23" fmla="*/ 26 h 184"/>
              <a:gd name="T24" fmla="*/ 165 w 204"/>
              <a:gd name="T25" fmla="*/ 34 h 184"/>
              <a:gd name="T26" fmla="*/ 172 w 204"/>
              <a:gd name="T27" fmla="*/ 33 h 184"/>
              <a:gd name="T28" fmla="*/ 173 w 204"/>
              <a:gd name="T29" fmla="*/ 21 h 184"/>
              <a:gd name="T30" fmla="*/ 171 w 204"/>
              <a:gd name="T31" fmla="*/ 0 h 184"/>
              <a:gd name="T32" fmla="*/ 188 w 204"/>
              <a:gd name="T33" fmla="*/ 12 h 184"/>
              <a:gd name="T34" fmla="*/ 202 w 204"/>
              <a:gd name="T35" fmla="*/ 36 h 184"/>
              <a:gd name="T36" fmla="*/ 186 w 204"/>
              <a:gd name="T37" fmla="*/ 78 h 184"/>
              <a:gd name="T38" fmla="*/ 162 w 204"/>
              <a:gd name="T39" fmla="*/ 93 h 184"/>
              <a:gd name="T40" fmla="*/ 166 w 204"/>
              <a:gd name="T41" fmla="*/ 111 h 184"/>
              <a:gd name="T42" fmla="*/ 174 w 204"/>
              <a:gd name="T43" fmla="*/ 130 h 184"/>
              <a:gd name="T44" fmla="*/ 174 w 204"/>
              <a:gd name="T45" fmla="*/ 179 h 184"/>
              <a:gd name="T46" fmla="*/ 171 w 204"/>
              <a:gd name="T47" fmla="*/ 184 h 184"/>
              <a:gd name="T48" fmla="*/ 76 w 204"/>
              <a:gd name="T49" fmla="*/ 140 h 184"/>
              <a:gd name="T50" fmla="*/ 123 w 204"/>
              <a:gd name="T51" fmla="*/ 153 h 184"/>
              <a:gd name="T52" fmla="*/ 160 w 204"/>
              <a:gd name="T53" fmla="*/ 164 h 184"/>
              <a:gd name="T54" fmla="*/ 158 w 204"/>
              <a:gd name="T55" fmla="*/ 139 h 184"/>
              <a:gd name="T56" fmla="*/ 148 w 204"/>
              <a:gd name="T57" fmla="*/ 115 h 184"/>
              <a:gd name="T58" fmla="*/ 145 w 204"/>
              <a:gd name="T59" fmla="*/ 80 h 184"/>
              <a:gd name="T60" fmla="*/ 157 w 204"/>
              <a:gd name="T61" fmla="*/ 75 h 184"/>
              <a:gd name="T62" fmla="*/ 172 w 204"/>
              <a:gd name="T63" fmla="*/ 66 h 184"/>
              <a:gd name="T64" fmla="*/ 183 w 204"/>
              <a:gd name="T65" fmla="*/ 47 h 184"/>
              <a:gd name="T66" fmla="*/ 125 w 204"/>
              <a:gd name="T67" fmla="*/ 44 h 184"/>
              <a:gd name="T68" fmla="*/ 96 w 204"/>
              <a:gd name="T69" fmla="*/ 37 h 184"/>
              <a:gd name="T70" fmla="*/ 19 w 204"/>
              <a:gd name="T71" fmla="*/ 80 h 184"/>
              <a:gd name="T72" fmla="*/ 27 w 204"/>
              <a:gd name="T73" fmla="*/ 84 h 184"/>
              <a:gd name="T74" fmla="*/ 43 w 204"/>
              <a:gd name="T75" fmla="*/ 88 h 184"/>
              <a:gd name="T76" fmla="*/ 30 w 204"/>
              <a:gd name="T77" fmla="*/ 99 h 184"/>
              <a:gd name="T78" fmla="*/ 26 w 204"/>
              <a:gd name="T79" fmla="*/ 106 h 184"/>
              <a:gd name="T80" fmla="*/ 41 w 204"/>
              <a:gd name="T81" fmla="*/ 111 h 184"/>
              <a:gd name="T82" fmla="*/ 50 w 204"/>
              <a:gd name="T83" fmla="*/ 110 h 184"/>
              <a:gd name="T84" fmla="*/ 63 w 204"/>
              <a:gd name="T85" fmla="*/ 106 h 184"/>
              <a:gd name="T86" fmla="*/ 61 w 204"/>
              <a:gd name="T87" fmla="*/ 124 h 184"/>
              <a:gd name="T88" fmla="*/ 59 w 204"/>
              <a:gd name="T89" fmla="*/ 142 h 184"/>
              <a:gd name="T90" fmla="*/ 76 w 204"/>
              <a:gd name="T91" fmla="*/ 14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04" h="184">
                <a:moveTo>
                  <a:pt x="171" y="184"/>
                </a:moveTo>
                <a:cubicBezTo>
                  <a:pt x="165" y="184"/>
                  <a:pt x="165" y="184"/>
                  <a:pt x="165" y="184"/>
                </a:cubicBezTo>
                <a:cubicBezTo>
                  <a:pt x="144" y="182"/>
                  <a:pt x="129" y="175"/>
                  <a:pt x="115" y="169"/>
                </a:cubicBezTo>
                <a:cubicBezTo>
                  <a:pt x="95" y="161"/>
                  <a:pt x="78" y="155"/>
                  <a:pt x="51" y="163"/>
                </a:cubicBezTo>
                <a:cubicBezTo>
                  <a:pt x="38" y="166"/>
                  <a:pt x="38" y="166"/>
                  <a:pt x="38" y="166"/>
                </a:cubicBezTo>
                <a:cubicBezTo>
                  <a:pt x="40" y="153"/>
                  <a:pt x="40" y="153"/>
                  <a:pt x="40" y="153"/>
                </a:cubicBezTo>
                <a:cubicBezTo>
                  <a:pt x="40" y="145"/>
                  <a:pt x="41" y="137"/>
                  <a:pt x="42" y="129"/>
                </a:cubicBezTo>
                <a:cubicBezTo>
                  <a:pt x="26" y="130"/>
                  <a:pt x="12" y="123"/>
                  <a:pt x="8" y="113"/>
                </a:cubicBezTo>
                <a:cubicBezTo>
                  <a:pt x="7" y="109"/>
                  <a:pt x="6" y="103"/>
                  <a:pt x="10" y="96"/>
                </a:cubicBezTo>
                <a:cubicBezTo>
                  <a:pt x="2" y="90"/>
                  <a:pt x="0" y="84"/>
                  <a:pt x="1" y="78"/>
                </a:cubicBezTo>
                <a:cubicBezTo>
                  <a:pt x="3" y="50"/>
                  <a:pt x="78" y="20"/>
                  <a:pt x="92" y="18"/>
                </a:cubicBezTo>
                <a:cubicBezTo>
                  <a:pt x="101" y="17"/>
                  <a:pt x="115" y="21"/>
                  <a:pt x="130" y="26"/>
                </a:cubicBezTo>
                <a:cubicBezTo>
                  <a:pt x="143" y="30"/>
                  <a:pt x="156" y="34"/>
                  <a:pt x="165" y="34"/>
                </a:cubicBezTo>
                <a:cubicBezTo>
                  <a:pt x="167" y="34"/>
                  <a:pt x="171" y="34"/>
                  <a:pt x="172" y="33"/>
                </a:cubicBezTo>
                <a:cubicBezTo>
                  <a:pt x="173" y="32"/>
                  <a:pt x="174" y="29"/>
                  <a:pt x="173" y="21"/>
                </a:cubicBezTo>
                <a:cubicBezTo>
                  <a:pt x="171" y="0"/>
                  <a:pt x="171" y="0"/>
                  <a:pt x="171" y="0"/>
                </a:cubicBezTo>
                <a:cubicBezTo>
                  <a:pt x="188" y="12"/>
                  <a:pt x="188" y="12"/>
                  <a:pt x="188" y="12"/>
                </a:cubicBezTo>
                <a:cubicBezTo>
                  <a:pt x="196" y="19"/>
                  <a:pt x="201" y="27"/>
                  <a:pt x="202" y="36"/>
                </a:cubicBezTo>
                <a:cubicBezTo>
                  <a:pt x="204" y="54"/>
                  <a:pt x="193" y="70"/>
                  <a:pt x="186" y="78"/>
                </a:cubicBezTo>
                <a:cubicBezTo>
                  <a:pt x="176" y="89"/>
                  <a:pt x="168" y="92"/>
                  <a:pt x="162" y="93"/>
                </a:cubicBezTo>
                <a:cubicBezTo>
                  <a:pt x="163" y="98"/>
                  <a:pt x="165" y="107"/>
                  <a:pt x="166" y="111"/>
                </a:cubicBezTo>
                <a:cubicBezTo>
                  <a:pt x="168" y="119"/>
                  <a:pt x="171" y="124"/>
                  <a:pt x="174" y="130"/>
                </a:cubicBezTo>
                <a:cubicBezTo>
                  <a:pt x="180" y="142"/>
                  <a:pt x="187" y="154"/>
                  <a:pt x="174" y="179"/>
                </a:cubicBezTo>
                <a:lnTo>
                  <a:pt x="171" y="184"/>
                </a:lnTo>
                <a:close/>
                <a:moveTo>
                  <a:pt x="76" y="140"/>
                </a:moveTo>
                <a:cubicBezTo>
                  <a:pt x="95" y="140"/>
                  <a:pt x="109" y="146"/>
                  <a:pt x="123" y="153"/>
                </a:cubicBezTo>
                <a:cubicBezTo>
                  <a:pt x="134" y="157"/>
                  <a:pt x="146" y="163"/>
                  <a:pt x="160" y="164"/>
                </a:cubicBezTo>
                <a:cubicBezTo>
                  <a:pt x="165" y="153"/>
                  <a:pt x="162" y="148"/>
                  <a:pt x="158" y="139"/>
                </a:cubicBezTo>
                <a:cubicBezTo>
                  <a:pt x="154" y="133"/>
                  <a:pt x="150" y="125"/>
                  <a:pt x="148" y="115"/>
                </a:cubicBezTo>
                <a:cubicBezTo>
                  <a:pt x="143" y="93"/>
                  <a:pt x="141" y="86"/>
                  <a:pt x="145" y="80"/>
                </a:cubicBezTo>
                <a:cubicBezTo>
                  <a:pt x="149" y="75"/>
                  <a:pt x="154" y="75"/>
                  <a:pt x="157" y="75"/>
                </a:cubicBezTo>
                <a:cubicBezTo>
                  <a:pt x="161" y="74"/>
                  <a:pt x="165" y="74"/>
                  <a:pt x="172" y="66"/>
                </a:cubicBezTo>
                <a:cubicBezTo>
                  <a:pt x="177" y="60"/>
                  <a:pt x="181" y="53"/>
                  <a:pt x="183" y="47"/>
                </a:cubicBezTo>
                <a:cubicBezTo>
                  <a:pt x="171" y="57"/>
                  <a:pt x="147" y="51"/>
                  <a:pt x="125" y="44"/>
                </a:cubicBezTo>
                <a:cubicBezTo>
                  <a:pt x="114" y="40"/>
                  <a:pt x="102" y="37"/>
                  <a:pt x="96" y="37"/>
                </a:cubicBezTo>
                <a:cubicBezTo>
                  <a:pt x="77" y="39"/>
                  <a:pt x="20" y="69"/>
                  <a:pt x="19" y="80"/>
                </a:cubicBezTo>
                <a:cubicBezTo>
                  <a:pt x="19" y="80"/>
                  <a:pt x="20" y="81"/>
                  <a:pt x="27" y="84"/>
                </a:cubicBezTo>
                <a:cubicBezTo>
                  <a:pt x="43" y="88"/>
                  <a:pt x="43" y="88"/>
                  <a:pt x="43" y="88"/>
                </a:cubicBezTo>
                <a:cubicBezTo>
                  <a:pt x="30" y="99"/>
                  <a:pt x="30" y="99"/>
                  <a:pt x="30" y="99"/>
                </a:cubicBezTo>
                <a:cubicBezTo>
                  <a:pt x="26" y="103"/>
                  <a:pt x="25" y="106"/>
                  <a:pt x="26" y="106"/>
                </a:cubicBezTo>
                <a:cubicBezTo>
                  <a:pt x="26" y="108"/>
                  <a:pt x="31" y="111"/>
                  <a:pt x="41" y="111"/>
                </a:cubicBezTo>
                <a:cubicBezTo>
                  <a:pt x="44" y="111"/>
                  <a:pt x="47" y="111"/>
                  <a:pt x="50" y="110"/>
                </a:cubicBezTo>
                <a:cubicBezTo>
                  <a:pt x="63" y="106"/>
                  <a:pt x="63" y="106"/>
                  <a:pt x="63" y="106"/>
                </a:cubicBezTo>
                <a:cubicBezTo>
                  <a:pt x="61" y="124"/>
                  <a:pt x="61" y="124"/>
                  <a:pt x="61" y="124"/>
                </a:cubicBezTo>
                <a:cubicBezTo>
                  <a:pt x="60" y="130"/>
                  <a:pt x="60" y="136"/>
                  <a:pt x="59" y="142"/>
                </a:cubicBezTo>
                <a:cubicBezTo>
                  <a:pt x="65" y="141"/>
                  <a:pt x="71" y="140"/>
                  <a:pt x="76" y="14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99" name="Freeform 682"/>
          <p:cNvSpPr>
            <a:spLocks/>
          </p:cNvSpPr>
          <p:nvPr/>
        </p:nvSpPr>
        <p:spPr bwMode="auto">
          <a:xfrm>
            <a:off x="4805912" y="2988899"/>
            <a:ext cx="187184" cy="121887"/>
          </a:xfrm>
          <a:custGeom>
            <a:avLst/>
            <a:gdLst>
              <a:gd name="T0" fmla="*/ 0 w 286"/>
              <a:gd name="T1" fmla="*/ 146 h 188"/>
              <a:gd name="T2" fmla="*/ 33 w 286"/>
              <a:gd name="T3" fmla="*/ 55 h 188"/>
              <a:gd name="T4" fmla="*/ 73 w 286"/>
              <a:gd name="T5" fmla="*/ 65 h 188"/>
              <a:gd name="T6" fmla="*/ 115 w 286"/>
              <a:gd name="T7" fmla="*/ 96 h 188"/>
              <a:gd name="T8" fmla="*/ 168 w 286"/>
              <a:gd name="T9" fmla="*/ 26 h 188"/>
              <a:gd name="T10" fmla="*/ 210 w 286"/>
              <a:gd name="T11" fmla="*/ 56 h 188"/>
              <a:gd name="T12" fmla="*/ 253 w 286"/>
              <a:gd name="T13" fmla="*/ 68 h 188"/>
              <a:gd name="T14" fmla="*/ 262 w 286"/>
              <a:gd name="T15" fmla="*/ 104 h 188"/>
              <a:gd name="T16" fmla="*/ 268 w 286"/>
              <a:gd name="T17" fmla="*/ 151 h 188"/>
              <a:gd name="T18" fmla="*/ 250 w 286"/>
              <a:gd name="T19" fmla="*/ 169 h 188"/>
              <a:gd name="T20" fmla="*/ 231 w 286"/>
              <a:gd name="T21" fmla="*/ 171 h 188"/>
              <a:gd name="T22" fmla="*/ 212 w 286"/>
              <a:gd name="T23" fmla="*/ 180 h 188"/>
              <a:gd name="T24" fmla="*/ 185 w 286"/>
              <a:gd name="T25" fmla="*/ 159 h 188"/>
              <a:gd name="T26" fmla="*/ 106 w 286"/>
              <a:gd name="T27" fmla="*/ 134 h 188"/>
              <a:gd name="T28" fmla="*/ 49 w 286"/>
              <a:gd name="T29" fmla="*/ 132 h 188"/>
              <a:gd name="T30" fmla="*/ 0 w 286"/>
              <a:gd name="T31" fmla="*/ 146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6" h="188">
                <a:moveTo>
                  <a:pt x="0" y="146"/>
                </a:moveTo>
                <a:cubicBezTo>
                  <a:pt x="2" y="121"/>
                  <a:pt x="7" y="68"/>
                  <a:pt x="33" y="55"/>
                </a:cubicBezTo>
                <a:cubicBezTo>
                  <a:pt x="59" y="42"/>
                  <a:pt x="56" y="40"/>
                  <a:pt x="73" y="65"/>
                </a:cubicBezTo>
                <a:cubicBezTo>
                  <a:pt x="78" y="73"/>
                  <a:pt x="99" y="105"/>
                  <a:pt x="115" y="96"/>
                </a:cubicBezTo>
                <a:cubicBezTo>
                  <a:pt x="139" y="83"/>
                  <a:pt x="108" y="0"/>
                  <a:pt x="168" y="26"/>
                </a:cubicBezTo>
                <a:cubicBezTo>
                  <a:pt x="185" y="33"/>
                  <a:pt x="197" y="50"/>
                  <a:pt x="210" y="56"/>
                </a:cubicBezTo>
                <a:cubicBezTo>
                  <a:pt x="230" y="64"/>
                  <a:pt x="236" y="45"/>
                  <a:pt x="253" y="68"/>
                </a:cubicBezTo>
                <a:cubicBezTo>
                  <a:pt x="257" y="72"/>
                  <a:pt x="262" y="100"/>
                  <a:pt x="262" y="104"/>
                </a:cubicBezTo>
                <a:cubicBezTo>
                  <a:pt x="265" y="114"/>
                  <a:pt x="286" y="148"/>
                  <a:pt x="268" y="151"/>
                </a:cubicBezTo>
                <a:cubicBezTo>
                  <a:pt x="259" y="153"/>
                  <a:pt x="256" y="161"/>
                  <a:pt x="250" y="169"/>
                </a:cubicBezTo>
                <a:cubicBezTo>
                  <a:pt x="241" y="180"/>
                  <a:pt x="241" y="167"/>
                  <a:pt x="231" y="171"/>
                </a:cubicBezTo>
                <a:cubicBezTo>
                  <a:pt x="218" y="174"/>
                  <a:pt x="228" y="188"/>
                  <a:pt x="212" y="180"/>
                </a:cubicBezTo>
                <a:cubicBezTo>
                  <a:pt x="202" y="175"/>
                  <a:pt x="194" y="167"/>
                  <a:pt x="185" y="159"/>
                </a:cubicBezTo>
                <a:cubicBezTo>
                  <a:pt x="158" y="135"/>
                  <a:pt x="141" y="134"/>
                  <a:pt x="106" y="134"/>
                </a:cubicBezTo>
                <a:cubicBezTo>
                  <a:pt x="89" y="134"/>
                  <a:pt x="66" y="127"/>
                  <a:pt x="49" y="132"/>
                </a:cubicBezTo>
                <a:cubicBezTo>
                  <a:pt x="29" y="136"/>
                  <a:pt x="16" y="159"/>
                  <a:pt x="0" y="146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00" name="Freeform 683"/>
          <p:cNvSpPr>
            <a:spLocks noEditPoints="1"/>
          </p:cNvSpPr>
          <p:nvPr/>
        </p:nvSpPr>
        <p:spPr bwMode="auto">
          <a:xfrm>
            <a:off x="4801559" y="2995428"/>
            <a:ext cx="191537" cy="117534"/>
          </a:xfrm>
          <a:custGeom>
            <a:avLst/>
            <a:gdLst>
              <a:gd name="T0" fmla="*/ 217 w 297"/>
              <a:gd name="T1" fmla="*/ 176 h 180"/>
              <a:gd name="T2" fmla="*/ 189 w 297"/>
              <a:gd name="T3" fmla="*/ 154 h 180"/>
              <a:gd name="T4" fmla="*/ 93 w 297"/>
              <a:gd name="T5" fmla="*/ 129 h 180"/>
              <a:gd name="T6" fmla="*/ 43 w 297"/>
              <a:gd name="T7" fmla="*/ 137 h 180"/>
              <a:gd name="T8" fmla="*/ 4 w 297"/>
              <a:gd name="T9" fmla="*/ 142 h 180"/>
              <a:gd name="T10" fmla="*/ 0 w 297"/>
              <a:gd name="T11" fmla="*/ 134 h 180"/>
              <a:gd name="T12" fmla="*/ 44 w 297"/>
              <a:gd name="T13" fmla="*/ 32 h 180"/>
              <a:gd name="T14" fmla="*/ 90 w 297"/>
              <a:gd name="T15" fmla="*/ 48 h 180"/>
              <a:gd name="T16" fmla="*/ 127 w 297"/>
              <a:gd name="T17" fmla="*/ 49 h 180"/>
              <a:gd name="T18" fmla="*/ 181 w 297"/>
              <a:gd name="T19" fmla="*/ 5 h 180"/>
              <a:gd name="T20" fmla="*/ 223 w 297"/>
              <a:gd name="T21" fmla="*/ 35 h 180"/>
              <a:gd name="T22" fmla="*/ 270 w 297"/>
              <a:gd name="T23" fmla="*/ 50 h 180"/>
              <a:gd name="T24" fmla="*/ 284 w 297"/>
              <a:gd name="T25" fmla="*/ 99 h 180"/>
              <a:gd name="T26" fmla="*/ 278 w 297"/>
              <a:gd name="T27" fmla="*/ 148 h 180"/>
              <a:gd name="T28" fmla="*/ 266 w 297"/>
              <a:gd name="T29" fmla="*/ 162 h 180"/>
              <a:gd name="T30" fmla="*/ 244 w 297"/>
              <a:gd name="T31" fmla="*/ 168 h 180"/>
              <a:gd name="T32" fmla="*/ 228 w 297"/>
              <a:gd name="T33" fmla="*/ 180 h 180"/>
              <a:gd name="T34" fmla="*/ 95 w 297"/>
              <a:gd name="T35" fmla="*/ 111 h 180"/>
              <a:gd name="T36" fmla="*/ 201 w 297"/>
              <a:gd name="T37" fmla="*/ 140 h 180"/>
              <a:gd name="T38" fmla="*/ 225 w 297"/>
              <a:gd name="T39" fmla="*/ 160 h 180"/>
              <a:gd name="T40" fmla="*/ 252 w 297"/>
              <a:gd name="T41" fmla="*/ 151 h 180"/>
              <a:gd name="T42" fmla="*/ 275 w 297"/>
              <a:gd name="T43" fmla="*/ 130 h 180"/>
              <a:gd name="T44" fmla="*/ 262 w 297"/>
              <a:gd name="T45" fmla="*/ 94 h 180"/>
              <a:gd name="T46" fmla="*/ 245 w 297"/>
              <a:gd name="T47" fmla="*/ 53 h 180"/>
              <a:gd name="T48" fmla="*/ 216 w 297"/>
              <a:gd name="T49" fmla="*/ 52 h 180"/>
              <a:gd name="T50" fmla="*/ 174 w 297"/>
              <a:gd name="T51" fmla="*/ 22 h 180"/>
              <a:gd name="T52" fmla="*/ 129 w 297"/>
              <a:gd name="T53" fmla="*/ 92 h 180"/>
              <a:gd name="T54" fmla="*/ 75 w 297"/>
              <a:gd name="T55" fmla="*/ 59 h 180"/>
              <a:gd name="T56" fmla="*/ 63 w 297"/>
              <a:gd name="T57" fmla="*/ 42 h 180"/>
              <a:gd name="T58" fmla="*/ 46 w 297"/>
              <a:gd name="T59" fmla="*/ 51 h 180"/>
              <a:gd name="T60" fmla="*/ 33 w 297"/>
              <a:gd name="T61" fmla="*/ 122 h 180"/>
              <a:gd name="T62" fmla="*/ 71 w 297"/>
              <a:gd name="T63" fmla="*/ 109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97" h="180">
                <a:moveTo>
                  <a:pt x="228" y="180"/>
                </a:moveTo>
                <a:cubicBezTo>
                  <a:pt x="225" y="180"/>
                  <a:pt x="222" y="178"/>
                  <a:pt x="217" y="176"/>
                </a:cubicBezTo>
                <a:cubicBezTo>
                  <a:pt x="207" y="171"/>
                  <a:pt x="200" y="165"/>
                  <a:pt x="193" y="158"/>
                </a:cubicBezTo>
                <a:cubicBezTo>
                  <a:pt x="189" y="154"/>
                  <a:pt x="189" y="154"/>
                  <a:pt x="189" y="154"/>
                </a:cubicBezTo>
                <a:cubicBezTo>
                  <a:pt x="164" y="133"/>
                  <a:pt x="149" y="131"/>
                  <a:pt x="115" y="131"/>
                </a:cubicBezTo>
                <a:cubicBezTo>
                  <a:pt x="109" y="131"/>
                  <a:pt x="101" y="130"/>
                  <a:pt x="93" y="129"/>
                </a:cubicBezTo>
                <a:cubicBezTo>
                  <a:pt x="81" y="128"/>
                  <a:pt x="68" y="127"/>
                  <a:pt x="60" y="129"/>
                </a:cubicBezTo>
                <a:cubicBezTo>
                  <a:pt x="54" y="130"/>
                  <a:pt x="49" y="134"/>
                  <a:pt x="43" y="137"/>
                </a:cubicBezTo>
                <a:cubicBezTo>
                  <a:pt x="36" y="142"/>
                  <a:pt x="28" y="147"/>
                  <a:pt x="19" y="147"/>
                </a:cubicBezTo>
                <a:cubicBezTo>
                  <a:pt x="14" y="147"/>
                  <a:pt x="8" y="145"/>
                  <a:pt x="4" y="142"/>
                </a:cubicBezTo>
                <a:cubicBezTo>
                  <a:pt x="0" y="139"/>
                  <a:pt x="0" y="139"/>
                  <a:pt x="0" y="139"/>
                </a:cubicBezTo>
                <a:cubicBezTo>
                  <a:pt x="0" y="134"/>
                  <a:pt x="0" y="134"/>
                  <a:pt x="0" y="134"/>
                </a:cubicBezTo>
                <a:cubicBezTo>
                  <a:pt x="2" y="96"/>
                  <a:pt x="10" y="48"/>
                  <a:pt x="38" y="35"/>
                </a:cubicBezTo>
                <a:cubicBezTo>
                  <a:pt x="44" y="32"/>
                  <a:pt x="44" y="32"/>
                  <a:pt x="44" y="32"/>
                </a:cubicBezTo>
                <a:cubicBezTo>
                  <a:pt x="68" y="19"/>
                  <a:pt x="74" y="24"/>
                  <a:pt x="87" y="44"/>
                </a:cubicBezTo>
                <a:cubicBezTo>
                  <a:pt x="90" y="48"/>
                  <a:pt x="90" y="48"/>
                  <a:pt x="90" y="48"/>
                </a:cubicBezTo>
                <a:cubicBezTo>
                  <a:pt x="106" y="73"/>
                  <a:pt x="115" y="77"/>
                  <a:pt x="118" y="77"/>
                </a:cubicBezTo>
                <a:cubicBezTo>
                  <a:pt x="124" y="74"/>
                  <a:pt x="126" y="59"/>
                  <a:pt x="127" y="49"/>
                </a:cubicBezTo>
                <a:cubicBezTo>
                  <a:pt x="128" y="28"/>
                  <a:pt x="131" y="0"/>
                  <a:pt x="158" y="0"/>
                </a:cubicBezTo>
                <a:cubicBezTo>
                  <a:pt x="164" y="0"/>
                  <a:pt x="172" y="2"/>
                  <a:pt x="181" y="5"/>
                </a:cubicBezTo>
                <a:cubicBezTo>
                  <a:pt x="191" y="10"/>
                  <a:pt x="199" y="17"/>
                  <a:pt x="206" y="23"/>
                </a:cubicBezTo>
                <a:cubicBezTo>
                  <a:pt x="212" y="28"/>
                  <a:pt x="218" y="33"/>
                  <a:pt x="223" y="35"/>
                </a:cubicBezTo>
                <a:cubicBezTo>
                  <a:pt x="228" y="37"/>
                  <a:pt x="232" y="37"/>
                  <a:pt x="237" y="36"/>
                </a:cubicBezTo>
                <a:cubicBezTo>
                  <a:pt x="249" y="34"/>
                  <a:pt x="259" y="36"/>
                  <a:pt x="270" y="50"/>
                </a:cubicBezTo>
                <a:cubicBezTo>
                  <a:pt x="271" y="52"/>
                  <a:pt x="274" y="56"/>
                  <a:pt x="280" y="90"/>
                </a:cubicBezTo>
                <a:cubicBezTo>
                  <a:pt x="281" y="92"/>
                  <a:pt x="282" y="95"/>
                  <a:pt x="284" y="99"/>
                </a:cubicBezTo>
                <a:cubicBezTo>
                  <a:pt x="290" y="113"/>
                  <a:pt x="297" y="129"/>
                  <a:pt x="291" y="140"/>
                </a:cubicBezTo>
                <a:cubicBezTo>
                  <a:pt x="289" y="143"/>
                  <a:pt x="286" y="147"/>
                  <a:pt x="278" y="148"/>
                </a:cubicBezTo>
                <a:cubicBezTo>
                  <a:pt x="275" y="149"/>
                  <a:pt x="274" y="151"/>
                  <a:pt x="270" y="156"/>
                </a:cubicBezTo>
                <a:cubicBezTo>
                  <a:pt x="269" y="158"/>
                  <a:pt x="268" y="160"/>
                  <a:pt x="266" y="162"/>
                </a:cubicBezTo>
                <a:cubicBezTo>
                  <a:pt x="263" y="166"/>
                  <a:pt x="259" y="171"/>
                  <a:pt x="252" y="171"/>
                </a:cubicBezTo>
                <a:cubicBezTo>
                  <a:pt x="249" y="171"/>
                  <a:pt x="246" y="169"/>
                  <a:pt x="244" y="168"/>
                </a:cubicBezTo>
                <a:cubicBezTo>
                  <a:pt x="241" y="168"/>
                  <a:pt x="241" y="168"/>
                  <a:pt x="241" y="168"/>
                </a:cubicBezTo>
                <a:cubicBezTo>
                  <a:pt x="240" y="172"/>
                  <a:pt x="237" y="180"/>
                  <a:pt x="228" y="180"/>
                </a:cubicBezTo>
                <a:close/>
                <a:moveTo>
                  <a:pt x="71" y="109"/>
                </a:moveTo>
                <a:cubicBezTo>
                  <a:pt x="79" y="109"/>
                  <a:pt x="87" y="110"/>
                  <a:pt x="95" y="111"/>
                </a:cubicBezTo>
                <a:cubicBezTo>
                  <a:pt x="103" y="112"/>
                  <a:pt x="109" y="112"/>
                  <a:pt x="115" y="112"/>
                </a:cubicBezTo>
                <a:cubicBezTo>
                  <a:pt x="152" y="112"/>
                  <a:pt x="171" y="115"/>
                  <a:pt x="201" y="140"/>
                </a:cubicBezTo>
                <a:cubicBezTo>
                  <a:pt x="205" y="144"/>
                  <a:pt x="205" y="144"/>
                  <a:pt x="205" y="144"/>
                </a:cubicBezTo>
                <a:cubicBezTo>
                  <a:pt x="212" y="151"/>
                  <a:pt x="218" y="156"/>
                  <a:pt x="225" y="160"/>
                </a:cubicBezTo>
                <a:cubicBezTo>
                  <a:pt x="227" y="156"/>
                  <a:pt x="230" y="152"/>
                  <a:pt x="237" y="150"/>
                </a:cubicBezTo>
                <a:cubicBezTo>
                  <a:pt x="243" y="148"/>
                  <a:pt x="249" y="149"/>
                  <a:pt x="252" y="151"/>
                </a:cubicBezTo>
                <a:cubicBezTo>
                  <a:pt x="253" y="149"/>
                  <a:pt x="254" y="148"/>
                  <a:pt x="255" y="146"/>
                </a:cubicBezTo>
                <a:cubicBezTo>
                  <a:pt x="259" y="140"/>
                  <a:pt x="264" y="132"/>
                  <a:pt x="275" y="130"/>
                </a:cubicBezTo>
                <a:cubicBezTo>
                  <a:pt x="276" y="127"/>
                  <a:pt x="270" y="112"/>
                  <a:pt x="267" y="106"/>
                </a:cubicBezTo>
                <a:cubicBezTo>
                  <a:pt x="265" y="101"/>
                  <a:pt x="263" y="97"/>
                  <a:pt x="262" y="94"/>
                </a:cubicBezTo>
                <a:cubicBezTo>
                  <a:pt x="258" y="72"/>
                  <a:pt x="256" y="63"/>
                  <a:pt x="255" y="61"/>
                </a:cubicBezTo>
                <a:cubicBezTo>
                  <a:pt x="249" y="53"/>
                  <a:pt x="246" y="53"/>
                  <a:pt x="245" y="53"/>
                </a:cubicBezTo>
                <a:cubicBezTo>
                  <a:pt x="243" y="53"/>
                  <a:pt x="241" y="54"/>
                  <a:pt x="240" y="54"/>
                </a:cubicBezTo>
                <a:cubicBezTo>
                  <a:pt x="233" y="55"/>
                  <a:pt x="224" y="56"/>
                  <a:pt x="216" y="52"/>
                </a:cubicBezTo>
                <a:cubicBezTo>
                  <a:pt x="208" y="49"/>
                  <a:pt x="201" y="42"/>
                  <a:pt x="194" y="37"/>
                </a:cubicBezTo>
                <a:cubicBezTo>
                  <a:pt x="188" y="31"/>
                  <a:pt x="181" y="25"/>
                  <a:pt x="174" y="22"/>
                </a:cubicBezTo>
                <a:cubicBezTo>
                  <a:pt x="153" y="13"/>
                  <a:pt x="148" y="16"/>
                  <a:pt x="145" y="50"/>
                </a:cubicBezTo>
                <a:cubicBezTo>
                  <a:pt x="143" y="67"/>
                  <a:pt x="142" y="85"/>
                  <a:pt x="129" y="92"/>
                </a:cubicBezTo>
                <a:cubicBezTo>
                  <a:pt x="126" y="94"/>
                  <a:pt x="122" y="95"/>
                  <a:pt x="118" y="95"/>
                </a:cubicBezTo>
                <a:cubicBezTo>
                  <a:pt x="101" y="95"/>
                  <a:pt x="86" y="76"/>
                  <a:pt x="75" y="59"/>
                </a:cubicBezTo>
                <a:cubicBezTo>
                  <a:pt x="72" y="54"/>
                  <a:pt x="72" y="54"/>
                  <a:pt x="72" y="54"/>
                </a:cubicBezTo>
                <a:cubicBezTo>
                  <a:pt x="68" y="49"/>
                  <a:pt x="65" y="43"/>
                  <a:pt x="63" y="42"/>
                </a:cubicBezTo>
                <a:cubicBezTo>
                  <a:pt x="62" y="43"/>
                  <a:pt x="57" y="46"/>
                  <a:pt x="52" y="48"/>
                </a:cubicBezTo>
                <a:cubicBezTo>
                  <a:pt x="46" y="51"/>
                  <a:pt x="46" y="51"/>
                  <a:pt x="46" y="51"/>
                </a:cubicBezTo>
                <a:cubicBezTo>
                  <a:pt x="32" y="58"/>
                  <a:pt x="22" y="87"/>
                  <a:pt x="19" y="129"/>
                </a:cubicBezTo>
                <a:cubicBezTo>
                  <a:pt x="23" y="129"/>
                  <a:pt x="27" y="126"/>
                  <a:pt x="33" y="122"/>
                </a:cubicBezTo>
                <a:cubicBezTo>
                  <a:pt x="39" y="118"/>
                  <a:pt x="47" y="113"/>
                  <a:pt x="55" y="111"/>
                </a:cubicBezTo>
                <a:cubicBezTo>
                  <a:pt x="60" y="110"/>
                  <a:pt x="65" y="109"/>
                  <a:pt x="71" y="109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01" name="Freeform 684"/>
          <p:cNvSpPr>
            <a:spLocks/>
          </p:cNvSpPr>
          <p:nvPr/>
        </p:nvSpPr>
        <p:spPr bwMode="auto">
          <a:xfrm>
            <a:off x="4775441" y="3106432"/>
            <a:ext cx="89238" cy="37001"/>
          </a:xfrm>
          <a:custGeom>
            <a:avLst/>
            <a:gdLst>
              <a:gd name="T0" fmla="*/ 117 w 139"/>
              <a:gd name="T1" fmla="*/ 57 h 60"/>
              <a:gd name="T2" fmla="*/ 59 w 139"/>
              <a:gd name="T3" fmla="*/ 0 h 60"/>
              <a:gd name="T4" fmla="*/ 56 w 139"/>
              <a:gd name="T5" fmla="*/ 24 h 60"/>
              <a:gd name="T6" fmla="*/ 37 w 139"/>
              <a:gd name="T7" fmla="*/ 19 h 60"/>
              <a:gd name="T8" fmla="*/ 43 w 139"/>
              <a:gd name="T9" fmla="*/ 9 h 60"/>
              <a:gd name="T10" fmla="*/ 0 w 139"/>
              <a:gd name="T11" fmla="*/ 54 h 60"/>
              <a:gd name="T12" fmla="*/ 117 w 139"/>
              <a:gd name="T13" fmla="*/ 57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9" h="60">
                <a:moveTo>
                  <a:pt x="117" y="57"/>
                </a:moveTo>
                <a:cubicBezTo>
                  <a:pt x="139" y="11"/>
                  <a:pt x="88" y="15"/>
                  <a:pt x="59" y="0"/>
                </a:cubicBezTo>
                <a:cubicBezTo>
                  <a:pt x="60" y="8"/>
                  <a:pt x="55" y="16"/>
                  <a:pt x="56" y="24"/>
                </a:cubicBezTo>
                <a:cubicBezTo>
                  <a:pt x="50" y="22"/>
                  <a:pt x="43" y="20"/>
                  <a:pt x="37" y="19"/>
                </a:cubicBezTo>
                <a:cubicBezTo>
                  <a:pt x="39" y="15"/>
                  <a:pt x="41" y="12"/>
                  <a:pt x="43" y="9"/>
                </a:cubicBezTo>
                <a:cubicBezTo>
                  <a:pt x="18" y="16"/>
                  <a:pt x="7" y="30"/>
                  <a:pt x="0" y="54"/>
                </a:cubicBezTo>
                <a:cubicBezTo>
                  <a:pt x="41" y="60"/>
                  <a:pt x="76" y="60"/>
                  <a:pt x="117" y="57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02" name="Freeform 685"/>
          <p:cNvSpPr>
            <a:spLocks noEditPoints="1"/>
          </p:cNvSpPr>
          <p:nvPr/>
        </p:nvSpPr>
        <p:spPr bwMode="auto">
          <a:xfrm>
            <a:off x="4766733" y="3093374"/>
            <a:ext cx="95770" cy="56590"/>
          </a:xfrm>
          <a:custGeom>
            <a:avLst/>
            <a:gdLst>
              <a:gd name="T0" fmla="*/ 83 w 145"/>
              <a:gd name="T1" fmla="*/ 85 h 85"/>
              <a:gd name="T2" fmla="*/ 83 w 145"/>
              <a:gd name="T3" fmla="*/ 85 h 85"/>
              <a:gd name="T4" fmla="*/ 10 w 145"/>
              <a:gd name="T5" fmla="*/ 80 h 85"/>
              <a:gd name="T6" fmla="*/ 0 w 145"/>
              <a:gd name="T7" fmla="*/ 78 h 85"/>
              <a:gd name="T8" fmla="*/ 3 w 145"/>
              <a:gd name="T9" fmla="*/ 68 h 85"/>
              <a:gd name="T10" fmla="*/ 52 w 145"/>
              <a:gd name="T11" fmla="*/ 17 h 85"/>
              <a:gd name="T12" fmla="*/ 62 w 145"/>
              <a:gd name="T13" fmla="*/ 15 h 85"/>
              <a:gd name="T14" fmla="*/ 60 w 145"/>
              <a:gd name="T15" fmla="*/ 0 h 85"/>
              <a:gd name="T16" fmla="*/ 76 w 145"/>
              <a:gd name="T17" fmla="*/ 9 h 85"/>
              <a:gd name="T18" fmla="*/ 100 w 145"/>
              <a:gd name="T19" fmla="*/ 18 h 85"/>
              <a:gd name="T20" fmla="*/ 141 w 145"/>
              <a:gd name="T21" fmla="*/ 42 h 85"/>
              <a:gd name="T22" fmla="*/ 137 w 145"/>
              <a:gd name="T23" fmla="*/ 78 h 85"/>
              <a:gd name="T24" fmla="*/ 135 w 145"/>
              <a:gd name="T25" fmla="*/ 83 h 85"/>
              <a:gd name="T26" fmla="*/ 130 w 145"/>
              <a:gd name="T27" fmla="*/ 84 h 85"/>
              <a:gd name="T28" fmla="*/ 83 w 145"/>
              <a:gd name="T29" fmla="*/ 85 h 85"/>
              <a:gd name="T30" fmla="*/ 24 w 145"/>
              <a:gd name="T31" fmla="*/ 63 h 85"/>
              <a:gd name="T32" fmla="*/ 83 w 145"/>
              <a:gd name="T33" fmla="*/ 67 h 85"/>
              <a:gd name="T34" fmla="*/ 83 w 145"/>
              <a:gd name="T35" fmla="*/ 67 h 85"/>
              <a:gd name="T36" fmla="*/ 123 w 145"/>
              <a:gd name="T37" fmla="*/ 66 h 85"/>
              <a:gd name="T38" fmla="*/ 124 w 145"/>
              <a:gd name="T39" fmla="*/ 50 h 85"/>
              <a:gd name="T40" fmla="*/ 95 w 145"/>
              <a:gd name="T41" fmla="*/ 35 h 85"/>
              <a:gd name="T42" fmla="*/ 79 w 145"/>
              <a:gd name="T43" fmla="*/ 30 h 85"/>
              <a:gd name="T44" fmla="*/ 78 w 145"/>
              <a:gd name="T45" fmla="*/ 32 h 85"/>
              <a:gd name="T46" fmla="*/ 77 w 145"/>
              <a:gd name="T47" fmla="*/ 40 h 85"/>
              <a:gd name="T48" fmla="*/ 78 w 145"/>
              <a:gd name="T49" fmla="*/ 54 h 85"/>
              <a:gd name="T50" fmla="*/ 65 w 145"/>
              <a:gd name="T51" fmla="*/ 50 h 85"/>
              <a:gd name="T52" fmla="*/ 53 w 145"/>
              <a:gd name="T53" fmla="*/ 46 h 85"/>
              <a:gd name="T54" fmla="*/ 40 w 145"/>
              <a:gd name="T55" fmla="*/ 42 h 85"/>
              <a:gd name="T56" fmla="*/ 24 w 145"/>
              <a:gd name="T57" fmla="*/ 6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45" h="85">
                <a:moveTo>
                  <a:pt x="83" y="85"/>
                </a:moveTo>
                <a:cubicBezTo>
                  <a:pt x="83" y="85"/>
                  <a:pt x="83" y="85"/>
                  <a:pt x="83" y="85"/>
                </a:cubicBezTo>
                <a:cubicBezTo>
                  <a:pt x="57" y="85"/>
                  <a:pt x="34" y="84"/>
                  <a:pt x="10" y="80"/>
                </a:cubicBezTo>
                <a:cubicBezTo>
                  <a:pt x="0" y="78"/>
                  <a:pt x="0" y="78"/>
                  <a:pt x="0" y="78"/>
                </a:cubicBezTo>
                <a:cubicBezTo>
                  <a:pt x="3" y="68"/>
                  <a:pt x="3" y="68"/>
                  <a:pt x="3" y="68"/>
                </a:cubicBezTo>
                <a:cubicBezTo>
                  <a:pt x="12" y="39"/>
                  <a:pt x="26" y="25"/>
                  <a:pt x="52" y="17"/>
                </a:cubicBezTo>
                <a:cubicBezTo>
                  <a:pt x="62" y="15"/>
                  <a:pt x="62" y="15"/>
                  <a:pt x="62" y="15"/>
                </a:cubicBezTo>
                <a:cubicBezTo>
                  <a:pt x="60" y="0"/>
                  <a:pt x="60" y="0"/>
                  <a:pt x="60" y="0"/>
                </a:cubicBezTo>
                <a:cubicBezTo>
                  <a:pt x="76" y="9"/>
                  <a:pt x="76" y="9"/>
                  <a:pt x="76" y="9"/>
                </a:cubicBezTo>
                <a:cubicBezTo>
                  <a:pt x="82" y="12"/>
                  <a:pt x="92" y="15"/>
                  <a:pt x="100" y="18"/>
                </a:cubicBezTo>
                <a:cubicBezTo>
                  <a:pt x="117" y="23"/>
                  <a:pt x="134" y="28"/>
                  <a:pt x="141" y="42"/>
                </a:cubicBezTo>
                <a:cubicBezTo>
                  <a:pt x="145" y="52"/>
                  <a:pt x="144" y="64"/>
                  <a:pt x="137" y="78"/>
                </a:cubicBezTo>
                <a:cubicBezTo>
                  <a:pt x="135" y="83"/>
                  <a:pt x="135" y="83"/>
                  <a:pt x="135" y="83"/>
                </a:cubicBezTo>
                <a:cubicBezTo>
                  <a:pt x="130" y="84"/>
                  <a:pt x="130" y="84"/>
                  <a:pt x="130" y="84"/>
                </a:cubicBezTo>
                <a:cubicBezTo>
                  <a:pt x="113" y="85"/>
                  <a:pt x="98" y="85"/>
                  <a:pt x="83" y="85"/>
                </a:cubicBezTo>
                <a:close/>
                <a:moveTo>
                  <a:pt x="24" y="63"/>
                </a:moveTo>
                <a:cubicBezTo>
                  <a:pt x="44" y="66"/>
                  <a:pt x="62" y="67"/>
                  <a:pt x="83" y="67"/>
                </a:cubicBezTo>
                <a:cubicBezTo>
                  <a:pt x="83" y="67"/>
                  <a:pt x="83" y="67"/>
                  <a:pt x="83" y="67"/>
                </a:cubicBezTo>
                <a:cubicBezTo>
                  <a:pt x="96" y="67"/>
                  <a:pt x="109" y="66"/>
                  <a:pt x="123" y="66"/>
                </a:cubicBezTo>
                <a:cubicBezTo>
                  <a:pt x="125" y="59"/>
                  <a:pt x="126" y="54"/>
                  <a:pt x="124" y="50"/>
                </a:cubicBezTo>
                <a:cubicBezTo>
                  <a:pt x="121" y="43"/>
                  <a:pt x="108" y="39"/>
                  <a:pt x="95" y="35"/>
                </a:cubicBezTo>
                <a:cubicBezTo>
                  <a:pt x="89" y="34"/>
                  <a:pt x="84" y="32"/>
                  <a:pt x="79" y="30"/>
                </a:cubicBezTo>
                <a:cubicBezTo>
                  <a:pt x="79" y="31"/>
                  <a:pt x="79" y="31"/>
                  <a:pt x="78" y="32"/>
                </a:cubicBezTo>
                <a:cubicBezTo>
                  <a:pt x="78" y="35"/>
                  <a:pt x="77" y="38"/>
                  <a:pt x="77" y="40"/>
                </a:cubicBezTo>
                <a:cubicBezTo>
                  <a:pt x="78" y="54"/>
                  <a:pt x="78" y="54"/>
                  <a:pt x="78" y="54"/>
                </a:cubicBezTo>
                <a:cubicBezTo>
                  <a:pt x="65" y="50"/>
                  <a:pt x="65" y="50"/>
                  <a:pt x="65" y="50"/>
                </a:cubicBezTo>
                <a:cubicBezTo>
                  <a:pt x="61" y="49"/>
                  <a:pt x="57" y="48"/>
                  <a:pt x="53" y="46"/>
                </a:cubicBezTo>
                <a:cubicBezTo>
                  <a:pt x="40" y="42"/>
                  <a:pt x="40" y="42"/>
                  <a:pt x="40" y="42"/>
                </a:cubicBezTo>
                <a:cubicBezTo>
                  <a:pt x="33" y="47"/>
                  <a:pt x="28" y="54"/>
                  <a:pt x="24" y="63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03" name="Freeform 686"/>
          <p:cNvSpPr>
            <a:spLocks/>
          </p:cNvSpPr>
          <p:nvPr/>
        </p:nvSpPr>
        <p:spPr bwMode="auto">
          <a:xfrm>
            <a:off x="4805914" y="3069429"/>
            <a:ext cx="143652" cy="111005"/>
          </a:xfrm>
          <a:custGeom>
            <a:avLst/>
            <a:gdLst>
              <a:gd name="T0" fmla="*/ 69 w 220"/>
              <a:gd name="T1" fmla="*/ 136 h 170"/>
              <a:gd name="T2" fmla="*/ 36 w 220"/>
              <a:gd name="T3" fmla="*/ 89 h 170"/>
              <a:gd name="T4" fmla="*/ 0 w 220"/>
              <a:gd name="T5" fmla="*/ 20 h 170"/>
              <a:gd name="T6" fmla="*/ 49 w 220"/>
              <a:gd name="T7" fmla="*/ 6 h 170"/>
              <a:gd name="T8" fmla="*/ 121 w 220"/>
              <a:gd name="T9" fmla="*/ 13 h 170"/>
              <a:gd name="T10" fmla="*/ 149 w 220"/>
              <a:gd name="T11" fmla="*/ 4 h 170"/>
              <a:gd name="T12" fmla="*/ 167 w 220"/>
              <a:gd name="T13" fmla="*/ 23 h 170"/>
              <a:gd name="T14" fmla="*/ 220 w 220"/>
              <a:gd name="T15" fmla="*/ 58 h 170"/>
              <a:gd name="T16" fmla="*/ 220 w 220"/>
              <a:gd name="T17" fmla="*/ 78 h 170"/>
              <a:gd name="T18" fmla="*/ 184 w 220"/>
              <a:gd name="T19" fmla="*/ 151 h 170"/>
              <a:gd name="T20" fmla="*/ 149 w 220"/>
              <a:gd name="T21" fmla="*/ 162 h 170"/>
              <a:gd name="T22" fmla="*/ 97 w 220"/>
              <a:gd name="T23" fmla="*/ 165 h 170"/>
              <a:gd name="T24" fmla="*/ 69 w 220"/>
              <a:gd name="T25" fmla="*/ 136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0" h="170">
                <a:moveTo>
                  <a:pt x="69" y="136"/>
                </a:moveTo>
                <a:cubicBezTo>
                  <a:pt x="87" y="98"/>
                  <a:pt x="61" y="100"/>
                  <a:pt x="36" y="89"/>
                </a:cubicBezTo>
                <a:cubicBezTo>
                  <a:pt x="3" y="74"/>
                  <a:pt x="7" y="56"/>
                  <a:pt x="0" y="20"/>
                </a:cubicBezTo>
                <a:cubicBezTo>
                  <a:pt x="16" y="33"/>
                  <a:pt x="29" y="10"/>
                  <a:pt x="49" y="6"/>
                </a:cubicBezTo>
                <a:cubicBezTo>
                  <a:pt x="70" y="0"/>
                  <a:pt x="101" y="6"/>
                  <a:pt x="121" y="13"/>
                </a:cubicBezTo>
                <a:cubicBezTo>
                  <a:pt x="132" y="17"/>
                  <a:pt x="140" y="1"/>
                  <a:pt x="149" y="4"/>
                </a:cubicBezTo>
                <a:cubicBezTo>
                  <a:pt x="158" y="6"/>
                  <a:pt x="155" y="22"/>
                  <a:pt x="167" y="23"/>
                </a:cubicBezTo>
                <a:cubicBezTo>
                  <a:pt x="187" y="26"/>
                  <a:pt x="201" y="49"/>
                  <a:pt x="220" y="58"/>
                </a:cubicBezTo>
                <a:cubicBezTo>
                  <a:pt x="204" y="70"/>
                  <a:pt x="207" y="69"/>
                  <a:pt x="220" y="78"/>
                </a:cubicBezTo>
                <a:cubicBezTo>
                  <a:pt x="208" y="105"/>
                  <a:pt x="158" y="107"/>
                  <a:pt x="184" y="151"/>
                </a:cubicBezTo>
                <a:cubicBezTo>
                  <a:pt x="171" y="143"/>
                  <a:pt x="149" y="141"/>
                  <a:pt x="149" y="162"/>
                </a:cubicBezTo>
                <a:cubicBezTo>
                  <a:pt x="136" y="163"/>
                  <a:pt x="109" y="170"/>
                  <a:pt x="97" y="165"/>
                </a:cubicBezTo>
                <a:cubicBezTo>
                  <a:pt x="93" y="164"/>
                  <a:pt x="78" y="141"/>
                  <a:pt x="69" y="136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04" name="Freeform 687"/>
          <p:cNvSpPr>
            <a:spLocks noEditPoints="1"/>
          </p:cNvSpPr>
          <p:nvPr/>
        </p:nvSpPr>
        <p:spPr bwMode="auto">
          <a:xfrm>
            <a:off x="4797206" y="3065078"/>
            <a:ext cx="163242" cy="119710"/>
          </a:xfrm>
          <a:custGeom>
            <a:avLst/>
            <a:gdLst>
              <a:gd name="T0" fmla="*/ 107 w 251"/>
              <a:gd name="T1" fmla="*/ 182 h 184"/>
              <a:gd name="T2" fmla="*/ 78 w 251"/>
              <a:gd name="T3" fmla="*/ 152 h 184"/>
              <a:gd name="T4" fmla="*/ 74 w 251"/>
              <a:gd name="T5" fmla="*/ 140 h 184"/>
              <a:gd name="T6" fmla="*/ 61 w 251"/>
              <a:gd name="T7" fmla="*/ 111 h 184"/>
              <a:gd name="T8" fmla="*/ 7 w 251"/>
              <a:gd name="T9" fmla="*/ 48 h 184"/>
              <a:gd name="T10" fmla="*/ 0 w 251"/>
              <a:gd name="T11" fmla="*/ 6 h 184"/>
              <a:gd name="T12" fmla="*/ 23 w 251"/>
              <a:gd name="T13" fmla="*/ 23 h 184"/>
              <a:gd name="T14" fmla="*/ 59 w 251"/>
              <a:gd name="T15" fmla="*/ 5 h 184"/>
              <a:gd name="T16" fmla="*/ 145 w 251"/>
              <a:gd name="T17" fmla="*/ 9 h 184"/>
              <a:gd name="T18" fmla="*/ 164 w 251"/>
              <a:gd name="T19" fmla="*/ 3 h 184"/>
              <a:gd name="T20" fmla="*/ 182 w 251"/>
              <a:gd name="T21" fmla="*/ 22 h 184"/>
              <a:gd name="T22" fmla="*/ 236 w 251"/>
              <a:gd name="T23" fmla="*/ 57 h 184"/>
              <a:gd name="T24" fmla="*/ 238 w 251"/>
              <a:gd name="T25" fmla="*/ 73 h 184"/>
              <a:gd name="T26" fmla="*/ 244 w 251"/>
              <a:gd name="T27" fmla="*/ 83 h 184"/>
              <a:gd name="T28" fmla="*/ 217 w 251"/>
              <a:gd name="T29" fmla="*/ 115 h 184"/>
              <a:gd name="T30" fmla="*/ 223 w 251"/>
              <a:gd name="T31" fmla="*/ 183 h 184"/>
              <a:gd name="T32" fmla="*/ 173 w 251"/>
              <a:gd name="T33" fmla="*/ 164 h 184"/>
              <a:gd name="T34" fmla="*/ 171 w 251"/>
              <a:gd name="T35" fmla="*/ 178 h 184"/>
              <a:gd name="T36" fmla="*/ 148 w 251"/>
              <a:gd name="T37" fmla="*/ 181 h 184"/>
              <a:gd name="T38" fmla="*/ 115 w 251"/>
              <a:gd name="T39" fmla="*/ 166 h 184"/>
              <a:gd name="T40" fmla="*/ 144 w 251"/>
              <a:gd name="T41" fmla="*/ 163 h 184"/>
              <a:gd name="T42" fmla="*/ 160 w 251"/>
              <a:gd name="T43" fmla="*/ 151 h 184"/>
              <a:gd name="T44" fmla="*/ 206 w 251"/>
              <a:gd name="T45" fmla="*/ 100 h 184"/>
              <a:gd name="T46" fmla="*/ 213 w 251"/>
              <a:gd name="T47" fmla="*/ 76 h 184"/>
              <a:gd name="T48" fmla="*/ 204 w 251"/>
              <a:gd name="T49" fmla="*/ 56 h 184"/>
              <a:gd name="T50" fmla="*/ 161 w 251"/>
              <a:gd name="T51" fmla="*/ 24 h 184"/>
              <a:gd name="T52" fmla="*/ 155 w 251"/>
              <a:gd name="T53" fmla="*/ 24 h 184"/>
              <a:gd name="T54" fmla="*/ 64 w 251"/>
              <a:gd name="T55" fmla="*/ 23 h 184"/>
              <a:gd name="T56" fmla="*/ 25 w 251"/>
              <a:gd name="T57" fmla="*/ 41 h 184"/>
              <a:gd name="T58" fmla="*/ 53 w 251"/>
              <a:gd name="T59" fmla="*/ 89 h 184"/>
              <a:gd name="T60" fmla="*/ 95 w 251"/>
              <a:gd name="T61" fmla="*/ 113 h 184"/>
              <a:gd name="T62" fmla="*/ 107 w 251"/>
              <a:gd name="T63" fmla="*/ 157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51" h="184">
                <a:moveTo>
                  <a:pt x="120" y="184"/>
                </a:moveTo>
                <a:cubicBezTo>
                  <a:pt x="115" y="184"/>
                  <a:pt x="110" y="184"/>
                  <a:pt x="107" y="182"/>
                </a:cubicBezTo>
                <a:cubicBezTo>
                  <a:pt x="102" y="180"/>
                  <a:pt x="99" y="177"/>
                  <a:pt x="93" y="168"/>
                </a:cubicBezTo>
                <a:cubicBezTo>
                  <a:pt x="88" y="163"/>
                  <a:pt x="81" y="154"/>
                  <a:pt x="78" y="152"/>
                </a:cubicBezTo>
                <a:cubicBezTo>
                  <a:pt x="70" y="148"/>
                  <a:pt x="70" y="148"/>
                  <a:pt x="70" y="148"/>
                </a:cubicBezTo>
                <a:cubicBezTo>
                  <a:pt x="74" y="140"/>
                  <a:pt x="74" y="140"/>
                  <a:pt x="74" y="140"/>
                </a:cubicBezTo>
                <a:cubicBezTo>
                  <a:pt x="80" y="127"/>
                  <a:pt x="79" y="122"/>
                  <a:pt x="78" y="120"/>
                </a:cubicBezTo>
                <a:cubicBezTo>
                  <a:pt x="77" y="116"/>
                  <a:pt x="69" y="114"/>
                  <a:pt x="61" y="111"/>
                </a:cubicBezTo>
                <a:cubicBezTo>
                  <a:pt x="56" y="110"/>
                  <a:pt x="51" y="108"/>
                  <a:pt x="46" y="106"/>
                </a:cubicBezTo>
                <a:cubicBezTo>
                  <a:pt x="14" y="91"/>
                  <a:pt x="11" y="73"/>
                  <a:pt x="7" y="48"/>
                </a:cubicBezTo>
                <a:cubicBezTo>
                  <a:pt x="6" y="43"/>
                  <a:pt x="5" y="37"/>
                  <a:pt x="4" y="30"/>
                </a:cubicBezTo>
                <a:cubicBezTo>
                  <a:pt x="0" y="6"/>
                  <a:pt x="0" y="6"/>
                  <a:pt x="0" y="6"/>
                </a:cubicBezTo>
                <a:cubicBezTo>
                  <a:pt x="19" y="21"/>
                  <a:pt x="19" y="21"/>
                  <a:pt x="19" y="21"/>
                </a:cubicBezTo>
                <a:cubicBezTo>
                  <a:pt x="21" y="23"/>
                  <a:pt x="22" y="23"/>
                  <a:pt x="23" y="23"/>
                </a:cubicBezTo>
                <a:cubicBezTo>
                  <a:pt x="27" y="23"/>
                  <a:pt x="32" y="20"/>
                  <a:pt x="37" y="16"/>
                </a:cubicBezTo>
                <a:cubicBezTo>
                  <a:pt x="43" y="12"/>
                  <a:pt x="51" y="7"/>
                  <a:pt x="59" y="5"/>
                </a:cubicBezTo>
                <a:cubicBezTo>
                  <a:pt x="79" y="0"/>
                  <a:pt x="113" y="3"/>
                  <a:pt x="138" y="12"/>
                </a:cubicBezTo>
                <a:cubicBezTo>
                  <a:pt x="140" y="12"/>
                  <a:pt x="143" y="10"/>
                  <a:pt x="145" y="9"/>
                </a:cubicBezTo>
                <a:cubicBezTo>
                  <a:pt x="149" y="6"/>
                  <a:pt x="154" y="2"/>
                  <a:pt x="160" y="2"/>
                </a:cubicBezTo>
                <a:cubicBezTo>
                  <a:pt x="164" y="3"/>
                  <a:pt x="164" y="3"/>
                  <a:pt x="164" y="3"/>
                </a:cubicBezTo>
                <a:cubicBezTo>
                  <a:pt x="173" y="5"/>
                  <a:pt x="176" y="12"/>
                  <a:pt x="178" y="17"/>
                </a:cubicBezTo>
                <a:cubicBezTo>
                  <a:pt x="180" y="22"/>
                  <a:pt x="180" y="22"/>
                  <a:pt x="182" y="22"/>
                </a:cubicBezTo>
                <a:cubicBezTo>
                  <a:pt x="195" y="24"/>
                  <a:pt x="206" y="33"/>
                  <a:pt x="217" y="43"/>
                </a:cubicBezTo>
                <a:cubicBezTo>
                  <a:pt x="223" y="49"/>
                  <a:pt x="229" y="54"/>
                  <a:pt x="236" y="57"/>
                </a:cubicBezTo>
                <a:cubicBezTo>
                  <a:pt x="251" y="64"/>
                  <a:pt x="251" y="64"/>
                  <a:pt x="251" y="64"/>
                </a:cubicBezTo>
                <a:cubicBezTo>
                  <a:pt x="238" y="73"/>
                  <a:pt x="238" y="73"/>
                  <a:pt x="238" y="73"/>
                </a:cubicBezTo>
                <a:cubicBezTo>
                  <a:pt x="237" y="74"/>
                  <a:pt x="235" y="75"/>
                  <a:pt x="234" y="76"/>
                </a:cubicBezTo>
                <a:cubicBezTo>
                  <a:pt x="244" y="83"/>
                  <a:pt x="244" y="83"/>
                  <a:pt x="244" y="83"/>
                </a:cubicBezTo>
                <a:cubicBezTo>
                  <a:pt x="241" y="90"/>
                  <a:pt x="241" y="90"/>
                  <a:pt x="241" y="90"/>
                </a:cubicBezTo>
                <a:cubicBezTo>
                  <a:pt x="236" y="102"/>
                  <a:pt x="226" y="109"/>
                  <a:pt x="217" y="115"/>
                </a:cubicBezTo>
                <a:cubicBezTo>
                  <a:pt x="200" y="127"/>
                  <a:pt x="193" y="133"/>
                  <a:pt x="205" y="154"/>
                </a:cubicBezTo>
                <a:cubicBezTo>
                  <a:pt x="223" y="183"/>
                  <a:pt x="223" y="183"/>
                  <a:pt x="223" y="183"/>
                </a:cubicBezTo>
                <a:cubicBezTo>
                  <a:pt x="193" y="167"/>
                  <a:pt x="193" y="167"/>
                  <a:pt x="193" y="167"/>
                </a:cubicBezTo>
                <a:cubicBezTo>
                  <a:pt x="185" y="163"/>
                  <a:pt x="175" y="161"/>
                  <a:pt x="173" y="164"/>
                </a:cubicBezTo>
                <a:cubicBezTo>
                  <a:pt x="171" y="165"/>
                  <a:pt x="171" y="168"/>
                  <a:pt x="171" y="170"/>
                </a:cubicBezTo>
                <a:cubicBezTo>
                  <a:pt x="171" y="178"/>
                  <a:pt x="171" y="178"/>
                  <a:pt x="171" y="178"/>
                </a:cubicBezTo>
                <a:cubicBezTo>
                  <a:pt x="162" y="179"/>
                  <a:pt x="162" y="179"/>
                  <a:pt x="162" y="179"/>
                </a:cubicBezTo>
                <a:cubicBezTo>
                  <a:pt x="158" y="179"/>
                  <a:pt x="153" y="180"/>
                  <a:pt x="148" y="181"/>
                </a:cubicBezTo>
                <a:cubicBezTo>
                  <a:pt x="139" y="182"/>
                  <a:pt x="129" y="184"/>
                  <a:pt x="120" y="184"/>
                </a:cubicBezTo>
                <a:close/>
                <a:moveTo>
                  <a:pt x="115" y="166"/>
                </a:moveTo>
                <a:cubicBezTo>
                  <a:pt x="115" y="166"/>
                  <a:pt x="117" y="166"/>
                  <a:pt x="120" y="166"/>
                </a:cubicBezTo>
                <a:cubicBezTo>
                  <a:pt x="127" y="166"/>
                  <a:pt x="137" y="164"/>
                  <a:pt x="144" y="163"/>
                </a:cubicBezTo>
                <a:cubicBezTo>
                  <a:pt x="148" y="162"/>
                  <a:pt x="151" y="162"/>
                  <a:pt x="154" y="161"/>
                </a:cubicBezTo>
                <a:cubicBezTo>
                  <a:pt x="155" y="157"/>
                  <a:pt x="157" y="153"/>
                  <a:pt x="160" y="151"/>
                </a:cubicBezTo>
                <a:cubicBezTo>
                  <a:pt x="165" y="146"/>
                  <a:pt x="172" y="144"/>
                  <a:pt x="181" y="144"/>
                </a:cubicBezTo>
                <a:cubicBezTo>
                  <a:pt x="176" y="121"/>
                  <a:pt x="193" y="110"/>
                  <a:pt x="206" y="100"/>
                </a:cubicBezTo>
                <a:cubicBezTo>
                  <a:pt x="211" y="97"/>
                  <a:pt x="217" y="93"/>
                  <a:pt x="220" y="88"/>
                </a:cubicBezTo>
                <a:cubicBezTo>
                  <a:pt x="217" y="85"/>
                  <a:pt x="213" y="82"/>
                  <a:pt x="213" y="76"/>
                </a:cubicBezTo>
                <a:cubicBezTo>
                  <a:pt x="213" y="73"/>
                  <a:pt x="214" y="70"/>
                  <a:pt x="217" y="67"/>
                </a:cubicBezTo>
                <a:cubicBezTo>
                  <a:pt x="212" y="64"/>
                  <a:pt x="208" y="60"/>
                  <a:pt x="204" y="56"/>
                </a:cubicBezTo>
                <a:cubicBezTo>
                  <a:pt x="196" y="49"/>
                  <a:pt x="188" y="42"/>
                  <a:pt x="180" y="40"/>
                </a:cubicBezTo>
                <a:cubicBezTo>
                  <a:pt x="167" y="39"/>
                  <a:pt x="163" y="29"/>
                  <a:pt x="161" y="24"/>
                </a:cubicBezTo>
                <a:cubicBezTo>
                  <a:pt x="160" y="23"/>
                  <a:pt x="159" y="21"/>
                  <a:pt x="159" y="20"/>
                </a:cubicBezTo>
                <a:cubicBezTo>
                  <a:pt x="159" y="21"/>
                  <a:pt x="157" y="23"/>
                  <a:pt x="155" y="24"/>
                </a:cubicBezTo>
                <a:cubicBezTo>
                  <a:pt x="149" y="28"/>
                  <a:pt x="140" y="33"/>
                  <a:pt x="131" y="29"/>
                </a:cubicBezTo>
                <a:cubicBezTo>
                  <a:pt x="110" y="22"/>
                  <a:pt x="80" y="19"/>
                  <a:pt x="64" y="23"/>
                </a:cubicBezTo>
                <a:cubicBezTo>
                  <a:pt x="58" y="24"/>
                  <a:pt x="53" y="28"/>
                  <a:pt x="47" y="31"/>
                </a:cubicBezTo>
                <a:cubicBezTo>
                  <a:pt x="40" y="36"/>
                  <a:pt x="33" y="41"/>
                  <a:pt x="25" y="41"/>
                </a:cubicBezTo>
                <a:cubicBezTo>
                  <a:pt x="25" y="43"/>
                  <a:pt x="25" y="44"/>
                  <a:pt x="25" y="45"/>
                </a:cubicBezTo>
                <a:cubicBezTo>
                  <a:pt x="29" y="69"/>
                  <a:pt x="30" y="79"/>
                  <a:pt x="53" y="89"/>
                </a:cubicBezTo>
                <a:cubicBezTo>
                  <a:pt x="58" y="91"/>
                  <a:pt x="62" y="92"/>
                  <a:pt x="67" y="94"/>
                </a:cubicBezTo>
                <a:cubicBezTo>
                  <a:pt x="78" y="97"/>
                  <a:pt x="90" y="101"/>
                  <a:pt x="95" y="113"/>
                </a:cubicBezTo>
                <a:cubicBezTo>
                  <a:pt x="98" y="120"/>
                  <a:pt x="98" y="129"/>
                  <a:pt x="93" y="141"/>
                </a:cubicBezTo>
                <a:cubicBezTo>
                  <a:pt x="97" y="145"/>
                  <a:pt x="102" y="150"/>
                  <a:pt x="107" y="157"/>
                </a:cubicBezTo>
                <a:cubicBezTo>
                  <a:pt x="110" y="160"/>
                  <a:pt x="113" y="165"/>
                  <a:pt x="115" y="166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05" name="Freeform 688"/>
          <p:cNvSpPr>
            <a:spLocks/>
          </p:cNvSpPr>
          <p:nvPr/>
        </p:nvSpPr>
        <p:spPr bwMode="auto">
          <a:xfrm>
            <a:off x="4855974" y="3047665"/>
            <a:ext cx="239421" cy="243774"/>
          </a:xfrm>
          <a:custGeom>
            <a:avLst/>
            <a:gdLst>
              <a:gd name="T0" fmla="*/ 17 w 369"/>
              <a:gd name="T1" fmla="*/ 315 h 373"/>
              <a:gd name="T2" fmla="*/ 27 w 369"/>
              <a:gd name="T3" fmla="*/ 252 h 373"/>
              <a:gd name="T4" fmla="*/ 21 w 369"/>
              <a:gd name="T5" fmla="*/ 175 h 373"/>
              <a:gd name="T6" fmla="*/ 73 w 369"/>
              <a:gd name="T7" fmla="*/ 172 h 373"/>
              <a:gd name="T8" fmla="*/ 108 w 369"/>
              <a:gd name="T9" fmla="*/ 160 h 373"/>
              <a:gd name="T10" fmla="*/ 144 w 369"/>
              <a:gd name="T11" fmla="*/ 88 h 373"/>
              <a:gd name="T12" fmla="*/ 240 w 369"/>
              <a:gd name="T13" fmla="*/ 62 h 373"/>
              <a:gd name="T14" fmla="*/ 300 w 369"/>
              <a:gd name="T15" fmla="*/ 97 h 373"/>
              <a:gd name="T16" fmla="*/ 307 w 369"/>
              <a:gd name="T17" fmla="*/ 144 h 373"/>
              <a:gd name="T18" fmla="*/ 338 w 369"/>
              <a:gd name="T19" fmla="*/ 182 h 373"/>
              <a:gd name="T20" fmla="*/ 342 w 369"/>
              <a:gd name="T21" fmla="*/ 222 h 373"/>
              <a:gd name="T22" fmla="*/ 313 w 369"/>
              <a:gd name="T23" fmla="*/ 229 h 373"/>
              <a:gd name="T24" fmla="*/ 327 w 369"/>
              <a:gd name="T25" fmla="*/ 283 h 373"/>
              <a:gd name="T26" fmla="*/ 229 w 369"/>
              <a:gd name="T27" fmla="*/ 315 h 373"/>
              <a:gd name="T28" fmla="*/ 147 w 369"/>
              <a:gd name="T29" fmla="*/ 304 h 373"/>
              <a:gd name="T30" fmla="*/ 17 w 369"/>
              <a:gd name="T31" fmla="*/ 315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69" h="373">
                <a:moveTo>
                  <a:pt x="17" y="315"/>
                </a:moveTo>
                <a:cubicBezTo>
                  <a:pt x="28" y="280"/>
                  <a:pt x="0" y="284"/>
                  <a:pt x="27" y="252"/>
                </a:cubicBezTo>
                <a:cubicBezTo>
                  <a:pt x="38" y="239"/>
                  <a:pt x="23" y="193"/>
                  <a:pt x="21" y="175"/>
                </a:cubicBezTo>
                <a:cubicBezTo>
                  <a:pt x="38" y="174"/>
                  <a:pt x="55" y="173"/>
                  <a:pt x="73" y="172"/>
                </a:cubicBezTo>
                <a:cubicBezTo>
                  <a:pt x="73" y="151"/>
                  <a:pt x="95" y="153"/>
                  <a:pt x="108" y="160"/>
                </a:cubicBezTo>
                <a:cubicBezTo>
                  <a:pt x="82" y="116"/>
                  <a:pt x="132" y="115"/>
                  <a:pt x="144" y="88"/>
                </a:cubicBezTo>
                <a:cubicBezTo>
                  <a:pt x="99" y="68"/>
                  <a:pt x="253" y="0"/>
                  <a:pt x="240" y="62"/>
                </a:cubicBezTo>
                <a:cubicBezTo>
                  <a:pt x="279" y="42"/>
                  <a:pt x="292" y="66"/>
                  <a:pt x="300" y="97"/>
                </a:cubicBezTo>
                <a:cubicBezTo>
                  <a:pt x="305" y="119"/>
                  <a:pt x="294" y="120"/>
                  <a:pt x="307" y="144"/>
                </a:cubicBezTo>
                <a:cubicBezTo>
                  <a:pt x="314" y="155"/>
                  <a:pt x="330" y="183"/>
                  <a:pt x="338" y="182"/>
                </a:cubicBezTo>
                <a:cubicBezTo>
                  <a:pt x="369" y="178"/>
                  <a:pt x="366" y="209"/>
                  <a:pt x="342" y="222"/>
                </a:cubicBezTo>
                <a:cubicBezTo>
                  <a:pt x="340" y="223"/>
                  <a:pt x="297" y="206"/>
                  <a:pt x="313" y="229"/>
                </a:cubicBezTo>
                <a:cubicBezTo>
                  <a:pt x="322" y="244"/>
                  <a:pt x="324" y="266"/>
                  <a:pt x="327" y="283"/>
                </a:cubicBezTo>
                <a:cubicBezTo>
                  <a:pt x="294" y="283"/>
                  <a:pt x="264" y="373"/>
                  <a:pt x="229" y="315"/>
                </a:cubicBezTo>
                <a:cubicBezTo>
                  <a:pt x="214" y="345"/>
                  <a:pt x="167" y="310"/>
                  <a:pt x="147" y="304"/>
                </a:cubicBezTo>
                <a:cubicBezTo>
                  <a:pt x="92" y="289"/>
                  <a:pt x="67" y="304"/>
                  <a:pt x="17" y="315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06" name="Freeform 689"/>
          <p:cNvSpPr>
            <a:spLocks noEditPoints="1"/>
          </p:cNvSpPr>
          <p:nvPr/>
        </p:nvSpPr>
        <p:spPr bwMode="auto">
          <a:xfrm>
            <a:off x="4858151" y="3065078"/>
            <a:ext cx="239421" cy="206772"/>
          </a:xfrm>
          <a:custGeom>
            <a:avLst/>
            <a:gdLst>
              <a:gd name="T0" fmla="*/ 227 w 370"/>
              <a:gd name="T1" fmla="*/ 303 h 316"/>
              <a:gd name="T2" fmla="*/ 160 w 370"/>
              <a:gd name="T3" fmla="*/ 294 h 316"/>
              <a:gd name="T4" fmla="*/ 48 w 370"/>
              <a:gd name="T5" fmla="*/ 289 h 316"/>
              <a:gd name="T6" fmla="*/ 2 w 370"/>
              <a:gd name="T7" fmla="*/ 300 h 316"/>
              <a:gd name="T8" fmla="*/ 6 w 370"/>
              <a:gd name="T9" fmla="*/ 261 h 316"/>
              <a:gd name="T10" fmla="*/ 13 w 370"/>
              <a:gd name="T11" fmla="*/ 167 h 316"/>
              <a:gd name="T12" fmla="*/ 8 w 370"/>
              <a:gd name="T13" fmla="*/ 140 h 316"/>
              <a:gd name="T14" fmla="*/ 63 w 370"/>
              <a:gd name="T15" fmla="*/ 136 h 316"/>
              <a:gd name="T16" fmla="*/ 90 w 370"/>
              <a:gd name="T17" fmla="*/ 119 h 316"/>
              <a:gd name="T18" fmla="*/ 129 w 370"/>
              <a:gd name="T19" fmla="*/ 63 h 316"/>
              <a:gd name="T20" fmla="*/ 215 w 370"/>
              <a:gd name="T21" fmla="*/ 0 h 316"/>
              <a:gd name="T22" fmla="*/ 247 w 370"/>
              <a:gd name="T23" fmla="*/ 21 h 316"/>
              <a:gd name="T24" fmla="*/ 307 w 370"/>
              <a:gd name="T25" fmla="*/ 68 h 316"/>
              <a:gd name="T26" fmla="*/ 314 w 370"/>
              <a:gd name="T27" fmla="*/ 112 h 316"/>
              <a:gd name="T28" fmla="*/ 367 w 370"/>
              <a:gd name="T29" fmla="*/ 163 h 316"/>
              <a:gd name="T30" fmla="*/ 343 w 370"/>
              <a:gd name="T31" fmla="*/ 204 h 316"/>
              <a:gd name="T32" fmla="*/ 331 w 370"/>
              <a:gd name="T33" fmla="*/ 202 h 316"/>
              <a:gd name="T34" fmla="*/ 332 w 370"/>
              <a:gd name="T35" fmla="*/ 241 h 316"/>
              <a:gd name="T36" fmla="*/ 337 w 370"/>
              <a:gd name="T37" fmla="*/ 265 h 316"/>
              <a:gd name="T38" fmla="*/ 295 w 370"/>
              <a:gd name="T39" fmla="*/ 288 h 316"/>
              <a:gd name="T40" fmla="*/ 226 w 370"/>
              <a:gd name="T41" fmla="*/ 269 h 316"/>
              <a:gd name="T42" fmla="*/ 252 w 370"/>
              <a:gd name="T43" fmla="*/ 298 h 316"/>
              <a:gd name="T44" fmla="*/ 315 w 370"/>
              <a:gd name="T45" fmla="*/ 249 h 316"/>
              <a:gd name="T46" fmla="*/ 303 w 370"/>
              <a:gd name="T47" fmla="*/ 207 h 316"/>
              <a:gd name="T48" fmla="*/ 314 w 370"/>
              <a:gd name="T49" fmla="*/ 181 h 316"/>
              <a:gd name="T50" fmla="*/ 338 w 370"/>
              <a:gd name="T51" fmla="*/ 185 h 316"/>
              <a:gd name="T52" fmla="*/ 337 w 370"/>
              <a:gd name="T53" fmla="*/ 164 h 316"/>
              <a:gd name="T54" fmla="*/ 297 w 370"/>
              <a:gd name="T55" fmla="*/ 121 h 316"/>
              <a:gd name="T56" fmla="*/ 289 w 370"/>
              <a:gd name="T57" fmla="*/ 72 h 316"/>
              <a:gd name="T58" fmla="*/ 242 w 370"/>
              <a:gd name="T59" fmla="*/ 43 h 316"/>
              <a:gd name="T60" fmla="*/ 229 w 370"/>
              <a:gd name="T61" fmla="*/ 33 h 316"/>
              <a:gd name="T62" fmla="*/ 215 w 370"/>
              <a:gd name="T63" fmla="*/ 19 h 316"/>
              <a:gd name="T64" fmla="*/ 145 w 370"/>
              <a:gd name="T65" fmla="*/ 52 h 316"/>
              <a:gd name="T66" fmla="*/ 150 w 370"/>
              <a:gd name="T67" fmla="*/ 65 h 316"/>
              <a:gd name="T68" fmla="*/ 114 w 370"/>
              <a:gd name="T69" fmla="*/ 129 h 316"/>
              <a:gd name="T70" fmla="*/ 102 w 370"/>
              <a:gd name="T71" fmla="*/ 141 h 316"/>
              <a:gd name="T72" fmla="*/ 80 w 370"/>
              <a:gd name="T73" fmla="*/ 145 h 316"/>
              <a:gd name="T74" fmla="*/ 71 w 370"/>
              <a:gd name="T75" fmla="*/ 154 h 316"/>
              <a:gd name="T76" fmla="*/ 31 w 370"/>
              <a:gd name="T77" fmla="*/ 163 h 316"/>
              <a:gd name="T78" fmla="*/ 24 w 370"/>
              <a:gd name="T79" fmla="*/ 255 h 316"/>
              <a:gd name="T80" fmla="*/ 44 w 370"/>
              <a:gd name="T81" fmla="*/ 271 h 316"/>
              <a:gd name="T82" fmla="*/ 147 w 370"/>
              <a:gd name="T83" fmla="*/ 268 h 316"/>
              <a:gd name="T84" fmla="*/ 207 w 370"/>
              <a:gd name="T85" fmla="*/ 290 h 316"/>
              <a:gd name="T86" fmla="*/ 226 w 370"/>
              <a:gd name="T87" fmla="*/ 269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70" h="316">
                <a:moveTo>
                  <a:pt x="252" y="316"/>
                </a:moveTo>
                <a:cubicBezTo>
                  <a:pt x="243" y="316"/>
                  <a:pt x="234" y="312"/>
                  <a:pt x="227" y="303"/>
                </a:cubicBezTo>
                <a:cubicBezTo>
                  <a:pt x="221" y="307"/>
                  <a:pt x="215" y="309"/>
                  <a:pt x="207" y="309"/>
                </a:cubicBezTo>
                <a:cubicBezTo>
                  <a:pt x="192" y="309"/>
                  <a:pt x="175" y="301"/>
                  <a:pt x="160" y="294"/>
                </a:cubicBezTo>
                <a:cubicBezTo>
                  <a:pt x="153" y="290"/>
                  <a:pt x="147" y="287"/>
                  <a:pt x="142" y="286"/>
                </a:cubicBezTo>
                <a:cubicBezTo>
                  <a:pt x="106" y="276"/>
                  <a:pt x="80" y="281"/>
                  <a:pt x="48" y="289"/>
                </a:cubicBezTo>
                <a:cubicBezTo>
                  <a:pt x="39" y="292"/>
                  <a:pt x="29" y="294"/>
                  <a:pt x="17" y="297"/>
                </a:cubicBezTo>
                <a:cubicBezTo>
                  <a:pt x="2" y="300"/>
                  <a:pt x="2" y="300"/>
                  <a:pt x="2" y="300"/>
                </a:cubicBezTo>
                <a:cubicBezTo>
                  <a:pt x="6" y="285"/>
                  <a:pt x="6" y="285"/>
                  <a:pt x="6" y="285"/>
                </a:cubicBezTo>
                <a:cubicBezTo>
                  <a:pt x="10" y="272"/>
                  <a:pt x="8" y="267"/>
                  <a:pt x="6" y="261"/>
                </a:cubicBezTo>
                <a:cubicBezTo>
                  <a:pt x="2" y="249"/>
                  <a:pt x="0" y="239"/>
                  <a:pt x="18" y="219"/>
                </a:cubicBezTo>
                <a:cubicBezTo>
                  <a:pt x="23" y="212"/>
                  <a:pt x="16" y="181"/>
                  <a:pt x="13" y="167"/>
                </a:cubicBezTo>
                <a:cubicBezTo>
                  <a:pt x="12" y="160"/>
                  <a:pt x="10" y="154"/>
                  <a:pt x="10" y="150"/>
                </a:cubicBezTo>
                <a:cubicBezTo>
                  <a:pt x="8" y="140"/>
                  <a:pt x="8" y="140"/>
                  <a:pt x="8" y="140"/>
                </a:cubicBezTo>
                <a:cubicBezTo>
                  <a:pt x="21" y="139"/>
                  <a:pt x="21" y="139"/>
                  <a:pt x="21" y="139"/>
                </a:cubicBezTo>
                <a:cubicBezTo>
                  <a:pt x="35" y="138"/>
                  <a:pt x="49" y="137"/>
                  <a:pt x="63" y="136"/>
                </a:cubicBezTo>
                <a:cubicBezTo>
                  <a:pt x="64" y="131"/>
                  <a:pt x="66" y="128"/>
                  <a:pt x="69" y="126"/>
                </a:cubicBezTo>
                <a:cubicBezTo>
                  <a:pt x="74" y="121"/>
                  <a:pt x="81" y="118"/>
                  <a:pt x="90" y="119"/>
                </a:cubicBezTo>
                <a:cubicBezTo>
                  <a:pt x="85" y="96"/>
                  <a:pt x="102" y="84"/>
                  <a:pt x="115" y="75"/>
                </a:cubicBezTo>
                <a:cubicBezTo>
                  <a:pt x="120" y="71"/>
                  <a:pt x="126" y="68"/>
                  <a:pt x="129" y="63"/>
                </a:cubicBezTo>
                <a:cubicBezTo>
                  <a:pt x="123" y="57"/>
                  <a:pt x="124" y="50"/>
                  <a:pt x="125" y="48"/>
                </a:cubicBezTo>
                <a:cubicBezTo>
                  <a:pt x="129" y="25"/>
                  <a:pt x="182" y="0"/>
                  <a:pt x="215" y="0"/>
                </a:cubicBezTo>
                <a:cubicBezTo>
                  <a:pt x="227" y="0"/>
                  <a:pt x="237" y="4"/>
                  <a:pt x="243" y="11"/>
                </a:cubicBezTo>
                <a:cubicBezTo>
                  <a:pt x="245" y="14"/>
                  <a:pt x="247" y="17"/>
                  <a:pt x="247" y="21"/>
                </a:cubicBezTo>
                <a:cubicBezTo>
                  <a:pt x="253" y="19"/>
                  <a:pt x="258" y="18"/>
                  <a:pt x="263" y="18"/>
                </a:cubicBezTo>
                <a:cubicBezTo>
                  <a:pt x="295" y="18"/>
                  <a:pt x="303" y="55"/>
                  <a:pt x="307" y="68"/>
                </a:cubicBezTo>
                <a:cubicBezTo>
                  <a:pt x="309" y="78"/>
                  <a:pt x="308" y="85"/>
                  <a:pt x="308" y="90"/>
                </a:cubicBezTo>
                <a:cubicBezTo>
                  <a:pt x="308" y="96"/>
                  <a:pt x="307" y="100"/>
                  <a:pt x="314" y="112"/>
                </a:cubicBezTo>
                <a:cubicBezTo>
                  <a:pt x="322" y="128"/>
                  <a:pt x="332" y="142"/>
                  <a:pt x="336" y="145"/>
                </a:cubicBezTo>
                <a:cubicBezTo>
                  <a:pt x="353" y="144"/>
                  <a:pt x="364" y="151"/>
                  <a:pt x="367" y="163"/>
                </a:cubicBezTo>
                <a:cubicBezTo>
                  <a:pt x="370" y="177"/>
                  <a:pt x="361" y="194"/>
                  <a:pt x="345" y="203"/>
                </a:cubicBezTo>
                <a:cubicBezTo>
                  <a:pt x="343" y="204"/>
                  <a:pt x="343" y="204"/>
                  <a:pt x="343" y="204"/>
                </a:cubicBezTo>
                <a:cubicBezTo>
                  <a:pt x="340" y="204"/>
                  <a:pt x="340" y="204"/>
                  <a:pt x="340" y="204"/>
                </a:cubicBezTo>
                <a:cubicBezTo>
                  <a:pt x="338" y="204"/>
                  <a:pt x="336" y="203"/>
                  <a:pt x="331" y="202"/>
                </a:cubicBezTo>
                <a:cubicBezTo>
                  <a:pt x="328" y="201"/>
                  <a:pt x="324" y="200"/>
                  <a:pt x="320" y="200"/>
                </a:cubicBezTo>
                <a:cubicBezTo>
                  <a:pt x="327" y="212"/>
                  <a:pt x="330" y="227"/>
                  <a:pt x="332" y="241"/>
                </a:cubicBezTo>
                <a:cubicBezTo>
                  <a:pt x="333" y="245"/>
                  <a:pt x="333" y="250"/>
                  <a:pt x="334" y="254"/>
                </a:cubicBezTo>
                <a:cubicBezTo>
                  <a:pt x="337" y="265"/>
                  <a:pt x="337" y="265"/>
                  <a:pt x="337" y="265"/>
                </a:cubicBezTo>
                <a:cubicBezTo>
                  <a:pt x="326" y="265"/>
                  <a:pt x="326" y="265"/>
                  <a:pt x="326" y="265"/>
                </a:cubicBezTo>
                <a:cubicBezTo>
                  <a:pt x="317" y="265"/>
                  <a:pt x="305" y="278"/>
                  <a:pt x="295" y="288"/>
                </a:cubicBezTo>
                <a:cubicBezTo>
                  <a:pt x="282" y="302"/>
                  <a:pt x="269" y="316"/>
                  <a:pt x="252" y="316"/>
                </a:cubicBezTo>
                <a:close/>
                <a:moveTo>
                  <a:pt x="226" y="269"/>
                </a:moveTo>
                <a:cubicBezTo>
                  <a:pt x="235" y="283"/>
                  <a:pt x="235" y="283"/>
                  <a:pt x="235" y="283"/>
                </a:cubicBezTo>
                <a:cubicBezTo>
                  <a:pt x="241" y="293"/>
                  <a:pt x="247" y="298"/>
                  <a:pt x="252" y="298"/>
                </a:cubicBezTo>
                <a:cubicBezTo>
                  <a:pt x="260" y="298"/>
                  <a:pt x="272" y="286"/>
                  <a:pt x="282" y="275"/>
                </a:cubicBezTo>
                <a:cubicBezTo>
                  <a:pt x="292" y="265"/>
                  <a:pt x="303" y="253"/>
                  <a:pt x="315" y="249"/>
                </a:cubicBezTo>
                <a:cubicBezTo>
                  <a:pt x="314" y="247"/>
                  <a:pt x="314" y="246"/>
                  <a:pt x="314" y="244"/>
                </a:cubicBezTo>
                <a:cubicBezTo>
                  <a:pt x="312" y="230"/>
                  <a:pt x="309" y="217"/>
                  <a:pt x="303" y="207"/>
                </a:cubicBezTo>
                <a:cubicBezTo>
                  <a:pt x="301" y="205"/>
                  <a:pt x="296" y="196"/>
                  <a:pt x="300" y="188"/>
                </a:cubicBezTo>
                <a:cubicBezTo>
                  <a:pt x="301" y="185"/>
                  <a:pt x="305" y="181"/>
                  <a:pt x="314" y="181"/>
                </a:cubicBezTo>
                <a:cubicBezTo>
                  <a:pt x="321" y="181"/>
                  <a:pt x="330" y="183"/>
                  <a:pt x="336" y="184"/>
                </a:cubicBezTo>
                <a:cubicBezTo>
                  <a:pt x="337" y="185"/>
                  <a:pt x="338" y="185"/>
                  <a:pt x="338" y="185"/>
                </a:cubicBezTo>
                <a:cubicBezTo>
                  <a:pt x="347" y="179"/>
                  <a:pt x="350" y="172"/>
                  <a:pt x="349" y="167"/>
                </a:cubicBezTo>
                <a:cubicBezTo>
                  <a:pt x="348" y="163"/>
                  <a:pt x="342" y="163"/>
                  <a:pt x="337" y="164"/>
                </a:cubicBezTo>
                <a:cubicBezTo>
                  <a:pt x="337" y="164"/>
                  <a:pt x="337" y="164"/>
                  <a:pt x="337" y="164"/>
                </a:cubicBezTo>
                <a:cubicBezTo>
                  <a:pt x="325" y="164"/>
                  <a:pt x="312" y="149"/>
                  <a:pt x="297" y="121"/>
                </a:cubicBezTo>
                <a:cubicBezTo>
                  <a:pt x="289" y="105"/>
                  <a:pt x="289" y="98"/>
                  <a:pt x="289" y="88"/>
                </a:cubicBezTo>
                <a:cubicBezTo>
                  <a:pt x="290" y="84"/>
                  <a:pt x="290" y="80"/>
                  <a:pt x="289" y="72"/>
                </a:cubicBezTo>
                <a:cubicBezTo>
                  <a:pt x="281" y="41"/>
                  <a:pt x="271" y="37"/>
                  <a:pt x="263" y="37"/>
                </a:cubicBezTo>
                <a:cubicBezTo>
                  <a:pt x="257" y="37"/>
                  <a:pt x="250" y="39"/>
                  <a:pt x="242" y="43"/>
                </a:cubicBezTo>
                <a:cubicBezTo>
                  <a:pt x="225" y="52"/>
                  <a:pt x="225" y="52"/>
                  <a:pt x="225" y="52"/>
                </a:cubicBezTo>
                <a:cubicBezTo>
                  <a:pt x="229" y="33"/>
                  <a:pt x="229" y="33"/>
                  <a:pt x="229" y="33"/>
                </a:cubicBezTo>
                <a:cubicBezTo>
                  <a:pt x="230" y="30"/>
                  <a:pt x="230" y="25"/>
                  <a:pt x="228" y="22"/>
                </a:cubicBezTo>
                <a:cubicBezTo>
                  <a:pt x="226" y="20"/>
                  <a:pt x="221" y="19"/>
                  <a:pt x="215" y="19"/>
                </a:cubicBezTo>
                <a:cubicBezTo>
                  <a:pt x="185" y="19"/>
                  <a:pt x="145" y="42"/>
                  <a:pt x="143" y="51"/>
                </a:cubicBezTo>
                <a:cubicBezTo>
                  <a:pt x="143" y="51"/>
                  <a:pt x="144" y="52"/>
                  <a:pt x="145" y="52"/>
                </a:cubicBezTo>
                <a:cubicBezTo>
                  <a:pt x="154" y="56"/>
                  <a:pt x="154" y="56"/>
                  <a:pt x="154" y="56"/>
                </a:cubicBezTo>
                <a:cubicBezTo>
                  <a:pt x="150" y="65"/>
                  <a:pt x="150" y="65"/>
                  <a:pt x="150" y="65"/>
                </a:cubicBezTo>
                <a:cubicBezTo>
                  <a:pt x="145" y="76"/>
                  <a:pt x="135" y="84"/>
                  <a:pt x="125" y="90"/>
                </a:cubicBezTo>
                <a:cubicBezTo>
                  <a:pt x="109" y="102"/>
                  <a:pt x="102" y="107"/>
                  <a:pt x="114" y="129"/>
                </a:cubicBezTo>
                <a:cubicBezTo>
                  <a:pt x="131" y="157"/>
                  <a:pt x="131" y="157"/>
                  <a:pt x="131" y="157"/>
                </a:cubicBezTo>
                <a:cubicBezTo>
                  <a:pt x="102" y="141"/>
                  <a:pt x="102" y="141"/>
                  <a:pt x="102" y="141"/>
                </a:cubicBezTo>
                <a:cubicBezTo>
                  <a:pt x="94" y="137"/>
                  <a:pt x="84" y="136"/>
                  <a:pt x="82" y="139"/>
                </a:cubicBezTo>
                <a:cubicBezTo>
                  <a:pt x="80" y="140"/>
                  <a:pt x="80" y="143"/>
                  <a:pt x="80" y="145"/>
                </a:cubicBezTo>
                <a:cubicBezTo>
                  <a:pt x="80" y="153"/>
                  <a:pt x="80" y="153"/>
                  <a:pt x="80" y="153"/>
                </a:cubicBezTo>
                <a:cubicBezTo>
                  <a:pt x="71" y="154"/>
                  <a:pt x="71" y="154"/>
                  <a:pt x="71" y="154"/>
                </a:cubicBezTo>
                <a:cubicBezTo>
                  <a:pt x="58" y="155"/>
                  <a:pt x="44" y="156"/>
                  <a:pt x="30" y="157"/>
                </a:cubicBezTo>
                <a:cubicBezTo>
                  <a:pt x="30" y="159"/>
                  <a:pt x="31" y="161"/>
                  <a:pt x="31" y="163"/>
                </a:cubicBezTo>
                <a:cubicBezTo>
                  <a:pt x="38" y="194"/>
                  <a:pt x="42" y="218"/>
                  <a:pt x="32" y="231"/>
                </a:cubicBezTo>
                <a:cubicBezTo>
                  <a:pt x="20" y="245"/>
                  <a:pt x="21" y="248"/>
                  <a:pt x="24" y="255"/>
                </a:cubicBezTo>
                <a:cubicBezTo>
                  <a:pt x="25" y="260"/>
                  <a:pt x="28" y="266"/>
                  <a:pt x="27" y="276"/>
                </a:cubicBezTo>
                <a:cubicBezTo>
                  <a:pt x="33" y="274"/>
                  <a:pt x="38" y="273"/>
                  <a:pt x="44" y="271"/>
                </a:cubicBezTo>
                <a:cubicBezTo>
                  <a:pt x="64" y="266"/>
                  <a:pt x="81" y="262"/>
                  <a:pt x="102" y="262"/>
                </a:cubicBezTo>
                <a:cubicBezTo>
                  <a:pt x="116" y="262"/>
                  <a:pt x="131" y="264"/>
                  <a:pt x="147" y="268"/>
                </a:cubicBezTo>
                <a:cubicBezTo>
                  <a:pt x="153" y="270"/>
                  <a:pt x="160" y="273"/>
                  <a:pt x="168" y="277"/>
                </a:cubicBezTo>
                <a:cubicBezTo>
                  <a:pt x="180" y="283"/>
                  <a:pt x="196" y="290"/>
                  <a:pt x="207" y="290"/>
                </a:cubicBezTo>
                <a:cubicBezTo>
                  <a:pt x="213" y="290"/>
                  <a:pt x="216" y="288"/>
                  <a:pt x="219" y="283"/>
                </a:cubicBezTo>
                <a:lnTo>
                  <a:pt x="226" y="269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07" name="Freeform 690"/>
          <p:cNvSpPr>
            <a:spLocks/>
          </p:cNvSpPr>
          <p:nvPr/>
        </p:nvSpPr>
        <p:spPr bwMode="auto">
          <a:xfrm>
            <a:off x="4936506" y="3367618"/>
            <a:ext cx="89238" cy="106650"/>
          </a:xfrm>
          <a:custGeom>
            <a:avLst/>
            <a:gdLst>
              <a:gd name="T0" fmla="*/ 68 w 137"/>
              <a:gd name="T1" fmla="*/ 162 h 162"/>
              <a:gd name="T2" fmla="*/ 100 w 137"/>
              <a:gd name="T3" fmla="*/ 130 h 162"/>
              <a:gd name="T4" fmla="*/ 110 w 137"/>
              <a:gd name="T5" fmla="*/ 110 h 162"/>
              <a:gd name="T6" fmla="*/ 137 w 137"/>
              <a:gd name="T7" fmla="*/ 104 h 162"/>
              <a:gd name="T8" fmla="*/ 88 w 137"/>
              <a:gd name="T9" fmla="*/ 15 h 162"/>
              <a:gd name="T10" fmla="*/ 39 w 137"/>
              <a:gd name="T11" fmla="*/ 1 h 162"/>
              <a:gd name="T12" fmla="*/ 36 w 137"/>
              <a:gd name="T13" fmla="*/ 35 h 162"/>
              <a:gd name="T14" fmla="*/ 68 w 137"/>
              <a:gd name="T15" fmla="*/ 1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7" h="162">
                <a:moveTo>
                  <a:pt x="68" y="162"/>
                </a:moveTo>
                <a:cubicBezTo>
                  <a:pt x="85" y="155"/>
                  <a:pt x="87" y="144"/>
                  <a:pt x="100" y="130"/>
                </a:cubicBezTo>
                <a:cubicBezTo>
                  <a:pt x="106" y="124"/>
                  <a:pt x="99" y="110"/>
                  <a:pt x="110" y="110"/>
                </a:cubicBezTo>
                <a:cubicBezTo>
                  <a:pt x="119" y="110"/>
                  <a:pt x="137" y="115"/>
                  <a:pt x="137" y="104"/>
                </a:cubicBezTo>
                <a:cubicBezTo>
                  <a:pt x="137" y="78"/>
                  <a:pt x="106" y="28"/>
                  <a:pt x="88" y="15"/>
                </a:cubicBezTo>
                <a:cubicBezTo>
                  <a:pt x="86" y="13"/>
                  <a:pt x="43" y="0"/>
                  <a:pt x="39" y="1"/>
                </a:cubicBezTo>
                <a:cubicBezTo>
                  <a:pt x="0" y="4"/>
                  <a:pt x="26" y="17"/>
                  <a:pt x="36" y="35"/>
                </a:cubicBezTo>
                <a:cubicBezTo>
                  <a:pt x="61" y="79"/>
                  <a:pt x="64" y="112"/>
                  <a:pt x="68" y="162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08" name="Freeform 691"/>
          <p:cNvSpPr>
            <a:spLocks noEditPoints="1"/>
          </p:cNvSpPr>
          <p:nvPr/>
        </p:nvSpPr>
        <p:spPr bwMode="auto">
          <a:xfrm>
            <a:off x="4940860" y="3363266"/>
            <a:ext cx="89238" cy="119710"/>
          </a:xfrm>
          <a:custGeom>
            <a:avLst/>
            <a:gdLst>
              <a:gd name="T0" fmla="*/ 54 w 140"/>
              <a:gd name="T1" fmla="*/ 184 h 184"/>
              <a:gd name="T2" fmla="*/ 53 w 140"/>
              <a:gd name="T3" fmla="*/ 171 h 184"/>
              <a:gd name="T4" fmla="*/ 22 w 140"/>
              <a:gd name="T5" fmla="*/ 49 h 184"/>
              <a:gd name="T6" fmla="*/ 13 w 140"/>
              <a:gd name="T7" fmla="*/ 37 h 184"/>
              <a:gd name="T8" fmla="*/ 4 w 140"/>
              <a:gd name="T9" fmla="*/ 13 h 184"/>
              <a:gd name="T10" fmla="*/ 32 w 140"/>
              <a:gd name="T11" fmla="*/ 0 h 184"/>
              <a:gd name="T12" fmla="*/ 32 w 140"/>
              <a:gd name="T13" fmla="*/ 0 h 184"/>
              <a:gd name="T14" fmla="*/ 88 w 140"/>
              <a:gd name="T15" fmla="*/ 17 h 184"/>
              <a:gd name="T16" fmla="*/ 140 w 140"/>
              <a:gd name="T17" fmla="*/ 113 h 184"/>
              <a:gd name="T18" fmla="*/ 120 w 140"/>
              <a:gd name="T19" fmla="*/ 129 h 184"/>
              <a:gd name="T20" fmla="*/ 110 w 140"/>
              <a:gd name="T21" fmla="*/ 128 h 184"/>
              <a:gd name="T22" fmla="*/ 106 w 140"/>
              <a:gd name="T23" fmla="*/ 128 h 184"/>
              <a:gd name="T24" fmla="*/ 106 w 140"/>
              <a:gd name="T25" fmla="*/ 129 h 184"/>
              <a:gd name="T26" fmla="*/ 100 w 140"/>
              <a:gd name="T27" fmla="*/ 145 h 184"/>
              <a:gd name="T28" fmla="*/ 91 w 140"/>
              <a:gd name="T29" fmla="*/ 157 h 184"/>
              <a:gd name="T30" fmla="*/ 65 w 140"/>
              <a:gd name="T31" fmla="*/ 179 h 184"/>
              <a:gd name="T32" fmla="*/ 54 w 140"/>
              <a:gd name="T33" fmla="*/ 184 h 184"/>
              <a:gd name="T34" fmla="*/ 23 w 140"/>
              <a:gd name="T35" fmla="*/ 20 h 184"/>
              <a:gd name="T36" fmla="*/ 27 w 140"/>
              <a:gd name="T37" fmla="*/ 25 h 184"/>
              <a:gd name="T38" fmla="*/ 38 w 140"/>
              <a:gd name="T39" fmla="*/ 40 h 184"/>
              <a:gd name="T40" fmla="*/ 70 w 140"/>
              <a:gd name="T41" fmla="*/ 155 h 184"/>
              <a:gd name="T42" fmla="*/ 76 w 140"/>
              <a:gd name="T43" fmla="*/ 147 h 184"/>
              <a:gd name="T44" fmla="*/ 87 w 140"/>
              <a:gd name="T45" fmla="*/ 133 h 184"/>
              <a:gd name="T46" fmla="*/ 87 w 140"/>
              <a:gd name="T47" fmla="*/ 128 h 184"/>
              <a:gd name="T48" fmla="*/ 104 w 140"/>
              <a:gd name="T49" fmla="*/ 109 h 184"/>
              <a:gd name="T50" fmla="*/ 112 w 140"/>
              <a:gd name="T51" fmla="*/ 110 h 184"/>
              <a:gd name="T52" fmla="*/ 121 w 140"/>
              <a:gd name="T53" fmla="*/ 111 h 184"/>
              <a:gd name="T54" fmla="*/ 77 w 140"/>
              <a:gd name="T55" fmla="*/ 31 h 184"/>
              <a:gd name="T56" fmla="*/ 32 w 140"/>
              <a:gd name="T57" fmla="*/ 19 h 184"/>
              <a:gd name="T58" fmla="*/ 23 w 140"/>
              <a:gd name="T59" fmla="*/ 2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40" h="184">
                <a:moveTo>
                  <a:pt x="54" y="184"/>
                </a:moveTo>
                <a:cubicBezTo>
                  <a:pt x="53" y="171"/>
                  <a:pt x="53" y="171"/>
                  <a:pt x="53" y="171"/>
                </a:cubicBezTo>
                <a:cubicBezTo>
                  <a:pt x="49" y="122"/>
                  <a:pt x="46" y="91"/>
                  <a:pt x="22" y="49"/>
                </a:cubicBezTo>
                <a:cubicBezTo>
                  <a:pt x="20" y="45"/>
                  <a:pt x="16" y="41"/>
                  <a:pt x="13" y="37"/>
                </a:cubicBezTo>
                <a:cubicBezTo>
                  <a:pt x="7" y="29"/>
                  <a:pt x="0" y="22"/>
                  <a:pt x="4" y="13"/>
                </a:cubicBezTo>
                <a:cubicBezTo>
                  <a:pt x="7" y="4"/>
                  <a:pt x="17" y="2"/>
                  <a:pt x="32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9" y="0"/>
                  <a:pt x="83" y="13"/>
                  <a:pt x="88" y="17"/>
                </a:cubicBezTo>
                <a:cubicBezTo>
                  <a:pt x="107" y="31"/>
                  <a:pt x="140" y="84"/>
                  <a:pt x="140" y="113"/>
                </a:cubicBezTo>
                <a:cubicBezTo>
                  <a:pt x="140" y="117"/>
                  <a:pt x="138" y="129"/>
                  <a:pt x="120" y="129"/>
                </a:cubicBezTo>
                <a:cubicBezTo>
                  <a:pt x="117" y="129"/>
                  <a:pt x="113" y="129"/>
                  <a:pt x="110" y="128"/>
                </a:cubicBezTo>
                <a:cubicBezTo>
                  <a:pt x="109" y="128"/>
                  <a:pt x="107" y="128"/>
                  <a:pt x="106" y="128"/>
                </a:cubicBezTo>
                <a:cubicBezTo>
                  <a:pt x="106" y="129"/>
                  <a:pt x="106" y="129"/>
                  <a:pt x="106" y="129"/>
                </a:cubicBezTo>
                <a:cubicBezTo>
                  <a:pt x="106" y="134"/>
                  <a:pt x="105" y="140"/>
                  <a:pt x="100" y="145"/>
                </a:cubicBezTo>
                <a:cubicBezTo>
                  <a:pt x="96" y="150"/>
                  <a:pt x="93" y="154"/>
                  <a:pt x="91" y="157"/>
                </a:cubicBezTo>
                <a:cubicBezTo>
                  <a:pt x="85" y="165"/>
                  <a:pt x="79" y="173"/>
                  <a:pt x="65" y="179"/>
                </a:cubicBezTo>
                <a:lnTo>
                  <a:pt x="54" y="184"/>
                </a:lnTo>
                <a:close/>
                <a:moveTo>
                  <a:pt x="23" y="20"/>
                </a:moveTo>
                <a:cubicBezTo>
                  <a:pt x="24" y="22"/>
                  <a:pt x="26" y="23"/>
                  <a:pt x="27" y="25"/>
                </a:cubicBezTo>
                <a:cubicBezTo>
                  <a:pt x="31" y="29"/>
                  <a:pt x="35" y="34"/>
                  <a:pt x="38" y="40"/>
                </a:cubicBezTo>
                <a:cubicBezTo>
                  <a:pt x="61" y="81"/>
                  <a:pt x="66" y="112"/>
                  <a:pt x="70" y="155"/>
                </a:cubicBezTo>
                <a:cubicBezTo>
                  <a:pt x="72" y="152"/>
                  <a:pt x="73" y="150"/>
                  <a:pt x="76" y="147"/>
                </a:cubicBezTo>
                <a:cubicBezTo>
                  <a:pt x="79" y="142"/>
                  <a:pt x="82" y="138"/>
                  <a:pt x="87" y="133"/>
                </a:cubicBezTo>
                <a:cubicBezTo>
                  <a:pt x="87" y="132"/>
                  <a:pt x="87" y="130"/>
                  <a:pt x="87" y="128"/>
                </a:cubicBezTo>
                <a:cubicBezTo>
                  <a:pt x="88" y="124"/>
                  <a:pt x="89" y="109"/>
                  <a:pt x="104" y="109"/>
                </a:cubicBezTo>
                <a:cubicBezTo>
                  <a:pt x="106" y="109"/>
                  <a:pt x="109" y="110"/>
                  <a:pt x="112" y="110"/>
                </a:cubicBezTo>
                <a:cubicBezTo>
                  <a:pt x="115" y="110"/>
                  <a:pt x="119" y="111"/>
                  <a:pt x="121" y="111"/>
                </a:cubicBezTo>
                <a:cubicBezTo>
                  <a:pt x="119" y="87"/>
                  <a:pt x="92" y="42"/>
                  <a:pt x="77" y="31"/>
                </a:cubicBezTo>
                <a:cubicBezTo>
                  <a:pt x="73" y="30"/>
                  <a:pt x="38" y="19"/>
                  <a:pt x="32" y="19"/>
                </a:cubicBezTo>
                <a:cubicBezTo>
                  <a:pt x="28" y="19"/>
                  <a:pt x="25" y="20"/>
                  <a:pt x="23" y="2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09" name="Freeform 692"/>
          <p:cNvSpPr>
            <a:spLocks/>
          </p:cNvSpPr>
          <p:nvPr/>
        </p:nvSpPr>
        <p:spPr bwMode="auto">
          <a:xfrm>
            <a:off x="4825498" y="3217435"/>
            <a:ext cx="444018" cy="293834"/>
          </a:xfrm>
          <a:custGeom>
            <a:avLst/>
            <a:gdLst>
              <a:gd name="T0" fmla="*/ 184 w 682"/>
              <a:gd name="T1" fmla="*/ 247 h 455"/>
              <a:gd name="T2" fmla="*/ 19 w 682"/>
              <a:gd name="T3" fmla="*/ 224 h 455"/>
              <a:gd name="T4" fmla="*/ 35 w 682"/>
              <a:gd name="T5" fmla="*/ 199 h 455"/>
              <a:gd name="T6" fmla="*/ 49 w 682"/>
              <a:gd name="T7" fmla="*/ 151 h 455"/>
              <a:gd name="T8" fmla="*/ 63 w 682"/>
              <a:gd name="T9" fmla="*/ 56 h 455"/>
              <a:gd name="T10" fmla="*/ 193 w 682"/>
              <a:gd name="T11" fmla="*/ 45 h 455"/>
              <a:gd name="T12" fmla="*/ 275 w 682"/>
              <a:gd name="T13" fmla="*/ 56 h 455"/>
              <a:gd name="T14" fmla="*/ 378 w 682"/>
              <a:gd name="T15" fmla="*/ 27 h 455"/>
              <a:gd name="T16" fmla="*/ 446 w 682"/>
              <a:gd name="T17" fmla="*/ 11 h 455"/>
              <a:gd name="T18" fmla="*/ 463 w 682"/>
              <a:gd name="T19" fmla="*/ 65 h 455"/>
              <a:gd name="T20" fmla="*/ 504 w 682"/>
              <a:gd name="T21" fmla="*/ 95 h 455"/>
              <a:gd name="T22" fmla="*/ 545 w 682"/>
              <a:gd name="T23" fmla="*/ 130 h 455"/>
              <a:gd name="T24" fmla="*/ 580 w 682"/>
              <a:gd name="T25" fmla="*/ 125 h 455"/>
              <a:gd name="T26" fmla="*/ 613 w 682"/>
              <a:gd name="T27" fmla="*/ 145 h 455"/>
              <a:gd name="T28" fmla="*/ 678 w 682"/>
              <a:gd name="T29" fmla="*/ 171 h 455"/>
              <a:gd name="T30" fmla="*/ 663 w 682"/>
              <a:gd name="T31" fmla="*/ 202 h 455"/>
              <a:gd name="T32" fmla="*/ 676 w 682"/>
              <a:gd name="T33" fmla="*/ 212 h 455"/>
              <a:gd name="T34" fmla="*/ 665 w 682"/>
              <a:gd name="T35" fmla="*/ 262 h 455"/>
              <a:gd name="T36" fmla="*/ 643 w 682"/>
              <a:gd name="T37" fmla="*/ 269 h 455"/>
              <a:gd name="T38" fmla="*/ 618 w 682"/>
              <a:gd name="T39" fmla="*/ 279 h 455"/>
              <a:gd name="T40" fmla="*/ 589 w 682"/>
              <a:gd name="T41" fmla="*/ 316 h 455"/>
              <a:gd name="T42" fmla="*/ 500 w 682"/>
              <a:gd name="T43" fmla="*/ 353 h 455"/>
              <a:gd name="T44" fmla="*/ 492 w 682"/>
              <a:gd name="T45" fmla="*/ 344 h 455"/>
              <a:gd name="T46" fmla="*/ 483 w 682"/>
              <a:gd name="T47" fmla="*/ 371 h 455"/>
              <a:gd name="T48" fmla="*/ 476 w 682"/>
              <a:gd name="T49" fmla="*/ 360 h 455"/>
              <a:gd name="T50" fmla="*/ 468 w 682"/>
              <a:gd name="T51" fmla="*/ 370 h 455"/>
              <a:gd name="T52" fmla="*/ 455 w 682"/>
              <a:gd name="T53" fmla="*/ 351 h 455"/>
              <a:gd name="T54" fmla="*/ 442 w 682"/>
              <a:gd name="T55" fmla="*/ 359 h 455"/>
              <a:gd name="T56" fmla="*/ 472 w 682"/>
              <a:gd name="T57" fmla="*/ 371 h 455"/>
              <a:gd name="T58" fmla="*/ 468 w 682"/>
              <a:gd name="T59" fmla="*/ 381 h 455"/>
              <a:gd name="T60" fmla="*/ 491 w 682"/>
              <a:gd name="T61" fmla="*/ 405 h 455"/>
              <a:gd name="T62" fmla="*/ 546 w 682"/>
              <a:gd name="T63" fmla="*/ 398 h 455"/>
              <a:gd name="T64" fmla="*/ 511 w 682"/>
              <a:gd name="T65" fmla="*/ 415 h 455"/>
              <a:gd name="T66" fmla="*/ 461 w 682"/>
              <a:gd name="T67" fmla="*/ 444 h 455"/>
              <a:gd name="T68" fmla="*/ 429 w 682"/>
              <a:gd name="T69" fmla="*/ 439 h 455"/>
              <a:gd name="T70" fmla="*/ 398 w 682"/>
              <a:gd name="T71" fmla="*/ 399 h 455"/>
              <a:gd name="T72" fmla="*/ 444 w 682"/>
              <a:gd name="T73" fmla="*/ 371 h 455"/>
              <a:gd name="T74" fmla="*/ 372 w 682"/>
              <a:gd name="T75" fmla="*/ 359 h 455"/>
              <a:gd name="T76" fmla="*/ 379 w 682"/>
              <a:gd name="T77" fmla="*/ 349 h 455"/>
              <a:gd name="T78" fmla="*/ 364 w 682"/>
              <a:gd name="T79" fmla="*/ 344 h 455"/>
              <a:gd name="T80" fmla="*/ 386 w 682"/>
              <a:gd name="T81" fmla="*/ 344 h 455"/>
              <a:gd name="T82" fmla="*/ 323 w 682"/>
              <a:gd name="T83" fmla="*/ 360 h 455"/>
              <a:gd name="T84" fmla="*/ 308 w 682"/>
              <a:gd name="T85" fmla="*/ 349 h 455"/>
              <a:gd name="T86" fmla="*/ 295 w 682"/>
              <a:gd name="T87" fmla="*/ 389 h 455"/>
              <a:gd name="T88" fmla="*/ 290 w 682"/>
              <a:gd name="T89" fmla="*/ 377 h 455"/>
              <a:gd name="T90" fmla="*/ 238 w 682"/>
              <a:gd name="T91" fmla="*/ 396 h 455"/>
              <a:gd name="T92" fmla="*/ 275 w 682"/>
              <a:gd name="T93" fmla="*/ 344 h 455"/>
              <a:gd name="T94" fmla="*/ 307 w 682"/>
              <a:gd name="T95" fmla="*/ 338 h 455"/>
              <a:gd name="T96" fmla="*/ 294 w 682"/>
              <a:gd name="T97" fmla="*/ 309 h 455"/>
              <a:gd name="T98" fmla="*/ 258 w 682"/>
              <a:gd name="T99" fmla="*/ 249 h 455"/>
              <a:gd name="T100" fmla="*/ 219 w 682"/>
              <a:gd name="T101" fmla="*/ 237 h 455"/>
              <a:gd name="T102" fmla="*/ 184 w 682"/>
              <a:gd name="T103" fmla="*/ 247 h 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82" h="455">
                <a:moveTo>
                  <a:pt x="184" y="247"/>
                </a:moveTo>
                <a:cubicBezTo>
                  <a:pt x="155" y="257"/>
                  <a:pt x="0" y="291"/>
                  <a:pt x="19" y="224"/>
                </a:cubicBezTo>
                <a:cubicBezTo>
                  <a:pt x="22" y="212"/>
                  <a:pt x="34" y="201"/>
                  <a:pt x="35" y="199"/>
                </a:cubicBezTo>
                <a:cubicBezTo>
                  <a:pt x="42" y="183"/>
                  <a:pt x="36" y="166"/>
                  <a:pt x="49" y="151"/>
                </a:cubicBezTo>
                <a:cubicBezTo>
                  <a:pt x="87" y="110"/>
                  <a:pt x="82" y="109"/>
                  <a:pt x="63" y="56"/>
                </a:cubicBezTo>
                <a:cubicBezTo>
                  <a:pt x="113" y="45"/>
                  <a:pt x="138" y="30"/>
                  <a:pt x="193" y="45"/>
                </a:cubicBezTo>
                <a:cubicBezTo>
                  <a:pt x="213" y="51"/>
                  <a:pt x="260" y="86"/>
                  <a:pt x="275" y="56"/>
                </a:cubicBezTo>
                <a:cubicBezTo>
                  <a:pt x="316" y="124"/>
                  <a:pt x="338" y="3"/>
                  <a:pt x="378" y="27"/>
                </a:cubicBezTo>
                <a:cubicBezTo>
                  <a:pt x="384" y="30"/>
                  <a:pt x="425" y="0"/>
                  <a:pt x="446" y="11"/>
                </a:cubicBezTo>
                <a:cubicBezTo>
                  <a:pt x="479" y="28"/>
                  <a:pt x="458" y="48"/>
                  <a:pt x="463" y="65"/>
                </a:cubicBezTo>
                <a:cubicBezTo>
                  <a:pt x="469" y="88"/>
                  <a:pt x="502" y="65"/>
                  <a:pt x="504" y="95"/>
                </a:cubicBezTo>
                <a:cubicBezTo>
                  <a:pt x="506" y="119"/>
                  <a:pt x="523" y="130"/>
                  <a:pt x="545" y="130"/>
                </a:cubicBezTo>
                <a:cubicBezTo>
                  <a:pt x="557" y="130"/>
                  <a:pt x="572" y="116"/>
                  <a:pt x="580" y="125"/>
                </a:cubicBezTo>
                <a:cubicBezTo>
                  <a:pt x="597" y="145"/>
                  <a:pt x="598" y="138"/>
                  <a:pt x="613" y="145"/>
                </a:cubicBezTo>
                <a:cubicBezTo>
                  <a:pt x="635" y="154"/>
                  <a:pt x="655" y="161"/>
                  <a:pt x="678" y="171"/>
                </a:cubicBezTo>
                <a:cubicBezTo>
                  <a:pt x="682" y="183"/>
                  <a:pt x="681" y="198"/>
                  <a:pt x="663" y="202"/>
                </a:cubicBezTo>
                <a:cubicBezTo>
                  <a:pt x="668" y="206"/>
                  <a:pt x="672" y="209"/>
                  <a:pt x="676" y="212"/>
                </a:cubicBezTo>
                <a:cubicBezTo>
                  <a:pt x="655" y="219"/>
                  <a:pt x="670" y="245"/>
                  <a:pt x="665" y="262"/>
                </a:cubicBezTo>
                <a:cubicBezTo>
                  <a:pt x="661" y="277"/>
                  <a:pt x="654" y="263"/>
                  <a:pt x="643" y="269"/>
                </a:cubicBezTo>
                <a:cubicBezTo>
                  <a:pt x="642" y="270"/>
                  <a:pt x="625" y="276"/>
                  <a:pt x="618" y="279"/>
                </a:cubicBezTo>
                <a:cubicBezTo>
                  <a:pt x="594" y="288"/>
                  <a:pt x="621" y="307"/>
                  <a:pt x="589" y="316"/>
                </a:cubicBezTo>
                <a:cubicBezTo>
                  <a:pt x="560" y="324"/>
                  <a:pt x="519" y="326"/>
                  <a:pt x="500" y="353"/>
                </a:cubicBezTo>
                <a:cubicBezTo>
                  <a:pt x="497" y="350"/>
                  <a:pt x="495" y="347"/>
                  <a:pt x="492" y="344"/>
                </a:cubicBezTo>
                <a:cubicBezTo>
                  <a:pt x="489" y="355"/>
                  <a:pt x="483" y="359"/>
                  <a:pt x="483" y="371"/>
                </a:cubicBezTo>
                <a:cubicBezTo>
                  <a:pt x="481" y="368"/>
                  <a:pt x="478" y="364"/>
                  <a:pt x="476" y="360"/>
                </a:cubicBezTo>
                <a:cubicBezTo>
                  <a:pt x="473" y="364"/>
                  <a:pt x="471" y="367"/>
                  <a:pt x="468" y="370"/>
                </a:cubicBezTo>
                <a:cubicBezTo>
                  <a:pt x="466" y="363"/>
                  <a:pt x="459" y="358"/>
                  <a:pt x="455" y="351"/>
                </a:cubicBezTo>
                <a:cubicBezTo>
                  <a:pt x="452" y="353"/>
                  <a:pt x="447" y="356"/>
                  <a:pt x="442" y="359"/>
                </a:cubicBezTo>
                <a:cubicBezTo>
                  <a:pt x="449" y="371"/>
                  <a:pt x="459" y="375"/>
                  <a:pt x="472" y="371"/>
                </a:cubicBezTo>
                <a:cubicBezTo>
                  <a:pt x="471" y="375"/>
                  <a:pt x="470" y="378"/>
                  <a:pt x="468" y="381"/>
                </a:cubicBezTo>
                <a:cubicBezTo>
                  <a:pt x="486" y="384"/>
                  <a:pt x="481" y="402"/>
                  <a:pt x="491" y="405"/>
                </a:cubicBezTo>
                <a:cubicBezTo>
                  <a:pt x="503" y="410"/>
                  <a:pt x="532" y="399"/>
                  <a:pt x="546" y="398"/>
                </a:cubicBezTo>
                <a:cubicBezTo>
                  <a:pt x="547" y="424"/>
                  <a:pt x="531" y="417"/>
                  <a:pt x="511" y="415"/>
                </a:cubicBezTo>
                <a:cubicBezTo>
                  <a:pt x="496" y="413"/>
                  <a:pt x="473" y="436"/>
                  <a:pt x="461" y="444"/>
                </a:cubicBezTo>
                <a:cubicBezTo>
                  <a:pt x="453" y="449"/>
                  <a:pt x="429" y="455"/>
                  <a:pt x="429" y="439"/>
                </a:cubicBezTo>
                <a:cubicBezTo>
                  <a:pt x="429" y="414"/>
                  <a:pt x="426" y="407"/>
                  <a:pt x="398" y="399"/>
                </a:cubicBezTo>
                <a:cubicBezTo>
                  <a:pt x="413" y="390"/>
                  <a:pt x="429" y="381"/>
                  <a:pt x="444" y="371"/>
                </a:cubicBezTo>
                <a:cubicBezTo>
                  <a:pt x="425" y="360"/>
                  <a:pt x="395" y="361"/>
                  <a:pt x="372" y="359"/>
                </a:cubicBezTo>
                <a:cubicBezTo>
                  <a:pt x="374" y="355"/>
                  <a:pt x="377" y="353"/>
                  <a:pt x="379" y="349"/>
                </a:cubicBezTo>
                <a:cubicBezTo>
                  <a:pt x="374" y="347"/>
                  <a:pt x="369" y="346"/>
                  <a:pt x="364" y="344"/>
                </a:cubicBezTo>
                <a:cubicBezTo>
                  <a:pt x="371" y="345"/>
                  <a:pt x="379" y="343"/>
                  <a:pt x="386" y="344"/>
                </a:cubicBezTo>
                <a:cubicBezTo>
                  <a:pt x="374" y="317"/>
                  <a:pt x="326" y="335"/>
                  <a:pt x="323" y="360"/>
                </a:cubicBezTo>
                <a:cubicBezTo>
                  <a:pt x="319" y="357"/>
                  <a:pt x="313" y="353"/>
                  <a:pt x="308" y="349"/>
                </a:cubicBezTo>
                <a:cubicBezTo>
                  <a:pt x="324" y="366"/>
                  <a:pt x="312" y="379"/>
                  <a:pt x="295" y="389"/>
                </a:cubicBezTo>
                <a:cubicBezTo>
                  <a:pt x="294" y="385"/>
                  <a:pt x="292" y="381"/>
                  <a:pt x="290" y="377"/>
                </a:cubicBezTo>
                <a:cubicBezTo>
                  <a:pt x="295" y="407"/>
                  <a:pt x="255" y="410"/>
                  <a:pt x="238" y="396"/>
                </a:cubicBezTo>
                <a:cubicBezTo>
                  <a:pt x="263" y="385"/>
                  <a:pt x="258" y="358"/>
                  <a:pt x="275" y="344"/>
                </a:cubicBezTo>
                <a:cubicBezTo>
                  <a:pt x="283" y="337"/>
                  <a:pt x="307" y="353"/>
                  <a:pt x="307" y="338"/>
                </a:cubicBezTo>
                <a:cubicBezTo>
                  <a:pt x="307" y="321"/>
                  <a:pt x="298" y="323"/>
                  <a:pt x="294" y="309"/>
                </a:cubicBezTo>
                <a:cubicBezTo>
                  <a:pt x="287" y="285"/>
                  <a:pt x="277" y="262"/>
                  <a:pt x="258" y="249"/>
                </a:cubicBezTo>
                <a:cubicBezTo>
                  <a:pt x="253" y="246"/>
                  <a:pt x="227" y="242"/>
                  <a:pt x="219" y="237"/>
                </a:cubicBezTo>
                <a:cubicBezTo>
                  <a:pt x="206" y="229"/>
                  <a:pt x="191" y="236"/>
                  <a:pt x="184" y="247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10" name="Freeform 693"/>
          <p:cNvSpPr>
            <a:spLocks noEditPoints="1"/>
          </p:cNvSpPr>
          <p:nvPr/>
        </p:nvSpPr>
        <p:spPr bwMode="auto">
          <a:xfrm>
            <a:off x="4829854" y="3213083"/>
            <a:ext cx="448370" cy="300364"/>
          </a:xfrm>
          <a:custGeom>
            <a:avLst/>
            <a:gdLst>
              <a:gd name="T0" fmla="*/ 389 w 691"/>
              <a:gd name="T1" fmla="*/ 413 h 464"/>
              <a:gd name="T2" fmla="*/ 384 w 691"/>
              <a:gd name="T3" fmla="*/ 374 h 464"/>
              <a:gd name="T4" fmla="*/ 355 w 691"/>
              <a:gd name="T5" fmla="*/ 358 h 464"/>
              <a:gd name="T6" fmla="*/ 317 w 691"/>
              <a:gd name="T7" fmla="*/ 377 h 464"/>
              <a:gd name="T8" fmla="*/ 226 w 691"/>
              <a:gd name="T9" fmla="*/ 408 h 464"/>
              <a:gd name="T10" fmla="*/ 263 w 691"/>
              <a:gd name="T11" fmla="*/ 342 h 464"/>
              <a:gd name="T12" fmla="*/ 287 w 691"/>
              <a:gd name="T13" fmla="*/ 339 h 464"/>
              <a:gd name="T14" fmla="*/ 247 w 691"/>
              <a:gd name="T15" fmla="*/ 261 h 464"/>
              <a:gd name="T16" fmla="*/ 184 w 691"/>
              <a:gd name="T17" fmla="*/ 260 h 464"/>
              <a:gd name="T18" fmla="*/ 4 w 691"/>
              <a:gd name="T19" fmla="*/ 227 h 464"/>
              <a:gd name="T20" fmla="*/ 36 w 691"/>
              <a:gd name="T21" fmla="*/ 150 h 464"/>
              <a:gd name="T22" fmla="*/ 86 w 691"/>
              <a:gd name="T23" fmla="*/ 44 h 464"/>
              <a:gd name="T24" fmla="*/ 249 w 691"/>
              <a:gd name="T25" fmla="*/ 63 h 464"/>
              <a:gd name="T26" fmla="*/ 294 w 691"/>
              <a:gd name="T27" fmla="*/ 73 h 464"/>
              <a:gd name="T28" fmla="*/ 385 w 691"/>
              <a:gd name="T29" fmla="*/ 18 h 464"/>
              <a:gd name="T30" fmla="*/ 478 w 691"/>
              <a:gd name="T31" fmla="*/ 73 h 464"/>
              <a:gd name="T32" fmla="*/ 581 w 691"/>
              <a:gd name="T33" fmla="*/ 124 h 464"/>
              <a:gd name="T34" fmla="*/ 676 w 691"/>
              <a:gd name="T35" fmla="*/ 168 h 464"/>
              <a:gd name="T36" fmla="*/ 675 w 691"/>
              <a:gd name="T37" fmla="*/ 208 h 464"/>
              <a:gd name="T38" fmla="*/ 669 w 691"/>
              <a:gd name="T39" fmla="*/ 246 h 464"/>
              <a:gd name="T40" fmla="*/ 630 w 691"/>
              <a:gd name="T41" fmla="*/ 287 h 464"/>
              <a:gd name="T42" fmla="*/ 564 w 691"/>
              <a:gd name="T43" fmla="*/ 335 h 464"/>
              <a:gd name="T44" fmla="*/ 486 w 691"/>
              <a:gd name="T45" fmla="*/ 376 h 464"/>
              <a:gd name="T46" fmla="*/ 522 w 691"/>
              <a:gd name="T47" fmla="*/ 397 h 464"/>
              <a:gd name="T48" fmla="*/ 543 w 691"/>
              <a:gd name="T49" fmla="*/ 425 h 464"/>
              <a:gd name="T50" fmla="*/ 472 w 691"/>
              <a:gd name="T51" fmla="*/ 448 h 464"/>
              <a:gd name="T52" fmla="*/ 433 w 691"/>
              <a:gd name="T53" fmla="*/ 444 h 464"/>
              <a:gd name="T54" fmla="*/ 481 w 691"/>
              <a:gd name="T55" fmla="*/ 418 h 464"/>
              <a:gd name="T56" fmla="*/ 452 w 691"/>
              <a:gd name="T57" fmla="*/ 387 h 464"/>
              <a:gd name="T58" fmla="*/ 250 w 691"/>
              <a:gd name="T59" fmla="*/ 399 h 464"/>
              <a:gd name="T60" fmla="*/ 264 w 691"/>
              <a:gd name="T61" fmla="*/ 375 h 464"/>
              <a:gd name="T62" fmla="*/ 301 w 691"/>
              <a:gd name="T63" fmla="*/ 370 h 464"/>
              <a:gd name="T64" fmla="*/ 294 w 691"/>
              <a:gd name="T65" fmla="*/ 359 h 464"/>
              <a:gd name="T66" fmla="*/ 424 w 691"/>
              <a:gd name="T67" fmla="*/ 361 h 464"/>
              <a:gd name="T68" fmla="*/ 462 w 691"/>
              <a:gd name="T69" fmla="*/ 358 h 464"/>
              <a:gd name="T70" fmla="*/ 474 w 691"/>
              <a:gd name="T71" fmla="*/ 354 h 464"/>
              <a:gd name="T72" fmla="*/ 560 w 691"/>
              <a:gd name="T73" fmla="*/ 317 h 464"/>
              <a:gd name="T74" fmla="*/ 624 w 691"/>
              <a:gd name="T75" fmla="*/ 269 h 464"/>
              <a:gd name="T76" fmla="*/ 655 w 691"/>
              <a:gd name="T77" fmla="*/ 217 h 464"/>
              <a:gd name="T78" fmla="*/ 663 w 691"/>
              <a:gd name="T79" fmla="*/ 194 h 464"/>
              <a:gd name="T80" fmla="*/ 594 w 691"/>
              <a:gd name="T81" fmla="*/ 156 h 464"/>
              <a:gd name="T82" fmla="*/ 489 w 691"/>
              <a:gd name="T83" fmla="*/ 101 h 464"/>
              <a:gd name="T84" fmla="*/ 436 w 691"/>
              <a:gd name="T85" fmla="*/ 24 h 464"/>
              <a:gd name="T86" fmla="*/ 367 w 691"/>
              <a:gd name="T87" fmla="*/ 40 h 464"/>
              <a:gd name="T88" fmla="*/ 268 w 691"/>
              <a:gd name="T89" fmla="*/ 76 h 464"/>
              <a:gd name="T90" fmla="*/ 90 w 691"/>
              <a:gd name="T91" fmla="*/ 62 h 464"/>
              <a:gd name="T92" fmla="*/ 42 w 691"/>
              <a:gd name="T93" fmla="*/ 186 h 464"/>
              <a:gd name="T94" fmla="*/ 23 w 691"/>
              <a:gd name="T95" fmla="*/ 248 h 464"/>
              <a:gd name="T96" fmla="*/ 238 w 691"/>
              <a:gd name="T97" fmla="*/ 240 h 464"/>
              <a:gd name="T98" fmla="*/ 310 w 691"/>
              <a:gd name="T99" fmla="*/ 343 h 464"/>
              <a:gd name="T100" fmla="*/ 358 w 691"/>
              <a:gd name="T101" fmla="*/ 326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91" h="464">
                <a:moveTo>
                  <a:pt x="435" y="464"/>
                </a:moveTo>
                <a:cubicBezTo>
                  <a:pt x="430" y="464"/>
                  <a:pt x="425" y="463"/>
                  <a:pt x="422" y="460"/>
                </a:cubicBezTo>
                <a:cubicBezTo>
                  <a:pt x="417" y="457"/>
                  <a:pt x="414" y="451"/>
                  <a:pt x="414" y="444"/>
                </a:cubicBezTo>
                <a:cubicBezTo>
                  <a:pt x="414" y="423"/>
                  <a:pt x="413" y="420"/>
                  <a:pt x="389" y="413"/>
                </a:cubicBezTo>
                <a:cubicBezTo>
                  <a:pt x="368" y="408"/>
                  <a:pt x="368" y="408"/>
                  <a:pt x="368" y="408"/>
                </a:cubicBezTo>
                <a:cubicBezTo>
                  <a:pt x="400" y="388"/>
                  <a:pt x="400" y="388"/>
                  <a:pt x="400" y="388"/>
                </a:cubicBezTo>
                <a:cubicBezTo>
                  <a:pt x="406" y="385"/>
                  <a:pt x="412" y="382"/>
                  <a:pt x="418" y="378"/>
                </a:cubicBezTo>
                <a:cubicBezTo>
                  <a:pt x="407" y="376"/>
                  <a:pt x="395" y="375"/>
                  <a:pt x="384" y="374"/>
                </a:cubicBezTo>
                <a:cubicBezTo>
                  <a:pt x="377" y="374"/>
                  <a:pt x="371" y="373"/>
                  <a:pt x="365" y="373"/>
                </a:cubicBezTo>
                <a:cubicBezTo>
                  <a:pt x="348" y="371"/>
                  <a:pt x="348" y="371"/>
                  <a:pt x="348" y="371"/>
                </a:cubicBezTo>
                <a:cubicBezTo>
                  <a:pt x="358" y="358"/>
                  <a:pt x="358" y="358"/>
                  <a:pt x="358" y="358"/>
                </a:cubicBezTo>
                <a:cubicBezTo>
                  <a:pt x="355" y="358"/>
                  <a:pt x="355" y="358"/>
                  <a:pt x="355" y="358"/>
                </a:cubicBezTo>
                <a:cubicBezTo>
                  <a:pt x="359" y="345"/>
                  <a:pt x="359" y="345"/>
                  <a:pt x="359" y="345"/>
                </a:cubicBezTo>
                <a:cubicBezTo>
                  <a:pt x="344" y="344"/>
                  <a:pt x="328" y="355"/>
                  <a:pt x="326" y="367"/>
                </a:cubicBezTo>
                <a:cubicBezTo>
                  <a:pt x="324" y="383"/>
                  <a:pt x="324" y="383"/>
                  <a:pt x="324" y="383"/>
                </a:cubicBezTo>
                <a:cubicBezTo>
                  <a:pt x="317" y="377"/>
                  <a:pt x="317" y="377"/>
                  <a:pt x="317" y="377"/>
                </a:cubicBezTo>
                <a:cubicBezTo>
                  <a:pt x="314" y="386"/>
                  <a:pt x="307" y="394"/>
                  <a:pt x="294" y="401"/>
                </a:cubicBezTo>
                <a:cubicBezTo>
                  <a:pt x="288" y="405"/>
                  <a:pt x="288" y="405"/>
                  <a:pt x="288" y="405"/>
                </a:cubicBezTo>
                <a:cubicBezTo>
                  <a:pt x="288" y="405"/>
                  <a:pt x="287" y="406"/>
                  <a:pt x="287" y="406"/>
                </a:cubicBezTo>
                <a:cubicBezTo>
                  <a:pt x="275" y="421"/>
                  <a:pt x="242" y="421"/>
                  <a:pt x="226" y="408"/>
                </a:cubicBezTo>
                <a:cubicBezTo>
                  <a:pt x="214" y="398"/>
                  <a:pt x="214" y="398"/>
                  <a:pt x="214" y="398"/>
                </a:cubicBezTo>
                <a:cubicBezTo>
                  <a:pt x="228" y="392"/>
                  <a:pt x="228" y="392"/>
                  <a:pt x="228" y="392"/>
                </a:cubicBezTo>
                <a:cubicBezTo>
                  <a:pt x="239" y="388"/>
                  <a:pt x="242" y="379"/>
                  <a:pt x="247" y="368"/>
                </a:cubicBezTo>
                <a:cubicBezTo>
                  <a:pt x="250" y="359"/>
                  <a:pt x="254" y="349"/>
                  <a:pt x="263" y="342"/>
                </a:cubicBezTo>
                <a:cubicBezTo>
                  <a:pt x="265" y="341"/>
                  <a:pt x="265" y="340"/>
                  <a:pt x="267" y="339"/>
                </a:cubicBezTo>
                <a:cubicBezTo>
                  <a:pt x="264" y="320"/>
                  <a:pt x="264" y="320"/>
                  <a:pt x="264" y="320"/>
                </a:cubicBezTo>
                <a:cubicBezTo>
                  <a:pt x="272" y="338"/>
                  <a:pt x="272" y="338"/>
                  <a:pt x="272" y="338"/>
                </a:cubicBezTo>
                <a:cubicBezTo>
                  <a:pt x="277" y="338"/>
                  <a:pt x="281" y="339"/>
                  <a:pt x="287" y="339"/>
                </a:cubicBezTo>
                <a:cubicBezTo>
                  <a:pt x="288" y="340"/>
                  <a:pt x="290" y="340"/>
                  <a:pt x="291" y="340"/>
                </a:cubicBezTo>
                <a:cubicBezTo>
                  <a:pt x="291" y="336"/>
                  <a:pt x="289" y="334"/>
                  <a:pt x="288" y="332"/>
                </a:cubicBezTo>
                <a:cubicBezTo>
                  <a:pt x="285" y="329"/>
                  <a:pt x="281" y="324"/>
                  <a:pt x="279" y="316"/>
                </a:cubicBezTo>
                <a:cubicBezTo>
                  <a:pt x="272" y="290"/>
                  <a:pt x="261" y="272"/>
                  <a:pt x="247" y="261"/>
                </a:cubicBezTo>
                <a:cubicBezTo>
                  <a:pt x="245" y="261"/>
                  <a:pt x="238" y="259"/>
                  <a:pt x="233" y="258"/>
                </a:cubicBezTo>
                <a:cubicBezTo>
                  <a:pt x="224" y="255"/>
                  <a:pt x="214" y="253"/>
                  <a:pt x="208" y="250"/>
                </a:cubicBezTo>
                <a:cubicBezTo>
                  <a:pt x="200" y="245"/>
                  <a:pt x="191" y="249"/>
                  <a:pt x="186" y="257"/>
                </a:cubicBezTo>
                <a:cubicBezTo>
                  <a:pt x="184" y="260"/>
                  <a:pt x="184" y="260"/>
                  <a:pt x="184" y="260"/>
                </a:cubicBezTo>
                <a:cubicBezTo>
                  <a:pt x="181" y="261"/>
                  <a:pt x="181" y="261"/>
                  <a:pt x="181" y="261"/>
                </a:cubicBezTo>
                <a:cubicBezTo>
                  <a:pt x="163" y="267"/>
                  <a:pt x="111" y="279"/>
                  <a:pt x="69" y="279"/>
                </a:cubicBezTo>
                <a:cubicBezTo>
                  <a:pt x="38" y="279"/>
                  <a:pt x="18" y="272"/>
                  <a:pt x="8" y="259"/>
                </a:cubicBezTo>
                <a:cubicBezTo>
                  <a:pt x="2" y="251"/>
                  <a:pt x="0" y="239"/>
                  <a:pt x="4" y="227"/>
                </a:cubicBezTo>
                <a:cubicBezTo>
                  <a:pt x="7" y="216"/>
                  <a:pt x="15" y="207"/>
                  <a:pt x="19" y="202"/>
                </a:cubicBezTo>
                <a:cubicBezTo>
                  <a:pt x="20" y="201"/>
                  <a:pt x="21" y="200"/>
                  <a:pt x="21" y="199"/>
                </a:cubicBezTo>
                <a:cubicBezTo>
                  <a:pt x="23" y="195"/>
                  <a:pt x="23" y="190"/>
                  <a:pt x="24" y="184"/>
                </a:cubicBezTo>
                <a:cubicBezTo>
                  <a:pt x="25" y="174"/>
                  <a:pt x="26" y="162"/>
                  <a:pt x="36" y="150"/>
                </a:cubicBezTo>
                <a:cubicBezTo>
                  <a:pt x="68" y="116"/>
                  <a:pt x="68" y="116"/>
                  <a:pt x="53" y="76"/>
                </a:cubicBezTo>
                <a:cubicBezTo>
                  <a:pt x="45" y="54"/>
                  <a:pt x="45" y="54"/>
                  <a:pt x="45" y="54"/>
                </a:cubicBezTo>
                <a:cubicBezTo>
                  <a:pt x="55" y="52"/>
                  <a:pt x="55" y="52"/>
                  <a:pt x="55" y="52"/>
                </a:cubicBezTo>
                <a:cubicBezTo>
                  <a:pt x="67" y="49"/>
                  <a:pt x="77" y="47"/>
                  <a:pt x="86" y="44"/>
                </a:cubicBezTo>
                <a:cubicBezTo>
                  <a:pt x="106" y="39"/>
                  <a:pt x="123" y="35"/>
                  <a:pt x="144" y="35"/>
                </a:cubicBezTo>
                <a:cubicBezTo>
                  <a:pt x="158" y="35"/>
                  <a:pt x="173" y="37"/>
                  <a:pt x="189" y="41"/>
                </a:cubicBezTo>
                <a:cubicBezTo>
                  <a:pt x="195" y="43"/>
                  <a:pt x="202" y="46"/>
                  <a:pt x="210" y="50"/>
                </a:cubicBezTo>
                <a:cubicBezTo>
                  <a:pt x="222" y="56"/>
                  <a:pt x="238" y="63"/>
                  <a:pt x="249" y="63"/>
                </a:cubicBezTo>
                <a:cubicBezTo>
                  <a:pt x="255" y="63"/>
                  <a:pt x="258" y="61"/>
                  <a:pt x="261" y="56"/>
                </a:cubicBezTo>
                <a:cubicBezTo>
                  <a:pt x="268" y="42"/>
                  <a:pt x="268" y="42"/>
                  <a:pt x="268" y="42"/>
                </a:cubicBezTo>
                <a:cubicBezTo>
                  <a:pt x="277" y="56"/>
                  <a:pt x="277" y="56"/>
                  <a:pt x="277" y="56"/>
                </a:cubicBezTo>
                <a:cubicBezTo>
                  <a:pt x="284" y="67"/>
                  <a:pt x="290" y="73"/>
                  <a:pt x="294" y="73"/>
                </a:cubicBezTo>
                <a:cubicBezTo>
                  <a:pt x="302" y="73"/>
                  <a:pt x="311" y="61"/>
                  <a:pt x="320" y="50"/>
                </a:cubicBezTo>
                <a:cubicBezTo>
                  <a:pt x="332" y="35"/>
                  <a:pt x="344" y="19"/>
                  <a:pt x="362" y="19"/>
                </a:cubicBezTo>
                <a:cubicBezTo>
                  <a:pt x="366" y="19"/>
                  <a:pt x="370" y="20"/>
                  <a:pt x="374" y="23"/>
                </a:cubicBezTo>
                <a:cubicBezTo>
                  <a:pt x="377" y="22"/>
                  <a:pt x="381" y="20"/>
                  <a:pt x="385" y="18"/>
                </a:cubicBezTo>
                <a:cubicBezTo>
                  <a:pt x="402" y="10"/>
                  <a:pt x="429" y="0"/>
                  <a:pt x="444" y="8"/>
                </a:cubicBezTo>
                <a:cubicBezTo>
                  <a:pt x="473" y="22"/>
                  <a:pt x="469" y="42"/>
                  <a:pt x="467" y="55"/>
                </a:cubicBezTo>
                <a:cubicBezTo>
                  <a:pt x="466" y="60"/>
                  <a:pt x="465" y="64"/>
                  <a:pt x="466" y="68"/>
                </a:cubicBezTo>
                <a:cubicBezTo>
                  <a:pt x="467" y="71"/>
                  <a:pt x="468" y="72"/>
                  <a:pt x="478" y="73"/>
                </a:cubicBezTo>
                <a:cubicBezTo>
                  <a:pt x="488" y="74"/>
                  <a:pt x="506" y="76"/>
                  <a:pt x="507" y="100"/>
                </a:cubicBezTo>
                <a:cubicBezTo>
                  <a:pt x="508" y="117"/>
                  <a:pt x="520" y="126"/>
                  <a:pt x="539" y="126"/>
                </a:cubicBezTo>
                <a:cubicBezTo>
                  <a:pt x="542" y="126"/>
                  <a:pt x="546" y="124"/>
                  <a:pt x="550" y="122"/>
                </a:cubicBezTo>
                <a:cubicBezTo>
                  <a:pt x="560" y="118"/>
                  <a:pt x="573" y="115"/>
                  <a:pt x="581" y="124"/>
                </a:cubicBezTo>
                <a:cubicBezTo>
                  <a:pt x="591" y="136"/>
                  <a:pt x="593" y="136"/>
                  <a:pt x="599" y="138"/>
                </a:cubicBezTo>
                <a:cubicBezTo>
                  <a:pt x="602" y="138"/>
                  <a:pt x="605" y="139"/>
                  <a:pt x="611" y="142"/>
                </a:cubicBezTo>
                <a:cubicBezTo>
                  <a:pt x="618" y="145"/>
                  <a:pt x="626" y="148"/>
                  <a:pt x="634" y="150"/>
                </a:cubicBezTo>
                <a:cubicBezTo>
                  <a:pt x="648" y="156"/>
                  <a:pt x="661" y="161"/>
                  <a:pt x="676" y="168"/>
                </a:cubicBezTo>
                <a:cubicBezTo>
                  <a:pt x="680" y="169"/>
                  <a:pt x="680" y="169"/>
                  <a:pt x="680" y="169"/>
                </a:cubicBezTo>
                <a:cubicBezTo>
                  <a:pt x="681" y="174"/>
                  <a:pt x="681" y="174"/>
                  <a:pt x="681" y="174"/>
                </a:cubicBezTo>
                <a:cubicBezTo>
                  <a:pt x="683" y="180"/>
                  <a:pt x="685" y="193"/>
                  <a:pt x="678" y="203"/>
                </a:cubicBezTo>
                <a:cubicBezTo>
                  <a:pt x="678" y="205"/>
                  <a:pt x="676" y="207"/>
                  <a:pt x="675" y="208"/>
                </a:cubicBezTo>
                <a:cubicBezTo>
                  <a:pt x="675" y="209"/>
                  <a:pt x="675" y="209"/>
                  <a:pt x="676" y="209"/>
                </a:cubicBezTo>
                <a:cubicBezTo>
                  <a:pt x="691" y="219"/>
                  <a:pt x="691" y="219"/>
                  <a:pt x="691" y="219"/>
                </a:cubicBezTo>
                <a:cubicBezTo>
                  <a:pt x="673" y="225"/>
                  <a:pt x="673" y="225"/>
                  <a:pt x="673" y="225"/>
                </a:cubicBezTo>
                <a:cubicBezTo>
                  <a:pt x="668" y="227"/>
                  <a:pt x="667" y="231"/>
                  <a:pt x="669" y="246"/>
                </a:cubicBezTo>
                <a:cubicBezTo>
                  <a:pt x="669" y="254"/>
                  <a:pt x="670" y="262"/>
                  <a:pt x="668" y="269"/>
                </a:cubicBezTo>
                <a:cubicBezTo>
                  <a:pt x="664" y="287"/>
                  <a:pt x="653" y="284"/>
                  <a:pt x="647" y="283"/>
                </a:cubicBezTo>
                <a:cubicBezTo>
                  <a:pt x="645" y="282"/>
                  <a:pt x="644" y="282"/>
                  <a:pt x="643" y="282"/>
                </a:cubicBezTo>
                <a:cubicBezTo>
                  <a:pt x="641" y="283"/>
                  <a:pt x="636" y="285"/>
                  <a:pt x="630" y="287"/>
                </a:cubicBezTo>
                <a:cubicBezTo>
                  <a:pt x="625" y="288"/>
                  <a:pt x="619" y="291"/>
                  <a:pt x="616" y="292"/>
                </a:cubicBezTo>
                <a:cubicBezTo>
                  <a:pt x="610" y="294"/>
                  <a:pt x="610" y="295"/>
                  <a:pt x="610" y="301"/>
                </a:cubicBezTo>
                <a:cubicBezTo>
                  <a:pt x="610" y="312"/>
                  <a:pt x="608" y="324"/>
                  <a:pt x="586" y="330"/>
                </a:cubicBezTo>
                <a:cubicBezTo>
                  <a:pt x="579" y="332"/>
                  <a:pt x="572" y="333"/>
                  <a:pt x="564" y="335"/>
                </a:cubicBezTo>
                <a:cubicBezTo>
                  <a:pt x="539" y="340"/>
                  <a:pt x="514" y="346"/>
                  <a:pt x="502" y="363"/>
                </a:cubicBezTo>
                <a:cubicBezTo>
                  <a:pt x="495" y="373"/>
                  <a:pt x="495" y="373"/>
                  <a:pt x="495" y="373"/>
                </a:cubicBezTo>
                <a:cubicBezTo>
                  <a:pt x="489" y="366"/>
                  <a:pt x="489" y="366"/>
                  <a:pt x="489" y="366"/>
                </a:cubicBezTo>
                <a:cubicBezTo>
                  <a:pt x="487" y="369"/>
                  <a:pt x="486" y="372"/>
                  <a:pt x="486" y="376"/>
                </a:cubicBezTo>
                <a:cubicBezTo>
                  <a:pt x="487" y="399"/>
                  <a:pt x="487" y="399"/>
                  <a:pt x="487" y="399"/>
                </a:cubicBezTo>
                <a:cubicBezTo>
                  <a:pt x="487" y="400"/>
                  <a:pt x="488" y="401"/>
                  <a:pt x="488" y="402"/>
                </a:cubicBezTo>
                <a:cubicBezTo>
                  <a:pt x="489" y="402"/>
                  <a:pt x="490" y="402"/>
                  <a:pt x="493" y="402"/>
                </a:cubicBezTo>
                <a:cubicBezTo>
                  <a:pt x="501" y="402"/>
                  <a:pt x="512" y="399"/>
                  <a:pt x="522" y="397"/>
                </a:cubicBezTo>
                <a:cubicBezTo>
                  <a:pt x="529" y="395"/>
                  <a:pt x="534" y="394"/>
                  <a:pt x="539" y="394"/>
                </a:cubicBezTo>
                <a:cubicBezTo>
                  <a:pt x="549" y="392"/>
                  <a:pt x="549" y="392"/>
                  <a:pt x="549" y="392"/>
                </a:cubicBezTo>
                <a:cubicBezTo>
                  <a:pt x="550" y="403"/>
                  <a:pt x="550" y="403"/>
                  <a:pt x="550" y="403"/>
                </a:cubicBezTo>
                <a:cubicBezTo>
                  <a:pt x="550" y="413"/>
                  <a:pt x="547" y="421"/>
                  <a:pt x="543" y="425"/>
                </a:cubicBezTo>
                <a:cubicBezTo>
                  <a:pt x="536" y="432"/>
                  <a:pt x="526" y="432"/>
                  <a:pt x="512" y="430"/>
                </a:cubicBezTo>
                <a:cubicBezTo>
                  <a:pt x="510" y="430"/>
                  <a:pt x="507" y="429"/>
                  <a:pt x="504" y="429"/>
                </a:cubicBezTo>
                <a:cubicBezTo>
                  <a:pt x="504" y="429"/>
                  <a:pt x="504" y="429"/>
                  <a:pt x="504" y="429"/>
                </a:cubicBezTo>
                <a:cubicBezTo>
                  <a:pt x="495" y="429"/>
                  <a:pt x="481" y="440"/>
                  <a:pt x="472" y="448"/>
                </a:cubicBezTo>
                <a:cubicBezTo>
                  <a:pt x="467" y="451"/>
                  <a:pt x="463" y="455"/>
                  <a:pt x="460" y="457"/>
                </a:cubicBezTo>
                <a:cubicBezTo>
                  <a:pt x="455" y="460"/>
                  <a:pt x="445" y="464"/>
                  <a:pt x="435" y="464"/>
                </a:cubicBezTo>
                <a:close/>
                <a:moveTo>
                  <a:pt x="413" y="402"/>
                </a:moveTo>
                <a:cubicBezTo>
                  <a:pt x="429" y="410"/>
                  <a:pt x="433" y="422"/>
                  <a:pt x="433" y="444"/>
                </a:cubicBezTo>
                <a:cubicBezTo>
                  <a:pt x="433" y="445"/>
                  <a:pt x="434" y="446"/>
                  <a:pt x="435" y="446"/>
                </a:cubicBezTo>
                <a:cubicBezTo>
                  <a:pt x="441" y="446"/>
                  <a:pt x="447" y="443"/>
                  <a:pt x="450" y="442"/>
                </a:cubicBezTo>
                <a:cubicBezTo>
                  <a:pt x="453" y="440"/>
                  <a:pt x="456" y="437"/>
                  <a:pt x="460" y="433"/>
                </a:cubicBezTo>
                <a:cubicBezTo>
                  <a:pt x="467" y="428"/>
                  <a:pt x="474" y="423"/>
                  <a:pt x="481" y="418"/>
                </a:cubicBezTo>
                <a:cubicBezTo>
                  <a:pt x="473" y="415"/>
                  <a:pt x="471" y="409"/>
                  <a:pt x="469" y="404"/>
                </a:cubicBezTo>
                <a:cubicBezTo>
                  <a:pt x="467" y="398"/>
                  <a:pt x="466" y="396"/>
                  <a:pt x="461" y="395"/>
                </a:cubicBezTo>
                <a:cubicBezTo>
                  <a:pt x="450" y="393"/>
                  <a:pt x="450" y="393"/>
                  <a:pt x="450" y="393"/>
                </a:cubicBezTo>
                <a:cubicBezTo>
                  <a:pt x="452" y="387"/>
                  <a:pt x="452" y="387"/>
                  <a:pt x="452" y="387"/>
                </a:cubicBezTo>
                <a:cubicBezTo>
                  <a:pt x="450" y="386"/>
                  <a:pt x="447" y="385"/>
                  <a:pt x="444" y="384"/>
                </a:cubicBezTo>
                <a:cubicBezTo>
                  <a:pt x="443" y="384"/>
                  <a:pt x="443" y="384"/>
                  <a:pt x="443" y="384"/>
                </a:cubicBezTo>
                <a:cubicBezTo>
                  <a:pt x="433" y="390"/>
                  <a:pt x="423" y="396"/>
                  <a:pt x="413" y="402"/>
                </a:cubicBezTo>
                <a:close/>
                <a:moveTo>
                  <a:pt x="250" y="399"/>
                </a:moveTo>
                <a:cubicBezTo>
                  <a:pt x="259" y="401"/>
                  <a:pt x="269" y="399"/>
                  <a:pt x="273" y="394"/>
                </a:cubicBezTo>
                <a:cubicBezTo>
                  <a:pt x="275" y="392"/>
                  <a:pt x="276" y="388"/>
                  <a:pt x="275" y="384"/>
                </a:cubicBezTo>
                <a:cubicBezTo>
                  <a:pt x="271" y="360"/>
                  <a:pt x="271" y="360"/>
                  <a:pt x="271" y="360"/>
                </a:cubicBezTo>
                <a:cubicBezTo>
                  <a:pt x="268" y="364"/>
                  <a:pt x="266" y="369"/>
                  <a:pt x="264" y="375"/>
                </a:cubicBezTo>
                <a:cubicBezTo>
                  <a:pt x="261" y="383"/>
                  <a:pt x="257" y="392"/>
                  <a:pt x="250" y="399"/>
                </a:cubicBezTo>
                <a:close/>
                <a:moveTo>
                  <a:pt x="282" y="357"/>
                </a:moveTo>
                <a:cubicBezTo>
                  <a:pt x="293" y="380"/>
                  <a:pt x="293" y="380"/>
                  <a:pt x="293" y="380"/>
                </a:cubicBezTo>
                <a:cubicBezTo>
                  <a:pt x="299" y="375"/>
                  <a:pt x="300" y="372"/>
                  <a:pt x="301" y="370"/>
                </a:cubicBezTo>
                <a:cubicBezTo>
                  <a:pt x="301" y="367"/>
                  <a:pt x="299" y="364"/>
                  <a:pt x="296" y="360"/>
                </a:cubicBezTo>
                <a:cubicBezTo>
                  <a:pt x="297" y="359"/>
                  <a:pt x="297" y="359"/>
                  <a:pt x="297" y="359"/>
                </a:cubicBezTo>
                <a:cubicBezTo>
                  <a:pt x="296" y="359"/>
                  <a:pt x="295" y="359"/>
                  <a:pt x="294" y="359"/>
                </a:cubicBezTo>
                <a:cubicBezTo>
                  <a:pt x="294" y="359"/>
                  <a:pt x="294" y="359"/>
                  <a:pt x="294" y="359"/>
                </a:cubicBezTo>
                <a:cubicBezTo>
                  <a:pt x="290" y="359"/>
                  <a:pt x="287" y="358"/>
                  <a:pt x="283" y="358"/>
                </a:cubicBezTo>
                <a:cubicBezTo>
                  <a:pt x="283" y="358"/>
                  <a:pt x="282" y="358"/>
                  <a:pt x="282" y="357"/>
                </a:cubicBezTo>
                <a:close/>
                <a:moveTo>
                  <a:pt x="394" y="357"/>
                </a:moveTo>
                <a:cubicBezTo>
                  <a:pt x="404" y="357"/>
                  <a:pt x="415" y="358"/>
                  <a:pt x="424" y="361"/>
                </a:cubicBezTo>
                <a:cubicBezTo>
                  <a:pt x="423" y="360"/>
                  <a:pt x="423" y="360"/>
                  <a:pt x="423" y="360"/>
                </a:cubicBezTo>
                <a:cubicBezTo>
                  <a:pt x="453" y="344"/>
                  <a:pt x="453" y="344"/>
                  <a:pt x="453" y="344"/>
                </a:cubicBezTo>
                <a:cubicBezTo>
                  <a:pt x="457" y="352"/>
                  <a:pt x="457" y="352"/>
                  <a:pt x="457" y="352"/>
                </a:cubicBezTo>
                <a:cubicBezTo>
                  <a:pt x="459" y="354"/>
                  <a:pt x="460" y="356"/>
                  <a:pt x="462" y="358"/>
                </a:cubicBezTo>
                <a:cubicBezTo>
                  <a:pt x="462" y="359"/>
                  <a:pt x="463" y="359"/>
                  <a:pt x="463" y="359"/>
                </a:cubicBezTo>
                <a:cubicBezTo>
                  <a:pt x="470" y="350"/>
                  <a:pt x="470" y="350"/>
                  <a:pt x="470" y="350"/>
                </a:cubicBezTo>
                <a:cubicBezTo>
                  <a:pt x="474" y="355"/>
                  <a:pt x="474" y="355"/>
                  <a:pt x="474" y="355"/>
                </a:cubicBezTo>
                <a:cubicBezTo>
                  <a:pt x="474" y="355"/>
                  <a:pt x="474" y="354"/>
                  <a:pt x="474" y="354"/>
                </a:cubicBezTo>
                <a:cubicBezTo>
                  <a:pt x="475" y="352"/>
                  <a:pt x="477" y="349"/>
                  <a:pt x="478" y="346"/>
                </a:cubicBezTo>
                <a:cubicBezTo>
                  <a:pt x="483" y="330"/>
                  <a:pt x="483" y="330"/>
                  <a:pt x="483" y="330"/>
                </a:cubicBezTo>
                <a:cubicBezTo>
                  <a:pt x="494" y="344"/>
                  <a:pt x="494" y="344"/>
                  <a:pt x="494" y="344"/>
                </a:cubicBezTo>
                <a:cubicBezTo>
                  <a:pt x="511" y="327"/>
                  <a:pt x="537" y="322"/>
                  <a:pt x="560" y="317"/>
                </a:cubicBezTo>
                <a:cubicBezTo>
                  <a:pt x="568" y="315"/>
                  <a:pt x="575" y="314"/>
                  <a:pt x="581" y="312"/>
                </a:cubicBezTo>
                <a:cubicBezTo>
                  <a:pt x="592" y="309"/>
                  <a:pt x="592" y="307"/>
                  <a:pt x="592" y="301"/>
                </a:cubicBezTo>
                <a:cubicBezTo>
                  <a:pt x="592" y="294"/>
                  <a:pt x="592" y="282"/>
                  <a:pt x="609" y="275"/>
                </a:cubicBezTo>
                <a:cubicBezTo>
                  <a:pt x="612" y="273"/>
                  <a:pt x="619" y="271"/>
                  <a:pt x="624" y="269"/>
                </a:cubicBezTo>
                <a:cubicBezTo>
                  <a:pt x="629" y="268"/>
                  <a:pt x="632" y="266"/>
                  <a:pt x="633" y="266"/>
                </a:cubicBezTo>
                <a:cubicBezTo>
                  <a:pt x="638" y="263"/>
                  <a:pt x="646" y="263"/>
                  <a:pt x="650" y="265"/>
                </a:cubicBezTo>
                <a:cubicBezTo>
                  <a:pt x="652" y="260"/>
                  <a:pt x="651" y="254"/>
                  <a:pt x="650" y="248"/>
                </a:cubicBezTo>
                <a:cubicBezTo>
                  <a:pt x="649" y="239"/>
                  <a:pt x="648" y="226"/>
                  <a:pt x="655" y="217"/>
                </a:cubicBezTo>
                <a:cubicBezTo>
                  <a:pt x="654" y="216"/>
                  <a:pt x="653" y="215"/>
                  <a:pt x="652" y="215"/>
                </a:cubicBezTo>
                <a:cubicBezTo>
                  <a:pt x="636" y="203"/>
                  <a:pt x="636" y="203"/>
                  <a:pt x="636" y="203"/>
                </a:cubicBezTo>
                <a:cubicBezTo>
                  <a:pt x="655" y="198"/>
                  <a:pt x="655" y="198"/>
                  <a:pt x="655" y="198"/>
                </a:cubicBezTo>
                <a:cubicBezTo>
                  <a:pt x="659" y="198"/>
                  <a:pt x="661" y="196"/>
                  <a:pt x="663" y="194"/>
                </a:cubicBezTo>
                <a:cubicBezTo>
                  <a:pt x="664" y="191"/>
                  <a:pt x="665" y="187"/>
                  <a:pt x="664" y="182"/>
                </a:cubicBezTo>
                <a:cubicBezTo>
                  <a:pt x="651" y="177"/>
                  <a:pt x="639" y="172"/>
                  <a:pt x="627" y="168"/>
                </a:cubicBezTo>
                <a:cubicBezTo>
                  <a:pt x="619" y="165"/>
                  <a:pt x="612" y="162"/>
                  <a:pt x="604" y="159"/>
                </a:cubicBezTo>
                <a:cubicBezTo>
                  <a:pt x="600" y="157"/>
                  <a:pt x="597" y="156"/>
                  <a:pt x="594" y="156"/>
                </a:cubicBezTo>
                <a:cubicBezTo>
                  <a:pt x="585" y="153"/>
                  <a:pt x="580" y="151"/>
                  <a:pt x="567" y="136"/>
                </a:cubicBezTo>
                <a:cubicBezTo>
                  <a:pt x="564" y="136"/>
                  <a:pt x="561" y="138"/>
                  <a:pt x="557" y="139"/>
                </a:cubicBezTo>
                <a:cubicBezTo>
                  <a:pt x="552" y="142"/>
                  <a:pt x="546" y="144"/>
                  <a:pt x="539" y="144"/>
                </a:cubicBezTo>
                <a:cubicBezTo>
                  <a:pt x="510" y="144"/>
                  <a:pt x="491" y="128"/>
                  <a:pt x="489" y="101"/>
                </a:cubicBezTo>
                <a:cubicBezTo>
                  <a:pt x="488" y="93"/>
                  <a:pt x="486" y="92"/>
                  <a:pt x="476" y="92"/>
                </a:cubicBezTo>
                <a:cubicBezTo>
                  <a:pt x="467" y="91"/>
                  <a:pt x="453" y="89"/>
                  <a:pt x="448" y="73"/>
                </a:cubicBezTo>
                <a:cubicBezTo>
                  <a:pt x="446" y="65"/>
                  <a:pt x="447" y="58"/>
                  <a:pt x="449" y="51"/>
                </a:cubicBezTo>
                <a:cubicBezTo>
                  <a:pt x="451" y="39"/>
                  <a:pt x="452" y="33"/>
                  <a:pt x="436" y="24"/>
                </a:cubicBezTo>
                <a:cubicBezTo>
                  <a:pt x="427" y="20"/>
                  <a:pt x="406" y="29"/>
                  <a:pt x="392" y="35"/>
                </a:cubicBezTo>
                <a:cubicBezTo>
                  <a:pt x="383" y="39"/>
                  <a:pt x="378" y="41"/>
                  <a:pt x="374" y="41"/>
                </a:cubicBezTo>
                <a:cubicBezTo>
                  <a:pt x="371" y="41"/>
                  <a:pt x="371" y="41"/>
                  <a:pt x="371" y="41"/>
                </a:cubicBezTo>
                <a:cubicBezTo>
                  <a:pt x="367" y="40"/>
                  <a:pt x="367" y="40"/>
                  <a:pt x="367" y="40"/>
                </a:cubicBezTo>
                <a:cubicBezTo>
                  <a:pt x="365" y="38"/>
                  <a:pt x="363" y="38"/>
                  <a:pt x="362" y="38"/>
                </a:cubicBezTo>
                <a:cubicBezTo>
                  <a:pt x="353" y="38"/>
                  <a:pt x="343" y="51"/>
                  <a:pt x="334" y="62"/>
                </a:cubicBezTo>
                <a:cubicBezTo>
                  <a:pt x="323" y="76"/>
                  <a:pt x="311" y="91"/>
                  <a:pt x="294" y="91"/>
                </a:cubicBezTo>
                <a:cubicBezTo>
                  <a:pt x="285" y="91"/>
                  <a:pt x="277" y="86"/>
                  <a:pt x="268" y="76"/>
                </a:cubicBezTo>
                <a:cubicBezTo>
                  <a:pt x="263" y="80"/>
                  <a:pt x="257" y="82"/>
                  <a:pt x="249" y="82"/>
                </a:cubicBezTo>
                <a:cubicBezTo>
                  <a:pt x="234" y="82"/>
                  <a:pt x="217" y="74"/>
                  <a:pt x="202" y="67"/>
                </a:cubicBezTo>
                <a:cubicBezTo>
                  <a:pt x="195" y="63"/>
                  <a:pt x="189" y="60"/>
                  <a:pt x="184" y="59"/>
                </a:cubicBezTo>
                <a:cubicBezTo>
                  <a:pt x="148" y="49"/>
                  <a:pt x="122" y="54"/>
                  <a:pt x="90" y="62"/>
                </a:cubicBezTo>
                <a:cubicBezTo>
                  <a:pt x="84" y="64"/>
                  <a:pt x="77" y="66"/>
                  <a:pt x="69" y="67"/>
                </a:cubicBezTo>
                <a:cubicBezTo>
                  <a:pt x="70" y="70"/>
                  <a:pt x="70" y="70"/>
                  <a:pt x="70" y="70"/>
                </a:cubicBezTo>
                <a:cubicBezTo>
                  <a:pt x="86" y="114"/>
                  <a:pt x="87" y="122"/>
                  <a:pt x="50" y="162"/>
                </a:cubicBezTo>
                <a:cubicBezTo>
                  <a:pt x="44" y="169"/>
                  <a:pt x="43" y="177"/>
                  <a:pt x="42" y="186"/>
                </a:cubicBezTo>
                <a:cubicBezTo>
                  <a:pt x="42" y="193"/>
                  <a:pt x="41" y="200"/>
                  <a:pt x="38" y="207"/>
                </a:cubicBezTo>
                <a:cubicBezTo>
                  <a:pt x="37" y="209"/>
                  <a:pt x="35" y="211"/>
                  <a:pt x="33" y="214"/>
                </a:cubicBezTo>
                <a:cubicBezTo>
                  <a:pt x="29" y="218"/>
                  <a:pt x="23" y="225"/>
                  <a:pt x="22" y="232"/>
                </a:cubicBezTo>
                <a:cubicBezTo>
                  <a:pt x="19" y="242"/>
                  <a:pt x="22" y="247"/>
                  <a:pt x="23" y="248"/>
                </a:cubicBezTo>
                <a:cubicBezTo>
                  <a:pt x="29" y="256"/>
                  <a:pt x="46" y="260"/>
                  <a:pt x="69" y="260"/>
                </a:cubicBezTo>
                <a:cubicBezTo>
                  <a:pt x="109" y="260"/>
                  <a:pt x="156" y="249"/>
                  <a:pt x="172" y="244"/>
                </a:cubicBezTo>
                <a:cubicBezTo>
                  <a:pt x="183" y="230"/>
                  <a:pt x="202" y="225"/>
                  <a:pt x="217" y="234"/>
                </a:cubicBezTo>
                <a:cubicBezTo>
                  <a:pt x="220" y="236"/>
                  <a:pt x="230" y="238"/>
                  <a:pt x="238" y="240"/>
                </a:cubicBezTo>
                <a:cubicBezTo>
                  <a:pt x="248" y="242"/>
                  <a:pt x="254" y="244"/>
                  <a:pt x="258" y="247"/>
                </a:cubicBezTo>
                <a:cubicBezTo>
                  <a:pt x="276" y="260"/>
                  <a:pt x="289" y="281"/>
                  <a:pt x="297" y="311"/>
                </a:cubicBezTo>
                <a:cubicBezTo>
                  <a:pt x="298" y="316"/>
                  <a:pt x="300" y="318"/>
                  <a:pt x="302" y="320"/>
                </a:cubicBezTo>
                <a:cubicBezTo>
                  <a:pt x="306" y="326"/>
                  <a:pt x="310" y="331"/>
                  <a:pt x="310" y="343"/>
                </a:cubicBezTo>
                <a:cubicBezTo>
                  <a:pt x="310" y="345"/>
                  <a:pt x="310" y="347"/>
                  <a:pt x="309" y="348"/>
                </a:cubicBezTo>
                <a:cubicBezTo>
                  <a:pt x="312" y="350"/>
                  <a:pt x="312" y="350"/>
                  <a:pt x="312" y="350"/>
                </a:cubicBezTo>
                <a:cubicBezTo>
                  <a:pt x="312" y="350"/>
                  <a:pt x="313" y="350"/>
                  <a:pt x="313" y="351"/>
                </a:cubicBezTo>
                <a:cubicBezTo>
                  <a:pt x="322" y="336"/>
                  <a:pt x="341" y="326"/>
                  <a:pt x="358" y="326"/>
                </a:cubicBezTo>
                <a:cubicBezTo>
                  <a:pt x="372" y="326"/>
                  <a:pt x="383" y="333"/>
                  <a:pt x="389" y="345"/>
                </a:cubicBezTo>
                <a:lnTo>
                  <a:pt x="394" y="357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11" name="Freeform 694"/>
          <p:cNvSpPr>
            <a:spLocks/>
          </p:cNvSpPr>
          <p:nvPr/>
        </p:nvSpPr>
        <p:spPr bwMode="auto">
          <a:xfrm>
            <a:off x="5343519" y="3602688"/>
            <a:ext cx="76180" cy="89238"/>
          </a:xfrm>
          <a:custGeom>
            <a:avLst/>
            <a:gdLst>
              <a:gd name="T0" fmla="*/ 0 w 118"/>
              <a:gd name="T1" fmla="*/ 23 h 135"/>
              <a:gd name="T2" fmla="*/ 54 w 118"/>
              <a:gd name="T3" fmla="*/ 8 h 135"/>
              <a:gd name="T4" fmla="*/ 75 w 118"/>
              <a:gd name="T5" fmla="*/ 43 h 135"/>
              <a:gd name="T6" fmla="*/ 92 w 118"/>
              <a:gd name="T7" fmla="*/ 56 h 135"/>
              <a:gd name="T8" fmla="*/ 98 w 118"/>
              <a:gd name="T9" fmla="*/ 84 h 135"/>
              <a:gd name="T10" fmla="*/ 118 w 118"/>
              <a:gd name="T11" fmla="*/ 125 h 135"/>
              <a:gd name="T12" fmla="*/ 52 w 118"/>
              <a:gd name="T13" fmla="*/ 85 h 135"/>
              <a:gd name="T14" fmla="*/ 0 w 118"/>
              <a:gd name="T15" fmla="*/ 23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8" h="135">
                <a:moveTo>
                  <a:pt x="0" y="23"/>
                </a:moveTo>
                <a:cubicBezTo>
                  <a:pt x="18" y="18"/>
                  <a:pt x="38" y="16"/>
                  <a:pt x="54" y="8"/>
                </a:cubicBezTo>
                <a:cubicBezTo>
                  <a:pt x="70" y="0"/>
                  <a:pt x="72" y="38"/>
                  <a:pt x="75" y="43"/>
                </a:cubicBezTo>
                <a:cubicBezTo>
                  <a:pt x="77" y="49"/>
                  <a:pt x="89" y="51"/>
                  <a:pt x="92" y="56"/>
                </a:cubicBezTo>
                <a:cubicBezTo>
                  <a:pt x="98" y="72"/>
                  <a:pt x="80" y="68"/>
                  <a:pt x="98" y="84"/>
                </a:cubicBezTo>
                <a:cubicBezTo>
                  <a:pt x="115" y="99"/>
                  <a:pt x="103" y="104"/>
                  <a:pt x="118" y="125"/>
                </a:cubicBezTo>
                <a:cubicBezTo>
                  <a:pt x="82" y="135"/>
                  <a:pt x="89" y="66"/>
                  <a:pt x="52" y="85"/>
                </a:cubicBezTo>
                <a:cubicBezTo>
                  <a:pt x="28" y="97"/>
                  <a:pt x="6" y="39"/>
                  <a:pt x="0" y="23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12" name="Freeform 695"/>
          <p:cNvSpPr>
            <a:spLocks noEditPoints="1"/>
          </p:cNvSpPr>
          <p:nvPr/>
        </p:nvSpPr>
        <p:spPr bwMode="auto">
          <a:xfrm>
            <a:off x="5334814" y="3600510"/>
            <a:ext cx="93592" cy="91415"/>
          </a:xfrm>
          <a:custGeom>
            <a:avLst/>
            <a:gdLst>
              <a:gd name="T0" fmla="*/ 123 w 144"/>
              <a:gd name="T1" fmla="*/ 138 h 138"/>
              <a:gd name="T2" fmla="*/ 90 w 144"/>
              <a:gd name="T3" fmla="*/ 111 h 138"/>
              <a:gd name="T4" fmla="*/ 69 w 144"/>
              <a:gd name="T5" fmla="*/ 96 h 138"/>
              <a:gd name="T6" fmla="*/ 58 w 144"/>
              <a:gd name="T7" fmla="*/ 99 h 138"/>
              <a:gd name="T8" fmla="*/ 4 w 144"/>
              <a:gd name="T9" fmla="*/ 29 h 138"/>
              <a:gd name="T10" fmla="*/ 0 w 144"/>
              <a:gd name="T11" fmla="*/ 19 h 138"/>
              <a:gd name="T12" fmla="*/ 10 w 144"/>
              <a:gd name="T13" fmla="*/ 17 h 138"/>
              <a:gd name="T14" fmla="*/ 26 w 144"/>
              <a:gd name="T15" fmla="*/ 13 h 138"/>
              <a:gd name="T16" fmla="*/ 62 w 144"/>
              <a:gd name="T17" fmla="*/ 3 h 138"/>
              <a:gd name="T18" fmla="*/ 70 w 144"/>
              <a:gd name="T19" fmla="*/ 0 h 138"/>
              <a:gd name="T20" fmla="*/ 94 w 144"/>
              <a:gd name="T21" fmla="*/ 38 h 138"/>
              <a:gd name="T22" fmla="*/ 95 w 144"/>
              <a:gd name="T23" fmla="*/ 43 h 138"/>
              <a:gd name="T24" fmla="*/ 99 w 144"/>
              <a:gd name="T25" fmla="*/ 45 h 138"/>
              <a:gd name="T26" fmla="*/ 112 w 144"/>
              <a:gd name="T27" fmla="*/ 56 h 138"/>
              <a:gd name="T28" fmla="*/ 112 w 144"/>
              <a:gd name="T29" fmla="*/ 76 h 138"/>
              <a:gd name="T30" fmla="*/ 116 w 144"/>
              <a:gd name="T31" fmla="*/ 80 h 138"/>
              <a:gd name="T32" fmla="*/ 130 w 144"/>
              <a:gd name="T33" fmla="*/ 105 h 138"/>
              <a:gd name="T34" fmla="*/ 137 w 144"/>
              <a:gd name="T35" fmla="*/ 123 h 138"/>
              <a:gd name="T36" fmla="*/ 144 w 144"/>
              <a:gd name="T37" fmla="*/ 133 h 138"/>
              <a:gd name="T38" fmla="*/ 132 w 144"/>
              <a:gd name="T39" fmla="*/ 137 h 138"/>
              <a:gd name="T40" fmla="*/ 123 w 144"/>
              <a:gd name="T41" fmla="*/ 138 h 138"/>
              <a:gd name="T42" fmla="*/ 76 w 144"/>
              <a:gd name="T43" fmla="*/ 76 h 138"/>
              <a:gd name="T44" fmla="*/ 106 w 144"/>
              <a:gd name="T45" fmla="*/ 102 h 138"/>
              <a:gd name="T46" fmla="*/ 113 w 144"/>
              <a:gd name="T47" fmla="*/ 113 h 138"/>
              <a:gd name="T48" fmla="*/ 112 w 144"/>
              <a:gd name="T49" fmla="*/ 108 h 138"/>
              <a:gd name="T50" fmla="*/ 104 w 144"/>
              <a:gd name="T51" fmla="*/ 94 h 138"/>
              <a:gd name="T52" fmla="*/ 95 w 144"/>
              <a:gd name="T53" fmla="*/ 67 h 138"/>
              <a:gd name="T54" fmla="*/ 95 w 144"/>
              <a:gd name="T55" fmla="*/ 63 h 138"/>
              <a:gd name="T56" fmla="*/ 91 w 144"/>
              <a:gd name="T57" fmla="*/ 61 h 138"/>
              <a:gd name="T58" fmla="*/ 78 w 144"/>
              <a:gd name="T59" fmla="*/ 50 h 138"/>
              <a:gd name="T60" fmla="*/ 76 w 144"/>
              <a:gd name="T61" fmla="*/ 41 h 138"/>
              <a:gd name="T62" fmla="*/ 70 w 144"/>
              <a:gd name="T63" fmla="*/ 18 h 138"/>
              <a:gd name="T64" fmla="*/ 30 w 144"/>
              <a:gd name="T65" fmla="*/ 31 h 138"/>
              <a:gd name="T66" fmla="*/ 24 w 144"/>
              <a:gd name="T67" fmla="*/ 32 h 138"/>
              <a:gd name="T68" fmla="*/ 58 w 144"/>
              <a:gd name="T69" fmla="*/ 81 h 138"/>
              <a:gd name="T70" fmla="*/ 60 w 144"/>
              <a:gd name="T71" fmla="*/ 80 h 138"/>
              <a:gd name="T72" fmla="*/ 76 w 144"/>
              <a:gd name="T73" fmla="*/ 76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4" h="138">
                <a:moveTo>
                  <a:pt x="123" y="138"/>
                </a:moveTo>
                <a:cubicBezTo>
                  <a:pt x="105" y="138"/>
                  <a:pt x="97" y="123"/>
                  <a:pt x="90" y="111"/>
                </a:cubicBezTo>
                <a:cubicBezTo>
                  <a:pt x="82" y="96"/>
                  <a:pt x="79" y="91"/>
                  <a:pt x="69" y="96"/>
                </a:cubicBezTo>
                <a:cubicBezTo>
                  <a:pt x="65" y="98"/>
                  <a:pt x="61" y="99"/>
                  <a:pt x="58" y="99"/>
                </a:cubicBezTo>
                <a:cubicBezTo>
                  <a:pt x="29" y="99"/>
                  <a:pt x="9" y="45"/>
                  <a:pt x="4" y="29"/>
                </a:cubicBezTo>
                <a:cubicBezTo>
                  <a:pt x="0" y="19"/>
                  <a:pt x="0" y="19"/>
                  <a:pt x="0" y="19"/>
                </a:cubicBezTo>
                <a:cubicBezTo>
                  <a:pt x="10" y="17"/>
                  <a:pt x="10" y="17"/>
                  <a:pt x="10" y="17"/>
                </a:cubicBezTo>
                <a:cubicBezTo>
                  <a:pt x="15" y="15"/>
                  <a:pt x="21" y="14"/>
                  <a:pt x="26" y="13"/>
                </a:cubicBezTo>
                <a:cubicBezTo>
                  <a:pt x="39" y="11"/>
                  <a:pt x="52" y="8"/>
                  <a:pt x="62" y="3"/>
                </a:cubicBezTo>
                <a:cubicBezTo>
                  <a:pt x="65" y="1"/>
                  <a:pt x="68" y="0"/>
                  <a:pt x="70" y="0"/>
                </a:cubicBezTo>
                <a:cubicBezTo>
                  <a:pt x="88" y="0"/>
                  <a:pt x="92" y="24"/>
                  <a:pt x="94" y="38"/>
                </a:cubicBezTo>
                <a:cubicBezTo>
                  <a:pt x="94" y="40"/>
                  <a:pt x="95" y="42"/>
                  <a:pt x="95" y="43"/>
                </a:cubicBezTo>
                <a:cubicBezTo>
                  <a:pt x="95" y="43"/>
                  <a:pt x="98" y="44"/>
                  <a:pt x="99" y="45"/>
                </a:cubicBezTo>
                <a:cubicBezTo>
                  <a:pt x="104" y="47"/>
                  <a:pt x="109" y="50"/>
                  <a:pt x="112" y="56"/>
                </a:cubicBezTo>
                <a:cubicBezTo>
                  <a:pt x="116" y="66"/>
                  <a:pt x="113" y="72"/>
                  <a:pt x="112" y="76"/>
                </a:cubicBezTo>
                <a:cubicBezTo>
                  <a:pt x="112" y="76"/>
                  <a:pt x="114" y="78"/>
                  <a:pt x="116" y="80"/>
                </a:cubicBezTo>
                <a:cubicBezTo>
                  <a:pt x="127" y="90"/>
                  <a:pt x="129" y="97"/>
                  <a:pt x="130" y="105"/>
                </a:cubicBezTo>
                <a:cubicBezTo>
                  <a:pt x="131" y="110"/>
                  <a:pt x="131" y="115"/>
                  <a:pt x="137" y="123"/>
                </a:cubicBezTo>
                <a:cubicBezTo>
                  <a:pt x="144" y="133"/>
                  <a:pt x="144" y="133"/>
                  <a:pt x="144" y="133"/>
                </a:cubicBezTo>
                <a:cubicBezTo>
                  <a:pt x="132" y="137"/>
                  <a:pt x="132" y="137"/>
                  <a:pt x="132" y="137"/>
                </a:cubicBezTo>
                <a:cubicBezTo>
                  <a:pt x="129" y="138"/>
                  <a:pt x="126" y="138"/>
                  <a:pt x="123" y="138"/>
                </a:cubicBezTo>
                <a:close/>
                <a:moveTo>
                  <a:pt x="76" y="76"/>
                </a:moveTo>
                <a:cubicBezTo>
                  <a:pt x="93" y="76"/>
                  <a:pt x="100" y="90"/>
                  <a:pt x="106" y="102"/>
                </a:cubicBezTo>
                <a:cubicBezTo>
                  <a:pt x="109" y="106"/>
                  <a:pt x="111" y="110"/>
                  <a:pt x="113" y="113"/>
                </a:cubicBezTo>
                <a:cubicBezTo>
                  <a:pt x="112" y="111"/>
                  <a:pt x="112" y="110"/>
                  <a:pt x="112" y="108"/>
                </a:cubicBezTo>
                <a:cubicBezTo>
                  <a:pt x="111" y="103"/>
                  <a:pt x="111" y="100"/>
                  <a:pt x="104" y="94"/>
                </a:cubicBezTo>
                <a:cubicBezTo>
                  <a:pt x="94" y="85"/>
                  <a:pt x="89" y="78"/>
                  <a:pt x="95" y="67"/>
                </a:cubicBezTo>
                <a:cubicBezTo>
                  <a:pt x="96" y="66"/>
                  <a:pt x="96" y="65"/>
                  <a:pt x="95" y="63"/>
                </a:cubicBezTo>
                <a:cubicBezTo>
                  <a:pt x="95" y="63"/>
                  <a:pt x="93" y="62"/>
                  <a:pt x="91" y="61"/>
                </a:cubicBezTo>
                <a:cubicBezTo>
                  <a:pt x="86" y="59"/>
                  <a:pt x="80" y="56"/>
                  <a:pt x="78" y="50"/>
                </a:cubicBezTo>
                <a:cubicBezTo>
                  <a:pt x="77" y="48"/>
                  <a:pt x="77" y="45"/>
                  <a:pt x="76" y="41"/>
                </a:cubicBezTo>
                <a:cubicBezTo>
                  <a:pt x="74" y="28"/>
                  <a:pt x="72" y="20"/>
                  <a:pt x="70" y="18"/>
                </a:cubicBezTo>
                <a:cubicBezTo>
                  <a:pt x="58" y="25"/>
                  <a:pt x="44" y="28"/>
                  <a:pt x="30" y="31"/>
                </a:cubicBezTo>
                <a:cubicBezTo>
                  <a:pt x="28" y="32"/>
                  <a:pt x="26" y="32"/>
                  <a:pt x="24" y="32"/>
                </a:cubicBezTo>
                <a:cubicBezTo>
                  <a:pt x="35" y="60"/>
                  <a:pt x="49" y="81"/>
                  <a:pt x="58" y="81"/>
                </a:cubicBezTo>
                <a:cubicBezTo>
                  <a:pt x="58" y="81"/>
                  <a:pt x="59" y="80"/>
                  <a:pt x="60" y="80"/>
                </a:cubicBezTo>
                <a:cubicBezTo>
                  <a:pt x="66" y="77"/>
                  <a:pt x="71" y="76"/>
                  <a:pt x="76" y="76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13" name="Freeform 696"/>
          <p:cNvSpPr>
            <a:spLocks/>
          </p:cNvSpPr>
          <p:nvPr/>
        </p:nvSpPr>
        <p:spPr bwMode="auto">
          <a:xfrm>
            <a:off x="5373992" y="3652746"/>
            <a:ext cx="30472" cy="34825"/>
          </a:xfrm>
          <a:custGeom>
            <a:avLst/>
            <a:gdLst>
              <a:gd name="T0" fmla="*/ 0 w 48"/>
              <a:gd name="T1" fmla="*/ 11 h 53"/>
              <a:gd name="T2" fmla="*/ 48 w 48"/>
              <a:gd name="T3" fmla="*/ 48 h 53"/>
              <a:gd name="T4" fmla="*/ 0 w 48"/>
              <a:gd name="T5" fmla="*/ 11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" h="53">
                <a:moveTo>
                  <a:pt x="0" y="11"/>
                </a:moveTo>
                <a:cubicBezTo>
                  <a:pt x="25" y="0"/>
                  <a:pt x="47" y="20"/>
                  <a:pt x="48" y="48"/>
                </a:cubicBezTo>
                <a:cubicBezTo>
                  <a:pt x="22" y="53"/>
                  <a:pt x="13" y="29"/>
                  <a:pt x="0" y="11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14" name="Freeform 697"/>
          <p:cNvSpPr>
            <a:spLocks noEditPoints="1"/>
          </p:cNvSpPr>
          <p:nvPr/>
        </p:nvSpPr>
        <p:spPr bwMode="auto">
          <a:xfrm>
            <a:off x="5365287" y="3652748"/>
            <a:ext cx="45707" cy="39178"/>
          </a:xfrm>
          <a:custGeom>
            <a:avLst/>
            <a:gdLst>
              <a:gd name="T0" fmla="*/ 56 w 72"/>
              <a:gd name="T1" fmla="*/ 59 h 59"/>
              <a:gd name="T2" fmla="*/ 13 w 72"/>
              <a:gd name="T3" fmla="*/ 27 h 59"/>
              <a:gd name="T4" fmla="*/ 6 w 72"/>
              <a:gd name="T5" fmla="*/ 17 h 59"/>
              <a:gd name="T6" fmla="*/ 0 w 72"/>
              <a:gd name="T7" fmla="*/ 8 h 59"/>
              <a:gd name="T8" fmla="*/ 10 w 72"/>
              <a:gd name="T9" fmla="*/ 3 h 59"/>
              <a:gd name="T10" fmla="*/ 27 w 72"/>
              <a:gd name="T11" fmla="*/ 0 h 59"/>
              <a:gd name="T12" fmla="*/ 71 w 72"/>
              <a:gd name="T13" fmla="*/ 49 h 59"/>
              <a:gd name="T14" fmla="*/ 72 w 72"/>
              <a:gd name="T15" fmla="*/ 57 h 59"/>
              <a:gd name="T16" fmla="*/ 64 w 72"/>
              <a:gd name="T17" fmla="*/ 58 h 59"/>
              <a:gd name="T18" fmla="*/ 56 w 72"/>
              <a:gd name="T19" fmla="*/ 59 h 59"/>
              <a:gd name="T20" fmla="*/ 29 w 72"/>
              <a:gd name="T21" fmla="*/ 18 h 59"/>
              <a:gd name="T22" fmla="*/ 51 w 72"/>
              <a:gd name="T23" fmla="*/ 40 h 59"/>
              <a:gd name="T24" fmla="*/ 29 w 72"/>
              <a:gd name="T25" fmla="*/ 1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" h="59">
                <a:moveTo>
                  <a:pt x="56" y="59"/>
                </a:moveTo>
                <a:cubicBezTo>
                  <a:pt x="34" y="59"/>
                  <a:pt x="23" y="42"/>
                  <a:pt x="13" y="27"/>
                </a:cubicBezTo>
                <a:cubicBezTo>
                  <a:pt x="11" y="24"/>
                  <a:pt x="9" y="20"/>
                  <a:pt x="6" y="17"/>
                </a:cubicBezTo>
                <a:cubicBezTo>
                  <a:pt x="0" y="8"/>
                  <a:pt x="0" y="8"/>
                  <a:pt x="0" y="8"/>
                </a:cubicBezTo>
                <a:cubicBezTo>
                  <a:pt x="10" y="3"/>
                  <a:pt x="10" y="3"/>
                  <a:pt x="10" y="3"/>
                </a:cubicBezTo>
                <a:cubicBezTo>
                  <a:pt x="16" y="1"/>
                  <a:pt x="22" y="0"/>
                  <a:pt x="27" y="0"/>
                </a:cubicBezTo>
                <a:cubicBezTo>
                  <a:pt x="51" y="0"/>
                  <a:pt x="71" y="21"/>
                  <a:pt x="71" y="49"/>
                </a:cubicBezTo>
                <a:cubicBezTo>
                  <a:pt x="72" y="57"/>
                  <a:pt x="72" y="57"/>
                  <a:pt x="72" y="57"/>
                </a:cubicBezTo>
                <a:cubicBezTo>
                  <a:pt x="64" y="58"/>
                  <a:pt x="64" y="58"/>
                  <a:pt x="64" y="58"/>
                </a:cubicBezTo>
                <a:cubicBezTo>
                  <a:pt x="61" y="59"/>
                  <a:pt x="58" y="59"/>
                  <a:pt x="56" y="59"/>
                </a:cubicBezTo>
                <a:close/>
                <a:moveTo>
                  <a:pt x="29" y="18"/>
                </a:moveTo>
                <a:cubicBezTo>
                  <a:pt x="37" y="30"/>
                  <a:pt x="43" y="38"/>
                  <a:pt x="51" y="40"/>
                </a:cubicBezTo>
                <a:cubicBezTo>
                  <a:pt x="48" y="28"/>
                  <a:pt x="40" y="19"/>
                  <a:pt x="29" y="18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15" name="Freeform 698"/>
          <p:cNvSpPr>
            <a:spLocks/>
          </p:cNvSpPr>
          <p:nvPr/>
        </p:nvSpPr>
        <p:spPr bwMode="auto">
          <a:xfrm>
            <a:off x="5373990" y="3587450"/>
            <a:ext cx="132769" cy="108828"/>
          </a:xfrm>
          <a:custGeom>
            <a:avLst/>
            <a:gdLst>
              <a:gd name="T0" fmla="*/ 71 w 204"/>
              <a:gd name="T1" fmla="*/ 149 h 168"/>
              <a:gd name="T2" fmla="*/ 65 w 204"/>
              <a:gd name="T3" fmla="*/ 130 h 168"/>
              <a:gd name="T4" fmla="*/ 55 w 204"/>
              <a:gd name="T5" fmla="*/ 112 h 168"/>
              <a:gd name="T6" fmla="*/ 39 w 204"/>
              <a:gd name="T7" fmla="*/ 97 h 168"/>
              <a:gd name="T8" fmla="*/ 32 w 204"/>
              <a:gd name="T9" fmla="*/ 71 h 168"/>
              <a:gd name="T10" fmla="*/ 29 w 204"/>
              <a:gd name="T11" fmla="*/ 52 h 168"/>
              <a:gd name="T12" fmla="*/ 15 w 204"/>
              <a:gd name="T13" fmla="*/ 37 h 168"/>
              <a:gd name="T14" fmla="*/ 69 w 204"/>
              <a:gd name="T15" fmla="*/ 38 h 168"/>
              <a:gd name="T16" fmla="*/ 63 w 204"/>
              <a:gd name="T17" fmla="*/ 0 h 168"/>
              <a:gd name="T18" fmla="*/ 135 w 204"/>
              <a:gd name="T19" fmla="*/ 8 h 168"/>
              <a:gd name="T20" fmla="*/ 168 w 204"/>
              <a:gd name="T21" fmla="*/ 51 h 168"/>
              <a:gd name="T22" fmla="*/ 204 w 204"/>
              <a:gd name="T23" fmla="*/ 80 h 168"/>
              <a:gd name="T24" fmla="*/ 163 w 204"/>
              <a:gd name="T25" fmla="*/ 142 h 168"/>
              <a:gd name="T26" fmla="*/ 150 w 204"/>
              <a:gd name="T27" fmla="*/ 134 h 168"/>
              <a:gd name="T28" fmla="*/ 150 w 204"/>
              <a:gd name="T29" fmla="*/ 168 h 168"/>
              <a:gd name="T30" fmla="*/ 119 w 204"/>
              <a:gd name="T31" fmla="*/ 151 h 168"/>
              <a:gd name="T32" fmla="*/ 71 w 204"/>
              <a:gd name="T33" fmla="*/ 149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04" h="168">
                <a:moveTo>
                  <a:pt x="71" y="149"/>
                </a:moveTo>
                <a:cubicBezTo>
                  <a:pt x="66" y="143"/>
                  <a:pt x="65" y="130"/>
                  <a:pt x="65" y="130"/>
                </a:cubicBezTo>
                <a:cubicBezTo>
                  <a:pt x="62" y="123"/>
                  <a:pt x="55" y="112"/>
                  <a:pt x="55" y="112"/>
                </a:cubicBezTo>
                <a:cubicBezTo>
                  <a:pt x="53" y="106"/>
                  <a:pt x="43" y="102"/>
                  <a:pt x="39" y="97"/>
                </a:cubicBezTo>
                <a:cubicBezTo>
                  <a:pt x="31" y="85"/>
                  <a:pt x="51" y="85"/>
                  <a:pt x="32" y="71"/>
                </a:cubicBezTo>
                <a:cubicBezTo>
                  <a:pt x="25" y="65"/>
                  <a:pt x="28" y="61"/>
                  <a:pt x="29" y="52"/>
                </a:cubicBezTo>
                <a:cubicBezTo>
                  <a:pt x="30" y="43"/>
                  <a:pt x="19" y="45"/>
                  <a:pt x="15" y="37"/>
                </a:cubicBezTo>
                <a:cubicBezTo>
                  <a:pt x="0" y="12"/>
                  <a:pt x="61" y="35"/>
                  <a:pt x="69" y="38"/>
                </a:cubicBezTo>
                <a:cubicBezTo>
                  <a:pt x="62" y="24"/>
                  <a:pt x="54" y="15"/>
                  <a:pt x="63" y="0"/>
                </a:cubicBezTo>
                <a:cubicBezTo>
                  <a:pt x="93" y="12"/>
                  <a:pt x="112" y="62"/>
                  <a:pt x="135" y="8"/>
                </a:cubicBezTo>
                <a:cubicBezTo>
                  <a:pt x="150" y="20"/>
                  <a:pt x="158" y="35"/>
                  <a:pt x="168" y="51"/>
                </a:cubicBezTo>
                <a:cubicBezTo>
                  <a:pt x="179" y="69"/>
                  <a:pt x="197" y="62"/>
                  <a:pt x="204" y="80"/>
                </a:cubicBezTo>
                <a:cubicBezTo>
                  <a:pt x="170" y="65"/>
                  <a:pt x="168" y="121"/>
                  <a:pt x="163" y="142"/>
                </a:cubicBezTo>
                <a:cubicBezTo>
                  <a:pt x="159" y="139"/>
                  <a:pt x="155" y="137"/>
                  <a:pt x="150" y="134"/>
                </a:cubicBezTo>
                <a:cubicBezTo>
                  <a:pt x="152" y="145"/>
                  <a:pt x="148" y="157"/>
                  <a:pt x="150" y="168"/>
                </a:cubicBezTo>
                <a:cubicBezTo>
                  <a:pt x="140" y="162"/>
                  <a:pt x="129" y="156"/>
                  <a:pt x="119" y="151"/>
                </a:cubicBezTo>
                <a:cubicBezTo>
                  <a:pt x="152" y="129"/>
                  <a:pt x="93" y="94"/>
                  <a:pt x="71" y="149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16" name="Freeform 699"/>
          <p:cNvSpPr>
            <a:spLocks noEditPoints="1"/>
          </p:cNvSpPr>
          <p:nvPr/>
        </p:nvSpPr>
        <p:spPr bwMode="auto">
          <a:xfrm>
            <a:off x="5373993" y="3580921"/>
            <a:ext cx="143652" cy="126240"/>
          </a:xfrm>
          <a:custGeom>
            <a:avLst/>
            <a:gdLst>
              <a:gd name="T0" fmla="*/ 99 w 219"/>
              <a:gd name="T1" fmla="*/ 163 h 196"/>
              <a:gd name="T2" fmla="*/ 118 w 219"/>
              <a:gd name="T3" fmla="*/ 146 h 196"/>
              <a:gd name="T4" fmla="*/ 77 w 219"/>
              <a:gd name="T5" fmla="*/ 163 h 196"/>
              <a:gd name="T6" fmla="*/ 61 w 219"/>
              <a:gd name="T7" fmla="*/ 165 h 196"/>
              <a:gd name="T8" fmla="*/ 45 w 219"/>
              <a:gd name="T9" fmla="*/ 127 h 196"/>
              <a:gd name="T10" fmla="*/ 29 w 219"/>
              <a:gd name="T11" fmla="*/ 113 h 196"/>
              <a:gd name="T12" fmla="*/ 24 w 219"/>
              <a:gd name="T13" fmla="*/ 89 h 196"/>
              <a:gd name="T14" fmla="*/ 18 w 219"/>
              <a:gd name="T15" fmla="*/ 63 h 196"/>
              <a:gd name="T16" fmla="*/ 5 w 219"/>
              <a:gd name="T17" fmla="*/ 52 h 196"/>
              <a:gd name="T18" fmla="*/ 49 w 219"/>
              <a:gd name="T19" fmla="*/ 33 h 196"/>
              <a:gd name="T20" fmla="*/ 57 w 219"/>
              <a:gd name="T21" fmla="*/ 0 h 196"/>
              <a:gd name="T22" fmla="*/ 92 w 219"/>
              <a:gd name="T23" fmla="*/ 22 h 196"/>
              <a:gd name="T24" fmla="*/ 125 w 219"/>
              <a:gd name="T25" fmla="*/ 15 h 196"/>
              <a:gd name="T26" fmla="*/ 139 w 219"/>
              <a:gd name="T27" fmla="*/ 12 h 196"/>
              <a:gd name="T28" fmla="*/ 174 w 219"/>
              <a:gd name="T29" fmla="*/ 57 h 196"/>
              <a:gd name="T30" fmla="*/ 211 w 219"/>
              <a:gd name="T31" fmla="*/ 88 h 196"/>
              <a:gd name="T32" fmla="*/ 198 w 219"/>
              <a:gd name="T33" fmla="*/ 100 h 196"/>
              <a:gd name="T34" fmla="*/ 173 w 219"/>
              <a:gd name="T35" fmla="*/ 141 h 196"/>
              <a:gd name="T36" fmla="*/ 167 w 219"/>
              <a:gd name="T37" fmla="*/ 167 h 196"/>
              <a:gd name="T38" fmla="*/ 157 w 219"/>
              <a:gd name="T39" fmla="*/ 162 h 196"/>
              <a:gd name="T40" fmla="*/ 161 w 219"/>
              <a:gd name="T41" fmla="*/ 196 h 196"/>
              <a:gd name="T42" fmla="*/ 139 w 219"/>
              <a:gd name="T43" fmla="*/ 163 h 196"/>
              <a:gd name="T44" fmla="*/ 139 w 219"/>
              <a:gd name="T45" fmla="*/ 147 h 196"/>
              <a:gd name="T46" fmla="*/ 155 w 219"/>
              <a:gd name="T47" fmla="*/ 138 h 196"/>
              <a:gd name="T48" fmla="*/ 178 w 219"/>
              <a:gd name="T49" fmla="*/ 83 h 196"/>
              <a:gd name="T50" fmla="*/ 154 w 219"/>
              <a:gd name="T51" fmla="*/ 61 h 196"/>
              <a:gd name="T52" fmla="*/ 110 w 219"/>
              <a:gd name="T53" fmla="*/ 53 h 196"/>
              <a:gd name="T54" fmla="*/ 66 w 219"/>
              <a:gd name="T55" fmla="*/ 25 h 196"/>
              <a:gd name="T56" fmla="*/ 75 w 219"/>
              <a:gd name="T57" fmla="*/ 45 h 196"/>
              <a:gd name="T58" fmla="*/ 60 w 219"/>
              <a:gd name="T59" fmla="*/ 56 h 196"/>
              <a:gd name="T60" fmla="*/ 25 w 219"/>
              <a:gd name="T61" fmla="*/ 47 h 196"/>
              <a:gd name="T62" fmla="*/ 35 w 219"/>
              <a:gd name="T63" fmla="*/ 70 h 196"/>
              <a:gd name="T64" fmla="*/ 45 w 219"/>
              <a:gd name="T65" fmla="*/ 102 h 196"/>
              <a:gd name="T66" fmla="*/ 62 w 219"/>
              <a:gd name="T67" fmla="*/ 120 h 196"/>
              <a:gd name="T68" fmla="*/ 71 w 219"/>
              <a:gd name="T69" fmla="*/ 138 h 196"/>
              <a:gd name="T70" fmla="*/ 135 w 219"/>
              <a:gd name="T71" fmla="*/ 141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19" h="196">
                <a:moveTo>
                  <a:pt x="161" y="196"/>
                </a:moveTo>
                <a:cubicBezTo>
                  <a:pt x="99" y="163"/>
                  <a:pt x="99" y="163"/>
                  <a:pt x="99" y="163"/>
                </a:cubicBezTo>
                <a:cubicBezTo>
                  <a:pt x="112" y="154"/>
                  <a:pt x="112" y="154"/>
                  <a:pt x="112" y="154"/>
                </a:cubicBezTo>
                <a:cubicBezTo>
                  <a:pt x="113" y="153"/>
                  <a:pt x="118" y="150"/>
                  <a:pt x="118" y="146"/>
                </a:cubicBezTo>
                <a:cubicBezTo>
                  <a:pt x="117" y="144"/>
                  <a:pt x="112" y="140"/>
                  <a:pt x="104" y="140"/>
                </a:cubicBezTo>
                <a:cubicBezTo>
                  <a:pt x="93" y="140"/>
                  <a:pt x="83" y="148"/>
                  <a:pt x="77" y="163"/>
                </a:cubicBezTo>
                <a:cubicBezTo>
                  <a:pt x="70" y="179"/>
                  <a:pt x="70" y="179"/>
                  <a:pt x="70" y="179"/>
                </a:cubicBezTo>
                <a:cubicBezTo>
                  <a:pt x="61" y="165"/>
                  <a:pt x="61" y="165"/>
                  <a:pt x="61" y="165"/>
                </a:cubicBezTo>
                <a:cubicBezTo>
                  <a:pt x="57" y="159"/>
                  <a:pt x="55" y="149"/>
                  <a:pt x="54" y="144"/>
                </a:cubicBezTo>
                <a:cubicBezTo>
                  <a:pt x="52" y="138"/>
                  <a:pt x="47" y="130"/>
                  <a:pt x="45" y="127"/>
                </a:cubicBezTo>
                <a:cubicBezTo>
                  <a:pt x="44" y="125"/>
                  <a:pt x="41" y="123"/>
                  <a:pt x="40" y="122"/>
                </a:cubicBezTo>
                <a:cubicBezTo>
                  <a:pt x="36" y="120"/>
                  <a:pt x="32" y="117"/>
                  <a:pt x="29" y="113"/>
                </a:cubicBezTo>
                <a:cubicBezTo>
                  <a:pt x="23" y="103"/>
                  <a:pt x="27" y="96"/>
                  <a:pt x="29" y="93"/>
                </a:cubicBezTo>
                <a:cubicBezTo>
                  <a:pt x="29" y="93"/>
                  <a:pt x="29" y="92"/>
                  <a:pt x="24" y="89"/>
                </a:cubicBezTo>
                <a:cubicBezTo>
                  <a:pt x="15" y="82"/>
                  <a:pt x="16" y="73"/>
                  <a:pt x="17" y="67"/>
                </a:cubicBezTo>
                <a:cubicBezTo>
                  <a:pt x="17" y="66"/>
                  <a:pt x="18" y="64"/>
                  <a:pt x="18" y="63"/>
                </a:cubicBezTo>
                <a:cubicBezTo>
                  <a:pt x="17" y="63"/>
                  <a:pt x="17" y="63"/>
                  <a:pt x="16" y="63"/>
                </a:cubicBezTo>
                <a:cubicBezTo>
                  <a:pt x="13" y="61"/>
                  <a:pt x="8" y="58"/>
                  <a:pt x="5" y="52"/>
                </a:cubicBezTo>
                <a:cubicBezTo>
                  <a:pt x="1" y="45"/>
                  <a:pt x="0" y="39"/>
                  <a:pt x="3" y="35"/>
                </a:cubicBezTo>
                <a:cubicBezTo>
                  <a:pt x="9" y="25"/>
                  <a:pt x="28" y="27"/>
                  <a:pt x="49" y="33"/>
                </a:cubicBezTo>
                <a:cubicBezTo>
                  <a:pt x="47" y="25"/>
                  <a:pt x="46" y="17"/>
                  <a:pt x="53" y="6"/>
                </a:cubicBezTo>
                <a:cubicBezTo>
                  <a:pt x="57" y="0"/>
                  <a:pt x="57" y="0"/>
                  <a:pt x="57" y="0"/>
                </a:cubicBezTo>
                <a:cubicBezTo>
                  <a:pt x="64" y="3"/>
                  <a:pt x="64" y="3"/>
                  <a:pt x="64" y="3"/>
                </a:cubicBezTo>
                <a:cubicBezTo>
                  <a:pt x="75" y="7"/>
                  <a:pt x="84" y="15"/>
                  <a:pt x="92" y="22"/>
                </a:cubicBezTo>
                <a:cubicBezTo>
                  <a:pt x="98" y="28"/>
                  <a:pt x="106" y="35"/>
                  <a:pt x="110" y="35"/>
                </a:cubicBezTo>
                <a:cubicBezTo>
                  <a:pt x="112" y="35"/>
                  <a:pt x="117" y="33"/>
                  <a:pt x="125" y="15"/>
                </a:cubicBezTo>
                <a:cubicBezTo>
                  <a:pt x="130" y="4"/>
                  <a:pt x="130" y="4"/>
                  <a:pt x="130" y="4"/>
                </a:cubicBezTo>
                <a:cubicBezTo>
                  <a:pt x="139" y="12"/>
                  <a:pt x="139" y="12"/>
                  <a:pt x="139" y="12"/>
                </a:cubicBezTo>
                <a:cubicBezTo>
                  <a:pt x="154" y="23"/>
                  <a:pt x="162" y="37"/>
                  <a:pt x="170" y="52"/>
                </a:cubicBezTo>
                <a:cubicBezTo>
                  <a:pt x="174" y="57"/>
                  <a:pt x="174" y="57"/>
                  <a:pt x="174" y="57"/>
                </a:cubicBezTo>
                <a:cubicBezTo>
                  <a:pt x="178" y="64"/>
                  <a:pt x="182" y="66"/>
                  <a:pt x="188" y="68"/>
                </a:cubicBezTo>
                <a:cubicBezTo>
                  <a:pt x="196" y="71"/>
                  <a:pt x="206" y="75"/>
                  <a:pt x="211" y="88"/>
                </a:cubicBezTo>
                <a:cubicBezTo>
                  <a:pt x="219" y="109"/>
                  <a:pt x="219" y="109"/>
                  <a:pt x="219" y="109"/>
                </a:cubicBezTo>
                <a:cubicBezTo>
                  <a:pt x="198" y="100"/>
                  <a:pt x="198" y="100"/>
                  <a:pt x="198" y="100"/>
                </a:cubicBezTo>
                <a:cubicBezTo>
                  <a:pt x="196" y="98"/>
                  <a:pt x="193" y="98"/>
                  <a:pt x="191" y="98"/>
                </a:cubicBezTo>
                <a:cubicBezTo>
                  <a:pt x="180" y="98"/>
                  <a:pt x="176" y="125"/>
                  <a:pt x="173" y="141"/>
                </a:cubicBezTo>
                <a:cubicBezTo>
                  <a:pt x="172" y="146"/>
                  <a:pt x="171" y="151"/>
                  <a:pt x="170" y="155"/>
                </a:cubicBezTo>
                <a:cubicBezTo>
                  <a:pt x="167" y="167"/>
                  <a:pt x="167" y="167"/>
                  <a:pt x="167" y="167"/>
                </a:cubicBezTo>
                <a:cubicBezTo>
                  <a:pt x="158" y="161"/>
                  <a:pt x="158" y="161"/>
                  <a:pt x="158" y="161"/>
                </a:cubicBezTo>
                <a:cubicBezTo>
                  <a:pt x="158" y="162"/>
                  <a:pt x="157" y="162"/>
                  <a:pt x="157" y="162"/>
                </a:cubicBezTo>
                <a:cubicBezTo>
                  <a:pt x="157" y="168"/>
                  <a:pt x="157" y="173"/>
                  <a:pt x="157" y="177"/>
                </a:cubicBezTo>
                <a:lnTo>
                  <a:pt x="161" y="196"/>
                </a:lnTo>
                <a:close/>
                <a:moveTo>
                  <a:pt x="132" y="159"/>
                </a:moveTo>
                <a:cubicBezTo>
                  <a:pt x="139" y="163"/>
                  <a:pt x="139" y="163"/>
                  <a:pt x="139" y="163"/>
                </a:cubicBezTo>
                <a:cubicBezTo>
                  <a:pt x="139" y="162"/>
                  <a:pt x="139" y="162"/>
                  <a:pt x="139" y="161"/>
                </a:cubicBezTo>
                <a:cubicBezTo>
                  <a:pt x="140" y="156"/>
                  <a:pt x="140" y="151"/>
                  <a:pt x="139" y="147"/>
                </a:cubicBezTo>
                <a:cubicBezTo>
                  <a:pt x="136" y="127"/>
                  <a:pt x="136" y="127"/>
                  <a:pt x="136" y="127"/>
                </a:cubicBezTo>
                <a:cubicBezTo>
                  <a:pt x="155" y="138"/>
                  <a:pt x="155" y="138"/>
                  <a:pt x="155" y="138"/>
                </a:cubicBezTo>
                <a:cubicBezTo>
                  <a:pt x="155" y="138"/>
                  <a:pt x="155" y="138"/>
                  <a:pt x="155" y="138"/>
                </a:cubicBezTo>
                <a:cubicBezTo>
                  <a:pt x="158" y="119"/>
                  <a:pt x="162" y="93"/>
                  <a:pt x="178" y="83"/>
                </a:cubicBezTo>
                <a:cubicBezTo>
                  <a:pt x="171" y="81"/>
                  <a:pt x="164" y="76"/>
                  <a:pt x="158" y="67"/>
                </a:cubicBezTo>
                <a:cubicBezTo>
                  <a:pt x="154" y="61"/>
                  <a:pt x="154" y="61"/>
                  <a:pt x="154" y="61"/>
                </a:cubicBezTo>
                <a:cubicBezTo>
                  <a:pt x="149" y="51"/>
                  <a:pt x="143" y="42"/>
                  <a:pt x="136" y="34"/>
                </a:cubicBezTo>
                <a:cubicBezTo>
                  <a:pt x="130" y="44"/>
                  <a:pt x="122" y="53"/>
                  <a:pt x="110" y="53"/>
                </a:cubicBezTo>
                <a:cubicBezTo>
                  <a:pt x="99" y="53"/>
                  <a:pt x="90" y="45"/>
                  <a:pt x="80" y="36"/>
                </a:cubicBezTo>
                <a:cubicBezTo>
                  <a:pt x="75" y="32"/>
                  <a:pt x="71" y="28"/>
                  <a:pt x="66" y="25"/>
                </a:cubicBezTo>
                <a:cubicBezTo>
                  <a:pt x="67" y="28"/>
                  <a:pt x="68" y="31"/>
                  <a:pt x="71" y="37"/>
                </a:cubicBezTo>
                <a:cubicBezTo>
                  <a:pt x="72" y="39"/>
                  <a:pt x="74" y="42"/>
                  <a:pt x="75" y="45"/>
                </a:cubicBezTo>
                <a:cubicBezTo>
                  <a:pt x="83" y="64"/>
                  <a:pt x="83" y="64"/>
                  <a:pt x="83" y="64"/>
                </a:cubicBezTo>
                <a:cubicBezTo>
                  <a:pt x="60" y="56"/>
                  <a:pt x="60" y="56"/>
                  <a:pt x="60" y="56"/>
                </a:cubicBezTo>
                <a:cubicBezTo>
                  <a:pt x="54" y="54"/>
                  <a:pt x="36" y="47"/>
                  <a:pt x="24" y="46"/>
                </a:cubicBezTo>
                <a:cubicBezTo>
                  <a:pt x="24" y="46"/>
                  <a:pt x="25" y="46"/>
                  <a:pt x="25" y="47"/>
                </a:cubicBezTo>
                <a:cubicBezTo>
                  <a:pt x="29" y="49"/>
                  <a:pt x="37" y="53"/>
                  <a:pt x="36" y="64"/>
                </a:cubicBezTo>
                <a:cubicBezTo>
                  <a:pt x="36" y="66"/>
                  <a:pt x="36" y="68"/>
                  <a:pt x="35" y="70"/>
                </a:cubicBezTo>
                <a:cubicBezTo>
                  <a:pt x="35" y="71"/>
                  <a:pt x="35" y="73"/>
                  <a:pt x="35" y="74"/>
                </a:cubicBezTo>
                <a:cubicBezTo>
                  <a:pt x="47" y="83"/>
                  <a:pt x="50" y="92"/>
                  <a:pt x="45" y="102"/>
                </a:cubicBezTo>
                <a:cubicBezTo>
                  <a:pt x="45" y="104"/>
                  <a:pt x="48" y="106"/>
                  <a:pt x="50" y="107"/>
                </a:cubicBezTo>
                <a:cubicBezTo>
                  <a:pt x="55" y="110"/>
                  <a:pt x="60" y="114"/>
                  <a:pt x="62" y="120"/>
                </a:cubicBezTo>
                <a:cubicBezTo>
                  <a:pt x="62" y="120"/>
                  <a:pt x="62" y="120"/>
                  <a:pt x="62" y="120"/>
                </a:cubicBezTo>
                <a:cubicBezTo>
                  <a:pt x="62" y="120"/>
                  <a:pt x="68" y="130"/>
                  <a:pt x="71" y="138"/>
                </a:cubicBezTo>
                <a:cubicBezTo>
                  <a:pt x="83" y="123"/>
                  <a:pt x="97" y="121"/>
                  <a:pt x="104" y="121"/>
                </a:cubicBezTo>
                <a:cubicBezTo>
                  <a:pt x="119" y="121"/>
                  <a:pt x="131" y="130"/>
                  <a:pt x="135" y="141"/>
                </a:cubicBezTo>
                <a:cubicBezTo>
                  <a:pt x="137" y="147"/>
                  <a:pt x="136" y="154"/>
                  <a:pt x="132" y="159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17" name="Freeform 700"/>
          <p:cNvSpPr>
            <a:spLocks/>
          </p:cNvSpPr>
          <p:nvPr/>
        </p:nvSpPr>
        <p:spPr bwMode="auto">
          <a:xfrm>
            <a:off x="5256458" y="3533036"/>
            <a:ext cx="161065" cy="84885"/>
          </a:xfrm>
          <a:custGeom>
            <a:avLst/>
            <a:gdLst>
              <a:gd name="T0" fmla="*/ 134 w 250"/>
              <a:gd name="T1" fmla="*/ 131 h 131"/>
              <a:gd name="T2" fmla="*/ 62 w 250"/>
              <a:gd name="T3" fmla="*/ 103 h 131"/>
              <a:gd name="T4" fmla="*/ 0 w 250"/>
              <a:gd name="T5" fmla="*/ 8 h 131"/>
              <a:gd name="T6" fmla="*/ 135 w 250"/>
              <a:gd name="T7" fmla="*/ 36 h 131"/>
              <a:gd name="T8" fmla="*/ 199 w 250"/>
              <a:gd name="T9" fmla="*/ 45 h 131"/>
              <a:gd name="T10" fmla="*/ 244 w 250"/>
              <a:gd name="T11" fmla="*/ 84 h 131"/>
              <a:gd name="T12" fmla="*/ 250 w 250"/>
              <a:gd name="T13" fmla="*/ 122 h 131"/>
              <a:gd name="T14" fmla="*/ 134 w 250"/>
              <a:gd name="T15" fmla="*/ 131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0" h="131">
                <a:moveTo>
                  <a:pt x="134" y="131"/>
                </a:moveTo>
                <a:cubicBezTo>
                  <a:pt x="105" y="102"/>
                  <a:pt x="98" y="115"/>
                  <a:pt x="62" y="103"/>
                </a:cubicBezTo>
                <a:cubicBezTo>
                  <a:pt x="101" y="68"/>
                  <a:pt x="19" y="27"/>
                  <a:pt x="0" y="8"/>
                </a:cubicBezTo>
                <a:cubicBezTo>
                  <a:pt x="36" y="0"/>
                  <a:pt x="107" y="15"/>
                  <a:pt x="135" y="36"/>
                </a:cubicBezTo>
                <a:cubicBezTo>
                  <a:pt x="162" y="57"/>
                  <a:pt x="171" y="33"/>
                  <a:pt x="199" y="45"/>
                </a:cubicBezTo>
                <a:cubicBezTo>
                  <a:pt x="223" y="56"/>
                  <a:pt x="215" y="76"/>
                  <a:pt x="244" y="84"/>
                </a:cubicBezTo>
                <a:cubicBezTo>
                  <a:pt x="235" y="99"/>
                  <a:pt x="243" y="108"/>
                  <a:pt x="250" y="122"/>
                </a:cubicBezTo>
                <a:cubicBezTo>
                  <a:pt x="202" y="105"/>
                  <a:pt x="183" y="118"/>
                  <a:pt x="134" y="131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18" name="Freeform 701"/>
          <p:cNvSpPr>
            <a:spLocks noEditPoints="1"/>
          </p:cNvSpPr>
          <p:nvPr/>
        </p:nvSpPr>
        <p:spPr bwMode="auto">
          <a:xfrm>
            <a:off x="5245575" y="3530859"/>
            <a:ext cx="182832" cy="93592"/>
          </a:xfrm>
          <a:custGeom>
            <a:avLst/>
            <a:gdLst>
              <a:gd name="T0" fmla="*/ 148 w 283"/>
              <a:gd name="T1" fmla="*/ 144 h 144"/>
              <a:gd name="T2" fmla="*/ 145 w 283"/>
              <a:gd name="T3" fmla="*/ 140 h 144"/>
              <a:gd name="T4" fmla="*/ 107 w 283"/>
              <a:gd name="T5" fmla="*/ 121 h 144"/>
              <a:gd name="T6" fmla="*/ 76 w 283"/>
              <a:gd name="T7" fmla="*/ 115 h 144"/>
              <a:gd name="T8" fmla="*/ 61 w 283"/>
              <a:gd name="T9" fmla="*/ 110 h 144"/>
              <a:gd name="T10" fmla="*/ 73 w 283"/>
              <a:gd name="T11" fmla="*/ 99 h 144"/>
              <a:gd name="T12" fmla="*/ 80 w 283"/>
              <a:gd name="T13" fmla="*/ 85 h 144"/>
              <a:gd name="T14" fmla="*/ 33 w 283"/>
              <a:gd name="T15" fmla="*/ 35 h 144"/>
              <a:gd name="T16" fmla="*/ 11 w 283"/>
              <a:gd name="T17" fmla="*/ 17 h 144"/>
              <a:gd name="T18" fmla="*/ 0 w 283"/>
              <a:gd name="T19" fmla="*/ 6 h 144"/>
              <a:gd name="T20" fmla="*/ 15 w 283"/>
              <a:gd name="T21" fmla="*/ 2 h 144"/>
              <a:gd name="T22" fmla="*/ 41 w 283"/>
              <a:gd name="T23" fmla="*/ 0 h 144"/>
              <a:gd name="T24" fmla="*/ 158 w 283"/>
              <a:gd name="T25" fmla="*/ 32 h 144"/>
              <a:gd name="T26" fmla="*/ 184 w 283"/>
              <a:gd name="T27" fmla="*/ 37 h 144"/>
              <a:gd name="T28" fmla="*/ 220 w 283"/>
              <a:gd name="T29" fmla="*/ 40 h 144"/>
              <a:gd name="T30" fmla="*/ 244 w 283"/>
              <a:gd name="T31" fmla="*/ 62 h 144"/>
              <a:gd name="T32" fmla="*/ 263 w 283"/>
              <a:gd name="T33" fmla="*/ 79 h 144"/>
              <a:gd name="T34" fmla="*/ 275 w 283"/>
              <a:gd name="T35" fmla="*/ 82 h 144"/>
              <a:gd name="T36" fmla="*/ 269 w 283"/>
              <a:gd name="T37" fmla="*/ 92 h 144"/>
              <a:gd name="T38" fmla="*/ 271 w 283"/>
              <a:gd name="T39" fmla="*/ 113 h 144"/>
              <a:gd name="T40" fmla="*/ 275 w 283"/>
              <a:gd name="T41" fmla="*/ 121 h 144"/>
              <a:gd name="T42" fmla="*/ 283 w 283"/>
              <a:gd name="T43" fmla="*/ 140 h 144"/>
              <a:gd name="T44" fmla="*/ 264 w 283"/>
              <a:gd name="T45" fmla="*/ 133 h 144"/>
              <a:gd name="T46" fmla="*/ 179 w 283"/>
              <a:gd name="T47" fmla="*/ 135 h 144"/>
              <a:gd name="T48" fmla="*/ 154 w 283"/>
              <a:gd name="T49" fmla="*/ 143 h 144"/>
              <a:gd name="T50" fmla="*/ 148 w 283"/>
              <a:gd name="T51" fmla="*/ 144 h 144"/>
              <a:gd name="T52" fmla="*/ 95 w 283"/>
              <a:gd name="T53" fmla="*/ 101 h 144"/>
              <a:gd name="T54" fmla="*/ 110 w 283"/>
              <a:gd name="T55" fmla="*/ 103 h 144"/>
              <a:gd name="T56" fmla="*/ 154 w 283"/>
              <a:gd name="T57" fmla="*/ 123 h 144"/>
              <a:gd name="T58" fmla="*/ 174 w 283"/>
              <a:gd name="T59" fmla="*/ 118 h 144"/>
              <a:gd name="T60" fmla="*/ 250 w 283"/>
              <a:gd name="T61" fmla="*/ 110 h 144"/>
              <a:gd name="T62" fmla="*/ 248 w 283"/>
              <a:gd name="T63" fmla="*/ 93 h 144"/>
              <a:gd name="T64" fmla="*/ 228 w 283"/>
              <a:gd name="T65" fmla="*/ 72 h 144"/>
              <a:gd name="T66" fmla="*/ 213 w 283"/>
              <a:gd name="T67" fmla="*/ 57 h 144"/>
              <a:gd name="T68" fmla="*/ 188 w 283"/>
              <a:gd name="T69" fmla="*/ 55 h 144"/>
              <a:gd name="T70" fmla="*/ 147 w 283"/>
              <a:gd name="T71" fmla="*/ 46 h 144"/>
              <a:gd name="T72" fmla="*/ 41 w 283"/>
              <a:gd name="T73" fmla="*/ 18 h 144"/>
              <a:gd name="T74" fmla="*/ 44 w 283"/>
              <a:gd name="T75" fmla="*/ 20 h 144"/>
              <a:gd name="T76" fmla="*/ 98 w 283"/>
              <a:gd name="T77" fmla="*/ 84 h 144"/>
              <a:gd name="T78" fmla="*/ 95 w 283"/>
              <a:gd name="T79" fmla="*/ 101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83" h="144">
                <a:moveTo>
                  <a:pt x="148" y="144"/>
                </a:moveTo>
                <a:cubicBezTo>
                  <a:pt x="145" y="140"/>
                  <a:pt x="145" y="140"/>
                  <a:pt x="145" y="140"/>
                </a:cubicBezTo>
                <a:cubicBezTo>
                  <a:pt x="128" y="124"/>
                  <a:pt x="121" y="123"/>
                  <a:pt x="107" y="121"/>
                </a:cubicBezTo>
                <a:cubicBezTo>
                  <a:pt x="99" y="120"/>
                  <a:pt x="90" y="119"/>
                  <a:pt x="76" y="115"/>
                </a:cubicBezTo>
                <a:cubicBezTo>
                  <a:pt x="61" y="110"/>
                  <a:pt x="61" y="110"/>
                  <a:pt x="61" y="110"/>
                </a:cubicBezTo>
                <a:cubicBezTo>
                  <a:pt x="73" y="99"/>
                  <a:pt x="73" y="99"/>
                  <a:pt x="73" y="99"/>
                </a:cubicBezTo>
                <a:cubicBezTo>
                  <a:pt x="78" y="94"/>
                  <a:pt x="80" y="90"/>
                  <a:pt x="80" y="85"/>
                </a:cubicBezTo>
                <a:cubicBezTo>
                  <a:pt x="79" y="69"/>
                  <a:pt x="51" y="48"/>
                  <a:pt x="33" y="35"/>
                </a:cubicBezTo>
                <a:cubicBezTo>
                  <a:pt x="24" y="28"/>
                  <a:pt x="16" y="23"/>
                  <a:pt x="11" y="17"/>
                </a:cubicBezTo>
                <a:cubicBezTo>
                  <a:pt x="0" y="6"/>
                  <a:pt x="0" y="6"/>
                  <a:pt x="0" y="6"/>
                </a:cubicBezTo>
                <a:cubicBezTo>
                  <a:pt x="15" y="2"/>
                  <a:pt x="15" y="2"/>
                  <a:pt x="15" y="2"/>
                </a:cubicBezTo>
                <a:cubicBezTo>
                  <a:pt x="23" y="1"/>
                  <a:pt x="31" y="0"/>
                  <a:pt x="41" y="0"/>
                </a:cubicBezTo>
                <a:cubicBezTo>
                  <a:pt x="77" y="0"/>
                  <a:pt x="132" y="12"/>
                  <a:pt x="158" y="32"/>
                </a:cubicBezTo>
                <a:cubicBezTo>
                  <a:pt x="173" y="43"/>
                  <a:pt x="177" y="39"/>
                  <a:pt x="184" y="37"/>
                </a:cubicBezTo>
                <a:cubicBezTo>
                  <a:pt x="194" y="35"/>
                  <a:pt x="207" y="34"/>
                  <a:pt x="220" y="40"/>
                </a:cubicBezTo>
                <a:cubicBezTo>
                  <a:pt x="234" y="46"/>
                  <a:pt x="239" y="55"/>
                  <a:pt x="244" y="62"/>
                </a:cubicBezTo>
                <a:cubicBezTo>
                  <a:pt x="248" y="70"/>
                  <a:pt x="252" y="75"/>
                  <a:pt x="263" y="79"/>
                </a:cubicBezTo>
                <a:cubicBezTo>
                  <a:pt x="275" y="82"/>
                  <a:pt x="275" y="82"/>
                  <a:pt x="275" y="82"/>
                </a:cubicBezTo>
                <a:cubicBezTo>
                  <a:pt x="269" y="92"/>
                  <a:pt x="269" y="92"/>
                  <a:pt x="269" y="92"/>
                </a:cubicBezTo>
                <a:cubicBezTo>
                  <a:pt x="264" y="99"/>
                  <a:pt x="266" y="103"/>
                  <a:pt x="271" y="113"/>
                </a:cubicBezTo>
                <a:cubicBezTo>
                  <a:pt x="272" y="115"/>
                  <a:pt x="274" y="118"/>
                  <a:pt x="275" y="121"/>
                </a:cubicBezTo>
                <a:cubicBezTo>
                  <a:pt x="283" y="140"/>
                  <a:pt x="283" y="140"/>
                  <a:pt x="283" y="140"/>
                </a:cubicBezTo>
                <a:cubicBezTo>
                  <a:pt x="264" y="133"/>
                  <a:pt x="264" y="133"/>
                  <a:pt x="264" y="133"/>
                </a:cubicBezTo>
                <a:cubicBezTo>
                  <a:pt x="230" y="122"/>
                  <a:pt x="211" y="126"/>
                  <a:pt x="179" y="135"/>
                </a:cubicBezTo>
                <a:cubicBezTo>
                  <a:pt x="171" y="138"/>
                  <a:pt x="163" y="140"/>
                  <a:pt x="154" y="143"/>
                </a:cubicBezTo>
                <a:lnTo>
                  <a:pt x="148" y="144"/>
                </a:lnTo>
                <a:close/>
                <a:moveTo>
                  <a:pt x="95" y="101"/>
                </a:moveTo>
                <a:cubicBezTo>
                  <a:pt x="100" y="102"/>
                  <a:pt x="105" y="102"/>
                  <a:pt x="110" y="103"/>
                </a:cubicBezTo>
                <a:cubicBezTo>
                  <a:pt x="125" y="105"/>
                  <a:pt x="136" y="107"/>
                  <a:pt x="154" y="123"/>
                </a:cubicBezTo>
                <a:cubicBezTo>
                  <a:pt x="161" y="122"/>
                  <a:pt x="168" y="120"/>
                  <a:pt x="174" y="118"/>
                </a:cubicBezTo>
                <a:cubicBezTo>
                  <a:pt x="201" y="110"/>
                  <a:pt x="222" y="105"/>
                  <a:pt x="250" y="110"/>
                </a:cubicBezTo>
                <a:cubicBezTo>
                  <a:pt x="248" y="105"/>
                  <a:pt x="247" y="99"/>
                  <a:pt x="248" y="93"/>
                </a:cubicBezTo>
                <a:cubicBezTo>
                  <a:pt x="237" y="87"/>
                  <a:pt x="232" y="79"/>
                  <a:pt x="228" y="72"/>
                </a:cubicBezTo>
                <a:cubicBezTo>
                  <a:pt x="224" y="65"/>
                  <a:pt x="221" y="60"/>
                  <a:pt x="213" y="57"/>
                </a:cubicBezTo>
                <a:cubicBezTo>
                  <a:pt x="204" y="53"/>
                  <a:pt x="196" y="54"/>
                  <a:pt x="188" y="55"/>
                </a:cubicBezTo>
                <a:cubicBezTo>
                  <a:pt x="176" y="58"/>
                  <a:pt x="161" y="58"/>
                  <a:pt x="147" y="46"/>
                </a:cubicBezTo>
                <a:cubicBezTo>
                  <a:pt x="126" y="31"/>
                  <a:pt x="78" y="18"/>
                  <a:pt x="41" y="18"/>
                </a:cubicBezTo>
                <a:cubicBezTo>
                  <a:pt x="42" y="19"/>
                  <a:pt x="43" y="19"/>
                  <a:pt x="44" y="20"/>
                </a:cubicBezTo>
                <a:cubicBezTo>
                  <a:pt x="67" y="37"/>
                  <a:pt x="97" y="59"/>
                  <a:pt x="98" y="84"/>
                </a:cubicBezTo>
                <a:cubicBezTo>
                  <a:pt x="99" y="90"/>
                  <a:pt x="98" y="95"/>
                  <a:pt x="95" y="101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19" name="Freeform 702"/>
          <p:cNvSpPr>
            <a:spLocks/>
          </p:cNvSpPr>
          <p:nvPr/>
        </p:nvSpPr>
        <p:spPr bwMode="auto">
          <a:xfrm>
            <a:off x="5554648" y="3559154"/>
            <a:ext cx="343895" cy="243774"/>
          </a:xfrm>
          <a:custGeom>
            <a:avLst/>
            <a:gdLst>
              <a:gd name="T0" fmla="*/ 522 w 529"/>
              <a:gd name="T1" fmla="*/ 261 h 374"/>
              <a:gd name="T2" fmla="*/ 481 w 529"/>
              <a:gd name="T3" fmla="*/ 215 h 374"/>
              <a:gd name="T4" fmla="*/ 402 w 529"/>
              <a:gd name="T5" fmla="*/ 157 h 374"/>
              <a:gd name="T6" fmla="*/ 341 w 529"/>
              <a:gd name="T7" fmla="*/ 71 h 374"/>
              <a:gd name="T8" fmla="*/ 291 w 529"/>
              <a:gd name="T9" fmla="*/ 49 h 374"/>
              <a:gd name="T10" fmla="*/ 232 w 529"/>
              <a:gd name="T11" fmla="*/ 0 h 374"/>
              <a:gd name="T12" fmla="*/ 217 w 529"/>
              <a:gd name="T13" fmla="*/ 10 h 374"/>
              <a:gd name="T14" fmla="*/ 226 w 529"/>
              <a:gd name="T15" fmla="*/ 23 h 374"/>
              <a:gd name="T16" fmla="*/ 211 w 529"/>
              <a:gd name="T17" fmla="*/ 15 h 374"/>
              <a:gd name="T18" fmla="*/ 177 w 529"/>
              <a:gd name="T19" fmla="*/ 68 h 374"/>
              <a:gd name="T20" fmla="*/ 113 w 529"/>
              <a:gd name="T21" fmla="*/ 72 h 374"/>
              <a:gd name="T22" fmla="*/ 54 w 529"/>
              <a:gd name="T23" fmla="*/ 25 h 374"/>
              <a:gd name="T24" fmla="*/ 14 w 529"/>
              <a:gd name="T25" fmla="*/ 82 h 374"/>
              <a:gd name="T26" fmla="*/ 45 w 529"/>
              <a:gd name="T27" fmla="*/ 42 h 374"/>
              <a:gd name="T28" fmla="*/ 87 w 529"/>
              <a:gd name="T29" fmla="*/ 86 h 374"/>
              <a:gd name="T30" fmla="*/ 68 w 529"/>
              <a:gd name="T31" fmla="*/ 101 h 374"/>
              <a:gd name="T32" fmla="*/ 76 w 529"/>
              <a:gd name="T33" fmla="*/ 105 h 374"/>
              <a:gd name="T34" fmla="*/ 18 w 529"/>
              <a:gd name="T35" fmla="*/ 86 h 374"/>
              <a:gd name="T36" fmla="*/ 44 w 529"/>
              <a:gd name="T37" fmla="*/ 142 h 374"/>
              <a:gd name="T38" fmla="*/ 37 w 529"/>
              <a:gd name="T39" fmla="*/ 149 h 374"/>
              <a:gd name="T40" fmla="*/ 55 w 529"/>
              <a:gd name="T41" fmla="*/ 158 h 374"/>
              <a:gd name="T42" fmla="*/ 37 w 529"/>
              <a:gd name="T43" fmla="*/ 172 h 374"/>
              <a:gd name="T44" fmla="*/ 57 w 529"/>
              <a:gd name="T45" fmla="*/ 259 h 374"/>
              <a:gd name="T46" fmla="*/ 99 w 529"/>
              <a:gd name="T47" fmla="*/ 238 h 374"/>
              <a:gd name="T48" fmla="*/ 162 w 529"/>
              <a:gd name="T49" fmla="*/ 219 h 374"/>
              <a:gd name="T50" fmla="*/ 259 w 529"/>
              <a:gd name="T51" fmla="*/ 265 h 374"/>
              <a:gd name="T52" fmla="*/ 326 w 529"/>
              <a:gd name="T53" fmla="*/ 338 h 374"/>
              <a:gd name="T54" fmla="*/ 394 w 529"/>
              <a:gd name="T55" fmla="*/ 333 h 374"/>
              <a:gd name="T56" fmla="*/ 455 w 529"/>
              <a:gd name="T57" fmla="*/ 283 h 374"/>
              <a:gd name="T58" fmla="*/ 522 w 529"/>
              <a:gd name="T59" fmla="*/ 261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29" h="374">
                <a:moveTo>
                  <a:pt x="522" y="261"/>
                </a:moveTo>
                <a:cubicBezTo>
                  <a:pt x="529" y="211"/>
                  <a:pt x="507" y="238"/>
                  <a:pt x="481" y="215"/>
                </a:cubicBezTo>
                <a:cubicBezTo>
                  <a:pt x="457" y="194"/>
                  <a:pt x="430" y="174"/>
                  <a:pt x="402" y="157"/>
                </a:cubicBezTo>
                <a:cubicBezTo>
                  <a:pt x="369" y="137"/>
                  <a:pt x="372" y="88"/>
                  <a:pt x="341" y="71"/>
                </a:cubicBezTo>
                <a:cubicBezTo>
                  <a:pt x="338" y="69"/>
                  <a:pt x="261" y="87"/>
                  <a:pt x="291" y="49"/>
                </a:cubicBezTo>
                <a:cubicBezTo>
                  <a:pt x="282" y="24"/>
                  <a:pt x="254" y="21"/>
                  <a:pt x="232" y="0"/>
                </a:cubicBezTo>
                <a:cubicBezTo>
                  <a:pt x="226" y="7"/>
                  <a:pt x="222" y="6"/>
                  <a:pt x="217" y="10"/>
                </a:cubicBezTo>
                <a:cubicBezTo>
                  <a:pt x="220" y="14"/>
                  <a:pt x="223" y="18"/>
                  <a:pt x="226" y="23"/>
                </a:cubicBezTo>
                <a:cubicBezTo>
                  <a:pt x="221" y="20"/>
                  <a:pt x="216" y="18"/>
                  <a:pt x="211" y="15"/>
                </a:cubicBezTo>
                <a:cubicBezTo>
                  <a:pt x="203" y="47"/>
                  <a:pt x="171" y="22"/>
                  <a:pt x="177" y="68"/>
                </a:cubicBezTo>
                <a:cubicBezTo>
                  <a:pt x="179" y="81"/>
                  <a:pt x="114" y="75"/>
                  <a:pt x="113" y="72"/>
                </a:cubicBezTo>
                <a:cubicBezTo>
                  <a:pt x="98" y="47"/>
                  <a:pt x="87" y="16"/>
                  <a:pt x="54" y="25"/>
                </a:cubicBezTo>
                <a:cubicBezTo>
                  <a:pt x="13" y="36"/>
                  <a:pt x="0" y="41"/>
                  <a:pt x="14" y="82"/>
                </a:cubicBezTo>
                <a:cubicBezTo>
                  <a:pt x="7" y="62"/>
                  <a:pt x="22" y="38"/>
                  <a:pt x="45" y="42"/>
                </a:cubicBezTo>
                <a:cubicBezTo>
                  <a:pt x="56" y="45"/>
                  <a:pt x="76" y="78"/>
                  <a:pt x="87" y="86"/>
                </a:cubicBezTo>
                <a:cubicBezTo>
                  <a:pt x="80" y="90"/>
                  <a:pt x="75" y="98"/>
                  <a:pt x="68" y="101"/>
                </a:cubicBezTo>
                <a:cubicBezTo>
                  <a:pt x="71" y="102"/>
                  <a:pt x="73" y="103"/>
                  <a:pt x="76" y="105"/>
                </a:cubicBezTo>
                <a:cubicBezTo>
                  <a:pt x="58" y="117"/>
                  <a:pt x="24" y="108"/>
                  <a:pt x="18" y="86"/>
                </a:cubicBezTo>
                <a:cubicBezTo>
                  <a:pt x="12" y="124"/>
                  <a:pt x="8" y="140"/>
                  <a:pt x="44" y="142"/>
                </a:cubicBezTo>
                <a:cubicBezTo>
                  <a:pt x="42" y="144"/>
                  <a:pt x="39" y="147"/>
                  <a:pt x="37" y="149"/>
                </a:cubicBezTo>
                <a:cubicBezTo>
                  <a:pt x="43" y="151"/>
                  <a:pt x="49" y="157"/>
                  <a:pt x="55" y="158"/>
                </a:cubicBezTo>
                <a:cubicBezTo>
                  <a:pt x="48" y="161"/>
                  <a:pt x="44" y="169"/>
                  <a:pt x="37" y="172"/>
                </a:cubicBezTo>
                <a:cubicBezTo>
                  <a:pt x="72" y="181"/>
                  <a:pt x="53" y="225"/>
                  <a:pt x="57" y="259"/>
                </a:cubicBezTo>
                <a:cubicBezTo>
                  <a:pt x="75" y="257"/>
                  <a:pt x="85" y="248"/>
                  <a:pt x="99" y="238"/>
                </a:cubicBezTo>
                <a:cubicBezTo>
                  <a:pt x="118" y="225"/>
                  <a:pt x="140" y="223"/>
                  <a:pt x="162" y="219"/>
                </a:cubicBezTo>
                <a:cubicBezTo>
                  <a:pt x="177" y="216"/>
                  <a:pt x="251" y="249"/>
                  <a:pt x="259" y="265"/>
                </a:cubicBezTo>
                <a:cubicBezTo>
                  <a:pt x="280" y="307"/>
                  <a:pt x="338" y="279"/>
                  <a:pt x="326" y="338"/>
                </a:cubicBezTo>
                <a:cubicBezTo>
                  <a:pt x="321" y="359"/>
                  <a:pt x="416" y="374"/>
                  <a:pt x="394" y="333"/>
                </a:cubicBezTo>
                <a:cubicBezTo>
                  <a:pt x="426" y="318"/>
                  <a:pt x="443" y="316"/>
                  <a:pt x="455" y="283"/>
                </a:cubicBezTo>
                <a:cubicBezTo>
                  <a:pt x="462" y="263"/>
                  <a:pt x="499" y="252"/>
                  <a:pt x="522" y="261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20" name="Freeform 703"/>
          <p:cNvSpPr>
            <a:spLocks noEditPoints="1"/>
          </p:cNvSpPr>
          <p:nvPr/>
        </p:nvSpPr>
        <p:spPr bwMode="auto">
          <a:xfrm>
            <a:off x="5552469" y="3550451"/>
            <a:ext cx="350424" cy="248127"/>
          </a:xfrm>
          <a:custGeom>
            <a:avLst/>
            <a:gdLst>
              <a:gd name="T0" fmla="*/ 323 w 538"/>
              <a:gd name="T1" fmla="*/ 364 h 381"/>
              <a:gd name="T2" fmla="*/ 253 w 538"/>
              <a:gd name="T3" fmla="*/ 282 h 381"/>
              <a:gd name="T4" fmla="*/ 107 w 538"/>
              <a:gd name="T5" fmla="*/ 258 h 381"/>
              <a:gd name="T6" fmla="*/ 51 w 538"/>
              <a:gd name="T7" fmla="*/ 282 h 381"/>
              <a:gd name="T8" fmla="*/ 36 w 538"/>
              <a:gd name="T9" fmla="*/ 193 h 381"/>
              <a:gd name="T10" fmla="*/ 40 w 538"/>
              <a:gd name="T11" fmla="*/ 173 h 381"/>
              <a:gd name="T12" fmla="*/ 27 w 538"/>
              <a:gd name="T13" fmla="*/ 161 h 381"/>
              <a:gd name="T14" fmla="*/ 11 w 538"/>
              <a:gd name="T15" fmla="*/ 98 h 381"/>
              <a:gd name="T16" fmla="*/ 6 w 538"/>
              <a:gd name="T17" fmla="*/ 54 h 381"/>
              <a:gd name="T18" fmla="*/ 117 w 538"/>
              <a:gd name="T19" fmla="*/ 69 h 381"/>
              <a:gd name="T20" fmla="*/ 170 w 538"/>
              <a:gd name="T21" fmla="*/ 78 h 381"/>
              <a:gd name="T22" fmla="*/ 207 w 538"/>
              <a:gd name="T23" fmla="*/ 15 h 381"/>
              <a:gd name="T24" fmla="*/ 222 w 538"/>
              <a:gd name="T25" fmla="*/ 11 h 381"/>
              <a:gd name="T26" fmla="*/ 240 w 538"/>
              <a:gd name="T27" fmla="*/ 7 h 381"/>
              <a:gd name="T28" fmla="*/ 304 w 538"/>
              <a:gd name="T29" fmla="*/ 63 h 381"/>
              <a:gd name="T30" fmla="*/ 308 w 538"/>
              <a:gd name="T31" fmla="*/ 78 h 381"/>
              <a:gd name="T32" fmla="*/ 344 w 538"/>
              <a:gd name="T33" fmla="*/ 75 h 381"/>
              <a:gd name="T34" fmla="*/ 409 w 538"/>
              <a:gd name="T35" fmla="*/ 162 h 381"/>
              <a:gd name="T36" fmla="*/ 533 w 538"/>
              <a:gd name="T37" fmla="*/ 275 h 381"/>
              <a:gd name="T38" fmla="*/ 506 w 538"/>
              <a:gd name="T39" fmla="*/ 280 h 381"/>
              <a:gd name="T40" fmla="*/ 407 w 538"/>
              <a:gd name="T41" fmla="*/ 351 h 381"/>
              <a:gd name="T42" fmla="*/ 166 w 538"/>
              <a:gd name="T43" fmla="*/ 222 h 381"/>
              <a:gd name="T44" fmla="*/ 337 w 538"/>
              <a:gd name="T45" fmla="*/ 353 h 381"/>
              <a:gd name="T46" fmla="*/ 390 w 538"/>
              <a:gd name="T47" fmla="*/ 359 h 381"/>
              <a:gd name="T48" fmla="*/ 392 w 538"/>
              <a:gd name="T49" fmla="*/ 338 h 381"/>
              <a:gd name="T50" fmla="*/ 516 w 538"/>
              <a:gd name="T51" fmla="*/ 262 h 381"/>
              <a:gd name="T52" fmla="*/ 399 w 538"/>
              <a:gd name="T53" fmla="*/ 178 h 381"/>
              <a:gd name="T54" fmla="*/ 334 w 538"/>
              <a:gd name="T55" fmla="*/ 94 h 381"/>
              <a:gd name="T56" fmla="*/ 283 w 538"/>
              <a:gd name="T57" fmla="*/ 61 h 381"/>
              <a:gd name="T58" fmla="*/ 232 w 538"/>
              <a:gd name="T59" fmla="*/ 26 h 381"/>
              <a:gd name="T60" fmla="*/ 224 w 538"/>
              <a:gd name="T61" fmla="*/ 44 h 381"/>
              <a:gd name="T62" fmla="*/ 189 w 538"/>
              <a:gd name="T63" fmla="*/ 80 h 381"/>
              <a:gd name="T64" fmla="*/ 107 w 538"/>
              <a:gd name="T65" fmla="*/ 89 h 381"/>
              <a:gd name="T66" fmla="*/ 54 w 538"/>
              <a:gd name="T67" fmla="*/ 48 h 381"/>
              <a:gd name="T68" fmla="*/ 105 w 538"/>
              <a:gd name="T69" fmla="*/ 100 h 381"/>
              <a:gd name="T70" fmla="*/ 96 w 538"/>
              <a:gd name="T71" fmla="*/ 117 h 381"/>
              <a:gd name="T72" fmla="*/ 27 w 538"/>
              <a:gd name="T73" fmla="*/ 140 h 381"/>
              <a:gd name="T74" fmla="*/ 54 w 538"/>
              <a:gd name="T75" fmla="*/ 160 h 381"/>
              <a:gd name="T76" fmla="*/ 61 w 538"/>
              <a:gd name="T77" fmla="*/ 180 h 381"/>
              <a:gd name="T78" fmla="*/ 68 w 538"/>
              <a:gd name="T79" fmla="*/ 260 h 381"/>
              <a:gd name="T80" fmla="*/ 148 w 538"/>
              <a:gd name="T81" fmla="*/ 225 h 381"/>
              <a:gd name="T82" fmla="*/ 24 w 538"/>
              <a:gd name="T83" fmla="*/ 79 h 381"/>
              <a:gd name="T84" fmla="*/ 66 w 538"/>
              <a:gd name="T85" fmla="*/ 106 h 381"/>
              <a:gd name="T86" fmla="*/ 65 w 538"/>
              <a:gd name="T87" fmla="*/ 86 h 381"/>
              <a:gd name="T88" fmla="*/ 28 w 538"/>
              <a:gd name="T89" fmla="*/ 71 h 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38" h="381">
                <a:moveTo>
                  <a:pt x="373" y="381"/>
                </a:moveTo>
                <a:cubicBezTo>
                  <a:pt x="373" y="381"/>
                  <a:pt x="373" y="381"/>
                  <a:pt x="373" y="381"/>
                </a:cubicBezTo>
                <a:cubicBezTo>
                  <a:pt x="355" y="381"/>
                  <a:pt x="332" y="375"/>
                  <a:pt x="323" y="364"/>
                </a:cubicBezTo>
                <a:cubicBezTo>
                  <a:pt x="319" y="359"/>
                  <a:pt x="317" y="354"/>
                  <a:pt x="319" y="349"/>
                </a:cubicBezTo>
                <a:cubicBezTo>
                  <a:pt x="324" y="324"/>
                  <a:pt x="316" y="321"/>
                  <a:pt x="297" y="315"/>
                </a:cubicBezTo>
                <a:cubicBezTo>
                  <a:pt x="282" y="310"/>
                  <a:pt x="264" y="304"/>
                  <a:pt x="253" y="282"/>
                </a:cubicBezTo>
                <a:cubicBezTo>
                  <a:pt x="247" y="271"/>
                  <a:pt x="183" y="241"/>
                  <a:pt x="166" y="241"/>
                </a:cubicBezTo>
                <a:cubicBezTo>
                  <a:pt x="161" y="242"/>
                  <a:pt x="156" y="242"/>
                  <a:pt x="152" y="243"/>
                </a:cubicBezTo>
                <a:cubicBezTo>
                  <a:pt x="135" y="246"/>
                  <a:pt x="120" y="249"/>
                  <a:pt x="107" y="258"/>
                </a:cubicBezTo>
                <a:cubicBezTo>
                  <a:pt x="103" y="261"/>
                  <a:pt x="103" y="261"/>
                  <a:pt x="103" y="261"/>
                </a:cubicBezTo>
                <a:cubicBezTo>
                  <a:pt x="90" y="270"/>
                  <a:pt x="78" y="279"/>
                  <a:pt x="60" y="281"/>
                </a:cubicBezTo>
                <a:cubicBezTo>
                  <a:pt x="51" y="282"/>
                  <a:pt x="51" y="282"/>
                  <a:pt x="51" y="282"/>
                </a:cubicBezTo>
                <a:cubicBezTo>
                  <a:pt x="50" y="273"/>
                  <a:pt x="50" y="273"/>
                  <a:pt x="50" y="273"/>
                </a:cubicBezTo>
                <a:cubicBezTo>
                  <a:pt x="49" y="262"/>
                  <a:pt x="49" y="251"/>
                  <a:pt x="50" y="240"/>
                </a:cubicBezTo>
                <a:cubicBezTo>
                  <a:pt x="53" y="211"/>
                  <a:pt x="52" y="198"/>
                  <a:pt x="36" y="193"/>
                </a:cubicBezTo>
                <a:cubicBezTo>
                  <a:pt x="11" y="186"/>
                  <a:pt x="11" y="186"/>
                  <a:pt x="11" y="186"/>
                </a:cubicBezTo>
                <a:cubicBezTo>
                  <a:pt x="35" y="176"/>
                  <a:pt x="35" y="176"/>
                  <a:pt x="35" y="176"/>
                </a:cubicBezTo>
                <a:cubicBezTo>
                  <a:pt x="37" y="175"/>
                  <a:pt x="38" y="174"/>
                  <a:pt x="40" y="173"/>
                </a:cubicBezTo>
                <a:cubicBezTo>
                  <a:pt x="39" y="172"/>
                  <a:pt x="37" y="171"/>
                  <a:pt x="37" y="171"/>
                </a:cubicBezTo>
                <a:cubicBezTo>
                  <a:pt x="21" y="168"/>
                  <a:pt x="21" y="168"/>
                  <a:pt x="21" y="168"/>
                </a:cubicBezTo>
                <a:cubicBezTo>
                  <a:pt x="27" y="161"/>
                  <a:pt x="27" y="161"/>
                  <a:pt x="27" y="161"/>
                </a:cubicBezTo>
                <a:cubicBezTo>
                  <a:pt x="21" y="159"/>
                  <a:pt x="16" y="156"/>
                  <a:pt x="13" y="152"/>
                </a:cubicBezTo>
                <a:cubicBezTo>
                  <a:pt x="4" y="141"/>
                  <a:pt x="7" y="126"/>
                  <a:pt x="10" y="104"/>
                </a:cubicBezTo>
                <a:cubicBezTo>
                  <a:pt x="11" y="98"/>
                  <a:pt x="11" y="98"/>
                  <a:pt x="11" y="98"/>
                </a:cubicBezTo>
                <a:cubicBezTo>
                  <a:pt x="8" y="99"/>
                  <a:pt x="8" y="99"/>
                  <a:pt x="8" y="99"/>
                </a:cubicBezTo>
                <a:cubicBezTo>
                  <a:pt x="7" y="97"/>
                  <a:pt x="7" y="96"/>
                  <a:pt x="7" y="95"/>
                </a:cubicBezTo>
                <a:cubicBezTo>
                  <a:pt x="1" y="76"/>
                  <a:pt x="0" y="64"/>
                  <a:pt x="6" y="54"/>
                </a:cubicBezTo>
                <a:cubicBezTo>
                  <a:pt x="13" y="41"/>
                  <a:pt x="28" y="36"/>
                  <a:pt x="54" y="29"/>
                </a:cubicBezTo>
                <a:cubicBezTo>
                  <a:pt x="58" y="28"/>
                  <a:pt x="63" y="27"/>
                  <a:pt x="67" y="27"/>
                </a:cubicBezTo>
                <a:cubicBezTo>
                  <a:pt x="93" y="27"/>
                  <a:pt x="106" y="50"/>
                  <a:pt x="117" y="69"/>
                </a:cubicBezTo>
                <a:cubicBezTo>
                  <a:pt x="118" y="72"/>
                  <a:pt x="120" y="75"/>
                  <a:pt x="121" y="77"/>
                </a:cubicBezTo>
                <a:cubicBezTo>
                  <a:pt x="126" y="78"/>
                  <a:pt x="140" y="80"/>
                  <a:pt x="153" y="80"/>
                </a:cubicBezTo>
                <a:cubicBezTo>
                  <a:pt x="162" y="80"/>
                  <a:pt x="167" y="79"/>
                  <a:pt x="170" y="78"/>
                </a:cubicBezTo>
                <a:cubicBezTo>
                  <a:pt x="167" y="51"/>
                  <a:pt x="178" y="44"/>
                  <a:pt x="191" y="40"/>
                </a:cubicBezTo>
                <a:cubicBezTo>
                  <a:pt x="198" y="37"/>
                  <a:pt x="202" y="35"/>
                  <a:pt x="205" y="26"/>
                </a:cubicBezTo>
                <a:cubicBezTo>
                  <a:pt x="207" y="15"/>
                  <a:pt x="207" y="15"/>
                  <a:pt x="207" y="15"/>
                </a:cubicBezTo>
                <a:cubicBezTo>
                  <a:pt x="211" y="17"/>
                  <a:pt x="211" y="17"/>
                  <a:pt x="211" y="17"/>
                </a:cubicBezTo>
                <a:cubicBezTo>
                  <a:pt x="213" y="16"/>
                  <a:pt x="213" y="16"/>
                  <a:pt x="213" y="16"/>
                </a:cubicBezTo>
                <a:cubicBezTo>
                  <a:pt x="216" y="13"/>
                  <a:pt x="220" y="12"/>
                  <a:pt x="222" y="11"/>
                </a:cubicBezTo>
                <a:cubicBezTo>
                  <a:pt x="224" y="10"/>
                  <a:pt x="225" y="9"/>
                  <a:pt x="227" y="7"/>
                </a:cubicBezTo>
                <a:cubicBezTo>
                  <a:pt x="233" y="0"/>
                  <a:pt x="233" y="0"/>
                  <a:pt x="233" y="0"/>
                </a:cubicBezTo>
                <a:cubicBezTo>
                  <a:pt x="240" y="7"/>
                  <a:pt x="240" y="7"/>
                  <a:pt x="240" y="7"/>
                </a:cubicBezTo>
                <a:cubicBezTo>
                  <a:pt x="248" y="14"/>
                  <a:pt x="257" y="19"/>
                  <a:pt x="266" y="24"/>
                </a:cubicBezTo>
                <a:cubicBezTo>
                  <a:pt x="280" y="32"/>
                  <a:pt x="295" y="40"/>
                  <a:pt x="302" y="58"/>
                </a:cubicBezTo>
                <a:cubicBezTo>
                  <a:pt x="304" y="63"/>
                  <a:pt x="304" y="63"/>
                  <a:pt x="304" y="63"/>
                </a:cubicBezTo>
                <a:cubicBezTo>
                  <a:pt x="300" y="68"/>
                  <a:pt x="300" y="68"/>
                  <a:pt x="300" y="68"/>
                </a:cubicBezTo>
                <a:cubicBezTo>
                  <a:pt x="296" y="73"/>
                  <a:pt x="295" y="75"/>
                  <a:pt x="295" y="76"/>
                </a:cubicBezTo>
                <a:cubicBezTo>
                  <a:pt x="296" y="76"/>
                  <a:pt x="299" y="78"/>
                  <a:pt x="308" y="78"/>
                </a:cubicBezTo>
                <a:cubicBezTo>
                  <a:pt x="317" y="78"/>
                  <a:pt x="325" y="76"/>
                  <a:pt x="332" y="76"/>
                </a:cubicBezTo>
                <a:cubicBezTo>
                  <a:pt x="337" y="75"/>
                  <a:pt x="340" y="75"/>
                  <a:pt x="342" y="75"/>
                </a:cubicBezTo>
                <a:cubicBezTo>
                  <a:pt x="344" y="75"/>
                  <a:pt x="344" y="75"/>
                  <a:pt x="344" y="75"/>
                </a:cubicBezTo>
                <a:cubicBezTo>
                  <a:pt x="348" y="76"/>
                  <a:pt x="348" y="76"/>
                  <a:pt x="348" y="76"/>
                </a:cubicBezTo>
                <a:cubicBezTo>
                  <a:pt x="366" y="86"/>
                  <a:pt x="374" y="104"/>
                  <a:pt x="382" y="122"/>
                </a:cubicBezTo>
                <a:cubicBezTo>
                  <a:pt x="389" y="138"/>
                  <a:pt x="395" y="154"/>
                  <a:pt x="409" y="162"/>
                </a:cubicBezTo>
                <a:cubicBezTo>
                  <a:pt x="438" y="179"/>
                  <a:pt x="465" y="200"/>
                  <a:pt x="489" y="221"/>
                </a:cubicBezTo>
                <a:cubicBezTo>
                  <a:pt x="497" y="228"/>
                  <a:pt x="504" y="229"/>
                  <a:pt x="511" y="230"/>
                </a:cubicBezTo>
                <a:cubicBezTo>
                  <a:pt x="530" y="234"/>
                  <a:pt x="538" y="241"/>
                  <a:pt x="533" y="275"/>
                </a:cubicBezTo>
                <a:cubicBezTo>
                  <a:pt x="531" y="286"/>
                  <a:pt x="531" y="286"/>
                  <a:pt x="531" y="286"/>
                </a:cubicBezTo>
                <a:cubicBezTo>
                  <a:pt x="521" y="282"/>
                  <a:pt x="521" y="282"/>
                  <a:pt x="521" y="282"/>
                </a:cubicBezTo>
                <a:cubicBezTo>
                  <a:pt x="516" y="281"/>
                  <a:pt x="511" y="280"/>
                  <a:pt x="506" y="280"/>
                </a:cubicBezTo>
                <a:cubicBezTo>
                  <a:pt x="487" y="280"/>
                  <a:pt x="470" y="288"/>
                  <a:pt x="466" y="299"/>
                </a:cubicBezTo>
                <a:cubicBezTo>
                  <a:pt x="454" y="331"/>
                  <a:pt x="438" y="338"/>
                  <a:pt x="414" y="348"/>
                </a:cubicBezTo>
                <a:cubicBezTo>
                  <a:pt x="412" y="349"/>
                  <a:pt x="410" y="350"/>
                  <a:pt x="407" y="351"/>
                </a:cubicBezTo>
                <a:cubicBezTo>
                  <a:pt x="409" y="359"/>
                  <a:pt x="408" y="364"/>
                  <a:pt x="405" y="368"/>
                </a:cubicBezTo>
                <a:cubicBezTo>
                  <a:pt x="401" y="377"/>
                  <a:pt x="389" y="381"/>
                  <a:pt x="373" y="381"/>
                </a:cubicBezTo>
                <a:close/>
                <a:moveTo>
                  <a:pt x="166" y="222"/>
                </a:moveTo>
                <a:cubicBezTo>
                  <a:pt x="187" y="222"/>
                  <a:pt x="259" y="254"/>
                  <a:pt x="269" y="274"/>
                </a:cubicBezTo>
                <a:cubicBezTo>
                  <a:pt x="277" y="289"/>
                  <a:pt x="290" y="293"/>
                  <a:pt x="303" y="297"/>
                </a:cubicBezTo>
                <a:cubicBezTo>
                  <a:pt x="322" y="304"/>
                  <a:pt x="345" y="311"/>
                  <a:pt x="337" y="353"/>
                </a:cubicBezTo>
                <a:cubicBezTo>
                  <a:pt x="338" y="355"/>
                  <a:pt x="355" y="363"/>
                  <a:pt x="373" y="363"/>
                </a:cubicBezTo>
                <a:cubicBezTo>
                  <a:pt x="373" y="363"/>
                  <a:pt x="373" y="363"/>
                  <a:pt x="373" y="363"/>
                </a:cubicBezTo>
                <a:cubicBezTo>
                  <a:pt x="383" y="363"/>
                  <a:pt x="389" y="360"/>
                  <a:pt x="390" y="359"/>
                </a:cubicBezTo>
                <a:cubicBezTo>
                  <a:pt x="390" y="358"/>
                  <a:pt x="390" y="355"/>
                  <a:pt x="388" y="351"/>
                </a:cubicBezTo>
                <a:cubicBezTo>
                  <a:pt x="383" y="342"/>
                  <a:pt x="383" y="342"/>
                  <a:pt x="383" y="342"/>
                </a:cubicBezTo>
                <a:cubicBezTo>
                  <a:pt x="392" y="338"/>
                  <a:pt x="392" y="338"/>
                  <a:pt x="392" y="338"/>
                </a:cubicBezTo>
                <a:cubicBezTo>
                  <a:pt x="397" y="335"/>
                  <a:pt x="402" y="333"/>
                  <a:pt x="407" y="331"/>
                </a:cubicBezTo>
                <a:cubicBezTo>
                  <a:pt x="429" y="321"/>
                  <a:pt x="439" y="317"/>
                  <a:pt x="449" y="292"/>
                </a:cubicBezTo>
                <a:cubicBezTo>
                  <a:pt x="457" y="269"/>
                  <a:pt x="491" y="259"/>
                  <a:pt x="516" y="262"/>
                </a:cubicBezTo>
                <a:cubicBezTo>
                  <a:pt x="517" y="250"/>
                  <a:pt x="515" y="250"/>
                  <a:pt x="508" y="249"/>
                </a:cubicBezTo>
                <a:cubicBezTo>
                  <a:pt x="500" y="247"/>
                  <a:pt x="489" y="245"/>
                  <a:pt x="477" y="235"/>
                </a:cubicBezTo>
                <a:cubicBezTo>
                  <a:pt x="454" y="214"/>
                  <a:pt x="427" y="195"/>
                  <a:pt x="399" y="178"/>
                </a:cubicBezTo>
                <a:cubicBezTo>
                  <a:pt x="380" y="166"/>
                  <a:pt x="372" y="146"/>
                  <a:pt x="365" y="129"/>
                </a:cubicBezTo>
                <a:cubicBezTo>
                  <a:pt x="358" y="114"/>
                  <a:pt x="352" y="100"/>
                  <a:pt x="341" y="93"/>
                </a:cubicBezTo>
                <a:cubicBezTo>
                  <a:pt x="339" y="93"/>
                  <a:pt x="337" y="94"/>
                  <a:pt x="334" y="94"/>
                </a:cubicBezTo>
                <a:cubicBezTo>
                  <a:pt x="327" y="95"/>
                  <a:pt x="317" y="96"/>
                  <a:pt x="308" y="96"/>
                </a:cubicBezTo>
                <a:cubicBezTo>
                  <a:pt x="298" y="96"/>
                  <a:pt x="284" y="95"/>
                  <a:pt x="279" y="84"/>
                </a:cubicBezTo>
                <a:cubicBezTo>
                  <a:pt x="274" y="75"/>
                  <a:pt x="279" y="67"/>
                  <a:pt x="283" y="61"/>
                </a:cubicBezTo>
                <a:cubicBezTo>
                  <a:pt x="277" y="52"/>
                  <a:pt x="268" y="46"/>
                  <a:pt x="257" y="40"/>
                </a:cubicBezTo>
                <a:cubicBezTo>
                  <a:pt x="250" y="36"/>
                  <a:pt x="242" y="32"/>
                  <a:pt x="234" y="26"/>
                </a:cubicBezTo>
                <a:cubicBezTo>
                  <a:pt x="233" y="26"/>
                  <a:pt x="233" y="26"/>
                  <a:pt x="232" y="26"/>
                </a:cubicBezTo>
                <a:cubicBezTo>
                  <a:pt x="234" y="28"/>
                  <a:pt x="235" y="29"/>
                  <a:pt x="236" y="31"/>
                </a:cubicBezTo>
                <a:cubicBezTo>
                  <a:pt x="256" y="62"/>
                  <a:pt x="256" y="62"/>
                  <a:pt x="256" y="62"/>
                </a:cubicBezTo>
                <a:cubicBezTo>
                  <a:pt x="224" y="44"/>
                  <a:pt x="224" y="44"/>
                  <a:pt x="224" y="44"/>
                </a:cubicBezTo>
                <a:cubicBezTo>
                  <a:pt x="222" y="43"/>
                  <a:pt x="220" y="42"/>
                  <a:pt x="218" y="41"/>
                </a:cubicBezTo>
                <a:cubicBezTo>
                  <a:pt x="212" y="51"/>
                  <a:pt x="204" y="54"/>
                  <a:pt x="197" y="57"/>
                </a:cubicBezTo>
                <a:cubicBezTo>
                  <a:pt x="190" y="60"/>
                  <a:pt x="186" y="61"/>
                  <a:pt x="189" y="80"/>
                </a:cubicBezTo>
                <a:cubicBezTo>
                  <a:pt x="189" y="84"/>
                  <a:pt x="188" y="87"/>
                  <a:pt x="185" y="90"/>
                </a:cubicBezTo>
                <a:cubicBezTo>
                  <a:pt x="182" y="94"/>
                  <a:pt x="175" y="98"/>
                  <a:pt x="153" y="98"/>
                </a:cubicBezTo>
                <a:cubicBezTo>
                  <a:pt x="134" y="98"/>
                  <a:pt x="111" y="97"/>
                  <a:pt x="107" y="89"/>
                </a:cubicBezTo>
                <a:cubicBezTo>
                  <a:pt x="105" y="86"/>
                  <a:pt x="103" y="82"/>
                  <a:pt x="101" y="78"/>
                </a:cubicBezTo>
                <a:cubicBezTo>
                  <a:pt x="87" y="54"/>
                  <a:pt x="78" y="42"/>
                  <a:pt x="58" y="47"/>
                </a:cubicBezTo>
                <a:cubicBezTo>
                  <a:pt x="57" y="47"/>
                  <a:pt x="55" y="48"/>
                  <a:pt x="54" y="48"/>
                </a:cubicBezTo>
                <a:cubicBezTo>
                  <a:pt x="61" y="52"/>
                  <a:pt x="69" y="61"/>
                  <a:pt x="80" y="75"/>
                </a:cubicBezTo>
                <a:cubicBezTo>
                  <a:pt x="85" y="82"/>
                  <a:pt x="91" y="89"/>
                  <a:pt x="95" y="92"/>
                </a:cubicBezTo>
                <a:cubicBezTo>
                  <a:pt x="105" y="100"/>
                  <a:pt x="105" y="100"/>
                  <a:pt x="105" y="100"/>
                </a:cubicBezTo>
                <a:cubicBezTo>
                  <a:pt x="94" y="107"/>
                  <a:pt x="94" y="107"/>
                  <a:pt x="94" y="107"/>
                </a:cubicBezTo>
                <a:cubicBezTo>
                  <a:pt x="92" y="108"/>
                  <a:pt x="90" y="110"/>
                  <a:pt x="87" y="112"/>
                </a:cubicBezTo>
                <a:cubicBezTo>
                  <a:pt x="96" y="117"/>
                  <a:pt x="96" y="117"/>
                  <a:pt x="96" y="117"/>
                </a:cubicBezTo>
                <a:cubicBezTo>
                  <a:pt x="83" y="125"/>
                  <a:pt x="83" y="125"/>
                  <a:pt x="83" y="125"/>
                </a:cubicBezTo>
                <a:cubicBezTo>
                  <a:pt x="68" y="135"/>
                  <a:pt x="43" y="135"/>
                  <a:pt x="26" y="122"/>
                </a:cubicBezTo>
                <a:cubicBezTo>
                  <a:pt x="25" y="131"/>
                  <a:pt x="25" y="137"/>
                  <a:pt x="27" y="140"/>
                </a:cubicBezTo>
                <a:cubicBezTo>
                  <a:pt x="30" y="143"/>
                  <a:pt x="36" y="145"/>
                  <a:pt x="47" y="146"/>
                </a:cubicBezTo>
                <a:cubicBezTo>
                  <a:pt x="67" y="147"/>
                  <a:pt x="67" y="147"/>
                  <a:pt x="67" y="147"/>
                </a:cubicBezTo>
                <a:cubicBezTo>
                  <a:pt x="54" y="160"/>
                  <a:pt x="54" y="160"/>
                  <a:pt x="54" y="160"/>
                </a:cubicBezTo>
                <a:cubicBezTo>
                  <a:pt x="56" y="161"/>
                  <a:pt x="58" y="162"/>
                  <a:pt x="60" y="163"/>
                </a:cubicBezTo>
                <a:cubicBezTo>
                  <a:pt x="85" y="171"/>
                  <a:pt x="85" y="171"/>
                  <a:pt x="85" y="171"/>
                </a:cubicBezTo>
                <a:cubicBezTo>
                  <a:pt x="61" y="180"/>
                  <a:pt x="61" y="180"/>
                  <a:pt x="61" y="180"/>
                </a:cubicBezTo>
                <a:cubicBezTo>
                  <a:pt x="59" y="181"/>
                  <a:pt x="58" y="182"/>
                  <a:pt x="56" y="183"/>
                </a:cubicBezTo>
                <a:cubicBezTo>
                  <a:pt x="72" y="196"/>
                  <a:pt x="70" y="221"/>
                  <a:pt x="69" y="241"/>
                </a:cubicBezTo>
                <a:cubicBezTo>
                  <a:pt x="68" y="247"/>
                  <a:pt x="68" y="254"/>
                  <a:pt x="68" y="260"/>
                </a:cubicBezTo>
                <a:cubicBezTo>
                  <a:pt x="76" y="258"/>
                  <a:pt x="84" y="252"/>
                  <a:pt x="92" y="246"/>
                </a:cubicBezTo>
                <a:cubicBezTo>
                  <a:pt x="96" y="243"/>
                  <a:pt x="96" y="243"/>
                  <a:pt x="96" y="243"/>
                </a:cubicBezTo>
                <a:cubicBezTo>
                  <a:pt x="112" y="231"/>
                  <a:pt x="131" y="228"/>
                  <a:pt x="148" y="225"/>
                </a:cubicBezTo>
                <a:cubicBezTo>
                  <a:pt x="153" y="224"/>
                  <a:pt x="157" y="224"/>
                  <a:pt x="162" y="223"/>
                </a:cubicBezTo>
                <a:lnTo>
                  <a:pt x="166" y="222"/>
                </a:lnTo>
                <a:close/>
                <a:moveTo>
                  <a:pt x="24" y="79"/>
                </a:moveTo>
                <a:cubicBezTo>
                  <a:pt x="29" y="97"/>
                  <a:pt x="29" y="97"/>
                  <a:pt x="29" y="97"/>
                </a:cubicBezTo>
                <a:cubicBezTo>
                  <a:pt x="31" y="105"/>
                  <a:pt x="41" y="111"/>
                  <a:pt x="50" y="113"/>
                </a:cubicBezTo>
                <a:cubicBezTo>
                  <a:pt x="66" y="106"/>
                  <a:pt x="66" y="106"/>
                  <a:pt x="66" y="106"/>
                </a:cubicBezTo>
                <a:cubicBezTo>
                  <a:pt x="69" y="104"/>
                  <a:pt x="72" y="102"/>
                  <a:pt x="74" y="99"/>
                </a:cubicBezTo>
                <a:cubicBezTo>
                  <a:pt x="74" y="99"/>
                  <a:pt x="75" y="99"/>
                  <a:pt x="75" y="98"/>
                </a:cubicBezTo>
                <a:cubicBezTo>
                  <a:pt x="72" y="95"/>
                  <a:pt x="69" y="91"/>
                  <a:pt x="65" y="86"/>
                </a:cubicBezTo>
                <a:cubicBezTo>
                  <a:pt x="60" y="79"/>
                  <a:pt x="49" y="66"/>
                  <a:pt x="45" y="64"/>
                </a:cubicBezTo>
                <a:cubicBezTo>
                  <a:pt x="44" y="64"/>
                  <a:pt x="43" y="64"/>
                  <a:pt x="41" y="64"/>
                </a:cubicBezTo>
                <a:cubicBezTo>
                  <a:pt x="34" y="64"/>
                  <a:pt x="30" y="68"/>
                  <a:pt x="28" y="71"/>
                </a:cubicBezTo>
                <a:cubicBezTo>
                  <a:pt x="26" y="73"/>
                  <a:pt x="25" y="76"/>
                  <a:pt x="24" y="79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21" name="Freeform 704"/>
          <p:cNvSpPr>
            <a:spLocks/>
          </p:cNvSpPr>
          <p:nvPr/>
        </p:nvSpPr>
        <p:spPr bwMode="auto">
          <a:xfrm>
            <a:off x="5641707" y="3459034"/>
            <a:ext cx="409193" cy="276421"/>
          </a:xfrm>
          <a:custGeom>
            <a:avLst/>
            <a:gdLst>
              <a:gd name="T0" fmla="*/ 548 w 630"/>
              <a:gd name="T1" fmla="*/ 279 h 423"/>
              <a:gd name="T2" fmla="*/ 519 w 630"/>
              <a:gd name="T3" fmla="*/ 249 h 423"/>
              <a:gd name="T4" fmla="*/ 463 w 630"/>
              <a:gd name="T5" fmla="*/ 304 h 423"/>
              <a:gd name="T6" fmla="*/ 422 w 630"/>
              <a:gd name="T7" fmla="*/ 316 h 423"/>
              <a:gd name="T8" fmla="*/ 443 w 630"/>
              <a:gd name="T9" fmla="*/ 346 h 423"/>
              <a:gd name="T10" fmla="*/ 446 w 630"/>
              <a:gd name="T11" fmla="*/ 391 h 423"/>
              <a:gd name="T12" fmla="*/ 412 w 630"/>
              <a:gd name="T13" fmla="*/ 419 h 423"/>
              <a:gd name="T14" fmla="*/ 389 w 630"/>
              <a:gd name="T15" fmla="*/ 391 h 423"/>
              <a:gd name="T16" fmla="*/ 357 w 630"/>
              <a:gd name="T17" fmla="*/ 371 h 423"/>
              <a:gd name="T18" fmla="*/ 276 w 630"/>
              <a:gd name="T19" fmla="*/ 316 h 423"/>
              <a:gd name="T20" fmla="*/ 212 w 630"/>
              <a:gd name="T21" fmla="*/ 231 h 423"/>
              <a:gd name="T22" fmla="*/ 156 w 630"/>
              <a:gd name="T23" fmla="*/ 203 h 423"/>
              <a:gd name="T24" fmla="*/ 97 w 630"/>
              <a:gd name="T25" fmla="*/ 154 h 423"/>
              <a:gd name="T26" fmla="*/ 82 w 630"/>
              <a:gd name="T27" fmla="*/ 164 h 423"/>
              <a:gd name="T28" fmla="*/ 91 w 630"/>
              <a:gd name="T29" fmla="*/ 177 h 423"/>
              <a:gd name="T30" fmla="*/ 76 w 630"/>
              <a:gd name="T31" fmla="*/ 169 h 423"/>
              <a:gd name="T32" fmla="*/ 42 w 630"/>
              <a:gd name="T33" fmla="*/ 222 h 423"/>
              <a:gd name="T34" fmla="*/ 2 w 630"/>
              <a:gd name="T35" fmla="*/ 204 h 423"/>
              <a:gd name="T36" fmla="*/ 0 w 630"/>
              <a:gd name="T37" fmla="*/ 64 h 423"/>
              <a:gd name="T38" fmla="*/ 67 w 630"/>
              <a:gd name="T39" fmla="*/ 21 h 423"/>
              <a:gd name="T40" fmla="*/ 217 w 630"/>
              <a:gd name="T41" fmla="*/ 113 h 423"/>
              <a:gd name="T42" fmla="*/ 320 w 630"/>
              <a:gd name="T43" fmla="*/ 107 h 423"/>
              <a:gd name="T44" fmla="*/ 376 w 630"/>
              <a:gd name="T45" fmla="*/ 149 h 423"/>
              <a:gd name="T46" fmla="*/ 377 w 630"/>
              <a:gd name="T47" fmla="*/ 198 h 423"/>
              <a:gd name="T48" fmla="*/ 405 w 630"/>
              <a:gd name="T49" fmla="*/ 232 h 423"/>
              <a:gd name="T50" fmla="*/ 469 w 630"/>
              <a:gd name="T51" fmla="*/ 240 h 423"/>
              <a:gd name="T52" fmla="*/ 519 w 630"/>
              <a:gd name="T53" fmla="*/ 203 h 423"/>
              <a:gd name="T54" fmla="*/ 537 w 630"/>
              <a:gd name="T55" fmla="*/ 203 h 423"/>
              <a:gd name="T56" fmla="*/ 575 w 630"/>
              <a:gd name="T57" fmla="*/ 218 h 423"/>
              <a:gd name="T58" fmla="*/ 630 w 630"/>
              <a:gd name="T59" fmla="*/ 251 h 423"/>
              <a:gd name="T60" fmla="*/ 548 w 630"/>
              <a:gd name="T61" fmla="*/ 279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30" h="423">
                <a:moveTo>
                  <a:pt x="548" y="279"/>
                </a:moveTo>
                <a:cubicBezTo>
                  <a:pt x="513" y="279"/>
                  <a:pt x="559" y="221"/>
                  <a:pt x="519" y="249"/>
                </a:cubicBezTo>
                <a:cubicBezTo>
                  <a:pt x="495" y="266"/>
                  <a:pt x="474" y="273"/>
                  <a:pt x="463" y="304"/>
                </a:cubicBezTo>
                <a:cubicBezTo>
                  <a:pt x="458" y="318"/>
                  <a:pt x="431" y="302"/>
                  <a:pt x="422" y="316"/>
                </a:cubicBezTo>
                <a:cubicBezTo>
                  <a:pt x="411" y="334"/>
                  <a:pt x="445" y="333"/>
                  <a:pt x="443" y="346"/>
                </a:cubicBezTo>
                <a:cubicBezTo>
                  <a:pt x="441" y="367"/>
                  <a:pt x="458" y="371"/>
                  <a:pt x="446" y="391"/>
                </a:cubicBezTo>
                <a:cubicBezTo>
                  <a:pt x="435" y="407"/>
                  <a:pt x="433" y="423"/>
                  <a:pt x="412" y="419"/>
                </a:cubicBezTo>
                <a:cubicBezTo>
                  <a:pt x="393" y="416"/>
                  <a:pt x="377" y="415"/>
                  <a:pt x="389" y="391"/>
                </a:cubicBezTo>
                <a:cubicBezTo>
                  <a:pt x="395" y="379"/>
                  <a:pt x="367" y="370"/>
                  <a:pt x="357" y="371"/>
                </a:cubicBezTo>
                <a:cubicBezTo>
                  <a:pt x="337" y="374"/>
                  <a:pt x="294" y="327"/>
                  <a:pt x="276" y="316"/>
                </a:cubicBezTo>
                <a:cubicBezTo>
                  <a:pt x="237" y="293"/>
                  <a:pt x="241" y="260"/>
                  <a:pt x="212" y="231"/>
                </a:cubicBezTo>
                <a:cubicBezTo>
                  <a:pt x="207" y="226"/>
                  <a:pt x="126" y="240"/>
                  <a:pt x="156" y="203"/>
                </a:cubicBezTo>
                <a:cubicBezTo>
                  <a:pt x="147" y="178"/>
                  <a:pt x="119" y="175"/>
                  <a:pt x="97" y="154"/>
                </a:cubicBezTo>
                <a:cubicBezTo>
                  <a:pt x="91" y="161"/>
                  <a:pt x="87" y="160"/>
                  <a:pt x="82" y="164"/>
                </a:cubicBezTo>
                <a:cubicBezTo>
                  <a:pt x="85" y="168"/>
                  <a:pt x="88" y="172"/>
                  <a:pt x="91" y="177"/>
                </a:cubicBezTo>
                <a:cubicBezTo>
                  <a:pt x="86" y="174"/>
                  <a:pt x="81" y="172"/>
                  <a:pt x="76" y="169"/>
                </a:cubicBezTo>
                <a:cubicBezTo>
                  <a:pt x="68" y="201"/>
                  <a:pt x="36" y="176"/>
                  <a:pt x="42" y="222"/>
                </a:cubicBezTo>
                <a:cubicBezTo>
                  <a:pt x="44" y="236"/>
                  <a:pt x="2" y="233"/>
                  <a:pt x="2" y="204"/>
                </a:cubicBezTo>
                <a:cubicBezTo>
                  <a:pt x="1" y="158"/>
                  <a:pt x="1" y="111"/>
                  <a:pt x="0" y="64"/>
                </a:cubicBezTo>
                <a:cubicBezTo>
                  <a:pt x="0" y="29"/>
                  <a:pt x="35" y="31"/>
                  <a:pt x="67" y="21"/>
                </a:cubicBezTo>
                <a:cubicBezTo>
                  <a:pt x="128" y="0"/>
                  <a:pt x="177" y="73"/>
                  <a:pt x="217" y="113"/>
                </a:cubicBezTo>
                <a:cubicBezTo>
                  <a:pt x="235" y="130"/>
                  <a:pt x="296" y="110"/>
                  <a:pt x="320" y="107"/>
                </a:cubicBezTo>
                <a:cubicBezTo>
                  <a:pt x="349" y="104"/>
                  <a:pt x="355" y="144"/>
                  <a:pt x="376" y="149"/>
                </a:cubicBezTo>
                <a:cubicBezTo>
                  <a:pt x="375" y="160"/>
                  <a:pt x="366" y="196"/>
                  <a:pt x="377" y="198"/>
                </a:cubicBezTo>
                <a:cubicBezTo>
                  <a:pt x="400" y="202"/>
                  <a:pt x="394" y="233"/>
                  <a:pt x="405" y="232"/>
                </a:cubicBezTo>
                <a:cubicBezTo>
                  <a:pt x="422" y="230"/>
                  <a:pt x="457" y="243"/>
                  <a:pt x="469" y="240"/>
                </a:cubicBezTo>
                <a:cubicBezTo>
                  <a:pt x="477" y="238"/>
                  <a:pt x="510" y="209"/>
                  <a:pt x="519" y="203"/>
                </a:cubicBezTo>
                <a:cubicBezTo>
                  <a:pt x="539" y="188"/>
                  <a:pt x="582" y="169"/>
                  <a:pt x="537" y="203"/>
                </a:cubicBezTo>
                <a:cubicBezTo>
                  <a:pt x="508" y="224"/>
                  <a:pt x="569" y="248"/>
                  <a:pt x="575" y="218"/>
                </a:cubicBezTo>
                <a:cubicBezTo>
                  <a:pt x="590" y="240"/>
                  <a:pt x="606" y="244"/>
                  <a:pt x="630" y="251"/>
                </a:cubicBezTo>
                <a:cubicBezTo>
                  <a:pt x="599" y="270"/>
                  <a:pt x="585" y="279"/>
                  <a:pt x="548" y="279"/>
                </a:cubicBezTo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22" name="Freeform 705"/>
          <p:cNvSpPr>
            <a:spLocks noEditPoints="1"/>
          </p:cNvSpPr>
          <p:nvPr/>
        </p:nvSpPr>
        <p:spPr bwMode="auto">
          <a:xfrm>
            <a:off x="5637355" y="3465563"/>
            <a:ext cx="428780" cy="272068"/>
          </a:xfrm>
          <a:custGeom>
            <a:avLst/>
            <a:gdLst>
              <a:gd name="T0" fmla="*/ 416 w 661"/>
              <a:gd name="T1" fmla="*/ 420 h 421"/>
              <a:gd name="T2" fmla="*/ 368 w 661"/>
              <a:gd name="T3" fmla="*/ 372 h 421"/>
              <a:gd name="T4" fmla="*/ 280 w 661"/>
              <a:gd name="T5" fmla="*/ 316 h 421"/>
              <a:gd name="T6" fmla="*/ 211 w 661"/>
              <a:gd name="T7" fmla="*/ 231 h 421"/>
              <a:gd name="T8" fmla="*/ 155 w 661"/>
              <a:gd name="T9" fmla="*/ 194 h 421"/>
              <a:gd name="T10" fmla="*/ 104 w 661"/>
              <a:gd name="T11" fmla="*/ 159 h 421"/>
              <a:gd name="T12" fmla="*/ 96 w 661"/>
              <a:gd name="T13" fmla="*/ 177 h 421"/>
              <a:gd name="T14" fmla="*/ 61 w 661"/>
              <a:gd name="T15" fmla="*/ 213 h 421"/>
              <a:gd name="T16" fmla="*/ 2 w 661"/>
              <a:gd name="T17" fmla="*/ 196 h 421"/>
              <a:gd name="T18" fmla="*/ 73 w 661"/>
              <a:gd name="T19" fmla="*/ 4 h 421"/>
              <a:gd name="T20" fmla="*/ 232 w 661"/>
              <a:gd name="T21" fmla="*/ 99 h 421"/>
              <a:gd name="T22" fmla="*/ 328 w 661"/>
              <a:gd name="T23" fmla="*/ 90 h 421"/>
              <a:gd name="T24" fmla="*/ 394 w 661"/>
              <a:gd name="T25" fmla="*/ 134 h 421"/>
              <a:gd name="T26" fmla="*/ 390 w 661"/>
              <a:gd name="T27" fmla="*/ 182 h 421"/>
              <a:gd name="T28" fmla="*/ 449 w 661"/>
              <a:gd name="T29" fmla="*/ 219 h 421"/>
              <a:gd name="T30" fmla="*/ 522 w 661"/>
              <a:gd name="T31" fmla="*/ 188 h 421"/>
              <a:gd name="T32" fmla="*/ 574 w 661"/>
              <a:gd name="T33" fmla="*/ 174 h 421"/>
              <a:gd name="T34" fmla="*/ 564 w 661"/>
              <a:gd name="T35" fmla="*/ 215 h 421"/>
              <a:gd name="T36" fmla="*/ 591 w 661"/>
              <a:gd name="T37" fmla="*/ 205 h 421"/>
              <a:gd name="T38" fmla="*/ 644 w 661"/>
              <a:gd name="T39" fmla="*/ 251 h 421"/>
              <a:gd name="T40" fmla="*/ 534 w 661"/>
              <a:gd name="T41" fmla="*/ 248 h 421"/>
              <a:gd name="T42" fmla="*/ 481 w 661"/>
              <a:gd name="T43" fmla="*/ 299 h 421"/>
              <a:gd name="T44" fmla="*/ 446 w 661"/>
              <a:gd name="T45" fmla="*/ 311 h 421"/>
              <a:gd name="T46" fmla="*/ 462 w 661"/>
              <a:gd name="T47" fmla="*/ 339 h 421"/>
              <a:gd name="T48" fmla="*/ 456 w 661"/>
              <a:gd name="T49" fmla="*/ 398 h 421"/>
              <a:gd name="T50" fmla="*/ 406 w 661"/>
              <a:gd name="T51" fmla="*/ 371 h 421"/>
              <a:gd name="T52" fmla="*/ 420 w 661"/>
              <a:gd name="T53" fmla="*/ 402 h 421"/>
              <a:gd name="T54" fmla="*/ 447 w 661"/>
              <a:gd name="T55" fmla="*/ 378 h 421"/>
              <a:gd name="T56" fmla="*/ 436 w 661"/>
              <a:gd name="T57" fmla="*/ 334 h 421"/>
              <a:gd name="T58" fmla="*/ 446 w 661"/>
              <a:gd name="T59" fmla="*/ 293 h 421"/>
              <a:gd name="T60" fmla="*/ 508 w 661"/>
              <a:gd name="T61" fmla="*/ 243 h 421"/>
              <a:gd name="T62" fmla="*/ 530 w 661"/>
              <a:gd name="T63" fmla="*/ 213 h 421"/>
              <a:gd name="T64" fmla="*/ 480 w 661"/>
              <a:gd name="T65" fmla="*/ 241 h 421"/>
              <a:gd name="T66" fmla="*/ 414 w 661"/>
              <a:gd name="T67" fmla="*/ 233 h 421"/>
              <a:gd name="T68" fmla="*/ 375 w 661"/>
              <a:gd name="T69" fmla="*/ 193 h 421"/>
              <a:gd name="T70" fmla="*/ 356 w 661"/>
              <a:gd name="T71" fmla="*/ 127 h 421"/>
              <a:gd name="T72" fmla="*/ 251 w 661"/>
              <a:gd name="T73" fmla="*/ 121 h 421"/>
              <a:gd name="T74" fmla="*/ 97 w 661"/>
              <a:gd name="T75" fmla="*/ 19 h 421"/>
              <a:gd name="T76" fmla="*/ 19 w 661"/>
              <a:gd name="T77" fmla="*/ 56 h 421"/>
              <a:gd name="T78" fmla="*/ 63 w 661"/>
              <a:gd name="T79" fmla="*/ 173 h 421"/>
              <a:gd name="T80" fmla="*/ 83 w 661"/>
              <a:gd name="T81" fmla="*/ 150 h 421"/>
              <a:gd name="T82" fmla="*/ 99 w 661"/>
              <a:gd name="T83" fmla="*/ 140 h 421"/>
              <a:gd name="T84" fmla="*/ 138 w 661"/>
              <a:gd name="T85" fmla="*/ 157 h 421"/>
              <a:gd name="T86" fmla="*/ 172 w 661"/>
              <a:gd name="T87" fmla="*/ 201 h 421"/>
              <a:gd name="T88" fmla="*/ 211 w 661"/>
              <a:gd name="T89" fmla="*/ 212 h 421"/>
              <a:gd name="T90" fmla="*/ 289 w 661"/>
              <a:gd name="T91" fmla="*/ 300 h 421"/>
              <a:gd name="T92" fmla="*/ 368 w 661"/>
              <a:gd name="T93" fmla="*/ 354 h 421"/>
              <a:gd name="T94" fmla="*/ 553 w 661"/>
              <a:gd name="T95" fmla="*/ 261 h 421"/>
              <a:gd name="T96" fmla="*/ 585 w 661"/>
              <a:gd name="T97" fmla="*/ 226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61" h="421">
                <a:moveTo>
                  <a:pt x="427" y="421"/>
                </a:moveTo>
                <a:cubicBezTo>
                  <a:pt x="425" y="421"/>
                  <a:pt x="422" y="421"/>
                  <a:pt x="420" y="421"/>
                </a:cubicBezTo>
                <a:cubicBezTo>
                  <a:pt x="416" y="420"/>
                  <a:pt x="416" y="420"/>
                  <a:pt x="416" y="420"/>
                </a:cubicBezTo>
                <a:cubicBezTo>
                  <a:pt x="404" y="418"/>
                  <a:pt x="392" y="415"/>
                  <a:pt x="387" y="405"/>
                </a:cubicBezTo>
                <a:cubicBezTo>
                  <a:pt x="383" y="396"/>
                  <a:pt x="387" y="386"/>
                  <a:pt x="390" y="379"/>
                </a:cubicBezTo>
                <a:cubicBezTo>
                  <a:pt x="389" y="377"/>
                  <a:pt x="376" y="372"/>
                  <a:pt x="368" y="372"/>
                </a:cubicBezTo>
                <a:cubicBezTo>
                  <a:pt x="366" y="372"/>
                  <a:pt x="365" y="372"/>
                  <a:pt x="364" y="372"/>
                </a:cubicBezTo>
                <a:cubicBezTo>
                  <a:pt x="348" y="372"/>
                  <a:pt x="329" y="357"/>
                  <a:pt x="303" y="334"/>
                </a:cubicBezTo>
                <a:cubicBezTo>
                  <a:pt x="294" y="327"/>
                  <a:pt x="285" y="319"/>
                  <a:pt x="280" y="316"/>
                </a:cubicBezTo>
                <a:cubicBezTo>
                  <a:pt x="255" y="301"/>
                  <a:pt x="247" y="283"/>
                  <a:pt x="238" y="265"/>
                </a:cubicBezTo>
                <a:cubicBezTo>
                  <a:pt x="232" y="253"/>
                  <a:pt x="227" y="242"/>
                  <a:pt x="216" y="231"/>
                </a:cubicBezTo>
                <a:cubicBezTo>
                  <a:pt x="215" y="231"/>
                  <a:pt x="213" y="231"/>
                  <a:pt x="211" y="231"/>
                </a:cubicBezTo>
                <a:cubicBezTo>
                  <a:pt x="197" y="231"/>
                  <a:pt x="197" y="231"/>
                  <a:pt x="197" y="231"/>
                </a:cubicBezTo>
                <a:cubicBezTo>
                  <a:pt x="178" y="231"/>
                  <a:pt x="158" y="230"/>
                  <a:pt x="151" y="216"/>
                </a:cubicBezTo>
                <a:cubicBezTo>
                  <a:pt x="148" y="210"/>
                  <a:pt x="149" y="202"/>
                  <a:pt x="155" y="194"/>
                </a:cubicBezTo>
                <a:cubicBezTo>
                  <a:pt x="149" y="185"/>
                  <a:pt x="140" y="179"/>
                  <a:pt x="129" y="173"/>
                </a:cubicBezTo>
                <a:cubicBezTo>
                  <a:pt x="122" y="169"/>
                  <a:pt x="114" y="165"/>
                  <a:pt x="106" y="159"/>
                </a:cubicBezTo>
                <a:cubicBezTo>
                  <a:pt x="105" y="159"/>
                  <a:pt x="105" y="159"/>
                  <a:pt x="104" y="159"/>
                </a:cubicBezTo>
                <a:cubicBezTo>
                  <a:pt x="106" y="161"/>
                  <a:pt x="107" y="162"/>
                  <a:pt x="108" y="164"/>
                </a:cubicBezTo>
                <a:cubicBezTo>
                  <a:pt x="128" y="195"/>
                  <a:pt x="128" y="195"/>
                  <a:pt x="128" y="195"/>
                </a:cubicBezTo>
                <a:cubicBezTo>
                  <a:pt x="96" y="177"/>
                  <a:pt x="96" y="177"/>
                  <a:pt x="96" y="177"/>
                </a:cubicBezTo>
                <a:cubicBezTo>
                  <a:pt x="94" y="176"/>
                  <a:pt x="92" y="175"/>
                  <a:pt x="90" y="174"/>
                </a:cubicBezTo>
                <a:cubicBezTo>
                  <a:pt x="84" y="184"/>
                  <a:pt x="76" y="187"/>
                  <a:pt x="69" y="190"/>
                </a:cubicBezTo>
                <a:cubicBezTo>
                  <a:pt x="62" y="193"/>
                  <a:pt x="58" y="194"/>
                  <a:pt x="61" y="213"/>
                </a:cubicBezTo>
                <a:cubicBezTo>
                  <a:pt x="61" y="218"/>
                  <a:pt x="60" y="222"/>
                  <a:pt x="57" y="225"/>
                </a:cubicBezTo>
                <a:cubicBezTo>
                  <a:pt x="53" y="229"/>
                  <a:pt x="47" y="232"/>
                  <a:pt x="40" y="232"/>
                </a:cubicBezTo>
                <a:cubicBezTo>
                  <a:pt x="21" y="232"/>
                  <a:pt x="2" y="219"/>
                  <a:pt x="2" y="19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21"/>
                  <a:pt x="27" y="15"/>
                  <a:pt x="52" y="10"/>
                </a:cubicBezTo>
                <a:cubicBezTo>
                  <a:pt x="59" y="8"/>
                  <a:pt x="66" y="6"/>
                  <a:pt x="73" y="4"/>
                </a:cubicBezTo>
                <a:cubicBezTo>
                  <a:pt x="81" y="2"/>
                  <a:pt x="89" y="0"/>
                  <a:pt x="97" y="0"/>
                </a:cubicBezTo>
                <a:cubicBezTo>
                  <a:pt x="143" y="0"/>
                  <a:pt x="179" y="40"/>
                  <a:pt x="211" y="75"/>
                </a:cubicBezTo>
                <a:cubicBezTo>
                  <a:pt x="218" y="84"/>
                  <a:pt x="225" y="91"/>
                  <a:pt x="232" y="99"/>
                </a:cubicBezTo>
                <a:cubicBezTo>
                  <a:pt x="234" y="100"/>
                  <a:pt x="238" y="103"/>
                  <a:pt x="251" y="103"/>
                </a:cubicBezTo>
                <a:cubicBezTo>
                  <a:pt x="267" y="103"/>
                  <a:pt x="287" y="98"/>
                  <a:pt x="304" y="95"/>
                </a:cubicBezTo>
                <a:cubicBezTo>
                  <a:pt x="313" y="93"/>
                  <a:pt x="322" y="91"/>
                  <a:pt x="328" y="90"/>
                </a:cubicBezTo>
                <a:cubicBezTo>
                  <a:pt x="351" y="88"/>
                  <a:pt x="362" y="104"/>
                  <a:pt x="371" y="116"/>
                </a:cubicBezTo>
                <a:cubicBezTo>
                  <a:pt x="376" y="124"/>
                  <a:pt x="381" y="131"/>
                  <a:pt x="387" y="132"/>
                </a:cubicBezTo>
                <a:cubicBezTo>
                  <a:pt x="394" y="134"/>
                  <a:pt x="394" y="134"/>
                  <a:pt x="394" y="134"/>
                </a:cubicBezTo>
                <a:cubicBezTo>
                  <a:pt x="394" y="142"/>
                  <a:pt x="394" y="142"/>
                  <a:pt x="394" y="142"/>
                </a:cubicBezTo>
                <a:cubicBezTo>
                  <a:pt x="394" y="144"/>
                  <a:pt x="393" y="148"/>
                  <a:pt x="392" y="153"/>
                </a:cubicBezTo>
                <a:cubicBezTo>
                  <a:pt x="391" y="159"/>
                  <a:pt x="389" y="176"/>
                  <a:pt x="390" y="182"/>
                </a:cubicBezTo>
                <a:cubicBezTo>
                  <a:pt x="407" y="185"/>
                  <a:pt x="412" y="201"/>
                  <a:pt x="415" y="210"/>
                </a:cubicBezTo>
                <a:cubicBezTo>
                  <a:pt x="415" y="211"/>
                  <a:pt x="416" y="213"/>
                  <a:pt x="416" y="215"/>
                </a:cubicBezTo>
                <a:cubicBezTo>
                  <a:pt x="425" y="214"/>
                  <a:pt x="438" y="217"/>
                  <a:pt x="449" y="219"/>
                </a:cubicBezTo>
                <a:cubicBezTo>
                  <a:pt x="458" y="221"/>
                  <a:pt x="468" y="223"/>
                  <a:pt x="473" y="223"/>
                </a:cubicBezTo>
                <a:cubicBezTo>
                  <a:pt x="481" y="221"/>
                  <a:pt x="503" y="203"/>
                  <a:pt x="512" y="196"/>
                </a:cubicBezTo>
                <a:cubicBezTo>
                  <a:pt x="517" y="192"/>
                  <a:pt x="520" y="189"/>
                  <a:pt x="522" y="188"/>
                </a:cubicBezTo>
                <a:cubicBezTo>
                  <a:pt x="533" y="179"/>
                  <a:pt x="555" y="167"/>
                  <a:pt x="565" y="167"/>
                </a:cubicBezTo>
                <a:cubicBezTo>
                  <a:pt x="571" y="167"/>
                  <a:pt x="571" y="167"/>
                  <a:pt x="571" y="167"/>
                </a:cubicBezTo>
                <a:cubicBezTo>
                  <a:pt x="574" y="174"/>
                  <a:pt x="574" y="174"/>
                  <a:pt x="574" y="174"/>
                </a:cubicBezTo>
                <a:cubicBezTo>
                  <a:pt x="577" y="181"/>
                  <a:pt x="572" y="187"/>
                  <a:pt x="551" y="202"/>
                </a:cubicBezTo>
                <a:cubicBezTo>
                  <a:pt x="548" y="205"/>
                  <a:pt x="547" y="206"/>
                  <a:pt x="547" y="207"/>
                </a:cubicBezTo>
                <a:cubicBezTo>
                  <a:pt x="548" y="210"/>
                  <a:pt x="556" y="215"/>
                  <a:pt x="564" y="215"/>
                </a:cubicBezTo>
                <a:cubicBezTo>
                  <a:pt x="573" y="215"/>
                  <a:pt x="574" y="210"/>
                  <a:pt x="574" y="208"/>
                </a:cubicBezTo>
                <a:cubicBezTo>
                  <a:pt x="578" y="186"/>
                  <a:pt x="578" y="186"/>
                  <a:pt x="578" y="186"/>
                </a:cubicBezTo>
                <a:cubicBezTo>
                  <a:pt x="591" y="205"/>
                  <a:pt x="591" y="205"/>
                  <a:pt x="591" y="205"/>
                </a:cubicBezTo>
                <a:cubicBezTo>
                  <a:pt x="603" y="222"/>
                  <a:pt x="616" y="226"/>
                  <a:pt x="637" y="233"/>
                </a:cubicBezTo>
                <a:cubicBezTo>
                  <a:pt x="661" y="240"/>
                  <a:pt x="661" y="240"/>
                  <a:pt x="661" y="240"/>
                </a:cubicBezTo>
                <a:cubicBezTo>
                  <a:pt x="644" y="251"/>
                  <a:pt x="644" y="251"/>
                  <a:pt x="644" y="251"/>
                </a:cubicBezTo>
                <a:cubicBezTo>
                  <a:pt x="611" y="271"/>
                  <a:pt x="596" y="280"/>
                  <a:pt x="557" y="280"/>
                </a:cubicBezTo>
                <a:cubicBezTo>
                  <a:pt x="549" y="280"/>
                  <a:pt x="542" y="278"/>
                  <a:pt x="538" y="273"/>
                </a:cubicBezTo>
                <a:cubicBezTo>
                  <a:pt x="532" y="266"/>
                  <a:pt x="533" y="256"/>
                  <a:pt x="534" y="248"/>
                </a:cubicBezTo>
                <a:cubicBezTo>
                  <a:pt x="534" y="248"/>
                  <a:pt x="533" y="249"/>
                  <a:pt x="533" y="249"/>
                </a:cubicBezTo>
                <a:cubicBezTo>
                  <a:pt x="528" y="253"/>
                  <a:pt x="523" y="256"/>
                  <a:pt x="518" y="259"/>
                </a:cubicBezTo>
                <a:cubicBezTo>
                  <a:pt x="501" y="270"/>
                  <a:pt x="488" y="277"/>
                  <a:pt x="481" y="299"/>
                </a:cubicBezTo>
                <a:cubicBezTo>
                  <a:pt x="476" y="312"/>
                  <a:pt x="463" y="312"/>
                  <a:pt x="459" y="312"/>
                </a:cubicBezTo>
                <a:cubicBezTo>
                  <a:pt x="456" y="312"/>
                  <a:pt x="455" y="312"/>
                  <a:pt x="452" y="311"/>
                </a:cubicBezTo>
                <a:cubicBezTo>
                  <a:pt x="450" y="311"/>
                  <a:pt x="448" y="311"/>
                  <a:pt x="446" y="311"/>
                </a:cubicBezTo>
                <a:cubicBezTo>
                  <a:pt x="440" y="311"/>
                  <a:pt x="439" y="313"/>
                  <a:pt x="439" y="313"/>
                </a:cubicBezTo>
                <a:cubicBezTo>
                  <a:pt x="438" y="315"/>
                  <a:pt x="442" y="316"/>
                  <a:pt x="444" y="318"/>
                </a:cubicBezTo>
                <a:cubicBezTo>
                  <a:pt x="452" y="321"/>
                  <a:pt x="463" y="327"/>
                  <a:pt x="462" y="339"/>
                </a:cubicBezTo>
                <a:cubicBezTo>
                  <a:pt x="461" y="346"/>
                  <a:pt x="462" y="349"/>
                  <a:pt x="465" y="354"/>
                </a:cubicBezTo>
                <a:cubicBezTo>
                  <a:pt x="468" y="362"/>
                  <a:pt x="472" y="372"/>
                  <a:pt x="462" y="388"/>
                </a:cubicBezTo>
                <a:cubicBezTo>
                  <a:pt x="460" y="391"/>
                  <a:pt x="458" y="395"/>
                  <a:pt x="456" y="398"/>
                </a:cubicBezTo>
                <a:cubicBezTo>
                  <a:pt x="450" y="409"/>
                  <a:pt x="444" y="421"/>
                  <a:pt x="427" y="421"/>
                </a:cubicBezTo>
                <a:close/>
                <a:moveTo>
                  <a:pt x="368" y="354"/>
                </a:moveTo>
                <a:cubicBezTo>
                  <a:pt x="378" y="354"/>
                  <a:pt x="399" y="359"/>
                  <a:pt x="406" y="371"/>
                </a:cubicBezTo>
                <a:cubicBezTo>
                  <a:pt x="409" y="376"/>
                  <a:pt x="409" y="382"/>
                  <a:pt x="407" y="387"/>
                </a:cubicBezTo>
                <a:cubicBezTo>
                  <a:pt x="403" y="395"/>
                  <a:pt x="403" y="397"/>
                  <a:pt x="403" y="397"/>
                </a:cubicBezTo>
                <a:cubicBezTo>
                  <a:pt x="405" y="399"/>
                  <a:pt x="414" y="401"/>
                  <a:pt x="420" y="402"/>
                </a:cubicBezTo>
                <a:cubicBezTo>
                  <a:pt x="423" y="402"/>
                  <a:pt x="423" y="402"/>
                  <a:pt x="423" y="402"/>
                </a:cubicBezTo>
                <a:cubicBezTo>
                  <a:pt x="431" y="404"/>
                  <a:pt x="433" y="403"/>
                  <a:pt x="440" y="389"/>
                </a:cubicBezTo>
                <a:cubicBezTo>
                  <a:pt x="442" y="385"/>
                  <a:pt x="444" y="382"/>
                  <a:pt x="447" y="378"/>
                </a:cubicBezTo>
                <a:cubicBezTo>
                  <a:pt x="451" y="370"/>
                  <a:pt x="450" y="368"/>
                  <a:pt x="448" y="362"/>
                </a:cubicBezTo>
                <a:cubicBezTo>
                  <a:pt x="445" y="356"/>
                  <a:pt x="442" y="348"/>
                  <a:pt x="443" y="337"/>
                </a:cubicBezTo>
                <a:cubicBezTo>
                  <a:pt x="443" y="337"/>
                  <a:pt x="439" y="335"/>
                  <a:pt x="436" y="334"/>
                </a:cubicBezTo>
                <a:cubicBezTo>
                  <a:pt x="430" y="331"/>
                  <a:pt x="422" y="327"/>
                  <a:pt x="420" y="319"/>
                </a:cubicBezTo>
                <a:cubicBezTo>
                  <a:pt x="419" y="314"/>
                  <a:pt x="420" y="309"/>
                  <a:pt x="423" y="303"/>
                </a:cubicBezTo>
                <a:cubicBezTo>
                  <a:pt x="430" y="293"/>
                  <a:pt x="442" y="293"/>
                  <a:pt x="446" y="293"/>
                </a:cubicBezTo>
                <a:cubicBezTo>
                  <a:pt x="449" y="293"/>
                  <a:pt x="451" y="293"/>
                  <a:pt x="453" y="293"/>
                </a:cubicBezTo>
                <a:cubicBezTo>
                  <a:pt x="459" y="293"/>
                  <a:pt x="463" y="293"/>
                  <a:pt x="463" y="293"/>
                </a:cubicBezTo>
                <a:cubicBezTo>
                  <a:pt x="473" y="265"/>
                  <a:pt x="490" y="255"/>
                  <a:pt x="508" y="243"/>
                </a:cubicBezTo>
                <a:cubicBezTo>
                  <a:pt x="513" y="240"/>
                  <a:pt x="517" y="237"/>
                  <a:pt x="522" y="234"/>
                </a:cubicBezTo>
                <a:cubicBezTo>
                  <a:pt x="530" y="229"/>
                  <a:pt x="535" y="226"/>
                  <a:pt x="539" y="225"/>
                </a:cubicBezTo>
                <a:cubicBezTo>
                  <a:pt x="535" y="222"/>
                  <a:pt x="531" y="218"/>
                  <a:pt x="530" y="213"/>
                </a:cubicBezTo>
                <a:cubicBezTo>
                  <a:pt x="529" y="211"/>
                  <a:pt x="529" y="209"/>
                  <a:pt x="529" y="206"/>
                </a:cubicBezTo>
                <a:cubicBezTo>
                  <a:pt x="527" y="207"/>
                  <a:pt x="525" y="208"/>
                  <a:pt x="523" y="210"/>
                </a:cubicBezTo>
                <a:cubicBezTo>
                  <a:pt x="499" y="229"/>
                  <a:pt x="487" y="239"/>
                  <a:pt x="480" y="241"/>
                </a:cubicBezTo>
                <a:cubicBezTo>
                  <a:pt x="472" y="243"/>
                  <a:pt x="460" y="240"/>
                  <a:pt x="445" y="237"/>
                </a:cubicBezTo>
                <a:cubicBezTo>
                  <a:pt x="435" y="235"/>
                  <a:pt x="425" y="233"/>
                  <a:pt x="418" y="233"/>
                </a:cubicBezTo>
                <a:cubicBezTo>
                  <a:pt x="414" y="233"/>
                  <a:pt x="414" y="233"/>
                  <a:pt x="414" y="233"/>
                </a:cubicBezTo>
                <a:cubicBezTo>
                  <a:pt x="403" y="233"/>
                  <a:pt x="399" y="222"/>
                  <a:pt x="397" y="215"/>
                </a:cubicBezTo>
                <a:cubicBezTo>
                  <a:pt x="394" y="205"/>
                  <a:pt x="392" y="200"/>
                  <a:pt x="385" y="199"/>
                </a:cubicBezTo>
                <a:cubicBezTo>
                  <a:pt x="381" y="199"/>
                  <a:pt x="378" y="197"/>
                  <a:pt x="375" y="193"/>
                </a:cubicBezTo>
                <a:cubicBezTo>
                  <a:pt x="369" y="185"/>
                  <a:pt x="371" y="169"/>
                  <a:pt x="374" y="150"/>
                </a:cubicBezTo>
                <a:cubicBezTo>
                  <a:pt x="374" y="149"/>
                  <a:pt x="374" y="148"/>
                  <a:pt x="375" y="147"/>
                </a:cubicBezTo>
                <a:cubicBezTo>
                  <a:pt x="367" y="142"/>
                  <a:pt x="361" y="135"/>
                  <a:pt x="356" y="127"/>
                </a:cubicBezTo>
                <a:cubicBezTo>
                  <a:pt x="347" y="114"/>
                  <a:pt x="341" y="107"/>
                  <a:pt x="330" y="109"/>
                </a:cubicBezTo>
                <a:cubicBezTo>
                  <a:pt x="324" y="109"/>
                  <a:pt x="317" y="111"/>
                  <a:pt x="308" y="113"/>
                </a:cubicBezTo>
                <a:cubicBezTo>
                  <a:pt x="290" y="116"/>
                  <a:pt x="269" y="121"/>
                  <a:pt x="251" y="121"/>
                </a:cubicBezTo>
                <a:cubicBezTo>
                  <a:pt x="236" y="121"/>
                  <a:pt x="226" y="118"/>
                  <a:pt x="219" y="112"/>
                </a:cubicBezTo>
                <a:cubicBezTo>
                  <a:pt x="212" y="104"/>
                  <a:pt x="205" y="96"/>
                  <a:pt x="197" y="88"/>
                </a:cubicBezTo>
                <a:cubicBezTo>
                  <a:pt x="168" y="55"/>
                  <a:pt x="134" y="19"/>
                  <a:pt x="97" y="19"/>
                </a:cubicBezTo>
                <a:cubicBezTo>
                  <a:pt x="91" y="19"/>
                  <a:pt x="85" y="20"/>
                  <a:pt x="79" y="22"/>
                </a:cubicBezTo>
                <a:cubicBezTo>
                  <a:pt x="71" y="24"/>
                  <a:pt x="63" y="26"/>
                  <a:pt x="56" y="28"/>
                </a:cubicBezTo>
                <a:cubicBezTo>
                  <a:pt x="29" y="34"/>
                  <a:pt x="19" y="38"/>
                  <a:pt x="19" y="56"/>
                </a:cubicBezTo>
                <a:cubicBezTo>
                  <a:pt x="20" y="196"/>
                  <a:pt x="20" y="196"/>
                  <a:pt x="20" y="196"/>
                </a:cubicBezTo>
                <a:cubicBezTo>
                  <a:pt x="20" y="211"/>
                  <a:pt x="37" y="214"/>
                  <a:pt x="42" y="213"/>
                </a:cubicBezTo>
                <a:cubicBezTo>
                  <a:pt x="39" y="184"/>
                  <a:pt x="50" y="177"/>
                  <a:pt x="63" y="173"/>
                </a:cubicBezTo>
                <a:cubicBezTo>
                  <a:pt x="70" y="170"/>
                  <a:pt x="74" y="168"/>
                  <a:pt x="77" y="159"/>
                </a:cubicBezTo>
                <a:cubicBezTo>
                  <a:pt x="79" y="148"/>
                  <a:pt x="79" y="148"/>
                  <a:pt x="79" y="148"/>
                </a:cubicBezTo>
                <a:cubicBezTo>
                  <a:pt x="83" y="150"/>
                  <a:pt x="83" y="150"/>
                  <a:pt x="83" y="150"/>
                </a:cubicBezTo>
                <a:cubicBezTo>
                  <a:pt x="85" y="149"/>
                  <a:pt x="85" y="149"/>
                  <a:pt x="85" y="149"/>
                </a:cubicBezTo>
                <a:cubicBezTo>
                  <a:pt x="88" y="146"/>
                  <a:pt x="92" y="145"/>
                  <a:pt x="94" y="144"/>
                </a:cubicBezTo>
                <a:cubicBezTo>
                  <a:pt x="96" y="143"/>
                  <a:pt x="97" y="142"/>
                  <a:pt x="99" y="140"/>
                </a:cubicBezTo>
                <a:cubicBezTo>
                  <a:pt x="105" y="133"/>
                  <a:pt x="105" y="133"/>
                  <a:pt x="105" y="133"/>
                </a:cubicBezTo>
                <a:cubicBezTo>
                  <a:pt x="112" y="140"/>
                  <a:pt x="112" y="140"/>
                  <a:pt x="112" y="140"/>
                </a:cubicBezTo>
                <a:cubicBezTo>
                  <a:pt x="120" y="147"/>
                  <a:pt x="129" y="152"/>
                  <a:pt x="138" y="157"/>
                </a:cubicBezTo>
                <a:cubicBezTo>
                  <a:pt x="152" y="165"/>
                  <a:pt x="167" y="173"/>
                  <a:pt x="174" y="191"/>
                </a:cubicBezTo>
                <a:cubicBezTo>
                  <a:pt x="176" y="196"/>
                  <a:pt x="176" y="196"/>
                  <a:pt x="176" y="196"/>
                </a:cubicBezTo>
                <a:cubicBezTo>
                  <a:pt x="172" y="201"/>
                  <a:pt x="172" y="201"/>
                  <a:pt x="172" y="201"/>
                </a:cubicBezTo>
                <a:cubicBezTo>
                  <a:pt x="168" y="207"/>
                  <a:pt x="168" y="209"/>
                  <a:pt x="168" y="209"/>
                </a:cubicBezTo>
                <a:cubicBezTo>
                  <a:pt x="168" y="209"/>
                  <a:pt x="173" y="212"/>
                  <a:pt x="197" y="212"/>
                </a:cubicBezTo>
                <a:cubicBezTo>
                  <a:pt x="211" y="212"/>
                  <a:pt x="211" y="212"/>
                  <a:pt x="211" y="212"/>
                </a:cubicBezTo>
                <a:cubicBezTo>
                  <a:pt x="219" y="212"/>
                  <a:pt x="224" y="213"/>
                  <a:pt x="227" y="216"/>
                </a:cubicBezTo>
                <a:cubicBezTo>
                  <a:pt x="241" y="230"/>
                  <a:pt x="248" y="244"/>
                  <a:pt x="255" y="257"/>
                </a:cubicBezTo>
                <a:cubicBezTo>
                  <a:pt x="263" y="274"/>
                  <a:pt x="270" y="288"/>
                  <a:pt x="289" y="300"/>
                </a:cubicBezTo>
                <a:cubicBezTo>
                  <a:pt x="296" y="304"/>
                  <a:pt x="304" y="312"/>
                  <a:pt x="315" y="320"/>
                </a:cubicBezTo>
                <a:cubicBezTo>
                  <a:pt x="330" y="334"/>
                  <a:pt x="354" y="354"/>
                  <a:pt x="364" y="354"/>
                </a:cubicBezTo>
                <a:cubicBezTo>
                  <a:pt x="366" y="354"/>
                  <a:pt x="367" y="354"/>
                  <a:pt x="368" y="354"/>
                </a:cubicBezTo>
                <a:close/>
                <a:moveTo>
                  <a:pt x="553" y="232"/>
                </a:moveTo>
                <a:cubicBezTo>
                  <a:pt x="555" y="236"/>
                  <a:pt x="554" y="242"/>
                  <a:pt x="553" y="247"/>
                </a:cubicBezTo>
                <a:cubicBezTo>
                  <a:pt x="553" y="251"/>
                  <a:pt x="551" y="259"/>
                  <a:pt x="553" y="261"/>
                </a:cubicBezTo>
                <a:cubicBezTo>
                  <a:pt x="553" y="261"/>
                  <a:pt x="554" y="262"/>
                  <a:pt x="557" y="262"/>
                </a:cubicBezTo>
                <a:cubicBezTo>
                  <a:pt x="584" y="262"/>
                  <a:pt x="597" y="257"/>
                  <a:pt x="617" y="246"/>
                </a:cubicBezTo>
                <a:cubicBezTo>
                  <a:pt x="605" y="241"/>
                  <a:pt x="594" y="236"/>
                  <a:pt x="585" y="226"/>
                </a:cubicBezTo>
                <a:cubicBezTo>
                  <a:pt x="578" y="232"/>
                  <a:pt x="566" y="235"/>
                  <a:pt x="553" y="232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23" name="Freeform 706"/>
          <p:cNvSpPr>
            <a:spLocks/>
          </p:cNvSpPr>
          <p:nvPr/>
        </p:nvSpPr>
        <p:spPr bwMode="auto">
          <a:xfrm>
            <a:off x="5415348" y="3097728"/>
            <a:ext cx="970742" cy="526726"/>
          </a:xfrm>
          <a:custGeom>
            <a:avLst/>
            <a:gdLst>
              <a:gd name="T0" fmla="*/ 299 w 1497"/>
              <a:gd name="T1" fmla="*/ 742 h 813"/>
              <a:gd name="T2" fmla="*/ 351 w 1497"/>
              <a:gd name="T3" fmla="*/ 658 h 813"/>
              <a:gd name="T4" fmla="*/ 478 w 1497"/>
              <a:gd name="T5" fmla="*/ 589 h 813"/>
              <a:gd name="T6" fmla="*/ 660 w 1497"/>
              <a:gd name="T7" fmla="*/ 668 h 813"/>
              <a:gd name="T8" fmla="*/ 722 w 1497"/>
              <a:gd name="T9" fmla="*/ 756 h 813"/>
              <a:gd name="T10" fmla="*/ 749 w 1497"/>
              <a:gd name="T11" fmla="*/ 787 h 813"/>
              <a:gd name="T12" fmla="*/ 840 w 1497"/>
              <a:gd name="T13" fmla="*/ 779 h 813"/>
              <a:gd name="T14" fmla="*/ 902 w 1497"/>
              <a:gd name="T15" fmla="*/ 727 h 813"/>
              <a:gd name="T16" fmla="*/ 986 w 1497"/>
              <a:gd name="T17" fmla="*/ 730 h 813"/>
              <a:gd name="T18" fmla="*/ 1170 w 1497"/>
              <a:gd name="T19" fmla="*/ 711 h 813"/>
              <a:gd name="T20" fmla="*/ 1225 w 1497"/>
              <a:gd name="T21" fmla="*/ 613 h 813"/>
              <a:gd name="T22" fmla="*/ 1311 w 1497"/>
              <a:gd name="T23" fmla="*/ 561 h 813"/>
              <a:gd name="T24" fmla="*/ 1380 w 1497"/>
              <a:gd name="T25" fmla="*/ 496 h 813"/>
              <a:gd name="T26" fmla="*/ 1433 w 1497"/>
              <a:gd name="T27" fmla="*/ 452 h 813"/>
              <a:gd name="T28" fmla="*/ 1492 w 1497"/>
              <a:gd name="T29" fmla="*/ 376 h 813"/>
              <a:gd name="T30" fmla="*/ 1413 w 1497"/>
              <a:gd name="T31" fmla="*/ 341 h 813"/>
              <a:gd name="T32" fmla="*/ 1359 w 1497"/>
              <a:gd name="T33" fmla="*/ 279 h 813"/>
              <a:gd name="T34" fmla="*/ 1259 w 1497"/>
              <a:gd name="T35" fmla="*/ 260 h 813"/>
              <a:gd name="T36" fmla="*/ 1158 w 1497"/>
              <a:gd name="T37" fmla="*/ 146 h 813"/>
              <a:gd name="T38" fmla="*/ 1112 w 1497"/>
              <a:gd name="T39" fmla="*/ 70 h 813"/>
              <a:gd name="T40" fmla="*/ 989 w 1497"/>
              <a:gd name="T41" fmla="*/ 128 h 813"/>
              <a:gd name="T42" fmla="*/ 958 w 1497"/>
              <a:gd name="T43" fmla="*/ 91 h 813"/>
              <a:gd name="T44" fmla="*/ 952 w 1497"/>
              <a:gd name="T45" fmla="*/ 98 h 813"/>
              <a:gd name="T46" fmla="*/ 902 w 1497"/>
              <a:gd name="T47" fmla="*/ 78 h 813"/>
              <a:gd name="T48" fmla="*/ 857 w 1497"/>
              <a:gd name="T49" fmla="*/ 14 h 813"/>
              <a:gd name="T50" fmla="*/ 796 w 1497"/>
              <a:gd name="T51" fmla="*/ 36 h 813"/>
              <a:gd name="T52" fmla="*/ 688 w 1497"/>
              <a:gd name="T53" fmla="*/ 67 h 813"/>
              <a:gd name="T54" fmla="*/ 619 w 1497"/>
              <a:gd name="T55" fmla="*/ 90 h 813"/>
              <a:gd name="T56" fmla="*/ 534 w 1497"/>
              <a:gd name="T57" fmla="*/ 98 h 813"/>
              <a:gd name="T58" fmla="*/ 554 w 1497"/>
              <a:gd name="T59" fmla="*/ 123 h 813"/>
              <a:gd name="T60" fmla="*/ 523 w 1497"/>
              <a:gd name="T61" fmla="*/ 173 h 813"/>
              <a:gd name="T62" fmla="*/ 499 w 1497"/>
              <a:gd name="T63" fmla="*/ 223 h 813"/>
              <a:gd name="T64" fmla="*/ 515 w 1497"/>
              <a:gd name="T65" fmla="*/ 293 h 813"/>
              <a:gd name="T66" fmla="*/ 434 w 1497"/>
              <a:gd name="T67" fmla="*/ 269 h 813"/>
              <a:gd name="T68" fmla="*/ 378 w 1497"/>
              <a:gd name="T69" fmla="*/ 276 h 813"/>
              <a:gd name="T70" fmla="*/ 304 w 1497"/>
              <a:gd name="T71" fmla="*/ 299 h 813"/>
              <a:gd name="T72" fmla="*/ 243 w 1497"/>
              <a:gd name="T73" fmla="*/ 245 h 813"/>
              <a:gd name="T74" fmla="*/ 144 w 1497"/>
              <a:gd name="T75" fmla="*/ 253 h 813"/>
              <a:gd name="T76" fmla="*/ 79 w 1497"/>
              <a:gd name="T77" fmla="*/ 297 h 813"/>
              <a:gd name="T78" fmla="*/ 40 w 1497"/>
              <a:gd name="T79" fmla="*/ 303 h 813"/>
              <a:gd name="T80" fmla="*/ 19 w 1497"/>
              <a:gd name="T81" fmla="*/ 386 h 813"/>
              <a:gd name="T82" fmla="*/ 36 w 1497"/>
              <a:gd name="T83" fmla="*/ 459 h 813"/>
              <a:gd name="T84" fmla="*/ 102 w 1497"/>
              <a:gd name="T85" fmla="*/ 517 h 813"/>
              <a:gd name="T86" fmla="*/ 248 w 1497"/>
              <a:gd name="T87" fmla="*/ 511 h 813"/>
              <a:gd name="T88" fmla="*/ 300 w 1497"/>
              <a:gd name="T89" fmla="*/ 600 h 813"/>
              <a:gd name="T90" fmla="*/ 133 w 1497"/>
              <a:gd name="T91" fmla="*/ 628 h 813"/>
              <a:gd name="T92" fmla="*/ 177 w 1497"/>
              <a:gd name="T93" fmla="*/ 699 h 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497" h="813">
                <a:moveTo>
                  <a:pt x="218" y="762"/>
                </a:moveTo>
                <a:cubicBezTo>
                  <a:pt x="239" y="743"/>
                  <a:pt x="273" y="728"/>
                  <a:pt x="299" y="742"/>
                </a:cubicBezTo>
                <a:cubicBezTo>
                  <a:pt x="297" y="742"/>
                  <a:pt x="352" y="813"/>
                  <a:pt x="352" y="783"/>
                </a:cubicBezTo>
                <a:cubicBezTo>
                  <a:pt x="351" y="741"/>
                  <a:pt x="351" y="700"/>
                  <a:pt x="351" y="658"/>
                </a:cubicBezTo>
                <a:cubicBezTo>
                  <a:pt x="350" y="606"/>
                  <a:pt x="342" y="605"/>
                  <a:pt x="391" y="588"/>
                </a:cubicBezTo>
                <a:cubicBezTo>
                  <a:pt x="429" y="576"/>
                  <a:pt x="445" y="564"/>
                  <a:pt x="478" y="589"/>
                </a:cubicBezTo>
                <a:cubicBezTo>
                  <a:pt x="508" y="611"/>
                  <a:pt x="533" y="638"/>
                  <a:pt x="560" y="665"/>
                </a:cubicBezTo>
                <a:cubicBezTo>
                  <a:pt x="585" y="690"/>
                  <a:pt x="627" y="672"/>
                  <a:pt x="660" y="668"/>
                </a:cubicBezTo>
                <a:cubicBezTo>
                  <a:pt x="698" y="663"/>
                  <a:pt x="699" y="701"/>
                  <a:pt x="726" y="708"/>
                </a:cubicBezTo>
                <a:cubicBezTo>
                  <a:pt x="724" y="720"/>
                  <a:pt x="717" y="745"/>
                  <a:pt x="722" y="756"/>
                </a:cubicBezTo>
                <a:cubicBezTo>
                  <a:pt x="723" y="760"/>
                  <a:pt x="742" y="756"/>
                  <a:pt x="744" y="760"/>
                </a:cubicBezTo>
                <a:cubicBezTo>
                  <a:pt x="748" y="766"/>
                  <a:pt x="748" y="780"/>
                  <a:pt x="749" y="787"/>
                </a:cubicBezTo>
                <a:cubicBezTo>
                  <a:pt x="751" y="798"/>
                  <a:pt x="781" y="786"/>
                  <a:pt x="792" y="790"/>
                </a:cubicBezTo>
                <a:cubicBezTo>
                  <a:pt x="820" y="800"/>
                  <a:pt x="819" y="799"/>
                  <a:pt x="840" y="779"/>
                </a:cubicBezTo>
                <a:cubicBezTo>
                  <a:pt x="852" y="768"/>
                  <a:pt x="866" y="759"/>
                  <a:pt x="878" y="749"/>
                </a:cubicBezTo>
                <a:cubicBezTo>
                  <a:pt x="883" y="745"/>
                  <a:pt x="895" y="731"/>
                  <a:pt x="902" y="727"/>
                </a:cubicBezTo>
                <a:cubicBezTo>
                  <a:pt x="915" y="717"/>
                  <a:pt x="911" y="711"/>
                  <a:pt x="938" y="715"/>
                </a:cubicBezTo>
                <a:cubicBezTo>
                  <a:pt x="955" y="717"/>
                  <a:pt x="970" y="725"/>
                  <a:pt x="986" y="730"/>
                </a:cubicBezTo>
                <a:cubicBezTo>
                  <a:pt x="987" y="675"/>
                  <a:pt x="1067" y="708"/>
                  <a:pt x="1103" y="708"/>
                </a:cubicBezTo>
                <a:cubicBezTo>
                  <a:pt x="1127" y="708"/>
                  <a:pt x="1146" y="707"/>
                  <a:pt x="1170" y="711"/>
                </a:cubicBezTo>
                <a:cubicBezTo>
                  <a:pt x="1199" y="715"/>
                  <a:pt x="1213" y="735"/>
                  <a:pt x="1241" y="736"/>
                </a:cubicBezTo>
                <a:cubicBezTo>
                  <a:pt x="1250" y="696"/>
                  <a:pt x="1256" y="647"/>
                  <a:pt x="1225" y="613"/>
                </a:cubicBezTo>
                <a:cubicBezTo>
                  <a:pt x="1244" y="609"/>
                  <a:pt x="1263" y="604"/>
                  <a:pt x="1282" y="600"/>
                </a:cubicBezTo>
                <a:cubicBezTo>
                  <a:pt x="1315" y="592"/>
                  <a:pt x="1313" y="595"/>
                  <a:pt x="1311" y="561"/>
                </a:cubicBezTo>
                <a:cubicBezTo>
                  <a:pt x="1310" y="545"/>
                  <a:pt x="1323" y="526"/>
                  <a:pt x="1329" y="511"/>
                </a:cubicBezTo>
                <a:cubicBezTo>
                  <a:pt x="1340" y="482"/>
                  <a:pt x="1349" y="492"/>
                  <a:pt x="1380" y="496"/>
                </a:cubicBezTo>
                <a:cubicBezTo>
                  <a:pt x="1404" y="499"/>
                  <a:pt x="1401" y="512"/>
                  <a:pt x="1425" y="500"/>
                </a:cubicBezTo>
                <a:cubicBezTo>
                  <a:pt x="1440" y="492"/>
                  <a:pt x="1429" y="467"/>
                  <a:pt x="1433" y="452"/>
                </a:cubicBezTo>
                <a:cubicBezTo>
                  <a:pt x="1443" y="418"/>
                  <a:pt x="1458" y="439"/>
                  <a:pt x="1469" y="420"/>
                </a:cubicBezTo>
                <a:cubicBezTo>
                  <a:pt x="1475" y="410"/>
                  <a:pt x="1497" y="384"/>
                  <a:pt x="1492" y="376"/>
                </a:cubicBezTo>
                <a:cubicBezTo>
                  <a:pt x="1485" y="365"/>
                  <a:pt x="1475" y="338"/>
                  <a:pt x="1463" y="358"/>
                </a:cubicBezTo>
                <a:cubicBezTo>
                  <a:pt x="1454" y="372"/>
                  <a:pt x="1421" y="351"/>
                  <a:pt x="1413" y="341"/>
                </a:cubicBezTo>
                <a:cubicBezTo>
                  <a:pt x="1406" y="331"/>
                  <a:pt x="1395" y="328"/>
                  <a:pt x="1389" y="319"/>
                </a:cubicBezTo>
                <a:cubicBezTo>
                  <a:pt x="1378" y="305"/>
                  <a:pt x="1387" y="285"/>
                  <a:pt x="1359" y="279"/>
                </a:cubicBezTo>
                <a:cubicBezTo>
                  <a:pt x="1335" y="273"/>
                  <a:pt x="1315" y="308"/>
                  <a:pt x="1283" y="292"/>
                </a:cubicBezTo>
                <a:cubicBezTo>
                  <a:pt x="1271" y="285"/>
                  <a:pt x="1279" y="259"/>
                  <a:pt x="1259" y="260"/>
                </a:cubicBezTo>
                <a:cubicBezTo>
                  <a:pt x="1250" y="261"/>
                  <a:pt x="1242" y="281"/>
                  <a:pt x="1235" y="288"/>
                </a:cubicBezTo>
                <a:cubicBezTo>
                  <a:pt x="1209" y="241"/>
                  <a:pt x="1183" y="193"/>
                  <a:pt x="1158" y="146"/>
                </a:cubicBezTo>
                <a:cubicBezTo>
                  <a:pt x="1148" y="129"/>
                  <a:pt x="1126" y="116"/>
                  <a:pt x="1111" y="104"/>
                </a:cubicBezTo>
                <a:cubicBezTo>
                  <a:pt x="1097" y="91"/>
                  <a:pt x="1109" y="82"/>
                  <a:pt x="1112" y="70"/>
                </a:cubicBezTo>
                <a:cubicBezTo>
                  <a:pt x="1091" y="83"/>
                  <a:pt x="1030" y="99"/>
                  <a:pt x="1028" y="124"/>
                </a:cubicBezTo>
                <a:cubicBezTo>
                  <a:pt x="1016" y="117"/>
                  <a:pt x="1001" y="119"/>
                  <a:pt x="989" y="128"/>
                </a:cubicBezTo>
                <a:cubicBezTo>
                  <a:pt x="987" y="112"/>
                  <a:pt x="995" y="106"/>
                  <a:pt x="999" y="93"/>
                </a:cubicBezTo>
                <a:cubicBezTo>
                  <a:pt x="985" y="102"/>
                  <a:pt x="970" y="96"/>
                  <a:pt x="958" y="91"/>
                </a:cubicBezTo>
                <a:cubicBezTo>
                  <a:pt x="959" y="93"/>
                  <a:pt x="960" y="96"/>
                  <a:pt x="962" y="98"/>
                </a:cubicBezTo>
                <a:cubicBezTo>
                  <a:pt x="959" y="98"/>
                  <a:pt x="955" y="98"/>
                  <a:pt x="952" y="98"/>
                </a:cubicBezTo>
                <a:cubicBezTo>
                  <a:pt x="953" y="84"/>
                  <a:pt x="951" y="82"/>
                  <a:pt x="941" y="72"/>
                </a:cubicBezTo>
                <a:cubicBezTo>
                  <a:pt x="938" y="93"/>
                  <a:pt x="913" y="90"/>
                  <a:pt x="902" y="78"/>
                </a:cubicBezTo>
                <a:cubicBezTo>
                  <a:pt x="909" y="86"/>
                  <a:pt x="900" y="28"/>
                  <a:pt x="899" y="27"/>
                </a:cubicBezTo>
                <a:cubicBezTo>
                  <a:pt x="897" y="8"/>
                  <a:pt x="871" y="23"/>
                  <a:pt x="857" y="14"/>
                </a:cubicBezTo>
                <a:cubicBezTo>
                  <a:pt x="834" y="0"/>
                  <a:pt x="826" y="15"/>
                  <a:pt x="807" y="19"/>
                </a:cubicBezTo>
                <a:cubicBezTo>
                  <a:pt x="796" y="22"/>
                  <a:pt x="804" y="34"/>
                  <a:pt x="796" y="36"/>
                </a:cubicBezTo>
                <a:cubicBezTo>
                  <a:pt x="781" y="39"/>
                  <a:pt x="766" y="43"/>
                  <a:pt x="751" y="46"/>
                </a:cubicBezTo>
                <a:cubicBezTo>
                  <a:pt x="736" y="50"/>
                  <a:pt x="693" y="53"/>
                  <a:pt x="688" y="67"/>
                </a:cubicBezTo>
                <a:cubicBezTo>
                  <a:pt x="686" y="71"/>
                  <a:pt x="653" y="84"/>
                  <a:pt x="648" y="85"/>
                </a:cubicBezTo>
                <a:cubicBezTo>
                  <a:pt x="633" y="90"/>
                  <a:pt x="636" y="77"/>
                  <a:pt x="619" y="90"/>
                </a:cubicBezTo>
                <a:cubicBezTo>
                  <a:pt x="609" y="96"/>
                  <a:pt x="601" y="95"/>
                  <a:pt x="592" y="102"/>
                </a:cubicBezTo>
                <a:cubicBezTo>
                  <a:pt x="579" y="92"/>
                  <a:pt x="549" y="95"/>
                  <a:pt x="534" y="98"/>
                </a:cubicBezTo>
                <a:cubicBezTo>
                  <a:pt x="535" y="106"/>
                  <a:pt x="536" y="110"/>
                  <a:pt x="536" y="121"/>
                </a:cubicBezTo>
                <a:cubicBezTo>
                  <a:pt x="543" y="119"/>
                  <a:pt x="550" y="123"/>
                  <a:pt x="554" y="123"/>
                </a:cubicBezTo>
                <a:cubicBezTo>
                  <a:pt x="522" y="140"/>
                  <a:pt x="566" y="138"/>
                  <a:pt x="578" y="152"/>
                </a:cubicBezTo>
                <a:cubicBezTo>
                  <a:pt x="559" y="165"/>
                  <a:pt x="538" y="149"/>
                  <a:pt x="523" y="173"/>
                </a:cubicBezTo>
                <a:cubicBezTo>
                  <a:pt x="521" y="175"/>
                  <a:pt x="539" y="189"/>
                  <a:pt x="532" y="201"/>
                </a:cubicBezTo>
                <a:cubicBezTo>
                  <a:pt x="527" y="210"/>
                  <a:pt x="505" y="214"/>
                  <a:pt x="499" y="223"/>
                </a:cubicBezTo>
                <a:cubicBezTo>
                  <a:pt x="513" y="234"/>
                  <a:pt x="538" y="256"/>
                  <a:pt x="560" y="256"/>
                </a:cubicBezTo>
                <a:cubicBezTo>
                  <a:pt x="557" y="276"/>
                  <a:pt x="539" y="307"/>
                  <a:pt x="515" y="293"/>
                </a:cubicBezTo>
                <a:cubicBezTo>
                  <a:pt x="494" y="280"/>
                  <a:pt x="485" y="315"/>
                  <a:pt x="477" y="295"/>
                </a:cubicBezTo>
                <a:cubicBezTo>
                  <a:pt x="448" y="303"/>
                  <a:pt x="453" y="277"/>
                  <a:pt x="434" y="269"/>
                </a:cubicBezTo>
                <a:cubicBezTo>
                  <a:pt x="421" y="264"/>
                  <a:pt x="415" y="281"/>
                  <a:pt x="406" y="282"/>
                </a:cubicBezTo>
                <a:cubicBezTo>
                  <a:pt x="405" y="283"/>
                  <a:pt x="378" y="260"/>
                  <a:pt x="378" y="276"/>
                </a:cubicBezTo>
                <a:cubicBezTo>
                  <a:pt x="378" y="281"/>
                  <a:pt x="338" y="298"/>
                  <a:pt x="326" y="292"/>
                </a:cubicBezTo>
                <a:cubicBezTo>
                  <a:pt x="311" y="286"/>
                  <a:pt x="296" y="256"/>
                  <a:pt x="304" y="299"/>
                </a:cubicBezTo>
                <a:cubicBezTo>
                  <a:pt x="302" y="300"/>
                  <a:pt x="300" y="300"/>
                  <a:pt x="298" y="301"/>
                </a:cubicBezTo>
                <a:cubicBezTo>
                  <a:pt x="295" y="274"/>
                  <a:pt x="270" y="245"/>
                  <a:pt x="243" y="245"/>
                </a:cubicBezTo>
                <a:cubicBezTo>
                  <a:pt x="221" y="245"/>
                  <a:pt x="209" y="212"/>
                  <a:pt x="194" y="247"/>
                </a:cubicBezTo>
                <a:cubicBezTo>
                  <a:pt x="178" y="234"/>
                  <a:pt x="161" y="230"/>
                  <a:pt x="144" y="253"/>
                </a:cubicBezTo>
                <a:cubicBezTo>
                  <a:pt x="135" y="266"/>
                  <a:pt x="113" y="261"/>
                  <a:pt x="109" y="277"/>
                </a:cubicBezTo>
                <a:cubicBezTo>
                  <a:pt x="105" y="289"/>
                  <a:pt x="91" y="296"/>
                  <a:pt x="79" y="297"/>
                </a:cubicBezTo>
                <a:cubicBezTo>
                  <a:pt x="86" y="319"/>
                  <a:pt x="96" y="328"/>
                  <a:pt x="78" y="342"/>
                </a:cubicBezTo>
                <a:cubicBezTo>
                  <a:pt x="69" y="349"/>
                  <a:pt x="47" y="312"/>
                  <a:pt x="40" y="303"/>
                </a:cubicBezTo>
                <a:cubicBezTo>
                  <a:pt x="41" y="324"/>
                  <a:pt x="23" y="328"/>
                  <a:pt x="20" y="343"/>
                </a:cubicBezTo>
                <a:cubicBezTo>
                  <a:pt x="18" y="356"/>
                  <a:pt x="23" y="383"/>
                  <a:pt x="19" y="386"/>
                </a:cubicBezTo>
                <a:cubicBezTo>
                  <a:pt x="3" y="400"/>
                  <a:pt x="0" y="418"/>
                  <a:pt x="18" y="425"/>
                </a:cubicBezTo>
                <a:cubicBezTo>
                  <a:pt x="29" y="430"/>
                  <a:pt x="27" y="450"/>
                  <a:pt x="36" y="459"/>
                </a:cubicBezTo>
                <a:cubicBezTo>
                  <a:pt x="58" y="425"/>
                  <a:pt x="88" y="496"/>
                  <a:pt x="94" y="511"/>
                </a:cubicBezTo>
                <a:cubicBezTo>
                  <a:pt x="65" y="508"/>
                  <a:pt x="68" y="524"/>
                  <a:pt x="102" y="517"/>
                </a:cubicBezTo>
                <a:cubicBezTo>
                  <a:pt x="129" y="512"/>
                  <a:pt x="158" y="485"/>
                  <a:pt x="179" y="493"/>
                </a:cubicBezTo>
                <a:cubicBezTo>
                  <a:pt x="206" y="501"/>
                  <a:pt x="230" y="480"/>
                  <a:pt x="248" y="511"/>
                </a:cubicBezTo>
                <a:cubicBezTo>
                  <a:pt x="262" y="535"/>
                  <a:pt x="296" y="564"/>
                  <a:pt x="304" y="587"/>
                </a:cubicBezTo>
                <a:cubicBezTo>
                  <a:pt x="304" y="583"/>
                  <a:pt x="300" y="599"/>
                  <a:pt x="300" y="600"/>
                </a:cubicBezTo>
                <a:cubicBezTo>
                  <a:pt x="281" y="597"/>
                  <a:pt x="132" y="570"/>
                  <a:pt x="185" y="628"/>
                </a:cubicBezTo>
                <a:cubicBezTo>
                  <a:pt x="167" y="628"/>
                  <a:pt x="150" y="628"/>
                  <a:pt x="133" y="628"/>
                </a:cubicBezTo>
                <a:cubicBezTo>
                  <a:pt x="143" y="637"/>
                  <a:pt x="159" y="647"/>
                  <a:pt x="166" y="658"/>
                </a:cubicBezTo>
                <a:cubicBezTo>
                  <a:pt x="173" y="669"/>
                  <a:pt x="169" y="689"/>
                  <a:pt x="177" y="699"/>
                </a:cubicBezTo>
                <a:cubicBezTo>
                  <a:pt x="211" y="738"/>
                  <a:pt x="229" y="696"/>
                  <a:pt x="218" y="762"/>
                </a:cubicBezTo>
                <a:close/>
              </a:path>
            </a:pathLst>
          </a:custGeom>
          <a:solidFill>
            <a:srgbClr val="FF9900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24" name="Freeform 707"/>
          <p:cNvSpPr>
            <a:spLocks noEditPoints="1"/>
          </p:cNvSpPr>
          <p:nvPr/>
        </p:nvSpPr>
        <p:spPr bwMode="auto">
          <a:xfrm>
            <a:off x="5410993" y="3093375"/>
            <a:ext cx="981626" cy="526726"/>
          </a:xfrm>
          <a:custGeom>
            <a:avLst/>
            <a:gdLst>
              <a:gd name="T0" fmla="*/ 742 w 1511"/>
              <a:gd name="T1" fmla="*/ 771 h 809"/>
              <a:gd name="T2" fmla="*/ 666 w 1511"/>
              <a:gd name="T3" fmla="*/ 681 h 809"/>
              <a:gd name="T4" fmla="*/ 399 w 1511"/>
              <a:gd name="T5" fmla="*/ 601 h 809"/>
              <a:gd name="T6" fmla="*/ 298 w 1511"/>
              <a:gd name="T7" fmla="*/ 754 h 809"/>
              <a:gd name="T8" fmla="*/ 175 w 1511"/>
              <a:gd name="T9" fmla="*/ 709 h 809"/>
              <a:gd name="T10" fmla="*/ 171 w 1511"/>
              <a:gd name="T11" fmla="*/ 604 h 809"/>
              <a:gd name="T12" fmla="*/ 181 w 1511"/>
              <a:gd name="T13" fmla="*/ 505 h 809"/>
              <a:gd name="T14" fmla="*/ 49 w 1511"/>
              <a:gd name="T15" fmla="*/ 468 h 809"/>
              <a:gd name="T16" fmla="*/ 16 w 1511"/>
              <a:gd name="T17" fmla="*/ 369 h 809"/>
              <a:gd name="T18" fmla="*/ 79 w 1511"/>
              <a:gd name="T19" fmla="*/ 337 h 809"/>
              <a:gd name="T20" fmla="*/ 142 w 1511"/>
              <a:gd name="T21" fmla="*/ 252 h 809"/>
              <a:gd name="T22" fmla="*/ 309 w 1511"/>
              <a:gd name="T23" fmla="*/ 271 h 809"/>
              <a:gd name="T24" fmla="*/ 412 w 1511"/>
              <a:gd name="T25" fmla="*/ 276 h 809"/>
              <a:gd name="T26" fmla="*/ 490 w 1511"/>
              <a:gd name="T27" fmla="*/ 294 h 809"/>
              <a:gd name="T28" fmla="*/ 516 w 1511"/>
              <a:gd name="T29" fmla="*/ 208 h 809"/>
              <a:gd name="T30" fmla="*/ 534 w 1511"/>
              <a:gd name="T31" fmla="*/ 136 h 809"/>
              <a:gd name="T32" fmla="*/ 597 w 1511"/>
              <a:gd name="T33" fmla="*/ 95 h 809"/>
              <a:gd name="T34" fmla="*/ 754 w 1511"/>
              <a:gd name="T35" fmla="*/ 41 h 809"/>
              <a:gd name="T36" fmla="*/ 919 w 1511"/>
              <a:gd name="T37" fmla="*/ 80 h 809"/>
              <a:gd name="T38" fmla="*/ 998 w 1511"/>
              <a:gd name="T39" fmla="*/ 89 h 809"/>
              <a:gd name="T40" fmla="*/ 1112 w 1511"/>
              <a:gd name="T41" fmla="*/ 67 h 809"/>
              <a:gd name="T42" fmla="*/ 1241 w 1511"/>
              <a:gd name="T43" fmla="*/ 275 h 809"/>
              <a:gd name="T44" fmla="*/ 1396 w 1511"/>
              <a:gd name="T45" fmla="*/ 305 h 809"/>
              <a:gd name="T46" fmla="*/ 1505 w 1511"/>
              <a:gd name="T47" fmla="*/ 375 h 809"/>
              <a:gd name="T48" fmla="*/ 1399 w 1511"/>
              <a:gd name="T49" fmla="*/ 514 h 809"/>
              <a:gd name="T50" fmla="*/ 1326 w 1511"/>
              <a:gd name="T51" fmla="*/ 569 h 809"/>
              <a:gd name="T52" fmla="*/ 1174 w 1511"/>
              <a:gd name="T53" fmla="*/ 724 h 809"/>
              <a:gd name="T54" fmla="*/ 988 w 1511"/>
              <a:gd name="T55" fmla="*/ 743 h 809"/>
              <a:gd name="T56" fmla="*/ 889 w 1511"/>
              <a:gd name="T57" fmla="*/ 760 h 809"/>
              <a:gd name="T58" fmla="*/ 820 w 1511"/>
              <a:gd name="T59" fmla="*/ 791 h 809"/>
              <a:gd name="T60" fmla="*/ 908 w 1511"/>
              <a:gd name="T61" fmla="*/ 718 h 809"/>
              <a:gd name="T62" fmla="*/ 1108 w 1511"/>
              <a:gd name="T63" fmla="*/ 703 h 809"/>
              <a:gd name="T64" fmla="*/ 1292 w 1511"/>
              <a:gd name="T65" fmla="*/ 593 h 809"/>
              <a:gd name="T66" fmla="*/ 1370 w 1511"/>
              <a:gd name="T67" fmla="*/ 488 h 809"/>
              <a:gd name="T68" fmla="*/ 1457 w 1511"/>
              <a:gd name="T69" fmla="*/ 425 h 809"/>
              <a:gd name="T70" fmla="*/ 1458 w 1511"/>
              <a:gd name="T71" fmla="*/ 376 h 809"/>
              <a:gd name="T72" fmla="*/ 1305 w 1511"/>
              <a:gd name="T73" fmla="*/ 309 h 809"/>
              <a:gd name="T74" fmla="*/ 1232 w 1511"/>
              <a:gd name="T75" fmla="*/ 296 h 809"/>
              <a:gd name="T76" fmla="*/ 1042 w 1511"/>
              <a:gd name="T77" fmla="*/ 143 h 809"/>
              <a:gd name="T78" fmla="*/ 982 w 1511"/>
              <a:gd name="T79" fmla="*/ 112 h 809"/>
              <a:gd name="T80" fmla="*/ 907 w 1511"/>
              <a:gd name="T81" fmla="*/ 82 h 809"/>
              <a:gd name="T82" fmla="*/ 857 w 1511"/>
              <a:gd name="T83" fmla="*/ 26 h 809"/>
              <a:gd name="T84" fmla="*/ 655 w 1511"/>
              <a:gd name="T85" fmla="*/ 98 h 809"/>
              <a:gd name="T86" fmla="*/ 567 w 1511"/>
              <a:gd name="T87" fmla="*/ 108 h 809"/>
              <a:gd name="T88" fmla="*/ 562 w 1511"/>
              <a:gd name="T89" fmla="*/ 136 h 809"/>
              <a:gd name="T90" fmla="*/ 546 w 1511"/>
              <a:gd name="T91" fmla="*/ 209 h 809"/>
              <a:gd name="T92" fmla="*/ 515 w 1511"/>
              <a:gd name="T93" fmla="*/ 304 h 809"/>
              <a:gd name="T94" fmla="*/ 412 w 1511"/>
              <a:gd name="T95" fmla="*/ 296 h 809"/>
              <a:gd name="T96" fmla="*/ 319 w 1511"/>
              <a:gd name="T97" fmla="*/ 309 h 809"/>
              <a:gd name="T98" fmla="*/ 214 w 1511"/>
              <a:gd name="T99" fmla="*/ 244 h 809"/>
              <a:gd name="T100" fmla="*/ 122 w 1511"/>
              <a:gd name="T101" fmla="*/ 283 h 809"/>
              <a:gd name="T102" fmla="*/ 34 w 1511"/>
              <a:gd name="T103" fmla="*/ 349 h 809"/>
              <a:gd name="T104" fmla="*/ 54 w 1511"/>
              <a:gd name="T105" fmla="*/ 445 h 809"/>
              <a:gd name="T106" fmla="*/ 285 w 1511"/>
              <a:gd name="T107" fmla="*/ 541 h 809"/>
              <a:gd name="T108" fmla="*/ 222 w 1511"/>
              <a:gd name="T109" fmla="*/ 604 h 809"/>
              <a:gd name="T110" fmla="*/ 189 w 1511"/>
              <a:gd name="T111" fmla="*/ 697 h 809"/>
              <a:gd name="T112" fmla="*/ 347 w 1511"/>
              <a:gd name="T113" fmla="*/ 739 h 809"/>
              <a:gd name="T114" fmla="*/ 571 w 1511"/>
              <a:gd name="T115" fmla="*/ 662 h 809"/>
              <a:gd name="T116" fmla="*/ 740 w 1511"/>
              <a:gd name="T117" fmla="*/ 713 h 809"/>
              <a:gd name="T118" fmla="*/ 763 w 1511"/>
              <a:gd name="T119" fmla="*/ 787 h 8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511" h="809">
                <a:moveTo>
                  <a:pt x="820" y="809"/>
                </a:moveTo>
                <a:cubicBezTo>
                  <a:pt x="813" y="809"/>
                  <a:pt x="806" y="807"/>
                  <a:pt x="794" y="802"/>
                </a:cubicBezTo>
                <a:cubicBezTo>
                  <a:pt x="793" y="802"/>
                  <a:pt x="785" y="802"/>
                  <a:pt x="778" y="803"/>
                </a:cubicBezTo>
                <a:cubicBezTo>
                  <a:pt x="773" y="804"/>
                  <a:pt x="768" y="805"/>
                  <a:pt x="763" y="805"/>
                </a:cubicBezTo>
                <a:cubicBezTo>
                  <a:pt x="749" y="805"/>
                  <a:pt x="745" y="796"/>
                  <a:pt x="745" y="792"/>
                </a:cubicBezTo>
                <a:cubicBezTo>
                  <a:pt x="744" y="790"/>
                  <a:pt x="744" y="787"/>
                  <a:pt x="744" y="784"/>
                </a:cubicBezTo>
                <a:cubicBezTo>
                  <a:pt x="744" y="781"/>
                  <a:pt x="743" y="775"/>
                  <a:pt x="742" y="771"/>
                </a:cubicBezTo>
                <a:cubicBezTo>
                  <a:pt x="741" y="771"/>
                  <a:pt x="741" y="771"/>
                  <a:pt x="740" y="771"/>
                </a:cubicBezTo>
                <a:cubicBezTo>
                  <a:pt x="736" y="771"/>
                  <a:pt x="736" y="771"/>
                  <a:pt x="736" y="771"/>
                </a:cubicBezTo>
                <a:cubicBezTo>
                  <a:pt x="730" y="771"/>
                  <a:pt x="721" y="771"/>
                  <a:pt x="718" y="763"/>
                </a:cubicBezTo>
                <a:cubicBezTo>
                  <a:pt x="714" y="753"/>
                  <a:pt x="717" y="738"/>
                  <a:pt x="719" y="724"/>
                </a:cubicBezTo>
                <a:cubicBezTo>
                  <a:pt x="720" y="722"/>
                  <a:pt x="720" y="720"/>
                  <a:pt x="721" y="718"/>
                </a:cubicBezTo>
                <a:cubicBezTo>
                  <a:pt x="711" y="713"/>
                  <a:pt x="705" y="705"/>
                  <a:pt x="699" y="698"/>
                </a:cubicBezTo>
                <a:cubicBezTo>
                  <a:pt x="689" y="686"/>
                  <a:pt x="682" y="679"/>
                  <a:pt x="666" y="681"/>
                </a:cubicBezTo>
                <a:cubicBezTo>
                  <a:pt x="658" y="682"/>
                  <a:pt x="651" y="683"/>
                  <a:pt x="643" y="685"/>
                </a:cubicBezTo>
                <a:cubicBezTo>
                  <a:pt x="629" y="688"/>
                  <a:pt x="614" y="691"/>
                  <a:pt x="600" y="691"/>
                </a:cubicBezTo>
                <a:cubicBezTo>
                  <a:pt x="583" y="691"/>
                  <a:pt x="569" y="686"/>
                  <a:pt x="559" y="676"/>
                </a:cubicBezTo>
                <a:cubicBezTo>
                  <a:pt x="546" y="662"/>
                  <a:pt x="546" y="662"/>
                  <a:pt x="546" y="662"/>
                </a:cubicBezTo>
                <a:cubicBezTo>
                  <a:pt x="523" y="640"/>
                  <a:pt x="502" y="619"/>
                  <a:pt x="477" y="600"/>
                </a:cubicBezTo>
                <a:cubicBezTo>
                  <a:pt x="454" y="583"/>
                  <a:pt x="441" y="586"/>
                  <a:pt x="414" y="596"/>
                </a:cubicBezTo>
                <a:cubicBezTo>
                  <a:pt x="409" y="598"/>
                  <a:pt x="404" y="599"/>
                  <a:pt x="399" y="601"/>
                </a:cubicBezTo>
                <a:cubicBezTo>
                  <a:pt x="364" y="613"/>
                  <a:pt x="364" y="613"/>
                  <a:pt x="365" y="643"/>
                </a:cubicBezTo>
                <a:cubicBezTo>
                  <a:pt x="365" y="648"/>
                  <a:pt x="365" y="655"/>
                  <a:pt x="365" y="662"/>
                </a:cubicBezTo>
                <a:cubicBezTo>
                  <a:pt x="365" y="687"/>
                  <a:pt x="365" y="713"/>
                  <a:pt x="366" y="738"/>
                </a:cubicBezTo>
                <a:cubicBezTo>
                  <a:pt x="366" y="787"/>
                  <a:pt x="366" y="787"/>
                  <a:pt x="366" y="787"/>
                </a:cubicBezTo>
                <a:cubicBezTo>
                  <a:pt x="366" y="792"/>
                  <a:pt x="365" y="796"/>
                  <a:pt x="362" y="799"/>
                </a:cubicBezTo>
                <a:cubicBezTo>
                  <a:pt x="359" y="802"/>
                  <a:pt x="356" y="803"/>
                  <a:pt x="353" y="803"/>
                </a:cubicBezTo>
                <a:cubicBezTo>
                  <a:pt x="338" y="803"/>
                  <a:pt x="308" y="770"/>
                  <a:pt x="298" y="754"/>
                </a:cubicBezTo>
                <a:cubicBezTo>
                  <a:pt x="280" y="745"/>
                  <a:pt x="251" y="753"/>
                  <a:pt x="230" y="773"/>
                </a:cubicBezTo>
                <a:cubicBezTo>
                  <a:pt x="210" y="791"/>
                  <a:pt x="210" y="791"/>
                  <a:pt x="210" y="791"/>
                </a:cubicBezTo>
                <a:cubicBezTo>
                  <a:pt x="214" y="764"/>
                  <a:pt x="214" y="764"/>
                  <a:pt x="214" y="764"/>
                </a:cubicBezTo>
                <a:cubicBezTo>
                  <a:pt x="218" y="742"/>
                  <a:pt x="218" y="735"/>
                  <a:pt x="217" y="733"/>
                </a:cubicBezTo>
                <a:cubicBezTo>
                  <a:pt x="217" y="733"/>
                  <a:pt x="217" y="733"/>
                  <a:pt x="217" y="733"/>
                </a:cubicBezTo>
                <a:cubicBezTo>
                  <a:pt x="217" y="733"/>
                  <a:pt x="214" y="732"/>
                  <a:pt x="213" y="732"/>
                </a:cubicBezTo>
                <a:cubicBezTo>
                  <a:pt x="205" y="730"/>
                  <a:pt x="191" y="727"/>
                  <a:pt x="175" y="709"/>
                </a:cubicBezTo>
                <a:cubicBezTo>
                  <a:pt x="169" y="701"/>
                  <a:pt x="168" y="691"/>
                  <a:pt x="167" y="682"/>
                </a:cubicBezTo>
                <a:cubicBezTo>
                  <a:pt x="166" y="676"/>
                  <a:pt x="165" y="670"/>
                  <a:pt x="163" y="667"/>
                </a:cubicBezTo>
                <a:cubicBezTo>
                  <a:pt x="160" y="660"/>
                  <a:pt x="151" y="654"/>
                  <a:pt x="143" y="648"/>
                </a:cubicBezTo>
                <a:cubicBezTo>
                  <a:pt x="139" y="645"/>
                  <a:pt x="135" y="642"/>
                  <a:pt x="132" y="639"/>
                </a:cubicBezTo>
                <a:cubicBezTo>
                  <a:pt x="113" y="623"/>
                  <a:pt x="113" y="623"/>
                  <a:pt x="113" y="623"/>
                </a:cubicBezTo>
                <a:cubicBezTo>
                  <a:pt x="172" y="623"/>
                  <a:pt x="172" y="623"/>
                  <a:pt x="172" y="623"/>
                </a:cubicBezTo>
                <a:cubicBezTo>
                  <a:pt x="170" y="617"/>
                  <a:pt x="168" y="610"/>
                  <a:pt x="171" y="604"/>
                </a:cubicBezTo>
                <a:cubicBezTo>
                  <a:pt x="176" y="592"/>
                  <a:pt x="192" y="586"/>
                  <a:pt x="222" y="586"/>
                </a:cubicBezTo>
                <a:cubicBezTo>
                  <a:pt x="249" y="586"/>
                  <a:pt x="282" y="591"/>
                  <a:pt x="298" y="594"/>
                </a:cubicBezTo>
                <a:cubicBezTo>
                  <a:pt x="298" y="593"/>
                  <a:pt x="299" y="592"/>
                  <a:pt x="299" y="591"/>
                </a:cubicBezTo>
                <a:cubicBezTo>
                  <a:pt x="294" y="580"/>
                  <a:pt x="282" y="566"/>
                  <a:pt x="271" y="553"/>
                </a:cubicBezTo>
                <a:cubicBezTo>
                  <a:pt x="261" y="542"/>
                  <a:pt x="252" y="531"/>
                  <a:pt x="245" y="520"/>
                </a:cubicBezTo>
                <a:cubicBezTo>
                  <a:pt x="237" y="504"/>
                  <a:pt x="226" y="506"/>
                  <a:pt x="214" y="507"/>
                </a:cubicBezTo>
                <a:cubicBezTo>
                  <a:pt x="203" y="508"/>
                  <a:pt x="191" y="508"/>
                  <a:pt x="181" y="505"/>
                </a:cubicBezTo>
                <a:cubicBezTo>
                  <a:pt x="172" y="502"/>
                  <a:pt x="158" y="509"/>
                  <a:pt x="144" y="516"/>
                </a:cubicBezTo>
                <a:cubicBezTo>
                  <a:pt x="132" y="522"/>
                  <a:pt x="121" y="528"/>
                  <a:pt x="109" y="530"/>
                </a:cubicBezTo>
                <a:cubicBezTo>
                  <a:pt x="102" y="531"/>
                  <a:pt x="97" y="532"/>
                  <a:pt x="92" y="532"/>
                </a:cubicBezTo>
                <a:cubicBezTo>
                  <a:pt x="72" y="532"/>
                  <a:pt x="70" y="522"/>
                  <a:pt x="70" y="519"/>
                </a:cubicBezTo>
                <a:cubicBezTo>
                  <a:pt x="70" y="516"/>
                  <a:pt x="71" y="508"/>
                  <a:pt x="85" y="506"/>
                </a:cubicBezTo>
                <a:cubicBezTo>
                  <a:pt x="71" y="475"/>
                  <a:pt x="59" y="463"/>
                  <a:pt x="54" y="463"/>
                </a:cubicBezTo>
                <a:cubicBezTo>
                  <a:pt x="53" y="463"/>
                  <a:pt x="51" y="465"/>
                  <a:pt x="49" y="468"/>
                </a:cubicBezTo>
                <a:cubicBezTo>
                  <a:pt x="43" y="477"/>
                  <a:pt x="43" y="477"/>
                  <a:pt x="43" y="477"/>
                </a:cubicBezTo>
                <a:cubicBezTo>
                  <a:pt x="35" y="470"/>
                  <a:pt x="35" y="470"/>
                  <a:pt x="35" y="470"/>
                </a:cubicBezTo>
                <a:cubicBezTo>
                  <a:pt x="29" y="464"/>
                  <a:pt x="26" y="456"/>
                  <a:pt x="24" y="449"/>
                </a:cubicBezTo>
                <a:cubicBezTo>
                  <a:pt x="23" y="445"/>
                  <a:pt x="21" y="439"/>
                  <a:pt x="20" y="438"/>
                </a:cubicBezTo>
                <a:cubicBezTo>
                  <a:pt x="10" y="434"/>
                  <a:pt x="3" y="427"/>
                  <a:pt x="2" y="418"/>
                </a:cubicBezTo>
                <a:cubicBezTo>
                  <a:pt x="0" y="407"/>
                  <a:pt x="5" y="395"/>
                  <a:pt x="16" y="385"/>
                </a:cubicBezTo>
                <a:cubicBezTo>
                  <a:pt x="16" y="382"/>
                  <a:pt x="16" y="374"/>
                  <a:pt x="16" y="369"/>
                </a:cubicBezTo>
                <a:cubicBezTo>
                  <a:pt x="15" y="361"/>
                  <a:pt x="15" y="352"/>
                  <a:pt x="16" y="346"/>
                </a:cubicBezTo>
                <a:cubicBezTo>
                  <a:pt x="18" y="337"/>
                  <a:pt x="23" y="331"/>
                  <a:pt x="27" y="326"/>
                </a:cubicBezTo>
                <a:cubicBezTo>
                  <a:pt x="32" y="320"/>
                  <a:pt x="36" y="316"/>
                  <a:pt x="36" y="307"/>
                </a:cubicBezTo>
                <a:cubicBezTo>
                  <a:pt x="35" y="279"/>
                  <a:pt x="35" y="279"/>
                  <a:pt x="35" y="279"/>
                </a:cubicBezTo>
                <a:cubicBezTo>
                  <a:pt x="52" y="301"/>
                  <a:pt x="52" y="301"/>
                  <a:pt x="52" y="301"/>
                </a:cubicBezTo>
                <a:cubicBezTo>
                  <a:pt x="54" y="303"/>
                  <a:pt x="56" y="306"/>
                  <a:pt x="58" y="310"/>
                </a:cubicBezTo>
                <a:cubicBezTo>
                  <a:pt x="63" y="316"/>
                  <a:pt x="73" y="332"/>
                  <a:pt x="79" y="337"/>
                </a:cubicBezTo>
                <a:cubicBezTo>
                  <a:pt x="85" y="331"/>
                  <a:pt x="85" y="329"/>
                  <a:pt x="80" y="317"/>
                </a:cubicBezTo>
                <a:cubicBezTo>
                  <a:pt x="78" y="313"/>
                  <a:pt x="77" y="309"/>
                  <a:pt x="75" y="304"/>
                </a:cubicBezTo>
                <a:cubicBezTo>
                  <a:pt x="72" y="293"/>
                  <a:pt x="72" y="293"/>
                  <a:pt x="72" y="293"/>
                </a:cubicBezTo>
                <a:cubicBezTo>
                  <a:pt x="83" y="292"/>
                  <a:pt x="83" y="292"/>
                  <a:pt x="83" y="292"/>
                </a:cubicBezTo>
                <a:cubicBezTo>
                  <a:pt x="92" y="291"/>
                  <a:pt x="103" y="286"/>
                  <a:pt x="105" y="279"/>
                </a:cubicBezTo>
                <a:cubicBezTo>
                  <a:pt x="108" y="265"/>
                  <a:pt x="120" y="261"/>
                  <a:pt x="129" y="258"/>
                </a:cubicBezTo>
                <a:cubicBezTo>
                  <a:pt x="134" y="256"/>
                  <a:pt x="139" y="255"/>
                  <a:pt x="142" y="252"/>
                </a:cubicBezTo>
                <a:cubicBezTo>
                  <a:pt x="157" y="231"/>
                  <a:pt x="175" y="226"/>
                  <a:pt x="195" y="238"/>
                </a:cubicBezTo>
                <a:cubicBezTo>
                  <a:pt x="200" y="231"/>
                  <a:pt x="206" y="226"/>
                  <a:pt x="214" y="226"/>
                </a:cubicBezTo>
                <a:cubicBezTo>
                  <a:pt x="221" y="226"/>
                  <a:pt x="227" y="230"/>
                  <a:pt x="232" y="233"/>
                </a:cubicBezTo>
                <a:cubicBezTo>
                  <a:pt x="238" y="237"/>
                  <a:pt x="243" y="240"/>
                  <a:pt x="248" y="240"/>
                </a:cubicBezTo>
                <a:cubicBezTo>
                  <a:pt x="270" y="240"/>
                  <a:pt x="290" y="255"/>
                  <a:pt x="301" y="274"/>
                </a:cubicBezTo>
                <a:cubicBezTo>
                  <a:pt x="303" y="271"/>
                  <a:pt x="303" y="271"/>
                  <a:pt x="303" y="271"/>
                </a:cubicBezTo>
                <a:cubicBezTo>
                  <a:pt x="309" y="271"/>
                  <a:pt x="309" y="271"/>
                  <a:pt x="309" y="271"/>
                </a:cubicBezTo>
                <a:cubicBezTo>
                  <a:pt x="315" y="271"/>
                  <a:pt x="319" y="275"/>
                  <a:pt x="325" y="280"/>
                </a:cubicBezTo>
                <a:cubicBezTo>
                  <a:pt x="328" y="283"/>
                  <a:pt x="332" y="286"/>
                  <a:pt x="335" y="288"/>
                </a:cubicBezTo>
                <a:cubicBezTo>
                  <a:pt x="335" y="288"/>
                  <a:pt x="335" y="288"/>
                  <a:pt x="335" y="288"/>
                </a:cubicBezTo>
                <a:cubicBezTo>
                  <a:pt x="335" y="288"/>
                  <a:pt x="335" y="288"/>
                  <a:pt x="337" y="288"/>
                </a:cubicBezTo>
                <a:cubicBezTo>
                  <a:pt x="349" y="288"/>
                  <a:pt x="368" y="280"/>
                  <a:pt x="374" y="276"/>
                </a:cubicBezTo>
                <a:cubicBezTo>
                  <a:pt x="376" y="268"/>
                  <a:pt x="382" y="265"/>
                  <a:pt x="388" y="265"/>
                </a:cubicBezTo>
                <a:cubicBezTo>
                  <a:pt x="395" y="265"/>
                  <a:pt x="402" y="269"/>
                  <a:pt x="412" y="276"/>
                </a:cubicBezTo>
                <a:cubicBezTo>
                  <a:pt x="413" y="275"/>
                  <a:pt x="414" y="274"/>
                  <a:pt x="414" y="273"/>
                </a:cubicBezTo>
                <a:cubicBezTo>
                  <a:pt x="420" y="268"/>
                  <a:pt x="431" y="260"/>
                  <a:pt x="442" y="265"/>
                </a:cubicBezTo>
                <a:cubicBezTo>
                  <a:pt x="453" y="269"/>
                  <a:pt x="458" y="277"/>
                  <a:pt x="462" y="283"/>
                </a:cubicBezTo>
                <a:cubicBezTo>
                  <a:pt x="468" y="293"/>
                  <a:pt x="470" y="293"/>
                  <a:pt x="479" y="291"/>
                </a:cubicBezTo>
                <a:cubicBezTo>
                  <a:pt x="487" y="288"/>
                  <a:pt x="487" y="288"/>
                  <a:pt x="487" y="288"/>
                </a:cubicBezTo>
                <a:cubicBezTo>
                  <a:pt x="489" y="294"/>
                  <a:pt x="489" y="294"/>
                  <a:pt x="489" y="294"/>
                </a:cubicBezTo>
                <a:cubicBezTo>
                  <a:pt x="489" y="294"/>
                  <a:pt x="490" y="294"/>
                  <a:pt x="490" y="294"/>
                </a:cubicBezTo>
                <a:cubicBezTo>
                  <a:pt x="495" y="290"/>
                  <a:pt x="501" y="285"/>
                  <a:pt x="511" y="285"/>
                </a:cubicBezTo>
                <a:cubicBezTo>
                  <a:pt x="515" y="285"/>
                  <a:pt x="520" y="286"/>
                  <a:pt x="524" y="289"/>
                </a:cubicBezTo>
                <a:cubicBezTo>
                  <a:pt x="538" y="297"/>
                  <a:pt x="548" y="283"/>
                  <a:pt x="554" y="268"/>
                </a:cubicBezTo>
                <a:cubicBezTo>
                  <a:pt x="533" y="263"/>
                  <a:pt x="512" y="246"/>
                  <a:pt x="499" y="235"/>
                </a:cubicBezTo>
                <a:cubicBezTo>
                  <a:pt x="492" y="229"/>
                  <a:pt x="492" y="229"/>
                  <a:pt x="492" y="229"/>
                </a:cubicBezTo>
                <a:cubicBezTo>
                  <a:pt x="496" y="222"/>
                  <a:pt x="496" y="222"/>
                  <a:pt x="496" y="222"/>
                </a:cubicBezTo>
                <a:cubicBezTo>
                  <a:pt x="501" y="215"/>
                  <a:pt x="509" y="212"/>
                  <a:pt x="516" y="208"/>
                </a:cubicBezTo>
                <a:cubicBezTo>
                  <a:pt x="521" y="206"/>
                  <a:pt x="528" y="203"/>
                  <a:pt x="529" y="200"/>
                </a:cubicBezTo>
                <a:cubicBezTo>
                  <a:pt x="531" y="198"/>
                  <a:pt x="526" y="191"/>
                  <a:pt x="524" y="188"/>
                </a:cubicBezTo>
                <a:cubicBezTo>
                  <a:pt x="521" y="184"/>
                  <a:pt x="517" y="178"/>
                  <a:pt x="520" y="172"/>
                </a:cubicBezTo>
                <a:cubicBezTo>
                  <a:pt x="531" y="155"/>
                  <a:pt x="545" y="154"/>
                  <a:pt x="557" y="153"/>
                </a:cubicBezTo>
                <a:cubicBezTo>
                  <a:pt x="548" y="150"/>
                  <a:pt x="540" y="147"/>
                  <a:pt x="539" y="138"/>
                </a:cubicBezTo>
                <a:cubicBezTo>
                  <a:pt x="539" y="137"/>
                  <a:pt x="539" y="136"/>
                  <a:pt x="539" y="135"/>
                </a:cubicBezTo>
                <a:cubicBezTo>
                  <a:pt x="534" y="136"/>
                  <a:pt x="534" y="136"/>
                  <a:pt x="534" y="136"/>
                </a:cubicBezTo>
                <a:cubicBezTo>
                  <a:pt x="532" y="124"/>
                  <a:pt x="532" y="124"/>
                  <a:pt x="532" y="124"/>
                </a:cubicBezTo>
                <a:cubicBezTo>
                  <a:pt x="532" y="119"/>
                  <a:pt x="531" y="115"/>
                  <a:pt x="531" y="111"/>
                </a:cubicBezTo>
                <a:cubicBezTo>
                  <a:pt x="531" y="109"/>
                  <a:pt x="530" y="106"/>
                  <a:pt x="530" y="103"/>
                </a:cubicBezTo>
                <a:cubicBezTo>
                  <a:pt x="530" y="95"/>
                  <a:pt x="530" y="95"/>
                  <a:pt x="530" y="95"/>
                </a:cubicBezTo>
                <a:cubicBezTo>
                  <a:pt x="537" y="93"/>
                  <a:pt x="537" y="93"/>
                  <a:pt x="537" y="93"/>
                </a:cubicBezTo>
                <a:cubicBezTo>
                  <a:pt x="546" y="91"/>
                  <a:pt x="557" y="90"/>
                  <a:pt x="567" y="90"/>
                </a:cubicBezTo>
                <a:cubicBezTo>
                  <a:pt x="579" y="90"/>
                  <a:pt x="589" y="92"/>
                  <a:pt x="597" y="95"/>
                </a:cubicBezTo>
                <a:cubicBezTo>
                  <a:pt x="601" y="93"/>
                  <a:pt x="604" y="92"/>
                  <a:pt x="608" y="91"/>
                </a:cubicBezTo>
                <a:cubicBezTo>
                  <a:pt x="612" y="90"/>
                  <a:pt x="615" y="88"/>
                  <a:pt x="619" y="86"/>
                </a:cubicBezTo>
                <a:cubicBezTo>
                  <a:pt x="631" y="78"/>
                  <a:pt x="639" y="79"/>
                  <a:pt x="644" y="80"/>
                </a:cubicBezTo>
                <a:cubicBezTo>
                  <a:pt x="646" y="81"/>
                  <a:pt x="647" y="81"/>
                  <a:pt x="650" y="80"/>
                </a:cubicBezTo>
                <a:cubicBezTo>
                  <a:pt x="655" y="79"/>
                  <a:pt x="679" y="70"/>
                  <a:pt x="685" y="66"/>
                </a:cubicBezTo>
                <a:cubicBezTo>
                  <a:pt x="691" y="52"/>
                  <a:pt x="714" y="48"/>
                  <a:pt x="742" y="43"/>
                </a:cubicBezTo>
                <a:cubicBezTo>
                  <a:pt x="747" y="42"/>
                  <a:pt x="752" y="42"/>
                  <a:pt x="754" y="41"/>
                </a:cubicBezTo>
                <a:cubicBezTo>
                  <a:pt x="796" y="31"/>
                  <a:pt x="796" y="31"/>
                  <a:pt x="796" y="31"/>
                </a:cubicBezTo>
                <a:cubicBezTo>
                  <a:pt x="797" y="25"/>
                  <a:pt x="799" y="17"/>
                  <a:pt x="810" y="14"/>
                </a:cubicBezTo>
                <a:cubicBezTo>
                  <a:pt x="815" y="13"/>
                  <a:pt x="819" y="11"/>
                  <a:pt x="824" y="9"/>
                </a:cubicBezTo>
                <a:cubicBezTo>
                  <a:pt x="835" y="4"/>
                  <a:pt x="850" y="0"/>
                  <a:pt x="867" y="10"/>
                </a:cubicBezTo>
                <a:cubicBezTo>
                  <a:pt x="869" y="12"/>
                  <a:pt x="876" y="12"/>
                  <a:pt x="883" y="12"/>
                </a:cubicBezTo>
                <a:cubicBezTo>
                  <a:pt x="900" y="11"/>
                  <a:pt x="911" y="16"/>
                  <a:pt x="913" y="30"/>
                </a:cubicBezTo>
                <a:cubicBezTo>
                  <a:pt x="918" y="59"/>
                  <a:pt x="919" y="72"/>
                  <a:pt x="919" y="80"/>
                </a:cubicBezTo>
                <a:cubicBezTo>
                  <a:pt x="922" y="81"/>
                  <a:pt x="925" y="82"/>
                  <a:pt x="928" y="82"/>
                </a:cubicBezTo>
                <a:cubicBezTo>
                  <a:pt x="936" y="82"/>
                  <a:pt x="937" y="77"/>
                  <a:pt x="937" y="75"/>
                </a:cubicBezTo>
                <a:cubicBezTo>
                  <a:pt x="940" y="57"/>
                  <a:pt x="940" y="57"/>
                  <a:pt x="940" y="57"/>
                </a:cubicBezTo>
                <a:cubicBezTo>
                  <a:pt x="953" y="70"/>
                  <a:pt x="953" y="70"/>
                  <a:pt x="953" y="70"/>
                </a:cubicBezTo>
                <a:cubicBezTo>
                  <a:pt x="959" y="76"/>
                  <a:pt x="963" y="80"/>
                  <a:pt x="965" y="86"/>
                </a:cubicBezTo>
                <a:cubicBezTo>
                  <a:pt x="966" y="86"/>
                  <a:pt x="966" y="86"/>
                  <a:pt x="966" y="86"/>
                </a:cubicBezTo>
                <a:cubicBezTo>
                  <a:pt x="979" y="91"/>
                  <a:pt x="990" y="95"/>
                  <a:pt x="998" y="89"/>
                </a:cubicBezTo>
                <a:cubicBezTo>
                  <a:pt x="1020" y="74"/>
                  <a:pt x="1020" y="74"/>
                  <a:pt x="1020" y="74"/>
                </a:cubicBezTo>
                <a:cubicBezTo>
                  <a:pt x="1013" y="99"/>
                  <a:pt x="1013" y="99"/>
                  <a:pt x="1013" y="99"/>
                </a:cubicBezTo>
                <a:cubicBezTo>
                  <a:pt x="1011" y="104"/>
                  <a:pt x="1009" y="108"/>
                  <a:pt x="1007" y="112"/>
                </a:cubicBezTo>
                <a:cubicBezTo>
                  <a:pt x="1007" y="114"/>
                  <a:pt x="1006" y="115"/>
                  <a:pt x="1006" y="116"/>
                </a:cubicBezTo>
                <a:cubicBezTo>
                  <a:pt x="1013" y="114"/>
                  <a:pt x="1021" y="114"/>
                  <a:pt x="1028" y="116"/>
                </a:cubicBezTo>
                <a:cubicBezTo>
                  <a:pt x="1037" y="99"/>
                  <a:pt x="1064" y="88"/>
                  <a:pt x="1088" y="78"/>
                </a:cubicBezTo>
                <a:cubicBezTo>
                  <a:pt x="1098" y="74"/>
                  <a:pt x="1107" y="70"/>
                  <a:pt x="1112" y="67"/>
                </a:cubicBezTo>
                <a:cubicBezTo>
                  <a:pt x="1133" y="54"/>
                  <a:pt x="1133" y="54"/>
                  <a:pt x="1133" y="54"/>
                </a:cubicBezTo>
                <a:cubicBezTo>
                  <a:pt x="1126" y="77"/>
                  <a:pt x="1126" y="77"/>
                  <a:pt x="1126" y="77"/>
                </a:cubicBezTo>
                <a:cubicBezTo>
                  <a:pt x="1125" y="81"/>
                  <a:pt x="1123" y="84"/>
                  <a:pt x="1122" y="87"/>
                </a:cubicBezTo>
                <a:cubicBezTo>
                  <a:pt x="1118" y="95"/>
                  <a:pt x="1117" y="96"/>
                  <a:pt x="1122" y="101"/>
                </a:cubicBezTo>
                <a:cubicBezTo>
                  <a:pt x="1126" y="104"/>
                  <a:pt x="1131" y="108"/>
                  <a:pt x="1136" y="111"/>
                </a:cubicBezTo>
                <a:cubicBezTo>
                  <a:pt x="1149" y="121"/>
                  <a:pt x="1163" y="132"/>
                  <a:pt x="1171" y="146"/>
                </a:cubicBezTo>
                <a:cubicBezTo>
                  <a:pt x="1194" y="189"/>
                  <a:pt x="1217" y="232"/>
                  <a:pt x="1241" y="275"/>
                </a:cubicBezTo>
                <a:cubicBezTo>
                  <a:pt x="1247" y="265"/>
                  <a:pt x="1253" y="255"/>
                  <a:pt x="1264" y="255"/>
                </a:cubicBezTo>
                <a:cubicBezTo>
                  <a:pt x="1264" y="255"/>
                  <a:pt x="1264" y="255"/>
                  <a:pt x="1264" y="255"/>
                </a:cubicBezTo>
                <a:cubicBezTo>
                  <a:pt x="1283" y="255"/>
                  <a:pt x="1287" y="270"/>
                  <a:pt x="1289" y="279"/>
                </a:cubicBezTo>
                <a:cubicBezTo>
                  <a:pt x="1289" y="282"/>
                  <a:pt x="1291" y="287"/>
                  <a:pt x="1292" y="287"/>
                </a:cubicBezTo>
                <a:cubicBezTo>
                  <a:pt x="1305" y="294"/>
                  <a:pt x="1317" y="289"/>
                  <a:pt x="1330" y="282"/>
                </a:cubicBezTo>
                <a:cubicBezTo>
                  <a:pt x="1341" y="276"/>
                  <a:pt x="1354" y="271"/>
                  <a:pt x="1367" y="274"/>
                </a:cubicBezTo>
                <a:cubicBezTo>
                  <a:pt x="1390" y="279"/>
                  <a:pt x="1393" y="294"/>
                  <a:pt x="1396" y="305"/>
                </a:cubicBezTo>
                <a:cubicBezTo>
                  <a:pt x="1397" y="310"/>
                  <a:pt x="1398" y="314"/>
                  <a:pt x="1401" y="318"/>
                </a:cubicBezTo>
                <a:cubicBezTo>
                  <a:pt x="1403" y="321"/>
                  <a:pt x="1407" y="323"/>
                  <a:pt x="1410" y="326"/>
                </a:cubicBezTo>
                <a:cubicBezTo>
                  <a:pt x="1415" y="329"/>
                  <a:pt x="1421" y="333"/>
                  <a:pt x="1425" y="339"/>
                </a:cubicBezTo>
                <a:cubicBezTo>
                  <a:pt x="1430" y="346"/>
                  <a:pt x="1448" y="358"/>
                  <a:pt x="1458" y="358"/>
                </a:cubicBezTo>
                <a:cubicBezTo>
                  <a:pt x="1464" y="349"/>
                  <a:pt x="1470" y="345"/>
                  <a:pt x="1476" y="345"/>
                </a:cubicBezTo>
                <a:cubicBezTo>
                  <a:pt x="1488" y="345"/>
                  <a:pt x="1495" y="358"/>
                  <a:pt x="1501" y="369"/>
                </a:cubicBezTo>
                <a:cubicBezTo>
                  <a:pt x="1502" y="371"/>
                  <a:pt x="1503" y="373"/>
                  <a:pt x="1505" y="375"/>
                </a:cubicBezTo>
                <a:cubicBezTo>
                  <a:pt x="1511" y="385"/>
                  <a:pt x="1502" y="399"/>
                  <a:pt x="1489" y="419"/>
                </a:cubicBezTo>
                <a:cubicBezTo>
                  <a:pt x="1486" y="423"/>
                  <a:pt x="1484" y="426"/>
                  <a:pt x="1483" y="428"/>
                </a:cubicBezTo>
                <a:cubicBezTo>
                  <a:pt x="1475" y="440"/>
                  <a:pt x="1466" y="442"/>
                  <a:pt x="1460" y="443"/>
                </a:cubicBezTo>
                <a:cubicBezTo>
                  <a:pt x="1455" y="444"/>
                  <a:pt x="1451" y="444"/>
                  <a:pt x="1447" y="459"/>
                </a:cubicBezTo>
                <a:cubicBezTo>
                  <a:pt x="1446" y="463"/>
                  <a:pt x="1446" y="469"/>
                  <a:pt x="1447" y="475"/>
                </a:cubicBezTo>
                <a:cubicBezTo>
                  <a:pt x="1448" y="487"/>
                  <a:pt x="1449" y="504"/>
                  <a:pt x="1434" y="512"/>
                </a:cubicBezTo>
                <a:cubicBezTo>
                  <a:pt x="1417" y="521"/>
                  <a:pt x="1407" y="518"/>
                  <a:pt x="1399" y="514"/>
                </a:cubicBezTo>
                <a:cubicBezTo>
                  <a:pt x="1395" y="512"/>
                  <a:pt x="1391" y="510"/>
                  <a:pt x="1383" y="509"/>
                </a:cubicBezTo>
                <a:cubicBezTo>
                  <a:pt x="1377" y="508"/>
                  <a:pt x="1371" y="507"/>
                  <a:pt x="1367" y="506"/>
                </a:cubicBezTo>
                <a:cubicBezTo>
                  <a:pt x="1361" y="505"/>
                  <a:pt x="1357" y="504"/>
                  <a:pt x="1354" y="504"/>
                </a:cubicBezTo>
                <a:cubicBezTo>
                  <a:pt x="1351" y="504"/>
                  <a:pt x="1348" y="504"/>
                  <a:pt x="1342" y="519"/>
                </a:cubicBezTo>
                <a:cubicBezTo>
                  <a:pt x="1341" y="523"/>
                  <a:pt x="1338" y="528"/>
                  <a:pt x="1336" y="532"/>
                </a:cubicBezTo>
                <a:cubicBezTo>
                  <a:pt x="1331" y="543"/>
                  <a:pt x="1325" y="555"/>
                  <a:pt x="1325" y="565"/>
                </a:cubicBezTo>
                <a:cubicBezTo>
                  <a:pt x="1326" y="569"/>
                  <a:pt x="1326" y="569"/>
                  <a:pt x="1326" y="569"/>
                </a:cubicBezTo>
                <a:cubicBezTo>
                  <a:pt x="1327" y="601"/>
                  <a:pt x="1325" y="605"/>
                  <a:pt x="1296" y="611"/>
                </a:cubicBezTo>
                <a:cubicBezTo>
                  <a:pt x="1246" y="623"/>
                  <a:pt x="1246" y="623"/>
                  <a:pt x="1246" y="623"/>
                </a:cubicBezTo>
                <a:cubicBezTo>
                  <a:pt x="1270" y="660"/>
                  <a:pt x="1263" y="708"/>
                  <a:pt x="1254" y="742"/>
                </a:cubicBezTo>
                <a:cubicBezTo>
                  <a:pt x="1253" y="750"/>
                  <a:pt x="1253" y="750"/>
                  <a:pt x="1253" y="750"/>
                </a:cubicBezTo>
                <a:cubicBezTo>
                  <a:pt x="1245" y="749"/>
                  <a:pt x="1245" y="749"/>
                  <a:pt x="1245" y="749"/>
                </a:cubicBezTo>
                <a:cubicBezTo>
                  <a:pt x="1228" y="748"/>
                  <a:pt x="1217" y="742"/>
                  <a:pt x="1205" y="736"/>
                </a:cubicBezTo>
                <a:cubicBezTo>
                  <a:pt x="1195" y="731"/>
                  <a:pt x="1186" y="726"/>
                  <a:pt x="1174" y="724"/>
                </a:cubicBezTo>
                <a:cubicBezTo>
                  <a:pt x="1155" y="721"/>
                  <a:pt x="1140" y="721"/>
                  <a:pt x="1125" y="721"/>
                </a:cubicBezTo>
                <a:cubicBezTo>
                  <a:pt x="1108" y="721"/>
                  <a:pt x="1108" y="721"/>
                  <a:pt x="1108" y="721"/>
                </a:cubicBezTo>
                <a:cubicBezTo>
                  <a:pt x="1098" y="721"/>
                  <a:pt x="1086" y="719"/>
                  <a:pt x="1073" y="717"/>
                </a:cubicBezTo>
                <a:cubicBezTo>
                  <a:pt x="1058" y="714"/>
                  <a:pt x="1043" y="711"/>
                  <a:pt x="1030" y="711"/>
                </a:cubicBezTo>
                <a:cubicBezTo>
                  <a:pt x="1005" y="711"/>
                  <a:pt x="1000" y="721"/>
                  <a:pt x="1000" y="735"/>
                </a:cubicBezTo>
                <a:cubicBezTo>
                  <a:pt x="1000" y="747"/>
                  <a:pt x="1000" y="747"/>
                  <a:pt x="1000" y="747"/>
                </a:cubicBezTo>
                <a:cubicBezTo>
                  <a:pt x="988" y="743"/>
                  <a:pt x="988" y="743"/>
                  <a:pt x="988" y="743"/>
                </a:cubicBezTo>
                <a:cubicBezTo>
                  <a:pt x="984" y="741"/>
                  <a:pt x="979" y="740"/>
                  <a:pt x="975" y="738"/>
                </a:cubicBezTo>
                <a:cubicBezTo>
                  <a:pt x="964" y="734"/>
                  <a:pt x="953" y="729"/>
                  <a:pt x="942" y="728"/>
                </a:cubicBezTo>
                <a:cubicBezTo>
                  <a:pt x="937" y="727"/>
                  <a:pt x="933" y="727"/>
                  <a:pt x="930" y="727"/>
                </a:cubicBezTo>
                <a:cubicBezTo>
                  <a:pt x="925" y="727"/>
                  <a:pt x="924" y="727"/>
                  <a:pt x="921" y="731"/>
                </a:cubicBezTo>
                <a:cubicBezTo>
                  <a:pt x="919" y="733"/>
                  <a:pt x="916" y="735"/>
                  <a:pt x="912" y="738"/>
                </a:cubicBezTo>
                <a:cubicBezTo>
                  <a:pt x="909" y="741"/>
                  <a:pt x="902" y="748"/>
                  <a:pt x="896" y="753"/>
                </a:cubicBezTo>
                <a:cubicBezTo>
                  <a:pt x="893" y="756"/>
                  <a:pt x="891" y="758"/>
                  <a:pt x="889" y="760"/>
                </a:cubicBezTo>
                <a:cubicBezTo>
                  <a:pt x="884" y="765"/>
                  <a:pt x="878" y="769"/>
                  <a:pt x="872" y="773"/>
                </a:cubicBezTo>
                <a:cubicBezTo>
                  <a:pt x="865" y="779"/>
                  <a:pt x="858" y="784"/>
                  <a:pt x="852" y="790"/>
                </a:cubicBezTo>
                <a:cubicBezTo>
                  <a:pt x="849" y="792"/>
                  <a:pt x="849" y="792"/>
                  <a:pt x="849" y="792"/>
                </a:cubicBezTo>
                <a:cubicBezTo>
                  <a:pt x="837" y="803"/>
                  <a:pt x="831" y="809"/>
                  <a:pt x="820" y="809"/>
                </a:cubicBezTo>
                <a:close/>
                <a:moveTo>
                  <a:pt x="790" y="784"/>
                </a:moveTo>
                <a:cubicBezTo>
                  <a:pt x="794" y="784"/>
                  <a:pt x="797" y="784"/>
                  <a:pt x="800" y="785"/>
                </a:cubicBezTo>
                <a:cubicBezTo>
                  <a:pt x="809" y="788"/>
                  <a:pt x="816" y="791"/>
                  <a:pt x="820" y="791"/>
                </a:cubicBezTo>
                <a:cubicBezTo>
                  <a:pt x="823" y="791"/>
                  <a:pt x="827" y="788"/>
                  <a:pt x="837" y="778"/>
                </a:cubicBezTo>
                <a:cubicBezTo>
                  <a:pt x="839" y="776"/>
                  <a:pt x="839" y="776"/>
                  <a:pt x="839" y="776"/>
                </a:cubicBezTo>
                <a:cubicBezTo>
                  <a:pt x="846" y="770"/>
                  <a:pt x="853" y="764"/>
                  <a:pt x="861" y="759"/>
                </a:cubicBezTo>
                <a:cubicBezTo>
                  <a:pt x="866" y="755"/>
                  <a:pt x="872" y="750"/>
                  <a:pt x="877" y="746"/>
                </a:cubicBezTo>
                <a:cubicBezTo>
                  <a:pt x="878" y="745"/>
                  <a:pt x="881" y="742"/>
                  <a:pt x="883" y="740"/>
                </a:cubicBezTo>
                <a:cubicBezTo>
                  <a:pt x="889" y="734"/>
                  <a:pt x="897" y="727"/>
                  <a:pt x="901" y="723"/>
                </a:cubicBezTo>
                <a:cubicBezTo>
                  <a:pt x="904" y="721"/>
                  <a:pt x="906" y="719"/>
                  <a:pt x="908" y="718"/>
                </a:cubicBezTo>
                <a:cubicBezTo>
                  <a:pt x="913" y="712"/>
                  <a:pt x="918" y="708"/>
                  <a:pt x="930" y="708"/>
                </a:cubicBezTo>
                <a:cubicBezTo>
                  <a:pt x="934" y="708"/>
                  <a:pt x="938" y="709"/>
                  <a:pt x="945" y="709"/>
                </a:cubicBezTo>
                <a:cubicBezTo>
                  <a:pt x="958" y="711"/>
                  <a:pt x="970" y="716"/>
                  <a:pt x="982" y="721"/>
                </a:cubicBezTo>
                <a:cubicBezTo>
                  <a:pt x="982" y="721"/>
                  <a:pt x="983" y="721"/>
                  <a:pt x="983" y="722"/>
                </a:cubicBezTo>
                <a:cubicBezTo>
                  <a:pt x="987" y="707"/>
                  <a:pt x="999" y="693"/>
                  <a:pt x="1030" y="693"/>
                </a:cubicBezTo>
                <a:cubicBezTo>
                  <a:pt x="1045" y="693"/>
                  <a:pt x="1060" y="696"/>
                  <a:pt x="1076" y="698"/>
                </a:cubicBezTo>
                <a:cubicBezTo>
                  <a:pt x="1088" y="701"/>
                  <a:pt x="1100" y="703"/>
                  <a:pt x="1108" y="703"/>
                </a:cubicBezTo>
                <a:cubicBezTo>
                  <a:pt x="1125" y="703"/>
                  <a:pt x="1125" y="703"/>
                  <a:pt x="1125" y="703"/>
                </a:cubicBezTo>
                <a:cubicBezTo>
                  <a:pt x="1140" y="703"/>
                  <a:pt x="1157" y="703"/>
                  <a:pt x="1176" y="706"/>
                </a:cubicBezTo>
                <a:cubicBezTo>
                  <a:pt x="1191" y="708"/>
                  <a:pt x="1203" y="714"/>
                  <a:pt x="1214" y="720"/>
                </a:cubicBezTo>
                <a:cubicBezTo>
                  <a:pt x="1222" y="724"/>
                  <a:pt x="1229" y="728"/>
                  <a:pt x="1239" y="730"/>
                </a:cubicBezTo>
                <a:cubicBezTo>
                  <a:pt x="1246" y="697"/>
                  <a:pt x="1250" y="653"/>
                  <a:pt x="1224" y="623"/>
                </a:cubicBezTo>
                <a:cubicBezTo>
                  <a:pt x="1213" y="612"/>
                  <a:pt x="1213" y="612"/>
                  <a:pt x="1213" y="612"/>
                </a:cubicBezTo>
                <a:cubicBezTo>
                  <a:pt x="1292" y="593"/>
                  <a:pt x="1292" y="593"/>
                  <a:pt x="1292" y="593"/>
                </a:cubicBezTo>
                <a:cubicBezTo>
                  <a:pt x="1299" y="592"/>
                  <a:pt x="1306" y="590"/>
                  <a:pt x="1307" y="589"/>
                </a:cubicBezTo>
                <a:cubicBezTo>
                  <a:pt x="1308" y="587"/>
                  <a:pt x="1308" y="579"/>
                  <a:pt x="1307" y="571"/>
                </a:cubicBezTo>
                <a:cubicBezTo>
                  <a:pt x="1307" y="566"/>
                  <a:pt x="1307" y="566"/>
                  <a:pt x="1307" y="566"/>
                </a:cubicBezTo>
                <a:cubicBezTo>
                  <a:pt x="1306" y="552"/>
                  <a:pt x="1313" y="537"/>
                  <a:pt x="1320" y="524"/>
                </a:cubicBezTo>
                <a:cubicBezTo>
                  <a:pt x="1322" y="520"/>
                  <a:pt x="1324" y="516"/>
                  <a:pt x="1325" y="512"/>
                </a:cubicBezTo>
                <a:cubicBezTo>
                  <a:pt x="1331" y="496"/>
                  <a:pt x="1339" y="486"/>
                  <a:pt x="1354" y="486"/>
                </a:cubicBezTo>
                <a:cubicBezTo>
                  <a:pt x="1359" y="486"/>
                  <a:pt x="1364" y="487"/>
                  <a:pt x="1370" y="488"/>
                </a:cubicBezTo>
                <a:cubicBezTo>
                  <a:pt x="1374" y="489"/>
                  <a:pt x="1380" y="490"/>
                  <a:pt x="1386" y="491"/>
                </a:cubicBezTo>
                <a:cubicBezTo>
                  <a:pt x="1396" y="492"/>
                  <a:pt x="1403" y="495"/>
                  <a:pt x="1407" y="497"/>
                </a:cubicBezTo>
                <a:cubicBezTo>
                  <a:pt x="1410" y="499"/>
                  <a:pt x="1412" y="500"/>
                  <a:pt x="1413" y="500"/>
                </a:cubicBezTo>
                <a:cubicBezTo>
                  <a:pt x="1416" y="500"/>
                  <a:pt x="1420" y="498"/>
                  <a:pt x="1426" y="495"/>
                </a:cubicBezTo>
                <a:cubicBezTo>
                  <a:pt x="1429" y="494"/>
                  <a:pt x="1429" y="486"/>
                  <a:pt x="1428" y="476"/>
                </a:cubicBezTo>
                <a:cubicBezTo>
                  <a:pt x="1428" y="469"/>
                  <a:pt x="1427" y="461"/>
                  <a:pt x="1429" y="454"/>
                </a:cubicBezTo>
                <a:cubicBezTo>
                  <a:pt x="1436" y="430"/>
                  <a:pt x="1446" y="427"/>
                  <a:pt x="1457" y="425"/>
                </a:cubicBezTo>
                <a:cubicBezTo>
                  <a:pt x="1462" y="424"/>
                  <a:pt x="1464" y="424"/>
                  <a:pt x="1466" y="419"/>
                </a:cubicBezTo>
                <a:cubicBezTo>
                  <a:pt x="1468" y="416"/>
                  <a:pt x="1471" y="413"/>
                  <a:pt x="1473" y="409"/>
                </a:cubicBezTo>
                <a:cubicBezTo>
                  <a:pt x="1478" y="402"/>
                  <a:pt x="1488" y="387"/>
                  <a:pt x="1488" y="383"/>
                </a:cubicBezTo>
                <a:cubicBezTo>
                  <a:pt x="1489" y="383"/>
                  <a:pt x="1486" y="380"/>
                  <a:pt x="1485" y="377"/>
                </a:cubicBezTo>
                <a:cubicBezTo>
                  <a:pt x="1483" y="374"/>
                  <a:pt x="1479" y="367"/>
                  <a:pt x="1477" y="365"/>
                </a:cubicBezTo>
                <a:cubicBezTo>
                  <a:pt x="1476" y="365"/>
                  <a:pt x="1476" y="366"/>
                  <a:pt x="1475" y="367"/>
                </a:cubicBezTo>
                <a:cubicBezTo>
                  <a:pt x="1472" y="373"/>
                  <a:pt x="1465" y="376"/>
                  <a:pt x="1458" y="376"/>
                </a:cubicBezTo>
                <a:cubicBezTo>
                  <a:pt x="1440" y="376"/>
                  <a:pt x="1417" y="359"/>
                  <a:pt x="1411" y="350"/>
                </a:cubicBezTo>
                <a:cubicBezTo>
                  <a:pt x="1408" y="347"/>
                  <a:pt x="1404" y="344"/>
                  <a:pt x="1400" y="341"/>
                </a:cubicBezTo>
                <a:cubicBezTo>
                  <a:pt x="1395" y="338"/>
                  <a:pt x="1391" y="334"/>
                  <a:pt x="1387" y="329"/>
                </a:cubicBezTo>
                <a:cubicBezTo>
                  <a:pt x="1381" y="322"/>
                  <a:pt x="1380" y="315"/>
                  <a:pt x="1378" y="309"/>
                </a:cubicBezTo>
                <a:cubicBezTo>
                  <a:pt x="1376" y="300"/>
                  <a:pt x="1375" y="295"/>
                  <a:pt x="1362" y="292"/>
                </a:cubicBezTo>
                <a:cubicBezTo>
                  <a:pt x="1355" y="290"/>
                  <a:pt x="1347" y="294"/>
                  <a:pt x="1338" y="299"/>
                </a:cubicBezTo>
                <a:cubicBezTo>
                  <a:pt x="1329" y="303"/>
                  <a:pt x="1318" y="309"/>
                  <a:pt x="1305" y="309"/>
                </a:cubicBezTo>
                <a:cubicBezTo>
                  <a:pt x="1298" y="309"/>
                  <a:pt x="1291" y="307"/>
                  <a:pt x="1284" y="304"/>
                </a:cubicBezTo>
                <a:cubicBezTo>
                  <a:pt x="1275" y="299"/>
                  <a:pt x="1273" y="290"/>
                  <a:pt x="1271" y="283"/>
                </a:cubicBezTo>
                <a:cubicBezTo>
                  <a:pt x="1269" y="273"/>
                  <a:pt x="1268" y="273"/>
                  <a:pt x="1265" y="273"/>
                </a:cubicBezTo>
                <a:cubicBezTo>
                  <a:pt x="1263" y="274"/>
                  <a:pt x="1258" y="282"/>
                  <a:pt x="1256" y="286"/>
                </a:cubicBezTo>
                <a:cubicBezTo>
                  <a:pt x="1252" y="291"/>
                  <a:pt x="1250" y="295"/>
                  <a:pt x="1246" y="299"/>
                </a:cubicBezTo>
                <a:cubicBezTo>
                  <a:pt x="1238" y="307"/>
                  <a:pt x="1238" y="307"/>
                  <a:pt x="1238" y="307"/>
                </a:cubicBezTo>
                <a:cubicBezTo>
                  <a:pt x="1232" y="296"/>
                  <a:pt x="1232" y="296"/>
                  <a:pt x="1232" y="296"/>
                </a:cubicBezTo>
                <a:cubicBezTo>
                  <a:pt x="1206" y="249"/>
                  <a:pt x="1180" y="202"/>
                  <a:pt x="1155" y="155"/>
                </a:cubicBezTo>
                <a:cubicBezTo>
                  <a:pt x="1149" y="144"/>
                  <a:pt x="1137" y="135"/>
                  <a:pt x="1125" y="126"/>
                </a:cubicBezTo>
                <a:cubicBezTo>
                  <a:pt x="1119" y="122"/>
                  <a:pt x="1114" y="118"/>
                  <a:pt x="1110" y="115"/>
                </a:cubicBezTo>
                <a:cubicBezTo>
                  <a:pt x="1101" y="107"/>
                  <a:pt x="1099" y="99"/>
                  <a:pt x="1100" y="93"/>
                </a:cubicBezTo>
                <a:cubicBezTo>
                  <a:pt x="1099" y="93"/>
                  <a:pt x="1097" y="94"/>
                  <a:pt x="1095" y="95"/>
                </a:cubicBezTo>
                <a:cubicBezTo>
                  <a:pt x="1076" y="103"/>
                  <a:pt x="1044" y="117"/>
                  <a:pt x="1043" y="129"/>
                </a:cubicBezTo>
                <a:cubicBezTo>
                  <a:pt x="1042" y="143"/>
                  <a:pt x="1042" y="143"/>
                  <a:pt x="1042" y="143"/>
                </a:cubicBezTo>
                <a:cubicBezTo>
                  <a:pt x="1029" y="137"/>
                  <a:pt x="1029" y="137"/>
                  <a:pt x="1029" y="137"/>
                </a:cubicBezTo>
                <a:cubicBezTo>
                  <a:pt x="1019" y="131"/>
                  <a:pt x="1009" y="132"/>
                  <a:pt x="1000" y="139"/>
                </a:cubicBezTo>
                <a:cubicBezTo>
                  <a:pt x="988" y="149"/>
                  <a:pt x="988" y="149"/>
                  <a:pt x="988" y="149"/>
                </a:cubicBezTo>
                <a:cubicBezTo>
                  <a:pt x="985" y="134"/>
                  <a:pt x="985" y="134"/>
                  <a:pt x="985" y="134"/>
                </a:cubicBezTo>
                <a:cubicBezTo>
                  <a:pt x="984" y="124"/>
                  <a:pt x="985" y="117"/>
                  <a:pt x="988" y="111"/>
                </a:cubicBezTo>
                <a:cubicBezTo>
                  <a:pt x="985" y="111"/>
                  <a:pt x="983" y="111"/>
                  <a:pt x="981" y="111"/>
                </a:cubicBezTo>
                <a:cubicBezTo>
                  <a:pt x="982" y="112"/>
                  <a:pt x="982" y="112"/>
                  <a:pt x="982" y="112"/>
                </a:cubicBezTo>
                <a:cubicBezTo>
                  <a:pt x="948" y="112"/>
                  <a:pt x="948" y="112"/>
                  <a:pt x="948" y="112"/>
                </a:cubicBezTo>
                <a:cubicBezTo>
                  <a:pt x="948" y="102"/>
                  <a:pt x="948" y="102"/>
                  <a:pt x="948" y="102"/>
                </a:cubicBezTo>
                <a:cubicBezTo>
                  <a:pt x="948" y="97"/>
                  <a:pt x="948" y="95"/>
                  <a:pt x="948" y="93"/>
                </a:cubicBezTo>
                <a:cubicBezTo>
                  <a:pt x="938" y="103"/>
                  <a:pt x="917" y="102"/>
                  <a:pt x="904" y="92"/>
                </a:cubicBezTo>
                <a:cubicBezTo>
                  <a:pt x="904" y="92"/>
                  <a:pt x="904" y="92"/>
                  <a:pt x="904" y="92"/>
                </a:cubicBezTo>
                <a:cubicBezTo>
                  <a:pt x="903" y="91"/>
                  <a:pt x="901" y="89"/>
                  <a:pt x="900" y="88"/>
                </a:cubicBezTo>
                <a:cubicBezTo>
                  <a:pt x="907" y="82"/>
                  <a:pt x="907" y="82"/>
                  <a:pt x="907" y="82"/>
                </a:cubicBezTo>
                <a:cubicBezTo>
                  <a:pt x="908" y="73"/>
                  <a:pt x="908" y="73"/>
                  <a:pt x="908" y="73"/>
                </a:cubicBezTo>
                <a:cubicBezTo>
                  <a:pt x="904" y="73"/>
                  <a:pt x="901" y="77"/>
                  <a:pt x="900" y="79"/>
                </a:cubicBezTo>
                <a:cubicBezTo>
                  <a:pt x="900" y="78"/>
                  <a:pt x="902" y="71"/>
                  <a:pt x="896" y="34"/>
                </a:cubicBezTo>
                <a:cubicBezTo>
                  <a:pt x="895" y="31"/>
                  <a:pt x="895" y="31"/>
                  <a:pt x="895" y="31"/>
                </a:cubicBezTo>
                <a:cubicBezTo>
                  <a:pt x="895" y="31"/>
                  <a:pt x="894" y="30"/>
                  <a:pt x="889" y="30"/>
                </a:cubicBezTo>
                <a:cubicBezTo>
                  <a:pt x="887" y="30"/>
                  <a:pt x="885" y="30"/>
                  <a:pt x="883" y="30"/>
                </a:cubicBezTo>
                <a:cubicBezTo>
                  <a:pt x="875" y="30"/>
                  <a:pt x="866" y="31"/>
                  <a:pt x="857" y="26"/>
                </a:cubicBezTo>
                <a:cubicBezTo>
                  <a:pt x="847" y="19"/>
                  <a:pt x="841" y="21"/>
                  <a:pt x="832" y="26"/>
                </a:cubicBezTo>
                <a:cubicBezTo>
                  <a:pt x="827" y="28"/>
                  <a:pt x="821" y="31"/>
                  <a:pt x="814" y="32"/>
                </a:cubicBezTo>
                <a:cubicBezTo>
                  <a:pt x="814" y="38"/>
                  <a:pt x="812" y="47"/>
                  <a:pt x="802" y="49"/>
                </a:cubicBezTo>
                <a:cubicBezTo>
                  <a:pt x="759" y="59"/>
                  <a:pt x="759" y="59"/>
                  <a:pt x="759" y="59"/>
                </a:cubicBezTo>
                <a:cubicBezTo>
                  <a:pt x="755" y="60"/>
                  <a:pt x="750" y="61"/>
                  <a:pt x="745" y="61"/>
                </a:cubicBezTo>
                <a:cubicBezTo>
                  <a:pt x="735" y="63"/>
                  <a:pt x="704" y="68"/>
                  <a:pt x="701" y="74"/>
                </a:cubicBezTo>
                <a:cubicBezTo>
                  <a:pt x="697" y="85"/>
                  <a:pt x="655" y="98"/>
                  <a:pt x="655" y="98"/>
                </a:cubicBezTo>
                <a:cubicBezTo>
                  <a:pt x="648" y="100"/>
                  <a:pt x="641" y="99"/>
                  <a:pt x="637" y="98"/>
                </a:cubicBezTo>
                <a:cubicBezTo>
                  <a:pt x="636" y="97"/>
                  <a:pt x="634" y="97"/>
                  <a:pt x="629" y="101"/>
                </a:cubicBezTo>
                <a:cubicBezTo>
                  <a:pt x="623" y="105"/>
                  <a:pt x="618" y="107"/>
                  <a:pt x="614" y="108"/>
                </a:cubicBezTo>
                <a:cubicBezTo>
                  <a:pt x="609" y="110"/>
                  <a:pt x="606" y="111"/>
                  <a:pt x="602" y="114"/>
                </a:cubicBezTo>
                <a:cubicBezTo>
                  <a:pt x="597" y="118"/>
                  <a:pt x="597" y="118"/>
                  <a:pt x="597" y="118"/>
                </a:cubicBezTo>
                <a:cubicBezTo>
                  <a:pt x="591" y="113"/>
                  <a:pt x="591" y="113"/>
                  <a:pt x="591" y="113"/>
                </a:cubicBezTo>
                <a:cubicBezTo>
                  <a:pt x="587" y="110"/>
                  <a:pt x="578" y="108"/>
                  <a:pt x="567" y="108"/>
                </a:cubicBezTo>
                <a:cubicBezTo>
                  <a:pt x="560" y="108"/>
                  <a:pt x="554" y="109"/>
                  <a:pt x="549" y="110"/>
                </a:cubicBezTo>
                <a:cubicBezTo>
                  <a:pt x="549" y="112"/>
                  <a:pt x="550" y="113"/>
                  <a:pt x="550" y="116"/>
                </a:cubicBezTo>
                <a:cubicBezTo>
                  <a:pt x="552" y="116"/>
                  <a:pt x="554" y="116"/>
                  <a:pt x="556" y="117"/>
                </a:cubicBezTo>
                <a:cubicBezTo>
                  <a:pt x="557" y="117"/>
                  <a:pt x="559" y="117"/>
                  <a:pt x="559" y="117"/>
                </a:cubicBezTo>
                <a:cubicBezTo>
                  <a:pt x="595" y="118"/>
                  <a:pt x="595" y="118"/>
                  <a:pt x="595" y="118"/>
                </a:cubicBezTo>
                <a:cubicBezTo>
                  <a:pt x="564" y="135"/>
                  <a:pt x="564" y="135"/>
                  <a:pt x="564" y="135"/>
                </a:cubicBezTo>
                <a:cubicBezTo>
                  <a:pt x="564" y="135"/>
                  <a:pt x="563" y="135"/>
                  <a:pt x="562" y="136"/>
                </a:cubicBezTo>
                <a:cubicBezTo>
                  <a:pt x="563" y="136"/>
                  <a:pt x="564" y="136"/>
                  <a:pt x="565" y="136"/>
                </a:cubicBezTo>
                <a:cubicBezTo>
                  <a:pt x="573" y="139"/>
                  <a:pt x="584" y="143"/>
                  <a:pt x="591" y="150"/>
                </a:cubicBezTo>
                <a:cubicBezTo>
                  <a:pt x="598" y="158"/>
                  <a:pt x="598" y="158"/>
                  <a:pt x="598" y="158"/>
                </a:cubicBezTo>
                <a:cubicBezTo>
                  <a:pt x="589" y="164"/>
                  <a:pt x="589" y="164"/>
                  <a:pt x="589" y="164"/>
                </a:cubicBezTo>
                <a:cubicBezTo>
                  <a:pt x="578" y="171"/>
                  <a:pt x="568" y="171"/>
                  <a:pt x="559" y="172"/>
                </a:cubicBezTo>
                <a:cubicBezTo>
                  <a:pt x="549" y="172"/>
                  <a:pt x="544" y="172"/>
                  <a:pt x="539" y="178"/>
                </a:cubicBezTo>
                <a:cubicBezTo>
                  <a:pt x="544" y="184"/>
                  <a:pt x="552" y="197"/>
                  <a:pt x="546" y="209"/>
                </a:cubicBezTo>
                <a:cubicBezTo>
                  <a:pt x="541" y="217"/>
                  <a:pt x="532" y="221"/>
                  <a:pt x="524" y="225"/>
                </a:cubicBezTo>
                <a:cubicBezTo>
                  <a:pt x="522" y="226"/>
                  <a:pt x="521" y="227"/>
                  <a:pt x="519" y="227"/>
                </a:cubicBezTo>
                <a:cubicBezTo>
                  <a:pt x="533" y="238"/>
                  <a:pt x="550" y="251"/>
                  <a:pt x="565" y="251"/>
                </a:cubicBezTo>
                <a:cubicBezTo>
                  <a:pt x="576" y="251"/>
                  <a:pt x="576" y="251"/>
                  <a:pt x="576" y="251"/>
                </a:cubicBezTo>
                <a:cubicBezTo>
                  <a:pt x="574" y="262"/>
                  <a:pt x="574" y="262"/>
                  <a:pt x="574" y="262"/>
                </a:cubicBezTo>
                <a:cubicBezTo>
                  <a:pt x="571" y="282"/>
                  <a:pt x="556" y="310"/>
                  <a:pt x="532" y="310"/>
                </a:cubicBezTo>
                <a:cubicBezTo>
                  <a:pt x="526" y="310"/>
                  <a:pt x="521" y="308"/>
                  <a:pt x="515" y="304"/>
                </a:cubicBezTo>
                <a:cubicBezTo>
                  <a:pt x="510" y="301"/>
                  <a:pt x="506" y="305"/>
                  <a:pt x="502" y="308"/>
                </a:cubicBezTo>
                <a:cubicBezTo>
                  <a:pt x="498" y="311"/>
                  <a:pt x="493" y="315"/>
                  <a:pt x="488" y="315"/>
                </a:cubicBezTo>
                <a:cubicBezTo>
                  <a:pt x="484" y="315"/>
                  <a:pt x="480" y="313"/>
                  <a:pt x="477" y="310"/>
                </a:cubicBezTo>
                <a:cubicBezTo>
                  <a:pt x="459" y="312"/>
                  <a:pt x="451" y="301"/>
                  <a:pt x="446" y="293"/>
                </a:cubicBezTo>
                <a:cubicBezTo>
                  <a:pt x="443" y="287"/>
                  <a:pt x="440" y="284"/>
                  <a:pt x="435" y="282"/>
                </a:cubicBezTo>
                <a:cubicBezTo>
                  <a:pt x="432" y="282"/>
                  <a:pt x="430" y="284"/>
                  <a:pt x="427" y="286"/>
                </a:cubicBezTo>
                <a:cubicBezTo>
                  <a:pt x="424" y="290"/>
                  <a:pt x="419" y="295"/>
                  <a:pt x="412" y="296"/>
                </a:cubicBezTo>
                <a:cubicBezTo>
                  <a:pt x="408" y="295"/>
                  <a:pt x="406" y="294"/>
                  <a:pt x="403" y="292"/>
                </a:cubicBezTo>
                <a:cubicBezTo>
                  <a:pt x="397" y="288"/>
                  <a:pt x="393" y="286"/>
                  <a:pt x="391" y="284"/>
                </a:cubicBezTo>
                <a:cubicBezTo>
                  <a:pt x="383" y="297"/>
                  <a:pt x="348" y="307"/>
                  <a:pt x="337" y="307"/>
                </a:cubicBezTo>
                <a:cubicBezTo>
                  <a:pt x="333" y="307"/>
                  <a:pt x="330" y="306"/>
                  <a:pt x="327" y="305"/>
                </a:cubicBezTo>
                <a:cubicBezTo>
                  <a:pt x="323" y="303"/>
                  <a:pt x="320" y="301"/>
                  <a:pt x="317" y="298"/>
                </a:cubicBezTo>
                <a:cubicBezTo>
                  <a:pt x="317" y="299"/>
                  <a:pt x="318" y="300"/>
                  <a:pt x="318" y="301"/>
                </a:cubicBezTo>
                <a:cubicBezTo>
                  <a:pt x="319" y="309"/>
                  <a:pt x="319" y="309"/>
                  <a:pt x="319" y="309"/>
                </a:cubicBezTo>
                <a:cubicBezTo>
                  <a:pt x="312" y="312"/>
                  <a:pt x="312" y="312"/>
                  <a:pt x="312" y="312"/>
                </a:cubicBezTo>
                <a:cubicBezTo>
                  <a:pt x="310" y="312"/>
                  <a:pt x="308" y="313"/>
                  <a:pt x="306" y="314"/>
                </a:cubicBezTo>
                <a:cubicBezTo>
                  <a:pt x="296" y="317"/>
                  <a:pt x="296" y="317"/>
                  <a:pt x="296" y="317"/>
                </a:cubicBezTo>
                <a:cubicBezTo>
                  <a:pt x="294" y="306"/>
                  <a:pt x="294" y="306"/>
                  <a:pt x="294" y="306"/>
                </a:cubicBezTo>
                <a:cubicBezTo>
                  <a:pt x="292" y="284"/>
                  <a:pt x="271" y="258"/>
                  <a:pt x="248" y="258"/>
                </a:cubicBezTo>
                <a:cubicBezTo>
                  <a:pt x="238" y="258"/>
                  <a:pt x="229" y="253"/>
                  <a:pt x="223" y="249"/>
                </a:cubicBezTo>
                <a:cubicBezTo>
                  <a:pt x="220" y="247"/>
                  <a:pt x="216" y="244"/>
                  <a:pt x="214" y="244"/>
                </a:cubicBezTo>
                <a:cubicBezTo>
                  <a:pt x="214" y="244"/>
                  <a:pt x="211" y="245"/>
                  <a:pt x="207" y="255"/>
                </a:cubicBezTo>
                <a:cubicBezTo>
                  <a:pt x="203" y="266"/>
                  <a:pt x="203" y="266"/>
                  <a:pt x="203" y="266"/>
                </a:cubicBezTo>
                <a:cubicBezTo>
                  <a:pt x="193" y="258"/>
                  <a:pt x="193" y="258"/>
                  <a:pt x="193" y="258"/>
                </a:cubicBezTo>
                <a:cubicBezTo>
                  <a:pt x="186" y="252"/>
                  <a:pt x="180" y="250"/>
                  <a:pt x="175" y="250"/>
                </a:cubicBezTo>
                <a:cubicBezTo>
                  <a:pt x="173" y="250"/>
                  <a:pt x="166" y="250"/>
                  <a:pt x="157" y="262"/>
                </a:cubicBezTo>
                <a:cubicBezTo>
                  <a:pt x="150" y="271"/>
                  <a:pt x="141" y="273"/>
                  <a:pt x="134" y="276"/>
                </a:cubicBezTo>
                <a:cubicBezTo>
                  <a:pt x="126" y="278"/>
                  <a:pt x="123" y="280"/>
                  <a:pt x="122" y="283"/>
                </a:cubicBezTo>
                <a:cubicBezTo>
                  <a:pt x="119" y="296"/>
                  <a:pt x="108" y="304"/>
                  <a:pt x="96" y="308"/>
                </a:cubicBezTo>
                <a:cubicBezTo>
                  <a:pt x="97" y="309"/>
                  <a:pt x="97" y="309"/>
                  <a:pt x="97" y="310"/>
                </a:cubicBezTo>
                <a:cubicBezTo>
                  <a:pt x="102" y="324"/>
                  <a:pt x="108" y="338"/>
                  <a:pt x="88" y="353"/>
                </a:cubicBezTo>
                <a:cubicBezTo>
                  <a:pt x="86" y="355"/>
                  <a:pt x="83" y="356"/>
                  <a:pt x="80" y="356"/>
                </a:cubicBezTo>
                <a:cubicBezTo>
                  <a:pt x="70" y="356"/>
                  <a:pt x="61" y="345"/>
                  <a:pt x="49" y="328"/>
                </a:cubicBezTo>
                <a:cubicBezTo>
                  <a:pt x="46" y="332"/>
                  <a:pt x="43" y="335"/>
                  <a:pt x="41" y="338"/>
                </a:cubicBezTo>
                <a:cubicBezTo>
                  <a:pt x="37" y="342"/>
                  <a:pt x="35" y="345"/>
                  <a:pt x="34" y="349"/>
                </a:cubicBezTo>
                <a:cubicBezTo>
                  <a:pt x="34" y="353"/>
                  <a:pt x="34" y="361"/>
                  <a:pt x="34" y="369"/>
                </a:cubicBezTo>
                <a:cubicBezTo>
                  <a:pt x="35" y="383"/>
                  <a:pt x="36" y="392"/>
                  <a:pt x="29" y="397"/>
                </a:cubicBezTo>
                <a:cubicBezTo>
                  <a:pt x="22" y="404"/>
                  <a:pt x="19" y="411"/>
                  <a:pt x="20" y="414"/>
                </a:cubicBezTo>
                <a:cubicBezTo>
                  <a:pt x="20" y="417"/>
                  <a:pt x="23" y="419"/>
                  <a:pt x="26" y="421"/>
                </a:cubicBezTo>
                <a:cubicBezTo>
                  <a:pt x="36" y="425"/>
                  <a:pt x="40" y="435"/>
                  <a:pt x="42" y="443"/>
                </a:cubicBezTo>
                <a:cubicBezTo>
                  <a:pt x="42" y="445"/>
                  <a:pt x="43" y="446"/>
                  <a:pt x="43" y="448"/>
                </a:cubicBezTo>
                <a:cubicBezTo>
                  <a:pt x="47" y="445"/>
                  <a:pt x="51" y="445"/>
                  <a:pt x="54" y="445"/>
                </a:cubicBezTo>
                <a:cubicBezTo>
                  <a:pt x="61" y="445"/>
                  <a:pt x="80" y="445"/>
                  <a:pt x="107" y="511"/>
                </a:cubicBezTo>
                <a:cubicBezTo>
                  <a:pt x="116" y="509"/>
                  <a:pt x="126" y="504"/>
                  <a:pt x="135" y="500"/>
                </a:cubicBezTo>
                <a:cubicBezTo>
                  <a:pt x="154" y="491"/>
                  <a:pt x="172" y="483"/>
                  <a:pt x="187" y="488"/>
                </a:cubicBezTo>
                <a:cubicBezTo>
                  <a:pt x="194" y="490"/>
                  <a:pt x="203" y="490"/>
                  <a:pt x="212" y="489"/>
                </a:cubicBezTo>
                <a:cubicBezTo>
                  <a:pt x="216" y="489"/>
                  <a:pt x="220" y="488"/>
                  <a:pt x="224" y="488"/>
                </a:cubicBezTo>
                <a:cubicBezTo>
                  <a:pt x="235" y="488"/>
                  <a:pt x="250" y="491"/>
                  <a:pt x="261" y="510"/>
                </a:cubicBezTo>
                <a:cubicBezTo>
                  <a:pt x="267" y="520"/>
                  <a:pt x="276" y="531"/>
                  <a:pt x="285" y="541"/>
                </a:cubicBezTo>
                <a:cubicBezTo>
                  <a:pt x="293" y="551"/>
                  <a:pt x="302" y="560"/>
                  <a:pt x="308" y="570"/>
                </a:cubicBezTo>
                <a:cubicBezTo>
                  <a:pt x="310" y="566"/>
                  <a:pt x="310" y="566"/>
                  <a:pt x="310" y="566"/>
                </a:cubicBezTo>
                <a:cubicBezTo>
                  <a:pt x="318" y="587"/>
                  <a:pt x="318" y="587"/>
                  <a:pt x="318" y="587"/>
                </a:cubicBezTo>
                <a:cubicBezTo>
                  <a:pt x="314" y="637"/>
                  <a:pt x="314" y="637"/>
                  <a:pt x="314" y="637"/>
                </a:cubicBezTo>
                <a:cubicBezTo>
                  <a:pt x="306" y="613"/>
                  <a:pt x="306" y="613"/>
                  <a:pt x="306" y="613"/>
                </a:cubicBezTo>
                <a:cubicBezTo>
                  <a:pt x="303" y="613"/>
                  <a:pt x="303" y="613"/>
                  <a:pt x="303" y="613"/>
                </a:cubicBezTo>
                <a:cubicBezTo>
                  <a:pt x="296" y="612"/>
                  <a:pt x="255" y="604"/>
                  <a:pt x="222" y="604"/>
                </a:cubicBezTo>
                <a:cubicBezTo>
                  <a:pt x="196" y="604"/>
                  <a:pt x="189" y="609"/>
                  <a:pt x="188" y="611"/>
                </a:cubicBezTo>
                <a:cubicBezTo>
                  <a:pt x="187" y="612"/>
                  <a:pt x="188" y="617"/>
                  <a:pt x="196" y="626"/>
                </a:cubicBezTo>
                <a:cubicBezTo>
                  <a:pt x="211" y="641"/>
                  <a:pt x="211" y="641"/>
                  <a:pt x="211" y="641"/>
                </a:cubicBezTo>
                <a:cubicBezTo>
                  <a:pt x="164" y="641"/>
                  <a:pt x="164" y="641"/>
                  <a:pt x="164" y="641"/>
                </a:cubicBezTo>
                <a:cubicBezTo>
                  <a:pt x="170" y="646"/>
                  <a:pt x="176" y="651"/>
                  <a:pt x="179" y="657"/>
                </a:cubicBezTo>
                <a:cubicBezTo>
                  <a:pt x="183" y="664"/>
                  <a:pt x="184" y="672"/>
                  <a:pt x="185" y="680"/>
                </a:cubicBezTo>
                <a:cubicBezTo>
                  <a:pt x="186" y="687"/>
                  <a:pt x="187" y="694"/>
                  <a:pt x="189" y="697"/>
                </a:cubicBezTo>
                <a:cubicBezTo>
                  <a:pt x="201" y="710"/>
                  <a:pt x="210" y="712"/>
                  <a:pt x="217" y="714"/>
                </a:cubicBezTo>
                <a:cubicBezTo>
                  <a:pt x="233" y="718"/>
                  <a:pt x="237" y="725"/>
                  <a:pt x="235" y="745"/>
                </a:cubicBezTo>
                <a:cubicBezTo>
                  <a:pt x="260" y="731"/>
                  <a:pt x="288" y="727"/>
                  <a:pt x="308" y="738"/>
                </a:cubicBezTo>
                <a:cubicBezTo>
                  <a:pt x="316" y="743"/>
                  <a:pt x="316" y="743"/>
                  <a:pt x="316" y="743"/>
                </a:cubicBezTo>
                <a:cubicBezTo>
                  <a:pt x="314" y="746"/>
                  <a:pt x="314" y="746"/>
                  <a:pt x="314" y="746"/>
                </a:cubicBezTo>
                <a:cubicBezTo>
                  <a:pt x="322" y="755"/>
                  <a:pt x="338" y="774"/>
                  <a:pt x="348" y="781"/>
                </a:cubicBezTo>
                <a:cubicBezTo>
                  <a:pt x="347" y="739"/>
                  <a:pt x="347" y="739"/>
                  <a:pt x="347" y="739"/>
                </a:cubicBezTo>
                <a:cubicBezTo>
                  <a:pt x="347" y="713"/>
                  <a:pt x="347" y="688"/>
                  <a:pt x="346" y="662"/>
                </a:cubicBezTo>
                <a:cubicBezTo>
                  <a:pt x="346" y="655"/>
                  <a:pt x="346" y="649"/>
                  <a:pt x="346" y="643"/>
                </a:cubicBezTo>
                <a:cubicBezTo>
                  <a:pt x="345" y="605"/>
                  <a:pt x="348" y="599"/>
                  <a:pt x="393" y="584"/>
                </a:cubicBezTo>
                <a:cubicBezTo>
                  <a:pt x="398" y="582"/>
                  <a:pt x="403" y="580"/>
                  <a:pt x="407" y="579"/>
                </a:cubicBezTo>
                <a:cubicBezTo>
                  <a:pt x="438" y="568"/>
                  <a:pt x="459" y="564"/>
                  <a:pt x="488" y="586"/>
                </a:cubicBezTo>
                <a:cubicBezTo>
                  <a:pt x="514" y="605"/>
                  <a:pt x="537" y="627"/>
                  <a:pt x="559" y="649"/>
                </a:cubicBezTo>
                <a:cubicBezTo>
                  <a:pt x="571" y="662"/>
                  <a:pt x="571" y="662"/>
                  <a:pt x="571" y="662"/>
                </a:cubicBezTo>
                <a:cubicBezTo>
                  <a:pt x="578" y="669"/>
                  <a:pt x="587" y="672"/>
                  <a:pt x="600" y="672"/>
                </a:cubicBezTo>
                <a:cubicBezTo>
                  <a:pt x="612" y="672"/>
                  <a:pt x="626" y="670"/>
                  <a:pt x="639" y="667"/>
                </a:cubicBezTo>
                <a:cubicBezTo>
                  <a:pt x="647" y="665"/>
                  <a:pt x="656" y="663"/>
                  <a:pt x="664" y="662"/>
                </a:cubicBezTo>
                <a:cubicBezTo>
                  <a:pt x="692" y="659"/>
                  <a:pt x="704" y="675"/>
                  <a:pt x="714" y="687"/>
                </a:cubicBezTo>
                <a:cubicBezTo>
                  <a:pt x="719" y="695"/>
                  <a:pt x="725" y="701"/>
                  <a:pt x="733" y="703"/>
                </a:cubicBezTo>
                <a:cubicBezTo>
                  <a:pt x="741" y="705"/>
                  <a:pt x="741" y="705"/>
                  <a:pt x="741" y="705"/>
                </a:cubicBezTo>
                <a:cubicBezTo>
                  <a:pt x="740" y="713"/>
                  <a:pt x="740" y="713"/>
                  <a:pt x="740" y="713"/>
                </a:cubicBezTo>
                <a:cubicBezTo>
                  <a:pt x="740" y="717"/>
                  <a:pt x="739" y="722"/>
                  <a:pt x="738" y="727"/>
                </a:cubicBezTo>
                <a:cubicBezTo>
                  <a:pt x="736" y="735"/>
                  <a:pt x="734" y="746"/>
                  <a:pt x="735" y="753"/>
                </a:cubicBezTo>
                <a:cubicBezTo>
                  <a:pt x="735" y="753"/>
                  <a:pt x="736" y="753"/>
                  <a:pt x="736" y="753"/>
                </a:cubicBezTo>
                <a:cubicBezTo>
                  <a:pt x="740" y="753"/>
                  <a:pt x="740" y="753"/>
                  <a:pt x="740" y="753"/>
                </a:cubicBezTo>
                <a:cubicBezTo>
                  <a:pt x="745" y="753"/>
                  <a:pt x="753" y="753"/>
                  <a:pt x="757" y="759"/>
                </a:cubicBezTo>
                <a:cubicBezTo>
                  <a:pt x="761" y="765"/>
                  <a:pt x="762" y="774"/>
                  <a:pt x="762" y="783"/>
                </a:cubicBezTo>
                <a:cubicBezTo>
                  <a:pt x="762" y="784"/>
                  <a:pt x="762" y="785"/>
                  <a:pt x="763" y="787"/>
                </a:cubicBezTo>
                <a:cubicBezTo>
                  <a:pt x="766" y="787"/>
                  <a:pt x="771" y="786"/>
                  <a:pt x="776" y="785"/>
                </a:cubicBezTo>
                <a:cubicBezTo>
                  <a:pt x="781" y="784"/>
                  <a:pt x="786" y="784"/>
                  <a:pt x="790" y="784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25" name="Freeform 708"/>
          <p:cNvSpPr>
            <a:spLocks/>
          </p:cNvSpPr>
          <p:nvPr/>
        </p:nvSpPr>
        <p:spPr bwMode="auto">
          <a:xfrm>
            <a:off x="5948600" y="3535213"/>
            <a:ext cx="272068" cy="137122"/>
          </a:xfrm>
          <a:custGeom>
            <a:avLst/>
            <a:gdLst>
              <a:gd name="T0" fmla="*/ 76 w 419"/>
              <a:gd name="T1" fmla="*/ 163 h 211"/>
              <a:gd name="T2" fmla="*/ 15 w 419"/>
              <a:gd name="T3" fmla="*/ 176 h 211"/>
              <a:gd name="T4" fmla="*/ 74 w 419"/>
              <a:gd name="T5" fmla="*/ 200 h 211"/>
              <a:gd name="T6" fmla="*/ 101 w 419"/>
              <a:gd name="T7" fmla="*/ 196 h 211"/>
              <a:gd name="T8" fmla="*/ 125 w 419"/>
              <a:gd name="T9" fmla="*/ 210 h 211"/>
              <a:gd name="T10" fmla="*/ 166 w 419"/>
              <a:gd name="T11" fmla="*/ 203 h 211"/>
              <a:gd name="T12" fmla="*/ 184 w 419"/>
              <a:gd name="T13" fmla="*/ 178 h 211"/>
              <a:gd name="T14" fmla="*/ 232 w 419"/>
              <a:gd name="T15" fmla="*/ 157 h 211"/>
              <a:gd name="T16" fmla="*/ 270 w 419"/>
              <a:gd name="T17" fmla="*/ 161 h 211"/>
              <a:gd name="T18" fmla="*/ 296 w 419"/>
              <a:gd name="T19" fmla="*/ 136 h 211"/>
              <a:gd name="T20" fmla="*/ 419 w 419"/>
              <a:gd name="T21" fmla="*/ 61 h 211"/>
              <a:gd name="T22" fmla="*/ 361 w 419"/>
              <a:gd name="T23" fmla="*/ 38 h 211"/>
              <a:gd name="T24" fmla="*/ 286 w 419"/>
              <a:gd name="T25" fmla="*/ 33 h 211"/>
              <a:gd name="T26" fmla="*/ 164 w 419"/>
              <a:gd name="T27" fmla="*/ 55 h 211"/>
              <a:gd name="T28" fmla="*/ 74 w 419"/>
              <a:gd name="T29" fmla="*/ 63 h 211"/>
              <a:gd name="T30" fmla="*/ 52 w 419"/>
              <a:gd name="T31" fmla="*/ 99 h 211"/>
              <a:gd name="T32" fmla="*/ 103 w 419"/>
              <a:gd name="T33" fmla="*/ 102 h 211"/>
              <a:gd name="T34" fmla="*/ 158 w 419"/>
              <a:gd name="T35" fmla="*/ 135 h 211"/>
              <a:gd name="T36" fmla="*/ 76 w 419"/>
              <a:gd name="T37" fmla="*/ 163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19" h="211">
                <a:moveTo>
                  <a:pt x="76" y="163"/>
                </a:moveTo>
                <a:cubicBezTo>
                  <a:pt x="61" y="178"/>
                  <a:pt x="28" y="159"/>
                  <a:pt x="15" y="176"/>
                </a:cubicBezTo>
                <a:cubicBezTo>
                  <a:pt x="0" y="197"/>
                  <a:pt x="64" y="199"/>
                  <a:pt x="74" y="200"/>
                </a:cubicBezTo>
                <a:cubicBezTo>
                  <a:pt x="84" y="201"/>
                  <a:pt x="91" y="193"/>
                  <a:pt x="101" y="196"/>
                </a:cubicBezTo>
                <a:cubicBezTo>
                  <a:pt x="112" y="200"/>
                  <a:pt x="108" y="207"/>
                  <a:pt x="125" y="210"/>
                </a:cubicBezTo>
                <a:cubicBezTo>
                  <a:pt x="137" y="211"/>
                  <a:pt x="154" y="205"/>
                  <a:pt x="166" y="203"/>
                </a:cubicBezTo>
                <a:cubicBezTo>
                  <a:pt x="193" y="198"/>
                  <a:pt x="169" y="191"/>
                  <a:pt x="184" y="178"/>
                </a:cubicBezTo>
                <a:cubicBezTo>
                  <a:pt x="195" y="169"/>
                  <a:pt x="220" y="156"/>
                  <a:pt x="232" y="157"/>
                </a:cubicBezTo>
                <a:cubicBezTo>
                  <a:pt x="242" y="158"/>
                  <a:pt x="261" y="164"/>
                  <a:pt x="270" y="161"/>
                </a:cubicBezTo>
                <a:cubicBezTo>
                  <a:pt x="280" y="158"/>
                  <a:pt x="284" y="139"/>
                  <a:pt x="296" y="136"/>
                </a:cubicBezTo>
                <a:cubicBezTo>
                  <a:pt x="327" y="130"/>
                  <a:pt x="417" y="99"/>
                  <a:pt x="419" y="61"/>
                </a:cubicBezTo>
                <a:cubicBezTo>
                  <a:pt x="392" y="60"/>
                  <a:pt x="385" y="41"/>
                  <a:pt x="361" y="38"/>
                </a:cubicBezTo>
                <a:cubicBezTo>
                  <a:pt x="334" y="34"/>
                  <a:pt x="312" y="33"/>
                  <a:pt x="286" y="33"/>
                </a:cubicBezTo>
                <a:cubicBezTo>
                  <a:pt x="249" y="33"/>
                  <a:pt x="165" y="0"/>
                  <a:pt x="164" y="55"/>
                </a:cubicBezTo>
                <a:cubicBezTo>
                  <a:pt x="136" y="45"/>
                  <a:pt x="79" y="17"/>
                  <a:pt x="74" y="63"/>
                </a:cubicBezTo>
                <a:cubicBezTo>
                  <a:pt x="110" y="72"/>
                  <a:pt x="52" y="82"/>
                  <a:pt x="52" y="99"/>
                </a:cubicBezTo>
                <a:cubicBezTo>
                  <a:pt x="52" y="106"/>
                  <a:pt x="97" y="134"/>
                  <a:pt x="103" y="102"/>
                </a:cubicBezTo>
                <a:cubicBezTo>
                  <a:pt x="118" y="124"/>
                  <a:pt x="134" y="128"/>
                  <a:pt x="158" y="135"/>
                </a:cubicBezTo>
                <a:cubicBezTo>
                  <a:pt x="127" y="154"/>
                  <a:pt x="113" y="163"/>
                  <a:pt x="76" y="163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26" name="Freeform 709"/>
          <p:cNvSpPr>
            <a:spLocks noEditPoints="1"/>
          </p:cNvSpPr>
          <p:nvPr/>
        </p:nvSpPr>
        <p:spPr bwMode="auto">
          <a:xfrm>
            <a:off x="5950779" y="3543918"/>
            <a:ext cx="276421" cy="132769"/>
          </a:xfrm>
          <a:custGeom>
            <a:avLst/>
            <a:gdLst>
              <a:gd name="T0" fmla="*/ 121 w 426"/>
              <a:gd name="T1" fmla="*/ 205 h 205"/>
              <a:gd name="T2" fmla="*/ 95 w 426"/>
              <a:gd name="T3" fmla="*/ 191 h 205"/>
              <a:gd name="T4" fmla="*/ 74 w 426"/>
              <a:gd name="T5" fmla="*/ 195 h 205"/>
              <a:gd name="T6" fmla="*/ 3 w 426"/>
              <a:gd name="T7" fmla="*/ 175 h 205"/>
              <a:gd name="T8" fmla="*/ 33 w 426"/>
              <a:gd name="T9" fmla="*/ 145 h 205"/>
              <a:gd name="T10" fmla="*/ 68 w 426"/>
              <a:gd name="T11" fmla="*/ 142 h 205"/>
              <a:gd name="T12" fmla="*/ 74 w 426"/>
              <a:gd name="T13" fmla="*/ 140 h 205"/>
              <a:gd name="T14" fmla="*/ 102 w 426"/>
              <a:gd name="T15" fmla="*/ 105 h 205"/>
              <a:gd name="T16" fmla="*/ 41 w 426"/>
              <a:gd name="T17" fmla="*/ 85 h 205"/>
              <a:gd name="T18" fmla="*/ 69 w 426"/>
              <a:gd name="T19" fmla="*/ 57 h 205"/>
              <a:gd name="T20" fmla="*/ 63 w 426"/>
              <a:gd name="T21" fmla="*/ 48 h 205"/>
              <a:gd name="T22" fmla="*/ 154 w 426"/>
              <a:gd name="T23" fmla="*/ 29 h 205"/>
              <a:gd name="T24" fmla="*/ 251 w 426"/>
              <a:gd name="T25" fmla="*/ 6 h 205"/>
              <a:gd name="T26" fmla="*/ 288 w 426"/>
              <a:gd name="T27" fmla="*/ 10 h 205"/>
              <a:gd name="T28" fmla="*/ 390 w 426"/>
              <a:gd name="T29" fmla="*/ 27 h 205"/>
              <a:gd name="T30" fmla="*/ 426 w 426"/>
              <a:gd name="T31" fmla="*/ 38 h 205"/>
              <a:gd name="T32" fmla="*/ 295 w 426"/>
              <a:gd name="T33" fmla="*/ 131 h 205"/>
              <a:gd name="T34" fmla="*/ 271 w 426"/>
              <a:gd name="T35" fmla="*/ 156 h 205"/>
              <a:gd name="T36" fmla="*/ 229 w 426"/>
              <a:gd name="T37" fmla="*/ 152 h 205"/>
              <a:gd name="T38" fmla="*/ 188 w 426"/>
              <a:gd name="T39" fmla="*/ 171 h 205"/>
              <a:gd name="T40" fmla="*/ 184 w 426"/>
              <a:gd name="T41" fmla="*/ 189 h 205"/>
              <a:gd name="T42" fmla="*/ 153 w 426"/>
              <a:gd name="T43" fmla="*/ 200 h 205"/>
              <a:gd name="T44" fmla="*/ 94 w 426"/>
              <a:gd name="T45" fmla="*/ 173 h 205"/>
              <a:gd name="T46" fmla="*/ 114 w 426"/>
              <a:gd name="T47" fmla="*/ 182 h 205"/>
              <a:gd name="T48" fmla="*/ 149 w 426"/>
              <a:gd name="T49" fmla="*/ 183 h 205"/>
              <a:gd name="T50" fmla="*/ 168 w 426"/>
              <a:gd name="T51" fmla="*/ 179 h 205"/>
              <a:gd name="T52" fmla="*/ 229 w 426"/>
              <a:gd name="T53" fmla="*/ 134 h 205"/>
              <a:gd name="T54" fmla="*/ 243 w 426"/>
              <a:gd name="T55" fmla="*/ 136 h 205"/>
              <a:gd name="T56" fmla="*/ 272 w 426"/>
              <a:gd name="T57" fmla="*/ 130 h 205"/>
              <a:gd name="T58" fmla="*/ 405 w 426"/>
              <a:gd name="T59" fmla="*/ 55 h 205"/>
              <a:gd name="T60" fmla="*/ 357 w 426"/>
              <a:gd name="T61" fmla="*/ 33 h 205"/>
              <a:gd name="T62" fmla="*/ 284 w 426"/>
              <a:gd name="T63" fmla="*/ 28 h 205"/>
              <a:gd name="T64" fmla="*/ 247 w 426"/>
              <a:gd name="T65" fmla="*/ 24 h 205"/>
              <a:gd name="T66" fmla="*/ 171 w 426"/>
              <a:gd name="T67" fmla="*/ 42 h 205"/>
              <a:gd name="T68" fmla="*/ 159 w 426"/>
              <a:gd name="T69" fmla="*/ 50 h 205"/>
              <a:gd name="T70" fmla="*/ 99 w 426"/>
              <a:gd name="T71" fmla="*/ 32 h 205"/>
              <a:gd name="T72" fmla="*/ 93 w 426"/>
              <a:gd name="T73" fmla="*/ 54 h 205"/>
              <a:gd name="T74" fmla="*/ 61 w 426"/>
              <a:gd name="T75" fmla="*/ 84 h 205"/>
              <a:gd name="T76" fmla="*/ 91 w 426"/>
              <a:gd name="T77" fmla="*/ 86 h 205"/>
              <a:gd name="T78" fmla="*/ 108 w 426"/>
              <a:gd name="T79" fmla="*/ 83 h 205"/>
              <a:gd name="T80" fmla="*/ 178 w 426"/>
              <a:gd name="T81" fmla="*/ 118 h 205"/>
              <a:gd name="T82" fmla="*/ 78 w 426"/>
              <a:gd name="T83" fmla="*/ 158 h 205"/>
              <a:gd name="T84" fmla="*/ 43 w 426"/>
              <a:gd name="T85" fmla="*/ 164 h 205"/>
              <a:gd name="T86" fmla="*/ 20 w 426"/>
              <a:gd name="T87" fmla="*/ 168 h 205"/>
              <a:gd name="T88" fmla="*/ 74 w 426"/>
              <a:gd name="T89" fmla="*/ 177 h 205"/>
              <a:gd name="T90" fmla="*/ 94 w 426"/>
              <a:gd name="T91" fmla="*/ 173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26" h="205">
                <a:moveTo>
                  <a:pt x="127" y="205"/>
                </a:moveTo>
                <a:cubicBezTo>
                  <a:pt x="125" y="205"/>
                  <a:pt x="123" y="205"/>
                  <a:pt x="121" y="205"/>
                </a:cubicBezTo>
                <a:cubicBezTo>
                  <a:pt x="109" y="203"/>
                  <a:pt x="105" y="199"/>
                  <a:pt x="101" y="195"/>
                </a:cubicBezTo>
                <a:cubicBezTo>
                  <a:pt x="99" y="193"/>
                  <a:pt x="98" y="192"/>
                  <a:pt x="95" y="191"/>
                </a:cubicBezTo>
                <a:cubicBezTo>
                  <a:pt x="92" y="191"/>
                  <a:pt x="90" y="192"/>
                  <a:pt x="87" y="193"/>
                </a:cubicBezTo>
                <a:cubicBezTo>
                  <a:pt x="84" y="194"/>
                  <a:pt x="80" y="195"/>
                  <a:pt x="74" y="195"/>
                </a:cubicBezTo>
                <a:cubicBezTo>
                  <a:pt x="66" y="195"/>
                  <a:pt x="66" y="195"/>
                  <a:pt x="66" y="195"/>
                </a:cubicBezTo>
                <a:cubicBezTo>
                  <a:pt x="32" y="192"/>
                  <a:pt x="9" y="188"/>
                  <a:pt x="3" y="175"/>
                </a:cubicBezTo>
                <a:cubicBezTo>
                  <a:pt x="1" y="171"/>
                  <a:pt x="0" y="165"/>
                  <a:pt x="6" y="157"/>
                </a:cubicBezTo>
                <a:cubicBezTo>
                  <a:pt x="13" y="146"/>
                  <a:pt x="25" y="145"/>
                  <a:pt x="33" y="145"/>
                </a:cubicBezTo>
                <a:cubicBezTo>
                  <a:pt x="36" y="145"/>
                  <a:pt x="40" y="146"/>
                  <a:pt x="44" y="146"/>
                </a:cubicBezTo>
                <a:cubicBezTo>
                  <a:pt x="55" y="147"/>
                  <a:pt x="64" y="146"/>
                  <a:pt x="68" y="142"/>
                </a:cubicBezTo>
                <a:cubicBezTo>
                  <a:pt x="70" y="140"/>
                  <a:pt x="70" y="140"/>
                  <a:pt x="70" y="140"/>
                </a:cubicBezTo>
                <a:cubicBezTo>
                  <a:pt x="74" y="140"/>
                  <a:pt x="74" y="140"/>
                  <a:pt x="74" y="140"/>
                </a:cubicBezTo>
                <a:cubicBezTo>
                  <a:pt x="101" y="140"/>
                  <a:pt x="114" y="135"/>
                  <a:pt x="134" y="124"/>
                </a:cubicBezTo>
                <a:cubicBezTo>
                  <a:pt x="122" y="120"/>
                  <a:pt x="112" y="114"/>
                  <a:pt x="102" y="105"/>
                </a:cubicBezTo>
                <a:cubicBezTo>
                  <a:pt x="98" y="110"/>
                  <a:pt x="91" y="112"/>
                  <a:pt x="83" y="112"/>
                </a:cubicBezTo>
                <a:cubicBezTo>
                  <a:pt x="67" y="112"/>
                  <a:pt x="41" y="98"/>
                  <a:pt x="41" y="85"/>
                </a:cubicBezTo>
                <a:cubicBezTo>
                  <a:pt x="41" y="72"/>
                  <a:pt x="54" y="65"/>
                  <a:pt x="66" y="59"/>
                </a:cubicBezTo>
                <a:cubicBezTo>
                  <a:pt x="67" y="58"/>
                  <a:pt x="68" y="58"/>
                  <a:pt x="69" y="57"/>
                </a:cubicBezTo>
                <a:cubicBezTo>
                  <a:pt x="63" y="56"/>
                  <a:pt x="63" y="56"/>
                  <a:pt x="63" y="56"/>
                </a:cubicBezTo>
                <a:cubicBezTo>
                  <a:pt x="63" y="48"/>
                  <a:pt x="63" y="48"/>
                  <a:pt x="63" y="48"/>
                </a:cubicBezTo>
                <a:cubicBezTo>
                  <a:pt x="65" y="26"/>
                  <a:pt x="78" y="14"/>
                  <a:pt x="99" y="14"/>
                </a:cubicBezTo>
                <a:cubicBezTo>
                  <a:pt x="117" y="14"/>
                  <a:pt x="138" y="22"/>
                  <a:pt x="154" y="29"/>
                </a:cubicBezTo>
                <a:cubicBezTo>
                  <a:pt x="158" y="14"/>
                  <a:pt x="171" y="0"/>
                  <a:pt x="203" y="0"/>
                </a:cubicBezTo>
                <a:cubicBezTo>
                  <a:pt x="218" y="0"/>
                  <a:pt x="235" y="3"/>
                  <a:pt x="251" y="6"/>
                </a:cubicBezTo>
                <a:cubicBezTo>
                  <a:pt x="263" y="8"/>
                  <a:pt x="275" y="10"/>
                  <a:pt x="284" y="10"/>
                </a:cubicBezTo>
                <a:cubicBezTo>
                  <a:pt x="288" y="10"/>
                  <a:pt x="288" y="10"/>
                  <a:pt x="288" y="10"/>
                </a:cubicBezTo>
                <a:cubicBezTo>
                  <a:pt x="315" y="10"/>
                  <a:pt x="337" y="11"/>
                  <a:pt x="360" y="15"/>
                </a:cubicBezTo>
                <a:cubicBezTo>
                  <a:pt x="373" y="16"/>
                  <a:pt x="382" y="22"/>
                  <a:pt x="390" y="27"/>
                </a:cubicBezTo>
                <a:cubicBezTo>
                  <a:pt x="398" y="33"/>
                  <a:pt x="406" y="37"/>
                  <a:pt x="417" y="38"/>
                </a:cubicBezTo>
                <a:cubicBezTo>
                  <a:pt x="426" y="38"/>
                  <a:pt x="426" y="38"/>
                  <a:pt x="426" y="38"/>
                </a:cubicBezTo>
                <a:cubicBezTo>
                  <a:pt x="426" y="47"/>
                  <a:pt x="426" y="47"/>
                  <a:pt x="426" y="47"/>
                </a:cubicBezTo>
                <a:cubicBezTo>
                  <a:pt x="423" y="96"/>
                  <a:pt x="315" y="127"/>
                  <a:pt x="295" y="131"/>
                </a:cubicBezTo>
                <a:cubicBezTo>
                  <a:pt x="293" y="132"/>
                  <a:pt x="290" y="136"/>
                  <a:pt x="287" y="140"/>
                </a:cubicBezTo>
                <a:cubicBezTo>
                  <a:pt x="283" y="146"/>
                  <a:pt x="279" y="153"/>
                  <a:pt x="271" y="156"/>
                </a:cubicBezTo>
                <a:cubicBezTo>
                  <a:pt x="263" y="159"/>
                  <a:pt x="250" y="156"/>
                  <a:pt x="240" y="154"/>
                </a:cubicBezTo>
                <a:cubicBezTo>
                  <a:pt x="236" y="153"/>
                  <a:pt x="232" y="153"/>
                  <a:pt x="229" y="152"/>
                </a:cubicBezTo>
                <a:cubicBezTo>
                  <a:pt x="229" y="152"/>
                  <a:pt x="229" y="152"/>
                  <a:pt x="229" y="152"/>
                </a:cubicBezTo>
                <a:cubicBezTo>
                  <a:pt x="219" y="152"/>
                  <a:pt x="198" y="163"/>
                  <a:pt x="188" y="171"/>
                </a:cubicBezTo>
                <a:cubicBezTo>
                  <a:pt x="185" y="173"/>
                  <a:pt x="186" y="173"/>
                  <a:pt x="186" y="176"/>
                </a:cubicBezTo>
                <a:cubicBezTo>
                  <a:pt x="187" y="179"/>
                  <a:pt x="188" y="184"/>
                  <a:pt x="184" y="189"/>
                </a:cubicBezTo>
                <a:cubicBezTo>
                  <a:pt x="180" y="195"/>
                  <a:pt x="173" y="197"/>
                  <a:pt x="166" y="198"/>
                </a:cubicBezTo>
                <a:cubicBezTo>
                  <a:pt x="162" y="198"/>
                  <a:pt x="158" y="199"/>
                  <a:pt x="153" y="200"/>
                </a:cubicBezTo>
                <a:cubicBezTo>
                  <a:pt x="145" y="203"/>
                  <a:pt x="135" y="205"/>
                  <a:pt x="127" y="205"/>
                </a:cubicBezTo>
                <a:close/>
                <a:moveTo>
                  <a:pt x="94" y="173"/>
                </a:moveTo>
                <a:cubicBezTo>
                  <a:pt x="96" y="173"/>
                  <a:pt x="99" y="173"/>
                  <a:pt x="102" y="174"/>
                </a:cubicBezTo>
                <a:cubicBezTo>
                  <a:pt x="109" y="176"/>
                  <a:pt x="112" y="180"/>
                  <a:pt x="114" y="182"/>
                </a:cubicBezTo>
                <a:cubicBezTo>
                  <a:pt x="116" y="184"/>
                  <a:pt x="117" y="185"/>
                  <a:pt x="124" y="187"/>
                </a:cubicBezTo>
                <a:cubicBezTo>
                  <a:pt x="130" y="187"/>
                  <a:pt x="140" y="185"/>
                  <a:pt x="149" y="183"/>
                </a:cubicBezTo>
                <a:cubicBezTo>
                  <a:pt x="154" y="181"/>
                  <a:pt x="159" y="180"/>
                  <a:pt x="163" y="180"/>
                </a:cubicBezTo>
                <a:cubicBezTo>
                  <a:pt x="165" y="179"/>
                  <a:pt x="167" y="179"/>
                  <a:pt x="168" y="179"/>
                </a:cubicBezTo>
                <a:cubicBezTo>
                  <a:pt x="167" y="173"/>
                  <a:pt x="167" y="165"/>
                  <a:pt x="176" y="157"/>
                </a:cubicBezTo>
                <a:cubicBezTo>
                  <a:pt x="188" y="147"/>
                  <a:pt x="213" y="134"/>
                  <a:pt x="229" y="134"/>
                </a:cubicBezTo>
                <a:cubicBezTo>
                  <a:pt x="231" y="134"/>
                  <a:pt x="231" y="134"/>
                  <a:pt x="231" y="134"/>
                </a:cubicBezTo>
                <a:cubicBezTo>
                  <a:pt x="234" y="134"/>
                  <a:pt x="239" y="135"/>
                  <a:pt x="243" y="136"/>
                </a:cubicBezTo>
                <a:cubicBezTo>
                  <a:pt x="252" y="138"/>
                  <a:pt x="264" y="139"/>
                  <a:pt x="265" y="139"/>
                </a:cubicBezTo>
                <a:cubicBezTo>
                  <a:pt x="267" y="138"/>
                  <a:pt x="270" y="134"/>
                  <a:pt x="272" y="130"/>
                </a:cubicBezTo>
                <a:cubicBezTo>
                  <a:pt x="276" y="124"/>
                  <a:pt x="282" y="115"/>
                  <a:pt x="292" y="113"/>
                </a:cubicBezTo>
                <a:cubicBezTo>
                  <a:pt x="327" y="106"/>
                  <a:pt x="392" y="80"/>
                  <a:pt x="405" y="55"/>
                </a:cubicBezTo>
                <a:cubicBezTo>
                  <a:pt x="395" y="52"/>
                  <a:pt x="387" y="47"/>
                  <a:pt x="380" y="43"/>
                </a:cubicBezTo>
                <a:cubicBezTo>
                  <a:pt x="373" y="38"/>
                  <a:pt x="367" y="34"/>
                  <a:pt x="357" y="33"/>
                </a:cubicBezTo>
                <a:cubicBezTo>
                  <a:pt x="335" y="30"/>
                  <a:pt x="314" y="28"/>
                  <a:pt x="288" y="28"/>
                </a:cubicBezTo>
                <a:cubicBezTo>
                  <a:pt x="284" y="28"/>
                  <a:pt x="284" y="28"/>
                  <a:pt x="284" y="28"/>
                </a:cubicBezTo>
                <a:cubicBezTo>
                  <a:pt x="284" y="28"/>
                  <a:pt x="284" y="28"/>
                  <a:pt x="284" y="28"/>
                </a:cubicBezTo>
                <a:cubicBezTo>
                  <a:pt x="274" y="28"/>
                  <a:pt x="261" y="26"/>
                  <a:pt x="247" y="24"/>
                </a:cubicBezTo>
                <a:cubicBezTo>
                  <a:pt x="232" y="21"/>
                  <a:pt x="216" y="19"/>
                  <a:pt x="203" y="19"/>
                </a:cubicBezTo>
                <a:cubicBezTo>
                  <a:pt x="177" y="19"/>
                  <a:pt x="171" y="28"/>
                  <a:pt x="171" y="42"/>
                </a:cubicBezTo>
                <a:cubicBezTo>
                  <a:pt x="171" y="54"/>
                  <a:pt x="171" y="54"/>
                  <a:pt x="171" y="54"/>
                </a:cubicBezTo>
                <a:cubicBezTo>
                  <a:pt x="159" y="50"/>
                  <a:pt x="159" y="50"/>
                  <a:pt x="159" y="50"/>
                </a:cubicBezTo>
                <a:cubicBezTo>
                  <a:pt x="155" y="49"/>
                  <a:pt x="152" y="47"/>
                  <a:pt x="148" y="46"/>
                </a:cubicBezTo>
                <a:cubicBezTo>
                  <a:pt x="132" y="40"/>
                  <a:pt x="114" y="32"/>
                  <a:pt x="99" y="32"/>
                </a:cubicBezTo>
                <a:cubicBezTo>
                  <a:pt x="90" y="32"/>
                  <a:pt x="85" y="35"/>
                  <a:pt x="83" y="43"/>
                </a:cubicBezTo>
                <a:cubicBezTo>
                  <a:pt x="88" y="45"/>
                  <a:pt x="93" y="48"/>
                  <a:pt x="93" y="54"/>
                </a:cubicBezTo>
                <a:cubicBezTo>
                  <a:pt x="95" y="64"/>
                  <a:pt x="85" y="69"/>
                  <a:pt x="75" y="75"/>
                </a:cubicBezTo>
                <a:cubicBezTo>
                  <a:pt x="71" y="77"/>
                  <a:pt x="63" y="81"/>
                  <a:pt x="61" y="84"/>
                </a:cubicBezTo>
                <a:cubicBezTo>
                  <a:pt x="65" y="88"/>
                  <a:pt x="76" y="94"/>
                  <a:pt x="83" y="94"/>
                </a:cubicBezTo>
                <a:cubicBezTo>
                  <a:pt x="88" y="94"/>
                  <a:pt x="90" y="93"/>
                  <a:pt x="91" y="86"/>
                </a:cubicBezTo>
                <a:cubicBezTo>
                  <a:pt x="95" y="64"/>
                  <a:pt x="95" y="64"/>
                  <a:pt x="95" y="64"/>
                </a:cubicBezTo>
                <a:cubicBezTo>
                  <a:pt x="108" y="83"/>
                  <a:pt x="108" y="83"/>
                  <a:pt x="108" y="83"/>
                </a:cubicBezTo>
                <a:cubicBezTo>
                  <a:pt x="120" y="100"/>
                  <a:pt x="133" y="104"/>
                  <a:pt x="154" y="111"/>
                </a:cubicBezTo>
                <a:cubicBezTo>
                  <a:pt x="178" y="118"/>
                  <a:pt x="178" y="118"/>
                  <a:pt x="178" y="118"/>
                </a:cubicBezTo>
                <a:cubicBezTo>
                  <a:pt x="161" y="129"/>
                  <a:pt x="161" y="129"/>
                  <a:pt x="161" y="129"/>
                </a:cubicBezTo>
                <a:cubicBezTo>
                  <a:pt x="129" y="148"/>
                  <a:pt x="114" y="158"/>
                  <a:pt x="78" y="158"/>
                </a:cubicBezTo>
                <a:cubicBezTo>
                  <a:pt x="70" y="164"/>
                  <a:pt x="61" y="165"/>
                  <a:pt x="54" y="165"/>
                </a:cubicBezTo>
                <a:cubicBezTo>
                  <a:pt x="51" y="165"/>
                  <a:pt x="47" y="164"/>
                  <a:pt x="43" y="164"/>
                </a:cubicBezTo>
                <a:cubicBezTo>
                  <a:pt x="39" y="164"/>
                  <a:pt x="36" y="164"/>
                  <a:pt x="33" y="164"/>
                </a:cubicBezTo>
                <a:cubicBezTo>
                  <a:pt x="24" y="164"/>
                  <a:pt x="22" y="166"/>
                  <a:pt x="20" y="168"/>
                </a:cubicBezTo>
                <a:cubicBezTo>
                  <a:pt x="22" y="169"/>
                  <a:pt x="30" y="174"/>
                  <a:pt x="67" y="176"/>
                </a:cubicBezTo>
                <a:cubicBezTo>
                  <a:pt x="70" y="177"/>
                  <a:pt x="72" y="177"/>
                  <a:pt x="74" y="177"/>
                </a:cubicBezTo>
                <a:cubicBezTo>
                  <a:pt x="76" y="177"/>
                  <a:pt x="79" y="176"/>
                  <a:pt x="81" y="175"/>
                </a:cubicBezTo>
                <a:cubicBezTo>
                  <a:pt x="84" y="174"/>
                  <a:pt x="89" y="173"/>
                  <a:pt x="94" y="173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27" name="Freeform 710"/>
          <p:cNvSpPr>
            <a:spLocks/>
          </p:cNvSpPr>
          <p:nvPr/>
        </p:nvSpPr>
        <p:spPr bwMode="auto">
          <a:xfrm>
            <a:off x="5911600" y="3602688"/>
            <a:ext cx="180655" cy="150181"/>
          </a:xfrm>
          <a:custGeom>
            <a:avLst/>
            <a:gdLst>
              <a:gd name="T0" fmla="*/ 27 w 280"/>
              <a:gd name="T1" fmla="*/ 216 h 229"/>
              <a:gd name="T2" fmla="*/ 73 w 280"/>
              <a:gd name="T3" fmla="*/ 209 h 229"/>
              <a:gd name="T4" fmla="*/ 79 w 280"/>
              <a:gd name="T5" fmla="*/ 185 h 229"/>
              <a:gd name="T6" fmla="*/ 138 w 280"/>
              <a:gd name="T7" fmla="*/ 150 h 229"/>
              <a:gd name="T8" fmla="*/ 159 w 280"/>
              <a:gd name="T9" fmla="*/ 229 h 229"/>
              <a:gd name="T10" fmla="*/ 276 w 280"/>
              <a:gd name="T11" fmla="*/ 197 h 229"/>
              <a:gd name="T12" fmla="*/ 272 w 280"/>
              <a:gd name="T13" fmla="*/ 203 h 229"/>
              <a:gd name="T14" fmla="*/ 279 w 280"/>
              <a:gd name="T15" fmla="*/ 203 h 229"/>
              <a:gd name="T16" fmla="*/ 262 w 280"/>
              <a:gd name="T17" fmla="*/ 144 h 229"/>
              <a:gd name="T18" fmla="*/ 239 w 280"/>
              <a:gd name="T19" fmla="*/ 95 h 229"/>
              <a:gd name="T20" fmla="*/ 166 w 280"/>
              <a:gd name="T21" fmla="*/ 103 h 229"/>
              <a:gd name="T22" fmla="*/ 153 w 280"/>
              <a:gd name="T23" fmla="*/ 90 h 229"/>
              <a:gd name="T24" fmla="*/ 126 w 280"/>
              <a:gd name="T25" fmla="*/ 92 h 229"/>
              <a:gd name="T26" fmla="*/ 73 w 280"/>
              <a:gd name="T27" fmla="*/ 71 h 229"/>
              <a:gd name="T28" fmla="*/ 134 w 280"/>
              <a:gd name="T29" fmla="*/ 58 h 229"/>
              <a:gd name="T30" fmla="*/ 105 w 280"/>
              <a:gd name="T31" fmla="*/ 28 h 229"/>
              <a:gd name="T32" fmla="*/ 49 w 280"/>
              <a:gd name="T33" fmla="*/ 83 h 229"/>
              <a:gd name="T34" fmla="*/ 8 w 280"/>
              <a:gd name="T35" fmla="*/ 95 h 229"/>
              <a:gd name="T36" fmla="*/ 15 w 280"/>
              <a:gd name="T37" fmla="*/ 114 h 229"/>
              <a:gd name="T38" fmla="*/ 30 w 280"/>
              <a:gd name="T39" fmla="*/ 118 h 229"/>
              <a:gd name="T40" fmla="*/ 28 w 280"/>
              <a:gd name="T41" fmla="*/ 132 h 229"/>
              <a:gd name="T42" fmla="*/ 26 w 280"/>
              <a:gd name="T43" fmla="*/ 179 h 229"/>
              <a:gd name="T44" fmla="*/ 27 w 280"/>
              <a:gd name="T45" fmla="*/ 216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0" h="229">
                <a:moveTo>
                  <a:pt x="27" y="216"/>
                </a:moveTo>
                <a:cubicBezTo>
                  <a:pt x="40" y="204"/>
                  <a:pt x="59" y="195"/>
                  <a:pt x="73" y="209"/>
                </a:cubicBezTo>
                <a:cubicBezTo>
                  <a:pt x="73" y="201"/>
                  <a:pt x="79" y="192"/>
                  <a:pt x="79" y="185"/>
                </a:cubicBezTo>
                <a:cubicBezTo>
                  <a:pt x="119" y="208"/>
                  <a:pt x="107" y="131"/>
                  <a:pt x="138" y="150"/>
                </a:cubicBezTo>
                <a:cubicBezTo>
                  <a:pt x="161" y="164"/>
                  <a:pt x="141" y="203"/>
                  <a:pt x="159" y="229"/>
                </a:cubicBezTo>
                <a:cubicBezTo>
                  <a:pt x="211" y="199"/>
                  <a:pt x="225" y="195"/>
                  <a:pt x="276" y="197"/>
                </a:cubicBezTo>
                <a:cubicBezTo>
                  <a:pt x="274" y="199"/>
                  <a:pt x="273" y="201"/>
                  <a:pt x="272" y="203"/>
                </a:cubicBezTo>
                <a:cubicBezTo>
                  <a:pt x="274" y="203"/>
                  <a:pt x="277" y="203"/>
                  <a:pt x="279" y="203"/>
                </a:cubicBezTo>
                <a:cubicBezTo>
                  <a:pt x="277" y="189"/>
                  <a:pt x="280" y="143"/>
                  <a:pt x="262" y="144"/>
                </a:cubicBezTo>
                <a:cubicBezTo>
                  <a:pt x="229" y="146"/>
                  <a:pt x="227" y="123"/>
                  <a:pt x="239" y="95"/>
                </a:cubicBezTo>
                <a:cubicBezTo>
                  <a:pt x="214" y="99"/>
                  <a:pt x="191" y="105"/>
                  <a:pt x="166" y="103"/>
                </a:cubicBezTo>
                <a:cubicBezTo>
                  <a:pt x="167" y="103"/>
                  <a:pt x="158" y="91"/>
                  <a:pt x="153" y="90"/>
                </a:cubicBezTo>
                <a:cubicBezTo>
                  <a:pt x="143" y="87"/>
                  <a:pt x="137" y="97"/>
                  <a:pt x="126" y="92"/>
                </a:cubicBezTo>
                <a:cubicBezTo>
                  <a:pt x="118" y="89"/>
                  <a:pt x="56" y="95"/>
                  <a:pt x="73" y="71"/>
                </a:cubicBezTo>
                <a:cubicBezTo>
                  <a:pt x="86" y="54"/>
                  <a:pt x="119" y="73"/>
                  <a:pt x="134" y="58"/>
                </a:cubicBezTo>
                <a:cubicBezTo>
                  <a:pt x="99" y="58"/>
                  <a:pt x="145" y="0"/>
                  <a:pt x="105" y="28"/>
                </a:cubicBezTo>
                <a:cubicBezTo>
                  <a:pt x="81" y="45"/>
                  <a:pt x="60" y="52"/>
                  <a:pt x="49" y="83"/>
                </a:cubicBezTo>
                <a:cubicBezTo>
                  <a:pt x="44" y="97"/>
                  <a:pt x="17" y="81"/>
                  <a:pt x="8" y="95"/>
                </a:cubicBezTo>
                <a:cubicBezTo>
                  <a:pt x="0" y="107"/>
                  <a:pt x="12" y="103"/>
                  <a:pt x="15" y="114"/>
                </a:cubicBezTo>
                <a:cubicBezTo>
                  <a:pt x="21" y="115"/>
                  <a:pt x="25" y="116"/>
                  <a:pt x="30" y="118"/>
                </a:cubicBezTo>
                <a:cubicBezTo>
                  <a:pt x="30" y="123"/>
                  <a:pt x="29" y="127"/>
                  <a:pt x="28" y="132"/>
                </a:cubicBezTo>
                <a:cubicBezTo>
                  <a:pt x="38" y="158"/>
                  <a:pt x="40" y="155"/>
                  <a:pt x="26" y="179"/>
                </a:cubicBezTo>
                <a:cubicBezTo>
                  <a:pt x="16" y="194"/>
                  <a:pt x="6" y="205"/>
                  <a:pt x="27" y="216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28" name="Freeform 711"/>
          <p:cNvSpPr>
            <a:spLocks noEditPoints="1"/>
          </p:cNvSpPr>
          <p:nvPr/>
        </p:nvSpPr>
        <p:spPr bwMode="auto">
          <a:xfrm>
            <a:off x="5905071" y="3611393"/>
            <a:ext cx="195890" cy="148007"/>
          </a:xfrm>
          <a:custGeom>
            <a:avLst/>
            <a:gdLst>
              <a:gd name="T0" fmla="*/ 160 w 302"/>
              <a:gd name="T1" fmla="*/ 223 h 230"/>
              <a:gd name="T2" fmla="*/ 142 w 302"/>
              <a:gd name="T3" fmla="*/ 147 h 230"/>
              <a:gd name="T4" fmla="*/ 131 w 302"/>
              <a:gd name="T5" fmla="*/ 159 h 230"/>
              <a:gd name="T6" fmla="*/ 94 w 302"/>
              <a:gd name="T7" fmla="*/ 186 h 230"/>
              <a:gd name="T8" fmla="*/ 91 w 302"/>
              <a:gd name="T9" fmla="*/ 197 h 230"/>
              <a:gd name="T10" fmla="*/ 76 w 302"/>
              <a:gd name="T11" fmla="*/ 204 h 230"/>
              <a:gd name="T12" fmla="*/ 37 w 302"/>
              <a:gd name="T13" fmla="*/ 216 h 230"/>
              <a:gd name="T14" fmla="*/ 15 w 302"/>
              <a:gd name="T15" fmla="*/ 195 h 230"/>
              <a:gd name="T16" fmla="*/ 27 w 302"/>
              <a:gd name="T17" fmla="*/ 163 h 230"/>
              <a:gd name="T18" fmla="*/ 28 w 302"/>
              <a:gd name="T19" fmla="*/ 123 h 230"/>
              <a:gd name="T20" fmla="*/ 22 w 302"/>
              <a:gd name="T21" fmla="*/ 112 h 230"/>
              <a:gd name="T22" fmla="*/ 16 w 302"/>
              <a:gd name="T23" fmla="*/ 105 h 230"/>
              <a:gd name="T24" fmla="*/ 9 w 302"/>
              <a:gd name="T25" fmla="*/ 79 h 230"/>
              <a:gd name="T26" fmla="*/ 39 w 302"/>
              <a:gd name="T27" fmla="*/ 69 h 230"/>
              <a:gd name="T28" fmla="*/ 94 w 302"/>
              <a:gd name="T29" fmla="*/ 19 h 230"/>
              <a:gd name="T30" fmla="*/ 128 w 302"/>
              <a:gd name="T31" fmla="*/ 0 h 230"/>
              <a:gd name="T32" fmla="*/ 138 w 302"/>
              <a:gd name="T33" fmla="*/ 4 h 230"/>
              <a:gd name="T34" fmla="*/ 139 w 302"/>
              <a:gd name="T35" fmla="*/ 37 h 230"/>
              <a:gd name="T36" fmla="*/ 165 w 302"/>
              <a:gd name="T37" fmla="*/ 38 h 230"/>
              <a:gd name="T38" fmla="*/ 123 w 302"/>
              <a:gd name="T39" fmla="*/ 63 h 230"/>
              <a:gd name="T40" fmla="*/ 102 w 302"/>
              <a:gd name="T41" fmla="*/ 62 h 230"/>
              <a:gd name="T42" fmla="*/ 88 w 302"/>
              <a:gd name="T43" fmla="*/ 68 h 230"/>
              <a:gd name="T44" fmla="*/ 139 w 302"/>
              <a:gd name="T45" fmla="*/ 73 h 230"/>
              <a:gd name="T46" fmla="*/ 147 w 302"/>
              <a:gd name="T47" fmla="*/ 72 h 230"/>
              <a:gd name="T48" fmla="*/ 181 w 302"/>
              <a:gd name="T49" fmla="*/ 83 h 230"/>
              <a:gd name="T50" fmla="*/ 262 w 302"/>
              <a:gd name="T51" fmla="*/ 72 h 230"/>
              <a:gd name="T52" fmla="*/ 252 w 302"/>
              <a:gd name="T53" fmla="*/ 119 h 230"/>
              <a:gd name="T54" fmla="*/ 270 w 302"/>
              <a:gd name="T55" fmla="*/ 124 h 230"/>
              <a:gd name="T56" fmla="*/ 302 w 302"/>
              <a:gd name="T57" fmla="*/ 178 h 230"/>
              <a:gd name="T58" fmla="*/ 297 w 302"/>
              <a:gd name="T59" fmla="*/ 191 h 230"/>
              <a:gd name="T60" fmla="*/ 264 w 302"/>
              <a:gd name="T61" fmla="*/ 201 h 230"/>
              <a:gd name="T62" fmla="*/ 172 w 302"/>
              <a:gd name="T63" fmla="*/ 226 h 230"/>
              <a:gd name="T64" fmla="*/ 138 w 302"/>
              <a:gd name="T65" fmla="*/ 127 h 230"/>
              <a:gd name="T66" fmla="*/ 168 w 302"/>
              <a:gd name="T67" fmla="*/ 177 h 230"/>
              <a:gd name="T68" fmla="*/ 278 w 302"/>
              <a:gd name="T69" fmla="*/ 177 h 230"/>
              <a:gd name="T70" fmla="*/ 266 w 302"/>
              <a:gd name="T71" fmla="*/ 142 h 230"/>
              <a:gd name="T72" fmla="*/ 234 w 302"/>
              <a:gd name="T73" fmla="*/ 96 h 230"/>
              <a:gd name="T74" fmla="*/ 175 w 302"/>
              <a:gd name="T75" fmla="*/ 92 h 230"/>
              <a:gd name="T76" fmla="*/ 160 w 302"/>
              <a:gd name="T77" fmla="*/ 88 h 230"/>
              <a:gd name="T78" fmla="*/ 131 w 302"/>
              <a:gd name="T79" fmla="*/ 90 h 230"/>
              <a:gd name="T80" fmla="*/ 71 w 302"/>
              <a:gd name="T81" fmla="*/ 74 h 230"/>
              <a:gd name="T82" fmla="*/ 67 w 302"/>
              <a:gd name="T83" fmla="*/ 75 h 230"/>
              <a:gd name="T84" fmla="*/ 38 w 302"/>
              <a:gd name="T85" fmla="*/ 87 h 230"/>
              <a:gd name="T86" fmla="*/ 25 w 302"/>
              <a:gd name="T87" fmla="*/ 89 h 230"/>
              <a:gd name="T88" fmla="*/ 42 w 302"/>
              <a:gd name="T89" fmla="*/ 98 h 230"/>
              <a:gd name="T90" fmla="*/ 47 w 302"/>
              <a:gd name="T91" fmla="*/ 120 h 230"/>
              <a:gd name="T92" fmla="*/ 42 w 302"/>
              <a:gd name="T93" fmla="*/ 173 h 230"/>
              <a:gd name="T94" fmla="*/ 32 w 302"/>
              <a:gd name="T95" fmla="*/ 191 h 230"/>
              <a:gd name="T96" fmla="*/ 76 w 302"/>
              <a:gd name="T97" fmla="*/ 183 h 230"/>
              <a:gd name="T98" fmla="*/ 79 w 302"/>
              <a:gd name="T99" fmla="*/ 174 h 230"/>
              <a:gd name="T100" fmla="*/ 92 w 302"/>
              <a:gd name="T101" fmla="*/ 166 h 230"/>
              <a:gd name="T102" fmla="*/ 114 w 302"/>
              <a:gd name="T103" fmla="*/ 152 h 230"/>
              <a:gd name="T104" fmla="*/ 120 w 302"/>
              <a:gd name="T105" fmla="*/ 24 h 230"/>
              <a:gd name="T106" fmla="*/ 104 w 302"/>
              <a:gd name="T107" fmla="*/ 35 h 230"/>
              <a:gd name="T108" fmla="*/ 113 w 302"/>
              <a:gd name="T109" fmla="*/ 44 h 230"/>
              <a:gd name="T110" fmla="*/ 120 w 302"/>
              <a:gd name="T111" fmla="*/ 24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02" h="230">
                <a:moveTo>
                  <a:pt x="165" y="230"/>
                </a:moveTo>
                <a:cubicBezTo>
                  <a:pt x="160" y="223"/>
                  <a:pt x="160" y="223"/>
                  <a:pt x="160" y="223"/>
                </a:cubicBezTo>
                <a:cubicBezTo>
                  <a:pt x="150" y="209"/>
                  <a:pt x="150" y="192"/>
                  <a:pt x="150" y="177"/>
                </a:cubicBezTo>
                <a:cubicBezTo>
                  <a:pt x="150" y="161"/>
                  <a:pt x="150" y="151"/>
                  <a:pt x="142" y="147"/>
                </a:cubicBezTo>
                <a:cubicBezTo>
                  <a:pt x="139" y="145"/>
                  <a:pt x="138" y="145"/>
                  <a:pt x="138" y="145"/>
                </a:cubicBezTo>
                <a:cubicBezTo>
                  <a:pt x="136" y="146"/>
                  <a:pt x="133" y="154"/>
                  <a:pt x="131" y="159"/>
                </a:cubicBezTo>
                <a:cubicBezTo>
                  <a:pt x="126" y="171"/>
                  <a:pt x="119" y="187"/>
                  <a:pt x="102" y="187"/>
                </a:cubicBezTo>
                <a:cubicBezTo>
                  <a:pt x="99" y="187"/>
                  <a:pt x="97" y="187"/>
                  <a:pt x="94" y="186"/>
                </a:cubicBezTo>
                <a:cubicBezTo>
                  <a:pt x="94" y="187"/>
                  <a:pt x="94" y="188"/>
                  <a:pt x="94" y="188"/>
                </a:cubicBezTo>
                <a:cubicBezTo>
                  <a:pt x="92" y="192"/>
                  <a:pt x="91" y="195"/>
                  <a:pt x="91" y="197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76" y="204"/>
                  <a:pt x="76" y="204"/>
                  <a:pt x="76" y="204"/>
                </a:cubicBezTo>
                <a:cubicBezTo>
                  <a:pt x="67" y="196"/>
                  <a:pt x="54" y="200"/>
                  <a:pt x="42" y="212"/>
                </a:cubicBezTo>
                <a:cubicBezTo>
                  <a:pt x="37" y="216"/>
                  <a:pt x="37" y="216"/>
                  <a:pt x="37" y="216"/>
                </a:cubicBezTo>
                <a:cubicBezTo>
                  <a:pt x="31" y="213"/>
                  <a:pt x="31" y="213"/>
                  <a:pt x="31" y="213"/>
                </a:cubicBezTo>
                <a:cubicBezTo>
                  <a:pt x="22" y="208"/>
                  <a:pt x="16" y="202"/>
                  <a:pt x="15" y="195"/>
                </a:cubicBezTo>
                <a:cubicBezTo>
                  <a:pt x="12" y="185"/>
                  <a:pt x="18" y="176"/>
                  <a:pt x="24" y="167"/>
                </a:cubicBezTo>
                <a:cubicBezTo>
                  <a:pt x="27" y="163"/>
                  <a:pt x="27" y="163"/>
                  <a:pt x="27" y="163"/>
                </a:cubicBezTo>
                <a:cubicBezTo>
                  <a:pt x="37" y="146"/>
                  <a:pt x="37" y="146"/>
                  <a:pt x="32" y="133"/>
                </a:cubicBezTo>
                <a:cubicBezTo>
                  <a:pt x="28" y="123"/>
                  <a:pt x="28" y="123"/>
                  <a:pt x="28" y="123"/>
                </a:cubicBezTo>
                <a:cubicBezTo>
                  <a:pt x="29" y="113"/>
                  <a:pt x="29" y="113"/>
                  <a:pt x="29" y="113"/>
                </a:cubicBezTo>
                <a:cubicBezTo>
                  <a:pt x="27" y="113"/>
                  <a:pt x="25" y="112"/>
                  <a:pt x="22" y="112"/>
                </a:cubicBezTo>
                <a:cubicBezTo>
                  <a:pt x="17" y="111"/>
                  <a:pt x="17" y="111"/>
                  <a:pt x="17" y="111"/>
                </a:cubicBezTo>
                <a:cubicBezTo>
                  <a:pt x="16" y="105"/>
                  <a:pt x="16" y="105"/>
                  <a:pt x="16" y="105"/>
                </a:cubicBezTo>
                <a:cubicBezTo>
                  <a:pt x="16" y="104"/>
                  <a:pt x="15" y="104"/>
                  <a:pt x="13" y="103"/>
                </a:cubicBezTo>
                <a:cubicBezTo>
                  <a:pt x="10" y="100"/>
                  <a:pt x="0" y="93"/>
                  <a:pt x="9" y="79"/>
                </a:cubicBezTo>
                <a:cubicBezTo>
                  <a:pt x="16" y="69"/>
                  <a:pt x="28" y="69"/>
                  <a:pt x="32" y="69"/>
                </a:cubicBezTo>
                <a:cubicBezTo>
                  <a:pt x="35" y="69"/>
                  <a:pt x="37" y="69"/>
                  <a:pt x="39" y="69"/>
                </a:cubicBezTo>
                <a:cubicBezTo>
                  <a:pt x="45" y="69"/>
                  <a:pt x="49" y="69"/>
                  <a:pt x="49" y="69"/>
                </a:cubicBezTo>
                <a:cubicBezTo>
                  <a:pt x="59" y="41"/>
                  <a:pt x="76" y="31"/>
                  <a:pt x="94" y="19"/>
                </a:cubicBezTo>
                <a:cubicBezTo>
                  <a:pt x="99" y="16"/>
                  <a:pt x="103" y="13"/>
                  <a:pt x="108" y="10"/>
                </a:cubicBezTo>
                <a:cubicBezTo>
                  <a:pt x="118" y="3"/>
                  <a:pt x="124" y="0"/>
                  <a:pt x="128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138" y="4"/>
                  <a:pt x="138" y="4"/>
                  <a:pt x="138" y="4"/>
                </a:cubicBezTo>
                <a:cubicBezTo>
                  <a:pt x="142" y="9"/>
                  <a:pt x="140" y="16"/>
                  <a:pt x="139" y="23"/>
                </a:cubicBezTo>
                <a:cubicBezTo>
                  <a:pt x="139" y="27"/>
                  <a:pt x="137" y="35"/>
                  <a:pt x="139" y="37"/>
                </a:cubicBezTo>
                <a:cubicBezTo>
                  <a:pt x="139" y="37"/>
                  <a:pt x="140" y="38"/>
                  <a:pt x="143" y="38"/>
                </a:cubicBezTo>
                <a:cubicBezTo>
                  <a:pt x="165" y="38"/>
                  <a:pt x="165" y="38"/>
                  <a:pt x="165" y="38"/>
                </a:cubicBezTo>
                <a:cubicBezTo>
                  <a:pt x="150" y="54"/>
                  <a:pt x="150" y="54"/>
                  <a:pt x="150" y="54"/>
                </a:cubicBezTo>
                <a:cubicBezTo>
                  <a:pt x="142" y="62"/>
                  <a:pt x="131" y="63"/>
                  <a:pt x="123" y="63"/>
                </a:cubicBezTo>
                <a:cubicBezTo>
                  <a:pt x="120" y="63"/>
                  <a:pt x="116" y="62"/>
                  <a:pt x="112" y="62"/>
                </a:cubicBezTo>
                <a:cubicBezTo>
                  <a:pt x="108" y="62"/>
                  <a:pt x="105" y="62"/>
                  <a:pt x="102" y="62"/>
                </a:cubicBezTo>
                <a:cubicBezTo>
                  <a:pt x="93" y="62"/>
                  <a:pt x="91" y="64"/>
                  <a:pt x="89" y="66"/>
                </a:cubicBezTo>
                <a:cubicBezTo>
                  <a:pt x="88" y="67"/>
                  <a:pt x="88" y="68"/>
                  <a:pt x="88" y="68"/>
                </a:cubicBezTo>
                <a:cubicBezTo>
                  <a:pt x="91" y="70"/>
                  <a:pt x="113" y="71"/>
                  <a:pt x="121" y="71"/>
                </a:cubicBezTo>
                <a:cubicBezTo>
                  <a:pt x="131" y="71"/>
                  <a:pt x="135" y="72"/>
                  <a:pt x="139" y="73"/>
                </a:cubicBezTo>
                <a:cubicBezTo>
                  <a:pt x="141" y="74"/>
                  <a:pt x="141" y="74"/>
                  <a:pt x="141" y="74"/>
                </a:cubicBezTo>
                <a:cubicBezTo>
                  <a:pt x="142" y="74"/>
                  <a:pt x="145" y="73"/>
                  <a:pt x="147" y="72"/>
                </a:cubicBezTo>
                <a:cubicBezTo>
                  <a:pt x="151" y="70"/>
                  <a:pt x="158" y="68"/>
                  <a:pt x="164" y="70"/>
                </a:cubicBezTo>
                <a:cubicBezTo>
                  <a:pt x="169" y="71"/>
                  <a:pt x="176" y="77"/>
                  <a:pt x="181" y="83"/>
                </a:cubicBezTo>
                <a:cubicBezTo>
                  <a:pt x="197" y="84"/>
                  <a:pt x="215" y="81"/>
                  <a:pt x="233" y="77"/>
                </a:cubicBezTo>
                <a:cubicBezTo>
                  <a:pt x="262" y="72"/>
                  <a:pt x="262" y="72"/>
                  <a:pt x="262" y="72"/>
                </a:cubicBezTo>
                <a:cubicBezTo>
                  <a:pt x="256" y="88"/>
                  <a:pt x="256" y="88"/>
                  <a:pt x="256" y="88"/>
                </a:cubicBezTo>
                <a:cubicBezTo>
                  <a:pt x="250" y="102"/>
                  <a:pt x="249" y="114"/>
                  <a:pt x="252" y="119"/>
                </a:cubicBezTo>
                <a:cubicBezTo>
                  <a:pt x="255" y="123"/>
                  <a:pt x="261" y="125"/>
                  <a:pt x="270" y="124"/>
                </a:cubicBezTo>
                <a:cubicBezTo>
                  <a:pt x="270" y="124"/>
                  <a:pt x="270" y="124"/>
                  <a:pt x="270" y="124"/>
                </a:cubicBezTo>
                <a:cubicBezTo>
                  <a:pt x="294" y="124"/>
                  <a:pt x="296" y="156"/>
                  <a:pt x="297" y="178"/>
                </a:cubicBezTo>
                <a:cubicBezTo>
                  <a:pt x="302" y="178"/>
                  <a:pt x="302" y="178"/>
                  <a:pt x="302" y="178"/>
                </a:cubicBezTo>
                <a:cubicBezTo>
                  <a:pt x="297" y="185"/>
                  <a:pt x="297" y="185"/>
                  <a:pt x="297" y="185"/>
                </a:cubicBezTo>
                <a:cubicBezTo>
                  <a:pt x="297" y="187"/>
                  <a:pt x="297" y="189"/>
                  <a:pt x="297" y="191"/>
                </a:cubicBezTo>
                <a:cubicBezTo>
                  <a:pt x="299" y="201"/>
                  <a:pt x="299" y="201"/>
                  <a:pt x="299" y="201"/>
                </a:cubicBezTo>
                <a:cubicBezTo>
                  <a:pt x="264" y="201"/>
                  <a:pt x="264" y="201"/>
                  <a:pt x="264" y="201"/>
                </a:cubicBezTo>
                <a:cubicBezTo>
                  <a:pt x="268" y="195"/>
                  <a:pt x="268" y="195"/>
                  <a:pt x="268" y="195"/>
                </a:cubicBezTo>
                <a:cubicBezTo>
                  <a:pt x="232" y="195"/>
                  <a:pt x="217" y="201"/>
                  <a:pt x="172" y="226"/>
                </a:cubicBezTo>
                <a:lnTo>
                  <a:pt x="165" y="230"/>
                </a:lnTo>
                <a:close/>
                <a:moveTo>
                  <a:pt x="138" y="127"/>
                </a:moveTo>
                <a:cubicBezTo>
                  <a:pt x="143" y="127"/>
                  <a:pt x="147" y="128"/>
                  <a:pt x="152" y="131"/>
                </a:cubicBezTo>
                <a:cubicBezTo>
                  <a:pt x="168" y="141"/>
                  <a:pt x="168" y="160"/>
                  <a:pt x="168" y="177"/>
                </a:cubicBezTo>
                <a:cubicBezTo>
                  <a:pt x="168" y="187"/>
                  <a:pt x="168" y="197"/>
                  <a:pt x="171" y="205"/>
                </a:cubicBezTo>
                <a:cubicBezTo>
                  <a:pt x="215" y="181"/>
                  <a:pt x="233" y="176"/>
                  <a:pt x="278" y="177"/>
                </a:cubicBezTo>
                <a:cubicBezTo>
                  <a:pt x="277" y="150"/>
                  <a:pt x="274" y="143"/>
                  <a:pt x="272" y="142"/>
                </a:cubicBezTo>
                <a:cubicBezTo>
                  <a:pt x="270" y="142"/>
                  <a:pt x="268" y="142"/>
                  <a:pt x="266" y="142"/>
                </a:cubicBezTo>
                <a:cubicBezTo>
                  <a:pt x="249" y="142"/>
                  <a:pt x="241" y="135"/>
                  <a:pt x="237" y="129"/>
                </a:cubicBezTo>
                <a:cubicBezTo>
                  <a:pt x="232" y="121"/>
                  <a:pt x="230" y="110"/>
                  <a:pt x="234" y="96"/>
                </a:cubicBezTo>
                <a:cubicBezTo>
                  <a:pt x="215" y="99"/>
                  <a:pt x="195" y="103"/>
                  <a:pt x="174" y="101"/>
                </a:cubicBezTo>
                <a:cubicBezTo>
                  <a:pt x="175" y="92"/>
                  <a:pt x="175" y="92"/>
                  <a:pt x="175" y="92"/>
                </a:cubicBezTo>
                <a:cubicBezTo>
                  <a:pt x="167" y="95"/>
                  <a:pt x="167" y="95"/>
                  <a:pt x="167" y="95"/>
                </a:cubicBezTo>
                <a:cubicBezTo>
                  <a:pt x="166" y="93"/>
                  <a:pt x="162" y="88"/>
                  <a:pt x="160" y="88"/>
                </a:cubicBezTo>
                <a:cubicBezTo>
                  <a:pt x="158" y="88"/>
                  <a:pt x="156" y="88"/>
                  <a:pt x="153" y="89"/>
                </a:cubicBezTo>
                <a:cubicBezTo>
                  <a:pt x="148" y="91"/>
                  <a:pt x="139" y="93"/>
                  <a:pt x="131" y="90"/>
                </a:cubicBezTo>
                <a:cubicBezTo>
                  <a:pt x="130" y="90"/>
                  <a:pt x="125" y="89"/>
                  <a:pt x="120" y="89"/>
                </a:cubicBezTo>
                <a:cubicBezTo>
                  <a:pt x="96" y="88"/>
                  <a:pt x="77" y="87"/>
                  <a:pt x="71" y="74"/>
                </a:cubicBezTo>
                <a:cubicBezTo>
                  <a:pt x="70" y="72"/>
                  <a:pt x="70" y="70"/>
                  <a:pt x="70" y="68"/>
                </a:cubicBezTo>
                <a:cubicBezTo>
                  <a:pt x="69" y="70"/>
                  <a:pt x="68" y="72"/>
                  <a:pt x="67" y="75"/>
                </a:cubicBezTo>
                <a:cubicBezTo>
                  <a:pt x="62" y="88"/>
                  <a:pt x="49" y="88"/>
                  <a:pt x="45" y="88"/>
                </a:cubicBezTo>
                <a:cubicBezTo>
                  <a:pt x="42" y="88"/>
                  <a:pt x="41" y="88"/>
                  <a:pt x="38" y="87"/>
                </a:cubicBezTo>
                <a:cubicBezTo>
                  <a:pt x="36" y="87"/>
                  <a:pt x="34" y="87"/>
                  <a:pt x="32" y="87"/>
                </a:cubicBezTo>
                <a:cubicBezTo>
                  <a:pt x="27" y="87"/>
                  <a:pt x="26" y="88"/>
                  <a:pt x="25" y="89"/>
                </a:cubicBezTo>
                <a:cubicBezTo>
                  <a:pt x="27" y="90"/>
                  <a:pt x="29" y="92"/>
                  <a:pt x="31" y="95"/>
                </a:cubicBezTo>
                <a:cubicBezTo>
                  <a:pt x="35" y="96"/>
                  <a:pt x="38" y="97"/>
                  <a:pt x="42" y="98"/>
                </a:cubicBezTo>
                <a:cubicBezTo>
                  <a:pt x="49" y="100"/>
                  <a:pt x="49" y="100"/>
                  <a:pt x="49" y="100"/>
                </a:cubicBezTo>
                <a:cubicBezTo>
                  <a:pt x="47" y="120"/>
                  <a:pt x="47" y="120"/>
                  <a:pt x="47" y="12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57" y="146"/>
                  <a:pt x="57" y="150"/>
                  <a:pt x="42" y="173"/>
                </a:cubicBezTo>
                <a:cubicBezTo>
                  <a:pt x="39" y="177"/>
                  <a:pt x="39" y="177"/>
                  <a:pt x="39" y="177"/>
                </a:cubicBezTo>
                <a:cubicBezTo>
                  <a:pt x="36" y="182"/>
                  <a:pt x="32" y="188"/>
                  <a:pt x="32" y="191"/>
                </a:cubicBezTo>
                <a:cubicBezTo>
                  <a:pt x="32" y="191"/>
                  <a:pt x="33" y="192"/>
                  <a:pt x="35" y="194"/>
                </a:cubicBezTo>
                <a:cubicBezTo>
                  <a:pt x="44" y="186"/>
                  <a:pt x="61" y="178"/>
                  <a:pt x="76" y="183"/>
                </a:cubicBezTo>
                <a:cubicBezTo>
                  <a:pt x="76" y="183"/>
                  <a:pt x="76" y="182"/>
                  <a:pt x="76" y="182"/>
                </a:cubicBezTo>
                <a:cubicBezTo>
                  <a:pt x="78" y="179"/>
                  <a:pt x="79" y="176"/>
                  <a:pt x="79" y="174"/>
                </a:cubicBezTo>
                <a:cubicBezTo>
                  <a:pt x="79" y="158"/>
                  <a:pt x="79" y="158"/>
                  <a:pt x="79" y="158"/>
                </a:cubicBezTo>
                <a:cubicBezTo>
                  <a:pt x="92" y="166"/>
                  <a:pt x="92" y="166"/>
                  <a:pt x="92" y="166"/>
                </a:cubicBezTo>
                <a:cubicBezTo>
                  <a:pt x="97" y="168"/>
                  <a:pt x="100" y="169"/>
                  <a:pt x="102" y="169"/>
                </a:cubicBezTo>
                <a:cubicBezTo>
                  <a:pt x="106" y="169"/>
                  <a:pt x="109" y="162"/>
                  <a:pt x="114" y="152"/>
                </a:cubicBezTo>
                <a:cubicBezTo>
                  <a:pt x="118" y="140"/>
                  <a:pt x="124" y="127"/>
                  <a:pt x="138" y="127"/>
                </a:cubicBezTo>
                <a:close/>
                <a:moveTo>
                  <a:pt x="120" y="24"/>
                </a:moveTo>
                <a:cubicBezTo>
                  <a:pt x="120" y="24"/>
                  <a:pt x="119" y="25"/>
                  <a:pt x="119" y="25"/>
                </a:cubicBezTo>
                <a:cubicBezTo>
                  <a:pt x="114" y="29"/>
                  <a:pt x="109" y="32"/>
                  <a:pt x="104" y="35"/>
                </a:cubicBezTo>
                <a:cubicBezTo>
                  <a:pt x="98" y="38"/>
                  <a:pt x="93" y="41"/>
                  <a:pt x="89" y="45"/>
                </a:cubicBezTo>
                <a:cubicBezTo>
                  <a:pt x="98" y="42"/>
                  <a:pt x="105" y="43"/>
                  <a:pt x="113" y="44"/>
                </a:cubicBezTo>
                <a:cubicBezTo>
                  <a:pt x="116" y="44"/>
                  <a:pt x="119" y="44"/>
                  <a:pt x="122" y="44"/>
                </a:cubicBezTo>
                <a:cubicBezTo>
                  <a:pt x="119" y="38"/>
                  <a:pt x="119" y="30"/>
                  <a:pt x="120" y="24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29" name="Freeform 712"/>
          <p:cNvSpPr>
            <a:spLocks/>
          </p:cNvSpPr>
          <p:nvPr/>
        </p:nvSpPr>
        <p:spPr bwMode="auto">
          <a:xfrm>
            <a:off x="4760204" y="3550448"/>
            <a:ext cx="54413" cy="111005"/>
          </a:xfrm>
          <a:custGeom>
            <a:avLst/>
            <a:gdLst>
              <a:gd name="T0" fmla="*/ 77 w 85"/>
              <a:gd name="T1" fmla="*/ 113 h 171"/>
              <a:gd name="T2" fmla="*/ 47 w 85"/>
              <a:gd name="T3" fmla="*/ 171 h 171"/>
              <a:gd name="T4" fmla="*/ 14 w 85"/>
              <a:gd name="T5" fmla="*/ 134 h 171"/>
              <a:gd name="T6" fmla="*/ 24 w 85"/>
              <a:gd name="T7" fmla="*/ 31 h 171"/>
              <a:gd name="T8" fmla="*/ 77 w 85"/>
              <a:gd name="T9" fmla="*/ 113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" h="171">
                <a:moveTo>
                  <a:pt x="77" y="113"/>
                </a:moveTo>
                <a:cubicBezTo>
                  <a:pt x="85" y="136"/>
                  <a:pt x="61" y="153"/>
                  <a:pt x="47" y="171"/>
                </a:cubicBezTo>
                <a:cubicBezTo>
                  <a:pt x="36" y="159"/>
                  <a:pt x="25" y="146"/>
                  <a:pt x="14" y="134"/>
                </a:cubicBezTo>
                <a:cubicBezTo>
                  <a:pt x="37" y="109"/>
                  <a:pt x="0" y="54"/>
                  <a:pt x="24" y="31"/>
                </a:cubicBezTo>
                <a:cubicBezTo>
                  <a:pt x="55" y="0"/>
                  <a:pt x="65" y="103"/>
                  <a:pt x="77" y="113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30" name="Freeform 713"/>
          <p:cNvSpPr>
            <a:spLocks noEditPoints="1"/>
          </p:cNvSpPr>
          <p:nvPr/>
        </p:nvSpPr>
        <p:spPr bwMode="auto">
          <a:xfrm>
            <a:off x="4760203" y="3559154"/>
            <a:ext cx="60945" cy="111005"/>
          </a:xfrm>
          <a:custGeom>
            <a:avLst/>
            <a:gdLst>
              <a:gd name="T0" fmla="*/ 47 w 93"/>
              <a:gd name="T1" fmla="*/ 169 h 169"/>
              <a:gd name="T2" fmla="*/ 40 w 93"/>
              <a:gd name="T3" fmla="*/ 161 h 169"/>
              <a:gd name="T4" fmla="*/ 6 w 93"/>
              <a:gd name="T5" fmla="*/ 124 h 169"/>
              <a:gd name="T6" fmla="*/ 0 w 93"/>
              <a:gd name="T7" fmla="*/ 117 h 169"/>
              <a:gd name="T8" fmla="*/ 6 w 93"/>
              <a:gd name="T9" fmla="*/ 111 h 169"/>
              <a:gd name="T10" fmla="*/ 9 w 93"/>
              <a:gd name="T11" fmla="*/ 67 h 169"/>
              <a:gd name="T12" fmla="*/ 17 w 93"/>
              <a:gd name="T13" fmla="*/ 8 h 169"/>
              <a:gd name="T14" fmla="*/ 34 w 93"/>
              <a:gd name="T15" fmla="*/ 0 h 169"/>
              <a:gd name="T16" fmla="*/ 73 w 93"/>
              <a:gd name="T17" fmla="*/ 63 h 169"/>
              <a:gd name="T18" fmla="*/ 82 w 93"/>
              <a:gd name="T19" fmla="*/ 90 h 169"/>
              <a:gd name="T20" fmla="*/ 85 w 93"/>
              <a:gd name="T21" fmla="*/ 94 h 169"/>
              <a:gd name="T22" fmla="*/ 63 w 93"/>
              <a:gd name="T23" fmla="*/ 149 h 169"/>
              <a:gd name="T24" fmla="*/ 54 w 93"/>
              <a:gd name="T25" fmla="*/ 160 h 169"/>
              <a:gd name="T26" fmla="*/ 47 w 93"/>
              <a:gd name="T27" fmla="*/ 169 h 169"/>
              <a:gd name="T28" fmla="*/ 25 w 93"/>
              <a:gd name="T29" fmla="*/ 117 h 169"/>
              <a:gd name="T30" fmla="*/ 46 w 93"/>
              <a:gd name="T31" fmla="*/ 141 h 169"/>
              <a:gd name="T32" fmla="*/ 50 w 93"/>
              <a:gd name="T33" fmla="*/ 137 h 169"/>
              <a:gd name="T34" fmla="*/ 68 w 93"/>
              <a:gd name="T35" fmla="*/ 102 h 169"/>
              <a:gd name="T36" fmla="*/ 55 w 93"/>
              <a:gd name="T37" fmla="*/ 68 h 169"/>
              <a:gd name="T38" fmla="*/ 34 w 93"/>
              <a:gd name="T39" fmla="*/ 18 h 169"/>
              <a:gd name="T40" fmla="*/ 30 w 93"/>
              <a:gd name="T41" fmla="*/ 21 h 169"/>
              <a:gd name="T42" fmla="*/ 27 w 93"/>
              <a:gd name="T43" fmla="*/ 64 h 169"/>
              <a:gd name="T44" fmla="*/ 25 w 93"/>
              <a:gd name="T45" fmla="*/ 117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3" h="169">
                <a:moveTo>
                  <a:pt x="47" y="169"/>
                </a:moveTo>
                <a:cubicBezTo>
                  <a:pt x="40" y="161"/>
                  <a:pt x="40" y="161"/>
                  <a:pt x="40" y="161"/>
                </a:cubicBezTo>
                <a:cubicBezTo>
                  <a:pt x="28" y="149"/>
                  <a:pt x="17" y="136"/>
                  <a:pt x="6" y="124"/>
                </a:cubicBezTo>
                <a:cubicBezTo>
                  <a:pt x="0" y="117"/>
                  <a:pt x="0" y="117"/>
                  <a:pt x="0" y="117"/>
                </a:cubicBezTo>
                <a:cubicBezTo>
                  <a:pt x="6" y="111"/>
                  <a:pt x="6" y="111"/>
                  <a:pt x="6" y="111"/>
                </a:cubicBezTo>
                <a:cubicBezTo>
                  <a:pt x="15" y="102"/>
                  <a:pt x="12" y="85"/>
                  <a:pt x="9" y="67"/>
                </a:cubicBezTo>
                <a:cubicBezTo>
                  <a:pt x="5" y="47"/>
                  <a:pt x="1" y="23"/>
                  <a:pt x="17" y="8"/>
                </a:cubicBezTo>
                <a:cubicBezTo>
                  <a:pt x="22" y="3"/>
                  <a:pt x="28" y="0"/>
                  <a:pt x="34" y="0"/>
                </a:cubicBezTo>
                <a:cubicBezTo>
                  <a:pt x="55" y="0"/>
                  <a:pt x="64" y="32"/>
                  <a:pt x="73" y="63"/>
                </a:cubicBezTo>
                <a:cubicBezTo>
                  <a:pt x="76" y="73"/>
                  <a:pt x="80" y="88"/>
                  <a:pt x="82" y="90"/>
                </a:cubicBezTo>
                <a:cubicBezTo>
                  <a:pt x="85" y="94"/>
                  <a:pt x="85" y="94"/>
                  <a:pt x="85" y="94"/>
                </a:cubicBezTo>
                <a:cubicBezTo>
                  <a:pt x="93" y="117"/>
                  <a:pt x="77" y="135"/>
                  <a:pt x="63" y="149"/>
                </a:cubicBezTo>
                <a:cubicBezTo>
                  <a:pt x="60" y="153"/>
                  <a:pt x="57" y="157"/>
                  <a:pt x="54" y="160"/>
                </a:cubicBezTo>
                <a:lnTo>
                  <a:pt x="47" y="169"/>
                </a:lnTo>
                <a:close/>
                <a:moveTo>
                  <a:pt x="25" y="117"/>
                </a:moveTo>
                <a:cubicBezTo>
                  <a:pt x="32" y="125"/>
                  <a:pt x="39" y="133"/>
                  <a:pt x="46" y="141"/>
                </a:cubicBezTo>
                <a:cubicBezTo>
                  <a:pt x="47" y="140"/>
                  <a:pt x="49" y="138"/>
                  <a:pt x="50" y="137"/>
                </a:cubicBezTo>
                <a:cubicBezTo>
                  <a:pt x="63" y="123"/>
                  <a:pt x="71" y="113"/>
                  <a:pt x="68" y="102"/>
                </a:cubicBezTo>
                <a:cubicBezTo>
                  <a:pt x="63" y="96"/>
                  <a:pt x="60" y="86"/>
                  <a:pt x="55" y="68"/>
                </a:cubicBezTo>
                <a:cubicBezTo>
                  <a:pt x="46" y="35"/>
                  <a:pt x="39" y="18"/>
                  <a:pt x="34" y="18"/>
                </a:cubicBezTo>
                <a:cubicBezTo>
                  <a:pt x="33" y="18"/>
                  <a:pt x="32" y="19"/>
                  <a:pt x="30" y="21"/>
                </a:cubicBezTo>
                <a:cubicBezTo>
                  <a:pt x="21" y="30"/>
                  <a:pt x="24" y="46"/>
                  <a:pt x="27" y="64"/>
                </a:cubicBezTo>
                <a:cubicBezTo>
                  <a:pt x="30" y="82"/>
                  <a:pt x="33" y="102"/>
                  <a:pt x="25" y="117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31" name="Freeform 714"/>
          <p:cNvSpPr>
            <a:spLocks/>
          </p:cNvSpPr>
          <p:nvPr/>
        </p:nvSpPr>
        <p:spPr bwMode="auto">
          <a:xfrm>
            <a:off x="4784148" y="3554803"/>
            <a:ext cx="74003" cy="67472"/>
          </a:xfrm>
          <a:custGeom>
            <a:avLst/>
            <a:gdLst>
              <a:gd name="T0" fmla="*/ 40 w 114"/>
              <a:gd name="T1" fmla="*/ 106 h 106"/>
              <a:gd name="T2" fmla="*/ 92 w 114"/>
              <a:gd name="T3" fmla="*/ 28 h 106"/>
              <a:gd name="T4" fmla="*/ 112 w 114"/>
              <a:gd name="T5" fmla="*/ 77 h 106"/>
              <a:gd name="T6" fmla="*/ 40 w 114"/>
              <a:gd name="T7" fmla="*/ 106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4" h="106">
                <a:moveTo>
                  <a:pt x="40" y="106"/>
                </a:moveTo>
                <a:cubicBezTo>
                  <a:pt x="0" y="71"/>
                  <a:pt x="44" y="0"/>
                  <a:pt x="92" y="28"/>
                </a:cubicBezTo>
                <a:cubicBezTo>
                  <a:pt x="101" y="34"/>
                  <a:pt x="109" y="65"/>
                  <a:pt x="112" y="77"/>
                </a:cubicBezTo>
                <a:cubicBezTo>
                  <a:pt x="114" y="89"/>
                  <a:pt x="52" y="102"/>
                  <a:pt x="40" y="106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32" name="Freeform 715"/>
          <p:cNvSpPr>
            <a:spLocks noEditPoints="1"/>
          </p:cNvSpPr>
          <p:nvPr/>
        </p:nvSpPr>
        <p:spPr bwMode="auto">
          <a:xfrm>
            <a:off x="4790676" y="3556977"/>
            <a:ext cx="71826" cy="71826"/>
          </a:xfrm>
          <a:custGeom>
            <a:avLst/>
            <a:gdLst>
              <a:gd name="T0" fmla="*/ 28 w 113"/>
              <a:gd name="T1" fmla="*/ 113 h 113"/>
              <a:gd name="T2" fmla="*/ 24 w 113"/>
              <a:gd name="T3" fmla="*/ 110 h 113"/>
              <a:gd name="T4" fmla="*/ 9 w 113"/>
              <a:gd name="T5" fmla="*/ 47 h 113"/>
              <a:gd name="T6" fmla="*/ 87 w 113"/>
              <a:gd name="T7" fmla="*/ 17 h 113"/>
              <a:gd name="T8" fmla="*/ 111 w 113"/>
              <a:gd name="T9" fmla="*/ 73 h 113"/>
              <a:gd name="T10" fmla="*/ 44 w 113"/>
              <a:gd name="T11" fmla="*/ 109 h 113"/>
              <a:gd name="T12" fmla="*/ 33 w 113"/>
              <a:gd name="T13" fmla="*/ 112 h 113"/>
              <a:gd name="T14" fmla="*/ 28 w 113"/>
              <a:gd name="T15" fmla="*/ 113 h 113"/>
              <a:gd name="T16" fmla="*/ 60 w 113"/>
              <a:gd name="T17" fmla="*/ 28 h 113"/>
              <a:gd name="T18" fmla="*/ 26 w 113"/>
              <a:gd name="T19" fmla="*/ 54 h 113"/>
              <a:gd name="T20" fmla="*/ 33 w 113"/>
              <a:gd name="T21" fmla="*/ 93 h 113"/>
              <a:gd name="T22" fmla="*/ 39 w 113"/>
              <a:gd name="T23" fmla="*/ 91 h 113"/>
              <a:gd name="T24" fmla="*/ 92 w 113"/>
              <a:gd name="T25" fmla="*/ 73 h 113"/>
              <a:gd name="T26" fmla="*/ 77 w 113"/>
              <a:gd name="T27" fmla="*/ 33 h 113"/>
              <a:gd name="T28" fmla="*/ 60 w 113"/>
              <a:gd name="T29" fmla="*/ 28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13" h="113">
                <a:moveTo>
                  <a:pt x="28" y="113"/>
                </a:moveTo>
                <a:cubicBezTo>
                  <a:pt x="24" y="110"/>
                  <a:pt x="24" y="110"/>
                  <a:pt x="24" y="110"/>
                </a:cubicBezTo>
                <a:cubicBezTo>
                  <a:pt x="6" y="94"/>
                  <a:pt x="0" y="70"/>
                  <a:pt x="9" y="47"/>
                </a:cubicBezTo>
                <a:cubicBezTo>
                  <a:pt x="21" y="15"/>
                  <a:pt x="57" y="0"/>
                  <a:pt x="87" y="17"/>
                </a:cubicBezTo>
                <a:cubicBezTo>
                  <a:pt x="102" y="27"/>
                  <a:pt x="110" y="71"/>
                  <a:pt x="111" y="73"/>
                </a:cubicBezTo>
                <a:cubicBezTo>
                  <a:pt x="113" y="88"/>
                  <a:pt x="92" y="96"/>
                  <a:pt x="44" y="109"/>
                </a:cubicBezTo>
                <a:cubicBezTo>
                  <a:pt x="39" y="110"/>
                  <a:pt x="35" y="111"/>
                  <a:pt x="33" y="112"/>
                </a:cubicBezTo>
                <a:lnTo>
                  <a:pt x="28" y="113"/>
                </a:lnTo>
                <a:close/>
                <a:moveTo>
                  <a:pt x="60" y="28"/>
                </a:moveTo>
                <a:cubicBezTo>
                  <a:pt x="43" y="28"/>
                  <a:pt x="31" y="41"/>
                  <a:pt x="26" y="54"/>
                </a:cubicBezTo>
                <a:cubicBezTo>
                  <a:pt x="21" y="68"/>
                  <a:pt x="23" y="82"/>
                  <a:pt x="33" y="93"/>
                </a:cubicBezTo>
                <a:cubicBezTo>
                  <a:pt x="35" y="92"/>
                  <a:pt x="36" y="92"/>
                  <a:pt x="39" y="91"/>
                </a:cubicBezTo>
                <a:cubicBezTo>
                  <a:pt x="50" y="88"/>
                  <a:pt x="84" y="79"/>
                  <a:pt x="92" y="73"/>
                </a:cubicBezTo>
                <a:cubicBezTo>
                  <a:pt x="89" y="56"/>
                  <a:pt x="81" y="36"/>
                  <a:pt x="77" y="33"/>
                </a:cubicBezTo>
                <a:cubicBezTo>
                  <a:pt x="72" y="30"/>
                  <a:pt x="66" y="28"/>
                  <a:pt x="60" y="28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33" name="Freeform 716"/>
          <p:cNvSpPr>
            <a:spLocks/>
          </p:cNvSpPr>
          <p:nvPr/>
        </p:nvSpPr>
        <p:spPr bwMode="auto">
          <a:xfrm>
            <a:off x="4825501" y="3509094"/>
            <a:ext cx="167594" cy="102297"/>
          </a:xfrm>
          <a:custGeom>
            <a:avLst/>
            <a:gdLst>
              <a:gd name="T0" fmla="*/ 258 w 258"/>
              <a:gd name="T1" fmla="*/ 30 h 157"/>
              <a:gd name="T2" fmla="*/ 194 w 258"/>
              <a:gd name="T3" fmla="*/ 14 h 157"/>
              <a:gd name="T4" fmla="*/ 138 w 258"/>
              <a:gd name="T5" fmla="*/ 38 h 157"/>
              <a:gd name="T6" fmla="*/ 47 w 258"/>
              <a:gd name="T7" fmla="*/ 14 h 157"/>
              <a:gd name="T8" fmla="*/ 38 w 258"/>
              <a:gd name="T9" fmla="*/ 72 h 157"/>
              <a:gd name="T10" fmla="*/ 47 w 258"/>
              <a:gd name="T11" fmla="*/ 151 h 157"/>
              <a:gd name="T12" fmla="*/ 102 w 258"/>
              <a:gd name="T13" fmla="*/ 140 h 157"/>
              <a:gd name="T14" fmla="*/ 151 w 258"/>
              <a:gd name="T15" fmla="*/ 151 h 157"/>
              <a:gd name="T16" fmla="*/ 175 w 258"/>
              <a:gd name="T17" fmla="*/ 129 h 157"/>
              <a:gd name="T18" fmla="*/ 233 w 258"/>
              <a:gd name="T19" fmla="*/ 123 h 157"/>
              <a:gd name="T20" fmla="*/ 258 w 258"/>
              <a:gd name="T21" fmla="*/ 30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8" h="157">
                <a:moveTo>
                  <a:pt x="258" y="30"/>
                </a:moveTo>
                <a:cubicBezTo>
                  <a:pt x="240" y="26"/>
                  <a:pt x="212" y="12"/>
                  <a:pt x="194" y="14"/>
                </a:cubicBezTo>
                <a:cubicBezTo>
                  <a:pt x="175" y="15"/>
                  <a:pt x="158" y="34"/>
                  <a:pt x="138" y="38"/>
                </a:cubicBezTo>
                <a:cubicBezTo>
                  <a:pt x="118" y="41"/>
                  <a:pt x="36" y="40"/>
                  <a:pt x="47" y="14"/>
                </a:cubicBezTo>
                <a:cubicBezTo>
                  <a:pt x="0" y="0"/>
                  <a:pt x="43" y="64"/>
                  <a:pt x="38" y="72"/>
                </a:cubicBezTo>
                <a:cubicBezTo>
                  <a:pt x="15" y="109"/>
                  <a:pt x="47" y="112"/>
                  <a:pt x="47" y="151"/>
                </a:cubicBezTo>
                <a:cubicBezTo>
                  <a:pt x="63" y="148"/>
                  <a:pt x="86" y="138"/>
                  <a:pt x="102" y="140"/>
                </a:cubicBezTo>
                <a:cubicBezTo>
                  <a:pt x="124" y="142"/>
                  <a:pt x="130" y="157"/>
                  <a:pt x="151" y="151"/>
                </a:cubicBezTo>
                <a:cubicBezTo>
                  <a:pt x="169" y="146"/>
                  <a:pt x="160" y="134"/>
                  <a:pt x="175" y="129"/>
                </a:cubicBezTo>
                <a:cubicBezTo>
                  <a:pt x="197" y="121"/>
                  <a:pt x="210" y="118"/>
                  <a:pt x="233" y="123"/>
                </a:cubicBezTo>
                <a:cubicBezTo>
                  <a:pt x="192" y="87"/>
                  <a:pt x="250" y="66"/>
                  <a:pt x="258" y="3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34" name="Freeform 717"/>
          <p:cNvSpPr>
            <a:spLocks noEditPoints="1"/>
          </p:cNvSpPr>
          <p:nvPr/>
        </p:nvSpPr>
        <p:spPr bwMode="auto">
          <a:xfrm>
            <a:off x="4832031" y="3509094"/>
            <a:ext cx="167594" cy="106650"/>
          </a:xfrm>
          <a:custGeom>
            <a:avLst/>
            <a:gdLst>
              <a:gd name="T0" fmla="*/ 28 w 257"/>
              <a:gd name="T1" fmla="*/ 163 h 165"/>
              <a:gd name="T2" fmla="*/ 27 w 257"/>
              <a:gd name="T3" fmla="*/ 152 h 165"/>
              <a:gd name="T4" fmla="*/ 18 w 257"/>
              <a:gd name="T5" fmla="*/ 122 h 165"/>
              <a:gd name="T6" fmla="*/ 18 w 257"/>
              <a:gd name="T7" fmla="*/ 70 h 165"/>
              <a:gd name="T8" fmla="*/ 14 w 257"/>
              <a:gd name="T9" fmla="*/ 57 h 165"/>
              <a:gd name="T10" fmla="*/ 8 w 257"/>
              <a:gd name="T11" fmla="*/ 11 h 165"/>
              <a:gd name="T12" fmla="*/ 39 w 257"/>
              <a:gd name="T13" fmla="*/ 6 h 165"/>
              <a:gd name="T14" fmla="*/ 49 w 257"/>
              <a:gd name="T15" fmla="*/ 9 h 165"/>
              <a:gd name="T16" fmla="*/ 45 w 257"/>
              <a:gd name="T17" fmla="*/ 18 h 165"/>
              <a:gd name="T18" fmla="*/ 103 w 257"/>
              <a:gd name="T19" fmla="*/ 31 h 165"/>
              <a:gd name="T20" fmla="*/ 126 w 257"/>
              <a:gd name="T21" fmla="*/ 30 h 165"/>
              <a:gd name="T22" fmla="*/ 149 w 257"/>
              <a:gd name="T23" fmla="*/ 19 h 165"/>
              <a:gd name="T24" fmla="*/ 183 w 257"/>
              <a:gd name="T25" fmla="*/ 6 h 165"/>
              <a:gd name="T26" fmla="*/ 231 w 257"/>
              <a:gd name="T27" fmla="*/ 16 h 165"/>
              <a:gd name="T28" fmla="*/ 249 w 257"/>
              <a:gd name="T29" fmla="*/ 22 h 165"/>
              <a:gd name="T30" fmla="*/ 257 w 257"/>
              <a:gd name="T31" fmla="*/ 25 h 165"/>
              <a:gd name="T32" fmla="*/ 255 w 257"/>
              <a:gd name="T33" fmla="*/ 33 h 165"/>
              <a:gd name="T34" fmla="*/ 233 w 257"/>
              <a:gd name="T35" fmla="*/ 71 h 165"/>
              <a:gd name="T36" fmla="*/ 228 w 257"/>
              <a:gd name="T37" fmla="*/ 117 h 165"/>
              <a:gd name="T38" fmla="*/ 256 w 257"/>
              <a:gd name="T39" fmla="*/ 142 h 165"/>
              <a:gd name="T40" fmla="*/ 220 w 257"/>
              <a:gd name="T41" fmla="*/ 133 h 165"/>
              <a:gd name="T42" fmla="*/ 167 w 257"/>
              <a:gd name="T43" fmla="*/ 139 h 165"/>
              <a:gd name="T44" fmla="*/ 162 w 257"/>
              <a:gd name="T45" fmla="*/ 144 h 165"/>
              <a:gd name="T46" fmla="*/ 143 w 257"/>
              <a:gd name="T47" fmla="*/ 161 h 165"/>
              <a:gd name="T48" fmla="*/ 108 w 257"/>
              <a:gd name="T49" fmla="*/ 156 h 165"/>
              <a:gd name="T50" fmla="*/ 90 w 257"/>
              <a:gd name="T51" fmla="*/ 150 h 165"/>
              <a:gd name="T52" fmla="*/ 56 w 257"/>
              <a:gd name="T53" fmla="*/ 156 h 165"/>
              <a:gd name="T54" fmla="*/ 38 w 257"/>
              <a:gd name="T55" fmla="*/ 161 h 165"/>
              <a:gd name="T56" fmla="*/ 28 w 257"/>
              <a:gd name="T57" fmla="*/ 163 h 165"/>
              <a:gd name="T58" fmla="*/ 87 w 257"/>
              <a:gd name="T59" fmla="*/ 131 h 165"/>
              <a:gd name="T60" fmla="*/ 91 w 257"/>
              <a:gd name="T61" fmla="*/ 132 h 165"/>
              <a:gd name="T62" fmla="*/ 116 w 257"/>
              <a:gd name="T63" fmla="*/ 140 h 165"/>
              <a:gd name="T64" fmla="*/ 138 w 257"/>
              <a:gd name="T65" fmla="*/ 143 h 165"/>
              <a:gd name="T66" fmla="*/ 145 w 257"/>
              <a:gd name="T67" fmla="*/ 137 h 165"/>
              <a:gd name="T68" fmla="*/ 161 w 257"/>
              <a:gd name="T69" fmla="*/ 121 h 165"/>
              <a:gd name="T70" fmla="*/ 201 w 257"/>
              <a:gd name="T71" fmla="*/ 112 h 165"/>
              <a:gd name="T72" fmla="*/ 219 w 257"/>
              <a:gd name="T73" fmla="*/ 59 h 165"/>
              <a:gd name="T74" fmla="*/ 235 w 257"/>
              <a:gd name="T75" fmla="*/ 37 h 165"/>
              <a:gd name="T76" fmla="*/ 224 w 257"/>
              <a:gd name="T77" fmla="*/ 34 h 165"/>
              <a:gd name="T78" fmla="*/ 187 w 257"/>
              <a:gd name="T79" fmla="*/ 24 h 165"/>
              <a:gd name="T80" fmla="*/ 184 w 257"/>
              <a:gd name="T81" fmla="*/ 24 h 165"/>
              <a:gd name="T82" fmla="*/ 158 w 257"/>
              <a:gd name="T83" fmla="*/ 35 h 165"/>
              <a:gd name="T84" fmla="*/ 129 w 257"/>
              <a:gd name="T85" fmla="*/ 48 h 165"/>
              <a:gd name="T86" fmla="*/ 103 w 257"/>
              <a:gd name="T87" fmla="*/ 49 h 165"/>
              <a:gd name="T88" fmla="*/ 30 w 257"/>
              <a:gd name="T89" fmla="*/ 30 h 165"/>
              <a:gd name="T90" fmla="*/ 26 w 257"/>
              <a:gd name="T91" fmla="*/ 22 h 165"/>
              <a:gd name="T92" fmla="*/ 25 w 257"/>
              <a:gd name="T93" fmla="*/ 22 h 165"/>
              <a:gd name="T94" fmla="*/ 31 w 257"/>
              <a:gd name="T95" fmla="*/ 51 h 165"/>
              <a:gd name="T96" fmla="*/ 35 w 257"/>
              <a:gd name="T97" fmla="*/ 78 h 165"/>
              <a:gd name="T98" fmla="*/ 34 w 257"/>
              <a:gd name="T99" fmla="*/ 113 h 165"/>
              <a:gd name="T100" fmla="*/ 45 w 257"/>
              <a:gd name="T101" fmla="*/ 140 h 165"/>
              <a:gd name="T102" fmla="*/ 51 w 257"/>
              <a:gd name="T103" fmla="*/ 139 h 165"/>
              <a:gd name="T104" fmla="*/ 87 w 257"/>
              <a:gd name="T105" fmla="*/ 131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57" h="165">
                <a:moveTo>
                  <a:pt x="28" y="163"/>
                </a:moveTo>
                <a:cubicBezTo>
                  <a:pt x="27" y="152"/>
                  <a:pt x="27" y="152"/>
                  <a:pt x="27" y="152"/>
                </a:cubicBezTo>
                <a:cubicBezTo>
                  <a:pt x="27" y="138"/>
                  <a:pt x="22" y="130"/>
                  <a:pt x="18" y="122"/>
                </a:cubicBezTo>
                <a:cubicBezTo>
                  <a:pt x="11" y="109"/>
                  <a:pt x="3" y="95"/>
                  <a:pt x="18" y="70"/>
                </a:cubicBezTo>
                <a:cubicBezTo>
                  <a:pt x="18" y="67"/>
                  <a:pt x="15" y="61"/>
                  <a:pt x="14" y="57"/>
                </a:cubicBezTo>
                <a:cubicBezTo>
                  <a:pt x="7" y="41"/>
                  <a:pt x="0" y="23"/>
                  <a:pt x="8" y="11"/>
                </a:cubicBezTo>
                <a:cubicBezTo>
                  <a:pt x="12" y="6"/>
                  <a:pt x="21" y="0"/>
                  <a:pt x="39" y="6"/>
                </a:cubicBezTo>
                <a:cubicBezTo>
                  <a:pt x="49" y="9"/>
                  <a:pt x="49" y="9"/>
                  <a:pt x="49" y="9"/>
                </a:cubicBezTo>
                <a:cubicBezTo>
                  <a:pt x="45" y="18"/>
                  <a:pt x="45" y="18"/>
                  <a:pt x="45" y="18"/>
                </a:cubicBezTo>
                <a:cubicBezTo>
                  <a:pt x="48" y="25"/>
                  <a:pt x="71" y="31"/>
                  <a:pt x="103" y="31"/>
                </a:cubicBezTo>
                <a:cubicBezTo>
                  <a:pt x="114" y="31"/>
                  <a:pt x="122" y="30"/>
                  <a:pt x="126" y="30"/>
                </a:cubicBezTo>
                <a:cubicBezTo>
                  <a:pt x="133" y="28"/>
                  <a:pt x="141" y="24"/>
                  <a:pt x="149" y="19"/>
                </a:cubicBezTo>
                <a:cubicBezTo>
                  <a:pt x="160" y="13"/>
                  <a:pt x="170" y="6"/>
                  <a:pt x="183" y="6"/>
                </a:cubicBezTo>
                <a:cubicBezTo>
                  <a:pt x="196" y="4"/>
                  <a:pt x="215" y="11"/>
                  <a:pt x="231" y="16"/>
                </a:cubicBezTo>
                <a:cubicBezTo>
                  <a:pt x="237" y="19"/>
                  <a:pt x="243" y="21"/>
                  <a:pt x="249" y="22"/>
                </a:cubicBezTo>
                <a:cubicBezTo>
                  <a:pt x="257" y="25"/>
                  <a:pt x="257" y="25"/>
                  <a:pt x="257" y="25"/>
                </a:cubicBezTo>
                <a:cubicBezTo>
                  <a:pt x="255" y="33"/>
                  <a:pt x="255" y="33"/>
                  <a:pt x="255" y="33"/>
                </a:cubicBezTo>
                <a:cubicBezTo>
                  <a:pt x="252" y="48"/>
                  <a:pt x="242" y="60"/>
                  <a:pt x="233" y="71"/>
                </a:cubicBezTo>
                <a:cubicBezTo>
                  <a:pt x="216" y="92"/>
                  <a:pt x="209" y="101"/>
                  <a:pt x="228" y="117"/>
                </a:cubicBezTo>
                <a:cubicBezTo>
                  <a:pt x="256" y="142"/>
                  <a:pt x="256" y="142"/>
                  <a:pt x="256" y="142"/>
                </a:cubicBezTo>
                <a:cubicBezTo>
                  <a:pt x="220" y="133"/>
                  <a:pt x="220" y="133"/>
                  <a:pt x="220" y="133"/>
                </a:cubicBezTo>
                <a:cubicBezTo>
                  <a:pt x="201" y="129"/>
                  <a:pt x="190" y="131"/>
                  <a:pt x="167" y="139"/>
                </a:cubicBezTo>
                <a:cubicBezTo>
                  <a:pt x="164" y="140"/>
                  <a:pt x="164" y="140"/>
                  <a:pt x="162" y="144"/>
                </a:cubicBezTo>
                <a:cubicBezTo>
                  <a:pt x="159" y="150"/>
                  <a:pt x="156" y="157"/>
                  <a:pt x="143" y="161"/>
                </a:cubicBezTo>
                <a:cubicBezTo>
                  <a:pt x="129" y="165"/>
                  <a:pt x="117" y="161"/>
                  <a:pt x="108" y="156"/>
                </a:cubicBezTo>
                <a:cubicBezTo>
                  <a:pt x="102" y="153"/>
                  <a:pt x="97" y="151"/>
                  <a:pt x="90" y="150"/>
                </a:cubicBezTo>
                <a:cubicBezTo>
                  <a:pt x="81" y="149"/>
                  <a:pt x="68" y="153"/>
                  <a:pt x="56" y="156"/>
                </a:cubicBezTo>
                <a:cubicBezTo>
                  <a:pt x="50" y="158"/>
                  <a:pt x="44" y="160"/>
                  <a:pt x="38" y="161"/>
                </a:cubicBezTo>
                <a:lnTo>
                  <a:pt x="28" y="163"/>
                </a:lnTo>
                <a:close/>
                <a:moveTo>
                  <a:pt x="87" y="131"/>
                </a:moveTo>
                <a:cubicBezTo>
                  <a:pt x="88" y="131"/>
                  <a:pt x="90" y="131"/>
                  <a:pt x="91" y="132"/>
                </a:cubicBezTo>
                <a:cubicBezTo>
                  <a:pt x="102" y="133"/>
                  <a:pt x="110" y="137"/>
                  <a:pt x="116" y="140"/>
                </a:cubicBezTo>
                <a:cubicBezTo>
                  <a:pt x="124" y="144"/>
                  <a:pt x="129" y="146"/>
                  <a:pt x="138" y="143"/>
                </a:cubicBezTo>
                <a:cubicBezTo>
                  <a:pt x="143" y="142"/>
                  <a:pt x="143" y="141"/>
                  <a:pt x="145" y="137"/>
                </a:cubicBezTo>
                <a:cubicBezTo>
                  <a:pt x="147" y="132"/>
                  <a:pt x="150" y="125"/>
                  <a:pt x="161" y="121"/>
                </a:cubicBezTo>
                <a:cubicBezTo>
                  <a:pt x="175" y="116"/>
                  <a:pt x="187" y="112"/>
                  <a:pt x="201" y="112"/>
                </a:cubicBezTo>
                <a:cubicBezTo>
                  <a:pt x="192" y="91"/>
                  <a:pt x="207" y="73"/>
                  <a:pt x="219" y="59"/>
                </a:cubicBezTo>
                <a:cubicBezTo>
                  <a:pt x="225" y="52"/>
                  <a:pt x="231" y="45"/>
                  <a:pt x="235" y="37"/>
                </a:cubicBezTo>
                <a:cubicBezTo>
                  <a:pt x="231" y="36"/>
                  <a:pt x="228" y="35"/>
                  <a:pt x="224" y="34"/>
                </a:cubicBezTo>
                <a:cubicBezTo>
                  <a:pt x="212" y="29"/>
                  <a:pt x="197" y="24"/>
                  <a:pt x="187" y="24"/>
                </a:cubicBezTo>
                <a:cubicBezTo>
                  <a:pt x="184" y="24"/>
                  <a:pt x="184" y="24"/>
                  <a:pt x="184" y="24"/>
                </a:cubicBezTo>
                <a:cubicBezTo>
                  <a:pt x="176" y="24"/>
                  <a:pt x="167" y="29"/>
                  <a:pt x="158" y="35"/>
                </a:cubicBezTo>
                <a:cubicBezTo>
                  <a:pt x="149" y="40"/>
                  <a:pt x="140" y="46"/>
                  <a:pt x="129" y="48"/>
                </a:cubicBezTo>
                <a:cubicBezTo>
                  <a:pt x="123" y="49"/>
                  <a:pt x="114" y="49"/>
                  <a:pt x="103" y="49"/>
                </a:cubicBezTo>
                <a:cubicBezTo>
                  <a:pt x="80" y="49"/>
                  <a:pt x="41" y="47"/>
                  <a:pt x="30" y="30"/>
                </a:cubicBezTo>
                <a:cubicBezTo>
                  <a:pt x="28" y="27"/>
                  <a:pt x="27" y="25"/>
                  <a:pt x="26" y="22"/>
                </a:cubicBezTo>
                <a:cubicBezTo>
                  <a:pt x="26" y="22"/>
                  <a:pt x="25" y="22"/>
                  <a:pt x="25" y="22"/>
                </a:cubicBezTo>
                <a:cubicBezTo>
                  <a:pt x="21" y="26"/>
                  <a:pt x="28" y="43"/>
                  <a:pt x="31" y="51"/>
                </a:cubicBezTo>
                <a:cubicBezTo>
                  <a:pt x="36" y="64"/>
                  <a:pt x="39" y="71"/>
                  <a:pt x="35" y="78"/>
                </a:cubicBezTo>
                <a:cubicBezTo>
                  <a:pt x="24" y="95"/>
                  <a:pt x="28" y="101"/>
                  <a:pt x="34" y="113"/>
                </a:cubicBezTo>
                <a:cubicBezTo>
                  <a:pt x="38" y="120"/>
                  <a:pt x="42" y="129"/>
                  <a:pt x="45" y="140"/>
                </a:cubicBezTo>
                <a:cubicBezTo>
                  <a:pt x="47" y="140"/>
                  <a:pt x="49" y="139"/>
                  <a:pt x="51" y="139"/>
                </a:cubicBezTo>
                <a:cubicBezTo>
                  <a:pt x="63" y="135"/>
                  <a:pt x="75" y="131"/>
                  <a:pt x="87" y="131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35" name="Freeform 718"/>
          <p:cNvSpPr>
            <a:spLocks/>
          </p:cNvSpPr>
          <p:nvPr/>
        </p:nvSpPr>
        <p:spPr bwMode="auto">
          <a:xfrm>
            <a:off x="949060" y="2183575"/>
            <a:ext cx="1443054" cy="770500"/>
          </a:xfrm>
          <a:custGeom>
            <a:avLst/>
            <a:gdLst>
              <a:gd name="T0" fmla="*/ 1752 w 2224"/>
              <a:gd name="T1" fmla="*/ 958 h 1187"/>
              <a:gd name="T2" fmla="*/ 1807 w 2224"/>
              <a:gd name="T3" fmla="*/ 906 h 1187"/>
              <a:gd name="T4" fmla="*/ 1800 w 2224"/>
              <a:gd name="T5" fmla="*/ 817 h 1187"/>
              <a:gd name="T6" fmla="*/ 1777 w 2224"/>
              <a:gd name="T7" fmla="*/ 798 h 1187"/>
              <a:gd name="T8" fmla="*/ 1993 w 2224"/>
              <a:gd name="T9" fmla="*/ 687 h 1187"/>
              <a:gd name="T10" fmla="*/ 1984 w 2224"/>
              <a:gd name="T11" fmla="*/ 664 h 1187"/>
              <a:gd name="T12" fmla="*/ 2080 w 2224"/>
              <a:gd name="T13" fmla="*/ 598 h 1187"/>
              <a:gd name="T14" fmla="*/ 2099 w 2224"/>
              <a:gd name="T15" fmla="*/ 553 h 1187"/>
              <a:gd name="T16" fmla="*/ 2173 w 2224"/>
              <a:gd name="T17" fmla="*/ 410 h 1187"/>
              <a:gd name="T18" fmla="*/ 2175 w 2224"/>
              <a:gd name="T19" fmla="*/ 391 h 1187"/>
              <a:gd name="T20" fmla="*/ 2149 w 2224"/>
              <a:gd name="T21" fmla="*/ 265 h 1187"/>
              <a:gd name="T22" fmla="*/ 2056 w 2224"/>
              <a:gd name="T23" fmla="*/ 345 h 1187"/>
              <a:gd name="T24" fmla="*/ 1976 w 2224"/>
              <a:gd name="T25" fmla="*/ 503 h 1187"/>
              <a:gd name="T26" fmla="*/ 1913 w 2224"/>
              <a:gd name="T27" fmla="*/ 304 h 1187"/>
              <a:gd name="T28" fmla="*/ 1828 w 2224"/>
              <a:gd name="T29" fmla="*/ 293 h 1187"/>
              <a:gd name="T30" fmla="*/ 1791 w 2224"/>
              <a:gd name="T31" fmla="*/ 207 h 1187"/>
              <a:gd name="T32" fmla="*/ 1763 w 2224"/>
              <a:gd name="T33" fmla="*/ 79 h 1187"/>
              <a:gd name="T34" fmla="*/ 1674 w 2224"/>
              <a:gd name="T35" fmla="*/ 38 h 1187"/>
              <a:gd name="T36" fmla="*/ 1654 w 2224"/>
              <a:gd name="T37" fmla="*/ 150 h 1187"/>
              <a:gd name="T38" fmla="*/ 1735 w 2224"/>
              <a:gd name="T39" fmla="*/ 308 h 1187"/>
              <a:gd name="T40" fmla="*/ 1735 w 2224"/>
              <a:gd name="T41" fmla="*/ 343 h 1187"/>
              <a:gd name="T42" fmla="*/ 1672 w 2224"/>
              <a:gd name="T43" fmla="*/ 419 h 1187"/>
              <a:gd name="T44" fmla="*/ 1677 w 2224"/>
              <a:gd name="T45" fmla="*/ 486 h 1187"/>
              <a:gd name="T46" fmla="*/ 1659 w 2224"/>
              <a:gd name="T47" fmla="*/ 404 h 1187"/>
              <a:gd name="T48" fmla="*/ 1610 w 2224"/>
              <a:gd name="T49" fmla="*/ 380 h 1187"/>
              <a:gd name="T50" fmla="*/ 1566 w 2224"/>
              <a:gd name="T51" fmla="*/ 421 h 1187"/>
              <a:gd name="T52" fmla="*/ 1394 w 2224"/>
              <a:gd name="T53" fmla="*/ 419 h 1187"/>
              <a:gd name="T54" fmla="*/ 1308 w 2224"/>
              <a:gd name="T55" fmla="*/ 354 h 1187"/>
              <a:gd name="T56" fmla="*/ 1231 w 2224"/>
              <a:gd name="T57" fmla="*/ 410 h 1187"/>
              <a:gd name="T58" fmla="*/ 1263 w 2224"/>
              <a:gd name="T59" fmla="*/ 378 h 1187"/>
              <a:gd name="T60" fmla="*/ 1259 w 2224"/>
              <a:gd name="T61" fmla="*/ 410 h 1187"/>
              <a:gd name="T62" fmla="*/ 1246 w 2224"/>
              <a:gd name="T63" fmla="*/ 531 h 1187"/>
              <a:gd name="T64" fmla="*/ 1224 w 2224"/>
              <a:gd name="T65" fmla="*/ 510 h 1187"/>
              <a:gd name="T66" fmla="*/ 1142 w 2224"/>
              <a:gd name="T67" fmla="*/ 423 h 1187"/>
              <a:gd name="T68" fmla="*/ 960 w 2224"/>
              <a:gd name="T69" fmla="*/ 401 h 1187"/>
              <a:gd name="T70" fmla="*/ 927 w 2224"/>
              <a:gd name="T71" fmla="*/ 349 h 1187"/>
              <a:gd name="T72" fmla="*/ 651 w 2224"/>
              <a:gd name="T73" fmla="*/ 289 h 1187"/>
              <a:gd name="T74" fmla="*/ 605 w 2224"/>
              <a:gd name="T75" fmla="*/ 213 h 1187"/>
              <a:gd name="T76" fmla="*/ 530 w 2224"/>
              <a:gd name="T77" fmla="*/ 252 h 1187"/>
              <a:gd name="T78" fmla="*/ 443 w 2224"/>
              <a:gd name="T79" fmla="*/ 256 h 1187"/>
              <a:gd name="T80" fmla="*/ 373 w 2224"/>
              <a:gd name="T81" fmla="*/ 280 h 1187"/>
              <a:gd name="T82" fmla="*/ 376 w 2224"/>
              <a:gd name="T83" fmla="*/ 272 h 1187"/>
              <a:gd name="T84" fmla="*/ 247 w 2224"/>
              <a:gd name="T85" fmla="*/ 320 h 1187"/>
              <a:gd name="T86" fmla="*/ 224 w 2224"/>
              <a:gd name="T87" fmla="*/ 363 h 1187"/>
              <a:gd name="T88" fmla="*/ 8 w 2224"/>
              <a:gd name="T89" fmla="*/ 254 h 1187"/>
              <a:gd name="T90" fmla="*/ 75 w 2224"/>
              <a:gd name="T91" fmla="*/ 1079 h 1187"/>
              <a:gd name="T92" fmla="*/ 250 w 2224"/>
              <a:gd name="T93" fmla="*/ 1185 h 1187"/>
              <a:gd name="T94" fmla="*/ 1714 w 2224"/>
              <a:gd name="T95" fmla="*/ 1187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224" h="1187">
                <a:moveTo>
                  <a:pt x="1714" y="1187"/>
                </a:moveTo>
                <a:cubicBezTo>
                  <a:pt x="1656" y="1159"/>
                  <a:pt x="1748" y="1022"/>
                  <a:pt x="1711" y="999"/>
                </a:cubicBezTo>
                <a:cubicBezTo>
                  <a:pt x="1729" y="990"/>
                  <a:pt x="1760" y="983"/>
                  <a:pt x="1752" y="958"/>
                </a:cubicBezTo>
                <a:cubicBezTo>
                  <a:pt x="1758" y="952"/>
                  <a:pt x="1763" y="949"/>
                  <a:pt x="1770" y="938"/>
                </a:cubicBezTo>
                <a:cubicBezTo>
                  <a:pt x="1774" y="941"/>
                  <a:pt x="1779" y="944"/>
                  <a:pt x="1783" y="947"/>
                </a:cubicBezTo>
                <a:cubicBezTo>
                  <a:pt x="1783" y="924"/>
                  <a:pt x="1774" y="896"/>
                  <a:pt x="1807" y="906"/>
                </a:cubicBezTo>
                <a:cubicBezTo>
                  <a:pt x="1790" y="902"/>
                  <a:pt x="1796" y="901"/>
                  <a:pt x="1791" y="886"/>
                </a:cubicBezTo>
                <a:cubicBezTo>
                  <a:pt x="1907" y="892"/>
                  <a:pt x="1821" y="794"/>
                  <a:pt x="1794" y="826"/>
                </a:cubicBezTo>
                <a:cubicBezTo>
                  <a:pt x="1796" y="823"/>
                  <a:pt x="1798" y="820"/>
                  <a:pt x="1800" y="817"/>
                </a:cubicBezTo>
                <a:cubicBezTo>
                  <a:pt x="1786" y="810"/>
                  <a:pt x="1771" y="802"/>
                  <a:pt x="1757" y="795"/>
                </a:cubicBezTo>
                <a:cubicBezTo>
                  <a:pt x="1757" y="798"/>
                  <a:pt x="1756" y="802"/>
                  <a:pt x="1755" y="806"/>
                </a:cubicBezTo>
                <a:cubicBezTo>
                  <a:pt x="1738" y="782"/>
                  <a:pt x="1760" y="790"/>
                  <a:pt x="1777" y="798"/>
                </a:cubicBezTo>
                <a:cubicBezTo>
                  <a:pt x="1789" y="804"/>
                  <a:pt x="1819" y="803"/>
                  <a:pt x="1826" y="809"/>
                </a:cubicBezTo>
                <a:cubicBezTo>
                  <a:pt x="1868" y="841"/>
                  <a:pt x="1879" y="816"/>
                  <a:pt x="1883" y="780"/>
                </a:cubicBezTo>
                <a:cubicBezTo>
                  <a:pt x="1944" y="824"/>
                  <a:pt x="1975" y="724"/>
                  <a:pt x="1993" y="687"/>
                </a:cubicBezTo>
                <a:cubicBezTo>
                  <a:pt x="1967" y="683"/>
                  <a:pt x="1924" y="687"/>
                  <a:pt x="1905" y="667"/>
                </a:cubicBezTo>
                <a:cubicBezTo>
                  <a:pt x="1863" y="625"/>
                  <a:pt x="1868" y="623"/>
                  <a:pt x="1923" y="643"/>
                </a:cubicBezTo>
                <a:cubicBezTo>
                  <a:pt x="1943" y="650"/>
                  <a:pt x="1958" y="700"/>
                  <a:pt x="1984" y="664"/>
                </a:cubicBezTo>
                <a:cubicBezTo>
                  <a:pt x="1996" y="648"/>
                  <a:pt x="2057" y="583"/>
                  <a:pt x="2001" y="585"/>
                </a:cubicBezTo>
                <a:cubicBezTo>
                  <a:pt x="2003" y="558"/>
                  <a:pt x="2026" y="566"/>
                  <a:pt x="2046" y="566"/>
                </a:cubicBezTo>
                <a:cubicBezTo>
                  <a:pt x="2060" y="566"/>
                  <a:pt x="2048" y="601"/>
                  <a:pt x="2080" y="598"/>
                </a:cubicBezTo>
                <a:cubicBezTo>
                  <a:pt x="2081" y="593"/>
                  <a:pt x="2082" y="588"/>
                  <a:pt x="2082" y="583"/>
                </a:cubicBezTo>
                <a:cubicBezTo>
                  <a:pt x="2090" y="590"/>
                  <a:pt x="2101" y="594"/>
                  <a:pt x="2108" y="601"/>
                </a:cubicBezTo>
                <a:cubicBezTo>
                  <a:pt x="2101" y="583"/>
                  <a:pt x="2091" y="571"/>
                  <a:pt x="2099" y="553"/>
                </a:cubicBezTo>
                <a:cubicBezTo>
                  <a:pt x="2120" y="579"/>
                  <a:pt x="2118" y="587"/>
                  <a:pt x="2145" y="567"/>
                </a:cubicBezTo>
                <a:cubicBezTo>
                  <a:pt x="2163" y="554"/>
                  <a:pt x="2176" y="531"/>
                  <a:pt x="2190" y="514"/>
                </a:cubicBezTo>
                <a:cubicBezTo>
                  <a:pt x="2224" y="472"/>
                  <a:pt x="2152" y="454"/>
                  <a:pt x="2173" y="410"/>
                </a:cubicBezTo>
                <a:cubicBezTo>
                  <a:pt x="2170" y="412"/>
                  <a:pt x="2166" y="414"/>
                  <a:pt x="2162" y="416"/>
                </a:cubicBezTo>
                <a:cubicBezTo>
                  <a:pt x="2165" y="403"/>
                  <a:pt x="2160" y="392"/>
                  <a:pt x="2149" y="384"/>
                </a:cubicBezTo>
                <a:cubicBezTo>
                  <a:pt x="2167" y="380"/>
                  <a:pt x="2165" y="376"/>
                  <a:pt x="2175" y="391"/>
                </a:cubicBezTo>
                <a:cubicBezTo>
                  <a:pt x="2196" y="378"/>
                  <a:pt x="2212" y="340"/>
                  <a:pt x="2173" y="345"/>
                </a:cubicBezTo>
                <a:cubicBezTo>
                  <a:pt x="2181" y="336"/>
                  <a:pt x="2190" y="328"/>
                  <a:pt x="2198" y="319"/>
                </a:cubicBezTo>
                <a:cubicBezTo>
                  <a:pt x="2152" y="305"/>
                  <a:pt x="2158" y="298"/>
                  <a:pt x="2149" y="265"/>
                </a:cubicBezTo>
                <a:cubicBezTo>
                  <a:pt x="2145" y="249"/>
                  <a:pt x="2063" y="250"/>
                  <a:pt x="2045" y="248"/>
                </a:cubicBezTo>
                <a:cubicBezTo>
                  <a:pt x="2045" y="262"/>
                  <a:pt x="2040" y="288"/>
                  <a:pt x="2045" y="300"/>
                </a:cubicBezTo>
                <a:cubicBezTo>
                  <a:pt x="2054" y="321"/>
                  <a:pt x="2091" y="323"/>
                  <a:pt x="2056" y="345"/>
                </a:cubicBezTo>
                <a:cubicBezTo>
                  <a:pt x="2062" y="348"/>
                  <a:pt x="2068" y="351"/>
                  <a:pt x="2073" y="354"/>
                </a:cubicBezTo>
                <a:cubicBezTo>
                  <a:pt x="2025" y="368"/>
                  <a:pt x="2040" y="379"/>
                  <a:pt x="2022" y="420"/>
                </a:cubicBezTo>
                <a:cubicBezTo>
                  <a:pt x="2008" y="452"/>
                  <a:pt x="2012" y="489"/>
                  <a:pt x="1976" y="503"/>
                </a:cubicBezTo>
                <a:cubicBezTo>
                  <a:pt x="1950" y="457"/>
                  <a:pt x="1937" y="441"/>
                  <a:pt x="1943" y="389"/>
                </a:cubicBezTo>
                <a:cubicBezTo>
                  <a:pt x="1951" y="408"/>
                  <a:pt x="1945" y="392"/>
                  <a:pt x="1958" y="401"/>
                </a:cubicBezTo>
                <a:cubicBezTo>
                  <a:pt x="1953" y="380"/>
                  <a:pt x="1942" y="310"/>
                  <a:pt x="1913" y="304"/>
                </a:cubicBezTo>
                <a:cubicBezTo>
                  <a:pt x="1883" y="297"/>
                  <a:pt x="1877" y="379"/>
                  <a:pt x="1867" y="401"/>
                </a:cubicBezTo>
                <a:cubicBezTo>
                  <a:pt x="1852" y="379"/>
                  <a:pt x="1868" y="369"/>
                  <a:pt x="1863" y="349"/>
                </a:cubicBezTo>
                <a:cubicBezTo>
                  <a:pt x="1859" y="330"/>
                  <a:pt x="1838" y="309"/>
                  <a:pt x="1828" y="293"/>
                </a:cubicBezTo>
                <a:cubicBezTo>
                  <a:pt x="1833" y="295"/>
                  <a:pt x="1839" y="297"/>
                  <a:pt x="1845" y="298"/>
                </a:cubicBezTo>
                <a:cubicBezTo>
                  <a:pt x="1856" y="265"/>
                  <a:pt x="1801" y="267"/>
                  <a:pt x="1778" y="261"/>
                </a:cubicBezTo>
                <a:cubicBezTo>
                  <a:pt x="1795" y="243"/>
                  <a:pt x="1820" y="229"/>
                  <a:pt x="1791" y="207"/>
                </a:cubicBezTo>
                <a:cubicBezTo>
                  <a:pt x="1801" y="211"/>
                  <a:pt x="1812" y="210"/>
                  <a:pt x="1822" y="213"/>
                </a:cubicBezTo>
                <a:cubicBezTo>
                  <a:pt x="1809" y="193"/>
                  <a:pt x="1772" y="158"/>
                  <a:pt x="1770" y="135"/>
                </a:cubicBezTo>
                <a:cubicBezTo>
                  <a:pt x="1769" y="119"/>
                  <a:pt x="1773" y="91"/>
                  <a:pt x="1763" y="79"/>
                </a:cubicBezTo>
                <a:cubicBezTo>
                  <a:pt x="1750" y="62"/>
                  <a:pt x="1739" y="51"/>
                  <a:pt x="1740" y="29"/>
                </a:cubicBezTo>
                <a:cubicBezTo>
                  <a:pt x="1721" y="44"/>
                  <a:pt x="1702" y="35"/>
                  <a:pt x="1714" y="12"/>
                </a:cubicBezTo>
                <a:cubicBezTo>
                  <a:pt x="1691" y="0"/>
                  <a:pt x="1686" y="21"/>
                  <a:pt x="1674" y="38"/>
                </a:cubicBezTo>
                <a:cubicBezTo>
                  <a:pt x="1661" y="57"/>
                  <a:pt x="1683" y="63"/>
                  <a:pt x="1673" y="86"/>
                </a:cubicBezTo>
                <a:cubicBezTo>
                  <a:pt x="1650" y="49"/>
                  <a:pt x="1644" y="110"/>
                  <a:pt x="1643" y="124"/>
                </a:cubicBezTo>
                <a:cubicBezTo>
                  <a:pt x="1642" y="139"/>
                  <a:pt x="1644" y="139"/>
                  <a:pt x="1654" y="150"/>
                </a:cubicBezTo>
                <a:cubicBezTo>
                  <a:pt x="1665" y="162"/>
                  <a:pt x="1640" y="173"/>
                  <a:pt x="1636" y="185"/>
                </a:cubicBezTo>
                <a:cubicBezTo>
                  <a:pt x="1626" y="225"/>
                  <a:pt x="1705" y="301"/>
                  <a:pt x="1740" y="278"/>
                </a:cubicBezTo>
                <a:cubicBezTo>
                  <a:pt x="1746" y="291"/>
                  <a:pt x="1747" y="303"/>
                  <a:pt x="1735" y="308"/>
                </a:cubicBezTo>
                <a:cubicBezTo>
                  <a:pt x="1737" y="301"/>
                  <a:pt x="1737" y="294"/>
                  <a:pt x="1739" y="287"/>
                </a:cubicBezTo>
                <a:cubicBezTo>
                  <a:pt x="1715" y="295"/>
                  <a:pt x="1713" y="334"/>
                  <a:pt x="1707" y="356"/>
                </a:cubicBezTo>
                <a:cubicBezTo>
                  <a:pt x="1722" y="356"/>
                  <a:pt x="1727" y="355"/>
                  <a:pt x="1735" y="343"/>
                </a:cubicBezTo>
                <a:cubicBezTo>
                  <a:pt x="1732" y="344"/>
                  <a:pt x="1730" y="344"/>
                  <a:pt x="1727" y="345"/>
                </a:cubicBezTo>
                <a:cubicBezTo>
                  <a:pt x="1729" y="339"/>
                  <a:pt x="1731" y="334"/>
                  <a:pt x="1733" y="328"/>
                </a:cubicBezTo>
                <a:cubicBezTo>
                  <a:pt x="1751" y="380"/>
                  <a:pt x="1732" y="426"/>
                  <a:pt x="1672" y="419"/>
                </a:cubicBezTo>
                <a:cubicBezTo>
                  <a:pt x="1680" y="433"/>
                  <a:pt x="1667" y="447"/>
                  <a:pt x="1675" y="459"/>
                </a:cubicBezTo>
                <a:cubicBezTo>
                  <a:pt x="1684" y="473"/>
                  <a:pt x="1685" y="486"/>
                  <a:pt x="1683" y="503"/>
                </a:cubicBezTo>
                <a:cubicBezTo>
                  <a:pt x="1678" y="489"/>
                  <a:pt x="1677" y="501"/>
                  <a:pt x="1677" y="486"/>
                </a:cubicBezTo>
                <a:cubicBezTo>
                  <a:pt x="1672" y="490"/>
                  <a:pt x="1664" y="491"/>
                  <a:pt x="1659" y="495"/>
                </a:cubicBezTo>
                <a:cubicBezTo>
                  <a:pt x="1653" y="478"/>
                  <a:pt x="1660" y="483"/>
                  <a:pt x="1644" y="471"/>
                </a:cubicBezTo>
                <a:cubicBezTo>
                  <a:pt x="1662" y="460"/>
                  <a:pt x="1656" y="429"/>
                  <a:pt x="1659" y="404"/>
                </a:cubicBezTo>
                <a:cubicBezTo>
                  <a:pt x="1652" y="413"/>
                  <a:pt x="1642" y="418"/>
                  <a:pt x="1635" y="427"/>
                </a:cubicBezTo>
                <a:cubicBezTo>
                  <a:pt x="1639" y="418"/>
                  <a:pt x="1637" y="407"/>
                  <a:pt x="1640" y="399"/>
                </a:cubicBezTo>
                <a:cubicBezTo>
                  <a:pt x="1614" y="406"/>
                  <a:pt x="1626" y="383"/>
                  <a:pt x="1610" y="380"/>
                </a:cubicBezTo>
                <a:cubicBezTo>
                  <a:pt x="1596" y="378"/>
                  <a:pt x="1574" y="387"/>
                  <a:pt x="1560" y="389"/>
                </a:cubicBezTo>
                <a:cubicBezTo>
                  <a:pt x="1575" y="421"/>
                  <a:pt x="1576" y="451"/>
                  <a:pt x="1616" y="436"/>
                </a:cubicBezTo>
                <a:cubicBezTo>
                  <a:pt x="1628" y="488"/>
                  <a:pt x="1573" y="452"/>
                  <a:pt x="1566" y="421"/>
                </a:cubicBezTo>
                <a:cubicBezTo>
                  <a:pt x="1557" y="430"/>
                  <a:pt x="1561" y="442"/>
                  <a:pt x="1571" y="453"/>
                </a:cubicBezTo>
                <a:cubicBezTo>
                  <a:pt x="1519" y="445"/>
                  <a:pt x="1490" y="443"/>
                  <a:pt x="1439" y="456"/>
                </a:cubicBezTo>
                <a:cubicBezTo>
                  <a:pt x="1419" y="461"/>
                  <a:pt x="1407" y="433"/>
                  <a:pt x="1394" y="419"/>
                </a:cubicBezTo>
                <a:cubicBezTo>
                  <a:pt x="1386" y="409"/>
                  <a:pt x="1351" y="417"/>
                  <a:pt x="1339" y="417"/>
                </a:cubicBezTo>
                <a:cubicBezTo>
                  <a:pt x="1340" y="397"/>
                  <a:pt x="1321" y="392"/>
                  <a:pt x="1306" y="382"/>
                </a:cubicBezTo>
                <a:cubicBezTo>
                  <a:pt x="1307" y="379"/>
                  <a:pt x="1309" y="358"/>
                  <a:pt x="1308" y="354"/>
                </a:cubicBezTo>
                <a:cubicBezTo>
                  <a:pt x="1292" y="323"/>
                  <a:pt x="1275" y="333"/>
                  <a:pt x="1251" y="344"/>
                </a:cubicBezTo>
                <a:cubicBezTo>
                  <a:pt x="1229" y="353"/>
                  <a:pt x="1209" y="357"/>
                  <a:pt x="1197" y="377"/>
                </a:cubicBezTo>
                <a:cubicBezTo>
                  <a:pt x="1184" y="399"/>
                  <a:pt x="1210" y="420"/>
                  <a:pt x="1231" y="410"/>
                </a:cubicBezTo>
                <a:cubicBezTo>
                  <a:pt x="1228" y="406"/>
                  <a:pt x="1224" y="403"/>
                  <a:pt x="1220" y="399"/>
                </a:cubicBezTo>
                <a:cubicBezTo>
                  <a:pt x="1234" y="389"/>
                  <a:pt x="1250" y="392"/>
                  <a:pt x="1265" y="401"/>
                </a:cubicBezTo>
                <a:cubicBezTo>
                  <a:pt x="1265" y="388"/>
                  <a:pt x="1268" y="389"/>
                  <a:pt x="1263" y="378"/>
                </a:cubicBezTo>
                <a:cubicBezTo>
                  <a:pt x="1266" y="378"/>
                  <a:pt x="1269" y="378"/>
                  <a:pt x="1272" y="378"/>
                </a:cubicBezTo>
                <a:cubicBezTo>
                  <a:pt x="1268" y="367"/>
                  <a:pt x="1280" y="363"/>
                  <a:pt x="1294" y="361"/>
                </a:cubicBezTo>
                <a:cubicBezTo>
                  <a:pt x="1284" y="383"/>
                  <a:pt x="1281" y="401"/>
                  <a:pt x="1259" y="410"/>
                </a:cubicBezTo>
                <a:cubicBezTo>
                  <a:pt x="1233" y="420"/>
                  <a:pt x="1237" y="424"/>
                  <a:pt x="1231" y="434"/>
                </a:cubicBezTo>
                <a:cubicBezTo>
                  <a:pt x="1215" y="462"/>
                  <a:pt x="1216" y="455"/>
                  <a:pt x="1233" y="489"/>
                </a:cubicBezTo>
                <a:cubicBezTo>
                  <a:pt x="1242" y="509"/>
                  <a:pt x="1241" y="513"/>
                  <a:pt x="1246" y="531"/>
                </a:cubicBezTo>
                <a:cubicBezTo>
                  <a:pt x="1231" y="528"/>
                  <a:pt x="1223" y="532"/>
                  <a:pt x="1226" y="547"/>
                </a:cubicBezTo>
                <a:cubicBezTo>
                  <a:pt x="1218" y="537"/>
                  <a:pt x="1210" y="526"/>
                  <a:pt x="1201" y="516"/>
                </a:cubicBezTo>
                <a:cubicBezTo>
                  <a:pt x="1209" y="516"/>
                  <a:pt x="1216" y="510"/>
                  <a:pt x="1224" y="510"/>
                </a:cubicBezTo>
                <a:cubicBezTo>
                  <a:pt x="1220" y="482"/>
                  <a:pt x="1187" y="493"/>
                  <a:pt x="1194" y="460"/>
                </a:cubicBezTo>
                <a:cubicBezTo>
                  <a:pt x="1192" y="468"/>
                  <a:pt x="1188" y="476"/>
                  <a:pt x="1187" y="484"/>
                </a:cubicBezTo>
                <a:cubicBezTo>
                  <a:pt x="1191" y="434"/>
                  <a:pt x="1150" y="470"/>
                  <a:pt x="1142" y="423"/>
                </a:cubicBezTo>
                <a:cubicBezTo>
                  <a:pt x="1075" y="457"/>
                  <a:pt x="1009" y="473"/>
                  <a:pt x="940" y="434"/>
                </a:cubicBezTo>
                <a:cubicBezTo>
                  <a:pt x="953" y="422"/>
                  <a:pt x="947" y="404"/>
                  <a:pt x="971" y="404"/>
                </a:cubicBezTo>
                <a:cubicBezTo>
                  <a:pt x="967" y="403"/>
                  <a:pt x="964" y="402"/>
                  <a:pt x="960" y="401"/>
                </a:cubicBezTo>
                <a:cubicBezTo>
                  <a:pt x="972" y="401"/>
                  <a:pt x="985" y="401"/>
                  <a:pt x="997" y="401"/>
                </a:cubicBezTo>
                <a:cubicBezTo>
                  <a:pt x="997" y="355"/>
                  <a:pt x="955" y="334"/>
                  <a:pt x="917" y="330"/>
                </a:cubicBezTo>
                <a:cubicBezTo>
                  <a:pt x="921" y="335"/>
                  <a:pt x="922" y="343"/>
                  <a:pt x="927" y="349"/>
                </a:cubicBezTo>
                <a:cubicBezTo>
                  <a:pt x="869" y="331"/>
                  <a:pt x="804" y="313"/>
                  <a:pt x="755" y="277"/>
                </a:cubicBezTo>
                <a:cubicBezTo>
                  <a:pt x="736" y="264"/>
                  <a:pt x="694" y="228"/>
                  <a:pt x="666" y="248"/>
                </a:cubicBezTo>
                <a:cubicBezTo>
                  <a:pt x="656" y="255"/>
                  <a:pt x="661" y="282"/>
                  <a:pt x="651" y="289"/>
                </a:cubicBezTo>
                <a:cubicBezTo>
                  <a:pt x="644" y="294"/>
                  <a:pt x="621" y="292"/>
                  <a:pt x="612" y="293"/>
                </a:cubicBezTo>
                <a:cubicBezTo>
                  <a:pt x="618" y="280"/>
                  <a:pt x="625" y="268"/>
                  <a:pt x="631" y="256"/>
                </a:cubicBezTo>
                <a:cubicBezTo>
                  <a:pt x="594" y="258"/>
                  <a:pt x="632" y="215"/>
                  <a:pt x="605" y="213"/>
                </a:cubicBezTo>
                <a:cubicBezTo>
                  <a:pt x="610" y="223"/>
                  <a:pt x="608" y="220"/>
                  <a:pt x="607" y="230"/>
                </a:cubicBezTo>
                <a:cubicBezTo>
                  <a:pt x="593" y="227"/>
                  <a:pt x="569" y="263"/>
                  <a:pt x="588" y="274"/>
                </a:cubicBezTo>
                <a:cubicBezTo>
                  <a:pt x="563" y="299"/>
                  <a:pt x="540" y="283"/>
                  <a:pt x="530" y="252"/>
                </a:cubicBezTo>
                <a:cubicBezTo>
                  <a:pt x="517" y="214"/>
                  <a:pt x="510" y="194"/>
                  <a:pt x="482" y="166"/>
                </a:cubicBezTo>
                <a:cubicBezTo>
                  <a:pt x="471" y="181"/>
                  <a:pt x="480" y="192"/>
                  <a:pt x="495" y="200"/>
                </a:cubicBezTo>
                <a:cubicBezTo>
                  <a:pt x="478" y="219"/>
                  <a:pt x="460" y="237"/>
                  <a:pt x="443" y="256"/>
                </a:cubicBezTo>
                <a:cubicBezTo>
                  <a:pt x="448" y="248"/>
                  <a:pt x="449" y="238"/>
                  <a:pt x="452" y="230"/>
                </a:cubicBezTo>
                <a:cubicBezTo>
                  <a:pt x="408" y="254"/>
                  <a:pt x="396" y="264"/>
                  <a:pt x="373" y="310"/>
                </a:cubicBezTo>
                <a:cubicBezTo>
                  <a:pt x="375" y="300"/>
                  <a:pt x="371" y="289"/>
                  <a:pt x="373" y="280"/>
                </a:cubicBezTo>
                <a:cubicBezTo>
                  <a:pt x="350" y="293"/>
                  <a:pt x="327" y="306"/>
                  <a:pt x="304" y="319"/>
                </a:cubicBezTo>
                <a:cubicBezTo>
                  <a:pt x="314" y="307"/>
                  <a:pt x="325" y="295"/>
                  <a:pt x="335" y="283"/>
                </a:cubicBezTo>
                <a:cubicBezTo>
                  <a:pt x="348" y="268"/>
                  <a:pt x="360" y="280"/>
                  <a:pt x="376" y="272"/>
                </a:cubicBezTo>
                <a:cubicBezTo>
                  <a:pt x="399" y="262"/>
                  <a:pt x="444" y="225"/>
                  <a:pt x="425" y="198"/>
                </a:cubicBezTo>
                <a:cubicBezTo>
                  <a:pt x="379" y="227"/>
                  <a:pt x="333" y="256"/>
                  <a:pt x="286" y="285"/>
                </a:cubicBezTo>
                <a:cubicBezTo>
                  <a:pt x="270" y="296"/>
                  <a:pt x="260" y="306"/>
                  <a:pt x="247" y="320"/>
                </a:cubicBezTo>
                <a:cubicBezTo>
                  <a:pt x="238" y="330"/>
                  <a:pt x="261" y="357"/>
                  <a:pt x="257" y="375"/>
                </a:cubicBezTo>
                <a:cubicBezTo>
                  <a:pt x="245" y="355"/>
                  <a:pt x="238" y="336"/>
                  <a:pt x="211" y="341"/>
                </a:cubicBezTo>
                <a:cubicBezTo>
                  <a:pt x="217" y="347"/>
                  <a:pt x="218" y="357"/>
                  <a:pt x="224" y="363"/>
                </a:cubicBezTo>
                <a:cubicBezTo>
                  <a:pt x="206" y="367"/>
                  <a:pt x="190" y="348"/>
                  <a:pt x="175" y="338"/>
                </a:cubicBezTo>
                <a:cubicBezTo>
                  <a:pt x="161" y="328"/>
                  <a:pt x="143" y="342"/>
                  <a:pt x="130" y="329"/>
                </a:cubicBezTo>
                <a:cubicBezTo>
                  <a:pt x="85" y="283"/>
                  <a:pt x="70" y="268"/>
                  <a:pt x="8" y="254"/>
                </a:cubicBezTo>
                <a:cubicBezTo>
                  <a:pt x="8" y="409"/>
                  <a:pt x="8" y="563"/>
                  <a:pt x="8" y="718"/>
                </a:cubicBezTo>
                <a:cubicBezTo>
                  <a:pt x="8" y="814"/>
                  <a:pt x="8" y="909"/>
                  <a:pt x="8" y="1004"/>
                </a:cubicBezTo>
                <a:cubicBezTo>
                  <a:pt x="8" y="1052"/>
                  <a:pt x="0" y="1122"/>
                  <a:pt x="75" y="1079"/>
                </a:cubicBezTo>
                <a:cubicBezTo>
                  <a:pt x="63" y="1117"/>
                  <a:pt x="126" y="1144"/>
                  <a:pt x="137" y="1181"/>
                </a:cubicBezTo>
                <a:cubicBezTo>
                  <a:pt x="169" y="1168"/>
                  <a:pt x="170" y="1141"/>
                  <a:pt x="197" y="1126"/>
                </a:cubicBezTo>
                <a:cubicBezTo>
                  <a:pt x="239" y="1104"/>
                  <a:pt x="222" y="1185"/>
                  <a:pt x="250" y="1185"/>
                </a:cubicBezTo>
                <a:cubicBezTo>
                  <a:pt x="278" y="1185"/>
                  <a:pt x="306" y="1185"/>
                  <a:pt x="334" y="1185"/>
                </a:cubicBezTo>
                <a:cubicBezTo>
                  <a:pt x="500" y="1185"/>
                  <a:pt x="665" y="1185"/>
                  <a:pt x="830" y="1186"/>
                </a:cubicBezTo>
                <a:cubicBezTo>
                  <a:pt x="1125" y="1186"/>
                  <a:pt x="1420" y="1186"/>
                  <a:pt x="1714" y="1187"/>
                </a:cubicBezTo>
                <a:close/>
              </a:path>
            </a:pathLst>
          </a:custGeom>
          <a:solidFill>
            <a:srgbClr val="FF9900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36" name="Freeform 719"/>
          <p:cNvSpPr>
            <a:spLocks noEditPoints="1"/>
          </p:cNvSpPr>
          <p:nvPr/>
        </p:nvSpPr>
        <p:spPr bwMode="auto">
          <a:xfrm>
            <a:off x="949062" y="2183575"/>
            <a:ext cx="1440878" cy="774854"/>
          </a:xfrm>
          <a:custGeom>
            <a:avLst/>
            <a:gdLst>
              <a:gd name="T0" fmla="*/ 132 w 2221"/>
              <a:gd name="T1" fmla="*/ 1195 h 1197"/>
              <a:gd name="T2" fmla="*/ 155 w 2221"/>
              <a:gd name="T3" fmla="*/ 326 h 1197"/>
              <a:gd name="T4" fmla="*/ 283 w 2221"/>
              <a:gd name="T5" fmla="*/ 278 h 1197"/>
              <a:gd name="T6" fmla="*/ 477 w 2221"/>
              <a:gd name="T7" fmla="*/ 162 h 1197"/>
              <a:gd name="T8" fmla="*/ 622 w 2221"/>
              <a:gd name="T9" fmla="*/ 212 h 1197"/>
              <a:gd name="T10" fmla="*/ 663 w 2221"/>
              <a:gd name="T11" fmla="*/ 242 h 1197"/>
              <a:gd name="T12" fmla="*/ 973 w 2221"/>
              <a:gd name="T13" fmla="*/ 414 h 1197"/>
              <a:gd name="T14" fmla="*/ 1214 w 2221"/>
              <a:gd name="T15" fmla="*/ 481 h 1197"/>
              <a:gd name="T16" fmla="*/ 1249 w 2221"/>
              <a:gd name="T17" fmla="*/ 337 h 1197"/>
              <a:gd name="T18" fmla="*/ 1412 w 2221"/>
              <a:gd name="T19" fmla="*/ 426 h 1197"/>
              <a:gd name="T20" fmla="*/ 1614 w 2221"/>
              <a:gd name="T21" fmla="*/ 372 h 1197"/>
              <a:gd name="T22" fmla="*/ 1675 w 2221"/>
              <a:gd name="T23" fmla="*/ 411 h 1197"/>
              <a:gd name="T24" fmla="*/ 1642 w 2221"/>
              <a:gd name="T25" fmla="*/ 166 h 1197"/>
              <a:gd name="T26" fmla="*/ 1721 w 2221"/>
              <a:gd name="T27" fmla="*/ 5 h 1197"/>
              <a:gd name="T28" fmla="*/ 1781 w 2221"/>
              <a:gd name="T29" fmla="*/ 135 h 1197"/>
              <a:gd name="T30" fmla="*/ 1855 w 2221"/>
              <a:gd name="T31" fmla="*/ 302 h 1197"/>
              <a:gd name="T32" fmla="*/ 1953 w 2221"/>
              <a:gd name="T33" fmla="*/ 409 h 1197"/>
              <a:gd name="T34" fmla="*/ 2057 w 2221"/>
              <a:gd name="T35" fmla="*/ 325 h 1197"/>
              <a:gd name="T36" fmla="*/ 2216 w 2221"/>
              <a:gd name="T37" fmla="*/ 315 h 1197"/>
              <a:gd name="T38" fmla="*/ 2126 w 2221"/>
              <a:gd name="T39" fmla="*/ 588 h 1197"/>
              <a:gd name="T40" fmla="*/ 2047 w 2221"/>
              <a:gd name="T41" fmla="*/ 576 h 1197"/>
              <a:gd name="T42" fmla="*/ 1995 w 2221"/>
              <a:gd name="T43" fmla="*/ 711 h 1197"/>
              <a:gd name="T44" fmla="*/ 1807 w 2221"/>
              <a:gd name="T45" fmla="*/ 897 h 1197"/>
              <a:gd name="T46" fmla="*/ 1764 w 2221"/>
              <a:gd name="T47" fmla="*/ 962 h 1197"/>
              <a:gd name="T48" fmla="*/ 667 w 2221"/>
              <a:gd name="T49" fmla="*/ 1177 h 1197"/>
              <a:gd name="T50" fmla="*/ 1752 w 2221"/>
              <a:gd name="T51" fmla="*/ 948 h 1197"/>
              <a:gd name="T52" fmla="*/ 1836 w 2221"/>
              <a:gd name="T53" fmla="*/ 871 h 1197"/>
              <a:gd name="T54" fmla="*/ 1752 w 2221"/>
              <a:gd name="T55" fmla="*/ 782 h 1197"/>
              <a:gd name="T56" fmla="*/ 1978 w 2221"/>
              <a:gd name="T57" fmla="*/ 703 h 1197"/>
              <a:gd name="T58" fmla="*/ 1986 w 2221"/>
              <a:gd name="T59" fmla="*/ 650 h 1197"/>
              <a:gd name="T60" fmla="*/ 2075 w 2221"/>
              <a:gd name="T61" fmla="*/ 582 h 1197"/>
              <a:gd name="T62" fmla="*/ 2185 w 2221"/>
              <a:gd name="T63" fmla="*/ 509 h 1197"/>
              <a:gd name="T64" fmla="*/ 2189 w 2221"/>
              <a:gd name="T65" fmla="*/ 357 h 1197"/>
              <a:gd name="T66" fmla="*/ 2056 w 2221"/>
              <a:gd name="T67" fmla="*/ 298 h 1197"/>
              <a:gd name="T68" fmla="*/ 1974 w 2221"/>
              <a:gd name="T69" fmla="*/ 515 h 1197"/>
              <a:gd name="T70" fmla="*/ 1855 w 2221"/>
              <a:gd name="T71" fmla="*/ 369 h 1197"/>
              <a:gd name="T72" fmla="*/ 1773 w 2221"/>
              <a:gd name="T73" fmla="*/ 256 h 1197"/>
              <a:gd name="T74" fmla="*/ 1758 w 2221"/>
              <a:gd name="T75" fmla="*/ 85 h 1197"/>
              <a:gd name="T76" fmla="*/ 1668 w 2221"/>
              <a:gd name="T77" fmla="*/ 92 h 1197"/>
              <a:gd name="T78" fmla="*/ 1751 w 2221"/>
              <a:gd name="T79" fmla="*/ 275 h 1197"/>
              <a:gd name="T80" fmla="*/ 1739 w 2221"/>
              <a:gd name="T81" fmla="*/ 405 h 1197"/>
              <a:gd name="T82" fmla="*/ 1656 w 2221"/>
              <a:gd name="T83" fmla="*/ 512 h 1197"/>
              <a:gd name="T84" fmla="*/ 1610 w 2221"/>
              <a:gd name="T85" fmla="*/ 473 h 1197"/>
              <a:gd name="T86" fmla="*/ 1378 w 2221"/>
              <a:gd name="T87" fmla="*/ 424 h 1197"/>
              <a:gd name="T88" fmla="*/ 1276 w 2221"/>
              <a:gd name="T89" fmla="*/ 414 h 1197"/>
              <a:gd name="T90" fmla="*/ 1257 w 2221"/>
              <a:gd name="T91" fmla="*/ 529 h 1197"/>
              <a:gd name="T92" fmla="*/ 1214 w 2221"/>
              <a:gd name="T93" fmla="*/ 505 h 1197"/>
              <a:gd name="T94" fmla="*/ 948 w 2221"/>
              <a:gd name="T95" fmla="*/ 407 h 1197"/>
              <a:gd name="T96" fmla="*/ 670 w 2221"/>
              <a:gd name="T97" fmla="*/ 271 h 1197"/>
              <a:gd name="T98" fmla="*/ 593 w 2221"/>
              <a:gd name="T99" fmla="*/ 259 h 1197"/>
              <a:gd name="T100" fmla="*/ 351 w 2221"/>
              <a:gd name="T101" fmla="*/ 376 h 1197"/>
              <a:gd name="T102" fmla="*/ 233 w 2221"/>
              <a:gd name="T103" fmla="*/ 358 h 1197"/>
              <a:gd name="T104" fmla="*/ 28 w 2221"/>
              <a:gd name="T105" fmla="*/ 1080 h 1197"/>
              <a:gd name="T106" fmla="*/ 1896 w 2221"/>
              <a:gd name="T107" fmla="*/ 644 h 1197"/>
              <a:gd name="T108" fmla="*/ 1226 w 2221"/>
              <a:gd name="T109" fmla="*/ 521 h 1197"/>
              <a:gd name="T110" fmla="*/ 1575 w 2221"/>
              <a:gd name="T111" fmla="*/ 397 h 1197"/>
              <a:gd name="T112" fmla="*/ 1580 w 2221"/>
              <a:gd name="T113" fmla="*/ 395 h 1197"/>
              <a:gd name="T114" fmla="*/ 1258 w 2221"/>
              <a:gd name="T115" fmla="*/ 388 h 1197"/>
              <a:gd name="T116" fmla="*/ 255 w 2221"/>
              <a:gd name="T117" fmla="*/ 327 h 1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21" h="1197">
                <a:moveTo>
                  <a:pt x="1757" y="1197"/>
                </a:moveTo>
                <a:cubicBezTo>
                  <a:pt x="667" y="1196"/>
                  <a:pt x="667" y="1196"/>
                  <a:pt x="667" y="1196"/>
                </a:cubicBezTo>
                <a:cubicBezTo>
                  <a:pt x="557" y="1195"/>
                  <a:pt x="447" y="1195"/>
                  <a:pt x="336" y="1195"/>
                </a:cubicBezTo>
                <a:cubicBezTo>
                  <a:pt x="308" y="1195"/>
                  <a:pt x="280" y="1195"/>
                  <a:pt x="252" y="1195"/>
                </a:cubicBezTo>
                <a:cubicBezTo>
                  <a:pt x="232" y="1195"/>
                  <a:pt x="227" y="1174"/>
                  <a:pt x="223" y="1157"/>
                </a:cubicBezTo>
                <a:cubicBezTo>
                  <a:pt x="220" y="1143"/>
                  <a:pt x="217" y="1133"/>
                  <a:pt x="212" y="1133"/>
                </a:cubicBezTo>
                <a:cubicBezTo>
                  <a:pt x="210" y="1133"/>
                  <a:pt x="208" y="1133"/>
                  <a:pt x="203" y="1136"/>
                </a:cubicBezTo>
                <a:cubicBezTo>
                  <a:pt x="192" y="1141"/>
                  <a:pt x="187" y="1149"/>
                  <a:pt x="180" y="1159"/>
                </a:cubicBezTo>
                <a:cubicBezTo>
                  <a:pt x="171" y="1170"/>
                  <a:pt x="162" y="1183"/>
                  <a:pt x="142" y="1191"/>
                </a:cubicBezTo>
                <a:cubicBezTo>
                  <a:pt x="132" y="1195"/>
                  <a:pt x="132" y="1195"/>
                  <a:pt x="132" y="1195"/>
                </a:cubicBezTo>
                <a:cubicBezTo>
                  <a:pt x="130" y="1185"/>
                  <a:pt x="130" y="1185"/>
                  <a:pt x="130" y="1185"/>
                </a:cubicBezTo>
                <a:cubicBezTo>
                  <a:pt x="126" y="1172"/>
                  <a:pt x="113" y="1159"/>
                  <a:pt x="101" y="1146"/>
                </a:cubicBezTo>
                <a:cubicBezTo>
                  <a:pt x="86" y="1131"/>
                  <a:pt x="70" y="1115"/>
                  <a:pt x="67" y="1096"/>
                </a:cubicBezTo>
                <a:cubicBezTo>
                  <a:pt x="44" y="1106"/>
                  <a:pt x="27" y="1105"/>
                  <a:pt x="15" y="1093"/>
                </a:cubicBezTo>
                <a:cubicBezTo>
                  <a:pt x="0" y="1078"/>
                  <a:pt x="0" y="1048"/>
                  <a:pt x="1" y="1019"/>
                </a:cubicBezTo>
                <a:cubicBezTo>
                  <a:pt x="1" y="1005"/>
                  <a:pt x="1" y="1005"/>
                  <a:pt x="1" y="1005"/>
                </a:cubicBezTo>
                <a:cubicBezTo>
                  <a:pt x="1" y="243"/>
                  <a:pt x="1" y="243"/>
                  <a:pt x="1" y="243"/>
                </a:cubicBezTo>
                <a:cubicBezTo>
                  <a:pt x="12" y="246"/>
                  <a:pt x="12" y="246"/>
                  <a:pt x="12" y="246"/>
                </a:cubicBezTo>
                <a:cubicBezTo>
                  <a:pt x="75" y="261"/>
                  <a:pt x="92" y="275"/>
                  <a:pt x="138" y="323"/>
                </a:cubicBezTo>
                <a:cubicBezTo>
                  <a:pt x="142" y="327"/>
                  <a:pt x="148" y="327"/>
                  <a:pt x="155" y="326"/>
                </a:cubicBezTo>
                <a:cubicBezTo>
                  <a:pt x="158" y="326"/>
                  <a:pt x="161" y="326"/>
                  <a:pt x="163" y="326"/>
                </a:cubicBezTo>
                <a:cubicBezTo>
                  <a:pt x="168" y="326"/>
                  <a:pt x="175" y="326"/>
                  <a:pt x="182" y="331"/>
                </a:cubicBezTo>
                <a:cubicBezTo>
                  <a:pt x="186" y="334"/>
                  <a:pt x="190" y="337"/>
                  <a:pt x="194" y="340"/>
                </a:cubicBezTo>
                <a:cubicBezTo>
                  <a:pt x="198" y="344"/>
                  <a:pt x="203" y="348"/>
                  <a:pt x="208" y="351"/>
                </a:cubicBezTo>
                <a:cubicBezTo>
                  <a:pt x="207" y="350"/>
                  <a:pt x="207" y="349"/>
                  <a:pt x="206" y="349"/>
                </a:cubicBezTo>
                <a:cubicBezTo>
                  <a:pt x="194" y="337"/>
                  <a:pt x="194" y="337"/>
                  <a:pt x="194" y="337"/>
                </a:cubicBezTo>
                <a:cubicBezTo>
                  <a:pt x="211" y="333"/>
                  <a:pt x="211" y="333"/>
                  <a:pt x="211" y="333"/>
                </a:cubicBezTo>
                <a:cubicBezTo>
                  <a:pt x="223" y="331"/>
                  <a:pt x="232" y="332"/>
                  <a:pt x="239" y="336"/>
                </a:cubicBezTo>
                <a:cubicBezTo>
                  <a:pt x="237" y="328"/>
                  <a:pt x="237" y="321"/>
                  <a:pt x="242" y="315"/>
                </a:cubicBezTo>
                <a:cubicBezTo>
                  <a:pt x="256" y="299"/>
                  <a:pt x="267" y="289"/>
                  <a:pt x="283" y="278"/>
                </a:cubicBezTo>
                <a:cubicBezTo>
                  <a:pt x="429" y="187"/>
                  <a:pt x="429" y="187"/>
                  <a:pt x="429" y="187"/>
                </a:cubicBezTo>
                <a:cubicBezTo>
                  <a:pt x="434" y="194"/>
                  <a:pt x="434" y="194"/>
                  <a:pt x="434" y="194"/>
                </a:cubicBezTo>
                <a:cubicBezTo>
                  <a:pt x="440" y="202"/>
                  <a:pt x="442" y="212"/>
                  <a:pt x="439" y="223"/>
                </a:cubicBezTo>
                <a:cubicBezTo>
                  <a:pt x="438" y="226"/>
                  <a:pt x="438" y="228"/>
                  <a:pt x="437" y="230"/>
                </a:cubicBezTo>
                <a:cubicBezTo>
                  <a:pt x="441" y="228"/>
                  <a:pt x="445" y="225"/>
                  <a:pt x="450" y="223"/>
                </a:cubicBezTo>
                <a:cubicBezTo>
                  <a:pt x="474" y="209"/>
                  <a:pt x="474" y="209"/>
                  <a:pt x="474" y="209"/>
                </a:cubicBezTo>
                <a:cubicBezTo>
                  <a:pt x="472" y="214"/>
                  <a:pt x="472" y="214"/>
                  <a:pt x="472" y="214"/>
                </a:cubicBezTo>
                <a:cubicBezTo>
                  <a:pt x="483" y="203"/>
                  <a:pt x="483" y="203"/>
                  <a:pt x="483" y="203"/>
                </a:cubicBezTo>
                <a:cubicBezTo>
                  <a:pt x="476" y="198"/>
                  <a:pt x="472" y="192"/>
                  <a:pt x="470" y="185"/>
                </a:cubicBezTo>
                <a:cubicBezTo>
                  <a:pt x="469" y="180"/>
                  <a:pt x="469" y="171"/>
                  <a:pt x="477" y="162"/>
                </a:cubicBezTo>
                <a:cubicBezTo>
                  <a:pt x="484" y="154"/>
                  <a:pt x="484" y="154"/>
                  <a:pt x="484" y="154"/>
                </a:cubicBezTo>
                <a:cubicBezTo>
                  <a:pt x="491" y="161"/>
                  <a:pt x="491" y="161"/>
                  <a:pt x="491" y="161"/>
                </a:cubicBezTo>
                <a:cubicBezTo>
                  <a:pt x="520" y="190"/>
                  <a:pt x="527" y="212"/>
                  <a:pt x="540" y="250"/>
                </a:cubicBezTo>
                <a:cubicBezTo>
                  <a:pt x="548" y="274"/>
                  <a:pt x="562" y="284"/>
                  <a:pt x="577" y="274"/>
                </a:cubicBezTo>
                <a:cubicBezTo>
                  <a:pt x="574" y="268"/>
                  <a:pt x="573" y="261"/>
                  <a:pt x="575" y="252"/>
                </a:cubicBezTo>
                <a:cubicBezTo>
                  <a:pt x="579" y="240"/>
                  <a:pt x="589" y="227"/>
                  <a:pt x="600" y="223"/>
                </a:cubicBezTo>
                <a:cubicBezTo>
                  <a:pt x="600" y="221"/>
                  <a:pt x="599" y="219"/>
                  <a:pt x="598" y="218"/>
                </a:cubicBezTo>
                <a:cubicBezTo>
                  <a:pt x="592" y="204"/>
                  <a:pt x="592" y="204"/>
                  <a:pt x="592" y="204"/>
                </a:cubicBezTo>
                <a:cubicBezTo>
                  <a:pt x="608" y="205"/>
                  <a:pt x="608" y="205"/>
                  <a:pt x="608" y="205"/>
                </a:cubicBezTo>
                <a:cubicBezTo>
                  <a:pt x="614" y="205"/>
                  <a:pt x="619" y="207"/>
                  <a:pt x="622" y="212"/>
                </a:cubicBezTo>
                <a:cubicBezTo>
                  <a:pt x="628" y="219"/>
                  <a:pt x="627" y="228"/>
                  <a:pt x="626" y="235"/>
                </a:cubicBezTo>
                <a:cubicBezTo>
                  <a:pt x="625" y="239"/>
                  <a:pt x="624" y="245"/>
                  <a:pt x="625" y="247"/>
                </a:cubicBezTo>
                <a:cubicBezTo>
                  <a:pt x="626" y="247"/>
                  <a:pt x="627" y="247"/>
                  <a:pt x="631" y="247"/>
                </a:cubicBezTo>
                <a:cubicBezTo>
                  <a:pt x="646" y="247"/>
                  <a:pt x="646" y="247"/>
                  <a:pt x="646" y="247"/>
                </a:cubicBezTo>
                <a:cubicBezTo>
                  <a:pt x="641" y="261"/>
                  <a:pt x="641" y="261"/>
                  <a:pt x="641" y="261"/>
                </a:cubicBezTo>
                <a:cubicBezTo>
                  <a:pt x="637" y="269"/>
                  <a:pt x="633" y="277"/>
                  <a:pt x="629" y="284"/>
                </a:cubicBezTo>
                <a:cubicBezTo>
                  <a:pt x="630" y="284"/>
                  <a:pt x="630" y="284"/>
                  <a:pt x="630" y="284"/>
                </a:cubicBezTo>
                <a:cubicBezTo>
                  <a:pt x="644" y="284"/>
                  <a:pt x="647" y="283"/>
                  <a:pt x="648" y="283"/>
                </a:cubicBezTo>
                <a:cubicBezTo>
                  <a:pt x="650" y="281"/>
                  <a:pt x="651" y="273"/>
                  <a:pt x="652" y="268"/>
                </a:cubicBezTo>
                <a:cubicBezTo>
                  <a:pt x="653" y="259"/>
                  <a:pt x="655" y="248"/>
                  <a:pt x="663" y="242"/>
                </a:cubicBezTo>
                <a:cubicBezTo>
                  <a:pt x="670" y="237"/>
                  <a:pt x="678" y="234"/>
                  <a:pt x="687" y="234"/>
                </a:cubicBezTo>
                <a:cubicBezTo>
                  <a:pt x="713" y="234"/>
                  <a:pt x="741" y="255"/>
                  <a:pt x="757" y="267"/>
                </a:cubicBezTo>
                <a:cubicBezTo>
                  <a:pt x="763" y="271"/>
                  <a:pt x="763" y="271"/>
                  <a:pt x="763" y="271"/>
                </a:cubicBezTo>
                <a:cubicBezTo>
                  <a:pt x="804" y="301"/>
                  <a:pt x="860" y="319"/>
                  <a:pt x="910" y="335"/>
                </a:cubicBezTo>
                <a:cubicBezTo>
                  <a:pt x="900" y="320"/>
                  <a:pt x="900" y="320"/>
                  <a:pt x="900" y="320"/>
                </a:cubicBezTo>
                <a:cubicBezTo>
                  <a:pt x="920" y="322"/>
                  <a:pt x="920" y="322"/>
                  <a:pt x="920" y="322"/>
                </a:cubicBezTo>
                <a:cubicBezTo>
                  <a:pt x="960" y="326"/>
                  <a:pt x="1008" y="349"/>
                  <a:pt x="1008" y="402"/>
                </a:cubicBezTo>
                <a:cubicBezTo>
                  <a:pt x="1008" y="407"/>
                  <a:pt x="1008" y="407"/>
                  <a:pt x="1008" y="407"/>
                </a:cubicBezTo>
                <a:cubicBezTo>
                  <a:pt x="1035" y="415"/>
                  <a:pt x="1035" y="415"/>
                  <a:pt x="1035" y="415"/>
                </a:cubicBezTo>
                <a:cubicBezTo>
                  <a:pt x="973" y="414"/>
                  <a:pt x="973" y="414"/>
                  <a:pt x="973" y="414"/>
                </a:cubicBezTo>
                <a:cubicBezTo>
                  <a:pt x="973" y="414"/>
                  <a:pt x="973" y="414"/>
                  <a:pt x="973" y="414"/>
                </a:cubicBezTo>
                <a:cubicBezTo>
                  <a:pt x="964" y="414"/>
                  <a:pt x="963" y="417"/>
                  <a:pt x="959" y="424"/>
                </a:cubicBezTo>
                <a:cubicBezTo>
                  <a:pt x="958" y="427"/>
                  <a:pt x="957" y="429"/>
                  <a:pt x="956" y="432"/>
                </a:cubicBezTo>
                <a:cubicBezTo>
                  <a:pt x="1010" y="459"/>
                  <a:pt x="1064" y="454"/>
                  <a:pt x="1140" y="416"/>
                </a:cubicBezTo>
                <a:cubicBezTo>
                  <a:pt x="1151" y="410"/>
                  <a:pt x="1151" y="410"/>
                  <a:pt x="1151" y="410"/>
                </a:cubicBezTo>
                <a:cubicBezTo>
                  <a:pt x="1153" y="423"/>
                  <a:pt x="1153" y="423"/>
                  <a:pt x="1153" y="423"/>
                </a:cubicBezTo>
                <a:cubicBezTo>
                  <a:pt x="1156" y="440"/>
                  <a:pt x="1162" y="442"/>
                  <a:pt x="1172" y="444"/>
                </a:cubicBezTo>
                <a:cubicBezTo>
                  <a:pt x="1182" y="447"/>
                  <a:pt x="1190" y="451"/>
                  <a:pt x="1195" y="461"/>
                </a:cubicBezTo>
                <a:cubicBezTo>
                  <a:pt x="1205" y="463"/>
                  <a:pt x="1205" y="463"/>
                  <a:pt x="1205" y="463"/>
                </a:cubicBezTo>
                <a:cubicBezTo>
                  <a:pt x="1203" y="475"/>
                  <a:pt x="1205" y="476"/>
                  <a:pt x="1214" y="481"/>
                </a:cubicBezTo>
                <a:cubicBezTo>
                  <a:pt x="1217" y="483"/>
                  <a:pt x="1220" y="485"/>
                  <a:pt x="1223" y="488"/>
                </a:cubicBezTo>
                <a:cubicBezTo>
                  <a:pt x="1221" y="483"/>
                  <a:pt x="1221" y="483"/>
                  <a:pt x="1221" y="483"/>
                </a:cubicBezTo>
                <a:cubicBezTo>
                  <a:pt x="1209" y="461"/>
                  <a:pt x="1209" y="458"/>
                  <a:pt x="1221" y="437"/>
                </a:cubicBezTo>
                <a:cubicBezTo>
                  <a:pt x="1225" y="430"/>
                  <a:pt x="1225" y="430"/>
                  <a:pt x="1225" y="430"/>
                </a:cubicBezTo>
                <a:cubicBezTo>
                  <a:pt x="1226" y="429"/>
                  <a:pt x="1227" y="427"/>
                  <a:pt x="1227" y="426"/>
                </a:cubicBezTo>
                <a:cubicBezTo>
                  <a:pt x="1228" y="425"/>
                  <a:pt x="1229" y="423"/>
                  <a:pt x="1229" y="422"/>
                </a:cubicBezTo>
                <a:cubicBezTo>
                  <a:pt x="1214" y="425"/>
                  <a:pt x="1197" y="418"/>
                  <a:pt x="1190" y="405"/>
                </a:cubicBezTo>
                <a:cubicBezTo>
                  <a:pt x="1185" y="395"/>
                  <a:pt x="1185" y="384"/>
                  <a:pt x="1191" y="374"/>
                </a:cubicBezTo>
                <a:cubicBezTo>
                  <a:pt x="1202" y="354"/>
                  <a:pt x="1219" y="348"/>
                  <a:pt x="1237" y="341"/>
                </a:cubicBezTo>
                <a:cubicBezTo>
                  <a:pt x="1241" y="340"/>
                  <a:pt x="1245" y="338"/>
                  <a:pt x="1249" y="337"/>
                </a:cubicBezTo>
                <a:cubicBezTo>
                  <a:pt x="1255" y="334"/>
                  <a:pt x="1255" y="334"/>
                  <a:pt x="1255" y="334"/>
                </a:cubicBezTo>
                <a:cubicBezTo>
                  <a:pt x="1265" y="329"/>
                  <a:pt x="1275" y="325"/>
                  <a:pt x="1285" y="325"/>
                </a:cubicBezTo>
                <a:cubicBezTo>
                  <a:pt x="1303" y="325"/>
                  <a:pt x="1312" y="340"/>
                  <a:pt x="1318" y="351"/>
                </a:cubicBezTo>
                <a:cubicBezTo>
                  <a:pt x="1320" y="357"/>
                  <a:pt x="1319" y="370"/>
                  <a:pt x="1318" y="378"/>
                </a:cubicBezTo>
                <a:cubicBezTo>
                  <a:pt x="1319" y="379"/>
                  <a:pt x="1321" y="380"/>
                  <a:pt x="1322" y="381"/>
                </a:cubicBezTo>
                <a:cubicBezTo>
                  <a:pt x="1333" y="387"/>
                  <a:pt x="1346" y="394"/>
                  <a:pt x="1349" y="408"/>
                </a:cubicBezTo>
                <a:cubicBezTo>
                  <a:pt x="1350" y="408"/>
                  <a:pt x="1351" y="408"/>
                  <a:pt x="1352" y="408"/>
                </a:cubicBezTo>
                <a:cubicBezTo>
                  <a:pt x="1360" y="407"/>
                  <a:pt x="1369" y="406"/>
                  <a:pt x="1378" y="406"/>
                </a:cubicBezTo>
                <a:cubicBezTo>
                  <a:pt x="1386" y="406"/>
                  <a:pt x="1397" y="407"/>
                  <a:pt x="1403" y="414"/>
                </a:cubicBezTo>
                <a:cubicBezTo>
                  <a:pt x="1406" y="417"/>
                  <a:pt x="1409" y="422"/>
                  <a:pt x="1412" y="426"/>
                </a:cubicBezTo>
                <a:cubicBezTo>
                  <a:pt x="1421" y="438"/>
                  <a:pt x="1429" y="450"/>
                  <a:pt x="1439" y="448"/>
                </a:cubicBezTo>
                <a:cubicBezTo>
                  <a:pt x="1485" y="437"/>
                  <a:pt x="1515" y="437"/>
                  <a:pt x="1555" y="442"/>
                </a:cubicBezTo>
                <a:cubicBezTo>
                  <a:pt x="1550" y="428"/>
                  <a:pt x="1558" y="419"/>
                  <a:pt x="1561" y="415"/>
                </a:cubicBezTo>
                <a:cubicBezTo>
                  <a:pt x="1562" y="415"/>
                  <a:pt x="1562" y="415"/>
                  <a:pt x="1562" y="415"/>
                </a:cubicBezTo>
                <a:cubicBezTo>
                  <a:pt x="1562" y="414"/>
                  <a:pt x="1561" y="413"/>
                  <a:pt x="1561" y="411"/>
                </a:cubicBezTo>
                <a:cubicBezTo>
                  <a:pt x="1559" y="406"/>
                  <a:pt x="1556" y="400"/>
                  <a:pt x="1554" y="394"/>
                </a:cubicBezTo>
                <a:cubicBezTo>
                  <a:pt x="1549" y="384"/>
                  <a:pt x="1549" y="384"/>
                  <a:pt x="1549" y="384"/>
                </a:cubicBezTo>
                <a:cubicBezTo>
                  <a:pt x="1561" y="381"/>
                  <a:pt x="1561" y="381"/>
                  <a:pt x="1561" y="381"/>
                </a:cubicBezTo>
                <a:cubicBezTo>
                  <a:pt x="1565" y="381"/>
                  <a:pt x="1570" y="379"/>
                  <a:pt x="1575" y="378"/>
                </a:cubicBezTo>
                <a:cubicBezTo>
                  <a:pt x="1588" y="374"/>
                  <a:pt x="1603" y="370"/>
                  <a:pt x="1614" y="372"/>
                </a:cubicBezTo>
                <a:cubicBezTo>
                  <a:pt x="1626" y="374"/>
                  <a:pt x="1629" y="383"/>
                  <a:pt x="1631" y="388"/>
                </a:cubicBezTo>
                <a:cubicBezTo>
                  <a:pt x="1632" y="390"/>
                  <a:pt x="1632" y="392"/>
                  <a:pt x="1633" y="392"/>
                </a:cubicBezTo>
                <a:cubicBezTo>
                  <a:pt x="1635" y="392"/>
                  <a:pt x="1637" y="392"/>
                  <a:pt x="1640" y="391"/>
                </a:cubicBezTo>
                <a:cubicBezTo>
                  <a:pt x="1657" y="386"/>
                  <a:pt x="1657" y="386"/>
                  <a:pt x="1657" y="386"/>
                </a:cubicBezTo>
                <a:cubicBezTo>
                  <a:pt x="1651" y="402"/>
                  <a:pt x="1651" y="402"/>
                  <a:pt x="1651" y="402"/>
                </a:cubicBezTo>
                <a:cubicBezTo>
                  <a:pt x="1652" y="401"/>
                  <a:pt x="1653" y="400"/>
                  <a:pt x="1653" y="399"/>
                </a:cubicBezTo>
                <a:cubicBezTo>
                  <a:pt x="1673" y="376"/>
                  <a:pt x="1673" y="376"/>
                  <a:pt x="1673" y="376"/>
                </a:cubicBezTo>
                <a:cubicBezTo>
                  <a:pt x="1670" y="406"/>
                  <a:pt x="1670" y="406"/>
                  <a:pt x="1670" y="406"/>
                </a:cubicBezTo>
                <a:cubicBezTo>
                  <a:pt x="1670" y="408"/>
                  <a:pt x="1669" y="409"/>
                  <a:pt x="1669" y="411"/>
                </a:cubicBezTo>
                <a:cubicBezTo>
                  <a:pt x="1675" y="411"/>
                  <a:pt x="1675" y="411"/>
                  <a:pt x="1675" y="411"/>
                </a:cubicBezTo>
                <a:cubicBezTo>
                  <a:pt x="1698" y="414"/>
                  <a:pt x="1715" y="408"/>
                  <a:pt x="1724" y="395"/>
                </a:cubicBezTo>
                <a:cubicBezTo>
                  <a:pt x="1730" y="386"/>
                  <a:pt x="1733" y="375"/>
                  <a:pt x="1732" y="362"/>
                </a:cubicBezTo>
                <a:cubicBezTo>
                  <a:pt x="1726" y="366"/>
                  <a:pt x="1719" y="366"/>
                  <a:pt x="1709" y="366"/>
                </a:cubicBezTo>
                <a:cubicBezTo>
                  <a:pt x="1697" y="366"/>
                  <a:pt x="1697" y="366"/>
                  <a:pt x="1697" y="366"/>
                </a:cubicBezTo>
                <a:cubicBezTo>
                  <a:pt x="1700" y="354"/>
                  <a:pt x="1700" y="354"/>
                  <a:pt x="1700" y="354"/>
                </a:cubicBezTo>
                <a:cubicBezTo>
                  <a:pt x="1702" y="350"/>
                  <a:pt x="1703" y="344"/>
                  <a:pt x="1704" y="338"/>
                </a:cubicBezTo>
                <a:cubicBezTo>
                  <a:pt x="1707" y="322"/>
                  <a:pt x="1711" y="304"/>
                  <a:pt x="1720" y="292"/>
                </a:cubicBezTo>
                <a:cubicBezTo>
                  <a:pt x="1694" y="288"/>
                  <a:pt x="1666" y="265"/>
                  <a:pt x="1649" y="243"/>
                </a:cubicBezTo>
                <a:cubicBezTo>
                  <a:pt x="1639" y="230"/>
                  <a:pt x="1624" y="206"/>
                  <a:pt x="1629" y="184"/>
                </a:cubicBezTo>
                <a:cubicBezTo>
                  <a:pt x="1631" y="177"/>
                  <a:pt x="1637" y="171"/>
                  <a:pt x="1642" y="166"/>
                </a:cubicBezTo>
                <a:cubicBezTo>
                  <a:pt x="1645" y="163"/>
                  <a:pt x="1649" y="159"/>
                  <a:pt x="1650" y="157"/>
                </a:cubicBezTo>
                <a:cubicBezTo>
                  <a:pt x="1646" y="154"/>
                  <a:pt x="1646" y="154"/>
                  <a:pt x="1646" y="154"/>
                </a:cubicBezTo>
                <a:cubicBezTo>
                  <a:pt x="1637" y="144"/>
                  <a:pt x="1635" y="140"/>
                  <a:pt x="1636" y="124"/>
                </a:cubicBezTo>
                <a:cubicBezTo>
                  <a:pt x="1640" y="66"/>
                  <a:pt x="1657" y="66"/>
                  <a:pt x="1662" y="66"/>
                </a:cubicBezTo>
                <a:cubicBezTo>
                  <a:pt x="1664" y="66"/>
                  <a:pt x="1665" y="66"/>
                  <a:pt x="1667" y="67"/>
                </a:cubicBezTo>
                <a:cubicBezTo>
                  <a:pt x="1666" y="66"/>
                  <a:pt x="1666" y="66"/>
                  <a:pt x="1666" y="65"/>
                </a:cubicBezTo>
                <a:cubicBezTo>
                  <a:pt x="1663" y="58"/>
                  <a:pt x="1659" y="47"/>
                  <a:pt x="1668" y="34"/>
                </a:cubicBezTo>
                <a:cubicBezTo>
                  <a:pt x="1671" y="31"/>
                  <a:pt x="1673" y="27"/>
                  <a:pt x="1674" y="24"/>
                </a:cubicBezTo>
                <a:cubicBezTo>
                  <a:pt x="1681" y="13"/>
                  <a:pt x="1689" y="0"/>
                  <a:pt x="1704" y="0"/>
                </a:cubicBezTo>
                <a:cubicBezTo>
                  <a:pt x="1709" y="0"/>
                  <a:pt x="1714" y="2"/>
                  <a:pt x="1721" y="5"/>
                </a:cubicBezTo>
                <a:cubicBezTo>
                  <a:pt x="1729" y="10"/>
                  <a:pt x="1729" y="10"/>
                  <a:pt x="1729" y="10"/>
                </a:cubicBezTo>
                <a:cubicBezTo>
                  <a:pt x="1725" y="17"/>
                  <a:pt x="1725" y="17"/>
                  <a:pt x="1725" y="17"/>
                </a:cubicBezTo>
                <a:cubicBezTo>
                  <a:pt x="1721" y="24"/>
                  <a:pt x="1722" y="27"/>
                  <a:pt x="1722" y="28"/>
                </a:cubicBezTo>
                <a:cubicBezTo>
                  <a:pt x="1728" y="28"/>
                  <a:pt x="1732" y="26"/>
                  <a:pt x="1737" y="23"/>
                </a:cubicBezTo>
                <a:cubicBezTo>
                  <a:pt x="1753" y="10"/>
                  <a:pt x="1753" y="10"/>
                  <a:pt x="1753" y="10"/>
                </a:cubicBezTo>
                <a:cubicBezTo>
                  <a:pt x="1752" y="30"/>
                  <a:pt x="1752" y="30"/>
                  <a:pt x="1752" y="30"/>
                </a:cubicBezTo>
                <a:cubicBezTo>
                  <a:pt x="1751" y="47"/>
                  <a:pt x="1758" y="56"/>
                  <a:pt x="1769" y="70"/>
                </a:cubicBezTo>
                <a:cubicBezTo>
                  <a:pt x="1772" y="74"/>
                  <a:pt x="1772" y="74"/>
                  <a:pt x="1772" y="74"/>
                </a:cubicBezTo>
                <a:cubicBezTo>
                  <a:pt x="1781" y="85"/>
                  <a:pt x="1781" y="104"/>
                  <a:pt x="1781" y="121"/>
                </a:cubicBezTo>
                <a:cubicBezTo>
                  <a:pt x="1781" y="126"/>
                  <a:pt x="1781" y="131"/>
                  <a:pt x="1781" y="135"/>
                </a:cubicBezTo>
                <a:cubicBezTo>
                  <a:pt x="1782" y="149"/>
                  <a:pt x="1801" y="171"/>
                  <a:pt x="1815" y="188"/>
                </a:cubicBezTo>
                <a:cubicBezTo>
                  <a:pt x="1822" y="196"/>
                  <a:pt x="1828" y="203"/>
                  <a:pt x="1832" y="209"/>
                </a:cubicBezTo>
                <a:cubicBezTo>
                  <a:pt x="1847" y="231"/>
                  <a:pt x="1847" y="231"/>
                  <a:pt x="1847" y="231"/>
                </a:cubicBezTo>
                <a:cubicBezTo>
                  <a:pt x="1821" y="223"/>
                  <a:pt x="1821" y="223"/>
                  <a:pt x="1821" y="223"/>
                </a:cubicBezTo>
                <a:cubicBezTo>
                  <a:pt x="1819" y="222"/>
                  <a:pt x="1817" y="222"/>
                  <a:pt x="1815" y="221"/>
                </a:cubicBezTo>
                <a:cubicBezTo>
                  <a:pt x="1815" y="223"/>
                  <a:pt x="1815" y="225"/>
                  <a:pt x="1815" y="226"/>
                </a:cubicBezTo>
                <a:cubicBezTo>
                  <a:pt x="1816" y="238"/>
                  <a:pt x="1808" y="247"/>
                  <a:pt x="1799" y="256"/>
                </a:cubicBezTo>
                <a:cubicBezTo>
                  <a:pt x="1799" y="256"/>
                  <a:pt x="1799" y="256"/>
                  <a:pt x="1799" y="256"/>
                </a:cubicBezTo>
                <a:cubicBezTo>
                  <a:pt x="1820" y="259"/>
                  <a:pt x="1844" y="262"/>
                  <a:pt x="1854" y="278"/>
                </a:cubicBezTo>
                <a:cubicBezTo>
                  <a:pt x="1858" y="285"/>
                  <a:pt x="1859" y="293"/>
                  <a:pt x="1855" y="302"/>
                </a:cubicBezTo>
                <a:cubicBezTo>
                  <a:pt x="1853" y="310"/>
                  <a:pt x="1853" y="310"/>
                  <a:pt x="1853" y="310"/>
                </a:cubicBezTo>
                <a:cubicBezTo>
                  <a:pt x="1862" y="321"/>
                  <a:pt x="1871" y="334"/>
                  <a:pt x="1874" y="347"/>
                </a:cubicBezTo>
                <a:cubicBezTo>
                  <a:pt x="1881" y="320"/>
                  <a:pt x="1891" y="295"/>
                  <a:pt x="1912" y="295"/>
                </a:cubicBezTo>
                <a:cubicBezTo>
                  <a:pt x="1914" y="295"/>
                  <a:pt x="1915" y="296"/>
                  <a:pt x="1917" y="296"/>
                </a:cubicBezTo>
                <a:cubicBezTo>
                  <a:pt x="1945" y="302"/>
                  <a:pt x="1957" y="347"/>
                  <a:pt x="1966" y="389"/>
                </a:cubicBezTo>
                <a:cubicBezTo>
                  <a:pt x="1967" y="393"/>
                  <a:pt x="1968" y="397"/>
                  <a:pt x="1969" y="399"/>
                </a:cubicBezTo>
                <a:cubicBezTo>
                  <a:pt x="1975" y="423"/>
                  <a:pt x="1975" y="423"/>
                  <a:pt x="1975" y="423"/>
                </a:cubicBezTo>
                <a:cubicBezTo>
                  <a:pt x="1955" y="409"/>
                  <a:pt x="1955" y="409"/>
                  <a:pt x="1955" y="409"/>
                </a:cubicBezTo>
                <a:cubicBezTo>
                  <a:pt x="1954" y="409"/>
                  <a:pt x="1954" y="409"/>
                  <a:pt x="1954" y="409"/>
                </a:cubicBezTo>
                <a:cubicBezTo>
                  <a:pt x="1953" y="409"/>
                  <a:pt x="1953" y="409"/>
                  <a:pt x="1953" y="409"/>
                </a:cubicBezTo>
                <a:cubicBezTo>
                  <a:pt x="1952" y="440"/>
                  <a:pt x="1961" y="456"/>
                  <a:pt x="1980" y="488"/>
                </a:cubicBezTo>
                <a:cubicBezTo>
                  <a:pt x="1982" y="492"/>
                  <a:pt x="1982" y="492"/>
                  <a:pt x="1982" y="492"/>
                </a:cubicBezTo>
                <a:cubicBezTo>
                  <a:pt x="1997" y="483"/>
                  <a:pt x="2001" y="467"/>
                  <a:pt x="2006" y="448"/>
                </a:cubicBezTo>
                <a:cubicBezTo>
                  <a:pt x="2008" y="438"/>
                  <a:pt x="2011" y="428"/>
                  <a:pt x="2015" y="418"/>
                </a:cubicBezTo>
                <a:cubicBezTo>
                  <a:pt x="2020" y="406"/>
                  <a:pt x="2023" y="398"/>
                  <a:pt x="2025" y="390"/>
                </a:cubicBezTo>
                <a:cubicBezTo>
                  <a:pt x="2029" y="373"/>
                  <a:pt x="2033" y="362"/>
                  <a:pt x="2053" y="353"/>
                </a:cubicBezTo>
                <a:cubicBezTo>
                  <a:pt x="2040" y="347"/>
                  <a:pt x="2040" y="347"/>
                  <a:pt x="2040" y="347"/>
                </a:cubicBezTo>
                <a:cubicBezTo>
                  <a:pt x="2053" y="338"/>
                  <a:pt x="2053" y="338"/>
                  <a:pt x="2053" y="338"/>
                </a:cubicBezTo>
                <a:cubicBezTo>
                  <a:pt x="2062" y="332"/>
                  <a:pt x="2063" y="330"/>
                  <a:pt x="2064" y="330"/>
                </a:cubicBezTo>
                <a:cubicBezTo>
                  <a:pt x="2063" y="329"/>
                  <a:pt x="2059" y="327"/>
                  <a:pt x="2057" y="325"/>
                </a:cubicBezTo>
                <a:cubicBezTo>
                  <a:pt x="2051" y="320"/>
                  <a:pt x="2043" y="314"/>
                  <a:pt x="2039" y="305"/>
                </a:cubicBezTo>
                <a:cubicBezTo>
                  <a:pt x="2034" y="294"/>
                  <a:pt x="2036" y="278"/>
                  <a:pt x="2037" y="264"/>
                </a:cubicBezTo>
                <a:cubicBezTo>
                  <a:pt x="2037" y="258"/>
                  <a:pt x="2038" y="253"/>
                  <a:pt x="2038" y="249"/>
                </a:cubicBezTo>
                <a:cubicBezTo>
                  <a:pt x="2038" y="239"/>
                  <a:pt x="2038" y="239"/>
                  <a:pt x="2038" y="239"/>
                </a:cubicBezTo>
                <a:cubicBezTo>
                  <a:pt x="2048" y="240"/>
                  <a:pt x="2048" y="240"/>
                  <a:pt x="2048" y="240"/>
                </a:cubicBezTo>
                <a:cubicBezTo>
                  <a:pt x="2052" y="241"/>
                  <a:pt x="2058" y="241"/>
                  <a:pt x="2067" y="241"/>
                </a:cubicBezTo>
                <a:cubicBezTo>
                  <a:pt x="2126" y="244"/>
                  <a:pt x="2155" y="247"/>
                  <a:pt x="2160" y="263"/>
                </a:cubicBezTo>
                <a:cubicBezTo>
                  <a:pt x="2161" y="268"/>
                  <a:pt x="2162" y="272"/>
                  <a:pt x="2163" y="276"/>
                </a:cubicBezTo>
                <a:cubicBezTo>
                  <a:pt x="2168" y="297"/>
                  <a:pt x="2169" y="300"/>
                  <a:pt x="2202" y="311"/>
                </a:cubicBezTo>
                <a:cubicBezTo>
                  <a:pt x="2216" y="315"/>
                  <a:pt x="2216" y="315"/>
                  <a:pt x="2216" y="315"/>
                </a:cubicBezTo>
                <a:cubicBezTo>
                  <a:pt x="2195" y="339"/>
                  <a:pt x="2195" y="339"/>
                  <a:pt x="2195" y="339"/>
                </a:cubicBezTo>
                <a:cubicBezTo>
                  <a:pt x="2203" y="342"/>
                  <a:pt x="2206" y="349"/>
                  <a:pt x="2207" y="352"/>
                </a:cubicBezTo>
                <a:cubicBezTo>
                  <a:pt x="2211" y="365"/>
                  <a:pt x="2203" y="381"/>
                  <a:pt x="2192" y="392"/>
                </a:cubicBezTo>
                <a:cubicBezTo>
                  <a:pt x="2196" y="390"/>
                  <a:pt x="2196" y="390"/>
                  <a:pt x="2196" y="390"/>
                </a:cubicBezTo>
                <a:cubicBezTo>
                  <a:pt x="2184" y="415"/>
                  <a:pt x="2184" y="415"/>
                  <a:pt x="2184" y="415"/>
                </a:cubicBezTo>
                <a:cubicBezTo>
                  <a:pt x="2176" y="430"/>
                  <a:pt x="2183" y="441"/>
                  <a:pt x="2194" y="456"/>
                </a:cubicBezTo>
                <a:cubicBezTo>
                  <a:pt x="2206" y="472"/>
                  <a:pt x="2221" y="493"/>
                  <a:pt x="2199" y="521"/>
                </a:cubicBezTo>
                <a:cubicBezTo>
                  <a:pt x="2195" y="526"/>
                  <a:pt x="2191" y="531"/>
                  <a:pt x="2187" y="537"/>
                </a:cubicBezTo>
                <a:cubicBezTo>
                  <a:pt x="2177" y="551"/>
                  <a:pt x="2166" y="566"/>
                  <a:pt x="2153" y="576"/>
                </a:cubicBezTo>
                <a:cubicBezTo>
                  <a:pt x="2141" y="584"/>
                  <a:pt x="2133" y="588"/>
                  <a:pt x="2126" y="588"/>
                </a:cubicBezTo>
                <a:cubicBezTo>
                  <a:pt x="2120" y="588"/>
                  <a:pt x="2115" y="586"/>
                  <a:pt x="2111" y="581"/>
                </a:cubicBezTo>
                <a:cubicBezTo>
                  <a:pt x="2112" y="583"/>
                  <a:pt x="2113" y="586"/>
                  <a:pt x="2114" y="588"/>
                </a:cubicBezTo>
                <a:cubicBezTo>
                  <a:pt x="2116" y="591"/>
                  <a:pt x="2117" y="595"/>
                  <a:pt x="2119" y="599"/>
                </a:cubicBezTo>
                <a:cubicBezTo>
                  <a:pt x="2139" y="646"/>
                  <a:pt x="2139" y="646"/>
                  <a:pt x="2139" y="646"/>
                </a:cubicBezTo>
                <a:cubicBezTo>
                  <a:pt x="2104" y="609"/>
                  <a:pt x="2104" y="609"/>
                  <a:pt x="2104" y="609"/>
                </a:cubicBezTo>
                <a:cubicBezTo>
                  <a:pt x="2101" y="605"/>
                  <a:pt x="2096" y="603"/>
                  <a:pt x="2091" y="600"/>
                </a:cubicBezTo>
                <a:cubicBezTo>
                  <a:pt x="2090" y="607"/>
                  <a:pt x="2090" y="607"/>
                  <a:pt x="2090" y="607"/>
                </a:cubicBezTo>
                <a:cubicBezTo>
                  <a:pt x="2083" y="608"/>
                  <a:pt x="2083" y="608"/>
                  <a:pt x="2083" y="608"/>
                </a:cubicBezTo>
                <a:cubicBezTo>
                  <a:pt x="2055" y="611"/>
                  <a:pt x="2051" y="591"/>
                  <a:pt x="2048" y="581"/>
                </a:cubicBezTo>
                <a:cubicBezTo>
                  <a:pt x="2048" y="580"/>
                  <a:pt x="2047" y="578"/>
                  <a:pt x="2047" y="576"/>
                </a:cubicBezTo>
                <a:cubicBezTo>
                  <a:pt x="2043" y="576"/>
                  <a:pt x="2040" y="576"/>
                  <a:pt x="2036" y="576"/>
                </a:cubicBezTo>
                <a:cubicBezTo>
                  <a:pt x="2027" y="575"/>
                  <a:pt x="2018" y="575"/>
                  <a:pt x="2015" y="578"/>
                </a:cubicBezTo>
                <a:cubicBezTo>
                  <a:pt x="2024" y="579"/>
                  <a:pt x="2030" y="583"/>
                  <a:pt x="2033" y="590"/>
                </a:cubicBezTo>
                <a:cubicBezTo>
                  <a:pt x="2042" y="608"/>
                  <a:pt x="2022" y="635"/>
                  <a:pt x="2000" y="662"/>
                </a:cubicBezTo>
                <a:cubicBezTo>
                  <a:pt x="1998" y="665"/>
                  <a:pt x="1995" y="668"/>
                  <a:pt x="1994" y="670"/>
                </a:cubicBezTo>
                <a:cubicBezTo>
                  <a:pt x="1992" y="673"/>
                  <a:pt x="1990" y="676"/>
                  <a:pt x="1987" y="678"/>
                </a:cubicBezTo>
                <a:cubicBezTo>
                  <a:pt x="1991" y="678"/>
                  <a:pt x="1994" y="678"/>
                  <a:pt x="1996" y="679"/>
                </a:cubicBezTo>
                <a:cubicBezTo>
                  <a:pt x="2009" y="681"/>
                  <a:pt x="2009" y="681"/>
                  <a:pt x="2009" y="681"/>
                </a:cubicBezTo>
                <a:cubicBezTo>
                  <a:pt x="2003" y="692"/>
                  <a:pt x="2003" y="692"/>
                  <a:pt x="2003" y="692"/>
                </a:cubicBezTo>
                <a:cubicBezTo>
                  <a:pt x="2001" y="697"/>
                  <a:pt x="1998" y="704"/>
                  <a:pt x="1995" y="711"/>
                </a:cubicBezTo>
                <a:cubicBezTo>
                  <a:pt x="1978" y="749"/>
                  <a:pt x="1955" y="801"/>
                  <a:pt x="1915" y="801"/>
                </a:cubicBezTo>
                <a:cubicBezTo>
                  <a:pt x="1907" y="801"/>
                  <a:pt x="1900" y="799"/>
                  <a:pt x="1892" y="796"/>
                </a:cubicBezTo>
                <a:cubicBezTo>
                  <a:pt x="1889" y="812"/>
                  <a:pt x="1881" y="834"/>
                  <a:pt x="1860" y="834"/>
                </a:cubicBezTo>
                <a:cubicBezTo>
                  <a:pt x="1856" y="834"/>
                  <a:pt x="1853" y="833"/>
                  <a:pt x="1849" y="832"/>
                </a:cubicBezTo>
                <a:cubicBezTo>
                  <a:pt x="1857" y="841"/>
                  <a:pt x="1861" y="851"/>
                  <a:pt x="1861" y="861"/>
                </a:cubicBezTo>
                <a:cubicBezTo>
                  <a:pt x="1861" y="872"/>
                  <a:pt x="1856" y="881"/>
                  <a:pt x="1846" y="887"/>
                </a:cubicBezTo>
                <a:cubicBezTo>
                  <a:pt x="1836" y="893"/>
                  <a:pt x="1822" y="896"/>
                  <a:pt x="1804" y="896"/>
                </a:cubicBezTo>
                <a:cubicBezTo>
                  <a:pt x="1804" y="896"/>
                  <a:pt x="1804" y="896"/>
                  <a:pt x="1804" y="896"/>
                </a:cubicBezTo>
                <a:cubicBezTo>
                  <a:pt x="1804" y="896"/>
                  <a:pt x="1804" y="896"/>
                  <a:pt x="1804" y="896"/>
                </a:cubicBezTo>
                <a:cubicBezTo>
                  <a:pt x="1805" y="896"/>
                  <a:pt x="1806" y="897"/>
                  <a:pt x="1807" y="897"/>
                </a:cubicBezTo>
                <a:cubicBezTo>
                  <a:pt x="1809" y="897"/>
                  <a:pt x="1810" y="898"/>
                  <a:pt x="1812" y="898"/>
                </a:cubicBezTo>
                <a:cubicBezTo>
                  <a:pt x="1807" y="916"/>
                  <a:pt x="1807" y="916"/>
                  <a:pt x="1807" y="916"/>
                </a:cubicBezTo>
                <a:cubicBezTo>
                  <a:pt x="1803" y="915"/>
                  <a:pt x="1803" y="915"/>
                  <a:pt x="1803" y="915"/>
                </a:cubicBezTo>
                <a:cubicBezTo>
                  <a:pt x="1799" y="914"/>
                  <a:pt x="1795" y="914"/>
                  <a:pt x="1795" y="915"/>
                </a:cubicBezTo>
                <a:cubicBezTo>
                  <a:pt x="1793" y="917"/>
                  <a:pt x="1793" y="928"/>
                  <a:pt x="1794" y="935"/>
                </a:cubicBezTo>
                <a:cubicBezTo>
                  <a:pt x="1794" y="939"/>
                  <a:pt x="1794" y="944"/>
                  <a:pt x="1794" y="948"/>
                </a:cubicBezTo>
                <a:cubicBezTo>
                  <a:pt x="1794" y="965"/>
                  <a:pt x="1794" y="965"/>
                  <a:pt x="1794" y="965"/>
                </a:cubicBezTo>
                <a:cubicBezTo>
                  <a:pt x="1780" y="956"/>
                  <a:pt x="1780" y="956"/>
                  <a:pt x="1780" y="956"/>
                </a:cubicBezTo>
                <a:cubicBezTo>
                  <a:pt x="1778" y="954"/>
                  <a:pt x="1776" y="953"/>
                  <a:pt x="1774" y="952"/>
                </a:cubicBezTo>
                <a:cubicBezTo>
                  <a:pt x="1771" y="956"/>
                  <a:pt x="1767" y="959"/>
                  <a:pt x="1764" y="962"/>
                </a:cubicBezTo>
                <a:cubicBezTo>
                  <a:pt x="1764" y="962"/>
                  <a:pt x="1764" y="962"/>
                  <a:pt x="1764" y="962"/>
                </a:cubicBezTo>
                <a:cubicBezTo>
                  <a:pt x="1768" y="986"/>
                  <a:pt x="1743" y="997"/>
                  <a:pt x="1728" y="1004"/>
                </a:cubicBezTo>
                <a:cubicBezTo>
                  <a:pt x="1736" y="1021"/>
                  <a:pt x="1728" y="1050"/>
                  <a:pt x="1719" y="1082"/>
                </a:cubicBezTo>
                <a:cubicBezTo>
                  <a:pt x="1708" y="1122"/>
                  <a:pt x="1695" y="1167"/>
                  <a:pt x="1720" y="1179"/>
                </a:cubicBezTo>
                <a:lnTo>
                  <a:pt x="1757" y="1197"/>
                </a:lnTo>
                <a:close/>
                <a:moveTo>
                  <a:pt x="212" y="1114"/>
                </a:moveTo>
                <a:cubicBezTo>
                  <a:pt x="232" y="1114"/>
                  <a:pt x="237" y="1136"/>
                  <a:pt x="241" y="1153"/>
                </a:cubicBezTo>
                <a:cubicBezTo>
                  <a:pt x="244" y="1163"/>
                  <a:pt x="247" y="1177"/>
                  <a:pt x="252" y="1177"/>
                </a:cubicBezTo>
                <a:cubicBezTo>
                  <a:pt x="280" y="1177"/>
                  <a:pt x="308" y="1177"/>
                  <a:pt x="336" y="1177"/>
                </a:cubicBezTo>
                <a:cubicBezTo>
                  <a:pt x="447" y="1177"/>
                  <a:pt x="557" y="1177"/>
                  <a:pt x="667" y="1177"/>
                </a:cubicBezTo>
                <a:cubicBezTo>
                  <a:pt x="1694" y="1178"/>
                  <a:pt x="1694" y="1178"/>
                  <a:pt x="1694" y="1178"/>
                </a:cubicBezTo>
                <a:cubicBezTo>
                  <a:pt x="1680" y="1153"/>
                  <a:pt x="1691" y="1113"/>
                  <a:pt x="1701" y="1077"/>
                </a:cubicBezTo>
                <a:cubicBezTo>
                  <a:pt x="1709" y="1049"/>
                  <a:pt x="1719" y="1015"/>
                  <a:pt x="1708" y="1008"/>
                </a:cubicBezTo>
                <a:cubicBezTo>
                  <a:pt x="1694" y="999"/>
                  <a:pt x="1694" y="999"/>
                  <a:pt x="1694" y="999"/>
                </a:cubicBezTo>
                <a:cubicBezTo>
                  <a:pt x="1709" y="992"/>
                  <a:pt x="1709" y="992"/>
                  <a:pt x="1709" y="992"/>
                </a:cubicBezTo>
                <a:cubicBezTo>
                  <a:pt x="1712" y="990"/>
                  <a:pt x="1716" y="988"/>
                  <a:pt x="1720" y="987"/>
                </a:cubicBezTo>
                <a:cubicBezTo>
                  <a:pt x="1742" y="978"/>
                  <a:pt x="1749" y="973"/>
                  <a:pt x="1745" y="962"/>
                </a:cubicBezTo>
                <a:cubicBezTo>
                  <a:pt x="1743" y="957"/>
                  <a:pt x="1743" y="957"/>
                  <a:pt x="1743" y="957"/>
                </a:cubicBezTo>
                <a:cubicBezTo>
                  <a:pt x="1747" y="953"/>
                  <a:pt x="1747" y="953"/>
                  <a:pt x="1747" y="953"/>
                </a:cubicBezTo>
                <a:cubicBezTo>
                  <a:pt x="1749" y="951"/>
                  <a:pt x="1750" y="950"/>
                  <a:pt x="1752" y="948"/>
                </a:cubicBezTo>
                <a:cubicBezTo>
                  <a:pt x="1756" y="945"/>
                  <a:pt x="1760" y="941"/>
                  <a:pt x="1764" y="934"/>
                </a:cubicBezTo>
                <a:cubicBezTo>
                  <a:pt x="1770" y="925"/>
                  <a:pt x="1770" y="925"/>
                  <a:pt x="1770" y="925"/>
                </a:cubicBezTo>
                <a:cubicBezTo>
                  <a:pt x="1775" y="929"/>
                  <a:pt x="1775" y="929"/>
                  <a:pt x="1775" y="929"/>
                </a:cubicBezTo>
                <a:cubicBezTo>
                  <a:pt x="1775" y="919"/>
                  <a:pt x="1775" y="909"/>
                  <a:pt x="1781" y="902"/>
                </a:cubicBezTo>
                <a:cubicBezTo>
                  <a:pt x="1783" y="901"/>
                  <a:pt x="1784" y="900"/>
                  <a:pt x="1786" y="899"/>
                </a:cubicBezTo>
                <a:cubicBezTo>
                  <a:pt x="1786" y="898"/>
                  <a:pt x="1786" y="898"/>
                  <a:pt x="1786" y="898"/>
                </a:cubicBezTo>
                <a:cubicBezTo>
                  <a:pt x="1786" y="896"/>
                  <a:pt x="1785" y="893"/>
                  <a:pt x="1784" y="890"/>
                </a:cubicBezTo>
                <a:cubicBezTo>
                  <a:pt x="1780" y="877"/>
                  <a:pt x="1780" y="877"/>
                  <a:pt x="1780" y="877"/>
                </a:cubicBezTo>
                <a:cubicBezTo>
                  <a:pt x="1793" y="878"/>
                  <a:pt x="1793" y="878"/>
                  <a:pt x="1793" y="878"/>
                </a:cubicBezTo>
                <a:cubicBezTo>
                  <a:pt x="1818" y="879"/>
                  <a:pt x="1831" y="875"/>
                  <a:pt x="1836" y="871"/>
                </a:cubicBezTo>
                <a:cubicBezTo>
                  <a:pt x="1842" y="868"/>
                  <a:pt x="1843" y="864"/>
                  <a:pt x="1843" y="861"/>
                </a:cubicBezTo>
                <a:cubicBezTo>
                  <a:pt x="1843" y="845"/>
                  <a:pt x="1813" y="821"/>
                  <a:pt x="1803" y="833"/>
                </a:cubicBezTo>
                <a:cubicBezTo>
                  <a:pt x="1788" y="823"/>
                  <a:pt x="1788" y="823"/>
                  <a:pt x="1788" y="823"/>
                </a:cubicBezTo>
                <a:cubicBezTo>
                  <a:pt x="1789" y="822"/>
                  <a:pt x="1789" y="822"/>
                  <a:pt x="1789" y="822"/>
                </a:cubicBezTo>
                <a:cubicBezTo>
                  <a:pt x="1766" y="810"/>
                  <a:pt x="1766" y="810"/>
                  <a:pt x="1766" y="810"/>
                </a:cubicBezTo>
                <a:cubicBezTo>
                  <a:pt x="1763" y="831"/>
                  <a:pt x="1763" y="831"/>
                  <a:pt x="1763" y="831"/>
                </a:cubicBezTo>
                <a:cubicBezTo>
                  <a:pt x="1750" y="812"/>
                  <a:pt x="1750" y="812"/>
                  <a:pt x="1750" y="812"/>
                </a:cubicBezTo>
                <a:cubicBezTo>
                  <a:pt x="1744" y="804"/>
                  <a:pt x="1740" y="796"/>
                  <a:pt x="1743" y="788"/>
                </a:cubicBezTo>
                <a:cubicBezTo>
                  <a:pt x="1744" y="787"/>
                  <a:pt x="1747" y="783"/>
                  <a:pt x="1752" y="782"/>
                </a:cubicBezTo>
                <a:cubicBezTo>
                  <a:pt x="1752" y="782"/>
                  <a:pt x="1752" y="782"/>
                  <a:pt x="1752" y="782"/>
                </a:cubicBezTo>
                <a:cubicBezTo>
                  <a:pt x="1753" y="782"/>
                  <a:pt x="1753" y="782"/>
                  <a:pt x="1753" y="782"/>
                </a:cubicBezTo>
                <a:cubicBezTo>
                  <a:pt x="1759" y="781"/>
                  <a:pt x="1767" y="784"/>
                  <a:pt x="1783" y="791"/>
                </a:cubicBezTo>
                <a:cubicBezTo>
                  <a:pt x="1787" y="793"/>
                  <a:pt x="1797" y="795"/>
                  <a:pt x="1806" y="795"/>
                </a:cubicBezTo>
                <a:cubicBezTo>
                  <a:pt x="1820" y="797"/>
                  <a:pt x="1828" y="798"/>
                  <a:pt x="1834" y="802"/>
                </a:cubicBezTo>
                <a:cubicBezTo>
                  <a:pt x="1847" y="813"/>
                  <a:pt x="1855" y="815"/>
                  <a:pt x="1860" y="815"/>
                </a:cubicBezTo>
                <a:cubicBezTo>
                  <a:pt x="1863" y="815"/>
                  <a:pt x="1872" y="815"/>
                  <a:pt x="1876" y="779"/>
                </a:cubicBezTo>
                <a:cubicBezTo>
                  <a:pt x="1878" y="764"/>
                  <a:pt x="1878" y="764"/>
                  <a:pt x="1878" y="764"/>
                </a:cubicBezTo>
                <a:cubicBezTo>
                  <a:pt x="1891" y="773"/>
                  <a:pt x="1891" y="773"/>
                  <a:pt x="1891" y="773"/>
                </a:cubicBezTo>
                <a:cubicBezTo>
                  <a:pt x="1899" y="779"/>
                  <a:pt x="1907" y="783"/>
                  <a:pt x="1915" y="783"/>
                </a:cubicBezTo>
                <a:cubicBezTo>
                  <a:pt x="1943" y="783"/>
                  <a:pt x="1964" y="735"/>
                  <a:pt x="1978" y="703"/>
                </a:cubicBezTo>
                <a:cubicBezTo>
                  <a:pt x="1979" y="701"/>
                  <a:pt x="1980" y="698"/>
                  <a:pt x="1981" y="696"/>
                </a:cubicBezTo>
                <a:cubicBezTo>
                  <a:pt x="1978" y="696"/>
                  <a:pt x="1975" y="695"/>
                  <a:pt x="1972" y="695"/>
                </a:cubicBezTo>
                <a:cubicBezTo>
                  <a:pt x="1946" y="694"/>
                  <a:pt x="1917" y="692"/>
                  <a:pt x="1900" y="675"/>
                </a:cubicBezTo>
                <a:cubicBezTo>
                  <a:pt x="1873" y="647"/>
                  <a:pt x="1867" y="638"/>
                  <a:pt x="1871" y="630"/>
                </a:cubicBezTo>
                <a:cubicBezTo>
                  <a:pt x="1871" y="627"/>
                  <a:pt x="1875" y="622"/>
                  <a:pt x="1883" y="622"/>
                </a:cubicBezTo>
                <a:cubicBezTo>
                  <a:pt x="1890" y="622"/>
                  <a:pt x="1903" y="626"/>
                  <a:pt x="1928" y="635"/>
                </a:cubicBezTo>
                <a:cubicBezTo>
                  <a:pt x="1937" y="639"/>
                  <a:pt x="1944" y="647"/>
                  <a:pt x="1951" y="654"/>
                </a:cubicBezTo>
                <a:cubicBezTo>
                  <a:pt x="1956" y="661"/>
                  <a:pt x="1963" y="669"/>
                  <a:pt x="1967" y="669"/>
                </a:cubicBezTo>
                <a:cubicBezTo>
                  <a:pt x="1970" y="669"/>
                  <a:pt x="1975" y="665"/>
                  <a:pt x="1979" y="660"/>
                </a:cubicBezTo>
                <a:cubicBezTo>
                  <a:pt x="1980" y="657"/>
                  <a:pt x="1983" y="654"/>
                  <a:pt x="1986" y="650"/>
                </a:cubicBezTo>
                <a:cubicBezTo>
                  <a:pt x="2009" y="622"/>
                  <a:pt x="2019" y="604"/>
                  <a:pt x="2017" y="598"/>
                </a:cubicBezTo>
                <a:cubicBezTo>
                  <a:pt x="2016" y="597"/>
                  <a:pt x="2013" y="595"/>
                  <a:pt x="2005" y="595"/>
                </a:cubicBezTo>
                <a:cubicBezTo>
                  <a:pt x="1995" y="595"/>
                  <a:pt x="1995" y="595"/>
                  <a:pt x="1995" y="595"/>
                </a:cubicBezTo>
                <a:cubicBezTo>
                  <a:pt x="1993" y="585"/>
                  <a:pt x="1993" y="585"/>
                  <a:pt x="1993" y="585"/>
                </a:cubicBezTo>
                <a:cubicBezTo>
                  <a:pt x="1995" y="566"/>
                  <a:pt x="2006" y="557"/>
                  <a:pt x="2026" y="557"/>
                </a:cubicBezTo>
                <a:cubicBezTo>
                  <a:pt x="2030" y="557"/>
                  <a:pt x="2034" y="557"/>
                  <a:pt x="2038" y="557"/>
                </a:cubicBezTo>
                <a:cubicBezTo>
                  <a:pt x="2041" y="557"/>
                  <a:pt x="2045" y="558"/>
                  <a:pt x="2048" y="558"/>
                </a:cubicBezTo>
                <a:cubicBezTo>
                  <a:pt x="2061" y="558"/>
                  <a:pt x="2064" y="570"/>
                  <a:pt x="2066" y="577"/>
                </a:cubicBezTo>
                <a:cubicBezTo>
                  <a:pt x="2068" y="585"/>
                  <a:pt x="2069" y="589"/>
                  <a:pt x="2074" y="589"/>
                </a:cubicBezTo>
                <a:cubicBezTo>
                  <a:pt x="2075" y="587"/>
                  <a:pt x="2075" y="585"/>
                  <a:pt x="2075" y="582"/>
                </a:cubicBezTo>
                <a:cubicBezTo>
                  <a:pt x="2078" y="566"/>
                  <a:pt x="2078" y="566"/>
                  <a:pt x="2078" y="566"/>
                </a:cubicBezTo>
                <a:cubicBezTo>
                  <a:pt x="2090" y="576"/>
                  <a:pt x="2090" y="576"/>
                  <a:pt x="2090" y="576"/>
                </a:cubicBezTo>
                <a:cubicBezTo>
                  <a:pt x="2088" y="568"/>
                  <a:pt x="2088" y="560"/>
                  <a:pt x="2093" y="550"/>
                </a:cubicBezTo>
                <a:cubicBezTo>
                  <a:pt x="2099" y="537"/>
                  <a:pt x="2099" y="537"/>
                  <a:pt x="2099" y="537"/>
                </a:cubicBezTo>
                <a:cubicBezTo>
                  <a:pt x="2108" y="548"/>
                  <a:pt x="2108" y="548"/>
                  <a:pt x="2108" y="548"/>
                </a:cubicBezTo>
                <a:cubicBezTo>
                  <a:pt x="2112" y="553"/>
                  <a:pt x="2115" y="557"/>
                  <a:pt x="2117" y="560"/>
                </a:cubicBezTo>
                <a:cubicBezTo>
                  <a:pt x="2121" y="564"/>
                  <a:pt x="2124" y="569"/>
                  <a:pt x="2126" y="570"/>
                </a:cubicBezTo>
                <a:cubicBezTo>
                  <a:pt x="2127" y="570"/>
                  <a:pt x="2131" y="568"/>
                  <a:pt x="2142" y="561"/>
                </a:cubicBezTo>
                <a:cubicBezTo>
                  <a:pt x="2153" y="553"/>
                  <a:pt x="2163" y="539"/>
                  <a:pt x="2172" y="526"/>
                </a:cubicBezTo>
                <a:cubicBezTo>
                  <a:pt x="2177" y="520"/>
                  <a:pt x="2181" y="514"/>
                  <a:pt x="2185" y="509"/>
                </a:cubicBezTo>
                <a:cubicBezTo>
                  <a:pt x="2198" y="494"/>
                  <a:pt x="2192" y="485"/>
                  <a:pt x="2179" y="467"/>
                </a:cubicBezTo>
                <a:cubicBezTo>
                  <a:pt x="2172" y="456"/>
                  <a:pt x="2162" y="444"/>
                  <a:pt x="2162" y="428"/>
                </a:cubicBezTo>
                <a:cubicBezTo>
                  <a:pt x="2152" y="433"/>
                  <a:pt x="2152" y="433"/>
                  <a:pt x="2152" y="433"/>
                </a:cubicBezTo>
                <a:cubicBezTo>
                  <a:pt x="2155" y="415"/>
                  <a:pt x="2155" y="415"/>
                  <a:pt x="2155" y="415"/>
                </a:cubicBezTo>
                <a:cubicBezTo>
                  <a:pt x="2157" y="406"/>
                  <a:pt x="2154" y="398"/>
                  <a:pt x="2146" y="392"/>
                </a:cubicBezTo>
                <a:cubicBezTo>
                  <a:pt x="2129" y="380"/>
                  <a:pt x="2129" y="380"/>
                  <a:pt x="2129" y="380"/>
                </a:cubicBezTo>
                <a:cubicBezTo>
                  <a:pt x="2149" y="376"/>
                  <a:pt x="2149" y="376"/>
                  <a:pt x="2149" y="376"/>
                </a:cubicBezTo>
                <a:cubicBezTo>
                  <a:pt x="2153" y="375"/>
                  <a:pt x="2156" y="374"/>
                  <a:pt x="2158" y="374"/>
                </a:cubicBezTo>
                <a:cubicBezTo>
                  <a:pt x="2167" y="371"/>
                  <a:pt x="2174" y="373"/>
                  <a:pt x="2179" y="379"/>
                </a:cubicBezTo>
                <a:cubicBezTo>
                  <a:pt x="2186" y="372"/>
                  <a:pt x="2191" y="362"/>
                  <a:pt x="2189" y="357"/>
                </a:cubicBezTo>
                <a:cubicBezTo>
                  <a:pt x="2189" y="355"/>
                  <a:pt x="2184" y="355"/>
                  <a:pt x="2181" y="355"/>
                </a:cubicBezTo>
                <a:cubicBezTo>
                  <a:pt x="2180" y="355"/>
                  <a:pt x="2178" y="355"/>
                  <a:pt x="2177" y="355"/>
                </a:cubicBezTo>
                <a:cubicBezTo>
                  <a:pt x="2152" y="358"/>
                  <a:pt x="2152" y="358"/>
                  <a:pt x="2152" y="358"/>
                </a:cubicBezTo>
                <a:cubicBezTo>
                  <a:pt x="2183" y="324"/>
                  <a:pt x="2183" y="324"/>
                  <a:pt x="2183" y="324"/>
                </a:cubicBezTo>
                <a:cubicBezTo>
                  <a:pt x="2154" y="313"/>
                  <a:pt x="2151" y="303"/>
                  <a:pt x="2145" y="280"/>
                </a:cubicBezTo>
                <a:cubicBezTo>
                  <a:pt x="2144" y="277"/>
                  <a:pt x="2143" y="273"/>
                  <a:pt x="2142" y="268"/>
                </a:cubicBezTo>
                <a:cubicBezTo>
                  <a:pt x="2136" y="262"/>
                  <a:pt x="2083" y="260"/>
                  <a:pt x="2066" y="259"/>
                </a:cubicBezTo>
                <a:cubicBezTo>
                  <a:pt x="2062" y="259"/>
                  <a:pt x="2059" y="259"/>
                  <a:pt x="2056" y="259"/>
                </a:cubicBezTo>
                <a:cubicBezTo>
                  <a:pt x="2056" y="261"/>
                  <a:pt x="2056" y="263"/>
                  <a:pt x="2055" y="266"/>
                </a:cubicBezTo>
                <a:cubicBezTo>
                  <a:pt x="2054" y="276"/>
                  <a:pt x="2053" y="291"/>
                  <a:pt x="2056" y="298"/>
                </a:cubicBezTo>
                <a:cubicBezTo>
                  <a:pt x="2058" y="302"/>
                  <a:pt x="2063" y="306"/>
                  <a:pt x="2068" y="310"/>
                </a:cubicBezTo>
                <a:cubicBezTo>
                  <a:pt x="2075" y="316"/>
                  <a:pt x="2082" y="322"/>
                  <a:pt x="2082" y="331"/>
                </a:cubicBezTo>
                <a:cubicBezTo>
                  <a:pt x="2082" y="336"/>
                  <a:pt x="2079" y="341"/>
                  <a:pt x="2075" y="345"/>
                </a:cubicBezTo>
                <a:cubicBezTo>
                  <a:pt x="2099" y="358"/>
                  <a:pt x="2099" y="358"/>
                  <a:pt x="2099" y="358"/>
                </a:cubicBezTo>
                <a:cubicBezTo>
                  <a:pt x="2078" y="364"/>
                  <a:pt x="2078" y="364"/>
                  <a:pt x="2078" y="364"/>
                </a:cubicBezTo>
                <a:cubicBezTo>
                  <a:pt x="2048" y="372"/>
                  <a:pt x="2047" y="377"/>
                  <a:pt x="2043" y="394"/>
                </a:cubicBezTo>
                <a:cubicBezTo>
                  <a:pt x="2041" y="402"/>
                  <a:pt x="2038" y="412"/>
                  <a:pt x="2032" y="425"/>
                </a:cubicBezTo>
                <a:cubicBezTo>
                  <a:pt x="2029" y="434"/>
                  <a:pt x="2026" y="443"/>
                  <a:pt x="2024" y="453"/>
                </a:cubicBezTo>
                <a:cubicBezTo>
                  <a:pt x="2017" y="477"/>
                  <a:pt x="2011" y="501"/>
                  <a:pt x="1982" y="512"/>
                </a:cubicBezTo>
                <a:cubicBezTo>
                  <a:pt x="1974" y="515"/>
                  <a:pt x="1974" y="515"/>
                  <a:pt x="1974" y="515"/>
                </a:cubicBezTo>
                <a:cubicBezTo>
                  <a:pt x="1964" y="497"/>
                  <a:pt x="1964" y="497"/>
                  <a:pt x="1964" y="497"/>
                </a:cubicBezTo>
                <a:cubicBezTo>
                  <a:pt x="1941" y="459"/>
                  <a:pt x="1930" y="440"/>
                  <a:pt x="1936" y="389"/>
                </a:cubicBezTo>
                <a:cubicBezTo>
                  <a:pt x="1940" y="358"/>
                  <a:pt x="1940" y="358"/>
                  <a:pt x="1940" y="358"/>
                </a:cubicBezTo>
                <a:cubicBezTo>
                  <a:pt x="1933" y="338"/>
                  <a:pt x="1925" y="317"/>
                  <a:pt x="1913" y="314"/>
                </a:cubicBezTo>
                <a:cubicBezTo>
                  <a:pt x="1913" y="314"/>
                  <a:pt x="1913" y="314"/>
                  <a:pt x="1913" y="314"/>
                </a:cubicBezTo>
                <a:cubicBezTo>
                  <a:pt x="1900" y="314"/>
                  <a:pt x="1891" y="354"/>
                  <a:pt x="1886" y="373"/>
                </a:cubicBezTo>
                <a:cubicBezTo>
                  <a:pt x="1883" y="387"/>
                  <a:pt x="1881" y="399"/>
                  <a:pt x="1877" y="406"/>
                </a:cubicBezTo>
                <a:cubicBezTo>
                  <a:pt x="1870" y="420"/>
                  <a:pt x="1870" y="420"/>
                  <a:pt x="1870" y="420"/>
                </a:cubicBezTo>
                <a:cubicBezTo>
                  <a:pt x="1861" y="407"/>
                  <a:pt x="1861" y="407"/>
                  <a:pt x="1861" y="407"/>
                </a:cubicBezTo>
                <a:cubicBezTo>
                  <a:pt x="1850" y="391"/>
                  <a:pt x="1853" y="379"/>
                  <a:pt x="1855" y="369"/>
                </a:cubicBezTo>
                <a:cubicBezTo>
                  <a:pt x="1856" y="363"/>
                  <a:pt x="1858" y="358"/>
                  <a:pt x="1856" y="352"/>
                </a:cubicBezTo>
                <a:cubicBezTo>
                  <a:pt x="1854" y="341"/>
                  <a:pt x="1844" y="328"/>
                  <a:pt x="1835" y="316"/>
                </a:cubicBezTo>
                <a:cubicBezTo>
                  <a:pt x="1830" y="310"/>
                  <a:pt x="1825" y="304"/>
                  <a:pt x="1822" y="299"/>
                </a:cubicBezTo>
                <a:cubicBezTo>
                  <a:pt x="1808" y="277"/>
                  <a:pt x="1808" y="277"/>
                  <a:pt x="1808" y="277"/>
                </a:cubicBezTo>
                <a:cubicBezTo>
                  <a:pt x="1833" y="285"/>
                  <a:pt x="1833" y="285"/>
                  <a:pt x="1833" y="285"/>
                </a:cubicBezTo>
                <a:cubicBezTo>
                  <a:pt x="1835" y="286"/>
                  <a:pt x="1836" y="286"/>
                  <a:pt x="1838" y="287"/>
                </a:cubicBezTo>
                <a:cubicBezTo>
                  <a:pt x="1832" y="279"/>
                  <a:pt x="1811" y="276"/>
                  <a:pt x="1797" y="274"/>
                </a:cubicBezTo>
                <a:cubicBezTo>
                  <a:pt x="1789" y="273"/>
                  <a:pt x="1783" y="272"/>
                  <a:pt x="1777" y="271"/>
                </a:cubicBezTo>
                <a:cubicBezTo>
                  <a:pt x="1762" y="267"/>
                  <a:pt x="1762" y="267"/>
                  <a:pt x="1762" y="267"/>
                </a:cubicBezTo>
                <a:cubicBezTo>
                  <a:pt x="1773" y="256"/>
                  <a:pt x="1773" y="256"/>
                  <a:pt x="1773" y="256"/>
                </a:cubicBezTo>
                <a:cubicBezTo>
                  <a:pt x="1776" y="253"/>
                  <a:pt x="1779" y="250"/>
                  <a:pt x="1782" y="247"/>
                </a:cubicBezTo>
                <a:cubicBezTo>
                  <a:pt x="1789" y="240"/>
                  <a:pt x="1797" y="232"/>
                  <a:pt x="1797" y="227"/>
                </a:cubicBezTo>
                <a:cubicBezTo>
                  <a:pt x="1797" y="224"/>
                  <a:pt x="1793" y="220"/>
                  <a:pt x="1787" y="216"/>
                </a:cubicBezTo>
                <a:cubicBezTo>
                  <a:pt x="1733" y="177"/>
                  <a:pt x="1733" y="177"/>
                  <a:pt x="1733" y="177"/>
                </a:cubicBezTo>
                <a:cubicBezTo>
                  <a:pt x="1796" y="200"/>
                  <a:pt x="1796" y="200"/>
                  <a:pt x="1796" y="200"/>
                </a:cubicBezTo>
                <a:cubicBezTo>
                  <a:pt x="1798" y="200"/>
                  <a:pt x="1800" y="201"/>
                  <a:pt x="1802" y="201"/>
                </a:cubicBezTo>
                <a:cubicBezTo>
                  <a:pt x="1802" y="201"/>
                  <a:pt x="1801" y="200"/>
                  <a:pt x="1801" y="200"/>
                </a:cubicBezTo>
                <a:cubicBezTo>
                  <a:pt x="1784" y="179"/>
                  <a:pt x="1764" y="156"/>
                  <a:pt x="1763" y="136"/>
                </a:cubicBezTo>
                <a:cubicBezTo>
                  <a:pt x="1762" y="132"/>
                  <a:pt x="1762" y="126"/>
                  <a:pt x="1763" y="120"/>
                </a:cubicBezTo>
                <a:cubicBezTo>
                  <a:pt x="1763" y="108"/>
                  <a:pt x="1763" y="92"/>
                  <a:pt x="1758" y="85"/>
                </a:cubicBezTo>
                <a:cubicBezTo>
                  <a:pt x="1755" y="81"/>
                  <a:pt x="1755" y="81"/>
                  <a:pt x="1755" y="81"/>
                </a:cubicBezTo>
                <a:cubicBezTo>
                  <a:pt x="1746" y="70"/>
                  <a:pt x="1737" y="60"/>
                  <a:pt x="1734" y="45"/>
                </a:cubicBezTo>
                <a:cubicBezTo>
                  <a:pt x="1723" y="49"/>
                  <a:pt x="1712" y="46"/>
                  <a:pt x="1706" y="37"/>
                </a:cubicBezTo>
                <a:cubicBezTo>
                  <a:pt x="1704" y="34"/>
                  <a:pt x="1702" y="28"/>
                  <a:pt x="1704" y="19"/>
                </a:cubicBezTo>
                <a:cubicBezTo>
                  <a:pt x="1699" y="19"/>
                  <a:pt x="1697" y="23"/>
                  <a:pt x="1690" y="33"/>
                </a:cubicBezTo>
                <a:cubicBezTo>
                  <a:pt x="1688" y="37"/>
                  <a:pt x="1686" y="41"/>
                  <a:pt x="1683" y="45"/>
                </a:cubicBezTo>
                <a:cubicBezTo>
                  <a:pt x="1680" y="50"/>
                  <a:pt x="1681" y="52"/>
                  <a:pt x="1683" y="58"/>
                </a:cubicBezTo>
                <a:cubicBezTo>
                  <a:pt x="1686" y="66"/>
                  <a:pt x="1690" y="76"/>
                  <a:pt x="1684" y="91"/>
                </a:cubicBezTo>
                <a:cubicBezTo>
                  <a:pt x="1677" y="108"/>
                  <a:pt x="1677" y="108"/>
                  <a:pt x="1677" y="108"/>
                </a:cubicBezTo>
                <a:cubicBezTo>
                  <a:pt x="1668" y="92"/>
                  <a:pt x="1668" y="92"/>
                  <a:pt x="1668" y="92"/>
                </a:cubicBezTo>
                <a:cubicBezTo>
                  <a:pt x="1665" y="89"/>
                  <a:pt x="1664" y="86"/>
                  <a:pt x="1662" y="86"/>
                </a:cubicBezTo>
                <a:cubicBezTo>
                  <a:pt x="1659" y="91"/>
                  <a:pt x="1656" y="106"/>
                  <a:pt x="1654" y="125"/>
                </a:cubicBezTo>
                <a:cubicBezTo>
                  <a:pt x="1653" y="135"/>
                  <a:pt x="1653" y="135"/>
                  <a:pt x="1660" y="141"/>
                </a:cubicBezTo>
                <a:cubicBezTo>
                  <a:pt x="1663" y="145"/>
                  <a:pt x="1663" y="145"/>
                  <a:pt x="1663" y="145"/>
                </a:cubicBezTo>
                <a:cubicBezTo>
                  <a:pt x="1675" y="159"/>
                  <a:pt x="1662" y="172"/>
                  <a:pt x="1655" y="179"/>
                </a:cubicBezTo>
                <a:cubicBezTo>
                  <a:pt x="1652" y="182"/>
                  <a:pt x="1648" y="186"/>
                  <a:pt x="1647" y="188"/>
                </a:cubicBezTo>
                <a:cubicBezTo>
                  <a:pt x="1645" y="199"/>
                  <a:pt x="1650" y="215"/>
                  <a:pt x="1663" y="232"/>
                </a:cubicBezTo>
                <a:cubicBezTo>
                  <a:pt x="1686" y="261"/>
                  <a:pt x="1722" y="281"/>
                  <a:pt x="1737" y="271"/>
                </a:cubicBezTo>
                <a:cubicBezTo>
                  <a:pt x="1746" y="265"/>
                  <a:pt x="1746" y="265"/>
                  <a:pt x="1746" y="265"/>
                </a:cubicBezTo>
                <a:cubicBezTo>
                  <a:pt x="1751" y="275"/>
                  <a:pt x="1751" y="275"/>
                  <a:pt x="1751" y="275"/>
                </a:cubicBezTo>
                <a:cubicBezTo>
                  <a:pt x="1751" y="275"/>
                  <a:pt x="1751" y="275"/>
                  <a:pt x="1751" y="275"/>
                </a:cubicBezTo>
                <a:cubicBezTo>
                  <a:pt x="1752" y="275"/>
                  <a:pt x="1752" y="275"/>
                  <a:pt x="1752" y="275"/>
                </a:cubicBezTo>
                <a:cubicBezTo>
                  <a:pt x="1752" y="277"/>
                  <a:pt x="1752" y="277"/>
                  <a:pt x="1752" y="277"/>
                </a:cubicBezTo>
                <a:cubicBezTo>
                  <a:pt x="1756" y="287"/>
                  <a:pt x="1757" y="296"/>
                  <a:pt x="1754" y="303"/>
                </a:cubicBezTo>
                <a:cubicBezTo>
                  <a:pt x="1752" y="310"/>
                  <a:pt x="1747" y="314"/>
                  <a:pt x="1741" y="317"/>
                </a:cubicBezTo>
                <a:cubicBezTo>
                  <a:pt x="1744" y="326"/>
                  <a:pt x="1744" y="326"/>
                  <a:pt x="1744" y="326"/>
                </a:cubicBezTo>
                <a:cubicBezTo>
                  <a:pt x="1744" y="328"/>
                  <a:pt x="1745" y="331"/>
                  <a:pt x="1746" y="333"/>
                </a:cubicBezTo>
                <a:cubicBezTo>
                  <a:pt x="1757" y="330"/>
                  <a:pt x="1757" y="330"/>
                  <a:pt x="1757" y="330"/>
                </a:cubicBezTo>
                <a:cubicBezTo>
                  <a:pt x="1748" y="343"/>
                  <a:pt x="1748" y="343"/>
                  <a:pt x="1748" y="343"/>
                </a:cubicBezTo>
                <a:cubicBezTo>
                  <a:pt x="1753" y="368"/>
                  <a:pt x="1750" y="390"/>
                  <a:pt x="1739" y="405"/>
                </a:cubicBezTo>
                <a:cubicBezTo>
                  <a:pt x="1731" y="417"/>
                  <a:pt x="1715" y="430"/>
                  <a:pt x="1686" y="430"/>
                </a:cubicBezTo>
                <a:cubicBezTo>
                  <a:pt x="1686" y="435"/>
                  <a:pt x="1685" y="439"/>
                  <a:pt x="1684" y="443"/>
                </a:cubicBezTo>
                <a:cubicBezTo>
                  <a:pt x="1683" y="450"/>
                  <a:pt x="1683" y="452"/>
                  <a:pt x="1684" y="455"/>
                </a:cubicBezTo>
                <a:cubicBezTo>
                  <a:pt x="1694" y="470"/>
                  <a:pt x="1697" y="484"/>
                  <a:pt x="1694" y="505"/>
                </a:cubicBezTo>
                <a:cubicBezTo>
                  <a:pt x="1689" y="542"/>
                  <a:pt x="1689" y="542"/>
                  <a:pt x="1689" y="542"/>
                </a:cubicBezTo>
                <a:cubicBezTo>
                  <a:pt x="1676" y="507"/>
                  <a:pt x="1676" y="507"/>
                  <a:pt x="1676" y="507"/>
                </a:cubicBezTo>
                <a:cubicBezTo>
                  <a:pt x="1675" y="504"/>
                  <a:pt x="1675" y="503"/>
                  <a:pt x="1675" y="503"/>
                </a:cubicBezTo>
                <a:cubicBezTo>
                  <a:pt x="1673" y="503"/>
                  <a:pt x="1672" y="502"/>
                  <a:pt x="1672" y="501"/>
                </a:cubicBezTo>
                <a:cubicBezTo>
                  <a:pt x="1670" y="502"/>
                  <a:pt x="1668" y="503"/>
                  <a:pt x="1666" y="504"/>
                </a:cubicBezTo>
                <a:cubicBezTo>
                  <a:pt x="1656" y="512"/>
                  <a:pt x="1656" y="512"/>
                  <a:pt x="1656" y="512"/>
                </a:cubicBezTo>
                <a:cubicBezTo>
                  <a:pt x="1652" y="499"/>
                  <a:pt x="1652" y="499"/>
                  <a:pt x="1652" y="499"/>
                </a:cubicBezTo>
                <a:cubicBezTo>
                  <a:pt x="1650" y="493"/>
                  <a:pt x="1649" y="489"/>
                  <a:pt x="1649" y="487"/>
                </a:cubicBezTo>
                <a:cubicBezTo>
                  <a:pt x="1648" y="485"/>
                  <a:pt x="1643" y="482"/>
                  <a:pt x="1641" y="480"/>
                </a:cubicBezTo>
                <a:cubicBezTo>
                  <a:pt x="1629" y="472"/>
                  <a:pt x="1629" y="472"/>
                  <a:pt x="1629" y="472"/>
                </a:cubicBezTo>
                <a:cubicBezTo>
                  <a:pt x="1641" y="464"/>
                  <a:pt x="1641" y="464"/>
                  <a:pt x="1641" y="464"/>
                </a:cubicBezTo>
                <a:cubicBezTo>
                  <a:pt x="1650" y="459"/>
                  <a:pt x="1650" y="443"/>
                  <a:pt x="1650" y="427"/>
                </a:cubicBezTo>
                <a:cubicBezTo>
                  <a:pt x="1648" y="429"/>
                  <a:pt x="1646" y="431"/>
                  <a:pt x="1644" y="434"/>
                </a:cubicBezTo>
                <a:cubicBezTo>
                  <a:pt x="1629" y="451"/>
                  <a:pt x="1629" y="451"/>
                  <a:pt x="1629" y="451"/>
                </a:cubicBezTo>
                <a:cubicBezTo>
                  <a:pt x="1629" y="457"/>
                  <a:pt x="1627" y="462"/>
                  <a:pt x="1624" y="466"/>
                </a:cubicBezTo>
                <a:cubicBezTo>
                  <a:pt x="1621" y="470"/>
                  <a:pt x="1616" y="473"/>
                  <a:pt x="1610" y="473"/>
                </a:cubicBezTo>
                <a:cubicBezTo>
                  <a:pt x="1610" y="473"/>
                  <a:pt x="1610" y="473"/>
                  <a:pt x="1610" y="473"/>
                </a:cubicBezTo>
                <a:cubicBezTo>
                  <a:pt x="1600" y="484"/>
                  <a:pt x="1600" y="484"/>
                  <a:pt x="1600" y="484"/>
                </a:cubicBezTo>
                <a:cubicBezTo>
                  <a:pt x="1606" y="472"/>
                  <a:pt x="1606" y="472"/>
                  <a:pt x="1606" y="472"/>
                </a:cubicBezTo>
                <a:cubicBezTo>
                  <a:pt x="1601" y="471"/>
                  <a:pt x="1595" y="469"/>
                  <a:pt x="1590" y="466"/>
                </a:cubicBezTo>
                <a:cubicBezTo>
                  <a:pt x="1572" y="463"/>
                  <a:pt x="1572" y="463"/>
                  <a:pt x="1572" y="463"/>
                </a:cubicBezTo>
                <a:cubicBezTo>
                  <a:pt x="1524" y="455"/>
                  <a:pt x="1494" y="454"/>
                  <a:pt x="1443" y="466"/>
                </a:cubicBezTo>
                <a:cubicBezTo>
                  <a:pt x="1423" y="470"/>
                  <a:pt x="1409" y="453"/>
                  <a:pt x="1397" y="437"/>
                </a:cubicBezTo>
                <a:cubicBezTo>
                  <a:pt x="1395" y="433"/>
                  <a:pt x="1392" y="429"/>
                  <a:pt x="1389" y="426"/>
                </a:cubicBezTo>
                <a:cubicBezTo>
                  <a:pt x="1389" y="426"/>
                  <a:pt x="1389" y="426"/>
                  <a:pt x="1389" y="426"/>
                </a:cubicBezTo>
                <a:cubicBezTo>
                  <a:pt x="1389" y="426"/>
                  <a:pt x="1387" y="424"/>
                  <a:pt x="1378" y="424"/>
                </a:cubicBezTo>
                <a:cubicBezTo>
                  <a:pt x="1370" y="424"/>
                  <a:pt x="1361" y="425"/>
                  <a:pt x="1354" y="426"/>
                </a:cubicBezTo>
                <a:cubicBezTo>
                  <a:pt x="1349" y="427"/>
                  <a:pt x="1345" y="427"/>
                  <a:pt x="1341" y="428"/>
                </a:cubicBezTo>
                <a:cubicBezTo>
                  <a:pt x="1331" y="428"/>
                  <a:pt x="1331" y="428"/>
                  <a:pt x="1331" y="428"/>
                </a:cubicBezTo>
                <a:cubicBezTo>
                  <a:pt x="1332" y="418"/>
                  <a:pt x="1332" y="418"/>
                  <a:pt x="1332" y="418"/>
                </a:cubicBezTo>
                <a:cubicBezTo>
                  <a:pt x="1332" y="409"/>
                  <a:pt x="1327" y="405"/>
                  <a:pt x="1313" y="397"/>
                </a:cubicBezTo>
                <a:cubicBezTo>
                  <a:pt x="1310" y="395"/>
                  <a:pt x="1306" y="393"/>
                  <a:pt x="1303" y="391"/>
                </a:cubicBezTo>
                <a:cubicBezTo>
                  <a:pt x="1297" y="387"/>
                  <a:pt x="1297" y="387"/>
                  <a:pt x="1297" y="387"/>
                </a:cubicBezTo>
                <a:cubicBezTo>
                  <a:pt x="1299" y="381"/>
                  <a:pt x="1299" y="381"/>
                  <a:pt x="1299" y="381"/>
                </a:cubicBezTo>
                <a:cubicBezTo>
                  <a:pt x="1299" y="381"/>
                  <a:pt x="1299" y="380"/>
                  <a:pt x="1299" y="380"/>
                </a:cubicBezTo>
                <a:cubicBezTo>
                  <a:pt x="1293" y="393"/>
                  <a:pt x="1288" y="405"/>
                  <a:pt x="1276" y="414"/>
                </a:cubicBezTo>
                <a:cubicBezTo>
                  <a:pt x="1276" y="417"/>
                  <a:pt x="1276" y="417"/>
                  <a:pt x="1276" y="417"/>
                </a:cubicBezTo>
                <a:cubicBezTo>
                  <a:pt x="1273" y="416"/>
                  <a:pt x="1273" y="416"/>
                  <a:pt x="1273" y="416"/>
                </a:cubicBezTo>
                <a:cubicBezTo>
                  <a:pt x="1270" y="417"/>
                  <a:pt x="1267" y="419"/>
                  <a:pt x="1264" y="420"/>
                </a:cubicBezTo>
                <a:cubicBezTo>
                  <a:pt x="1247" y="426"/>
                  <a:pt x="1246" y="429"/>
                  <a:pt x="1244" y="433"/>
                </a:cubicBezTo>
                <a:cubicBezTo>
                  <a:pt x="1243" y="435"/>
                  <a:pt x="1243" y="437"/>
                  <a:pt x="1241" y="440"/>
                </a:cubicBezTo>
                <a:cubicBezTo>
                  <a:pt x="1237" y="447"/>
                  <a:pt x="1237" y="447"/>
                  <a:pt x="1237" y="447"/>
                </a:cubicBezTo>
                <a:cubicBezTo>
                  <a:pt x="1229" y="460"/>
                  <a:pt x="1229" y="460"/>
                  <a:pt x="1237" y="474"/>
                </a:cubicBezTo>
                <a:cubicBezTo>
                  <a:pt x="1243" y="486"/>
                  <a:pt x="1243" y="486"/>
                  <a:pt x="1243" y="486"/>
                </a:cubicBezTo>
                <a:cubicBezTo>
                  <a:pt x="1250" y="500"/>
                  <a:pt x="1252" y="507"/>
                  <a:pt x="1254" y="516"/>
                </a:cubicBezTo>
                <a:cubicBezTo>
                  <a:pt x="1254" y="520"/>
                  <a:pt x="1255" y="524"/>
                  <a:pt x="1257" y="529"/>
                </a:cubicBezTo>
                <a:cubicBezTo>
                  <a:pt x="1261" y="544"/>
                  <a:pt x="1261" y="544"/>
                  <a:pt x="1261" y="544"/>
                </a:cubicBezTo>
                <a:cubicBezTo>
                  <a:pt x="1246" y="541"/>
                  <a:pt x="1246" y="541"/>
                  <a:pt x="1246" y="541"/>
                </a:cubicBezTo>
                <a:cubicBezTo>
                  <a:pt x="1241" y="540"/>
                  <a:pt x="1237" y="541"/>
                  <a:pt x="1237" y="541"/>
                </a:cubicBezTo>
                <a:cubicBezTo>
                  <a:pt x="1237" y="541"/>
                  <a:pt x="1236" y="542"/>
                  <a:pt x="1237" y="547"/>
                </a:cubicBezTo>
                <a:cubicBezTo>
                  <a:pt x="1244" y="584"/>
                  <a:pt x="1244" y="584"/>
                  <a:pt x="1244" y="584"/>
                </a:cubicBezTo>
                <a:cubicBezTo>
                  <a:pt x="1184" y="507"/>
                  <a:pt x="1184" y="507"/>
                  <a:pt x="1184" y="507"/>
                </a:cubicBezTo>
                <a:cubicBezTo>
                  <a:pt x="1204" y="508"/>
                  <a:pt x="1204" y="508"/>
                  <a:pt x="1204" y="508"/>
                </a:cubicBezTo>
                <a:cubicBezTo>
                  <a:pt x="1204" y="508"/>
                  <a:pt x="1204" y="508"/>
                  <a:pt x="1204" y="508"/>
                </a:cubicBezTo>
                <a:cubicBezTo>
                  <a:pt x="1206" y="508"/>
                  <a:pt x="1209" y="507"/>
                  <a:pt x="1212" y="505"/>
                </a:cubicBezTo>
                <a:cubicBezTo>
                  <a:pt x="1212" y="505"/>
                  <a:pt x="1213" y="505"/>
                  <a:pt x="1214" y="505"/>
                </a:cubicBezTo>
                <a:cubicBezTo>
                  <a:pt x="1212" y="502"/>
                  <a:pt x="1209" y="500"/>
                  <a:pt x="1204" y="497"/>
                </a:cubicBezTo>
                <a:cubicBezTo>
                  <a:pt x="1200" y="495"/>
                  <a:pt x="1195" y="491"/>
                  <a:pt x="1191" y="486"/>
                </a:cubicBezTo>
                <a:cubicBezTo>
                  <a:pt x="1179" y="485"/>
                  <a:pt x="1179" y="485"/>
                  <a:pt x="1179" y="485"/>
                </a:cubicBezTo>
                <a:cubicBezTo>
                  <a:pt x="1181" y="466"/>
                  <a:pt x="1177" y="465"/>
                  <a:pt x="1167" y="462"/>
                </a:cubicBezTo>
                <a:cubicBezTo>
                  <a:pt x="1158" y="459"/>
                  <a:pt x="1145" y="455"/>
                  <a:pt x="1138" y="437"/>
                </a:cubicBezTo>
                <a:cubicBezTo>
                  <a:pt x="1058" y="476"/>
                  <a:pt x="998" y="477"/>
                  <a:pt x="937" y="443"/>
                </a:cubicBezTo>
                <a:cubicBezTo>
                  <a:pt x="926" y="437"/>
                  <a:pt x="926" y="437"/>
                  <a:pt x="926" y="437"/>
                </a:cubicBezTo>
                <a:cubicBezTo>
                  <a:pt x="935" y="428"/>
                  <a:pt x="935" y="428"/>
                  <a:pt x="935" y="428"/>
                </a:cubicBezTo>
                <a:cubicBezTo>
                  <a:pt x="939" y="425"/>
                  <a:pt x="941" y="421"/>
                  <a:pt x="942" y="417"/>
                </a:cubicBezTo>
                <a:cubicBezTo>
                  <a:pt x="944" y="414"/>
                  <a:pt x="945" y="410"/>
                  <a:pt x="948" y="407"/>
                </a:cubicBezTo>
                <a:cubicBezTo>
                  <a:pt x="901" y="393"/>
                  <a:pt x="901" y="393"/>
                  <a:pt x="901" y="393"/>
                </a:cubicBezTo>
                <a:cubicBezTo>
                  <a:pt x="989" y="393"/>
                  <a:pt x="989" y="393"/>
                  <a:pt x="989" y="393"/>
                </a:cubicBezTo>
                <a:cubicBezTo>
                  <a:pt x="984" y="365"/>
                  <a:pt x="960" y="350"/>
                  <a:pt x="935" y="343"/>
                </a:cubicBezTo>
                <a:cubicBezTo>
                  <a:pt x="935" y="343"/>
                  <a:pt x="936" y="344"/>
                  <a:pt x="936" y="344"/>
                </a:cubicBezTo>
                <a:cubicBezTo>
                  <a:pt x="954" y="367"/>
                  <a:pt x="954" y="367"/>
                  <a:pt x="954" y="367"/>
                </a:cubicBezTo>
                <a:cubicBezTo>
                  <a:pt x="921" y="357"/>
                  <a:pt x="921" y="357"/>
                  <a:pt x="921" y="357"/>
                </a:cubicBezTo>
                <a:cubicBezTo>
                  <a:pt x="864" y="340"/>
                  <a:pt x="800" y="321"/>
                  <a:pt x="752" y="286"/>
                </a:cubicBezTo>
                <a:cubicBezTo>
                  <a:pt x="746" y="282"/>
                  <a:pt x="746" y="282"/>
                  <a:pt x="746" y="282"/>
                </a:cubicBezTo>
                <a:cubicBezTo>
                  <a:pt x="727" y="268"/>
                  <a:pt x="692" y="243"/>
                  <a:pt x="674" y="257"/>
                </a:cubicBezTo>
                <a:cubicBezTo>
                  <a:pt x="672" y="258"/>
                  <a:pt x="671" y="266"/>
                  <a:pt x="670" y="271"/>
                </a:cubicBezTo>
                <a:cubicBezTo>
                  <a:pt x="668" y="281"/>
                  <a:pt x="667" y="292"/>
                  <a:pt x="659" y="298"/>
                </a:cubicBezTo>
                <a:cubicBezTo>
                  <a:pt x="653" y="302"/>
                  <a:pt x="643" y="303"/>
                  <a:pt x="630" y="303"/>
                </a:cubicBezTo>
                <a:cubicBezTo>
                  <a:pt x="621" y="303"/>
                  <a:pt x="621" y="303"/>
                  <a:pt x="621" y="303"/>
                </a:cubicBezTo>
                <a:cubicBezTo>
                  <a:pt x="619" y="303"/>
                  <a:pt x="617" y="303"/>
                  <a:pt x="615" y="303"/>
                </a:cubicBezTo>
                <a:cubicBezTo>
                  <a:pt x="599" y="305"/>
                  <a:pt x="599" y="305"/>
                  <a:pt x="599" y="305"/>
                </a:cubicBezTo>
                <a:cubicBezTo>
                  <a:pt x="606" y="290"/>
                  <a:pt x="606" y="290"/>
                  <a:pt x="606" y="290"/>
                </a:cubicBezTo>
                <a:cubicBezTo>
                  <a:pt x="610" y="281"/>
                  <a:pt x="615" y="273"/>
                  <a:pt x="619" y="264"/>
                </a:cubicBezTo>
                <a:cubicBezTo>
                  <a:pt x="616" y="263"/>
                  <a:pt x="613" y="261"/>
                  <a:pt x="611" y="259"/>
                </a:cubicBezTo>
                <a:cubicBezTo>
                  <a:pt x="607" y="253"/>
                  <a:pt x="606" y="246"/>
                  <a:pt x="607" y="240"/>
                </a:cubicBezTo>
                <a:cubicBezTo>
                  <a:pt x="604" y="240"/>
                  <a:pt x="595" y="249"/>
                  <a:pt x="593" y="259"/>
                </a:cubicBezTo>
                <a:cubicBezTo>
                  <a:pt x="591" y="265"/>
                  <a:pt x="594" y="267"/>
                  <a:pt x="595" y="267"/>
                </a:cubicBezTo>
                <a:cubicBezTo>
                  <a:pt x="605" y="274"/>
                  <a:pt x="605" y="274"/>
                  <a:pt x="605" y="274"/>
                </a:cubicBezTo>
                <a:cubicBezTo>
                  <a:pt x="597" y="282"/>
                  <a:pt x="597" y="282"/>
                  <a:pt x="597" y="282"/>
                </a:cubicBezTo>
                <a:cubicBezTo>
                  <a:pt x="570" y="309"/>
                  <a:pt x="536" y="296"/>
                  <a:pt x="523" y="256"/>
                </a:cubicBezTo>
                <a:cubicBezTo>
                  <a:pt x="516" y="236"/>
                  <a:pt x="511" y="221"/>
                  <a:pt x="504" y="208"/>
                </a:cubicBezTo>
                <a:cubicBezTo>
                  <a:pt x="400" y="319"/>
                  <a:pt x="400" y="319"/>
                  <a:pt x="400" y="319"/>
                </a:cubicBezTo>
                <a:cubicBezTo>
                  <a:pt x="437" y="252"/>
                  <a:pt x="437" y="252"/>
                  <a:pt x="437" y="252"/>
                </a:cubicBezTo>
                <a:cubicBezTo>
                  <a:pt x="437" y="252"/>
                  <a:pt x="438" y="251"/>
                  <a:pt x="438" y="251"/>
                </a:cubicBezTo>
                <a:cubicBezTo>
                  <a:pt x="412" y="267"/>
                  <a:pt x="401" y="279"/>
                  <a:pt x="383" y="315"/>
                </a:cubicBezTo>
                <a:cubicBezTo>
                  <a:pt x="351" y="376"/>
                  <a:pt x="351" y="376"/>
                  <a:pt x="351" y="376"/>
                </a:cubicBezTo>
                <a:cubicBezTo>
                  <a:pt x="366" y="309"/>
                  <a:pt x="366" y="309"/>
                  <a:pt x="366" y="309"/>
                </a:cubicBezTo>
                <a:cubicBezTo>
                  <a:pt x="366" y="305"/>
                  <a:pt x="366" y="301"/>
                  <a:pt x="366" y="296"/>
                </a:cubicBezTo>
                <a:cubicBezTo>
                  <a:pt x="355" y="303"/>
                  <a:pt x="344" y="309"/>
                  <a:pt x="333" y="315"/>
                </a:cubicBezTo>
                <a:cubicBezTo>
                  <a:pt x="265" y="353"/>
                  <a:pt x="265" y="353"/>
                  <a:pt x="265" y="353"/>
                </a:cubicBezTo>
                <a:cubicBezTo>
                  <a:pt x="268" y="362"/>
                  <a:pt x="270" y="370"/>
                  <a:pt x="268" y="378"/>
                </a:cubicBezTo>
                <a:cubicBezTo>
                  <a:pt x="264" y="399"/>
                  <a:pt x="264" y="399"/>
                  <a:pt x="264" y="399"/>
                </a:cubicBezTo>
                <a:cubicBezTo>
                  <a:pt x="252" y="381"/>
                  <a:pt x="252" y="381"/>
                  <a:pt x="252" y="381"/>
                </a:cubicBezTo>
                <a:cubicBezTo>
                  <a:pt x="250" y="378"/>
                  <a:pt x="248" y="375"/>
                  <a:pt x="246" y="372"/>
                </a:cubicBezTo>
                <a:cubicBezTo>
                  <a:pt x="240" y="361"/>
                  <a:pt x="235" y="354"/>
                  <a:pt x="229" y="352"/>
                </a:cubicBezTo>
                <a:cubicBezTo>
                  <a:pt x="230" y="354"/>
                  <a:pt x="231" y="357"/>
                  <a:pt x="233" y="358"/>
                </a:cubicBezTo>
                <a:cubicBezTo>
                  <a:pt x="244" y="371"/>
                  <a:pt x="244" y="371"/>
                  <a:pt x="244" y="371"/>
                </a:cubicBezTo>
                <a:cubicBezTo>
                  <a:pt x="228" y="374"/>
                  <a:pt x="228" y="374"/>
                  <a:pt x="228" y="374"/>
                </a:cubicBezTo>
                <a:cubicBezTo>
                  <a:pt x="210" y="377"/>
                  <a:pt x="195" y="365"/>
                  <a:pt x="182" y="354"/>
                </a:cubicBezTo>
                <a:cubicBezTo>
                  <a:pt x="179" y="351"/>
                  <a:pt x="175" y="349"/>
                  <a:pt x="172" y="346"/>
                </a:cubicBezTo>
                <a:cubicBezTo>
                  <a:pt x="168" y="344"/>
                  <a:pt x="163" y="344"/>
                  <a:pt x="157" y="345"/>
                </a:cubicBezTo>
                <a:cubicBezTo>
                  <a:pt x="154" y="345"/>
                  <a:pt x="151" y="345"/>
                  <a:pt x="148" y="345"/>
                </a:cubicBezTo>
                <a:cubicBezTo>
                  <a:pt x="142" y="345"/>
                  <a:pt x="133" y="344"/>
                  <a:pt x="125" y="336"/>
                </a:cubicBezTo>
                <a:cubicBezTo>
                  <a:pt x="83" y="293"/>
                  <a:pt x="68" y="279"/>
                  <a:pt x="19" y="267"/>
                </a:cubicBezTo>
                <a:cubicBezTo>
                  <a:pt x="19" y="1019"/>
                  <a:pt x="19" y="1019"/>
                  <a:pt x="19" y="1019"/>
                </a:cubicBezTo>
                <a:cubicBezTo>
                  <a:pt x="19" y="1042"/>
                  <a:pt x="18" y="1070"/>
                  <a:pt x="28" y="1080"/>
                </a:cubicBezTo>
                <a:cubicBezTo>
                  <a:pt x="30" y="1082"/>
                  <a:pt x="33" y="1084"/>
                  <a:pt x="39" y="1084"/>
                </a:cubicBezTo>
                <a:cubicBezTo>
                  <a:pt x="47" y="1084"/>
                  <a:pt x="58" y="1080"/>
                  <a:pt x="73" y="1072"/>
                </a:cubicBezTo>
                <a:cubicBezTo>
                  <a:pt x="93" y="1060"/>
                  <a:pt x="93" y="1060"/>
                  <a:pt x="93" y="1060"/>
                </a:cubicBezTo>
                <a:cubicBezTo>
                  <a:pt x="86" y="1083"/>
                  <a:pt x="86" y="1083"/>
                  <a:pt x="86" y="1083"/>
                </a:cubicBezTo>
                <a:cubicBezTo>
                  <a:pt x="81" y="1099"/>
                  <a:pt x="93" y="1112"/>
                  <a:pt x="114" y="1133"/>
                </a:cubicBezTo>
                <a:cubicBezTo>
                  <a:pt x="125" y="1144"/>
                  <a:pt x="137" y="1156"/>
                  <a:pt x="143" y="1170"/>
                </a:cubicBezTo>
                <a:cubicBezTo>
                  <a:pt x="153" y="1164"/>
                  <a:pt x="159" y="1156"/>
                  <a:pt x="165" y="1148"/>
                </a:cubicBezTo>
                <a:cubicBezTo>
                  <a:pt x="172" y="1138"/>
                  <a:pt x="180" y="1127"/>
                  <a:pt x="195" y="1119"/>
                </a:cubicBezTo>
                <a:cubicBezTo>
                  <a:pt x="201" y="1116"/>
                  <a:pt x="207" y="1114"/>
                  <a:pt x="212" y="1114"/>
                </a:cubicBezTo>
                <a:close/>
                <a:moveTo>
                  <a:pt x="1896" y="644"/>
                </a:moveTo>
                <a:cubicBezTo>
                  <a:pt x="1900" y="648"/>
                  <a:pt x="1905" y="654"/>
                  <a:pt x="1913" y="662"/>
                </a:cubicBezTo>
                <a:cubicBezTo>
                  <a:pt x="1920" y="668"/>
                  <a:pt x="1931" y="672"/>
                  <a:pt x="1943" y="674"/>
                </a:cubicBezTo>
                <a:cubicBezTo>
                  <a:pt x="1941" y="671"/>
                  <a:pt x="1939" y="669"/>
                  <a:pt x="1937" y="666"/>
                </a:cubicBezTo>
                <a:cubicBezTo>
                  <a:pt x="1931" y="660"/>
                  <a:pt x="1926" y="654"/>
                  <a:pt x="1921" y="652"/>
                </a:cubicBezTo>
                <a:cubicBezTo>
                  <a:pt x="1916" y="650"/>
                  <a:pt x="1905" y="646"/>
                  <a:pt x="1896" y="644"/>
                </a:cubicBezTo>
                <a:close/>
                <a:moveTo>
                  <a:pt x="1219" y="522"/>
                </a:moveTo>
                <a:cubicBezTo>
                  <a:pt x="1224" y="528"/>
                  <a:pt x="1224" y="528"/>
                  <a:pt x="1224" y="528"/>
                </a:cubicBezTo>
                <a:cubicBezTo>
                  <a:pt x="1227" y="525"/>
                  <a:pt x="1231" y="523"/>
                  <a:pt x="1236" y="522"/>
                </a:cubicBezTo>
                <a:cubicBezTo>
                  <a:pt x="1236" y="521"/>
                  <a:pt x="1236" y="521"/>
                  <a:pt x="1236" y="521"/>
                </a:cubicBezTo>
                <a:cubicBezTo>
                  <a:pt x="1226" y="521"/>
                  <a:pt x="1226" y="521"/>
                  <a:pt x="1226" y="521"/>
                </a:cubicBezTo>
                <a:cubicBezTo>
                  <a:pt x="1224" y="521"/>
                  <a:pt x="1222" y="521"/>
                  <a:pt x="1219" y="522"/>
                </a:cubicBezTo>
                <a:close/>
                <a:moveTo>
                  <a:pt x="1660" y="471"/>
                </a:moveTo>
                <a:cubicBezTo>
                  <a:pt x="1664" y="475"/>
                  <a:pt x="1666" y="478"/>
                  <a:pt x="1667" y="483"/>
                </a:cubicBezTo>
                <a:cubicBezTo>
                  <a:pt x="1667" y="483"/>
                  <a:pt x="1667" y="483"/>
                  <a:pt x="1667" y="483"/>
                </a:cubicBezTo>
                <a:cubicBezTo>
                  <a:pt x="1670" y="482"/>
                  <a:pt x="1672" y="481"/>
                  <a:pt x="1674" y="480"/>
                </a:cubicBezTo>
                <a:cubicBezTo>
                  <a:pt x="1675" y="478"/>
                  <a:pt x="1675" y="478"/>
                  <a:pt x="1675" y="478"/>
                </a:cubicBezTo>
                <a:cubicBezTo>
                  <a:pt x="1674" y="474"/>
                  <a:pt x="1672" y="469"/>
                  <a:pt x="1669" y="465"/>
                </a:cubicBezTo>
                <a:cubicBezTo>
                  <a:pt x="1668" y="463"/>
                  <a:pt x="1666" y="461"/>
                  <a:pt x="1666" y="458"/>
                </a:cubicBezTo>
                <a:cubicBezTo>
                  <a:pt x="1665" y="463"/>
                  <a:pt x="1663" y="467"/>
                  <a:pt x="1660" y="471"/>
                </a:cubicBezTo>
                <a:close/>
                <a:moveTo>
                  <a:pt x="1575" y="397"/>
                </a:moveTo>
                <a:cubicBezTo>
                  <a:pt x="1576" y="400"/>
                  <a:pt x="1577" y="402"/>
                  <a:pt x="1578" y="405"/>
                </a:cubicBezTo>
                <a:cubicBezTo>
                  <a:pt x="1589" y="433"/>
                  <a:pt x="1594" y="436"/>
                  <a:pt x="1615" y="428"/>
                </a:cubicBezTo>
                <a:cubicBezTo>
                  <a:pt x="1625" y="425"/>
                  <a:pt x="1625" y="425"/>
                  <a:pt x="1625" y="425"/>
                </a:cubicBezTo>
                <a:cubicBezTo>
                  <a:pt x="1626" y="429"/>
                  <a:pt x="1626" y="429"/>
                  <a:pt x="1626" y="429"/>
                </a:cubicBezTo>
                <a:cubicBezTo>
                  <a:pt x="1628" y="424"/>
                  <a:pt x="1628" y="424"/>
                  <a:pt x="1628" y="424"/>
                </a:cubicBezTo>
                <a:cubicBezTo>
                  <a:pt x="1630" y="421"/>
                  <a:pt x="1630" y="416"/>
                  <a:pt x="1630" y="412"/>
                </a:cubicBezTo>
                <a:cubicBezTo>
                  <a:pt x="1631" y="411"/>
                  <a:pt x="1631" y="411"/>
                  <a:pt x="1631" y="410"/>
                </a:cubicBezTo>
                <a:cubicBezTo>
                  <a:pt x="1619" y="409"/>
                  <a:pt x="1616" y="399"/>
                  <a:pt x="1614" y="395"/>
                </a:cubicBezTo>
                <a:cubicBezTo>
                  <a:pt x="1612" y="390"/>
                  <a:pt x="1612" y="390"/>
                  <a:pt x="1611" y="390"/>
                </a:cubicBezTo>
                <a:cubicBezTo>
                  <a:pt x="1602" y="389"/>
                  <a:pt x="1591" y="393"/>
                  <a:pt x="1580" y="395"/>
                </a:cubicBezTo>
                <a:cubicBezTo>
                  <a:pt x="1578" y="396"/>
                  <a:pt x="1577" y="396"/>
                  <a:pt x="1575" y="397"/>
                </a:cubicBezTo>
                <a:close/>
                <a:moveTo>
                  <a:pt x="1285" y="344"/>
                </a:moveTo>
                <a:cubicBezTo>
                  <a:pt x="1279" y="344"/>
                  <a:pt x="1271" y="347"/>
                  <a:pt x="1262" y="351"/>
                </a:cubicBezTo>
                <a:cubicBezTo>
                  <a:pt x="1256" y="353"/>
                  <a:pt x="1256" y="353"/>
                  <a:pt x="1256" y="353"/>
                </a:cubicBezTo>
                <a:cubicBezTo>
                  <a:pt x="1252" y="355"/>
                  <a:pt x="1248" y="357"/>
                  <a:pt x="1243" y="359"/>
                </a:cubicBezTo>
                <a:cubicBezTo>
                  <a:pt x="1227" y="365"/>
                  <a:pt x="1215" y="369"/>
                  <a:pt x="1207" y="383"/>
                </a:cubicBezTo>
                <a:cubicBezTo>
                  <a:pt x="1204" y="387"/>
                  <a:pt x="1204" y="392"/>
                  <a:pt x="1206" y="396"/>
                </a:cubicBezTo>
                <a:cubicBezTo>
                  <a:pt x="1207" y="396"/>
                  <a:pt x="1207" y="397"/>
                  <a:pt x="1208" y="398"/>
                </a:cubicBezTo>
                <a:cubicBezTo>
                  <a:pt x="1217" y="392"/>
                  <a:pt x="1217" y="392"/>
                  <a:pt x="1217" y="392"/>
                </a:cubicBezTo>
                <a:cubicBezTo>
                  <a:pt x="1229" y="384"/>
                  <a:pt x="1243" y="382"/>
                  <a:pt x="1258" y="388"/>
                </a:cubicBezTo>
                <a:cubicBezTo>
                  <a:pt x="1258" y="387"/>
                  <a:pt x="1258" y="386"/>
                  <a:pt x="1257" y="384"/>
                </a:cubicBezTo>
                <a:cubicBezTo>
                  <a:pt x="1249" y="370"/>
                  <a:pt x="1249" y="370"/>
                  <a:pt x="1249" y="370"/>
                </a:cubicBezTo>
                <a:cubicBezTo>
                  <a:pt x="1265" y="370"/>
                  <a:pt x="1265" y="370"/>
                  <a:pt x="1265" y="370"/>
                </a:cubicBezTo>
                <a:cubicBezTo>
                  <a:pt x="1266" y="368"/>
                  <a:pt x="1267" y="366"/>
                  <a:pt x="1267" y="365"/>
                </a:cubicBezTo>
                <a:cubicBezTo>
                  <a:pt x="1272" y="358"/>
                  <a:pt x="1281" y="354"/>
                  <a:pt x="1296" y="353"/>
                </a:cubicBezTo>
                <a:cubicBezTo>
                  <a:pt x="1298" y="353"/>
                  <a:pt x="1298" y="353"/>
                  <a:pt x="1298" y="353"/>
                </a:cubicBezTo>
                <a:cubicBezTo>
                  <a:pt x="1292" y="344"/>
                  <a:pt x="1287" y="344"/>
                  <a:pt x="1285" y="344"/>
                </a:cubicBezTo>
                <a:close/>
                <a:moveTo>
                  <a:pt x="422" y="213"/>
                </a:moveTo>
                <a:cubicBezTo>
                  <a:pt x="293" y="294"/>
                  <a:pt x="293" y="294"/>
                  <a:pt x="293" y="294"/>
                </a:cubicBezTo>
                <a:cubicBezTo>
                  <a:pt x="278" y="304"/>
                  <a:pt x="269" y="313"/>
                  <a:pt x="255" y="327"/>
                </a:cubicBezTo>
                <a:cubicBezTo>
                  <a:pt x="255" y="329"/>
                  <a:pt x="259" y="338"/>
                  <a:pt x="261" y="344"/>
                </a:cubicBezTo>
                <a:cubicBezTo>
                  <a:pt x="262" y="346"/>
                  <a:pt x="264" y="350"/>
                  <a:pt x="265" y="353"/>
                </a:cubicBezTo>
                <a:cubicBezTo>
                  <a:pt x="330" y="278"/>
                  <a:pt x="330" y="278"/>
                  <a:pt x="330" y="278"/>
                </a:cubicBezTo>
                <a:cubicBezTo>
                  <a:pt x="339" y="268"/>
                  <a:pt x="348" y="267"/>
                  <a:pt x="355" y="267"/>
                </a:cubicBezTo>
                <a:cubicBezTo>
                  <a:pt x="364" y="267"/>
                  <a:pt x="364" y="267"/>
                  <a:pt x="364" y="267"/>
                </a:cubicBezTo>
                <a:cubicBezTo>
                  <a:pt x="369" y="267"/>
                  <a:pt x="371" y="266"/>
                  <a:pt x="375" y="265"/>
                </a:cubicBezTo>
                <a:cubicBezTo>
                  <a:pt x="391" y="258"/>
                  <a:pt x="416" y="236"/>
                  <a:pt x="421" y="219"/>
                </a:cubicBezTo>
                <a:cubicBezTo>
                  <a:pt x="422" y="217"/>
                  <a:pt x="422" y="215"/>
                  <a:pt x="422" y="213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37" name="Freeform 720"/>
          <p:cNvSpPr>
            <a:spLocks/>
          </p:cNvSpPr>
          <p:nvPr/>
        </p:nvSpPr>
        <p:spPr bwMode="auto">
          <a:xfrm>
            <a:off x="1112301" y="2764715"/>
            <a:ext cx="1895776" cy="831443"/>
          </a:xfrm>
          <a:custGeom>
            <a:avLst/>
            <a:gdLst>
              <a:gd name="T0" fmla="*/ 160 w 2924"/>
              <a:gd name="T1" fmla="*/ 482 h 1281"/>
              <a:gd name="T2" fmla="*/ 197 w 2924"/>
              <a:gd name="T3" fmla="*/ 642 h 1281"/>
              <a:gd name="T4" fmla="*/ 240 w 2924"/>
              <a:gd name="T5" fmla="*/ 705 h 1281"/>
              <a:gd name="T6" fmla="*/ 262 w 2924"/>
              <a:gd name="T7" fmla="*/ 761 h 1281"/>
              <a:gd name="T8" fmla="*/ 245 w 2924"/>
              <a:gd name="T9" fmla="*/ 776 h 1281"/>
              <a:gd name="T10" fmla="*/ 305 w 2924"/>
              <a:gd name="T11" fmla="*/ 817 h 1281"/>
              <a:gd name="T12" fmla="*/ 398 w 2924"/>
              <a:gd name="T13" fmla="*/ 880 h 1281"/>
              <a:gd name="T14" fmla="*/ 420 w 2924"/>
              <a:gd name="T15" fmla="*/ 897 h 1281"/>
              <a:gd name="T16" fmla="*/ 1295 w 2924"/>
              <a:gd name="T17" fmla="*/ 907 h 1281"/>
              <a:gd name="T18" fmla="*/ 1557 w 2924"/>
              <a:gd name="T19" fmla="*/ 944 h 1281"/>
              <a:gd name="T20" fmla="*/ 1687 w 2924"/>
              <a:gd name="T21" fmla="*/ 915 h 1281"/>
              <a:gd name="T22" fmla="*/ 1736 w 2924"/>
              <a:gd name="T23" fmla="*/ 917 h 1281"/>
              <a:gd name="T24" fmla="*/ 1838 w 2924"/>
              <a:gd name="T25" fmla="*/ 1038 h 1281"/>
              <a:gd name="T26" fmla="*/ 1992 w 2924"/>
              <a:gd name="T27" fmla="*/ 1125 h 1281"/>
              <a:gd name="T28" fmla="*/ 1935 w 2924"/>
              <a:gd name="T29" fmla="*/ 1105 h 1281"/>
              <a:gd name="T30" fmla="*/ 1881 w 2924"/>
              <a:gd name="T31" fmla="*/ 1270 h 1281"/>
              <a:gd name="T32" fmla="*/ 2037 w 2924"/>
              <a:gd name="T33" fmla="*/ 1231 h 1281"/>
              <a:gd name="T34" fmla="*/ 2098 w 2924"/>
              <a:gd name="T35" fmla="*/ 1162 h 1281"/>
              <a:gd name="T36" fmla="*/ 2346 w 2924"/>
              <a:gd name="T37" fmla="*/ 1083 h 1281"/>
              <a:gd name="T38" fmla="*/ 2449 w 2924"/>
              <a:gd name="T39" fmla="*/ 1086 h 1281"/>
              <a:gd name="T40" fmla="*/ 2572 w 2924"/>
              <a:gd name="T41" fmla="*/ 1075 h 1281"/>
              <a:gd name="T42" fmla="*/ 2507 w 2924"/>
              <a:gd name="T43" fmla="*/ 1142 h 1281"/>
              <a:gd name="T44" fmla="*/ 2600 w 2924"/>
              <a:gd name="T45" fmla="*/ 1144 h 1281"/>
              <a:gd name="T46" fmla="*/ 2585 w 2924"/>
              <a:gd name="T47" fmla="*/ 1067 h 1281"/>
              <a:gd name="T48" fmla="*/ 2544 w 2924"/>
              <a:gd name="T49" fmla="*/ 965 h 1281"/>
              <a:gd name="T50" fmla="*/ 2574 w 2924"/>
              <a:gd name="T51" fmla="*/ 928 h 1281"/>
              <a:gd name="T52" fmla="*/ 2323 w 2924"/>
              <a:gd name="T53" fmla="*/ 1021 h 1281"/>
              <a:gd name="T54" fmla="*/ 2462 w 2924"/>
              <a:gd name="T55" fmla="*/ 884 h 1281"/>
              <a:gd name="T56" fmla="*/ 2724 w 2924"/>
              <a:gd name="T57" fmla="*/ 824 h 1281"/>
              <a:gd name="T58" fmla="*/ 2890 w 2924"/>
              <a:gd name="T59" fmla="*/ 711 h 1281"/>
              <a:gd name="T60" fmla="*/ 2888 w 2924"/>
              <a:gd name="T61" fmla="*/ 661 h 1281"/>
              <a:gd name="T62" fmla="*/ 2830 w 2924"/>
              <a:gd name="T63" fmla="*/ 599 h 1281"/>
              <a:gd name="T64" fmla="*/ 2719 w 2924"/>
              <a:gd name="T65" fmla="*/ 657 h 1281"/>
              <a:gd name="T66" fmla="*/ 2778 w 2924"/>
              <a:gd name="T67" fmla="*/ 603 h 1281"/>
              <a:gd name="T68" fmla="*/ 2803 w 2924"/>
              <a:gd name="T69" fmla="*/ 549 h 1281"/>
              <a:gd name="T70" fmla="*/ 2713 w 2924"/>
              <a:gd name="T71" fmla="*/ 531 h 1281"/>
              <a:gd name="T72" fmla="*/ 2665 w 2924"/>
              <a:gd name="T73" fmla="*/ 445 h 1281"/>
              <a:gd name="T74" fmla="*/ 2645 w 2924"/>
              <a:gd name="T75" fmla="*/ 430 h 1281"/>
              <a:gd name="T76" fmla="*/ 2663 w 2924"/>
              <a:gd name="T77" fmla="*/ 376 h 1281"/>
              <a:gd name="T78" fmla="*/ 2637 w 2924"/>
              <a:gd name="T79" fmla="*/ 322 h 1281"/>
              <a:gd name="T80" fmla="*/ 2613 w 2924"/>
              <a:gd name="T81" fmla="*/ 274 h 1281"/>
              <a:gd name="T82" fmla="*/ 2583 w 2924"/>
              <a:gd name="T83" fmla="*/ 250 h 1281"/>
              <a:gd name="T84" fmla="*/ 2526 w 2924"/>
              <a:gd name="T85" fmla="*/ 226 h 1281"/>
              <a:gd name="T86" fmla="*/ 2505 w 2924"/>
              <a:gd name="T87" fmla="*/ 285 h 1281"/>
              <a:gd name="T88" fmla="*/ 2446 w 2924"/>
              <a:gd name="T89" fmla="*/ 341 h 1281"/>
              <a:gd name="T90" fmla="*/ 2440 w 2924"/>
              <a:gd name="T91" fmla="*/ 306 h 1281"/>
              <a:gd name="T92" fmla="*/ 2349 w 2924"/>
              <a:gd name="T93" fmla="*/ 302 h 1281"/>
              <a:gd name="T94" fmla="*/ 2390 w 2924"/>
              <a:gd name="T95" fmla="*/ 257 h 1281"/>
              <a:gd name="T96" fmla="*/ 2384 w 2924"/>
              <a:gd name="T97" fmla="*/ 202 h 1281"/>
              <a:gd name="T98" fmla="*/ 2304 w 2924"/>
              <a:gd name="T99" fmla="*/ 88 h 1281"/>
              <a:gd name="T100" fmla="*/ 2258 w 2924"/>
              <a:gd name="T101" fmla="*/ 71 h 1281"/>
              <a:gd name="T102" fmla="*/ 2073 w 2924"/>
              <a:gd name="T103" fmla="*/ 23 h 1281"/>
              <a:gd name="T104" fmla="*/ 2085 w 2924"/>
              <a:gd name="T105" fmla="*/ 153 h 1281"/>
              <a:gd name="T106" fmla="*/ 2102 w 2924"/>
              <a:gd name="T107" fmla="*/ 237 h 1281"/>
              <a:gd name="T108" fmla="*/ 2082 w 2924"/>
              <a:gd name="T109" fmla="*/ 327 h 1281"/>
              <a:gd name="T110" fmla="*/ 2135 w 2924"/>
              <a:gd name="T111" fmla="*/ 467 h 1281"/>
              <a:gd name="T112" fmla="*/ 2036 w 2924"/>
              <a:gd name="T113" fmla="*/ 647 h 1281"/>
              <a:gd name="T114" fmla="*/ 2037 w 2924"/>
              <a:gd name="T115" fmla="*/ 776 h 1281"/>
              <a:gd name="T116" fmla="*/ 1916 w 2924"/>
              <a:gd name="T117" fmla="*/ 729 h 1281"/>
              <a:gd name="T118" fmla="*/ 1855 w 2924"/>
              <a:gd name="T119" fmla="*/ 536 h 1281"/>
              <a:gd name="T120" fmla="*/ 1691 w 2924"/>
              <a:gd name="T121" fmla="*/ 452 h 1281"/>
              <a:gd name="T122" fmla="*/ 1524 w 2924"/>
              <a:gd name="T123" fmla="*/ 343 h 1281"/>
              <a:gd name="T124" fmla="*/ 1265 w 2924"/>
              <a:gd name="T125" fmla="*/ 291 h 1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24" h="1281">
                <a:moveTo>
                  <a:pt x="0" y="289"/>
                </a:moveTo>
                <a:cubicBezTo>
                  <a:pt x="55" y="311"/>
                  <a:pt x="55" y="403"/>
                  <a:pt x="91" y="443"/>
                </a:cubicBezTo>
                <a:cubicBezTo>
                  <a:pt x="106" y="459"/>
                  <a:pt x="150" y="463"/>
                  <a:pt x="160" y="482"/>
                </a:cubicBezTo>
                <a:cubicBezTo>
                  <a:pt x="169" y="501"/>
                  <a:pt x="157" y="545"/>
                  <a:pt x="160" y="568"/>
                </a:cubicBezTo>
                <a:cubicBezTo>
                  <a:pt x="128" y="579"/>
                  <a:pt x="169" y="589"/>
                  <a:pt x="163" y="605"/>
                </a:cubicBezTo>
                <a:cubicBezTo>
                  <a:pt x="157" y="620"/>
                  <a:pt x="182" y="647"/>
                  <a:pt x="197" y="642"/>
                </a:cubicBezTo>
                <a:cubicBezTo>
                  <a:pt x="192" y="663"/>
                  <a:pt x="195" y="709"/>
                  <a:pt x="225" y="698"/>
                </a:cubicBezTo>
                <a:cubicBezTo>
                  <a:pt x="225" y="702"/>
                  <a:pt x="225" y="706"/>
                  <a:pt x="225" y="711"/>
                </a:cubicBezTo>
                <a:cubicBezTo>
                  <a:pt x="230" y="709"/>
                  <a:pt x="235" y="707"/>
                  <a:pt x="240" y="705"/>
                </a:cubicBezTo>
                <a:cubicBezTo>
                  <a:pt x="241" y="721"/>
                  <a:pt x="242" y="737"/>
                  <a:pt x="243" y="753"/>
                </a:cubicBezTo>
                <a:cubicBezTo>
                  <a:pt x="248" y="751"/>
                  <a:pt x="252" y="749"/>
                  <a:pt x="256" y="746"/>
                </a:cubicBezTo>
                <a:cubicBezTo>
                  <a:pt x="259" y="752"/>
                  <a:pt x="260" y="757"/>
                  <a:pt x="262" y="761"/>
                </a:cubicBezTo>
                <a:cubicBezTo>
                  <a:pt x="256" y="763"/>
                  <a:pt x="251" y="765"/>
                  <a:pt x="245" y="767"/>
                </a:cubicBezTo>
                <a:cubicBezTo>
                  <a:pt x="250" y="768"/>
                  <a:pt x="254" y="770"/>
                  <a:pt x="258" y="772"/>
                </a:cubicBezTo>
                <a:cubicBezTo>
                  <a:pt x="254" y="773"/>
                  <a:pt x="250" y="775"/>
                  <a:pt x="245" y="776"/>
                </a:cubicBezTo>
                <a:cubicBezTo>
                  <a:pt x="254" y="799"/>
                  <a:pt x="279" y="798"/>
                  <a:pt x="299" y="791"/>
                </a:cubicBezTo>
                <a:cubicBezTo>
                  <a:pt x="301" y="793"/>
                  <a:pt x="307" y="801"/>
                  <a:pt x="312" y="807"/>
                </a:cubicBezTo>
                <a:cubicBezTo>
                  <a:pt x="310" y="811"/>
                  <a:pt x="307" y="814"/>
                  <a:pt x="305" y="817"/>
                </a:cubicBezTo>
                <a:cubicBezTo>
                  <a:pt x="323" y="819"/>
                  <a:pt x="342" y="822"/>
                  <a:pt x="361" y="824"/>
                </a:cubicBezTo>
                <a:cubicBezTo>
                  <a:pt x="345" y="851"/>
                  <a:pt x="385" y="874"/>
                  <a:pt x="385" y="845"/>
                </a:cubicBezTo>
                <a:cubicBezTo>
                  <a:pt x="394" y="855"/>
                  <a:pt x="399" y="866"/>
                  <a:pt x="398" y="880"/>
                </a:cubicBezTo>
                <a:cubicBezTo>
                  <a:pt x="402" y="874"/>
                  <a:pt x="408" y="871"/>
                  <a:pt x="413" y="865"/>
                </a:cubicBezTo>
                <a:cubicBezTo>
                  <a:pt x="407" y="885"/>
                  <a:pt x="415" y="895"/>
                  <a:pt x="435" y="891"/>
                </a:cubicBezTo>
                <a:cubicBezTo>
                  <a:pt x="430" y="893"/>
                  <a:pt x="425" y="895"/>
                  <a:pt x="420" y="897"/>
                </a:cubicBezTo>
                <a:cubicBezTo>
                  <a:pt x="440" y="924"/>
                  <a:pt x="542" y="906"/>
                  <a:pt x="572" y="906"/>
                </a:cubicBezTo>
                <a:cubicBezTo>
                  <a:pt x="695" y="906"/>
                  <a:pt x="818" y="907"/>
                  <a:pt x="941" y="907"/>
                </a:cubicBezTo>
                <a:cubicBezTo>
                  <a:pt x="1059" y="907"/>
                  <a:pt x="1177" y="907"/>
                  <a:pt x="1295" y="907"/>
                </a:cubicBezTo>
                <a:cubicBezTo>
                  <a:pt x="1323" y="908"/>
                  <a:pt x="1455" y="930"/>
                  <a:pt x="1442" y="882"/>
                </a:cubicBezTo>
                <a:cubicBezTo>
                  <a:pt x="1456" y="911"/>
                  <a:pt x="1454" y="920"/>
                  <a:pt x="1486" y="923"/>
                </a:cubicBezTo>
                <a:cubicBezTo>
                  <a:pt x="1518" y="926"/>
                  <a:pt x="1530" y="929"/>
                  <a:pt x="1557" y="944"/>
                </a:cubicBezTo>
                <a:cubicBezTo>
                  <a:pt x="1593" y="965"/>
                  <a:pt x="1649" y="971"/>
                  <a:pt x="1671" y="928"/>
                </a:cubicBezTo>
                <a:cubicBezTo>
                  <a:pt x="1672" y="932"/>
                  <a:pt x="1673" y="936"/>
                  <a:pt x="1674" y="939"/>
                </a:cubicBezTo>
                <a:cubicBezTo>
                  <a:pt x="1678" y="931"/>
                  <a:pt x="1685" y="924"/>
                  <a:pt x="1687" y="915"/>
                </a:cubicBezTo>
                <a:cubicBezTo>
                  <a:pt x="1687" y="922"/>
                  <a:pt x="1688" y="929"/>
                  <a:pt x="1687" y="936"/>
                </a:cubicBezTo>
                <a:cubicBezTo>
                  <a:pt x="1695" y="892"/>
                  <a:pt x="1731" y="907"/>
                  <a:pt x="1736" y="943"/>
                </a:cubicBezTo>
                <a:cubicBezTo>
                  <a:pt x="1733" y="935"/>
                  <a:pt x="1736" y="925"/>
                  <a:pt x="1736" y="917"/>
                </a:cubicBezTo>
                <a:cubicBezTo>
                  <a:pt x="1784" y="906"/>
                  <a:pt x="1763" y="981"/>
                  <a:pt x="1814" y="962"/>
                </a:cubicBezTo>
                <a:cubicBezTo>
                  <a:pt x="1805" y="992"/>
                  <a:pt x="1837" y="1015"/>
                  <a:pt x="1830" y="1043"/>
                </a:cubicBezTo>
                <a:cubicBezTo>
                  <a:pt x="1838" y="1043"/>
                  <a:pt x="1834" y="1042"/>
                  <a:pt x="1838" y="1038"/>
                </a:cubicBezTo>
                <a:cubicBezTo>
                  <a:pt x="1848" y="1067"/>
                  <a:pt x="1922" y="1065"/>
                  <a:pt x="1950" y="1070"/>
                </a:cubicBezTo>
                <a:cubicBezTo>
                  <a:pt x="1985" y="1077"/>
                  <a:pt x="1985" y="1108"/>
                  <a:pt x="2007" y="1129"/>
                </a:cubicBezTo>
                <a:cubicBezTo>
                  <a:pt x="2002" y="1128"/>
                  <a:pt x="1997" y="1127"/>
                  <a:pt x="1992" y="1125"/>
                </a:cubicBezTo>
                <a:cubicBezTo>
                  <a:pt x="1992" y="1131"/>
                  <a:pt x="1992" y="1136"/>
                  <a:pt x="1992" y="1142"/>
                </a:cubicBezTo>
                <a:cubicBezTo>
                  <a:pt x="1981" y="1133"/>
                  <a:pt x="1970" y="1131"/>
                  <a:pt x="1961" y="1140"/>
                </a:cubicBezTo>
                <a:cubicBezTo>
                  <a:pt x="1956" y="1120"/>
                  <a:pt x="1953" y="1115"/>
                  <a:pt x="1935" y="1105"/>
                </a:cubicBezTo>
                <a:cubicBezTo>
                  <a:pt x="1952" y="1132"/>
                  <a:pt x="1931" y="1150"/>
                  <a:pt x="1930" y="1177"/>
                </a:cubicBezTo>
                <a:cubicBezTo>
                  <a:pt x="1929" y="1209"/>
                  <a:pt x="1887" y="1221"/>
                  <a:pt x="1905" y="1254"/>
                </a:cubicBezTo>
                <a:cubicBezTo>
                  <a:pt x="1890" y="1248"/>
                  <a:pt x="1883" y="1255"/>
                  <a:pt x="1881" y="1270"/>
                </a:cubicBezTo>
                <a:cubicBezTo>
                  <a:pt x="1914" y="1281"/>
                  <a:pt x="1926" y="1247"/>
                  <a:pt x="1953" y="1237"/>
                </a:cubicBezTo>
                <a:cubicBezTo>
                  <a:pt x="1966" y="1232"/>
                  <a:pt x="1971" y="1244"/>
                  <a:pt x="1987" y="1234"/>
                </a:cubicBezTo>
                <a:cubicBezTo>
                  <a:pt x="2000" y="1226"/>
                  <a:pt x="2022" y="1231"/>
                  <a:pt x="2037" y="1231"/>
                </a:cubicBezTo>
                <a:cubicBezTo>
                  <a:pt x="2035" y="1212"/>
                  <a:pt x="2022" y="1204"/>
                  <a:pt x="2003" y="1207"/>
                </a:cubicBezTo>
                <a:cubicBezTo>
                  <a:pt x="2030" y="1174"/>
                  <a:pt x="2064" y="1173"/>
                  <a:pt x="2104" y="1175"/>
                </a:cubicBezTo>
                <a:cubicBezTo>
                  <a:pt x="2102" y="1171"/>
                  <a:pt x="2100" y="1167"/>
                  <a:pt x="2098" y="1162"/>
                </a:cubicBezTo>
                <a:cubicBezTo>
                  <a:pt x="2121" y="1171"/>
                  <a:pt x="2157" y="1138"/>
                  <a:pt x="2176" y="1125"/>
                </a:cubicBezTo>
                <a:cubicBezTo>
                  <a:pt x="2197" y="1109"/>
                  <a:pt x="2261" y="1121"/>
                  <a:pt x="2288" y="1121"/>
                </a:cubicBezTo>
                <a:cubicBezTo>
                  <a:pt x="2309" y="1121"/>
                  <a:pt x="2339" y="1105"/>
                  <a:pt x="2346" y="1083"/>
                </a:cubicBezTo>
                <a:cubicBezTo>
                  <a:pt x="2356" y="1047"/>
                  <a:pt x="2364" y="1022"/>
                  <a:pt x="2384" y="991"/>
                </a:cubicBezTo>
                <a:cubicBezTo>
                  <a:pt x="2407" y="1021"/>
                  <a:pt x="2425" y="979"/>
                  <a:pt x="2444" y="1014"/>
                </a:cubicBezTo>
                <a:cubicBezTo>
                  <a:pt x="2452" y="1029"/>
                  <a:pt x="2431" y="1079"/>
                  <a:pt x="2449" y="1086"/>
                </a:cubicBezTo>
                <a:cubicBezTo>
                  <a:pt x="2462" y="1091"/>
                  <a:pt x="2446" y="1105"/>
                  <a:pt x="2463" y="1109"/>
                </a:cubicBezTo>
                <a:cubicBezTo>
                  <a:pt x="2479" y="1112"/>
                  <a:pt x="2495" y="1108"/>
                  <a:pt x="2510" y="1106"/>
                </a:cubicBezTo>
                <a:cubicBezTo>
                  <a:pt x="2534" y="1104"/>
                  <a:pt x="2554" y="1064"/>
                  <a:pt x="2572" y="1075"/>
                </a:cubicBezTo>
                <a:cubicBezTo>
                  <a:pt x="2522" y="1106"/>
                  <a:pt x="2588" y="1100"/>
                  <a:pt x="2609" y="1099"/>
                </a:cubicBezTo>
                <a:cubicBezTo>
                  <a:pt x="2592" y="1114"/>
                  <a:pt x="2571" y="1102"/>
                  <a:pt x="2568" y="1105"/>
                </a:cubicBezTo>
                <a:cubicBezTo>
                  <a:pt x="2547" y="1117"/>
                  <a:pt x="2527" y="1129"/>
                  <a:pt x="2507" y="1142"/>
                </a:cubicBezTo>
                <a:cubicBezTo>
                  <a:pt x="2510" y="1141"/>
                  <a:pt x="2513" y="1141"/>
                  <a:pt x="2516" y="1140"/>
                </a:cubicBezTo>
                <a:cubicBezTo>
                  <a:pt x="2505" y="1157"/>
                  <a:pt x="2503" y="1195"/>
                  <a:pt x="2533" y="1196"/>
                </a:cubicBezTo>
                <a:cubicBezTo>
                  <a:pt x="2562" y="1196"/>
                  <a:pt x="2567" y="1128"/>
                  <a:pt x="2600" y="1144"/>
                </a:cubicBezTo>
                <a:cubicBezTo>
                  <a:pt x="2600" y="1131"/>
                  <a:pt x="2677" y="1110"/>
                  <a:pt x="2695" y="1103"/>
                </a:cubicBezTo>
                <a:cubicBezTo>
                  <a:pt x="2682" y="1091"/>
                  <a:pt x="2671" y="1089"/>
                  <a:pt x="2659" y="1073"/>
                </a:cubicBezTo>
                <a:cubicBezTo>
                  <a:pt x="2634" y="1092"/>
                  <a:pt x="2611" y="1077"/>
                  <a:pt x="2585" y="1067"/>
                </a:cubicBezTo>
                <a:cubicBezTo>
                  <a:pt x="2588" y="1066"/>
                  <a:pt x="2590" y="1064"/>
                  <a:pt x="2592" y="1062"/>
                </a:cubicBezTo>
                <a:cubicBezTo>
                  <a:pt x="2555" y="1054"/>
                  <a:pt x="2562" y="1007"/>
                  <a:pt x="2537" y="1008"/>
                </a:cubicBezTo>
                <a:cubicBezTo>
                  <a:pt x="2548" y="986"/>
                  <a:pt x="2558" y="981"/>
                  <a:pt x="2544" y="965"/>
                </a:cubicBezTo>
                <a:cubicBezTo>
                  <a:pt x="2540" y="960"/>
                  <a:pt x="2528" y="982"/>
                  <a:pt x="2521" y="969"/>
                </a:cubicBezTo>
                <a:cubicBezTo>
                  <a:pt x="2517" y="960"/>
                  <a:pt x="2500" y="957"/>
                  <a:pt x="2490" y="958"/>
                </a:cubicBezTo>
                <a:cubicBezTo>
                  <a:pt x="2512" y="947"/>
                  <a:pt x="2565" y="965"/>
                  <a:pt x="2574" y="928"/>
                </a:cubicBezTo>
                <a:cubicBezTo>
                  <a:pt x="2585" y="882"/>
                  <a:pt x="2516" y="893"/>
                  <a:pt x="2493" y="894"/>
                </a:cubicBezTo>
                <a:cubicBezTo>
                  <a:pt x="2463" y="896"/>
                  <a:pt x="2425" y="925"/>
                  <a:pt x="2401" y="944"/>
                </a:cubicBezTo>
                <a:cubicBezTo>
                  <a:pt x="2373" y="966"/>
                  <a:pt x="2355" y="1008"/>
                  <a:pt x="2323" y="1021"/>
                </a:cubicBezTo>
                <a:cubicBezTo>
                  <a:pt x="2349" y="992"/>
                  <a:pt x="2376" y="959"/>
                  <a:pt x="2395" y="928"/>
                </a:cubicBezTo>
                <a:cubicBezTo>
                  <a:pt x="2406" y="912"/>
                  <a:pt x="2419" y="898"/>
                  <a:pt x="2434" y="887"/>
                </a:cubicBezTo>
                <a:cubicBezTo>
                  <a:pt x="2441" y="883"/>
                  <a:pt x="2457" y="889"/>
                  <a:pt x="2462" y="884"/>
                </a:cubicBezTo>
                <a:cubicBezTo>
                  <a:pt x="2471" y="876"/>
                  <a:pt x="2471" y="859"/>
                  <a:pt x="2479" y="850"/>
                </a:cubicBezTo>
                <a:cubicBezTo>
                  <a:pt x="2510" y="818"/>
                  <a:pt x="2574" y="833"/>
                  <a:pt x="2615" y="833"/>
                </a:cubicBezTo>
                <a:cubicBezTo>
                  <a:pt x="2660" y="833"/>
                  <a:pt x="2680" y="840"/>
                  <a:pt x="2724" y="824"/>
                </a:cubicBezTo>
                <a:cubicBezTo>
                  <a:pt x="2728" y="852"/>
                  <a:pt x="2776" y="775"/>
                  <a:pt x="2793" y="771"/>
                </a:cubicBezTo>
                <a:cubicBezTo>
                  <a:pt x="2809" y="768"/>
                  <a:pt x="2924" y="741"/>
                  <a:pt x="2877" y="709"/>
                </a:cubicBezTo>
                <a:cubicBezTo>
                  <a:pt x="2881" y="710"/>
                  <a:pt x="2886" y="710"/>
                  <a:pt x="2890" y="711"/>
                </a:cubicBezTo>
                <a:cubicBezTo>
                  <a:pt x="2886" y="706"/>
                  <a:pt x="2881" y="702"/>
                  <a:pt x="2877" y="698"/>
                </a:cubicBezTo>
                <a:cubicBezTo>
                  <a:pt x="2894" y="688"/>
                  <a:pt x="2881" y="667"/>
                  <a:pt x="2864" y="661"/>
                </a:cubicBezTo>
                <a:cubicBezTo>
                  <a:pt x="2872" y="662"/>
                  <a:pt x="2880" y="660"/>
                  <a:pt x="2888" y="661"/>
                </a:cubicBezTo>
                <a:cubicBezTo>
                  <a:pt x="2887" y="656"/>
                  <a:pt x="2880" y="638"/>
                  <a:pt x="2881" y="638"/>
                </a:cubicBezTo>
                <a:cubicBezTo>
                  <a:pt x="2858" y="629"/>
                  <a:pt x="2837" y="612"/>
                  <a:pt x="2830" y="647"/>
                </a:cubicBezTo>
                <a:cubicBezTo>
                  <a:pt x="2830" y="631"/>
                  <a:pt x="2830" y="615"/>
                  <a:pt x="2830" y="599"/>
                </a:cubicBezTo>
                <a:cubicBezTo>
                  <a:pt x="2821" y="599"/>
                  <a:pt x="2808" y="599"/>
                  <a:pt x="2799" y="601"/>
                </a:cubicBezTo>
                <a:cubicBezTo>
                  <a:pt x="2804" y="602"/>
                  <a:pt x="2809" y="604"/>
                  <a:pt x="2814" y="605"/>
                </a:cubicBezTo>
                <a:cubicBezTo>
                  <a:pt x="2772" y="611"/>
                  <a:pt x="2752" y="631"/>
                  <a:pt x="2719" y="657"/>
                </a:cubicBezTo>
                <a:cubicBezTo>
                  <a:pt x="2724" y="638"/>
                  <a:pt x="2710" y="631"/>
                  <a:pt x="2691" y="629"/>
                </a:cubicBezTo>
                <a:cubicBezTo>
                  <a:pt x="2708" y="615"/>
                  <a:pt x="2719" y="644"/>
                  <a:pt x="2729" y="626"/>
                </a:cubicBezTo>
                <a:cubicBezTo>
                  <a:pt x="2738" y="611"/>
                  <a:pt x="2762" y="608"/>
                  <a:pt x="2778" y="603"/>
                </a:cubicBezTo>
                <a:cubicBezTo>
                  <a:pt x="2770" y="604"/>
                  <a:pt x="2761" y="604"/>
                  <a:pt x="2752" y="605"/>
                </a:cubicBezTo>
                <a:cubicBezTo>
                  <a:pt x="2777" y="595"/>
                  <a:pt x="2801" y="585"/>
                  <a:pt x="2825" y="575"/>
                </a:cubicBezTo>
                <a:cubicBezTo>
                  <a:pt x="2820" y="566"/>
                  <a:pt x="2810" y="556"/>
                  <a:pt x="2803" y="549"/>
                </a:cubicBezTo>
                <a:cubicBezTo>
                  <a:pt x="2787" y="572"/>
                  <a:pt x="2768" y="555"/>
                  <a:pt x="2760" y="534"/>
                </a:cubicBezTo>
                <a:cubicBezTo>
                  <a:pt x="2754" y="541"/>
                  <a:pt x="2745" y="547"/>
                  <a:pt x="2741" y="555"/>
                </a:cubicBezTo>
                <a:cubicBezTo>
                  <a:pt x="2757" y="530"/>
                  <a:pt x="2737" y="520"/>
                  <a:pt x="2713" y="531"/>
                </a:cubicBezTo>
                <a:cubicBezTo>
                  <a:pt x="2728" y="512"/>
                  <a:pt x="2721" y="500"/>
                  <a:pt x="2701" y="494"/>
                </a:cubicBezTo>
                <a:cubicBezTo>
                  <a:pt x="2677" y="488"/>
                  <a:pt x="2688" y="460"/>
                  <a:pt x="2659" y="471"/>
                </a:cubicBezTo>
                <a:cubicBezTo>
                  <a:pt x="2662" y="460"/>
                  <a:pt x="2663" y="456"/>
                  <a:pt x="2665" y="445"/>
                </a:cubicBezTo>
                <a:cubicBezTo>
                  <a:pt x="2651" y="444"/>
                  <a:pt x="2636" y="443"/>
                  <a:pt x="2622" y="441"/>
                </a:cubicBezTo>
                <a:cubicBezTo>
                  <a:pt x="2631" y="441"/>
                  <a:pt x="2641" y="437"/>
                  <a:pt x="2650" y="436"/>
                </a:cubicBezTo>
                <a:cubicBezTo>
                  <a:pt x="2648" y="434"/>
                  <a:pt x="2646" y="432"/>
                  <a:pt x="2645" y="430"/>
                </a:cubicBezTo>
                <a:cubicBezTo>
                  <a:pt x="2651" y="434"/>
                  <a:pt x="2660" y="434"/>
                  <a:pt x="2667" y="438"/>
                </a:cubicBezTo>
                <a:cubicBezTo>
                  <a:pt x="2678" y="421"/>
                  <a:pt x="2675" y="376"/>
                  <a:pt x="2641" y="389"/>
                </a:cubicBezTo>
                <a:cubicBezTo>
                  <a:pt x="2649" y="387"/>
                  <a:pt x="2656" y="380"/>
                  <a:pt x="2663" y="376"/>
                </a:cubicBezTo>
                <a:cubicBezTo>
                  <a:pt x="2658" y="362"/>
                  <a:pt x="2649" y="354"/>
                  <a:pt x="2635" y="358"/>
                </a:cubicBezTo>
                <a:cubicBezTo>
                  <a:pt x="2649" y="339"/>
                  <a:pt x="2632" y="334"/>
                  <a:pt x="2613" y="345"/>
                </a:cubicBezTo>
                <a:cubicBezTo>
                  <a:pt x="2622" y="339"/>
                  <a:pt x="2628" y="329"/>
                  <a:pt x="2637" y="322"/>
                </a:cubicBezTo>
                <a:cubicBezTo>
                  <a:pt x="2625" y="320"/>
                  <a:pt x="2612" y="317"/>
                  <a:pt x="2600" y="315"/>
                </a:cubicBezTo>
                <a:cubicBezTo>
                  <a:pt x="2609" y="313"/>
                  <a:pt x="2617" y="306"/>
                  <a:pt x="2626" y="304"/>
                </a:cubicBezTo>
                <a:cubicBezTo>
                  <a:pt x="2612" y="298"/>
                  <a:pt x="2608" y="288"/>
                  <a:pt x="2613" y="274"/>
                </a:cubicBezTo>
                <a:cubicBezTo>
                  <a:pt x="2600" y="277"/>
                  <a:pt x="2587" y="279"/>
                  <a:pt x="2574" y="281"/>
                </a:cubicBezTo>
                <a:cubicBezTo>
                  <a:pt x="2585" y="275"/>
                  <a:pt x="2596" y="269"/>
                  <a:pt x="2607" y="263"/>
                </a:cubicBezTo>
                <a:cubicBezTo>
                  <a:pt x="2599" y="261"/>
                  <a:pt x="2592" y="252"/>
                  <a:pt x="2583" y="250"/>
                </a:cubicBezTo>
                <a:cubicBezTo>
                  <a:pt x="2586" y="247"/>
                  <a:pt x="2589" y="244"/>
                  <a:pt x="2592" y="241"/>
                </a:cubicBezTo>
                <a:cubicBezTo>
                  <a:pt x="2574" y="240"/>
                  <a:pt x="2577" y="222"/>
                  <a:pt x="2565" y="214"/>
                </a:cubicBezTo>
                <a:cubicBezTo>
                  <a:pt x="2587" y="175"/>
                  <a:pt x="2539" y="188"/>
                  <a:pt x="2526" y="226"/>
                </a:cubicBezTo>
                <a:cubicBezTo>
                  <a:pt x="2524" y="231"/>
                  <a:pt x="2538" y="241"/>
                  <a:pt x="2537" y="246"/>
                </a:cubicBezTo>
                <a:cubicBezTo>
                  <a:pt x="2536" y="251"/>
                  <a:pt x="2522" y="252"/>
                  <a:pt x="2520" y="257"/>
                </a:cubicBezTo>
                <a:cubicBezTo>
                  <a:pt x="2516" y="270"/>
                  <a:pt x="2530" y="287"/>
                  <a:pt x="2505" y="285"/>
                </a:cubicBezTo>
                <a:cubicBezTo>
                  <a:pt x="2517" y="296"/>
                  <a:pt x="2518" y="307"/>
                  <a:pt x="2507" y="319"/>
                </a:cubicBezTo>
                <a:cubicBezTo>
                  <a:pt x="2510" y="305"/>
                  <a:pt x="2505" y="295"/>
                  <a:pt x="2492" y="289"/>
                </a:cubicBezTo>
                <a:cubicBezTo>
                  <a:pt x="2489" y="317"/>
                  <a:pt x="2466" y="326"/>
                  <a:pt x="2446" y="341"/>
                </a:cubicBezTo>
                <a:cubicBezTo>
                  <a:pt x="2444" y="334"/>
                  <a:pt x="2441" y="326"/>
                  <a:pt x="2442" y="319"/>
                </a:cubicBezTo>
                <a:cubicBezTo>
                  <a:pt x="2440" y="320"/>
                  <a:pt x="2438" y="322"/>
                  <a:pt x="2436" y="324"/>
                </a:cubicBezTo>
                <a:cubicBezTo>
                  <a:pt x="2438" y="318"/>
                  <a:pt x="2439" y="312"/>
                  <a:pt x="2440" y="306"/>
                </a:cubicBezTo>
                <a:cubicBezTo>
                  <a:pt x="2431" y="328"/>
                  <a:pt x="2428" y="349"/>
                  <a:pt x="2399" y="345"/>
                </a:cubicBezTo>
                <a:cubicBezTo>
                  <a:pt x="2438" y="348"/>
                  <a:pt x="2426" y="315"/>
                  <a:pt x="2419" y="292"/>
                </a:cubicBezTo>
                <a:cubicBezTo>
                  <a:pt x="2416" y="281"/>
                  <a:pt x="2361" y="299"/>
                  <a:pt x="2349" y="302"/>
                </a:cubicBezTo>
                <a:cubicBezTo>
                  <a:pt x="2366" y="286"/>
                  <a:pt x="2356" y="297"/>
                  <a:pt x="2360" y="281"/>
                </a:cubicBezTo>
                <a:cubicBezTo>
                  <a:pt x="2376" y="290"/>
                  <a:pt x="2375" y="285"/>
                  <a:pt x="2390" y="281"/>
                </a:cubicBezTo>
                <a:cubicBezTo>
                  <a:pt x="2384" y="263"/>
                  <a:pt x="2382" y="273"/>
                  <a:pt x="2390" y="257"/>
                </a:cubicBezTo>
                <a:cubicBezTo>
                  <a:pt x="2385" y="257"/>
                  <a:pt x="2380" y="256"/>
                  <a:pt x="2375" y="255"/>
                </a:cubicBezTo>
                <a:cubicBezTo>
                  <a:pt x="2409" y="212"/>
                  <a:pt x="2342" y="208"/>
                  <a:pt x="2316" y="203"/>
                </a:cubicBezTo>
                <a:cubicBezTo>
                  <a:pt x="2338" y="203"/>
                  <a:pt x="2361" y="202"/>
                  <a:pt x="2384" y="202"/>
                </a:cubicBezTo>
                <a:cubicBezTo>
                  <a:pt x="2367" y="173"/>
                  <a:pt x="2393" y="145"/>
                  <a:pt x="2375" y="127"/>
                </a:cubicBezTo>
                <a:cubicBezTo>
                  <a:pt x="2371" y="134"/>
                  <a:pt x="2362" y="137"/>
                  <a:pt x="2358" y="144"/>
                </a:cubicBezTo>
                <a:cubicBezTo>
                  <a:pt x="2355" y="124"/>
                  <a:pt x="2260" y="117"/>
                  <a:pt x="2304" y="88"/>
                </a:cubicBezTo>
                <a:cubicBezTo>
                  <a:pt x="2296" y="91"/>
                  <a:pt x="2287" y="90"/>
                  <a:pt x="2278" y="92"/>
                </a:cubicBezTo>
                <a:cubicBezTo>
                  <a:pt x="2285" y="79"/>
                  <a:pt x="2280" y="77"/>
                  <a:pt x="2278" y="62"/>
                </a:cubicBezTo>
                <a:cubicBezTo>
                  <a:pt x="2272" y="66"/>
                  <a:pt x="2264" y="67"/>
                  <a:pt x="2258" y="71"/>
                </a:cubicBezTo>
                <a:cubicBezTo>
                  <a:pt x="2274" y="47"/>
                  <a:pt x="2249" y="18"/>
                  <a:pt x="2221" y="18"/>
                </a:cubicBezTo>
                <a:cubicBezTo>
                  <a:pt x="2191" y="17"/>
                  <a:pt x="2188" y="49"/>
                  <a:pt x="2155" y="36"/>
                </a:cubicBezTo>
                <a:cubicBezTo>
                  <a:pt x="2128" y="26"/>
                  <a:pt x="2095" y="0"/>
                  <a:pt x="2073" y="23"/>
                </a:cubicBezTo>
                <a:cubicBezTo>
                  <a:pt x="2056" y="42"/>
                  <a:pt x="2054" y="79"/>
                  <a:pt x="2089" y="77"/>
                </a:cubicBezTo>
                <a:cubicBezTo>
                  <a:pt x="2080" y="100"/>
                  <a:pt x="2071" y="123"/>
                  <a:pt x="2063" y="146"/>
                </a:cubicBezTo>
                <a:cubicBezTo>
                  <a:pt x="2070" y="147"/>
                  <a:pt x="2078" y="153"/>
                  <a:pt x="2085" y="153"/>
                </a:cubicBezTo>
                <a:cubicBezTo>
                  <a:pt x="2062" y="160"/>
                  <a:pt x="2091" y="190"/>
                  <a:pt x="2080" y="209"/>
                </a:cubicBezTo>
                <a:cubicBezTo>
                  <a:pt x="2086" y="209"/>
                  <a:pt x="2092" y="209"/>
                  <a:pt x="2098" y="209"/>
                </a:cubicBezTo>
                <a:cubicBezTo>
                  <a:pt x="2088" y="221"/>
                  <a:pt x="2087" y="231"/>
                  <a:pt x="2102" y="237"/>
                </a:cubicBezTo>
                <a:cubicBezTo>
                  <a:pt x="2095" y="234"/>
                  <a:pt x="2087" y="235"/>
                  <a:pt x="2080" y="233"/>
                </a:cubicBezTo>
                <a:cubicBezTo>
                  <a:pt x="2089" y="263"/>
                  <a:pt x="2066" y="264"/>
                  <a:pt x="2045" y="273"/>
                </a:cubicBezTo>
                <a:cubicBezTo>
                  <a:pt x="2018" y="282"/>
                  <a:pt x="2076" y="322"/>
                  <a:pt x="2082" y="327"/>
                </a:cubicBezTo>
                <a:cubicBezTo>
                  <a:pt x="2107" y="348"/>
                  <a:pt x="2111" y="431"/>
                  <a:pt x="2115" y="464"/>
                </a:cubicBezTo>
                <a:cubicBezTo>
                  <a:pt x="2117" y="457"/>
                  <a:pt x="2123" y="452"/>
                  <a:pt x="2126" y="445"/>
                </a:cubicBezTo>
                <a:cubicBezTo>
                  <a:pt x="2130" y="450"/>
                  <a:pt x="2134" y="461"/>
                  <a:pt x="2135" y="467"/>
                </a:cubicBezTo>
                <a:cubicBezTo>
                  <a:pt x="2106" y="467"/>
                  <a:pt x="2096" y="502"/>
                  <a:pt x="2083" y="524"/>
                </a:cubicBezTo>
                <a:cubicBezTo>
                  <a:pt x="2070" y="545"/>
                  <a:pt x="2031" y="563"/>
                  <a:pt x="2011" y="578"/>
                </a:cubicBezTo>
                <a:cubicBezTo>
                  <a:pt x="2017" y="573"/>
                  <a:pt x="2035" y="637"/>
                  <a:pt x="2036" y="647"/>
                </a:cubicBezTo>
                <a:cubicBezTo>
                  <a:pt x="2040" y="675"/>
                  <a:pt x="2033" y="718"/>
                  <a:pt x="2072" y="720"/>
                </a:cubicBezTo>
                <a:cubicBezTo>
                  <a:pt x="2053" y="717"/>
                  <a:pt x="2047" y="726"/>
                  <a:pt x="2033" y="739"/>
                </a:cubicBezTo>
                <a:cubicBezTo>
                  <a:pt x="2025" y="746"/>
                  <a:pt x="2049" y="759"/>
                  <a:pt x="2037" y="776"/>
                </a:cubicBezTo>
                <a:cubicBezTo>
                  <a:pt x="2021" y="754"/>
                  <a:pt x="2001" y="762"/>
                  <a:pt x="2007" y="787"/>
                </a:cubicBezTo>
                <a:cubicBezTo>
                  <a:pt x="1987" y="769"/>
                  <a:pt x="1972" y="772"/>
                  <a:pt x="1953" y="791"/>
                </a:cubicBezTo>
                <a:cubicBezTo>
                  <a:pt x="2001" y="756"/>
                  <a:pt x="1952" y="729"/>
                  <a:pt x="1916" y="729"/>
                </a:cubicBezTo>
                <a:cubicBezTo>
                  <a:pt x="1925" y="727"/>
                  <a:pt x="1933" y="718"/>
                  <a:pt x="1942" y="715"/>
                </a:cubicBezTo>
                <a:cubicBezTo>
                  <a:pt x="1907" y="669"/>
                  <a:pt x="1905" y="624"/>
                  <a:pt x="1909" y="566"/>
                </a:cubicBezTo>
                <a:cubicBezTo>
                  <a:pt x="1911" y="529"/>
                  <a:pt x="1890" y="540"/>
                  <a:pt x="1855" y="536"/>
                </a:cubicBezTo>
                <a:cubicBezTo>
                  <a:pt x="1817" y="532"/>
                  <a:pt x="1801" y="520"/>
                  <a:pt x="1786" y="560"/>
                </a:cubicBezTo>
                <a:cubicBezTo>
                  <a:pt x="1801" y="521"/>
                  <a:pt x="1794" y="512"/>
                  <a:pt x="1753" y="499"/>
                </a:cubicBezTo>
                <a:cubicBezTo>
                  <a:pt x="1715" y="487"/>
                  <a:pt x="1720" y="470"/>
                  <a:pt x="1691" y="452"/>
                </a:cubicBezTo>
                <a:cubicBezTo>
                  <a:pt x="1663" y="435"/>
                  <a:pt x="1635" y="421"/>
                  <a:pt x="1605" y="407"/>
                </a:cubicBezTo>
                <a:cubicBezTo>
                  <a:pt x="1576" y="394"/>
                  <a:pt x="1553" y="412"/>
                  <a:pt x="1524" y="423"/>
                </a:cubicBezTo>
                <a:cubicBezTo>
                  <a:pt x="1554" y="405"/>
                  <a:pt x="1532" y="367"/>
                  <a:pt x="1524" y="343"/>
                </a:cubicBezTo>
                <a:cubicBezTo>
                  <a:pt x="1520" y="332"/>
                  <a:pt x="1516" y="301"/>
                  <a:pt x="1504" y="299"/>
                </a:cubicBezTo>
                <a:cubicBezTo>
                  <a:pt x="1485" y="296"/>
                  <a:pt x="1470" y="288"/>
                  <a:pt x="1470" y="315"/>
                </a:cubicBezTo>
                <a:cubicBezTo>
                  <a:pt x="1476" y="267"/>
                  <a:pt x="1295" y="291"/>
                  <a:pt x="1265" y="291"/>
                </a:cubicBezTo>
                <a:cubicBezTo>
                  <a:pt x="1095" y="290"/>
                  <a:pt x="924" y="290"/>
                  <a:pt x="754" y="290"/>
                </a:cubicBezTo>
                <a:cubicBezTo>
                  <a:pt x="503" y="290"/>
                  <a:pt x="251" y="289"/>
                  <a:pt x="0" y="289"/>
                </a:cubicBezTo>
                <a:close/>
              </a:path>
            </a:pathLst>
          </a:custGeom>
          <a:solidFill>
            <a:srgbClr val="FF9900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38" name="Freeform 721"/>
          <p:cNvSpPr>
            <a:spLocks noEditPoints="1"/>
          </p:cNvSpPr>
          <p:nvPr/>
        </p:nvSpPr>
        <p:spPr bwMode="auto">
          <a:xfrm>
            <a:off x="1079653" y="2769064"/>
            <a:ext cx="1924074" cy="827091"/>
          </a:xfrm>
          <a:custGeom>
            <a:avLst/>
            <a:gdLst>
              <a:gd name="T0" fmla="*/ 2032 w 2964"/>
              <a:gd name="T1" fmla="*/ 1122 h 1277"/>
              <a:gd name="T2" fmla="*/ 1794 w 2964"/>
              <a:gd name="T3" fmla="*/ 920 h 1277"/>
              <a:gd name="T4" fmla="*/ 1602 w 2964"/>
              <a:gd name="T5" fmla="*/ 947 h 1277"/>
              <a:gd name="T6" fmla="*/ 453 w 2964"/>
              <a:gd name="T7" fmla="*/ 882 h 1277"/>
              <a:gd name="T8" fmla="*/ 268 w 2964"/>
              <a:gd name="T9" fmla="*/ 761 h 1277"/>
              <a:gd name="T10" fmla="*/ 201 w 2964"/>
              <a:gd name="T11" fmla="*/ 527 h 1277"/>
              <a:gd name="T12" fmla="*/ 1517 w 2964"/>
              <a:gd name="T13" fmla="*/ 287 h 1277"/>
              <a:gd name="T14" fmla="*/ 1887 w 2964"/>
              <a:gd name="T15" fmla="*/ 520 h 1277"/>
              <a:gd name="T16" fmla="*/ 2051 w 2964"/>
              <a:gd name="T17" fmla="*/ 756 h 1277"/>
              <a:gd name="T18" fmla="*/ 2057 w 2964"/>
              <a:gd name="T19" fmla="*/ 563 h 1277"/>
              <a:gd name="T20" fmla="*/ 2115 w 2964"/>
              <a:gd name="T21" fmla="*/ 216 h 1277"/>
              <a:gd name="T22" fmla="*/ 2143 w 2964"/>
              <a:gd name="T23" fmla="*/ 0 h 1277"/>
              <a:gd name="T24" fmla="*/ 2420 w 2964"/>
              <a:gd name="T25" fmla="*/ 50 h 1277"/>
              <a:gd name="T26" fmla="*/ 2429 w 2964"/>
              <a:gd name="T27" fmla="*/ 206 h 1277"/>
              <a:gd name="T28" fmla="*/ 2502 w 2964"/>
              <a:gd name="T29" fmla="*/ 290 h 1277"/>
              <a:gd name="T30" fmla="*/ 2566 w 2964"/>
              <a:gd name="T31" fmla="*/ 218 h 1277"/>
              <a:gd name="T32" fmla="*/ 2671 w 2964"/>
              <a:gd name="T33" fmla="*/ 272 h 1277"/>
              <a:gd name="T34" fmla="*/ 2726 w 2964"/>
              <a:gd name="T35" fmla="*/ 388 h 1277"/>
              <a:gd name="T36" fmla="*/ 2858 w 2964"/>
              <a:gd name="T37" fmla="*/ 537 h 1277"/>
              <a:gd name="T38" fmla="*/ 2938 w 2964"/>
              <a:gd name="T39" fmla="*/ 627 h 1277"/>
              <a:gd name="T40" fmla="*/ 2769 w 2964"/>
              <a:gd name="T41" fmla="*/ 830 h 1277"/>
              <a:gd name="T42" fmla="*/ 2600 w 2964"/>
              <a:gd name="T43" fmla="*/ 955 h 1277"/>
              <a:gd name="T44" fmla="*/ 2747 w 2964"/>
              <a:gd name="T45" fmla="*/ 1106 h 1277"/>
              <a:gd name="T46" fmla="*/ 2594 w 2964"/>
              <a:gd name="T47" fmla="*/ 1091 h 1277"/>
              <a:gd name="T48" fmla="*/ 2308 w 2964"/>
              <a:gd name="T49" fmla="*/ 1124 h 1277"/>
              <a:gd name="T50" fmla="*/ 2014 w 2964"/>
              <a:gd name="T51" fmla="*/ 1241 h 1277"/>
              <a:gd name="T52" fmla="*/ 1971 w 2964"/>
              <a:gd name="T53" fmla="*/ 1242 h 1277"/>
              <a:gd name="T54" fmla="*/ 2219 w 2964"/>
              <a:gd name="T55" fmla="*/ 1112 h 1277"/>
              <a:gd name="T56" fmla="*/ 2513 w 2964"/>
              <a:gd name="T57" fmla="*/ 1092 h 1277"/>
              <a:gd name="T58" fmla="*/ 2590 w 2964"/>
              <a:gd name="T59" fmla="*/ 971 h 1277"/>
              <a:gd name="T60" fmla="*/ 2426 w 2964"/>
              <a:gd name="T61" fmla="*/ 978 h 1277"/>
              <a:gd name="T62" fmla="*/ 2770 w 2964"/>
              <a:gd name="T63" fmla="*/ 810 h 1277"/>
              <a:gd name="T64" fmla="*/ 2915 w 2964"/>
              <a:gd name="T65" fmla="*/ 647 h 1277"/>
              <a:gd name="T66" fmla="*/ 2759 w 2964"/>
              <a:gd name="T67" fmla="*/ 640 h 1277"/>
              <a:gd name="T68" fmla="*/ 2799 w 2964"/>
              <a:gd name="T69" fmla="*/ 552 h 1277"/>
              <a:gd name="T70" fmla="*/ 2696 w 2964"/>
              <a:gd name="T71" fmla="*/ 481 h 1277"/>
              <a:gd name="T72" fmla="*/ 2690 w 2964"/>
              <a:gd name="T73" fmla="*/ 375 h 1277"/>
              <a:gd name="T74" fmla="*/ 2647 w 2964"/>
              <a:gd name="T75" fmla="*/ 301 h 1277"/>
              <a:gd name="T76" fmla="*/ 2486 w 2964"/>
              <a:gd name="T77" fmla="*/ 338 h 1277"/>
              <a:gd name="T78" fmla="*/ 2367 w 2964"/>
              <a:gd name="T79" fmla="*/ 314 h 1277"/>
              <a:gd name="T80" fmla="*/ 2374 w 2964"/>
              <a:gd name="T81" fmla="*/ 209 h 1277"/>
              <a:gd name="T82" fmla="*/ 2330 w 2964"/>
              <a:gd name="T83" fmla="*/ 96 h 1277"/>
              <a:gd name="T84" fmla="*/ 2181 w 2964"/>
              <a:gd name="T85" fmla="*/ 31 h 1277"/>
              <a:gd name="T86" fmla="*/ 2140 w 2964"/>
              <a:gd name="T87" fmla="*/ 195 h 1277"/>
              <a:gd name="T88" fmla="*/ 2170 w 2964"/>
              <a:gd name="T89" fmla="*/ 429 h 1277"/>
              <a:gd name="T90" fmla="*/ 2074 w 2964"/>
              <a:gd name="T91" fmla="*/ 574 h 1277"/>
              <a:gd name="T92" fmla="*/ 2078 w 2964"/>
              <a:gd name="T93" fmla="*/ 776 h 1277"/>
              <a:gd name="T94" fmla="*/ 1975 w 2964"/>
              <a:gd name="T95" fmla="*/ 709 h 1277"/>
              <a:gd name="T96" fmla="*/ 1735 w 2964"/>
              <a:gd name="T97" fmla="*/ 455 h 1277"/>
              <a:gd name="T98" fmla="*/ 1510 w 2964"/>
              <a:gd name="T99" fmla="*/ 310 h 1277"/>
              <a:gd name="T100" fmla="*/ 218 w 2964"/>
              <a:gd name="T101" fmla="*/ 561 h 1277"/>
              <a:gd name="T102" fmla="*/ 283 w 2964"/>
              <a:gd name="T103" fmla="*/ 693 h 1277"/>
              <a:gd name="T104" fmla="*/ 309 w 2964"/>
              <a:gd name="T105" fmla="*/ 776 h 1277"/>
              <a:gd name="T106" fmla="*/ 424 w 2964"/>
              <a:gd name="T107" fmla="*/ 840 h 1277"/>
              <a:gd name="T108" fmla="*/ 621 w 2964"/>
              <a:gd name="T109" fmla="*/ 892 h 1277"/>
              <a:gd name="T110" fmla="*/ 1722 w 2964"/>
              <a:gd name="T111" fmla="*/ 898 h 1277"/>
              <a:gd name="T112" fmla="*/ 1879 w 2964"/>
              <a:gd name="T113" fmla="*/ 996 h 1277"/>
              <a:gd name="T114" fmla="*/ 2016 w 2964"/>
              <a:gd name="T115" fmla="*/ 1142 h 1277"/>
              <a:gd name="T116" fmla="*/ 2707 w 2964"/>
              <a:gd name="T117" fmla="*/ 1080 h 1277"/>
              <a:gd name="T118" fmla="*/ 2616 w 2964"/>
              <a:gd name="T119" fmla="*/ 1085 h 1277"/>
              <a:gd name="T120" fmla="*/ 2637 w 2964"/>
              <a:gd name="T121" fmla="*/ 258 h 1277"/>
              <a:gd name="T122" fmla="*/ 2577 w 2964"/>
              <a:gd name="T123" fmla="*/ 257 h 1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964" h="1277">
                <a:moveTo>
                  <a:pt x="1942" y="1277"/>
                </a:moveTo>
                <a:cubicBezTo>
                  <a:pt x="1937" y="1277"/>
                  <a:pt x="1932" y="1276"/>
                  <a:pt x="1927" y="1274"/>
                </a:cubicBezTo>
                <a:cubicBezTo>
                  <a:pt x="1920" y="1271"/>
                  <a:pt x="1920" y="1271"/>
                  <a:pt x="1920" y="1271"/>
                </a:cubicBezTo>
                <a:cubicBezTo>
                  <a:pt x="1921" y="1264"/>
                  <a:pt x="1921" y="1264"/>
                  <a:pt x="1921" y="1264"/>
                </a:cubicBezTo>
                <a:cubicBezTo>
                  <a:pt x="1923" y="1245"/>
                  <a:pt x="1933" y="1239"/>
                  <a:pt x="1941" y="1238"/>
                </a:cubicBezTo>
                <a:cubicBezTo>
                  <a:pt x="1938" y="1222"/>
                  <a:pt x="1948" y="1210"/>
                  <a:pt x="1956" y="1199"/>
                </a:cubicBezTo>
                <a:cubicBezTo>
                  <a:pt x="1963" y="1190"/>
                  <a:pt x="1969" y="1182"/>
                  <a:pt x="1970" y="1171"/>
                </a:cubicBezTo>
                <a:cubicBezTo>
                  <a:pt x="1970" y="1160"/>
                  <a:pt x="1974" y="1151"/>
                  <a:pt x="1977" y="1143"/>
                </a:cubicBezTo>
                <a:cubicBezTo>
                  <a:pt x="1981" y="1129"/>
                  <a:pt x="1985" y="1119"/>
                  <a:pt x="1976" y="1105"/>
                </a:cubicBezTo>
                <a:cubicBezTo>
                  <a:pt x="1956" y="1074"/>
                  <a:pt x="1956" y="1074"/>
                  <a:pt x="1956" y="1074"/>
                </a:cubicBezTo>
                <a:cubicBezTo>
                  <a:pt x="1988" y="1092"/>
                  <a:pt x="1988" y="1092"/>
                  <a:pt x="1988" y="1092"/>
                </a:cubicBezTo>
                <a:cubicBezTo>
                  <a:pt x="2005" y="1101"/>
                  <a:pt x="2011" y="1107"/>
                  <a:pt x="2015" y="1121"/>
                </a:cubicBezTo>
                <a:cubicBezTo>
                  <a:pt x="2021" y="1120"/>
                  <a:pt x="2026" y="1120"/>
                  <a:pt x="2032" y="1122"/>
                </a:cubicBezTo>
                <a:cubicBezTo>
                  <a:pt x="2032" y="1108"/>
                  <a:pt x="2032" y="1108"/>
                  <a:pt x="2032" y="1108"/>
                </a:cubicBezTo>
                <a:cubicBezTo>
                  <a:pt x="2033" y="1108"/>
                  <a:pt x="2033" y="1108"/>
                  <a:pt x="2033" y="1108"/>
                </a:cubicBezTo>
                <a:cubicBezTo>
                  <a:pt x="2032" y="1107"/>
                  <a:pt x="2031" y="1105"/>
                  <a:pt x="2030" y="1104"/>
                </a:cubicBezTo>
                <a:cubicBezTo>
                  <a:pt x="2022" y="1089"/>
                  <a:pt x="2016" y="1078"/>
                  <a:pt x="1997" y="1074"/>
                </a:cubicBezTo>
                <a:cubicBezTo>
                  <a:pt x="1991" y="1073"/>
                  <a:pt x="1983" y="1072"/>
                  <a:pt x="1973" y="1072"/>
                </a:cubicBezTo>
                <a:cubicBezTo>
                  <a:pt x="1941" y="1069"/>
                  <a:pt x="1902" y="1065"/>
                  <a:pt x="1885" y="1047"/>
                </a:cubicBezTo>
                <a:cubicBezTo>
                  <a:pt x="1883" y="1048"/>
                  <a:pt x="1881" y="1048"/>
                  <a:pt x="1879" y="1048"/>
                </a:cubicBezTo>
                <a:cubicBezTo>
                  <a:pt x="1868" y="1048"/>
                  <a:pt x="1868" y="1048"/>
                  <a:pt x="1868" y="1048"/>
                </a:cubicBezTo>
                <a:cubicBezTo>
                  <a:pt x="1870" y="1036"/>
                  <a:pt x="1870" y="1036"/>
                  <a:pt x="1870" y="1036"/>
                </a:cubicBezTo>
                <a:cubicBezTo>
                  <a:pt x="1873" y="1026"/>
                  <a:pt x="1868" y="1016"/>
                  <a:pt x="1863" y="1004"/>
                </a:cubicBezTo>
                <a:cubicBezTo>
                  <a:pt x="1857" y="993"/>
                  <a:pt x="1852" y="982"/>
                  <a:pt x="1852" y="969"/>
                </a:cubicBezTo>
                <a:cubicBezTo>
                  <a:pt x="1830" y="971"/>
                  <a:pt x="1821" y="954"/>
                  <a:pt x="1814" y="940"/>
                </a:cubicBezTo>
                <a:cubicBezTo>
                  <a:pt x="1807" y="926"/>
                  <a:pt x="1803" y="920"/>
                  <a:pt x="1794" y="920"/>
                </a:cubicBezTo>
                <a:cubicBezTo>
                  <a:pt x="1794" y="921"/>
                  <a:pt x="1794" y="923"/>
                  <a:pt x="1793" y="924"/>
                </a:cubicBezTo>
                <a:cubicBezTo>
                  <a:pt x="1793" y="927"/>
                  <a:pt x="1793" y="930"/>
                  <a:pt x="1793" y="933"/>
                </a:cubicBezTo>
                <a:cubicBezTo>
                  <a:pt x="1793" y="934"/>
                  <a:pt x="1794" y="936"/>
                  <a:pt x="1794" y="937"/>
                </a:cubicBezTo>
                <a:cubicBezTo>
                  <a:pt x="1776" y="940"/>
                  <a:pt x="1776" y="940"/>
                  <a:pt x="1776" y="940"/>
                </a:cubicBezTo>
                <a:cubicBezTo>
                  <a:pt x="1775" y="939"/>
                  <a:pt x="1775" y="937"/>
                  <a:pt x="1775" y="936"/>
                </a:cubicBezTo>
                <a:cubicBezTo>
                  <a:pt x="1772" y="922"/>
                  <a:pt x="1763" y="913"/>
                  <a:pt x="1757" y="913"/>
                </a:cubicBezTo>
                <a:cubicBezTo>
                  <a:pt x="1752" y="913"/>
                  <a:pt x="1748" y="921"/>
                  <a:pt x="1746" y="932"/>
                </a:cubicBezTo>
                <a:cubicBezTo>
                  <a:pt x="1735" y="931"/>
                  <a:pt x="1735" y="931"/>
                  <a:pt x="1735" y="931"/>
                </a:cubicBezTo>
                <a:cubicBezTo>
                  <a:pt x="1734" y="933"/>
                  <a:pt x="1733" y="935"/>
                  <a:pt x="1732" y="938"/>
                </a:cubicBezTo>
                <a:cubicBezTo>
                  <a:pt x="1723" y="961"/>
                  <a:pt x="1723" y="961"/>
                  <a:pt x="1723" y="961"/>
                </a:cubicBezTo>
                <a:cubicBezTo>
                  <a:pt x="1717" y="943"/>
                  <a:pt x="1717" y="943"/>
                  <a:pt x="1717" y="943"/>
                </a:cubicBezTo>
                <a:cubicBezTo>
                  <a:pt x="1704" y="957"/>
                  <a:pt x="1685" y="964"/>
                  <a:pt x="1663" y="964"/>
                </a:cubicBezTo>
                <a:cubicBezTo>
                  <a:pt x="1643" y="964"/>
                  <a:pt x="1620" y="958"/>
                  <a:pt x="1602" y="947"/>
                </a:cubicBezTo>
                <a:cubicBezTo>
                  <a:pt x="1576" y="932"/>
                  <a:pt x="1564" y="930"/>
                  <a:pt x="1535" y="927"/>
                </a:cubicBezTo>
                <a:cubicBezTo>
                  <a:pt x="1508" y="925"/>
                  <a:pt x="1500" y="918"/>
                  <a:pt x="1493" y="902"/>
                </a:cubicBezTo>
                <a:cubicBezTo>
                  <a:pt x="1482" y="912"/>
                  <a:pt x="1462" y="917"/>
                  <a:pt x="1429" y="917"/>
                </a:cubicBezTo>
                <a:cubicBezTo>
                  <a:pt x="1407" y="917"/>
                  <a:pt x="1384" y="915"/>
                  <a:pt x="1367" y="913"/>
                </a:cubicBezTo>
                <a:cubicBezTo>
                  <a:pt x="1357" y="912"/>
                  <a:pt x="1349" y="912"/>
                  <a:pt x="1344" y="912"/>
                </a:cubicBezTo>
                <a:cubicBezTo>
                  <a:pt x="1226" y="912"/>
                  <a:pt x="1108" y="911"/>
                  <a:pt x="990" y="911"/>
                </a:cubicBezTo>
                <a:cubicBezTo>
                  <a:pt x="621" y="910"/>
                  <a:pt x="621" y="910"/>
                  <a:pt x="621" y="910"/>
                </a:cubicBezTo>
                <a:cubicBezTo>
                  <a:pt x="614" y="910"/>
                  <a:pt x="604" y="911"/>
                  <a:pt x="591" y="912"/>
                </a:cubicBezTo>
                <a:cubicBezTo>
                  <a:pt x="573" y="914"/>
                  <a:pt x="550" y="916"/>
                  <a:pt x="529" y="916"/>
                </a:cubicBezTo>
                <a:cubicBezTo>
                  <a:pt x="493" y="916"/>
                  <a:pt x="471" y="910"/>
                  <a:pt x="462" y="897"/>
                </a:cubicBezTo>
                <a:cubicBezTo>
                  <a:pt x="454" y="887"/>
                  <a:pt x="454" y="887"/>
                  <a:pt x="454" y="887"/>
                </a:cubicBezTo>
                <a:cubicBezTo>
                  <a:pt x="455" y="887"/>
                  <a:pt x="455" y="887"/>
                  <a:pt x="455" y="887"/>
                </a:cubicBezTo>
                <a:cubicBezTo>
                  <a:pt x="454" y="885"/>
                  <a:pt x="453" y="884"/>
                  <a:pt x="453" y="882"/>
                </a:cubicBezTo>
                <a:cubicBezTo>
                  <a:pt x="434" y="907"/>
                  <a:pt x="434" y="907"/>
                  <a:pt x="434" y="907"/>
                </a:cubicBezTo>
                <a:cubicBezTo>
                  <a:pt x="437" y="874"/>
                  <a:pt x="437" y="874"/>
                  <a:pt x="437" y="874"/>
                </a:cubicBezTo>
                <a:cubicBezTo>
                  <a:pt x="438" y="868"/>
                  <a:pt x="437" y="863"/>
                  <a:pt x="435" y="858"/>
                </a:cubicBezTo>
                <a:cubicBezTo>
                  <a:pt x="426" y="866"/>
                  <a:pt x="408" y="861"/>
                  <a:pt x="401" y="847"/>
                </a:cubicBezTo>
                <a:cubicBezTo>
                  <a:pt x="397" y="841"/>
                  <a:pt x="396" y="834"/>
                  <a:pt x="397" y="827"/>
                </a:cubicBezTo>
                <a:cubicBezTo>
                  <a:pt x="382" y="825"/>
                  <a:pt x="367" y="823"/>
                  <a:pt x="353" y="821"/>
                </a:cubicBezTo>
                <a:cubicBezTo>
                  <a:pt x="336" y="818"/>
                  <a:pt x="336" y="818"/>
                  <a:pt x="336" y="818"/>
                </a:cubicBezTo>
                <a:cubicBezTo>
                  <a:pt x="350" y="802"/>
                  <a:pt x="350" y="802"/>
                  <a:pt x="350" y="802"/>
                </a:cubicBezTo>
                <a:cubicBezTo>
                  <a:pt x="348" y="800"/>
                  <a:pt x="347" y="799"/>
                  <a:pt x="345" y="797"/>
                </a:cubicBezTo>
                <a:cubicBezTo>
                  <a:pt x="345" y="797"/>
                  <a:pt x="345" y="797"/>
                  <a:pt x="345" y="796"/>
                </a:cubicBezTo>
                <a:cubicBezTo>
                  <a:pt x="317" y="805"/>
                  <a:pt x="294" y="796"/>
                  <a:pt x="286" y="774"/>
                </a:cubicBezTo>
                <a:cubicBezTo>
                  <a:pt x="283" y="767"/>
                  <a:pt x="283" y="767"/>
                  <a:pt x="283" y="767"/>
                </a:cubicBezTo>
                <a:cubicBezTo>
                  <a:pt x="268" y="761"/>
                  <a:pt x="268" y="761"/>
                  <a:pt x="268" y="761"/>
                </a:cubicBezTo>
                <a:cubicBezTo>
                  <a:pt x="284" y="756"/>
                  <a:pt x="284" y="756"/>
                  <a:pt x="284" y="756"/>
                </a:cubicBezTo>
                <a:cubicBezTo>
                  <a:pt x="280" y="713"/>
                  <a:pt x="280" y="713"/>
                  <a:pt x="280" y="713"/>
                </a:cubicBezTo>
                <a:cubicBezTo>
                  <a:pt x="279" y="714"/>
                  <a:pt x="278" y="714"/>
                  <a:pt x="277" y="714"/>
                </a:cubicBezTo>
                <a:cubicBezTo>
                  <a:pt x="265" y="719"/>
                  <a:pt x="265" y="719"/>
                  <a:pt x="265" y="719"/>
                </a:cubicBezTo>
                <a:cubicBezTo>
                  <a:pt x="265" y="704"/>
                  <a:pt x="265" y="704"/>
                  <a:pt x="265" y="704"/>
                </a:cubicBezTo>
                <a:cubicBezTo>
                  <a:pt x="257" y="704"/>
                  <a:pt x="250" y="700"/>
                  <a:pt x="245" y="694"/>
                </a:cubicBezTo>
                <a:cubicBezTo>
                  <a:pt x="236" y="682"/>
                  <a:pt x="234" y="661"/>
                  <a:pt x="235" y="646"/>
                </a:cubicBezTo>
                <a:cubicBezTo>
                  <a:pt x="225" y="643"/>
                  <a:pt x="215" y="635"/>
                  <a:pt x="209" y="626"/>
                </a:cubicBezTo>
                <a:cubicBezTo>
                  <a:pt x="202" y="616"/>
                  <a:pt x="200" y="605"/>
                  <a:pt x="203" y="597"/>
                </a:cubicBezTo>
                <a:cubicBezTo>
                  <a:pt x="203" y="595"/>
                  <a:pt x="199" y="591"/>
                  <a:pt x="197" y="589"/>
                </a:cubicBezTo>
                <a:cubicBezTo>
                  <a:pt x="192" y="584"/>
                  <a:pt x="186" y="578"/>
                  <a:pt x="188" y="569"/>
                </a:cubicBezTo>
                <a:cubicBezTo>
                  <a:pt x="189" y="563"/>
                  <a:pt x="194" y="559"/>
                  <a:pt x="199" y="557"/>
                </a:cubicBezTo>
                <a:cubicBezTo>
                  <a:pt x="199" y="548"/>
                  <a:pt x="200" y="537"/>
                  <a:pt x="201" y="527"/>
                </a:cubicBezTo>
                <a:cubicBezTo>
                  <a:pt x="203" y="509"/>
                  <a:pt x="205" y="490"/>
                  <a:pt x="201" y="481"/>
                </a:cubicBezTo>
                <a:cubicBezTo>
                  <a:pt x="197" y="474"/>
                  <a:pt x="182" y="469"/>
                  <a:pt x="169" y="464"/>
                </a:cubicBezTo>
                <a:cubicBezTo>
                  <a:pt x="155" y="459"/>
                  <a:pt x="141" y="454"/>
                  <a:pt x="133" y="444"/>
                </a:cubicBezTo>
                <a:cubicBezTo>
                  <a:pt x="117" y="427"/>
                  <a:pt x="108" y="400"/>
                  <a:pt x="99" y="375"/>
                </a:cubicBezTo>
                <a:cubicBezTo>
                  <a:pt x="87" y="340"/>
                  <a:pt x="74" y="304"/>
                  <a:pt x="46" y="292"/>
                </a:cubicBezTo>
                <a:cubicBezTo>
                  <a:pt x="0" y="275"/>
                  <a:pt x="0" y="275"/>
                  <a:pt x="0" y="275"/>
                </a:cubicBezTo>
                <a:cubicBezTo>
                  <a:pt x="49" y="275"/>
                  <a:pt x="49" y="275"/>
                  <a:pt x="49" y="275"/>
                </a:cubicBezTo>
                <a:cubicBezTo>
                  <a:pt x="264" y="275"/>
                  <a:pt x="480" y="275"/>
                  <a:pt x="695" y="275"/>
                </a:cubicBezTo>
                <a:cubicBezTo>
                  <a:pt x="988" y="276"/>
                  <a:pt x="988" y="276"/>
                  <a:pt x="988" y="276"/>
                </a:cubicBezTo>
                <a:cubicBezTo>
                  <a:pt x="1097" y="276"/>
                  <a:pt x="1205" y="276"/>
                  <a:pt x="1314" y="276"/>
                </a:cubicBezTo>
                <a:cubicBezTo>
                  <a:pt x="1319" y="276"/>
                  <a:pt x="1329" y="276"/>
                  <a:pt x="1341" y="275"/>
                </a:cubicBezTo>
                <a:cubicBezTo>
                  <a:pt x="1365" y="273"/>
                  <a:pt x="1397" y="271"/>
                  <a:pt x="1428" y="271"/>
                </a:cubicBezTo>
                <a:cubicBezTo>
                  <a:pt x="1474" y="271"/>
                  <a:pt x="1503" y="276"/>
                  <a:pt x="1517" y="287"/>
                </a:cubicBezTo>
                <a:cubicBezTo>
                  <a:pt x="1525" y="279"/>
                  <a:pt x="1536" y="281"/>
                  <a:pt x="1547" y="284"/>
                </a:cubicBezTo>
                <a:cubicBezTo>
                  <a:pt x="1549" y="284"/>
                  <a:pt x="1552" y="285"/>
                  <a:pt x="1554" y="285"/>
                </a:cubicBezTo>
                <a:cubicBezTo>
                  <a:pt x="1570" y="288"/>
                  <a:pt x="1575" y="309"/>
                  <a:pt x="1579" y="326"/>
                </a:cubicBezTo>
                <a:cubicBezTo>
                  <a:pt x="1580" y="329"/>
                  <a:pt x="1581" y="332"/>
                  <a:pt x="1582" y="335"/>
                </a:cubicBezTo>
                <a:cubicBezTo>
                  <a:pt x="1583" y="338"/>
                  <a:pt x="1584" y="342"/>
                  <a:pt x="1586" y="346"/>
                </a:cubicBezTo>
                <a:cubicBezTo>
                  <a:pt x="1592" y="361"/>
                  <a:pt x="1599" y="380"/>
                  <a:pt x="1597" y="397"/>
                </a:cubicBezTo>
                <a:cubicBezTo>
                  <a:pt x="1617" y="389"/>
                  <a:pt x="1638" y="384"/>
                  <a:pt x="1658" y="394"/>
                </a:cubicBezTo>
                <a:cubicBezTo>
                  <a:pt x="1686" y="407"/>
                  <a:pt x="1715" y="421"/>
                  <a:pt x="1745" y="439"/>
                </a:cubicBezTo>
                <a:cubicBezTo>
                  <a:pt x="1758" y="447"/>
                  <a:pt x="1766" y="455"/>
                  <a:pt x="1772" y="463"/>
                </a:cubicBezTo>
                <a:cubicBezTo>
                  <a:pt x="1779" y="472"/>
                  <a:pt x="1786" y="479"/>
                  <a:pt x="1805" y="485"/>
                </a:cubicBezTo>
                <a:cubicBezTo>
                  <a:pt x="1828" y="492"/>
                  <a:pt x="1842" y="499"/>
                  <a:pt x="1848" y="512"/>
                </a:cubicBezTo>
                <a:cubicBezTo>
                  <a:pt x="1849" y="514"/>
                  <a:pt x="1850" y="517"/>
                  <a:pt x="1851" y="520"/>
                </a:cubicBezTo>
                <a:cubicBezTo>
                  <a:pt x="1860" y="516"/>
                  <a:pt x="1872" y="517"/>
                  <a:pt x="1887" y="520"/>
                </a:cubicBezTo>
                <a:cubicBezTo>
                  <a:pt x="1892" y="520"/>
                  <a:pt x="1899" y="521"/>
                  <a:pt x="1905" y="522"/>
                </a:cubicBezTo>
                <a:cubicBezTo>
                  <a:pt x="1913" y="523"/>
                  <a:pt x="1920" y="523"/>
                  <a:pt x="1926" y="523"/>
                </a:cubicBezTo>
                <a:cubicBezTo>
                  <a:pt x="1940" y="523"/>
                  <a:pt x="1952" y="523"/>
                  <a:pt x="1960" y="532"/>
                </a:cubicBezTo>
                <a:cubicBezTo>
                  <a:pt x="1966" y="538"/>
                  <a:pt x="1968" y="547"/>
                  <a:pt x="1967" y="561"/>
                </a:cubicBezTo>
                <a:cubicBezTo>
                  <a:pt x="1964" y="615"/>
                  <a:pt x="1964" y="660"/>
                  <a:pt x="1998" y="704"/>
                </a:cubicBezTo>
                <a:cubicBezTo>
                  <a:pt x="2005" y="713"/>
                  <a:pt x="2005" y="713"/>
                  <a:pt x="2005" y="713"/>
                </a:cubicBezTo>
                <a:cubicBezTo>
                  <a:pt x="1995" y="718"/>
                  <a:pt x="1995" y="718"/>
                  <a:pt x="1995" y="718"/>
                </a:cubicBezTo>
                <a:cubicBezTo>
                  <a:pt x="1994" y="718"/>
                  <a:pt x="1993" y="719"/>
                  <a:pt x="1992" y="719"/>
                </a:cubicBezTo>
                <a:cubicBezTo>
                  <a:pt x="2009" y="724"/>
                  <a:pt x="2023" y="733"/>
                  <a:pt x="2029" y="746"/>
                </a:cubicBezTo>
                <a:cubicBezTo>
                  <a:pt x="2030" y="750"/>
                  <a:pt x="2032" y="755"/>
                  <a:pt x="2031" y="761"/>
                </a:cubicBezTo>
                <a:cubicBezTo>
                  <a:pt x="2031" y="761"/>
                  <a:pt x="2031" y="761"/>
                  <a:pt x="2031" y="761"/>
                </a:cubicBezTo>
                <a:cubicBezTo>
                  <a:pt x="2036" y="761"/>
                  <a:pt x="2042" y="762"/>
                  <a:pt x="2047" y="765"/>
                </a:cubicBezTo>
                <a:cubicBezTo>
                  <a:pt x="2048" y="762"/>
                  <a:pt x="2049" y="759"/>
                  <a:pt x="2051" y="756"/>
                </a:cubicBezTo>
                <a:cubicBezTo>
                  <a:pt x="2057" y="749"/>
                  <a:pt x="2067" y="747"/>
                  <a:pt x="2077" y="751"/>
                </a:cubicBezTo>
                <a:cubicBezTo>
                  <a:pt x="2076" y="751"/>
                  <a:pt x="2076" y="751"/>
                  <a:pt x="2076" y="751"/>
                </a:cubicBezTo>
                <a:cubicBezTo>
                  <a:pt x="2073" y="746"/>
                  <a:pt x="2067" y="735"/>
                  <a:pt x="2076" y="727"/>
                </a:cubicBezTo>
                <a:cubicBezTo>
                  <a:pt x="2081" y="722"/>
                  <a:pt x="2081" y="722"/>
                  <a:pt x="2081" y="722"/>
                </a:cubicBezTo>
                <a:cubicBezTo>
                  <a:pt x="2085" y="719"/>
                  <a:pt x="2088" y="715"/>
                  <a:pt x="2092" y="712"/>
                </a:cubicBezTo>
                <a:cubicBezTo>
                  <a:pt x="2079" y="699"/>
                  <a:pt x="2078" y="676"/>
                  <a:pt x="2077" y="658"/>
                </a:cubicBezTo>
                <a:cubicBezTo>
                  <a:pt x="2077" y="653"/>
                  <a:pt x="2077" y="648"/>
                  <a:pt x="2076" y="643"/>
                </a:cubicBezTo>
                <a:cubicBezTo>
                  <a:pt x="2075" y="634"/>
                  <a:pt x="2061" y="586"/>
                  <a:pt x="2056" y="580"/>
                </a:cubicBezTo>
                <a:cubicBezTo>
                  <a:pt x="2056" y="580"/>
                  <a:pt x="2058" y="581"/>
                  <a:pt x="2061" y="581"/>
                </a:cubicBezTo>
                <a:cubicBezTo>
                  <a:pt x="2061" y="573"/>
                  <a:pt x="2061" y="573"/>
                  <a:pt x="2061" y="573"/>
                </a:cubicBezTo>
                <a:cubicBezTo>
                  <a:pt x="2055" y="565"/>
                  <a:pt x="2055" y="565"/>
                  <a:pt x="2055" y="565"/>
                </a:cubicBezTo>
                <a:cubicBezTo>
                  <a:pt x="2055" y="564"/>
                  <a:pt x="2056" y="564"/>
                  <a:pt x="2057" y="564"/>
                </a:cubicBezTo>
                <a:cubicBezTo>
                  <a:pt x="2057" y="563"/>
                  <a:pt x="2057" y="563"/>
                  <a:pt x="2057" y="563"/>
                </a:cubicBezTo>
                <a:cubicBezTo>
                  <a:pt x="2063" y="559"/>
                  <a:pt x="2070" y="555"/>
                  <a:pt x="2077" y="551"/>
                </a:cubicBezTo>
                <a:cubicBezTo>
                  <a:pt x="2096" y="539"/>
                  <a:pt x="2116" y="527"/>
                  <a:pt x="2124" y="514"/>
                </a:cubicBezTo>
                <a:cubicBezTo>
                  <a:pt x="2127" y="509"/>
                  <a:pt x="2130" y="504"/>
                  <a:pt x="2132" y="499"/>
                </a:cubicBezTo>
                <a:cubicBezTo>
                  <a:pt x="2138" y="487"/>
                  <a:pt x="2145" y="473"/>
                  <a:pt x="2155" y="464"/>
                </a:cubicBezTo>
                <a:cubicBezTo>
                  <a:pt x="2155" y="460"/>
                  <a:pt x="2155" y="460"/>
                  <a:pt x="2155" y="460"/>
                </a:cubicBezTo>
                <a:cubicBezTo>
                  <a:pt x="2154" y="454"/>
                  <a:pt x="2153" y="448"/>
                  <a:pt x="2153" y="440"/>
                </a:cubicBezTo>
                <a:cubicBezTo>
                  <a:pt x="2149" y="407"/>
                  <a:pt x="2143" y="344"/>
                  <a:pt x="2125" y="329"/>
                </a:cubicBezTo>
                <a:cubicBezTo>
                  <a:pt x="2121" y="327"/>
                  <a:pt x="2121" y="327"/>
                  <a:pt x="2121" y="327"/>
                </a:cubicBezTo>
                <a:cubicBezTo>
                  <a:pt x="2094" y="305"/>
                  <a:pt x="2076" y="288"/>
                  <a:pt x="2078" y="273"/>
                </a:cubicBezTo>
                <a:cubicBezTo>
                  <a:pt x="2078" y="269"/>
                  <a:pt x="2081" y="263"/>
                  <a:pt x="2090" y="259"/>
                </a:cubicBezTo>
                <a:cubicBezTo>
                  <a:pt x="2094" y="258"/>
                  <a:pt x="2097" y="256"/>
                  <a:pt x="2101" y="255"/>
                </a:cubicBezTo>
                <a:cubicBezTo>
                  <a:pt x="2120" y="249"/>
                  <a:pt x="2125" y="247"/>
                  <a:pt x="2120" y="231"/>
                </a:cubicBezTo>
                <a:cubicBezTo>
                  <a:pt x="2115" y="216"/>
                  <a:pt x="2115" y="216"/>
                  <a:pt x="2115" y="216"/>
                </a:cubicBezTo>
                <a:cubicBezTo>
                  <a:pt x="2130" y="219"/>
                  <a:pt x="2130" y="219"/>
                  <a:pt x="2130" y="219"/>
                </a:cubicBezTo>
                <a:cubicBezTo>
                  <a:pt x="2130" y="217"/>
                  <a:pt x="2130" y="215"/>
                  <a:pt x="2131" y="213"/>
                </a:cubicBezTo>
                <a:cubicBezTo>
                  <a:pt x="2113" y="213"/>
                  <a:pt x="2113" y="213"/>
                  <a:pt x="2113" y="213"/>
                </a:cubicBezTo>
                <a:cubicBezTo>
                  <a:pt x="2121" y="200"/>
                  <a:pt x="2121" y="200"/>
                  <a:pt x="2121" y="200"/>
                </a:cubicBezTo>
                <a:cubicBezTo>
                  <a:pt x="2124" y="194"/>
                  <a:pt x="2121" y="186"/>
                  <a:pt x="2119" y="177"/>
                </a:cubicBezTo>
                <a:cubicBezTo>
                  <a:pt x="2116" y="169"/>
                  <a:pt x="2114" y="160"/>
                  <a:pt x="2117" y="152"/>
                </a:cubicBezTo>
                <a:cubicBezTo>
                  <a:pt x="2114" y="151"/>
                  <a:pt x="2112" y="150"/>
                  <a:pt x="2110" y="150"/>
                </a:cubicBezTo>
                <a:cubicBezTo>
                  <a:pt x="2099" y="148"/>
                  <a:pt x="2099" y="148"/>
                  <a:pt x="2099" y="148"/>
                </a:cubicBezTo>
                <a:cubicBezTo>
                  <a:pt x="2103" y="138"/>
                  <a:pt x="2103" y="138"/>
                  <a:pt x="2103" y="138"/>
                </a:cubicBezTo>
                <a:cubicBezTo>
                  <a:pt x="2110" y="119"/>
                  <a:pt x="2118" y="99"/>
                  <a:pt x="2125" y="80"/>
                </a:cubicBezTo>
                <a:cubicBezTo>
                  <a:pt x="2112" y="77"/>
                  <a:pt x="2106" y="68"/>
                  <a:pt x="2104" y="63"/>
                </a:cubicBezTo>
                <a:cubicBezTo>
                  <a:pt x="2097" y="48"/>
                  <a:pt x="2102" y="26"/>
                  <a:pt x="2115" y="12"/>
                </a:cubicBezTo>
                <a:cubicBezTo>
                  <a:pt x="2123" y="4"/>
                  <a:pt x="2132" y="0"/>
                  <a:pt x="2143" y="0"/>
                </a:cubicBezTo>
                <a:cubicBezTo>
                  <a:pt x="2158" y="0"/>
                  <a:pt x="2174" y="7"/>
                  <a:pt x="2189" y="14"/>
                </a:cubicBezTo>
                <a:cubicBezTo>
                  <a:pt x="2195" y="17"/>
                  <a:pt x="2201" y="20"/>
                  <a:pt x="2207" y="23"/>
                </a:cubicBezTo>
                <a:cubicBezTo>
                  <a:pt x="2220" y="27"/>
                  <a:pt x="2225" y="25"/>
                  <a:pt x="2236" y="17"/>
                </a:cubicBezTo>
                <a:cubicBezTo>
                  <a:pt x="2244" y="11"/>
                  <a:pt x="2253" y="3"/>
                  <a:pt x="2269" y="3"/>
                </a:cubicBezTo>
                <a:cubicBezTo>
                  <a:pt x="2289" y="4"/>
                  <a:pt x="2307" y="15"/>
                  <a:pt x="2316" y="31"/>
                </a:cubicBezTo>
                <a:cubicBezTo>
                  <a:pt x="2319" y="37"/>
                  <a:pt x="2321" y="44"/>
                  <a:pt x="2321" y="50"/>
                </a:cubicBezTo>
                <a:cubicBezTo>
                  <a:pt x="2322" y="50"/>
                  <a:pt x="2322" y="50"/>
                  <a:pt x="2322" y="50"/>
                </a:cubicBezTo>
                <a:cubicBezTo>
                  <a:pt x="2335" y="41"/>
                  <a:pt x="2335" y="41"/>
                  <a:pt x="2335" y="41"/>
                </a:cubicBezTo>
                <a:cubicBezTo>
                  <a:pt x="2337" y="56"/>
                  <a:pt x="2337" y="56"/>
                  <a:pt x="2337" y="56"/>
                </a:cubicBezTo>
                <a:cubicBezTo>
                  <a:pt x="2337" y="60"/>
                  <a:pt x="2338" y="63"/>
                  <a:pt x="2339" y="66"/>
                </a:cubicBezTo>
                <a:cubicBezTo>
                  <a:pt x="2339" y="69"/>
                  <a:pt x="2340" y="73"/>
                  <a:pt x="2340" y="76"/>
                </a:cubicBezTo>
                <a:cubicBezTo>
                  <a:pt x="2344" y="76"/>
                  <a:pt x="2348" y="76"/>
                  <a:pt x="2350" y="75"/>
                </a:cubicBezTo>
                <a:cubicBezTo>
                  <a:pt x="2420" y="50"/>
                  <a:pt x="2420" y="50"/>
                  <a:pt x="2420" y="50"/>
                </a:cubicBezTo>
                <a:cubicBezTo>
                  <a:pt x="2358" y="91"/>
                  <a:pt x="2358" y="91"/>
                  <a:pt x="2358" y="91"/>
                </a:cubicBezTo>
                <a:cubicBezTo>
                  <a:pt x="2352" y="95"/>
                  <a:pt x="2351" y="98"/>
                  <a:pt x="2351" y="98"/>
                </a:cubicBezTo>
                <a:cubicBezTo>
                  <a:pt x="2353" y="101"/>
                  <a:pt x="2370" y="108"/>
                  <a:pt x="2379" y="111"/>
                </a:cubicBezTo>
                <a:cubicBezTo>
                  <a:pt x="2390" y="116"/>
                  <a:pt x="2401" y="120"/>
                  <a:pt x="2408" y="125"/>
                </a:cubicBezTo>
                <a:cubicBezTo>
                  <a:pt x="2409" y="124"/>
                  <a:pt x="2409" y="124"/>
                  <a:pt x="2410" y="123"/>
                </a:cubicBezTo>
                <a:cubicBezTo>
                  <a:pt x="2413" y="121"/>
                  <a:pt x="2415" y="119"/>
                  <a:pt x="2416" y="117"/>
                </a:cubicBezTo>
                <a:cubicBezTo>
                  <a:pt x="2422" y="107"/>
                  <a:pt x="2422" y="107"/>
                  <a:pt x="2422" y="107"/>
                </a:cubicBezTo>
                <a:cubicBezTo>
                  <a:pt x="2431" y="116"/>
                  <a:pt x="2431" y="116"/>
                  <a:pt x="2431" y="116"/>
                </a:cubicBezTo>
                <a:cubicBezTo>
                  <a:pt x="2442" y="128"/>
                  <a:pt x="2440" y="143"/>
                  <a:pt x="2438" y="156"/>
                </a:cubicBezTo>
                <a:cubicBezTo>
                  <a:pt x="2436" y="168"/>
                  <a:pt x="2434" y="180"/>
                  <a:pt x="2441" y="192"/>
                </a:cubicBezTo>
                <a:cubicBezTo>
                  <a:pt x="2450" y="205"/>
                  <a:pt x="2450" y="205"/>
                  <a:pt x="2450" y="205"/>
                </a:cubicBezTo>
                <a:cubicBezTo>
                  <a:pt x="2434" y="206"/>
                  <a:pt x="2434" y="206"/>
                  <a:pt x="2434" y="206"/>
                </a:cubicBezTo>
                <a:cubicBezTo>
                  <a:pt x="2432" y="206"/>
                  <a:pt x="2430" y="206"/>
                  <a:pt x="2429" y="206"/>
                </a:cubicBezTo>
                <a:cubicBezTo>
                  <a:pt x="2434" y="209"/>
                  <a:pt x="2439" y="214"/>
                  <a:pt x="2441" y="220"/>
                </a:cubicBezTo>
                <a:cubicBezTo>
                  <a:pt x="2444" y="227"/>
                  <a:pt x="2443" y="235"/>
                  <a:pt x="2439" y="243"/>
                </a:cubicBezTo>
                <a:cubicBezTo>
                  <a:pt x="2453" y="244"/>
                  <a:pt x="2453" y="244"/>
                  <a:pt x="2453" y="244"/>
                </a:cubicBezTo>
                <a:cubicBezTo>
                  <a:pt x="2447" y="256"/>
                  <a:pt x="2447" y="256"/>
                  <a:pt x="2447" y="256"/>
                </a:cubicBezTo>
                <a:cubicBezTo>
                  <a:pt x="2446" y="259"/>
                  <a:pt x="2445" y="262"/>
                  <a:pt x="2444" y="263"/>
                </a:cubicBezTo>
                <a:cubicBezTo>
                  <a:pt x="2445" y="266"/>
                  <a:pt x="2446" y="269"/>
                  <a:pt x="2448" y="274"/>
                </a:cubicBezTo>
                <a:cubicBezTo>
                  <a:pt x="2448" y="275"/>
                  <a:pt x="2448" y="275"/>
                  <a:pt x="2448" y="275"/>
                </a:cubicBezTo>
                <a:cubicBezTo>
                  <a:pt x="2452" y="275"/>
                  <a:pt x="2456" y="274"/>
                  <a:pt x="2459" y="274"/>
                </a:cubicBezTo>
                <a:cubicBezTo>
                  <a:pt x="2472" y="274"/>
                  <a:pt x="2476" y="280"/>
                  <a:pt x="2477" y="284"/>
                </a:cubicBezTo>
                <a:cubicBezTo>
                  <a:pt x="2478" y="288"/>
                  <a:pt x="2478" y="288"/>
                  <a:pt x="2478" y="288"/>
                </a:cubicBezTo>
                <a:cubicBezTo>
                  <a:pt x="2479" y="291"/>
                  <a:pt x="2480" y="294"/>
                  <a:pt x="2481" y="297"/>
                </a:cubicBezTo>
                <a:cubicBezTo>
                  <a:pt x="2491" y="300"/>
                  <a:pt x="2491" y="300"/>
                  <a:pt x="2491" y="300"/>
                </a:cubicBezTo>
                <a:cubicBezTo>
                  <a:pt x="2502" y="290"/>
                  <a:pt x="2502" y="290"/>
                  <a:pt x="2502" y="290"/>
                </a:cubicBezTo>
                <a:cubicBezTo>
                  <a:pt x="2500" y="314"/>
                  <a:pt x="2500" y="314"/>
                  <a:pt x="2500" y="314"/>
                </a:cubicBezTo>
                <a:cubicBezTo>
                  <a:pt x="2500" y="316"/>
                  <a:pt x="2500" y="318"/>
                  <a:pt x="2501" y="321"/>
                </a:cubicBezTo>
                <a:cubicBezTo>
                  <a:pt x="2517" y="310"/>
                  <a:pt x="2530" y="302"/>
                  <a:pt x="2532" y="283"/>
                </a:cubicBezTo>
                <a:cubicBezTo>
                  <a:pt x="2533" y="274"/>
                  <a:pt x="2533" y="274"/>
                  <a:pt x="2533" y="274"/>
                </a:cubicBezTo>
                <a:cubicBezTo>
                  <a:pt x="2528" y="269"/>
                  <a:pt x="2528" y="269"/>
                  <a:pt x="2528" y="269"/>
                </a:cubicBezTo>
                <a:cubicBezTo>
                  <a:pt x="2557" y="271"/>
                  <a:pt x="2557" y="271"/>
                  <a:pt x="2557" y="271"/>
                </a:cubicBezTo>
                <a:cubicBezTo>
                  <a:pt x="2560" y="271"/>
                  <a:pt x="2561" y="271"/>
                  <a:pt x="2561" y="271"/>
                </a:cubicBezTo>
                <a:cubicBezTo>
                  <a:pt x="2561" y="271"/>
                  <a:pt x="2560" y="268"/>
                  <a:pt x="2560" y="266"/>
                </a:cubicBezTo>
                <a:cubicBezTo>
                  <a:pt x="2559" y="261"/>
                  <a:pt x="2558" y="255"/>
                  <a:pt x="2560" y="250"/>
                </a:cubicBezTo>
                <a:cubicBezTo>
                  <a:pt x="2562" y="243"/>
                  <a:pt x="2569" y="240"/>
                  <a:pt x="2574" y="238"/>
                </a:cubicBezTo>
                <a:cubicBezTo>
                  <a:pt x="2574" y="238"/>
                  <a:pt x="2574" y="238"/>
                  <a:pt x="2574" y="238"/>
                </a:cubicBezTo>
                <a:cubicBezTo>
                  <a:pt x="2574" y="238"/>
                  <a:pt x="2573" y="237"/>
                  <a:pt x="2573" y="237"/>
                </a:cubicBezTo>
                <a:cubicBezTo>
                  <a:pt x="2569" y="232"/>
                  <a:pt x="2563" y="225"/>
                  <a:pt x="2566" y="218"/>
                </a:cubicBezTo>
                <a:cubicBezTo>
                  <a:pt x="2575" y="193"/>
                  <a:pt x="2597" y="176"/>
                  <a:pt x="2612" y="176"/>
                </a:cubicBezTo>
                <a:cubicBezTo>
                  <a:pt x="2618" y="176"/>
                  <a:pt x="2624" y="179"/>
                  <a:pt x="2626" y="184"/>
                </a:cubicBezTo>
                <a:cubicBezTo>
                  <a:pt x="2630" y="190"/>
                  <a:pt x="2629" y="197"/>
                  <a:pt x="2625" y="207"/>
                </a:cubicBezTo>
                <a:cubicBezTo>
                  <a:pt x="2628" y="211"/>
                  <a:pt x="2630" y="214"/>
                  <a:pt x="2632" y="218"/>
                </a:cubicBezTo>
                <a:cubicBezTo>
                  <a:pt x="2635" y="224"/>
                  <a:pt x="2637" y="226"/>
                  <a:pt x="2642" y="226"/>
                </a:cubicBezTo>
                <a:cubicBezTo>
                  <a:pt x="2662" y="227"/>
                  <a:pt x="2662" y="227"/>
                  <a:pt x="2662" y="227"/>
                </a:cubicBezTo>
                <a:cubicBezTo>
                  <a:pt x="2648" y="242"/>
                  <a:pt x="2648" y="242"/>
                  <a:pt x="2648" y="242"/>
                </a:cubicBezTo>
                <a:cubicBezTo>
                  <a:pt x="2648" y="242"/>
                  <a:pt x="2648" y="242"/>
                  <a:pt x="2647" y="243"/>
                </a:cubicBezTo>
                <a:cubicBezTo>
                  <a:pt x="2648" y="243"/>
                  <a:pt x="2648" y="243"/>
                  <a:pt x="2649" y="244"/>
                </a:cubicBezTo>
                <a:cubicBezTo>
                  <a:pt x="2652" y="246"/>
                  <a:pt x="2656" y="248"/>
                  <a:pt x="2659" y="249"/>
                </a:cubicBezTo>
                <a:cubicBezTo>
                  <a:pt x="2682" y="254"/>
                  <a:pt x="2682" y="254"/>
                  <a:pt x="2682" y="254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1" y="272"/>
                  <a:pt x="2671" y="272"/>
                  <a:pt x="2671" y="272"/>
                </a:cubicBezTo>
                <a:cubicBezTo>
                  <a:pt x="2667" y="282"/>
                  <a:pt x="2669" y="286"/>
                  <a:pt x="2679" y="290"/>
                </a:cubicBezTo>
                <a:cubicBezTo>
                  <a:pt x="2703" y="301"/>
                  <a:pt x="2703" y="301"/>
                  <a:pt x="2703" y="301"/>
                </a:cubicBezTo>
                <a:cubicBezTo>
                  <a:pt x="2681" y="307"/>
                  <a:pt x="2681" y="307"/>
                  <a:pt x="2681" y="307"/>
                </a:cubicBezTo>
                <a:cubicBezTo>
                  <a:pt x="2683" y="307"/>
                  <a:pt x="2686" y="308"/>
                  <a:pt x="2688" y="308"/>
                </a:cubicBezTo>
                <a:cubicBezTo>
                  <a:pt x="2708" y="313"/>
                  <a:pt x="2708" y="313"/>
                  <a:pt x="2708" y="313"/>
                </a:cubicBezTo>
                <a:cubicBezTo>
                  <a:pt x="2692" y="325"/>
                  <a:pt x="2692" y="325"/>
                  <a:pt x="2692" y="325"/>
                </a:cubicBezTo>
                <a:cubicBezTo>
                  <a:pt x="2691" y="326"/>
                  <a:pt x="2690" y="326"/>
                  <a:pt x="2689" y="327"/>
                </a:cubicBezTo>
                <a:cubicBezTo>
                  <a:pt x="2693" y="328"/>
                  <a:pt x="2695" y="331"/>
                  <a:pt x="2697" y="334"/>
                </a:cubicBezTo>
                <a:cubicBezTo>
                  <a:pt x="2698" y="336"/>
                  <a:pt x="2699" y="340"/>
                  <a:pt x="2698" y="344"/>
                </a:cubicBezTo>
                <a:cubicBezTo>
                  <a:pt x="2706" y="346"/>
                  <a:pt x="2715" y="352"/>
                  <a:pt x="2721" y="368"/>
                </a:cubicBezTo>
                <a:cubicBezTo>
                  <a:pt x="2724" y="376"/>
                  <a:pt x="2724" y="376"/>
                  <a:pt x="2724" y="376"/>
                </a:cubicBezTo>
                <a:cubicBezTo>
                  <a:pt x="2718" y="379"/>
                  <a:pt x="2718" y="379"/>
                  <a:pt x="2718" y="379"/>
                </a:cubicBezTo>
                <a:cubicBezTo>
                  <a:pt x="2721" y="381"/>
                  <a:pt x="2724" y="384"/>
                  <a:pt x="2726" y="388"/>
                </a:cubicBezTo>
                <a:cubicBezTo>
                  <a:pt x="2734" y="403"/>
                  <a:pt x="2731" y="425"/>
                  <a:pt x="2724" y="436"/>
                </a:cubicBezTo>
                <a:cubicBezTo>
                  <a:pt x="2720" y="454"/>
                  <a:pt x="2720" y="454"/>
                  <a:pt x="2720" y="454"/>
                </a:cubicBezTo>
                <a:cubicBezTo>
                  <a:pt x="2732" y="455"/>
                  <a:pt x="2737" y="463"/>
                  <a:pt x="2740" y="469"/>
                </a:cubicBezTo>
                <a:cubicBezTo>
                  <a:pt x="2744" y="475"/>
                  <a:pt x="2746" y="479"/>
                  <a:pt x="2753" y="481"/>
                </a:cubicBezTo>
                <a:cubicBezTo>
                  <a:pt x="2770" y="485"/>
                  <a:pt x="2776" y="494"/>
                  <a:pt x="2778" y="500"/>
                </a:cubicBezTo>
                <a:cubicBezTo>
                  <a:pt x="2780" y="504"/>
                  <a:pt x="2780" y="508"/>
                  <a:pt x="2779" y="512"/>
                </a:cubicBezTo>
                <a:cubicBezTo>
                  <a:pt x="2789" y="512"/>
                  <a:pt x="2798" y="516"/>
                  <a:pt x="2802" y="523"/>
                </a:cubicBezTo>
                <a:cubicBezTo>
                  <a:pt x="2811" y="511"/>
                  <a:pt x="2811" y="511"/>
                  <a:pt x="2811" y="511"/>
                </a:cubicBezTo>
                <a:cubicBezTo>
                  <a:pt x="2817" y="526"/>
                  <a:pt x="2817" y="526"/>
                  <a:pt x="2817" y="526"/>
                </a:cubicBezTo>
                <a:cubicBezTo>
                  <a:pt x="2822" y="537"/>
                  <a:pt x="2829" y="546"/>
                  <a:pt x="2835" y="546"/>
                </a:cubicBezTo>
                <a:cubicBezTo>
                  <a:pt x="2839" y="546"/>
                  <a:pt x="2842" y="542"/>
                  <a:pt x="2844" y="539"/>
                </a:cubicBezTo>
                <a:cubicBezTo>
                  <a:pt x="2850" y="530"/>
                  <a:pt x="2850" y="530"/>
                  <a:pt x="2850" y="530"/>
                </a:cubicBezTo>
                <a:cubicBezTo>
                  <a:pt x="2858" y="537"/>
                  <a:pt x="2858" y="537"/>
                  <a:pt x="2858" y="537"/>
                </a:cubicBezTo>
                <a:cubicBezTo>
                  <a:pt x="2865" y="544"/>
                  <a:pt x="2877" y="556"/>
                  <a:pt x="2882" y="566"/>
                </a:cubicBezTo>
                <a:cubicBezTo>
                  <a:pt x="2887" y="575"/>
                  <a:pt x="2887" y="575"/>
                  <a:pt x="2887" y="575"/>
                </a:cubicBezTo>
                <a:cubicBezTo>
                  <a:pt x="2877" y="579"/>
                  <a:pt x="2877" y="579"/>
                  <a:pt x="2877" y="579"/>
                </a:cubicBezTo>
                <a:cubicBezTo>
                  <a:pt x="2872" y="581"/>
                  <a:pt x="2867" y="583"/>
                  <a:pt x="2862" y="585"/>
                </a:cubicBezTo>
                <a:cubicBezTo>
                  <a:pt x="2864" y="585"/>
                  <a:pt x="2866" y="585"/>
                  <a:pt x="2869" y="585"/>
                </a:cubicBezTo>
                <a:cubicBezTo>
                  <a:pt x="2888" y="585"/>
                  <a:pt x="2888" y="585"/>
                  <a:pt x="2888" y="585"/>
                </a:cubicBezTo>
                <a:cubicBezTo>
                  <a:pt x="2888" y="596"/>
                  <a:pt x="2888" y="596"/>
                  <a:pt x="2888" y="596"/>
                </a:cubicBezTo>
                <a:cubicBezTo>
                  <a:pt x="2912" y="601"/>
                  <a:pt x="2912" y="601"/>
                  <a:pt x="2912" y="601"/>
                </a:cubicBezTo>
                <a:cubicBezTo>
                  <a:pt x="2888" y="605"/>
                  <a:pt x="2888" y="605"/>
                  <a:pt x="2888" y="605"/>
                </a:cubicBezTo>
                <a:cubicBezTo>
                  <a:pt x="2888" y="613"/>
                  <a:pt x="2888" y="613"/>
                  <a:pt x="2888" y="613"/>
                </a:cubicBezTo>
                <a:cubicBezTo>
                  <a:pt x="2898" y="610"/>
                  <a:pt x="2911" y="615"/>
                  <a:pt x="2923" y="620"/>
                </a:cubicBezTo>
                <a:cubicBezTo>
                  <a:pt x="2926" y="622"/>
                  <a:pt x="2930" y="623"/>
                  <a:pt x="2933" y="625"/>
                </a:cubicBezTo>
                <a:cubicBezTo>
                  <a:pt x="2938" y="627"/>
                  <a:pt x="2938" y="627"/>
                  <a:pt x="2938" y="627"/>
                </a:cubicBezTo>
                <a:cubicBezTo>
                  <a:pt x="2940" y="635"/>
                  <a:pt x="2940" y="635"/>
                  <a:pt x="2940" y="635"/>
                </a:cubicBezTo>
                <a:cubicBezTo>
                  <a:pt x="2942" y="640"/>
                  <a:pt x="2945" y="650"/>
                  <a:pt x="2946" y="653"/>
                </a:cubicBezTo>
                <a:cubicBezTo>
                  <a:pt x="2949" y="667"/>
                  <a:pt x="2949" y="667"/>
                  <a:pt x="2949" y="667"/>
                </a:cubicBezTo>
                <a:cubicBezTo>
                  <a:pt x="2938" y="665"/>
                  <a:pt x="2938" y="665"/>
                  <a:pt x="2938" y="665"/>
                </a:cubicBezTo>
                <a:cubicBezTo>
                  <a:pt x="2941" y="669"/>
                  <a:pt x="2943" y="674"/>
                  <a:pt x="2943" y="679"/>
                </a:cubicBezTo>
                <a:cubicBezTo>
                  <a:pt x="2943" y="684"/>
                  <a:pt x="2942" y="689"/>
                  <a:pt x="2939" y="693"/>
                </a:cubicBezTo>
                <a:cubicBezTo>
                  <a:pt x="2964" y="718"/>
                  <a:pt x="2964" y="718"/>
                  <a:pt x="2964" y="718"/>
                </a:cubicBezTo>
                <a:cubicBezTo>
                  <a:pt x="2946" y="716"/>
                  <a:pt x="2946" y="716"/>
                  <a:pt x="2946" y="716"/>
                </a:cubicBezTo>
                <a:cubicBezTo>
                  <a:pt x="2947" y="719"/>
                  <a:pt x="2946" y="722"/>
                  <a:pt x="2946" y="724"/>
                </a:cubicBezTo>
                <a:cubicBezTo>
                  <a:pt x="2939" y="755"/>
                  <a:pt x="2854" y="773"/>
                  <a:pt x="2844" y="775"/>
                </a:cubicBezTo>
                <a:cubicBezTo>
                  <a:pt x="2839" y="777"/>
                  <a:pt x="2826" y="792"/>
                  <a:pt x="2817" y="802"/>
                </a:cubicBezTo>
                <a:cubicBezTo>
                  <a:pt x="2799" y="823"/>
                  <a:pt x="2788" y="834"/>
                  <a:pt x="2778" y="834"/>
                </a:cubicBezTo>
                <a:cubicBezTo>
                  <a:pt x="2775" y="834"/>
                  <a:pt x="2771" y="833"/>
                  <a:pt x="2769" y="830"/>
                </a:cubicBezTo>
                <a:cubicBezTo>
                  <a:pt x="2734" y="842"/>
                  <a:pt x="2716" y="839"/>
                  <a:pt x="2693" y="838"/>
                </a:cubicBezTo>
                <a:cubicBezTo>
                  <a:pt x="2677" y="838"/>
                  <a:pt x="2656" y="838"/>
                  <a:pt x="2632" y="836"/>
                </a:cubicBezTo>
                <a:cubicBezTo>
                  <a:pt x="2620" y="835"/>
                  <a:pt x="2607" y="834"/>
                  <a:pt x="2594" y="834"/>
                </a:cubicBezTo>
                <a:cubicBezTo>
                  <a:pt x="2565" y="834"/>
                  <a:pt x="2546" y="840"/>
                  <a:pt x="2535" y="852"/>
                </a:cubicBezTo>
                <a:cubicBezTo>
                  <a:pt x="2532" y="854"/>
                  <a:pt x="2531" y="859"/>
                  <a:pt x="2529" y="864"/>
                </a:cubicBezTo>
                <a:cubicBezTo>
                  <a:pt x="2527" y="872"/>
                  <a:pt x="2524" y="880"/>
                  <a:pt x="2518" y="885"/>
                </a:cubicBezTo>
                <a:cubicBezTo>
                  <a:pt x="2518" y="886"/>
                  <a:pt x="2517" y="886"/>
                  <a:pt x="2517" y="886"/>
                </a:cubicBezTo>
                <a:cubicBezTo>
                  <a:pt x="2525" y="883"/>
                  <a:pt x="2533" y="881"/>
                  <a:pt x="2541" y="880"/>
                </a:cubicBezTo>
                <a:cubicBezTo>
                  <a:pt x="2550" y="880"/>
                  <a:pt x="2550" y="880"/>
                  <a:pt x="2550" y="880"/>
                </a:cubicBezTo>
                <a:cubicBezTo>
                  <a:pt x="2558" y="879"/>
                  <a:pt x="2568" y="878"/>
                  <a:pt x="2578" y="878"/>
                </a:cubicBezTo>
                <a:cubicBezTo>
                  <a:pt x="2602" y="878"/>
                  <a:pt x="2619" y="883"/>
                  <a:pt x="2627" y="894"/>
                </a:cubicBezTo>
                <a:cubicBezTo>
                  <a:pt x="2633" y="902"/>
                  <a:pt x="2635" y="913"/>
                  <a:pt x="2632" y="925"/>
                </a:cubicBezTo>
                <a:cubicBezTo>
                  <a:pt x="2627" y="943"/>
                  <a:pt x="2615" y="951"/>
                  <a:pt x="2600" y="955"/>
                </a:cubicBezTo>
                <a:cubicBezTo>
                  <a:pt x="2615" y="972"/>
                  <a:pt x="2609" y="983"/>
                  <a:pt x="2601" y="996"/>
                </a:cubicBezTo>
                <a:cubicBezTo>
                  <a:pt x="2600" y="996"/>
                  <a:pt x="2600" y="997"/>
                  <a:pt x="2600" y="998"/>
                </a:cubicBezTo>
                <a:cubicBezTo>
                  <a:pt x="2608" y="1003"/>
                  <a:pt x="2612" y="1012"/>
                  <a:pt x="2616" y="1020"/>
                </a:cubicBezTo>
                <a:cubicBezTo>
                  <a:pt x="2622" y="1033"/>
                  <a:pt x="2628" y="1045"/>
                  <a:pt x="2643" y="1048"/>
                </a:cubicBezTo>
                <a:cubicBezTo>
                  <a:pt x="2663" y="1052"/>
                  <a:pt x="2663" y="1052"/>
                  <a:pt x="2663" y="1052"/>
                </a:cubicBezTo>
                <a:cubicBezTo>
                  <a:pt x="2653" y="1060"/>
                  <a:pt x="2653" y="1060"/>
                  <a:pt x="2653" y="1060"/>
                </a:cubicBezTo>
                <a:cubicBezTo>
                  <a:pt x="2671" y="1068"/>
                  <a:pt x="2688" y="1072"/>
                  <a:pt x="2703" y="1061"/>
                </a:cubicBezTo>
                <a:cubicBezTo>
                  <a:pt x="2710" y="1055"/>
                  <a:pt x="2710" y="1055"/>
                  <a:pt x="2710" y="1055"/>
                </a:cubicBezTo>
                <a:cubicBezTo>
                  <a:pt x="2716" y="1063"/>
                  <a:pt x="2716" y="1063"/>
                  <a:pt x="2716" y="1063"/>
                </a:cubicBezTo>
                <a:cubicBezTo>
                  <a:pt x="2722" y="1071"/>
                  <a:pt x="2728" y="1075"/>
                  <a:pt x="2734" y="1079"/>
                </a:cubicBezTo>
                <a:cubicBezTo>
                  <a:pt x="2739" y="1082"/>
                  <a:pt x="2744" y="1086"/>
                  <a:pt x="2750" y="1091"/>
                </a:cubicBezTo>
                <a:cubicBezTo>
                  <a:pt x="2760" y="1101"/>
                  <a:pt x="2760" y="1101"/>
                  <a:pt x="2760" y="1101"/>
                </a:cubicBezTo>
                <a:cubicBezTo>
                  <a:pt x="2747" y="1106"/>
                  <a:pt x="2747" y="1106"/>
                  <a:pt x="2747" y="1106"/>
                </a:cubicBezTo>
                <a:cubicBezTo>
                  <a:pt x="2743" y="1108"/>
                  <a:pt x="2734" y="1111"/>
                  <a:pt x="2724" y="1115"/>
                </a:cubicBezTo>
                <a:cubicBezTo>
                  <a:pt x="2706" y="1120"/>
                  <a:pt x="2666" y="1134"/>
                  <a:pt x="2658" y="1141"/>
                </a:cubicBezTo>
                <a:cubicBezTo>
                  <a:pt x="2658" y="1154"/>
                  <a:pt x="2658" y="1154"/>
                  <a:pt x="2658" y="1154"/>
                </a:cubicBezTo>
                <a:cubicBezTo>
                  <a:pt x="2645" y="1147"/>
                  <a:pt x="2645" y="1147"/>
                  <a:pt x="2645" y="1147"/>
                </a:cubicBezTo>
                <a:cubicBezTo>
                  <a:pt x="2643" y="1146"/>
                  <a:pt x="2641" y="1145"/>
                  <a:pt x="2639" y="1145"/>
                </a:cubicBezTo>
                <a:cubicBezTo>
                  <a:pt x="2632" y="1145"/>
                  <a:pt x="2626" y="1157"/>
                  <a:pt x="2620" y="1168"/>
                </a:cubicBezTo>
                <a:cubicBezTo>
                  <a:pt x="2611" y="1183"/>
                  <a:pt x="2601" y="1200"/>
                  <a:pt x="2582" y="1200"/>
                </a:cubicBezTo>
                <a:cubicBezTo>
                  <a:pt x="2569" y="1200"/>
                  <a:pt x="2559" y="1194"/>
                  <a:pt x="2553" y="1183"/>
                </a:cubicBezTo>
                <a:cubicBezTo>
                  <a:pt x="2548" y="1173"/>
                  <a:pt x="2547" y="1159"/>
                  <a:pt x="2550" y="1147"/>
                </a:cubicBezTo>
                <a:cubicBezTo>
                  <a:pt x="2511" y="1155"/>
                  <a:pt x="2511" y="1155"/>
                  <a:pt x="2511" y="1155"/>
                </a:cubicBezTo>
                <a:cubicBezTo>
                  <a:pt x="2600" y="1099"/>
                  <a:pt x="2600" y="1099"/>
                  <a:pt x="2600" y="1099"/>
                </a:cubicBezTo>
                <a:cubicBezTo>
                  <a:pt x="2597" y="1097"/>
                  <a:pt x="2595" y="1095"/>
                  <a:pt x="2594" y="1091"/>
                </a:cubicBezTo>
                <a:cubicBezTo>
                  <a:pt x="2594" y="1091"/>
                  <a:pt x="2594" y="1091"/>
                  <a:pt x="2594" y="1091"/>
                </a:cubicBezTo>
                <a:cubicBezTo>
                  <a:pt x="2584" y="1100"/>
                  <a:pt x="2573" y="1109"/>
                  <a:pt x="2560" y="1110"/>
                </a:cubicBezTo>
                <a:cubicBezTo>
                  <a:pt x="2556" y="1111"/>
                  <a:pt x="2553" y="1111"/>
                  <a:pt x="2549" y="1112"/>
                </a:cubicBezTo>
                <a:cubicBezTo>
                  <a:pt x="2536" y="1114"/>
                  <a:pt x="2522" y="1115"/>
                  <a:pt x="2510" y="1112"/>
                </a:cubicBezTo>
                <a:cubicBezTo>
                  <a:pt x="2494" y="1109"/>
                  <a:pt x="2494" y="1096"/>
                  <a:pt x="2494" y="1092"/>
                </a:cubicBezTo>
                <a:cubicBezTo>
                  <a:pt x="2494" y="1091"/>
                  <a:pt x="2494" y="1089"/>
                  <a:pt x="2494" y="1089"/>
                </a:cubicBezTo>
                <a:cubicBezTo>
                  <a:pt x="2478" y="1083"/>
                  <a:pt x="2481" y="1061"/>
                  <a:pt x="2483" y="1040"/>
                </a:cubicBezTo>
                <a:cubicBezTo>
                  <a:pt x="2485" y="1031"/>
                  <a:pt x="2487" y="1017"/>
                  <a:pt x="2485" y="1013"/>
                </a:cubicBezTo>
                <a:cubicBezTo>
                  <a:pt x="2479" y="1003"/>
                  <a:pt x="2476" y="1003"/>
                  <a:pt x="2474" y="1003"/>
                </a:cubicBezTo>
                <a:cubicBezTo>
                  <a:pt x="2472" y="1003"/>
                  <a:pt x="2469" y="1004"/>
                  <a:pt x="2466" y="1005"/>
                </a:cubicBezTo>
                <a:cubicBezTo>
                  <a:pt x="2457" y="1007"/>
                  <a:pt x="2444" y="1008"/>
                  <a:pt x="2435" y="1001"/>
                </a:cubicBezTo>
                <a:cubicBezTo>
                  <a:pt x="2419" y="1027"/>
                  <a:pt x="2412" y="1050"/>
                  <a:pt x="2403" y="1080"/>
                </a:cubicBezTo>
                <a:cubicBezTo>
                  <a:pt x="2395" y="1107"/>
                  <a:pt x="2362" y="1126"/>
                  <a:pt x="2337" y="1126"/>
                </a:cubicBezTo>
                <a:cubicBezTo>
                  <a:pt x="2329" y="1126"/>
                  <a:pt x="2319" y="1125"/>
                  <a:pt x="2308" y="1124"/>
                </a:cubicBezTo>
                <a:cubicBezTo>
                  <a:pt x="2294" y="1122"/>
                  <a:pt x="2278" y="1121"/>
                  <a:pt x="2264" y="1121"/>
                </a:cubicBezTo>
                <a:cubicBezTo>
                  <a:pt x="2243" y="1121"/>
                  <a:pt x="2234" y="1124"/>
                  <a:pt x="2230" y="1127"/>
                </a:cubicBezTo>
                <a:cubicBezTo>
                  <a:pt x="2227" y="1129"/>
                  <a:pt x="2224" y="1131"/>
                  <a:pt x="2221" y="1134"/>
                </a:cubicBezTo>
                <a:cubicBezTo>
                  <a:pt x="2204" y="1147"/>
                  <a:pt x="2182" y="1165"/>
                  <a:pt x="2161" y="1168"/>
                </a:cubicBezTo>
                <a:cubicBezTo>
                  <a:pt x="2167" y="1180"/>
                  <a:pt x="2167" y="1180"/>
                  <a:pt x="2167" y="1180"/>
                </a:cubicBezTo>
                <a:cubicBezTo>
                  <a:pt x="2152" y="1180"/>
                  <a:pt x="2152" y="1180"/>
                  <a:pt x="2152" y="1180"/>
                </a:cubicBezTo>
                <a:cubicBezTo>
                  <a:pt x="2121" y="1178"/>
                  <a:pt x="2094" y="1178"/>
                  <a:pt x="2073" y="1195"/>
                </a:cubicBezTo>
                <a:cubicBezTo>
                  <a:pt x="2085" y="1199"/>
                  <a:pt x="2094" y="1210"/>
                  <a:pt x="2095" y="1226"/>
                </a:cubicBezTo>
                <a:cubicBezTo>
                  <a:pt x="2096" y="1235"/>
                  <a:pt x="2096" y="1235"/>
                  <a:pt x="2096" y="1235"/>
                </a:cubicBezTo>
                <a:cubicBezTo>
                  <a:pt x="2086" y="1235"/>
                  <a:pt x="2086" y="1235"/>
                  <a:pt x="2086" y="1235"/>
                </a:cubicBezTo>
                <a:cubicBezTo>
                  <a:pt x="2082" y="1235"/>
                  <a:pt x="2077" y="1235"/>
                  <a:pt x="2072" y="1235"/>
                </a:cubicBezTo>
                <a:cubicBezTo>
                  <a:pt x="2060" y="1234"/>
                  <a:pt x="2047" y="1234"/>
                  <a:pt x="2041" y="1237"/>
                </a:cubicBezTo>
                <a:cubicBezTo>
                  <a:pt x="2031" y="1243"/>
                  <a:pt x="2021" y="1242"/>
                  <a:pt x="2014" y="1241"/>
                </a:cubicBezTo>
                <a:cubicBezTo>
                  <a:pt x="2011" y="1240"/>
                  <a:pt x="2008" y="1239"/>
                  <a:pt x="2005" y="1240"/>
                </a:cubicBezTo>
                <a:cubicBezTo>
                  <a:pt x="1997" y="1243"/>
                  <a:pt x="1990" y="1250"/>
                  <a:pt x="1983" y="1256"/>
                </a:cubicBezTo>
                <a:cubicBezTo>
                  <a:pt x="1980" y="1259"/>
                  <a:pt x="1977" y="1262"/>
                  <a:pt x="1973" y="1264"/>
                </a:cubicBezTo>
                <a:cubicBezTo>
                  <a:pt x="1973" y="1265"/>
                  <a:pt x="1973" y="1265"/>
                  <a:pt x="1973" y="1265"/>
                </a:cubicBezTo>
                <a:cubicBezTo>
                  <a:pt x="1973" y="1265"/>
                  <a:pt x="1973" y="1265"/>
                  <a:pt x="1973" y="1265"/>
                </a:cubicBezTo>
                <a:cubicBezTo>
                  <a:pt x="1964" y="1271"/>
                  <a:pt x="1954" y="1277"/>
                  <a:pt x="1942" y="1277"/>
                </a:cubicBezTo>
                <a:close/>
                <a:moveTo>
                  <a:pt x="1999" y="1131"/>
                </a:moveTo>
                <a:cubicBezTo>
                  <a:pt x="1998" y="1137"/>
                  <a:pt x="1996" y="1143"/>
                  <a:pt x="1994" y="1148"/>
                </a:cubicBezTo>
                <a:cubicBezTo>
                  <a:pt x="1991" y="1156"/>
                  <a:pt x="1989" y="1164"/>
                  <a:pt x="1988" y="1172"/>
                </a:cubicBezTo>
                <a:cubicBezTo>
                  <a:pt x="1988" y="1189"/>
                  <a:pt x="1978" y="1200"/>
                  <a:pt x="1970" y="1211"/>
                </a:cubicBezTo>
                <a:cubicBezTo>
                  <a:pt x="1960" y="1224"/>
                  <a:pt x="1955" y="1231"/>
                  <a:pt x="1962" y="1244"/>
                </a:cubicBezTo>
                <a:cubicBezTo>
                  <a:pt x="1964" y="1248"/>
                  <a:pt x="1964" y="1248"/>
                  <a:pt x="1964" y="1248"/>
                </a:cubicBezTo>
                <a:cubicBezTo>
                  <a:pt x="1966" y="1246"/>
                  <a:pt x="1969" y="1244"/>
                  <a:pt x="1971" y="1242"/>
                </a:cubicBezTo>
                <a:cubicBezTo>
                  <a:pt x="1978" y="1235"/>
                  <a:pt x="1988" y="1227"/>
                  <a:pt x="1999" y="1223"/>
                </a:cubicBezTo>
                <a:cubicBezTo>
                  <a:pt x="2006" y="1220"/>
                  <a:pt x="2014" y="1222"/>
                  <a:pt x="2019" y="1223"/>
                </a:cubicBezTo>
                <a:cubicBezTo>
                  <a:pt x="2023" y="1224"/>
                  <a:pt x="2023" y="1226"/>
                  <a:pt x="2032" y="1221"/>
                </a:cubicBezTo>
                <a:cubicBezTo>
                  <a:pt x="2038" y="1217"/>
                  <a:pt x="2046" y="1216"/>
                  <a:pt x="2058" y="1216"/>
                </a:cubicBezTo>
                <a:cubicBezTo>
                  <a:pt x="2063" y="1216"/>
                  <a:pt x="2068" y="1216"/>
                  <a:pt x="2073" y="1216"/>
                </a:cubicBezTo>
                <a:cubicBezTo>
                  <a:pt x="2069" y="1212"/>
                  <a:pt x="2063" y="1210"/>
                  <a:pt x="2054" y="1211"/>
                </a:cubicBezTo>
                <a:cubicBezTo>
                  <a:pt x="2031" y="1214"/>
                  <a:pt x="2031" y="1214"/>
                  <a:pt x="2031" y="1214"/>
                </a:cubicBezTo>
                <a:cubicBezTo>
                  <a:pt x="2045" y="1196"/>
                  <a:pt x="2045" y="1196"/>
                  <a:pt x="2045" y="1196"/>
                </a:cubicBezTo>
                <a:cubicBezTo>
                  <a:pt x="2073" y="1162"/>
                  <a:pt x="2107" y="1160"/>
                  <a:pt x="2138" y="1161"/>
                </a:cubicBezTo>
                <a:cubicBezTo>
                  <a:pt x="2130" y="1141"/>
                  <a:pt x="2130" y="1141"/>
                  <a:pt x="2130" y="1141"/>
                </a:cubicBezTo>
                <a:cubicBezTo>
                  <a:pt x="2151" y="1149"/>
                  <a:pt x="2151" y="1149"/>
                  <a:pt x="2151" y="1149"/>
                </a:cubicBezTo>
                <a:cubicBezTo>
                  <a:pt x="2164" y="1154"/>
                  <a:pt x="2192" y="1133"/>
                  <a:pt x="2210" y="1119"/>
                </a:cubicBezTo>
                <a:cubicBezTo>
                  <a:pt x="2213" y="1117"/>
                  <a:pt x="2216" y="1114"/>
                  <a:pt x="2219" y="1112"/>
                </a:cubicBezTo>
                <a:cubicBezTo>
                  <a:pt x="2228" y="1106"/>
                  <a:pt x="2242" y="1102"/>
                  <a:pt x="2264" y="1102"/>
                </a:cubicBezTo>
                <a:cubicBezTo>
                  <a:pt x="2279" y="1102"/>
                  <a:pt x="2295" y="1104"/>
                  <a:pt x="2309" y="1105"/>
                </a:cubicBezTo>
                <a:cubicBezTo>
                  <a:pt x="2320" y="1106"/>
                  <a:pt x="2330" y="1107"/>
                  <a:pt x="2337" y="1107"/>
                </a:cubicBezTo>
                <a:cubicBezTo>
                  <a:pt x="2355" y="1107"/>
                  <a:pt x="2380" y="1093"/>
                  <a:pt x="2386" y="1075"/>
                </a:cubicBezTo>
                <a:cubicBezTo>
                  <a:pt x="2396" y="1040"/>
                  <a:pt x="2404" y="1014"/>
                  <a:pt x="2426" y="981"/>
                </a:cubicBezTo>
                <a:cubicBezTo>
                  <a:pt x="2433" y="971"/>
                  <a:pt x="2433" y="971"/>
                  <a:pt x="2433" y="971"/>
                </a:cubicBezTo>
                <a:cubicBezTo>
                  <a:pt x="2441" y="981"/>
                  <a:pt x="2441" y="981"/>
                  <a:pt x="2441" y="981"/>
                </a:cubicBezTo>
                <a:cubicBezTo>
                  <a:pt x="2450" y="993"/>
                  <a:pt x="2455" y="989"/>
                  <a:pt x="2461" y="987"/>
                </a:cubicBezTo>
                <a:cubicBezTo>
                  <a:pt x="2465" y="986"/>
                  <a:pt x="2469" y="985"/>
                  <a:pt x="2474" y="985"/>
                </a:cubicBezTo>
                <a:cubicBezTo>
                  <a:pt x="2485" y="985"/>
                  <a:pt x="2494" y="991"/>
                  <a:pt x="2501" y="1004"/>
                </a:cubicBezTo>
                <a:cubicBezTo>
                  <a:pt x="2506" y="1013"/>
                  <a:pt x="2504" y="1027"/>
                  <a:pt x="2502" y="1042"/>
                </a:cubicBezTo>
                <a:cubicBezTo>
                  <a:pt x="2501" y="1051"/>
                  <a:pt x="2498" y="1069"/>
                  <a:pt x="2501" y="1073"/>
                </a:cubicBezTo>
                <a:cubicBezTo>
                  <a:pt x="2513" y="1078"/>
                  <a:pt x="2513" y="1088"/>
                  <a:pt x="2513" y="1092"/>
                </a:cubicBezTo>
                <a:cubicBezTo>
                  <a:pt x="2513" y="1093"/>
                  <a:pt x="2513" y="1094"/>
                  <a:pt x="2513" y="1094"/>
                </a:cubicBezTo>
                <a:cubicBezTo>
                  <a:pt x="2513" y="1094"/>
                  <a:pt x="2514" y="1094"/>
                  <a:pt x="2514" y="1095"/>
                </a:cubicBezTo>
                <a:cubicBezTo>
                  <a:pt x="2523" y="1097"/>
                  <a:pt x="2535" y="1095"/>
                  <a:pt x="2546" y="1094"/>
                </a:cubicBezTo>
                <a:cubicBezTo>
                  <a:pt x="2550" y="1093"/>
                  <a:pt x="2554" y="1092"/>
                  <a:pt x="2558" y="1092"/>
                </a:cubicBezTo>
                <a:cubicBezTo>
                  <a:pt x="2566" y="1091"/>
                  <a:pt x="2575" y="1083"/>
                  <a:pt x="2583" y="1076"/>
                </a:cubicBezTo>
                <a:cubicBezTo>
                  <a:pt x="2596" y="1065"/>
                  <a:pt x="2609" y="1055"/>
                  <a:pt x="2622" y="1060"/>
                </a:cubicBezTo>
                <a:cubicBezTo>
                  <a:pt x="2623" y="1059"/>
                  <a:pt x="2623" y="1059"/>
                  <a:pt x="2623" y="1059"/>
                </a:cubicBezTo>
                <a:cubicBezTo>
                  <a:pt x="2610" y="1051"/>
                  <a:pt x="2604" y="1038"/>
                  <a:pt x="2600" y="1028"/>
                </a:cubicBezTo>
                <a:cubicBezTo>
                  <a:pt x="2594" y="1016"/>
                  <a:pt x="2591" y="1012"/>
                  <a:pt x="2587" y="1012"/>
                </a:cubicBezTo>
                <a:cubicBezTo>
                  <a:pt x="2572" y="1012"/>
                  <a:pt x="2572" y="1012"/>
                  <a:pt x="2572" y="1012"/>
                </a:cubicBezTo>
                <a:cubicBezTo>
                  <a:pt x="2578" y="999"/>
                  <a:pt x="2578" y="999"/>
                  <a:pt x="2578" y="999"/>
                </a:cubicBezTo>
                <a:cubicBezTo>
                  <a:pt x="2580" y="994"/>
                  <a:pt x="2583" y="990"/>
                  <a:pt x="2585" y="986"/>
                </a:cubicBezTo>
                <a:cubicBezTo>
                  <a:pt x="2590" y="977"/>
                  <a:pt x="2592" y="975"/>
                  <a:pt x="2590" y="971"/>
                </a:cubicBezTo>
                <a:cubicBezTo>
                  <a:pt x="2586" y="974"/>
                  <a:pt x="2581" y="978"/>
                  <a:pt x="2575" y="978"/>
                </a:cubicBezTo>
                <a:cubicBezTo>
                  <a:pt x="2572" y="978"/>
                  <a:pt x="2566" y="976"/>
                  <a:pt x="2562" y="968"/>
                </a:cubicBezTo>
                <a:cubicBezTo>
                  <a:pt x="2560" y="965"/>
                  <a:pt x="2551" y="962"/>
                  <a:pt x="2542" y="962"/>
                </a:cubicBezTo>
                <a:cubicBezTo>
                  <a:pt x="2496" y="966"/>
                  <a:pt x="2496" y="966"/>
                  <a:pt x="2496" y="966"/>
                </a:cubicBezTo>
                <a:cubicBezTo>
                  <a:pt x="2535" y="945"/>
                  <a:pt x="2535" y="945"/>
                  <a:pt x="2535" y="945"/>
                </a:cubicBezTo>
                <a:cubicBezTo>
                  <a:pt x="2545" y="940"/>
                  <a:pt x="2557" y="940"/>
                  <a:pt x="2570" y="939"/>
                </a:cubicBezTo>
                <a:cubicBezTo>
                  <a:pt x="2595" y="938"/>
                  <a:pt x="2610" y="937"/>
                  <a:pt x="2614" y="921"/>
                </a:cubicBezTo>
                <a:cubicBezTo>
                  <a:pt x="2617" y="911"/>
                  <a:pt x="2614" y="907"/>
                  <a:pt x="2613" y="905"/>
                </a:cubicBezTo>
                <a:cubicBezTo>
                  <a:pt x="2609" y="901"/>
                  <a:pt x="2601" y="896"/>
                  <a:pt x="2578" y="896"/>
                </a:cubicBezTo>
                <a:cubicBezTo>
                  <a:pt x="2568" y="896"/>
                  <a:pt x="2559" y="897"/>
                  <a:pt x="2551" y="898"/>
                </a:cubicBezTo>
                <a:cubicBezTo>
                  <a:pt x="2548" y="898"/>
                  <a:pt x="2545" y="898"/>
                  <a:pt x="2542" y="899"/>
                </a:cubicBezTo>
                <a:cubicBezTo>
                  <a:pt x="2513" y="901"/>
                  <a:pt x="2473" y="933"/>
                  <a:pt x="2456" y="946"/>
                </a:cubicBezTo>
                <a:cubicBezTo>
                  <a:pt x="2445" y="954"/>
                  <a:pt x="2436" y="966"/>
                  <a:pt x="2426" y="978"/>
                </a:cubicBezTo>
                <a:cubicBezTo>
                  <a:pt x="2412" y="997"/>
                  <a:pt x="2397" y="1016"/>
                  <a:pt x="2375" y="1025"/>
                </a:cubicBezTo>
                <a:cubicBezTo>
                  <a:pt x="2339" y="1039"/>
                  <a:pt x="2339" y="1039"/>
                  <a:pt x="2339" y="1039"/>
                </a:cubicBezTo>
                <a:cubicBezTo>
                  <a:pt x="2365" y="1010"/>
                  <a:pt x="2365" y="1010"/>
                  <a:pt x="2365" y="1010"/>
                </a:cubicBezTo>
                <a:cubicBezTo>
                  <a:pt x="2398" y="973"/>
                  <a:pt x="2421" y="943"/>
                  <a:pt x="2437" y="918"/>
                </a:cubicBezTo>
                <a:cubicBezTo>
                  <a:pt x="2447" y="901"/>
                  <a:pt x="2461" y="887"/>
                  <a:pt x="2478" y="875"/>
                </a:cubicBezTo>
                <a:cubicBezTo>
                  <a:pt x="2485" y="870"/>
                  <a:pt x="2492" y="871"/>
                  <a:pt x="2498" y="871"/>
                </a:cubicBezTo>
                <a:cubicBezTo>
                  <a:pt x="2502" y="872"/>
                  <a:pt x="2506" y="871"/>
                  <a:pt x="2506" y="871"/>
                </a:cubicBezTo>
                <a:cubicBezTo>
                  <a:pt x="2508" y="869"/>
                  <a:pt x="2510" y="864"/>
                  <a:pt x="2511" y="859"/>
                </a:cubicBezTo>
                <a:cubicBezTo>
                  <a:pt x="2514" y="852"/>
                  <a:pt x="2516" y="844"/>
                  <a:pt x="2522" y="839"/>
                </a:cubicBezTo>
                <a:cubicBezTo>
                  <a:pt x="2542" y="818"/>
                  <a:pt x="2573" y="816"/>
                  <a:pt x="2594" y="816"/>
                </a:cubicBezTo>
                <a:cubicBezTo>
                  <a:pt x="2607" y="816"/>
                  <a:pt x="2620" y="817"/>
                  <a:pt x="2633" y="818"/>
                </a:cubicBezTo>
                <a:cubicBezTo>
                  <a:pt x="2658" y="819"/>
                  <a:pt x="2678" y="819"/>
                  <a:pt x="2694" y="820"/>
                </a:cubicBezTo>
                <a:cubicBezTo>
                  <a:pt x="2719" y="821"/>
                  <a:pt x="2737" y="822"/>
                  <a:pt x="2770" y="810"/>
                </a:cubicBezTo>
                <a:cubicBezTo>
                  <a:pt x="2781" y="807"/>
                  <a:pt x="2781" y="807"/>
                  <a:pt x="2781" y="807"/>
                </a:cubicBezTo>
                <a:cubicBezTo>
                  <a:pt x="2782" y="813"/>
                  <a:pt x="2782" y="813"/>
                  <a:pt x="2782" y="813"/>
                </a:cubicBezTo>
                <a:cubicBezTo>
                  <a:pt x="2788" y="808"/>
                  <a:pt x="2797" y="797"/>
                  <a:pt x="2804" y="790"/>
                </a:cubicBezTo>
                <a:cubicBezTo>
                  <a:pt x="2820" y="771"/>
                  <a:pt x="2831" y="759"/>
                  <a:pt x="2840" y="757"/>
                </a:cubicBezTo>
                <a:cubicBezTo>
                  <a:pt x="2875" y="750"/>
                  <a:pt x="2925" y="733"/>
                  <a:pt x="2928" y="720"/>
                </a:cubicBezTo>
                <a:cubicBezTo>
                  <a:pt x="2928" y="718"/>
                  <a:pt x="2926" y="715"/>
                  <a:pt x="2921" y="712"/>
                </a:cubicBezTo>
                <a:cubicBezTo>
                  <a:pt x="2889" y="690"/>
                  <a:pt x="2889" y="690"/>
                  <a:pt x="2889" y="690"/>
                </a:cubicBezTo>
                <a:cubicBezTo>
                  <a:pt x="2913" y="693"/>
                  <a:pt x="2913" y="693"/>
                  <a:pt x="2913" y="693"/>
                </a:cubicBezTo>
                <a:cubicBezTo>
                  <a:pt x="2911" y="691"/>
                  <a:pt x="2911" y="691"/>
                  <a:pt x="2911" y="691"/>
                </a:cubicBezTo>
                <a:cubicBezTo>
                  <a:pt x="2921" y="685"/>
                  <a:pt x="2921" y="685"/>
                  <a:pt x="2921" y="685"/>
                </a:cubicBezTo>
                <a:cubicBezTo>
                  <a:pt x="2925" y="683"/>
                  <a:pt x="2925" y="681"/>
                  <a:pt x="2925" y="680"/>
                </a:cubicBezTo>
                <a:cubicBezTo>
                  <a:pt x="2924" y="675"/>
                  <a:pt x="2918" y="667"/>
                  <a:pt x="2910" y="664"/>
                </a:cubicBezTo>
                <a:cubicBezTo>
                  <a:pt x="2915" y="647"/>
                  <a:pt x="2915" y="647"/>
                  <a:pt x="2915" y="647"/>
                </a:cubicBezTo>
                <a:cubicBezTo>
                  <a:pt x="2917" y="647"/>
                  <a:pt x="2921" y="647"/>
                  <a:pt x="2924" y="647"/>
                </a:cubicBezTo>
                <a:cubicBezTo>
                  <a:pt x="2924" y="644"/>
                  <a:pt x="2923" y="642"/>
                  <a:pt x="2922" y="640"/>
                </a:cubicBezTo>
                <a:cubicBezTo>
                  <a:pt x="2922" y="640"/>
                  <a:pt x="2922" y="640"/>
                  <a:pt x="2922" y="640"/>
                </a:cubicBezTo>
                <a:cubicBezTo>
                  <a:pt x="2920" y="639"/>
                  <a:pt x="2917" y="638"/>
                  <a:pt x="2915" y="637"/>
                </a:cubicBezTo>
                <a:cubicBezTo>
                  <a:pt x="2908" y="634"/>
                  <a:pt x="2901" y="630"/>
                  <a:pt x="2896" y="630"/>
                </a:cubicBezTo>
                <a:cubicBezTo>
                  <a:pt x="2895" y="630"/>
                  <a:pt x="2891" y="630"/>
                  <a:pt x="2888" y="644"/>
                </a:cubicBezTo>
                <a:cubicBezTo>
                  <a:pt x="2870" y="642"/>
                  <a:pt x="2870" y="642"/>
                  <a:pt x="2870" y="642"/>
                </a:cubicBezTo>
                <a:cubicBezTo>
                  <a:pt x="2870" y="608"/>
                  <a:pt x="2870" y="608"/>
                  <a:pt x="2870" y="608"/>
                </a:cubicBezTo>
                <a:cubicBezTo>
                  <a:pt x="2864" y="609"/>
                  <a:pt x="2864" y="609"/>
                  <a:pt x="2864" y="609"/>
                </a:cubicBezTo>
                <a:cubicBezTo>
                  <a:pt x="2830" y="614"/>
                  <a:pt x="2812" y="629"/>
                  <a:pt x="2785" y="650"/>
                </a:cubicBezTo>
                <a:cubicBezTo>
                  <a:pt x="2752" y="676"/>
                  <a:pt x="2752" y="676"/>
                  <a:pt x="2752" y="676"/>
                </a:cubicBezTo>
                <a:cubicBezTo>
                  <a:pt x="2759" y="650"/>
                  <a:pt x="2759" y="650"/>
                  <a:pt x="2759" y="650"/>
                </a:cubicBezTo>
                <a:cubicBezTo>
                  <a:pt x="2761" y="643"/>
                  <a:pt x="2759" y="641"/>
                  <a:pt x="2759" y="640"/>
                </a:cubicBezTo>
                <a:cubicBezTo>
                  <a:pt x="2757" y="638"/>
                  <a:pt x="2753" y="635"/>
                  <a:pt x="2739" y="633"/>
                </a:cubicBezTo>
                <a:cubicBezTo>
                  <a:pt x="2717" y="631"/>
                  <a:pt x="2717" y="631"/>
                  <a:pt x="2717" y="631"/>
                </a:cubicBezTo>
                <a:cubicBezTo>
                  <a:pt x="2734" y="617"/>
                  <a:pt x="2734" y="617"/>
                  <a:pt x="2734" y="617"/>
                </a:cubicBezTo>
                <a:cubicBezTo>
                  <a:pt x="2735" y="617"/>
                  <a:pt x="2735" y="617"/>
                  <a:pt x="2735" y="617"/>
                </a:cubicBezTo>
                <a:cubicBezTo>
                  <a:pt x="2734" y="617"/>
                  <a:pt x="2734" y="617"/>
                  <a:pt x="2734" y="617"/>
                </a:cubicBezTo>
                <a:cubicBezTo>
                  <a:pt x="2735" y="617"/>
                  <a:pt x="2735" y="617"/>
                  <a:pt x="2735" y="617"/>
                </a:cubicBezTo>
                <a:cubicBezTo>
                  <a:pt x="2739" y="613"/>
                  <a:pt x="2744" y="611"/>
                  <a:pt x="2749" y="611"/>
                </a:cubicBezTo>
                <a:cubicBezTo>
                  <a:pt x="2798" y="591"/>
                  <a:pt x="2798" y="591"/>
                  <a:pt x="2798" y="591"/>
                </a:cubicBezTo>
                <a:cubicBezTo>
                  <a:pt x="2819" y="583"/>
                  <a:pt x="2839" y="574"/>
                  <a:pt x="2860" y="566"/>
                </a:cubicBezTo>
                <a:cubicBezTo>
                  <a:pt x="2858" y="563"/>
                  <a:pt x="2855" y="560"/>
                  <a:pt x="2852" y="557"/>
                </a:cubicBezTo>
                <a:cubicBezTo>
                  <a:pt x="2846" y="563"/>
                  <a:pt x="2840" y="564"/>
                  <a:pt x="2835" y="564"/>
                </a:cubicBezTo>
                <a:cubicBezTo>
                  <a:pt x="2823" y="564"/>
                  <a:pt x="2813" y="555"/>
                  <a:pt x="2806" y="545"/>
                </a:cubicBezTo>
                <a:cubicBezTo>
                  <a:pt x="2804" y="547"/>
                  <a:pt x="2801" y="550"/>
                  <a:pt x="2799" y="552"/>
                </a:cubicBezTo>
                <a:cubicBezTo>
                  <a:pt x="2798" y="555"/>
                  <a:pt x="2798" y="555"/>
                  <a:pt x="2798" y="555"/>
                </a:cubicBezTo>
                <a:cubicBezTo>
                  <a:pt x="2782" y="545"/>
                  <a:pt x="2782" y="545"/>
                  <a:pt x="2782" y="545"/>
                </a:cubicBezTo>
                <a:cubicBezTo>
                  <a:pt x="2783" y="544"/>
                  <a:pt x="2783" y="543"/>
                  <a:pt x="2784" y="542"/>
                </a:cubicBezTo>
                <a:cubicBezTo>
                  <a:pt x="2787" y="537"/>
                  <a:pt x="2787" y="533"/>
                  <a:pt x="2786" y="532"/>
                </a:cubicBezTo>
                <a:cubicBezTo>
                  <a:pt x="2785" y="531"/>
                  <a:pt x="2775" y="530"/>
                  <a:pt x="2766" y="534"/>
                </a:cubicBezTo>
                <a:cubicBezTo>
                  <a:pt x="2732" y="549"/>
                  <a:pt x="2732" y="549"/>
                  <a:pt x="2732" y="549"/>
                </a:cubicBezTo>
                <a:cubicBezTo>
                  <a:pt x="2755" y="520"/>
                  <a:pt x="2755" y="520"/>
                  <a:pt x="2755" y="520"/>
                </a:cubicBezTo>
                <a:cubicBezTo>
                  <a:pt x="2760" y="514"/>
                  <a:pt x="2762" y="509"/>
                  <a:pt x="2761" y="506"/>
                </a:cubicBezTo>
                <a:cubicBezTo>
                  <a:pt x="2760" y="503"/>
                  <a:pt x="2755" y="500"/>
                  <a:pt x="2748" y="498"/>
                </a:cubicBezTo>
                <a:cubicBezTo>
                  <a:pt x="2733" y="494"/>
                  <a:pt x="2728" y="485"/>
                  <a:pt x="2724" y="478"/>
                </a:cubicBezTo>
                <a:cubicBezTo>
                  <a:pt x="2721" y="473"/>
                  <a:pt x="2721" y="473"/>
                  <a:pt x="2720" y="473"/>
                </a:cubicBezTo>
                <a:cubicBezTo>
                  <a:pt x="2718" y="473"/>
                  <a:pt x="2716" y="473"/>
                  <a:pt x="2712" y="475"/>
                </a:cubicBezTo>
                <a:cubicBezTo>
                  <a:pt x="2696" y="481"/>
                  <a:pt x="2696" y="481"/>
                  <a:pt x="2696" y="481"/>
                </a:cubicBezTo>
                <a:cubicBezTo>
                  <a:pt x="2703" y="448"/>
                  <a:pt x="2703" y="448"/>
                  <a:pt x="2703" y="448"/>
                </a:cubicBezTo>
                <a:cubicBezTo>
                  <a:pt x="2692" y="447"/>
                  <a:pt x="2681" y="446"/>
                  <a:pt x="2670" y="445"/>
                </a:cubicBezTo>
                <a:cubicBezTo>
                  <a:pt x="2671" y="427"/>
                  <a:pt x="2671" y="427"/>
                  <a:pt x="2671" y="427"/>
                </a:cubicBezTo>
                <a:cubicBezTo>
                  <a:pt x="2675" y="427"/>
                  <a:pt x="2680" y="426"/>
                  <a:pt x="2685" y="424"/>
                </a:cubicBezTo>
                <a:cubicBezTo>
                  <a:pt x="2689" y="424"/>
                  <a:pt x="2692" y="423"/>
                  <a:pt x="2695" y="422"/>
                </a:cubicBezTo>
                <a:cubicBezTo>
                  <a:pt x="2699" y="417"/>
                  <a:pt x="2699" y="417"/>
                  <a:pt x="2699" y="417"/>
                </a:cubicBezTo>
                <a:cubicBezTo>
                  <a:pt x="2701" y="419"/>
                  <a:pt x="2704" y="419"/>
                  <a:pt x="2707" y="420"/>
                </a:cubicBezTo>
                <a:cubicBezTo>
                  <a:pt x="2708" y="421"/>
                  <a:pt x="2710" y="421"/>
                  <a:pt x="2711" y="421"/>
                </a:cubicBezTo>
                <a:cubicBezTo>
                  <a:pt x="2713" y="413"/>
                  <a:pt x="2713" y="403"/>
                  <a:pt x="2709" y="396"/>
                </a:cubicBezTo>
                <a:cubicBezTo>
                  <a:pt x="2705" y="389"/>
                  <a:pt x="2701" y="390"/>
                  <a:pt x="2695" y="392"/>
                </a:cubicBezTo>
                <a:cubicBezTo>
                  <a:pt x="2695" y="392"/>
                  <a:pt x="2693" y="393"/>
                  <a:pt x="2692" y="393"/>
                </a:cubicBezTo>
                <a:cubicBezTo>
                  <a:pt x="2687" y="376"/>
                  <a:pt x="2687" y="376"/>
                  <a:pt x="2687" y="376"/>
                </a:cubicBezTo>
                <a:cubicBezTo>
                  <a:pt x="2688" y="375"/>
                  <a:pt x="2689" y="375"/>
                  <a:pt x="2690" y="375"/>
                </a:cubicBezTo>
                <a:cubicBezTo>
                  <a:pt x="2692" y="374"/>
                  <a:pt x="2695" y="372"/>
                  <a:pt x="2698" y="370"/>
                </a:cubicBezTo>
                <a:cubicBezTo>
                  <a:pt x="2699" y="369"/>
                  <a:pt x="2699" y="368"/>
                  <a:pt x="2700" y="368"/>
                </a:cubicBezTo>
                <a:cubicBezTo>
                  <a:pt x="2696" y="361"/>
                  <a:pt x="2692" y="361"/>
                  <a:pt x="2690" y="361"/>
                </a:cubicBezTo>
                <a:cubicBezTo>
                  <a:pt x="2689" y="361"/>
                  <a:pt x="2688" y="361"/>
                  <a:pt x="2686" y="362"/>
                </a:cubicBezTo>
                <a:cubicBezTo>
                  <a:pt x="2662" y="367"/>
                  <a:pt x="2662" y="367"/>
                  <a:pt x="2662" y="367"/>
                </a:cubicBezTo>
                <a:cubicBezTo>
                  <a:pt x="2677" y="347"/>
                  <a:pt x="2677" y="347"/>
                  <a:pt x="2677" y="347"/>
                </a:cubicBezTo>
                <a:cubicBezTo>
                  <a:pt x="2678" y="346"/>
                  <a:pt x="2679" y="345"/>
                  <a:pt x="2679" y="344"/>
                </a:cubicBezTo>
                <a:cubicBezTo>
                  <a:pt x="2675" y="344"/>
                  <a:pt x="2671" y="345"/>
                  <a:pt x="2666" y="348"/>
                </a:cubicBezTo>
                <a:cubicBezTo>
                  <a:pt x="2657" y="332"/>
                  <a:pt x="2657" y="332"/>
                  <a:pt x="2657" y="332"/>
                </a:cubicBezTo>
                <a:cubicBezTo>
                  <a:pt x="2660" y="330"/>
                  <a:pt x="2664" y="326"/>
                  <a:pt x="2667" y="323"/>
                </a:cubicBezTo>
                <a:cubicBezTo>
                  <a:pt x="2661" y="322"/>
                  <a:pt x="2654" y="320"/>
                  <a:pt x="2648" y="319"/>
                </a:cubicBezTo>
                <a:cubicBezTo>
                  <a:pt x="2604" y="311"/>
                  <a:pt x="2604" y="311"/>
                  <a:pt x="2604" y="311"/>
                </a:cubicBezTo>
                <a:cubicBezTo>
                  <a:pt x="2647" y="301"/>
                  <a:pt x="2647" y="301"/>
                  <a:pt x="2647" y="301"/>
                </a:cubicBezTo>
                <a:cubicBezTo>
                  <a:pt x="2650" y="300"/>
                  <a:pt x="2653" y="299"/>
                  <a:pt x="2657" y="297"/>
                </a:cubicBezTo>
                <a:cubicBezTo>
                  <a:pt x="2653" y="292"/>
                  <a:pt x="2651" y="287"/>
                  <a:pt x="2651" y="281"/>
                </a:cubicBezTo>
                <a:cubicBezTo>
                  <a:pt x="2642" y="282"/>
                  <a:pt x="2633" y="284"/>
                  <a:pt x="2625" y="286"/>
                </a:cubicBezTo>
                <a:cubicBezTo>
                  <a:pt x="2573" y="295"/>
                  <a:pt x="2573" y="295"/>
                  <a:pt x="2573" y="295"/>
                </a:cubicBezTo>
                <a:cubicBezTo>
                  <a:pt x="2573" y="295"/>
                  <a:pt x="2573" y="296"/>
                  <a:pt x="2573" y="296"/>
                </a:cubicBezTo>
                <a:cubicBezTo>
                  <a:pt x="2573" y="304"/>
                  <a:pt x="2570" y="312"/>
                  <a:pt x="2563" y="320"/>
                </a:cubicBezTo>
                <a:cubicBezTo>
                  <a:pt x="2539" y="346"/>
                  <a:pt x="2539" y="346"/>
                  <a:pt x="2539" y="346"/>
                </a:cubicBezTo>
                <a:cubicBezTo>
                  <a:pt x="2547" y="312"/>
                  <a:pt x="2547" y="312"/>
                  <a:pt x="2547" y="312"/>
                </a:cubicBezTo>
                <a:cubicBezTo>
                  <a:pt x="2548" y="307"/>
                  <a:pt x="2548" y="303"/>
                  <a:pt x="2547" y="300"/>
                </a:cubicBezTo>
                <a:cubicBezTo>
                  <a:pt x="2539" y="318"/>
                  <a:pt x="2525" y="327"/>
                  <a:pt x="2510" y="337"/>
                </a:cubicBezTo>
                <a:cubicBezTo>
                  <a:pt x="2507" y="339"/>
                  <a:pt x="2503" y="341"/>
                  <a:pt x="2500" y="343"/>
                </a:cubicBezTo>
                <a:cubicBezTo>
                  <a:pt x="2489" y="351"/>
                  <a:pt x="2489" y="351"/>
                  <a:pt x="2489" y="351"/>
                </a:cubicBezTo>
                <a:cubicBezTo>
                  <a:pt x="2486" y="338"/>
                  <a:pt x="2486" y="338"/>
                  <a:pt x="2486" y="338"/>
                </a:cubicBezTo>
                <a:cubicBezTo>
                  <a:pt x="2485" y="337"/>
                  <a:pt x="2485" y="335"/>
                  <a:pt x="2485" y="334"/>
                </a:cubicBezTo>
                <a:cubicBezTo>
                  <a:pt x="2481" y="339"/>
                  <a:pt x="2477" y="344"/>
                  <a:pt x="2471" y="346"/>
                </a:cubicBezTo>
                <a:cubicBezTo>
                  <a:pt x="2470" y="346"/>
                  <a:pt x="2470" y="346"/>
                  <a:pt x="2470" y="346"/>
                </a:cubicBezTo>
                <a:cubicBezTo>
                  <a:pt x="2470" y="346"/>
                  <a:pt x="2470" y="346"/>
                  <a:pt x="2470" y="346"/>
                </a:cubicBezTo>
                <a:cubicBezTo>
                  <a:pt x="2465" y="349"/>
                  <a:pt x="2457" y="350"/>
                  <a:pt x="2447" y="349"/>
                </a:cubicBezTo>
                <a:cubicBezTo>
                  <a:pt x="2449" y="330"/>
                  <a:pt x="2449" y="330"/>
                  <a:pt x="2449" y="330"/>
                </a:cubicBezTo>
                <a:cubicBezTo>
                  <a:pt x="2455" y="331"/>
                  <a:pt x="2462" y="331"/>
                  <a:pt x="2465" y="327"/>
                </a:cubicBezTo>
                <a:cubicBezTo>
                  <a:pt x="2469" y="322"/>
                  <a:pt x="2464" y="304"/>
                  <a:pt x="2460" y="293"/>
                </a:cubicBezTo>
                <a:cubicBezTo>
                  <a:pt x="2460" y="293"/>
                  <a:pt x="2460" y="293"/>
                  <a:pt x="2460" y="293"/>
                </a:cubicBezTo>
                <a:cubicBezTo>
                  <a:pt x="2460" y="293"/>
                  <a:pt x="2460" y="293"/>
                  <a:pt x="2459" y="293"/>
                </a:cubicBezTo>
                <a:cubicBezTo>
                  <a:pt x="2448" y="293"/>
                  <a:pt x="2425" y="299"/>
                  <a:pt x="2411" y="303"/>
                </a:cubicBezTo>
                <a:cubicBezTo>
                  <a:pt x="2406" y="304"/>
                  <a:pt x="2403" y="305"/>
                  <a:pt x="2400" y="306"/>
                </a:cubicBezTo>
                <a:cubicBezTo>
                  <a:pt x="2367" y="314"/>
                  <a:pt x="2367" y="314"/>
                  <a:pt x="2367" y="314"/>
                </a:cubicBezTo>
                <a:cubicBezTo>
                  <a:pt x="2396" y="286"/>
                  <a:pt x="2396" y="286"/>
                  <a:pt x="2396" y="286"/>
                </a:cubicBezTo>
                <a:cubicBezTo>
                  <a:pt x="2397" y="285"/>
                  <a:pt x="2398" y="284"/>
                  <a:pt x="2399" y="284"/>
                </a:cubicBezTo>
                <a:cubicBezTo>
                  <a:pt x="2399" y="281"/>
                  <a:pt x="2399" y="278"/>
                  <a:pt x="2400" y="274"/>
                </a:cubicBezTo>
                <a:cubicBezTo>
                  <a:pt x="2403" y="263"/>
                  <a:pt x="2403" y="263"/>
                  <a:pt x="2403" y="263"/>
                </a:cubicBezTo>
                <a:cubicBezTo>
                  <a:pt x="2414" y="268"/>
                  <a:pt x="2414" y="268"/>
                  <a:pt x="2414" y="268"/>
                </a:cubicBezTo>
                <a:cubicBezTo>
                  <a:pt x="2424" y="274"/>
                  <a:pt x="2422" y="272"/>
                  <a:pt x="2426" y="271"/>
                </a:cubicBezTo>
                <a:cubicBezTo>
                  <a:pt x="2427" y="271"/>
                  <a:pt x="2427" y="271"/>
                  <a:pt x="2427" y="271"/>
                </a:cubicBezTo>
                <a:cubicBezTo>
                  <a:pt x="2427" y="270"/>
                  <a:pt x="2427" y="270"/>
                  <a:pt x="2426" y="270"/>
                </a:cubicBezTo>
                <a:cubicBezTo>
                  <a:pt x="2424" y="266"/>
                  <a:pt x="2424" y="263"/>
                  <a:pt x="2425" y="260"/>
                </a:cubicBezTo>
                <a:cubicBezTo>
                  <a:pt x="2407" y="258"/>
                  <a:pt x="2407" y="258"/>
                  <a:pt x="2407" y="258"/>
                </a:cubicBezTo>
                <a:cubicBezTo>
                  <a:pt x="2417" y="245"/>
                  <a:pt x="2417" y="245"/>
                  <a:pt x="2417" y="245"/>
                </a:cubicBezTo>
                <a:cubicBezTo>
                  <a:pt x="2420" y="240"/>
                  <a:pt x="2426" y="232"/>
                  <a:pt x="2424" y="227"/>
                </a:cubicBezTo>
                <a:cubicBezTo>
                  <a:pt x="2420" y="216"/>
                  <a:pt x="2390" y="212"/>
                  <a:pt x="2374" y="209"/>
                </a:cubicBezTo>
                <a:cubicBezTo>
                  <a:pt x="2370" y="209"/>
                  <a:pt x="2366" y="208"/>
                  <a:pt x="2363" y="207"/>
                </a:cubicBezTo>
                <a:cubicBezTo>
                  <a:pt x="2276" y="191"/>
                  <a:pt x="2276" y="191"/>
                  <a:pt x="2276" y="191"/>
                </a:cubicBezTo>
                <a:cubicBezTo>
                  <a:pt x="2364" y="189"/>
                  <a:pt x="2364" y="189"/>
                  <a:pt x="2364" y="189"/>
                </a:cubicBezTo>
                <a:cubicBezTo>
                  <a:pt x="2383" y="189"/>
                  <a:pt x="2401" y="188"/>
                  <a:pt x="2419" y="188"/>
                </a:cubicBezTo>
                <a:cubicBezTo>
                  <a:pt x="2416" y="175"/>
                  <a:pt x="2418" y="163"/>
                  <a:pt x="2420" y="153"/>
                </a:cubicBezTo>
                <a:cubicBezTo>
                  <a:pt x="2421" y="147"/>
                  <a:pt x="2422" y="142"/>
                  <a:pt x="2421" y="138"/>
                </a:cubicBezTo>
                <a:cubicBezTo>
                  <a:pt x="2419" y="140"/>
                  <a:pt x="2416" y="142"/>
                  <a:pt x="2415" y="144"/>
                </a:cubicBezTo>
                <a:cubicBezTo>
                  <a:pt x="2403" y="167"/>
                  <a:pt x="2403" y="167"/>
                  <a:pt x="2403" y="167"/>
                </a:cubicBezTo>
                <a:cubicBezTo>
                  <a:pt x="2398" y="141"/>
                  <a:pt x="2398" y="141"/>
                  <a:pt x="2398" y="141"/>
                </a:cubicBezTo>
                <a:cubicBezTo>
                  <a:pt x="2396" y="138"/>
                  <a:pt x="2381" y="132"/>
                  <a:pt x="2372" y="128"/>
                </a:cubicBezTo>
                <a:cubicBezTo>
                  <a:pt x="2353" y="121"/>
                  <a:pt x="2334" y="114"/>
                  <a:pt x="2333" y="99"/>
                </a:cubicBezTo>
                <a:cubicBezTo>
                  <a:pt x="2333" y="98"/>
                  <a:pt x="2333" y="96"/>
                  <a:pt x="2333" y="95"/>
                </a:cubicBezTo>
                <a:cubicBezTo>
                  <a:pt x="2332" y="95"/>
                  <a:pt x="2331" y="96"/>
                  <a:pt x="2330" y="96"/>
                </a:cubicBezTo>
                <a:cubicBezTo>
                  <a:pt x="2309" y="102"/>
                  <a:pt x="2309" y="102"/>
                  <a:pt x="2309" y="102"/>
                </a:cubicBezTo>
                <a:cubicBezTo>
                  <a:pt x="2319" y="83"/>
                  <a:pt x="2319" y="83"/>
                  <a:pt x="2319" y="83"/>
                </a:cubicBezTo>
                <a:cubicBezTo>
                  <a:pt x="2322" y="77"/>
                  <a:pt x="2322" y="76"/>
                  <a:pt x="2321" y="70"/>
                </a:cubicBezTo>
                <a:cubicBezTo>
                  <a:pt x="2321" y="70"/>
                  <a:pt x="2321" y="70"/>
                  <a:pt x="2321" y="70"/>
                </a:cubicBezTo>
                <a:cubicBezTo>
                  <a:pt x="2317" y="71"/>
                  <a:pt x="2315" y="72"/>
                  <a:pt x="2313" y="74"/>
                </a:cubicBezTo>
                <a:cubicBezTo>
                  <a:pt x="2267" y="112"/>
                  <a:pt x="2267" y="112"/>
                  <a:pt x="2267" y="112"/>
                </a:cubicBezTo>
                <a:cubicBezTo>
                  <a:pt x="2299" y="62"/>
                  <a:pt x="2299" y="62"/>
                  <a:pt x="2299" y="62"/>
                </a:cubicBezTo>
                <a:cubicBezTo>
                  <a:pt x="2305" y="53"/>
                  <a:pt x="2303" y="45"/>
                  <a:pt x="2300" y="40"/>
                </a:cubicBezTo>
                <a:cubicBezTo>
                  <a:pt x="2294" y="29"/>
                  <a:pt x="2282" y="22"/>
                  <a:pt x="2270" y="22"/>
                </a:cubicBezTo>
                <a:cubicBezTo>
                  <a:pt x="2270" y="22"/>
                  <a:pt x="2270" y="22"/>
                  <a:pt x="2270" y="22"/>
                </a:cubicBezTo>
                <a:cubicBezTo>
                  <a:pt x="2260" y="22"/>
                  <a:pt x="2254" y="26"/>
                  <a:pt x="2247" y="32"/>
                </a:cubicBezTo>
                <a:cubicBezTo>
                  <a:pt x="2236" y="39"/>
                  <a:pt x="2222" y="48"/>
                  <a:pt x="2201" y="40"/>
                </a:cubicBezTo>
                <a:cubicBezTo>
                  <a:pt x="2194" y="38"/>
                  <a:pt x="2188" y="34"/>
                  <a:pt x="2181" y="31"/>
                </a:cubicBezTo>
                <a:cubicBezTo>
                  <a:pt x="2161" y="21"/>
                  <a:pt x="2140" y="12"/>
                  <a:pt x="2129" y="24"/>
                </a:cubicBezTo>
                <a:cubicBezTo>
                  <a:pt x="2121" y="33"/>
                  <a:pt x="2117" y="47"/>
                  <a:pt x="2121" y="56"/>
                </a:cubicBezTo>
                <a:cubicBezTo>
                  <a:pt x="2122" y="57"/>
                  <a:pt x="2124" y="63"/>
                  <a:pt x="2135" y="63"/>
                </a:cubicBezTo>
                <a:cubicBezTo>
                  <a:pt x="2149" y="62"/>
                  <a:pt x="2149" y="62"/>
                  <a:pt x="2149" y="62"/>
                </a:cubicBezTo>
                <a:cubicBezTo>
                  <a:pt x="2146" y="75"/>
                  <a:pt x="2146" y="75"/>
                  <a:pt x="2146" y="75"/>
                </a:cubicBezTo>
                <a:cubicBezTo>
                  <a:pt x="2139" y="95"/>
                  <a:pt x="2131" y="115"/>
                  <a:pt x="2124" y="135"/>
                </a:cubicBezTo>
                <a:cubicBezTo>
                  <a:pt x="2125" y="135"/>
                  <a:pt x="2125" y="136"/>
                  <a:pt x="2126" y="136"/>
                </a:cubicBezTo>
                <a:cubicBezTo>
                  <a:pt x="2129" y="138"/>
                  <a:pt x="2132" y="139"/>
                  <a:pt x="2135" y="139"/>
                </a:cubicBezTo>
                <a:cubicBezTo>
                  <a:pt x="2186" y="143"/>
                  <a:pt x="2186" y="143"/>
                  <a:pt x="2186" y="143"/>
                </a:cubicBezTo>
                <a:cubicBezTo>
                  <a:pt x="2137" y="157"/>
                  <a:pt x="2137" y="157"/>
                  <a:pt x="2137" y="157"/>
                </a:cubicBezTo>
                <a:cubicBezTo>
                  <a:pt x="2135" y="158"/>
                  <a:pt x="2134" y="158"/>
                  <a:pt x="2134" y="158"/>
                </a:cubicBezTo>
                <a:cubicBezTo>
                  <a:pt x="2133" y="160"/>
                  <a:pt x="2135" y="168"/>
                  <a:pt x="2137" y="172"/>
                </a:cubicBezTo>
                <a:cubicBezTo>
                  <a:pt x="2139" y="179"/>
                  <a:pt x="2141" y="187"/>
                  <a:pt x="2140" y="195"/>
                </a:cubicBezTo>
                <a:cubicBezTo>
                  <a:pt x="2167" y="195"/>
                  <a:pt x="2167" y="195"/>
                  <a:pt x="2167" y="195"/>
                </a:cubicBezTo>
                <a:cubicBezTo>
                  <a:pt x="2154" y="210"/>
                  <a:pt x="2154" y="210"/>
                  <a:pt x="2154" y="210"/>
                </a:cubicBezTo>
                <a:cubicBezTo>
                  <a:pt x="2149" y="216"/>
                  <a:pt x="2148" y="219"/>
                  <a:pt x="2149" y="220"/>
                </a:cubicBezTo>
                <a:cubicBezTo>
                  <a:pt x="2149" y="220"/>
                  <a:pt x="2149" y="221"/>
                  <a:pt x="2153" y="223"/>
                </a:cubicBezTo>
                <a:cubicBezTo>
                  <a:pt x="2155" y="224"/>
                  <a:pt x="2155" y="224"/>
                  <a:pt x="2155" y="224"/>
                </a:cubicBezTo>
                <a:cubicBezTo>
                  <a:pt x="2148" y="241"/>
                  <a:pt x="2148" y="241"/>
                  <a:pt x="2148" y="241"/>
                </a:cubicBezTo>
                <a:cubicBezTo>
                  <a:pt x="2145" y="240"/>
                  <a:pt x="2145" y="240"/>
                  <a:pt x="2145" y="240"/>
                </a:cubicBezTo>
                <a:cubicBezTo>
                  <a:pt x="2144" y="239"/>
                  <a:pt x="2142" y="239"/>
                  <a:pt x="2140" y="239"/>
                </a:cubicBezTo>
                <a:cubicBezTo>
                  <a:pt x="2141" y="261"/>
                  <a:pt x="2122" y="268"/>
                  <a:pt x="2107" y="273"/>
                </a:cubicBezTo>
                <a:cubicBezTo>
                  <a:pt x="2104" y="274"/>
                  <a:pt x="2100" y="275"/>
                  <a:pt x="2097" y="276"/>
                </a:cubicBezTo>
                <a:cubicBezTo>
                  <a:pt x="2096" y="278"/>
                  <a:pt x="2099" y="286"/>
                  <a:pt x="2133" y="312"/>
                </a:cubicBezTo>
                <a:cubicBezTo>
                  <a:pt x="2135" y="313"/>
                  <a:pt x="2136" y="314"/>
                  <a:pt x="2137" y="315"/>
                </a:cubicBezTo>
                <a:cubicBezTo>
                  <a:pt x="2158" y="332"/>
                  <a:pt x="2165" y="378"/>
                  <a:pt x="2170" y="429"/>
                </a:cubicBezTo>
                <a:cubicBezTo>
                  <a:pt x="2173" y="422"/>
                  <a:pt x="2173" y="422"/>
                  <a:pt x="2173" y="422"/>
                </a:cubicBezTo>
                <a:cubicBezTo>
                  <a:pt x="2182" y="434"/>
                  <a:pt x="2182" y="434"/>
                  <a:pt x="2182" y="434"/>
                </a:cubicBezTo>
                <a:cubicBezTo>
                  <a:pt x="2187" y="441"/>
                  <a:pt x="2192" y="453"/>
                  <a:pt x="2193" y="461"/>
                </a:cubicBezTo>
                <a:cubicBezTo>
                  <a:pt x="2196" y="472"/>
                  <a:pt x="2196" y="472"/>
                  <a:pt x="2196" y="472"/>
                </a:cubicBezTo>
                <a:cubicBezTo>
                  <a:pt x="2184" y="472"/>
                  <a:pt x="2184" y="472"/>
                  <a:pt x="2184" y="472"/>
                </a:cubicBezTo>
                <a:cubicBezTo>
                  <a:pt x="2184" y="472"/>
                  <a:pt x="2184" y="472"/>
                  <a:pt x="2184" y="472"/>
                </a:cubicBezTo>
                <a:cubicBezTo>
                  <a:pt x="2177" y="472"/>
                  <a:pt x="2171" y="475"/>
                  <a:pt x="2166" y="480"/>
                </a:cubicBezTo>
                <a:cubicBezTo>
                  <a:pt x="2159" y="497"/>
                  <a:pt x="2159" y="497"/>
                  <a:pt x="2159" y="497"/>
                </a:cubicBezTo>
                <a:cubicBezTo>
                  <a:pt x="2158" y="490"/>
                  <a:pt x="2158" y="490"/>
                  <a:pt x="2158" y="490"/>
                </a:cubicBezTo>
                <a:cubicBezTo>
                  <a:pt x="2155" y="495"/>
                  <a:pt x="2152" y="501"/>
                  <a:pt x="2149" y="507"/>
                </a:cubicBezTo>
                <a:cubicBezTo>
                  <a:pt x="2146" y="513"/>
                  <a:pt x="2143" y="519"/>
                  <a:pt x="2140" y="524"/>
                </a:cubicBezTo>
                <a:cubicBezTo>
                  <a:pt x="2130" y="541"/>
                  <a:pt x="2107" y="554"/>
                  <a:pt x="2087" y="566"/>
                </a:cubicBezTo>
                <a:cubicBezTo>
                  <a:pt x="2082" y="569"/>
                  <a:pt x="2078" y="572"/>
                  <a:pt x="2074" y="574"/>
                </a:cubicBezTo>
                <a:cubicBezTo>
                  <a:pt x="2086" y="596"/>
                  <a:pt x="2094" y="640"/>
                  <a:pt x="2094" y="641"/>
                </a:cubicBezTo>
                <a:cubicBezTo>
                  <a:pt x="2095" y="646"/>
                  <a:pt x="2095" y="651"/>
                  <a:pt x="2096" y="657"/>
                </a:cubicBezTo>
                <a:cubicBezTo>
                  <a:pt x="2097" y="685"/>
                  <a:pt x="2099" y="703"/>
                  <a:pt x="2119" y="706"/>
                </a:cubicBezTo>
                <a:cubicBezTo>
                  <a:pt x="2119" y="706"/>
                  <a:pt x="2121" y="706"/>
                  <a:pt x="2122" y="706"/>
                </a:cubicBezTo>
                <a:cubicBezTo>
                  <a:pt x="2121" y="724"/>
                  <a:pt x="2121" y="724"/>
                  <a:pt x="2121" y="724"/>
                </a:cubicBezTo>
                <a:cubicBezTo>
                  <a:pt x="2119" y="724"/>
                  <a:pt x="2118" y="724"/>
                  <a:pt x="2116" y="724"/>
                </a:cubicBezTo>
                <a:cubicBezTo>
                  <a:pt x="2116" y="724"/>
                  <a:pt x="2116" y="724"/>
                  <a:pt x="2116" y="724"/>
                </a:cubicBezTo>
                <a:cubicBezTo>
                  <a:pt x="2106" y="724"/>
                  <a:pt x="2103" y="727"/>
                  <a:pt x="2094" y="736"/>
                </a:cubicBezTo>
                <a:cubicBezTo>
                  <a:pt x="2091" y="739"/>
                  <a:pt x="2091" y="739"/>
                  <a:pt x="2091" y="739"/>
                </a:cubicBezTo>
                <a:cubicBezTo>
                  <a:pt x="2091" y="739"/>
                  <a:pt x="2092" y="740"/>
                  <a:pt x="2092" y="741"/>
                </a:cubicBezTo>
                <a:cubicBezTo>
                  <a:pt x="2096" y="748"/>
                  <a:pt x="2104" y="762"/>
                  <a:pt x="2093" y="776"/>
                </a:cubicBezTo>
                <a:cubicBezTo>
                  <a:pt x="2086" y="786"/>
                  <a:pt x="2086" y="786"/>
                  <a:pt x="2086" y="786"/>
                </a:cubicBezTo>
                <a:cubicBezTo>
                  <a:pt x="2078" y="776"/>
                  <a:pt x="2078" y="776"/>
                  <a:pt x="2078" y="776"/>
                </a:cubicBezTo>
                <a:cubicBezTo>
                  <a:pt x="2073" y="769"/>
                  <a:pt x="2069" y="767"/>
                  <a:pt x="2067" y="767"/>
                </a:cubicBezTo>
                <a:cubicBezTo>
                  <a:pt x="2064" y="769"/>
                  <a:pt x="2064" y="773"/>
                  <a:pt x="2065" y="780"/>
                </a:cubicBezTo>
                <a:cubicBezTo>
                  <a:pt x="2072" y="808"/>
                  <a:pt x="2072" y="808"/>
                  <a:pt x="2072" y="808"/>
                </a:cubicBezTo>
                <a:cubicBezTo>
                  <a:pt x="2050" y="789"/>
                  <a:pt x="2050" y="789"/>
                  <a:pt x="2050" y="789"/>
                </a:cubicBezTo>
                <a:cubicBezTo>
                  <a:pt x="2037" y="778"/>
                  <a:pt x="2030" y="776"/>
                  <a:pt x="2018" y="784"/>
                </a:cubicBezTo>
                <a:cubicBezTo>
                  <a:pt x="2016" y="786"/>
                  <a:pt x="2012" y="790"/>
                  <a:pt x="2007" y="793"/>
                </a:cubicBezTo>
                <a:cubicBezTo>
                  <a:pt x="1996" y="779"/>
                  <a:pt x="1996" y="779"/>
                  <a:pt x="1996" y="779"/>
                </a:cubicBezTo>
                <a:cubicBezTo>
                  <a:pt x="2000" y="775"/>
                  <a:pt x="2004" y="772"/>
                  <a:pt x="2007" y="769"/>
                </a:cubicBezTo>
                <a:cubicBezTo>
                  <a:pt x="2015" y="761"/>
                  <a:pt x="2013" y="755"/>
                  <a:pt x="2012" y="754"/>
                </a:cubicBezTo>
                <a:cubicBezTo>
                  <a:pt x="2007" y="743"/>
                  <a:pt x="1986" y="734"/>
                  <a:pt x="1965" y="734"/>
                </a:cubicBezTo>
                <a:cubicBezTo>
                  <a:pt x="1892" y="734"/>
                  <a:pt x="1892" y="734"/>
                  <a:pt x="1892" y="734"/>
                </a:cubicBezTo>
                <a:cubicBezTo>
                  <a:pt x="1963" y="715"/>
                  <a:pt x="1963" y="715"/>
                  <a:pt x="1963" y="715"/>
                </a:cubicBezTo>
                <a:cubicBezTo>
                  <a:pt x="1966" y="715"/>
                  <a:pt x="1971" y="711"/>
                  <a:pt x="1975" y="709"/>
                </a:cubicBezTo>
                <a:cubicBezTo>
                  <a:pt x="1976" y="708"/>
                  <a:pt x="1977" y="707"/>
                  <a:pt x="1978" y="707"/>
                </a:cubicBezTo>
                <a:cubicBezTo>
                  <a:pt x="1946" y="660"/>
                  <a:pt x="1946" y="615"/>
                  <a:pt x="1949" y="560"/>
                </a:cubicBezTo>
                <a:cubicBezTo>
                  <a:pt x="1949" y="549"/>
                  <a:pt x="1948" y="545"/>
                  <a:pt x="1947" y="544"/>
                </a:cubicBezTo>
                <a:cubicBezTo>
                  <a:pt x="1944" y="542"/>
                  <a:pt x="1936" y="541"/>
                  <a:pt x="1926" y="541"/>
                </a:cubicBezTo>
                <a:cubicBezTo>
                  <a:pt x="1919" y="541"/>
                  <a:pt x="1912" y="541"/>
                  <a:pt x="1904" y="540"/>
                </a:cubicBezTo>
                <a:cubicBezTo>
                  <a:pt x="1896" y="540"/>
                  <a:pt x="1890" y="539"/>
                  <a:pt x="1884" y="538"/>
                </a:cubicBezTo>
                <a:cubicBezTo>
                  <a:pt x="1877" y="537"/>
                  <a:pt x="1871" y="536"/>
                  <a:pt x="1866" y="536"/>
                </a:cubicBezTo>
                <a:cubicBezTo>
                  <a:pt x="1858" y="536"/>
                  <a:pt x="1851" y="537"/>
                  <a:pt x="1844" y="559"/>
                </a:cubicBezTo>
                <a:cubicBezTo>
                  <a:pt x="1826" y="552"/>
                  <a:pt x="1826" y="552"/>
                  <a:pt x="1826" y="552"/>
                </a:cubicBezTo>
                <a:cubicBezTo>
                  <a:pt x="1833" y="535"/>
                  <a:pt x="1834" y="525"/>
                  <a:pt x="1832" y="520"/>
                </a:cubicBezTo>
                <a:cubicBezTo>
                  <a:pt x="1828" y="513"/>
                  <a:pt x="1816" y="508"/>
                  <a:pt x="1799" y="503"/>
                </a:cubicBezTo>
                <a:cubicBezTo>
                  <a:pt x="1775" y="495"/>
                  <a:pt x="1766" y="485"/>
                  <a:pt x="1758" y="475"/>
                </a:cubicBezTo>
                <a:cubicBezTo>
                  <a:pt x="1752" y="468"/>
                  <a:pt x="1746" y="461"/>
                  <a:pt x="1735" y="455"/>
                </a:cubicBezTo>
                <a:cubicBezTo>
                  <a:pt x="1707" y="438"/>
                  <a:pt x="1678" y="424"/>
                  <a:pt x="1650" y="411"/>
                </a:cubicBezTo>
                <a:cubicBezTo>
                  <a:pt x="1633" y="402"/>
                  <a:pt x="1616" y="409"/>
                  <a:pt x="1595" y="418"/>
                </a:cubicBezTo>
                <a:cubicBezTo>
                  <a:pt x="1589" y="421"/>
                  <a:pt x="1583" y="424"/>
                  <a:pt x="1576" y="426"/>
                </a:cubicBezTo>
                <a:cubicBezTo>
                  <a:pt x="1568" y="410"/>
                  <a:pt x="1568" y="410"/>
                  <a:pt x="1568" y="410"/>
                </a:cubicBezTo>
                <a:cubicBezTo>
                  <a:pt x="1585" y="399"/>
                  <a:pt x="1579" y="380"/>
                  <a:pt x="1569" y="353"/>
                </a:cubicBezTo>
                <a:cubicBezTo>
                  <a:pt x="1567" y="349"/>
                  <a:pt x="1565" y="345"/>
                  <a:pt x="1564" y="341"/>
                </a:cubicBezTo>
                <a:cubicBezTo>
                  <a:pt x="1563" y="338"/>
                  <a:pt x="1562" y="334"/>
                  <a:pt x="1561" y="330"/>
                </a:cubicBezTo>
                <a:cubicBezTo>
                  <a:pt x="1560" y="323"/>
                  <a:pt x="1555" y="305"/>
                  <a:pt x="1551" y="303"/>
                </a:cubicBezTo>
                <a:cubicBezTo>
                  <a:pt x="1548" y="303"/>
                  <a:pt x="1546" y="302"/>
                  <a:pt x="1543" y="302"/>
                </a:cubicBezTo>
                <a:cubicBezTo>
                  <a:pt x="1539" y="301"/>
                  <a:pt x="1535" y="300"/>
                  <a:pt x="1532" y="300"/>
                </a:cubicBezTo>
                <a:cubicBezTo>
                  <a:pt x="1530" y="300"/>
                  <a:pt x="1529" y="301"/>
                  <a:pt x="1528" y="307"/>
                </a:cubicBezTo>
                <a:cubicBezTo>
                  <a:pt x="1528" y="307"/>
                  <a:pt x="1528" y="309"/>
                  <a:pt x="1528" y="311"/>
                </a:cubicBezTo>
                <a:cubicBezTo>
                  <a:pt x="1510" y="310"/>
                  <a:pt x="1510" y="310"/>
                  <a:pt x="1510" y="310"/>
                </a:cubicBezTo>
                <a:cubicBezTo>
                  <a:pt x="1510" y="309"/>
                  <a:pt x="1510" y="307"/>
                  <a:pt x="1510" y="306"/>
                </a:cubicBezTo>
                <a:cubicBezTo>
                  <a:pt x="1510" y="304"/>
                  <a:pt x="1504" y="289"/>
                  <a:pt x="1428" y="289"/>
                </a:cubicBezTo>
                <a:cubicBezTo>
                  <a:pt x="1397" y="289"/>
                  <a:pt x="1366" y="291"/>
                  <a:pt x="1342" y="293"/>
                </a:cubicBezTo>
                <a:cubicBezTo>
                  <a:pt x="1329" y="294"/>
                  <a:pt x="1319" y="295"/>
                  <a:pt x="1314" y="295"/>
                </a:cubicBezTo>
                <a:cubicBezTo>
                  <a:pt x="1205" y="295"/>
                  <a:pt x="1097" y="294"/>
                  <a:pt x="988" y="294"/>
                </a:cubicBezTo>
                <a:cubicBezTo>
                  <a:pt x="695" y="294"/>
                  <a:pt x="695" y="294"/>
                  <a:pt x="695" y="294"/>
                </a:cubicBezTo>
                <a:cubicBezTo>
                  <a:pt x="489" y="294"/>
                  <a:pt x="284" y="293"/>
                  <a:pt x="78" y="293"/>
                </a:cubicBezTo>
                <a:cubicBezTo>
                  <a:pt x="97" y="312"/>
                  <a:pt x="107" y="341"/>
                  <a:pt x="117" y="369"/>
                </a:cubicBezTo>
                <a:cubicBezTo>
                  <a:pt x="125" y="394"/>
                  <a:pt x="134" y="417"/>
                  <a:pt x="147" y="432"/>
                </a:cubicBezTo>
                <a:cubicBezTo>
                  <a:pt x="152" y="438"/>
                  <a:pt x="164" y="442"/>
                  <a:pt x="176" y="447"/>
                </a:cubicBezTo>
                <a:cubicBezTo>
                  <a:pt x="192" y="453"/>
                  <a:pt x="210" y="459"/>
                  <a:pt x="217" y="473"/>
                </a:cubicBezTo>
                <a:cubicBezTo>
                  <a:pt x="224" y="486"/>
                  <a:pt x="222" y="508"/>
                  <a:pt x="219" y="529"/>
                </a:cubicBezTo>
                <a:cubicBezTo>
                  <a:pt x="218" y="541"/>
                  <a:pt x="217" y="553"/>
                  <a:pt x="218" y="561"/>
                </a:cubicBezTo>
                <a:cubicBezTo>
                  <a:pt x="219" y="569"/>
                  <a:pt x="219" y="569"/>
                  <a:pt x="219" y="569"/>
                </a:cubicBezTo>
                <a:cubicBezTo>
                  <a:pt x="212" y="571"/>
                  <a:pt x="212" y="571"/>
                  <a:pt x="212" y="571"/>
                </a:cubicBezTo>
                <a:cubicBezTo>
                  <a:pt x="210" y="572"/>
                  <a:pt x="208" y="573"/>
                  <a:pt x="207" y="573"/>
                </a:cubicBezTo>
                <a:cubicBezTo>
                  <a:pt x="208" y="574"/>
                  <a:pt x="209" y="575"/>
                  <a:pt x="210" y="576"/>
                </a:cubicBezTo>
                <a:cubicBezTo>
                  <a:pt x="216" y="582"/>
                  <a:pt x="225" y="591"/>
                  <a:pt x="220" y="603"/>
                </a:cubicBezTo>
                <a:cubicBezTo>
                  <a:pt x="219" y="605"/>
                  <a:pt x="220" y="610"/>
                  <a:pt x="224" y="615"/>
                </a:cubicBezTo>
                <a:cubicBezTo>
                  <a:pt x="230" y="623"/>
                  <a:pt x="238" y="628"/>
                  <a:pt x="242" y="628"/>
                </a:cubicBezTo>
                <a:cubicBezTo>
                  <a:pt x="258" y="623"/>
                  <a:pt x="258" y="623"/>
                  <a:pt x="258" y="623"/>
                </a:cubicBezTo>
                <a:cubicBezTo>
                  <a:pt x="255" y="639"/>
                  <a:pt x="255" y="639"/>
                  <a:pt x="255" y="639"/>
                </a:cubicBezTo>
                <a:cubicBezTo>
                  <a:pt x="252" y="653"/>
                  <a:pt x="253" y="674"/>
                  <a:pt x="259" y="682"/>
                </a:cubicBezTo>
                <a:cubicBezTo>
                  <a:pt x="263" y="688"/>
                  <a:pt x="266" y="686"/>
                  <a:pt x="270" y="684"/>
                </a:cubicBezTo>
                <a:cubicBezTo>
                  <a:pt x="283" y="679"/>
                  <a:pt x="283" y="679"/>
                  <a:pt x="283" y="679"/>
                </a:cubicBezTo>
                <a:cubicBezTo>
                  <a:pt x="283" y="693"/>
                  <a:pt x="283" y="693"/>
                  <a:pt x="283" y="693"/>
                </a:cubicBezTo>
                <a:cubicBezTo>
                  <a:pt x="284" y="692"/>
                  <a:pt x="285" y="692"/>
                  <a:pt x="285" y="692"/>
                </a:cubicBezTo>
                <a:cubicBezTo>
                  <a:pt x="297" y="687"/>
                  <a:pt x="297" y="687"/>
                  <a:pt x="297" y="687"/>
                </a:cubicBezTo>
                <a:cubicBezTo>
                  <a:pt x="300" y="733"/>
                  <a:pt x="300" y="733"/>
                  <a:pt x="300" y="733"/>
                </a:cubicBezTo>
                <a:cubicBezTo>
                  <a:pt x="300" y="733"/>
                  <a:pt x="301" y="733"/>
                  <a:pt x="301" y="733"/>
                </a:cubicBezTo>
                <a:cubicBezTo>
                  <a:pt x="309" y="728"/>
                  <a:pt x="309" y="728"/>
                  <a:pt x="309" y="728"/>
                </a:cubicBezTo>
                <a:cubicBezTo>
                  <a:pt x="314" y="737"/>
                  <a:pt x="314" y="737"/>
                  <a:pt x="314" y="737"/>
                </a:cubicBezTo>
                <a:cubicBezTo>
                  <a:pt x="315" y="740"/>
                  <a:pt x="316" y="743"/>
                  <a:pt x="317" y="746"/>
                </a:cubicBezTo>
                <a:cubicBezTo>
                  <a:pt x="318" y="748"/>
                  <a:pt x="318" y="750"/>
                  <a:pt x="319" y="751"/>
                </a:cubicBezTo>
                <a:cubicBezTo>
                  <a:pt x="325" y="761"/>
                  <a:pt x="325" y="761"/>
                  <a:pt x="325" y="761"/>
                </a:cubicBezTo>
                <a:cubicBezTo>
                  <a:pt x="320" y="762"/>
                  <a:pt x="320" y="762"/>
                  <a:pt x="320" y="762"/>
                </a:cubicBezTo>
                <a:cubicBezTo>
                  <a:pt x="336" y="770"/>
                  <a:pt x="336" y="770"/>
                  <a:pt x="336" y="770"/>
                </a:cubicBezTo>
                <a:cubicBezTo>
                  <a:pt x="310" y="776"/>
                  <a:pt x="310" y="776"/>
                  <a:pt x="310" y="776"/>
                </a:cubicBezTo>
                <a:cubicBezTo>
                  <a:pt x="309" y="776"/>
                  <a:pt x="309" y="776"/>
                  <a:pt x="309" y="776"/>
                </a:cubicBezTo>
                <a:cubicBezTo>
                  <a:pt x="315" y="781"/>
                  <a:pt x="329" y="783"/>
                  <a:pt x="345" y="777"/>
                </a:cubicBezTo>
                <a:cubicBezTo>
                  <a:pt x="352" y="775"/>
                  <a:pt x="352" y="775"/>
                  <a:pt x="352" y="775"/>
                </a:cubicBezTo>
                <a:cubicBezTo>
                  <a:pt x="356" y="781"/>
                  <a:pt x="356" y="781"/>
                  <a:pt x="356" y="781"/>
                </a:cubicBezTo>
                <a:cubicBezTo>
                  <a:pt x="356" y="782"/>
                  <a:pt x="358" y="783"/>
                  <a:pt x="360" y="786"/>
                </a:cubicBezTo>
                <a:cubicBezTo>
                  <a:pt x="362" y="789"/>
                  <a:pt x="366" y="793"/>
                  <a:pt x="369" y="797"/>
                </a:cubicBezTo>
                <a:cubicBezTo>
                  <a:pt x="373" y="803"/>
                  <a:pt x="373" y="803"/>
                  <a:pt x="373" y="803"/>
                </a:cubicBezTo>
                <a:cubicBezTo>
                  <a:pt x="371" y="805"/>
                  <a:pt x="371" y="805"/>
                  <a:pt x="371" y="805"/>
                </a:cubicBezTo>
                <a:cubicBezTo>
                  <a:pt x="382" y="806"/>
                  <a:pt x="393" y="808"/>
                  <a:pt x="403" y="809"/>
                </a:cubicBezTo>
                <a:cubicBezTo>
                  <a:pt x="424" y="812"/>
                  <a:pt x="424" y="812"/>
                  <a:pt x="424" y="812"/>
                </a:cubicBezTo>
                <a:cubicBezTo>
                  <a:pt x="417" y="824"/>
                  <a:pt x="417" y="824"/>
                  <a:pt x="417" y="824"/>
                </a:cubicBezTo>
                <a:cubicBezTo>
                  <a:pt x="414" y="830"/>
                  <a:pt x="415" y="835"/>
                  <a:pt x="417" y="838"/>
                </a:cubicBezTo>
                <a:cubicBezTo>
                  <a:pt x="419" y="842"/>
                  <a:pt x="423" y="844"/>
                  <a:pt x="424" y="844"/>
                </a:cubicBezTo>
                <a:cubicBezTo>
                  <a:pt x="424" y="844"/>
                  <a:pt x="424" y="842"/>
                  <a:pt x="424" y="840"/>
                </a:cubicBezTo>
                <a:cubicBezTo>
                  <a:pt x="424" y="816"/>
                  <a:pt x="424" y="816"/>
                  <a:pt x="424" y="816"/>
                </a:cubicBezTo>
                <a:cubicBezTo>
                  <a:pt x="440" y="833"/>
                  <a:pt x="440" y="833"/>
                  <a:pt x="440" y="833"/>
                </a:cubicBezTo>
                <a:cubicBezTo>
                  <a:pt x="447" y="840"/>
                  <a:pt x="451" y="847"/>
                  <a:pt x="454" y="855"/>
                </a:cubicBezTo>
                <a:cubicBezTo>
                  <a:pt x="454" y="855"/>
                  <a:pt x="454" y="855"/>
                  <a:pt x="454" y="855"/>
                </a:cubicBezTo>
                <a:cubicBezTo>
                  <a:pt x="486" y="811"/>
                  <a:pt x="486" y="811"/>
                  <a:pt x="486" y="811"/>
                </a:cubicBezTo>
                <a:cubicBezTo>
                  <a:pt x="470" y="863"/>
                  <a:pt x="470" y="863"/>
                  <a:pt x="470" y="863"/>
                </a:cubicBezTo>
                <a:cubicBezTo>
                  <a:pt x="468" y="870"/>
                  <a:pt x="469" y="874"/>
                  <a:pt x="470" y="876"/>
                </a:cubicBezTo>
                <a:cubicBezTo>
                  <a:pt x="471" y="877"/>
                  <a:pt x="474" y="878"/>
                  <a:pt x="476" y="878"/>
                </a:cubicBezTo>
                <a:cubicBezTo>
                  <a:pt x="478" y="878"/>
                  <a:pt x="480" y="877"/>
                  <a:pt x="482" y="877"/>
                </a:cubicBezTo>
                <a:cubicBezTo>
                  <a:pt x="486" y="892"/>
                  <a:pt x="486" y="892"/>
                  <a:pt x="486" y="892"/>
                </a:cubicBezTo>
                <a:cubicBezTo>
                  <a:pt x="494" y="895"/>
                  <a:pt x="507" y="898"/>
                  <a:pt x="529" y="898"/>
                </a:cubicBezTo>
                <a:cubicBezTo>
                  <a:pt x="549" y="898"/>
                  <a:pt x="572" y="896"/>
                  <a:pt x="590" y="894"/>
                </a:cubicBezTo>
                <a:cubicBezTo>
                  <a:pt x="603" y="893"/>
                  <a:pt x="614" y="892"/>
                  <a:pt x="621" y="892"/>
                </a:cubicBezTo>
                <a:cubicBezTo>
                  <a:pt x="990" y="893"/>
                  <a:pt x="990" y="893"/>
                  <a:pt x="990" y="893"/>
                </a:cubicBezTo>
                <a:cubicBezTo>
                  <a:pt x="1108" y="893"/>
                  <a:pt x="1226" y="893"/>
                  <a:pt x="1344" y="893"/>
                </a:cubicBezTo>
                <a:cubicBezTo>
                  <a:pt x="1350" y="893"/>
                  <a:pt x="1358" y="894"/>
                  <a:pt x="1369" y="895"/>
                </a:cubicBezTo>
                <a:cubicBezTo>
                  <a:pt x="1386" y="897"/>
                  <a:pt x="1408" y="899"/>
                  <a:pt x="1429" y="899"/>
                </a:cubicBezTo>
                <a:cubicBezTo>
                  <a:pt x="1467" y="899"/>
                  <a:pt x="1478" y="892"/>
                  <a:pt x="1481" y="888"/>
                </a:cubicBezTo>
                <a:cubicBezTo>
                  <a:pt x="1483" y="886"/>
                  <a:pt x="1484" y="884"/>
                  <a:pt x="1482" y="879"/>
                </a:cubicBezTo>
                <a:cubicBezTo>
                  <a:pt x="1499" y="873"/>
                  <a:pt x="1499" y="873"/>
                  <a:pt x="1499" y="873"/>
                </a:cubicBezTo>
                <a:cubicBezTo>
                  <a:pt x="1502" y="878"/>
                  <a:pt x="1504" y="882"/>
                  <a:pt x="1505" y="886"/>
                </a:cubicBezTo>
                <a:cubicBezTo>
                  <a:pt x="1514" y="905"/>
                  <a:pt x="1515" y="907"/>
                  <a:pt x="1536" y="909"/>
                </a:cubicBezTo>
                <a:cubicBezTo>
                  <a:pt x="1568" y="912"/>
                  <a:pt x="1582" y="915"/>
                  <a:pt x="1611" y="931"/>
                </a:cubicBezTo>
                <a:cubicBezTo>
                  <a:pt x="1627" y="940"/>
                  <a:pt x="1646" y="946"/>
                  <a:pt x="1663" y="946"/>
                </a:cubicBezTo>
                <a:cubicBezTo>
                  <a:pt x="1679" y="946"/>
                  <a:pt x="1700" y="941"/>
                  <a:pt x="1712" y="919"/>
                </a:cubicBezTo>
                <a:cubicBezTo>
                  <a:pt x="1722" y="898"/>
                  <a:pt x="1722" y="898"/>
                  <a:pt x="1722" y="898"/>
                </a:cubicBezTo>
                <a:cubicBezTo>
                  <a:pt x="1726" y="911"/>
                  <a:pt x="1726" y="911"/>
                  <a:pt x="1726" y="911"/>
                </a:cubicBezTo>
                <a:cubicBezTo>
                  <a:pt x="1727" y="910"/>
                  <a:pt x="1727" y="909"/>
                  <a:pt x="1728" y="907"/>
                </a:cubicBezTo>
                <a:cubicBezTo>
                  <a:pt x="1751" y="836"/>
                  <a:pt x="1751" y="836"/>
                  <a:pt x="1751" y="836"/>
                </a:cubicBezTo>
                <a:cubicBezTo>
                  <a:pt x="1747" y="897"/>
                  <a:pt x="1747" y="897"/>
                  <a:pt x="1747" y="897"/>
                </a:cubicBezTo>
                <a:cubicBezTo>
                  <a:pt x="1751" y="895"/>
                  <a:pt x="1755" y="895"/>
                  <a:pt x="1757" y="895"/>
                </a:cubicBezTo>
                <a:cubicBezTo>
                  <a:pt x="1765" y="895"/>
                  <a:pt x="1772" y="898"/>
                  <a:pt x="1778" y="904"/>
                </a:cubicBezTo>
                <a:cubicBezTo>
                  <a:pt x="1783" y="903"/>
                  <a:pt x="1783" y="903"/>
                  <a:pt x="1783" y="903"/>
                </a:cubicBezTo>
                <a:cubicBezTo>
                  <a:pt x="1786" y="902"/>
                  <a:pt x="1790" y="902"/>
                  <a:pt x="1794" y="902"/>
                </a:cubicBezTo>
                <a:cubicBezTo>
                  <a:pt x="1816" y="902"/>
                  <a:pt x="1824" y="919"/>
                  <a:pt x="1830" y="932"/>
                </a:cubicBezTo>
                <a:cubicBezTo>
                  <a:pt x="1839" y="950"/>
                  <a:pt x="1844" y="954"/>
                  <a:pt x="1860" y="948"/>
                </a:cubicBezTo>
                <a:cubicBezTo>
                  <a:pt x="1877" y="941"/>
                  <a:pt x="1877" y="941"/>
                  <a:pt x="1877" y="941"/>
                </a:cubicBezTo>
                <a:cubicBezTo>
                  <a:pt x="1872" y="959"/>
                  <a:pt x="1872" y="959"/>
                  <a:pt x="1872" y="959"/>
                </a:cubicBezTo>
                <a:cubicBezTo>
                  <a:pt x="1868" y="972"/>
                  <a:pt x="1873" y="983"/>
                  <a:pt x="1879" y="996"/>
                </a:cubicBezTo>
                <a:cubicBezTo>
                  <a:pt x="1882" y="1003"/>
                  <a:pt x="1886" y="1010"/>
                  <a:pt x="1888" y="1018"/>
                </a:cubicBezTo>
                <a:cubicBezTo>
                  <a:pt x="1891" y="1015"/>
                  <a:pt x="1891" y="1015"/>
                  <a:pt x="1891" y="1015"/>
                </a:cubicBezTo>
                <a:cubicBezTo>
                  <a:pt x="1896" y="1030"/>
                  <a:pt x="1896" y="1030"/>
                  <a:pt x="1896" y="1030"/>
                </a:cubicBezTo>
                <a:cubicBezTo>
                  <a:pt x="1901" y="1046"/>
                  <a:pt x="1948" y="1051"/>
                  <a:pt x="1975" y="1053"/>
                </a:cubicBezTo>
                <a:cubicBezTo>
                  <a:pt x="1985" y="1054"/>
                  <a:pt x="1994" y="1055"/>
                  <a:pt x="2000" y="1056"/>
                </a:cubicBezTo>
                <a:cubicBezTo>
                  <a:pt x="2027" y="1061"/>
                  <a:pt x="2038" y="1079"/>
                  <a:pt x="2046" y="1095"/>
                </a:cubicBezTo>
                <a:cubicBezTo>
                  <a:pt x="2051" y="1103"/>
                  <a:pt x="2056" y="1111"/>
                  <a:pt x="2062" y="1117"/>
                </a:cubicBezTo>
                <a:cubicBezTo>
                  <a:pt x="2087" y="1141"/>
                  <a:pt x="2087" y="1141"/>
                  <a:pt x="2087" y="1141"/>
                </a:cubicBezTo>
                <a:cubicBezTo>
                  <a:pt x="2050" y="1132"/>
                  <a:pt x="2050" y="1132"/>
                  <a:pt x="2050" y="1132"/>
                </a:cubicBezTo>
                <a:cubicBezTo>
                  <a:pt x="2050" y="1156"/>
                  <a:pt x="2050" y="1156"/>
                  <a:pt x="2050" y="1156"/>
                </a:cubicBezTo>
                <a:cubicBezTo>
                  <a:pt x="2036" y="1144"/>
                  <a:pt x="2036" y="1144"/>
                  <a:pt x="2036" y="1144"/>
                </a:cubicBezTo>
                <a:cubicBezTo>
                  <a:pt x="2031" y="1140"/>
                  <a:pt x="2026" y="1138"/>
                  <a:pt x="2023" y="1138"/>
                </a:cubicBezTo>
                <a:cubicBezTo>
                  <a:pt x="2021" y="1138"/>
                  <a:pt x="2019" y="1139"/>
                  <a:pt x="2016" y="1142"/>
                </a:cubicBezTo>
                <a:cubicBezTo>
                  <a:pt x="2004" y="1153"/>
                  <a:pt x="2004" y="1153"/>
                  <a:pt x="2004" y="1153"/>
                </a:cubicBezTo>
                <a:cubicBezTo>
                  <a:pt x="2001" y="1137"/>
                  <a:pt x="2001" y="1137"/>
                  <a:pt x="2001" y="1137"/>
                </a:cubicBezTo>
                <a:cubicBezTo>
                  <a:pt x="2000" y="1135"/>
                  <a:pt x="2000" y="1132"/>
                  <a:pt x="1999" y="1131"/>
                </a:cubicBezTo>
                <a:close/>
                <a:moveTo>
                  <a:pt x="2576" y="1135"/>
                </a:moveTo>
                <a:cubicBezTo>
                  <a:pt x="2573" y="1140"/>
                  <a:pt x="2573" y="1140"/>
                  <a:pt x="2573" y="1140"/>
                </a:cubicBezTo>
                <a:cubicBezTo>
                  <a:pt x="2567" y="1149"/>
                  <a:pt x="2565" y="1165"/>
                  <a:pt x="2569" y="1175"/>
                </a:cubicBezTo>
                <a:cubicBezTo>
                  <a:pt x="2572" y="1179"/>
                  <a:pt x="2576" y="1181"/>
                  <a:pt x="2582" y="1182"/>
                </a:cubicBezTo>
                <a:cubicBezTo>
                  <a:pt x="2590" y="1182"/>
                  <a:pt x="2597" y="1170"/>
                  <a:pt x="2604" y="1158"/>
                </a:cubicBezTo>
                <a:cubicBezTo>
                  <a:pt x="2613" y="1142"/>
                  <a:pt x="2625" y="1123"/>
                  <a:pt x="2645" y="1128"/>
                </a:cubicBezTo>
                <a:cubicBezTo>
                  <a:pt x="2654" y="1119"/>
                  <a:pt x="2676" y="1111"/>
                  <a:pt x="2718" y="1097"/>
                </a:cubicBezTo>
                <a:cubicBezTo>
                  <a:pt x="2720" y="1096"/>
                  <a:pt x="2723" y="1096"/>
                  <a:pt x="2725" y="1095"/>
                </a:cubicBezTo>
                <a:cubicBezTo>
                  <a:pt x="2725" y="1095"/>
                  <a:pt x="2724" y="1095"/>
                  <a:pt x="2724" y="1095"/>
                </a:cubicBezTo>
                <a:cubicBezTo>
                  <a:pt x="2719" y="1091"/>
                  <a:pt x="2713" y="1087"/>
                  <a:pt x="2707" y="1080"/>
                </a:cubicBezTo>
                <a:cubicBezTo>
                  <a:pt x="2699" y="1085"/>
                  <a:pt x="2691" y="1086"/>
                  <a:pt x="2682" y="1086"/>
                </a:cubicBezTo>
                <a:cubicBezTo>
                  <a:pt x="2664" y="1101"/>
                  <a:pt x="2664" y="1101"/>
                  <a:pt x="2664" y="1101"/>
                </a:cubicBezTo>
                <a:cubicBezTo>
                  <a:pt x="2657" y="1108"/>
                  <a:pt x="2647" y="1111"/>
                  <a:pt x="2637" y="1111"/>
                </a:cubicBezTo>
                <a:cubicBezTo>
                  <a:pt x="2632" y="1111"/>
                  <a:pt x="2626" y="1110"/>
                  <a:pt x="2622" y="1109"/>
                </a:cubicBezTo>
                <a:cubicBezTo>
                  <a:pt x="2621" y="1109"/>
                  <a:pt x="2620" y="1109"/>
                  <a:pt x="2619" y="1109"/>
                </a:cubicBezTo>
                <a:lnTo>
                  <a:pt x="2576" y="1135"/>
                </a:lnTo>
                <a:close/>
                <a:moveTo>
                  <a:pt x="2616" y="1085"/>
                </a:moveTo>
                <a:cubicBezTo>
                  <a:pt x="2622" y="1086"/>
                  <a:pt x="2638" y="1086"/>
                  <a:pt x="2650" y="1085"/>
                </a:cubicBezTo>
                <a:cubicBezTo>
                  <a:pt x="2668" y="1085"/>
                  <a:pt x="2668" y="1085"/>
                  <a:pt x="2668" y="1085"/>
                </a:cubicBezTo>
                <a:cubicBezTo>
                  <a:pt x="2660" y="1083"/>
                  <a:pt x="2652" y="1079"/>
                  <a:pt x="2644" y="1076"/>
                </a:cubicBezTo>
                <a:cubicBezTo>
                  <a:pt x="2641" y="1075"/>
                  <a:pt x="2638" y="1074"/>
                  <a:pt x="2634" y="1072"/>
                </a:cubicBezTo>
                <a:cubicBezTo>
                  <a:pt x="2626" y="1078"/>
                  <a:pt x="2626" y="1078"/>
                  <a:pt x="2626" y="1078"/>
                </a:cubicBezTo>
                <a:cubicBezTo>
                  <a:pt x="2621" y="1081"/>
                  <a:pt x="2618" y="1083"/>
                  <a:pt x="2616" y="1085"/>
                </a:cubicBezTo>
                <a:close/>
                <a:moveTo>
                  <a:pt x="2492" y="890"/>
                </a:moveTo>
                <a:cubicBezTo>
                  <a:pt x="2489" y="890"/>
                  <a:pt x="2489" y="890"/>
                  <a:pt x="2489" y="890"/>
                </a:cubicBezTo>
                <a:cubicBezTo>
                  <a:pt x="2476" y="899"/>
                  <a:pt x="2465" y="910"/>
                  <a:pt x="2456" y="923"/>
                </a:cubicBezTo>
                <a:cubicBezTo>
                  <a:pt x="2473" y="910"/>
                  <a:pt x="2490" y="898"/>
                  <a:pt x="2508" y="890"/>
                </a:cubicBezTo>
                <a:cubicBezTo>
                  <a:pt x="2504" y="890"/>
                  <a:pt x="2500" y="890"/>
                  <a:pt x="2497" y="890"/>
                </a:cubicBezTo>
                <a:cubicBezTo>
                  <a:pt x="2495" y="890"/>
                  <a:pt x="2494" y="890"/>
                  <a:pt x="2492" y="890"/>
                </a:cubicBezTo>
                <a:close/>
                <a:moveTo>
                  <a:pt x="2800" y="615"/>
                </a:moveTo>
                <a:cubicBezTo>
                  <a:pt x="2794" y="618"/>
                  <a:pt x="2789" y="621"/>
                  <a:pt x="2786" y="626"/>
                </a:cubicBezTo>
                <a:cubicBezTo>
                  <a:pt x="2786" y="626"/>
                  <a:pt x="2786" y="626"/>
                  <a:pt x="2786" y="626"/>
                </a:cubicBezTo>
                <a:cubicBezTo>
                  <a:pt x="2791" y="622"/>
                  <a:pt x="2795" y="619"/>
                  <a:pt x="2800" y="615"/>
                </a:cubicBezTo>
                <a:close/>
                <a:moveTo>
                  <a:pt x="2570" y="287"/>
                </a:moveTo>
                <a:cubicBezTo>
                  <a:pt x="2571" y="289"/>
                  <a:pt x="2572" y="291"/>
                  <a:pt x="2572" y="294"/>
                </a:cubicBezTo>
                <a:cubicBezTo>
                  <a:pt x="2637" y="258"/>
                  <a:pt x="2637" y="258"/>
                  <a:pt x="2637" y="258"/>
                </a:cubicBezTo>
                <a:cubicBezTo>
                  <a:pt x="2635" y="256"/>
                  <a:pt x="2632" y="254"/>
                  <a:pt x="2629" y="254"/>
                </a:cubicBezTo>
                <a:cubicBezTo>
                  <a:pt x="2615" y="249"/>
                  <a:pt x="2615" y="249"/>
                  <a:pt x="2615" y="249"/>
                </a:cubicBezTo>
                <a:cubicBezTo>
                  <a:pt x="2625" y="239"/>
                  <a:pt x="2625" y="239"/>
                  <a:pt x="2625" y="239"/>
                </a:cubicBezTo>
                <a:cubicBezTo>
                  <a:pt x="2620" y="235"/>
                  <a:pt x="2618" y="230"/>
                  <a:pt x="2616" y="226"/>
                </a:cubicBezTo>
                <a:cubicBezTo>
                  <a:pt x="2613" y="222"/>
                  <a:pt x="2612" y="219"/>
                  <a:pt x="2609" y="217"/>
                </a:cubicBezTo>
                <a:cubicBezTo>
                  <a:pt x="2601" y="213"/>
                  <a:pt x="2601" y="213"/>
                  <a:pt x="2601" y="213"/>
                </a:cubicBezTo>
                <a:cubicBezTo>
                  <a:pt x="2606" y="205"/>
                  <a:pt x="2606" y="205"/>
                  <a:pt x="2606" y="205"/>
                </a:cubicBezTo>
                <a:cubicBezTo>
                  <a:pt x="2608" y="200"/>
                  <a:pt x="2609" y="197"/>
                  <a:pt x="2610" y="195"/>
                </a:cubicBezTo>
                <a:cubicBezTo>
                  <a:pt x="2603" y="197"/>
                  <a:pt x="2591" y="206"/>
                  <a:pt x="2584" y="222"/>
                </a:cubicBezTo>
                <a:cubicBezTo>
                  <a:pt x="2585" y="223"/>
                  <a:pt x="2586" y="224"/>
                  <a:pt x="2587" y="225"/>
                </a:cubicBezTo>
                <a:cubicBezTo>
                  <a:pt x="2591" y="230"/>
                  <a:pt x="2596" y="236"/>
                  <a:pt x="2595" y="243"/>
                </a:cubicBezTo>
                <a:cubicBezTo>
                  <a:pt x="2593" y="250"/>
                  <a:pt x="2586" y="253"/>
                  <a:pt x="2581" y="255"/>
                </a:cubicBezTo>
                <a:cubicBezTo>
                  <a:pt x="2580" y="256"/>
                  <a:pt x="2578" y="256"/>
                  <a:pt x="2577" y="257"/>
                </a:cubicBezTo>
                <a:cubicBezTo>
                  <a:pt x="2577" y="259"/>
                  <a:pt x="2578" y="261"/>
                  <a:pt x="2578" y="264"/>
                </a:cubicBezTo>
                <a:cubicBezTo>
                  <a:pt x="2579" y="270"/>
                  <a:pt x="2580" y="278"/>
                  <a:pt x="2574" y="283"/>
                </a:cubicBezTo>
                <a:cubicBezTo>
                  <a:pt x="2573" y="285"/>
                  <a:pt x="2572" y="286"/>
                  <a:pt x="2570" y="287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39" name="Freeform 722"/>
          <p:cNvSpPr>
            <a:spLocks/>
          </p:cNvSpPr>
          <p:nvPr/>
        </p:nvSpPr>
        <p:spPr bwMode="auto">
          <a:xfrm>
            <a:off x="4951741" y="1654670"/>
            <a:ext cx="3882969" cy="1958899"/>
          </a:xfrm>
          <a:custGeom>
            <a:avLst/>
            <a:gdLst>
              <a:gd name="T0" fmla="*/ 5609 w 5986"/>
              <a:gd name="T1" fmla="*/ 1420 h 3020"/>
              <a:gd name="T2" fmla="*/ 5802 w 5986"/>
              <a:gd name="T3" fmla="*/ 1535 h 3020"/>
              <a:gd name="T4" fmla="*/ 5865 w 5986"/>
              <a:gd name="T5" fmla="*/ 1548 h 3020"/>
              <a:gd name="T6" fmla="*/ 5986 w 5986"/>
              <a:gd name="T7" fmla="*/ 1422 h 3020"/>
              <a:gd name="T8" fmla="*/ 5756 w 5986"/>
              <a:gd name="T9" fmla="*/ 1270 h 3020"/>
              <a:gd name="T10" fmla="*/ 5530 w 5986"/>
              <a:gd name="T11" fmla="*/ 1092 h 3020"/>
              <a:gd name="T12" fmla="*/ 5034 w 5986"/>
              <a:gd name="T13" fmla="*/ 1071 h 3020"/>
              <a:gd name="T14" fmla="*/ 4519 w 5986"/>
              <a:gd name="T15" fmla="*/ 864 h 3020"/>
              <a:gd name="T16" fmla="*/ 4069 w 5986"/>
              <a:gd name="T17" fmla="*/ 913 h 3020"/>
              <a:gd name="T18" fmla="*/ 3748 w 5986"/>
              <a:gd name="T19" fmla="*/ 740 h 3020"/>
              <a:gd name="T20" fmla="*/ 3383 w 5986"/>
              <a:gd name="T21" fmla="*/ 682 h 3020"/>
              <a:gd name="T22" fmla="*/ 3093 w 5986"/>
              <a:gd name="T23" fmla="*/ 563 h 3020"/>
              <a:gd name="T24" fmla="*/ 2875 w 5986"/>
              <a:gd name="T25" fmla="*/ 712 h 3020"/>
              <a:gd name="T26" fmla="*/ 3164 w 5986"/>
              <a:gd name="T27" fmla="*/ 411 h 3020"/>
              <a:gd name="T28" fmla="*/ 2971 w 5986"/>
              <a:gd name="T29" fmla="*/ 169 h 3020"/>
              <a:gd name="T30" fmla="*/ 2715 w 5986"/>
              <a:gd name="T31" fmla="*/ 179 h 3020"/>
              <a:gd name="T32" fmla="*/ 2413 w 5986"/>
              <a:gd name="T33" fmla="*/ 290 h 3020"/>
              <a:gd name="T34" fmla="*/ 2184 w 5986"/>
              <a:gd name="T35" fmla="*/ 491 h 3020"/>
              <a:gd name="T36" fmla="*/ 1980 w 5986"/>
              <a:gd name="T37" fmla="*/ 706 h 3020"/>
              <a:gd name="T38" fmla="*/ 2040 w 5986"/>
              <a:gd name="T39" fmla="*/ 900 h 3020"/>
              <a:gd name="T40" fmla="*/ 1866 w 5986"/>
              <a:gd name="T41" fmla="*/ 888 h 3020"/>
              <a:gd name="T42" fmla="*/ 1699 w 5986"/>
              <a:gd name="T43" fmla="*/ 835 h 3020"/>
              <a:gd name="T44" fmla="*/ 1847 w 5986"/>
              <a:gd name="T45" fmla="*/ 1231 h 3020"/>
              <a:gd name="T46" fmla="*/ 1647 w 5986"/>
              <a:gd name="T47" fmla="*/ 1344 h 3020"/>
              <a:gd name="T48" fmla="*/ 1671 w 5986"/>
              <a:gd name="T49" fmla="*/ 766 h 3020"/>
              <a:gd name="T50" fmla="*/ 1477 w 5986"/>
              <a:gd name="T51" fmla="*/ 1086 h 3020"/>
              <a:gd name="T52" fmla="*/ 1187 w 5986"/>
              <a:gd name="T53" fmla="*/ 1182 h 3020"/>
              <a:gd name="T54" fmla="*/ 944 w 5986"/>
              <a:gd name="T55" fmla="*/ 1171 h 3020"/>
              <a:gd name="T56" fmla="*/ 720 w 5986"/>
              <a:gd name="T57" fmla="*/ 1262 h 3020"/>
              <a:gd name="T58" fmla="*/ 512 w 5986"/>
              <a:gd name="T59" fmla="*/ 1440 h 3020"/>
              <a:gd name="T60" fmla="*/ 281 w 5986"/>
              <a:gd name="T61" fmla="*/ 1569 h 3020"/>
              <a:gd name="T62" fmla="*/ 527 w 5986"/>
              <a:gd name="T63" fmla="*/ 1332 h 3020"/>
              <a:gd name="T64" fmla="*/ 216 w 5986"/>
              <a:gd name="T65" fmla="*/ 1085 h 3020"/>
              <a:gd name="T66" fmla="*/ 60 w 5986"/>
              <a:gd name="T67" fmla="*/ 1189 h 3020"/>
              <a:gd name="T68" fmla="*/ 23 w 5986"/>
              <a:gd name="T69" fmla="*/ 1870 h 3020"/>
              <a:gd name="T70" fmla="*/ 30 w 5986"/>
              <a:gd name="T71" fmla="*/ 2056 h 3020"/>
              <a:gd name="T72" fmla="*/ 216 w 5986"/>
              <a:gd name="T73" fmla="*/ 2348 h 3020"/>
              <a:gd name="T74" fmla="*/ 485 w 5986"/>
              <a:gd name="T75" fmla="*/ 2578 h 3020"/>
              <a:gd name="T76" fmla="*/ 393 w 5986"/>
              <a:gd name="T77" fmla="*/ 2791 h 3020"/>
              <a:gd name="T78" fmla="*/ 740 w 5986"/>
              <a:gd name="T79" fmla="*/ 2996 h 3020"/>
              <a:gd name="T80" fmla="*/ 751 w 5986"/>
              <a:gd name="T81" fmla="*/ 2758 h 3020"/>
              <a:gd name="T82" fmla="*/ 755 w 5986"/>
              <a:gd name="T83" fmla="*/ 2526 h 3020"/>
              <a:gd name="T84" fmla="*/ 1013 w 5986"/>
              <a:gd name="T85" fmla="*/ 2524 h 3020"/>
              <a:gd name="T86" fmla="*/ 1192 w 5986"/>
              <a:gd name="T87" fmla="*/ 2518 h 3020"/>
              <a:gd name="T88" fmla="*/ 1249 w 5986"/>
              <a:gd name="T89" fmla="*/ 2321 h 3020"/>
              <a:gd name="T90" fmla="*/ 1613 w 5986"/>
              <a:gd name="T91" fmla="*/ 2243 h 3020"/>
              <a:gd name="T92" fmla="*/ 1743 w 5986"/>
              <a:gd name="T93" fmla="*/ 2347 h 3020"/>
              <a:gd name="T94" fmla="*/ 2138 w 5986"/>
              <a:gd name="T95" fmla="*/ 2576 h 3020"/>
              <a:gd name="T96" fmla="*/ 2595 w 5986"/>
              <a:gd name="T97" fmla="*/ 2557 h 3020"/>
              <a:gd name="T98" fmla="*/ 2990 w 5986"/>
              <a:gd name="T99" fmla="*/ 2587 h 3020"/>
              <a:gd name="T100" fmla="*/ 3470 w 5986"/>
              <a:gd name="T101" fmla="*/ 2367 h 3020"/>
              <a:gd name="T102" fmla="*/ 3951 w 5986"/>
              <a:gd name="T103" fmla="*/ 2645 h 3020"/>
              <a:gd name="T104" fmla="*/ 3803 w 5986"/>
              <a:gd name="T105" fmla="*/ 2951 h 3020"/>
              <a:gd name="T106" fmla="*/ 4189 w 5986"/>
              <a:gd name="T107" fmla="*/ 2445 h 3020"/>
              <a:gd name="T108" fmla="*/ 4024 w 5986"/>
              <a:gd name="T109" fmla="*/ 2284 h 3020"/>
              <a:gd name="T110" fmla="*/ 4517 w 5986"/>
              <a:gd name="T111" fmla="*/ 1951 h 3020"/>
              <a:gd name="T112" fmla="*/ 4754 w 5986"/>
              <a:gd name="T113" fmla="*/ 1821 h 3020"/>
              <a:gd name="T114" fmla="*/ 5056 w 5986"/>
              <a:gd name="T115" fmla="*/ 1730 h 3020"/>
              <a:gd name="T116" fmla="*/ 4758 w 5986"/>
              <a:gd name="T117" fmla="*/ 2507 h 3020"/>
              <a:gd name="T118" fmla="*/ 4981 w 5986"/>
              <a:gd name="T119" fmla="*/ 2160 h 3020"/>
              <a:gd name="T120" fmla="*/ 5057 w 5986"/>
              <a:gd name="T121" fmla="*/ 1931 h 3020"/>
              <a:gd name="T122" fmla="*/ 5459 w 5986"/>
              <a:gd name="T123" fmla="*/ 1742 h 3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986" h="3020">
                <a:moveTo>
                  <a:pt x="5565" y="1647"/>
                </a:moveTo>
                <a:cubicBezTo>
                  <a:pt x="5562" y="1628"/>
                  <a:pt x="5567" y="1606"/>
                  <a:pt x="5544" y="1604"/>
                </a:cubicBezTo>
                <a:cubicBezTo>
                  <a:pt x="5555" y="1591"/>
                  <a:pt x="5549" y="1595"/>
                  <a:pt x="5544" y="1576"/>
                </a:cubicBezTo>
                <a:cubicBezTo>
                  <a:pt x="5529" y="1602"/>
                  <a:pt x="5511" y="1559"/>
                  <a:pt x="5513" y="1543"/>
                </a:cubicBezTo>
                <a:cubicBezTo>
                  <a:pt x="5530" y="1538"/>
                  <a:pt x="5545" y="1542"/>
                  <a:pt x="5553" y="1558"/>
                </a:cubicBezTo>
                <a:cubicBezTo>
                  <a:pt x="5572" y="1543"/>
                  <a:pt x="5597" y="1529"/>
                  <a:pt x="5610" y="1509"/>
                </a:cubicBezTo>
                <a:cubicBezTo>
                  <a:pt x="5616" y="1499"/>
                  <a:pt x="5637" y="1480"/>
                  <a:pt x="5630" y="1469"/>
                </a:cubicBezTo>
                <a:cubicBezTo>
                  <a:pt x="5620" y="1453"/>
                  <a:pt x="5609" y="1440"/>
                  <a:pt x="5609" y="1420"/>
                </a:cubicBezTo>
                <a:cubicBezTo>
                  <a:pt x="5626" y="1423"/>
                  <a:pt x="5635" y="1418"/>
                  <a:pt x="5632" y="1401"/>
                </a:cubicBezTo>
                <a:cubicBezTo>
                  <a:pt x="5633" y="1404"/>
                  <a:pt x="5643" y="1411"/>
                  <a:pt x="5646" y="1418"/>
                </a:cubicBezTo>
                <a:cubicBezTo>
                  <a:pt x="5650" y="1411"/>
                  <a:pt x="5658" y="1407"/>
                  <a:pt x="5661" y="1400"/>
                </a:cubicBezTo>
                <a:cubicBezTo>
                  <a:pt x="5666" y="1416"/>
                  <a:pt x="5662" y="1425"/>
                  <a:pt x="5645" y="1424"/>
                </a:cubicBezTo>
                <a:cubicBezTo>
                  <a:pt x="5648" y="1433"/>
                  <a:pt x="5655" y="1467"/>
                  <a:pt x="5663" y="1472"/>
                </a:cubicBezTo>
                <a:cubicBezTo>
                  <a:pt x="5675" y="1479"/>
                  <a:pt x="5718" y="1468"/>
                  <a:pt x="5732" y="1467"/>
                </a:cubicBezTo>
                <a:cubicBezTo>
                  <a:pt x="5771" y="1464"/>
                  <a:pt x="5743" y="1537"/>
                  <a:pt x="5793" y="1543"/>
                </a:cubicBezTo>
                <a:cubicBezTo>
                  <a:pt x="5794" y="1535"/>
                  <a:pt x="5792" y="1543"/>
                  <a:pt x="5802" y="1535"/>
                </a:cubicBezTo>
                <a:cubicBezTo>
                  <a:pt x="5806" y="1544"/>
                  <a:pt x="5825" y="1552"/>
                  <a:pt x="5827" y="1571"/>
                </a:cubicBezTo>
                <a:cubicBezTo>
                  <a:pt x="5830" y="1569"/>
                  <a:pt x="5834" y="1567"/>
                  <a:pt x="5838" y="1565"/>
                </a:cubicBezTo>
                <a:cubicBezTo>
                  <a:pt x="5839" y="1569"/>
                  <a:pt x="5840" y="1572"/>
                  <a:pt x="5841" y="1576"/>
                </a:cubicBezTo>
                <a:cubicBezTo>
                  <a:pt x="5844" y="1568"/>
                  <a:pt x="5849" y="1562"/>
                  <a:pt x="5851" y="1554"/>
                </a:cubicBezTo>
                <a:cubicBezTo>
                  <a:pt x="5845" y="1570"/>
                  <a:pt x="5848" y="1580"/>
                  <a:pt x="5864" y="1584"/>
                </a:cubicBezTo>
                <a:cubicBezTo>
                  <a:pt x="5860" y="1571"/>
                  <a:pt x="5868" y="1575"/>
                  <a:pt x="5860" y="1565"/>
                </a:cubicBezTo>
                <a:cubicBezTo>
                  <a:pt x="5869" y="1568"/>
                  <a:pt x="5879" y="1567"/>
                  <a:pt x="5888" y="1569"/>
                </a:cubicBezTo>
                <a:cubicBezTo>
                  <a:pt x="5879" y="1564"/>
                  <a:pt x="5874" y="1554"/>
                  <a:pt x="5865" y="1548"/>
                </a:cubicBezTo>
                <a:cubicBezTo>
                  <a:pt x="5869" y="1546"/>
                  <a:pt x="5872" y="1543"/>
                  <a:pt x="5875" y="1541"/>
                </a:cubicBezTo>
                <a:cubicBezTo>
                  <a:pt x="5870" y="1540"/>
                  <a:pt x="5865" y="1540"/>
                  <a:pt x="5860" y="1539"/>
                </a:cubicBezTo>
                <a:cubicBezTo>
                  <a:pt x="5872" y="1531"/>
                  <a:pt x="5885" y="1523"/>
                  <a:pt x="5897" y="1515"/>
                </a:cubicBezTo>
                <a:cubicBezTo>
                  <a:pt x="5890" y="1511"/>
                  <a:pt x="5885" y="1502"/>
                  <a:pt x="5877" y="1498"/>
                </a:cubicBezTo>
                <a:cubicBezTo>
                  <a:pt x="5906" y="1505"/>
                  <a:pt x="5896" y="1464"/>
                  <a:pt x="5932" y="1478"/>
                </a:cubicBezTo>
                <a:cubicBezTo>
                  <a:pt x="5924" y="1466"/>
                  <a:pt x="5926" y="1459"/>
                  <a:pt x="5923" y="1446"/>
                </a:cubicBezTo>
                <a:cubicBezTo>
                  <a:pt x="5931" y="1454"/>
                  <a:pt x="5943" y="1458"/>
                  <a:pt x="5951" y="1466"/>
                </a:cubicBezTo>
                <a:cubicBezTo>
                  <a:pt x="5944" y="1437"/>
                  <a:pt x="5965" y="1433"/>
                  <a:pt x="5986" y="1422"/>
                </a:cubicBezTo>
                <a:cubicBezTo>
                  <a:pt x="5975" y="1421"/>
                  <a:pt x="5964" y="1414"/>
                  <a:pt x="5953" y="1413"/>
                </a:cubicBezTo>
                <a:cubicBezTo>
                  <a:pt x="5960" y="1374"/>
                  <a:pt x="5862" y="1306"/>
                  <a:pt x="5851" y="1357"/>
                </a:cubicBezTo>
                <a:cubicBezTo>
                  <a:pt x="5853" y="1348"/>
                  <a:pt x="5850" y="1346"/>
                  <a:pt x="5854" y="1337"/>
                </a:cubicBezTo>
                <a:cubicBezTo>
                  <a:pt x="5850" y="1333"/>
                  <a:pt x="5842" y="1329"/>
                  <a:pt x="5836" y="1327"/>
                </a:cubicBezTo>
                <a:cubicBezTo>
                  <a:pt x="5832" y="1341"/>
                  <a:pt x="5822" y="1341"/>
                  <a:pt x="5808" y="1335"/>
                </a:cubicBezTo>
                <a:cubicBezTo>
                  <a:pt x="5825" y="1340"/>
                  <a:pt x="5837" y="1390"/>
                  <a:pt x="5827" y="1401"/>
                </a:cubicBezTo>
                <a:cubicBezTo>
                  <a:pt x="5831" y="1380"/>
                  <a:pt x="5799" y="1355"/>
                  <a:pt x="5794" y="1327"/>
                </a:cubicBezTo>
                <a:cubicBezTo>
                  <a:pt x="5789" y="1305"/>
                  <a:pt x="5793" y="1269"/>
                  <a:pt x="5756" y="1270"/>
                </a:cubicBezTo>
                <a:cubicBezTo>
                  <a:pt x="5762" y="1280"/>
                  <a:pt x="5768" y="1289"/>
                  <a:pt x="5775" y="1299"/>
                </a:cubicBezTo>
                <a:cubicBezTo>
                  <a:pt x="5762" y="1291"/>
                  <a:pt x="5748" y="1282"/>
                  <a:pt x="5736" y="1273"/>
                </a:cubicBezTo>
                <a:cubicBezTo>
                  <a:pt x="5740" y="1269"/>
                  <a:pt x="5744" y="1265"/>
                  <a:pt x="5748" y="1260"/>
                </a:cubicBezTo>
                <a:cubicBezTo>
                  <a:pt x="5737" y="1259"/>
                  <a:pt x="5726" y="1252"/>
                  <a:pt x="5715" y="1251"/>
                </a:cubicBezTo>
                <a:cubicBezTo>
                  <a:pt x="5725" y="1236"/>
                  <a:pt x="5713" y="1225"/>
                  <a:pt x="5696" y="1222"/>
                </a:cubicBezTo>
                <a:cubicBezTo>
                  <a:pt x="5678" y="1219"/>
                  <a:pt x="5652" y="1195"/>
                  <a:pt x="5648" y="1177"/>
                </a:cubicBezTo>
                <a:cubicBezTo>
                  <a:pt x="5644" y="1162"/>
                  <a:pt x="5609" y="1155"/>
                  <a:pt x="5596" y="1145"/>
                </a:cubicBezTo>
                <a:cubicBezTo>
                  <a:pt x="5575" y="1126"/>
                  <a:pt x="5555" y="1106"/>
                  <a:pt x="5530" y="1092"/>
                </a:cubicBezTo>
                <a:cubicBezTo>
                  <a:pt x="5508" y="1080"/>
                  <a:pt x="5480" y="1056"/>
                  <a:pt x="5455" y="1056"/>
                </a:cubicBezTo>
                <a:cubicBezTo>
                  <a:pt x="5424" y="1056"/>
                  <a:pt x="5389" y="1062"/>
                  <a:pt x="5358" y="1058"/>
                </a:cubicBezTo>
                <a:cubicBezTo>
                  <a:pt x="5330" y="1054"/>
                  <a:pt x="5301" y="1042"/>
                  <a:pt x="5273" y="1034"/>
                </a:cubicBezTo>
                <a:cubicBezTo>
                  <a:pt x="5249" y="1028"/>
                  <a:pt x="5259" y="1070"/>
                  <a:pt x="5243" y="1082"/>
                </a:cubicBezTo>
                <a:cubicBezTo>
                  <a:pt x="5290" y="1082"/>
                  <a:pt x="5282" y="1170"/>
                  <a:pt x="5236" y="1169"/>
                </a:cubicBezTo>
                <a:cubicBezTo>
                  <a:pt x="5222" y="1169"/>
                  <a:pt x="5191" y="1134"/>
                  <a:pt x="5181" y="1125"/>
                </a:cubicBezTo>
                <a:cubicBezTo>
                  <a:pt x="5169" y="1115"/>
                  <a:pt x="5173" y="1080"/>
                  <a:pt x="5159" y="1065"/>
                </a:cubicBezTo>
                <a:cubicBezTo>
                  <a:pt x="5119" y="1100"/>
                  <a:pt x="5082" y="1101"/>
                  <a:pt x="5034" y="1071"/>
                </a:cubicBezTo>
                <a:cubicBezTo>
                  <a:pt x="4994" y="1046"/>
                  <a:pt x="4950" y="1080"/>
                  <a:pt x="4920" y="1104"/>
                </a:cubicBezTo>
                <a:cubicBezTo>
                  <a:pt x="4924" y="1081"/>
                  <a:pt x="4903" y="1079"/>
                  <a:pt x="4885" y="1070"/>
                </a:cubicBezTo>
                <a:cubicBezTo>
                  <a:pt x="4854" y="1056"/>
                  <a:pt x="4864" y="1052"/>
                  <a:pt x="4873" y="1020"/>
                </a:cubicBezTo>
                <a:cubicBezTo>
                  <a:pt x="4880" y="997"/>
                  <a:pt x="4847" y="937"/>
                  <a:pt x="4826" y="937"/>
                </a:cubicBezTo>
                <a:cubicBezTo>
                  <a:pt x="4778" y="936"/>
                  <a:pt x="4730" y="934"/>
                  <a:pt x="4682" y="933"/>
                </a:cubicBezTo>
                <a:cubicBezTo>
                  <a:pt x="4636" y="932"/>
                  <a:pt x="4614" y="968"/>
                  <a:pt x="4574" y="935"/>
                </a:cubicBezTo>
                <a:cubicBezTo>
                  <a:pt x="4603" y="912"/>
                  <a:pt x="4585" y="879"/>
                  <a:pt x="4551" y="883"/>
                </a:cubicBezTo>
                <a:cubicBezTo>
                  <a:pt x="4531" y="885"/>
                  <a:pt x="4532" y="880"/>
                  <a:pt x="4519" y="864"/>
                </a:cubicBezTo>
                <a:cubicBezTo>
                  <a:pt x="4511" y="854"/>
                  <a:pt x="4484" y="855"/>
                  <a:pt x="4472" y="853"/>
                </a:cubicBezTo>
                <a:cubicBezTo>
                  <a:pt x="4478" y="835"/>
                  <a:pt x="4490" y="821"/>
                  <a:pt x="4509" y="833"/>
                </a:cubicBezTo>
                <a:cubicBezTo>
                  <a:pt x="4496" y="783"/>
                  <a:pt x="4480" y="786"/>
                  <a:pt x="4432" y="775"/>
                </a:cubicBezTo>
                <a:cubicBezTo>
                  <a:pt x="4364" y="758"/>
                  <a:pt x="4295" y="741"/>
                  <a:pt x="4227" y="725"/>
                </a:cubicBezTo>
                <a:cubicBezTo>
                  <a:pt x="4212" y="721"/>
                  <a:pt x="4198" y="718"/>
                  <a:pt x="4183" y="714"/>
                </a:cubicBezTo>
                <a:cubicBezTo>
                  <a:pt x="4169" y="711"/>
                  <a:pt x="4183" y="748"/>
                  <a:pt x="4177" y="755"/>
                </a:cubicBezTo>
                <a:cubicBezTo>
                  <a:pt x="4139" y="801"/>
                  <a:pt x="4122" y="822"/>
                  <a:pt x="4141" y="879"/>
                </a:cubicBezTo>
                <a:cubicBezTo>
                  <a:pt x="4114" y="861"/>
                  <a:pt x="4089" y="897"/>
                  <a:pt x="4069" y="913"/>
                </a:cubicBezTo>
                <a:cubicBezTo>
                  <a:pt x="4061" y="919"/>
                  <a:pt x="3993" y="867"/>
                  <a:pt x="3981" y="860"/>
                </a:cubicBezTo>
                <a:cubicBezTo>
                  <a:pt x="3952" y="841"/>
                  <a:pt x="3964" y="895"/>
                  <a:pt x="3936" y="889"/>
                </a:cubicBezTo>
                <a:cubicBezTo>
                  <a:pt x="3897" y="880"/>
                  <a:pt x="3894" y="854"/>
                  <a:pt x="3875" y="818"/>
                </a:cubicBezTo>
                <a:cubicBezTo>
                  <a:pt x="3852" y="868"/>
                  <a:pt x="3847" y="915"/>
                  <a:pt x="3823" y="965"/>
                </a:cubicBezTo>
                <a:cubicBezTo>
                  <a:pt x="3816" y="929"/>
                  <a:pt x="3782" y="945"/>
                  <a:pt x="3772" y="923"/>
                </a:cubicBezTo>
                <a:cubicBezTo>
                  <a:pt x="3762" y="902"/>
                  <a:pt x="3753" y="856"/>
                  <a:pt x="3732" y="859"/>
                </a:cubicBezTo>
                <a:cubicBezTo>
                  <a:pt x="3722" y="823"/>
                  <a:pt x="3749" y="812"/>
                  <a:pt x="3756" y="786"/>
                </a:cubicBezTo>
                <a:cubicBezTo>
                  <a:pt x="3761" y="766"/>
                  <a:pt x="3745" y="756"/>
                  <a:pt x="3748" y="740"/>
                </a:cubicBezTo>
                <a:cubicBezTo>
                  <a:pt x="3751" y="721"/>
                  <a:pt x="3761" y="702"/>
                  <a:pt x="3749" y="686"/>
                </a:cubicBezTo>
                <a:cubicBezTo>
                  <a:pt x="3731" y="664"/>
                  <a:pt x="3686" y="598"/>
                  <a:pt x="3656" y="637"/>
                </a:cubicBezTo>
                <a:cubicBezTo>
                  <a:pt x="3647" y="648"/>
                  <a:pt x="3565" y="594"/>
                  <a:pt x="3550" y="585"/>
                </a:cubicBezTo>
                <a:cubicBezTo>
                  <a:pt x="3549" y="592"/>
                  <a:pt x="3548" y="598"/>
                  <a:pt x="3546" y="604"/>
                </a:cubicBezTo>
                <a:cubicBezTo>
                  <a:pt x="3541" y="602"/>
                  <a:pt x="3536" y="601"/>
                  <a:pt x="3531" y="599"/>
                </a:cubicBezTo>
                <a:cubicBezTo>
                  <a:pt x="3526" y="629"/>
                  <a:pt x="3525" y="643"/>
                  <a:pt x="3534" y="672"/>
                </a:cubicBezTo>
                <a:cubicBezTo>
                  <a:pt x="3541" y="695"/>
                  <a:pt x="3470" y="698"/>
                  <a:pt x="3457" y="701"/>
                </a:cubicBezTo>
                <a:cubicBezTo>
                  <a:pt x="3434" y="705"/>
                  <a:pt x="3405" y="689"/>
                  <a:pt x="3383" y="682"/>
                </a:cubicBezTo>
                <a:cubicBezTo>
                  <a:pt x="3362" y="675"/>
                  <a:pt x="3326" y="638"/>
                  <a:pt x="3368" y="632"/>
                </a:cubicBezTo>
                <a:cubicBezTo>
                  <a:pt x="3331" y="623"/>
                  <a:pt x="3294" y="615"/>
                  <a:pt x="3256" y="606"/>
                </a:cubicBezTo>
                <a:cubicBezTo>
                  <a:pt x="3232" y="600"/>
                  <a:pt x="3194" y="622"/>
                  <a:pt x="3171" y="630"/>
                </a:cubicBezTo>
                <a:cubicBezTo>
                  <a:pt x="3180" y="638"/>
                  <a:pt x="3189" y="646"/>
                  <a:pt x="3199" y="654"/>
                </a:cubicBezTo>
                <a:cubicBezTo>
                  <a:pt x="3185" y="662"/>
                  <a:pt x="3171" y="668"/>
                  <a:pt x="3156" y="665"/>
                </a:cubicBezTo>
                <a:cubicBezTo>
                  <a:pt x="3161" y="662"/>
                  <a:pt x="3166" y="658"/>
                  <a:pt x="3171" y="654"/>
                </a:cubicBezTo>
                <a:cubicBezTo>
                  <a:pt x="3162" y="651"/>
                  <a:pt x="3151" y="582"/>
                  <a:pt x="3143" y="563"/>
                </a:cubicBezTo>
                <a:cubicBezTo>
                  <a:pt x="3165" y="633"/>
                  <a:pt x="3063" y="595"/>
                  <a:pt x="3093" y="563"/>
                </a:cubicBezTo>
                <a:cubicBezTo>
                  <a:pt x="3068" y="598"/>
                  <a:pt x="3063" y="555"/>
                  <a:pt x="3043" y="563"/>
                </a:cubicBezTo>
                <a:cubicBezTo>
                  <a:pt x="3023" y="571"/>
                  <a:pt x="3020" y="602"/>
                  <a:pt x="3030" y="617"/>
                </a:cubicBezTo>
                <a:cubicBezTo>
                  <a:pt x="3046" y="605"/>
                  <a:pt x="3063" y="580"/>
                  <a:pt x="3074" y="610"/>
                </a:cubicBezTo>
                <a:cubicBezTo>
                  <a:pt x="3052" y="624"/>
                  <a:pt x="3030" y="653"/>
                  <a:pt x="3007" y="625"/>
                </a:cubicBezTo>
                <a:cubicBezTo>
                  <a:pt x="3033" y="651"/>
                  <a:pt x="2975" y="672"/>
                  <a:pt x="2951" y="677"/>
                </a:cubicBezTo>
                <a:cubicBezTo>
                  <a:pt x="2942" y="678"/>
                  <a:pt x="2910" y="667"/>
                  <a:pt x="2908" y="677"/>
                </a:cubicBezTo>
                <a:cubicBezTo>
                  <a:pt x="2904" y="692"/>
                  <a:pt x="2907" y="704"/>
                  <a:pt x="2922" y="712"/>
                </a:cubicBezTo>
                <a:cubicBezTo>
                  <a:pt x="2906" y="699"/>
                  <a:pt x="2890" y="696"/>
                  <a:pt x="2875" y="712"/>
                </a:cubicBezTo>
                <a:cubicBezTo>
                  <a:pt x="2894" y="683"/>
                  <a:pt x="2913" y="654"/>
                  <a:pt x="2932" y="624"/>
                </a:cubicBezTo>
                <a:cubicBezTo>
                  <a:pt x="2940" y="612"/>
                  <a:pt x="2954" y="618"/>
                  <a:pt x="2968" y="619"/>
                </a:cubicBezTo>
                <a:cubicBezTo>
                  <a:pt x="2980" y="619"/>
                  <a:pt x="2987" y="600"/>
                  <a:pt x="2993" y="591"/>
                </a:cubicBezTo>
                <a:cubicBezTo>
                  <a:pt x="3012" y="564"/>
                  <a:pt x="3032" y="519"/>
                  <a:pt x="3057" y="498"/>
                </a:cubicBezTo>
                <a:cubicBezTo>
                  <a:pt x="3069" y="489"/>
                  <a:pt x="3090" y="484"/>
                  <a:pt x="3104" y="478"/>
                </a:cubicBezTo>
                <a:cubicBezTo>
                  <a:pt x="3118" y="471"/>
                  <a:pt x="3100" y="451"/>
                  <a:pt x="3130" y="452"/>
                </a:cubicBezTo>
                <a:cubicBezTo>
                  <a:pt x="3128" y="449"/>
                  <a:pt x="3125" y="447"/>
                  <a:pt x="3123" y="444"/>
                </a:cubicBezTo>
                <a:cubicBezTo>
                  <a:pt x="3140" y="434"/>
                  <a:pt x="3154" y="428"/>
                  <a:pt x="3164" y="411"/>
                </a:cubicBezTo>
                <a:cubicBezTo>
                  <a:pt x="3177" y="389"/>
                  <a:pt x="3167" y="371"/>
                  <a:pt x="3178" y="353"/>
                </a:cubicBezTo>
                <a:cubicBezTo>
                  <a:pt x="3147" y="349"/>
                  <a:pt x="3144" y="335"/>
                  <a:pt x="3132" y="309"/>
                </a:cubicBezTo>
                <a:cubicBezTo>
                  <a:pt x="3143" y="320"/>
                  <a:pt x="3155" y="332"/>
                  <a:pt x="3167" y="344"/>
                </a:cubicBezTo>
                <a:cubicBezTo>
                  <a:pt x="3194" y="306"/>
                  <a:pt x="3168" y="287"/>
                  <a:pt x="3156" y="247"/>
                </a:cubicBezTo>
                <a:cubicBezTo>
                  <a:pt x="3154" y="255"/>
                  <a:pt x="3147" y="262"/>
                  <a:pt x="3145" y="270"/>
                </a:cubicBezTo>
                <a:cubicBezTo>
                  <a:pt x="3125" y="249"/>
                  <a:pt x="3143" y="236"/>
                  <a:pt x="3119" y="212"/>
                </a:cubicBezTo>
                <a:cubicBezTo>
                  <a:pt x="3099" y="192"/>
                  <a:pt x="3089" y="172"/>
                  <a:pt x="3060" y="170"/>
                </a:cubicBezTo>
                <a:cubicBezTo>
                  <a:pt x="3046" y="170"/>
                  <a:pt x="2979" y="157"/>
                  <a:pt x="2971" y="169"/>
                </a:cubicBezTo>
                <a:cubicBezTo>
                  <a:pt x="2946" y="209"/>
                  <a:pt x="2947" y="212"/>
                  <a:pt x="2899" y="212"/>
                </a:cubicBezTo>
                <a:cubicBezTo>
                  <a:pt x="2911" y="198"/>
                  <a:pt x="2949" y="164"/>
                  <a:pt x="2944" y="142"/>
                </a:cubicBezTo>
                <a:cubicBezTo>
                  <a:pt x="2937" y="107"/>
                  <a:pt x="2873" y="144"/>
                  <a:pt x="2885" y="102"/>
                </a:cubicBezTo>
                <a:cubicBezTo>
                  <a:pt x="2867" y="113"/>
                  <a:pt x="2850" y="124"/>
                  <a:pt x="2833" y="134"/>
                </a:cubicBezTo>
                <a:cubicBezTo>
                  <a:pt x="2845" y="122"/>
                  <a:pt x="2899" y="81"/>
                  <a:pt x="2894" y="65"/>
                </a:cubicBezTo>
                <a:cubicBezTo>
                  <a:pt x="2884" y="33"/>
                  <a:pt x="2848" y="0"/>
                  <a:pt x="2811" y="13"/>
                </a:cubicBezTo>
                <a:cubicBezTo>
                  <a:pt x="2764" y="30"/>
                  <a:pt x="2681" y="137"/>
                  <a:pt x="2725" y="182"/>
                </a:cubicBezTo>
                <a:cubicBezTo>
                  <a:pt x="2722" y="181"/>
                  <a:pt x="2719" y="180"/>
                  <a:pt x="2715" y="179"/>
                </a:cubicBezTo>
                <a:cubicBezTo>
                  <a:pt x="2723" y="211"/>
                  <a:pt x="2655" y="207"/>
                  <a:pt x="2632" y="210"/>
                </a:cubicBezTo>
                <a:cubicBezTo>
                  <a:pt x="2656" y="235"/>
                  <a:pt x="2673" y="242"/>
                  <a:pt x="2662" y="279"/>
                </a:cubicBezTo>
                <a:cubicBezTo>
                  <a:pt x="2636" y="253"/>
                  <a:pt x="2633" y="236"/>
                  <a:pt x="2600" y="260"/>
                </a:cubicBezTo>
                <a:cubicBezTo>
                  <a:pt x="2590" y="268"/>
                  <a:pt x="2591" y="287"/>
                  <a:pt x="2589" y="288"/>
                </a:cubicBezTo>
                <a:cubicBezTo>
                  <a:pt x="2575" y="293"/>
                  <a:pt x="2561" y="298"/>
                  <a:pt x="2546" y="303"/>
                </a:cubicBezTo>
                <a:cubicBezTo>
                  <a:pt x="2554" y="272"/>
                  <a:pt x="2530" y="286"/>
                  <a:pt x="2517" y="303"/>
                </a:cubicBezTo>
                <a:cubicBezTo>
                  <a:pt x="2527" y="274"/>
                  <a:pt x="2536" y="258"/>
                  <a:pt x="2499" y="263"/>
                </a:cubicBezTo>
                <a:cubicBezTo>
                  <a:pt x="2475" y="266"/>
                  <a:pt x="2411" y="261"/>
                  <a:pt x="2413" y="290"/>
                </a:cubicBezTo>
                <a:cubicBezTo>
                  <a:pt x="2420" y="288"/>
                  <a:pt x="2428" y="291"/>
                  <a:pt x="2435" y="288"/>
                </a:cubicBezTo>
                <a:cubicBezTo>
                  <a:pt x="2434" y="324"/>
                  <a:pt x="2321" y="344"/>
                  <a:pt x="2291" y="354"/>
                </a:cubicBezTo>
                <a:cubicBezTo>
                  <a:pt x="2271" y="362"/>
                  <a:pt x="2262" y="379"/>
                  <a:pt x="2248" y="396"/>
                </a:cubicBezTo>
                <a:cubicBezTo>
                  <a:pt x="2231" y="417"/>
                  <a:pt x="2223" y="413"/>
                  <a:pt x="2195" y="413"/>
                </a:cubicBezTo>
                <a:cubicBezTo>
                  <a:pt x="2205" y="416"/>
                  <a:pt x="2213" y="422"/>
                  <a:pt x="2223" y="426"/>
                </a:cubicBezTo>
                <a:cubicBezTo>
                  <a:pt x="2197" y="430"/>
                  <a:pt x="2196" y="455"/>
                  <a:pt x="2190" y="476"/>
                </a:cubicBezTo>
                <a:cubicBezTo>
                  <a:pt x="2179" y="468"/>
                  <a:pt x="2169" y="460"/>
                  <a:pt x="2158" y="452"/>
                </a:cubicBezTo>
                <a:cubicBezTo>
                  <a:pt x="2140" y="478"/>
                  <a:pt x="2164" y="481"/>
                  <a:pt x="2184" y="491"/>
                </a:cubicBezTo>
                <a:cubicBezTo>
                  <a:pt x="2175" y="499"/>
                  <a:pt x="2165" y="508"/>
                  <a:pt x="2156" y="517"/>
                </a:cubicBezTo>
                <a:cubicBezTo>
                  <a:pt x="2177" y="523"/>
                  <a:pt x="2193" y="535"/>
                  <a:pt x="2195" y="558"/>
                </a:cubicBezTo>
                <a:cubicBezTo>
                  <a:pt x="2181" y="567"/>
                  <a:pt x="2193" y="579"/>
                  <a:pt x="2175" y="582"/>
                </a:cubicBezTo>
                <a:cubicBezTo>
                  <a:pt x="2149" y="587"/>
                  <a:pt x="2123" y="591"/>
                  <a:pt x="2097" y="596"/>
                </a:cubicBezTo>
                <a:cubicBezTo>
                  <a:pt x="2055" y="604"/>
                  <a:pt x="2001" y="604"/>
                  <a:pt x="1963" y="625"/>
                </a:cubicBezTo>
                <a:cubicBezTo>
                  <a:pt x="1975" y="636"/>
                  <a:pt x="1969" y="646"/>
                  <a:pt x="1954" y="654"/>
                </a:cubicBezTo>
                <a:cubicBezTo>
                  <a:pt x="1957" y="656"/>
                  <a:pt x="1960" y="658"/>
                  <a:pt x="1963" y="660"/>
                </a:cubicBezTo>
                <a:cubicBezTo>
                  <a:pt x="1943" y="681"/>
                  <a:pt x="1974" y="686"/>
                  <a:pt x="1980" y="706"/>
                </a:cubicBezTo>
                <a:cubicBezTo>
                  <a:pt x="1984" y="723"/>
                  <a:pt x="1964" y="742"/>
                  <a:pt x="1978" y="762"/>
                </a:cubicBezTo>
                <a:cubicBezTo>
                  <a:pt x="1987" y="776"/>
                  <a:pt x="2025" y="775"/>
                  <a:pt x="2029" y="793"/>
                </a:cubicBezTo>
                <a:cubicBezTo>
                  <a:pt x="2033" y="816"/>
                  <a:pt x="2033" y="813"/>
                  <a:pt x="2059" y="828"/>
                </a:cubicBezTo>
                <a:cubicBezTo>
                  <a:pt x="2090" y="846"/>
                  <a:pt x="2063" y="904"/>
                  <a:pt x="2071" y="937"/>
                </a:cubicBezTo>
                <a:cubicBezTo>
                  <a:pt x="2075" y="958"/>
                  <a:pt x="2078" y="975"/>
                  <a:pt x="2078" y="997"/>
                </a:cubicBezTo>
                <a:cubicBezTo>
                  <a:pt x="2078" y="1014"/>
                  <a:pt x="2048" y="1004"/>
                  <a:pt x="2059" y="1034"/>
                </a:cubicBezTo>
                <a:cubicBezTo>
                  <a:pt x="2018" y="1006"/>
                  <a:pt x="2032" y="996"/>
                  <a:pt x="2029" y="950"/>
                </a:cubicBezTo>
                <a:cubicBezTo>
                  <a:pt x="2027" y="925"/>
                  <a:pt x="2021" y="915"/>
                  <a:pt x="2040" y="900"/>
                </a:cubicBezTo>
                <a:cubicBezTo>
                  <a:pt x="2055" y="887"/>
                  <a:pt x="2061" y="875"/>
                  <a:pt x="2063" y="855"/>
                </a:cubicBezTo>
                <a:cubicBezTo>
                  <a:pt x="2048" y="854"/>
                  <a:pt x="2004" y="856"/>
                  <a:pt x="1995" y="844"/>
                </a:cubicBezTo>
                <a:cubicBezTo>
                  <a:pt x="1977" y="818"/>
                  <a:pt x="1965" y="806"/>
                  <a:pt x="1938" y="788"/>
                </a:cubicBezTo>
                <a:cubicBezTo>
                  <a:pt x="1910" y="769"/>
                  <a:pt x="1903" y="778"/>
                  <a:pt x="1871" y="789"/>
                </a:cubicBezTo>
                <a:cubicBezTo>
                  <a:pt x="1847" y="796"/>
                  <a:pt x="1837" y="815"/>
                  <a:pt x="1872" y="818"/>
                </a:cubicBezTo>
                <a:cubicBezTo>
                  <a:pt x="1860" y="829"/>
                  <a:pt x="1848" y="846"/>
                  <a:pt x="1833" y="849"/>
                </a:cubicBezTo>
                <a:cubicBezTo>
                  <a:pt x="1813" y="855"/>
                  <a:pt x="1822" y="816"/>
                  <a:pt x="1803" y="825"/>
                </a:cubicBezTo>
                <a:cubicBezTo>
                  <a:pt x="1780" y="837"/>
                  <a:pt x="1835" y="921"/>
                  <a:pt x="1866" y="888"/>
                </a:cubicBezTo>
                <a:cubicBezTo>
                  <a:pt x="1872" y="905"/>
                  <a:pt x="1878" y="921"/>
                  <a:pt x="1885" y="937"/>
                </a:cubicBezTo>
                <a:cubicBezTo>
                  <a:pt x="1851" y="923"/>
                  <a:pt x="1789" y="912"/>
                  <a:pt x="1766" y="883"/>
                </a:cubicBezTo>
                <a:cubicBezTo>
                  <a:pt x="1788" y="877"/>
                  <a:pt x="1774" y="848"/>
                  <a:pt x="1770" y="832"/>
                </a:cubicBezTo>
                <a:cubicBezTo>
                  <a:pt x="1764" y="810"/>
                  <a:pt x="1783" y="798"/>
                  <a:pt x="1780" y="780"/>
                </a:cubicBezTo>
                <a:cubicBezTo>
                  <a:pt x="1776" y="760"/>
                  <a:pt x="1781" y="752"/>
                  <a:pt x="1773" y="737"/>
                </a:cubicBezTo>
                <a:cubicBezTo>
                  <a:pt x="1768" y="727"/>
                  <a:pt x="1746" y="696"/>
                  <a:pt x="1750" y="727"/>
                </a:cubicBezTo>
                <a:cubicBezTo>
                  <a:pt x="1752" y="737"/>
                  <a:pt x="1764" y="779"/>
                  <a:pt x="1755" y="787"/>
                </a:cubicBezTo>
                <a:cubicBezTo>
                  <a:pt x="1739" y="801"/>
                  <a:pt x="1712" y="816"/>
                  <a:pt x="1699" y="835"/>
                </a:cubicBezTo>
                <a:cubicBezTo>
                  <a:pt x="1670" y="876"/>
                  <a:pt x="1713" y="926"/>
                  <a:pt x="1731" y="965"/>
                </a:cubicBezTo>
                <a:cubicBezTo>
                  <a:pt x="1744" y="992"/>
                  <a:pt x="1703" y="1045"/>
                  <a:pt x="1715" y="1082"/>
                </a:cubicBezTo>
                <a:cubicBezTo>
                  <a:pt x="1721" y="1102"/>
                  <a:pt x="1705" y="1122"/>
                  <a:pt x="1726" y="1128"/>
                </a:cubicBezTo>
                <a:cubicBezTo>
                  <a:pt x="1759" y="1139"/>
                  <a:pt x="1763" y="1139"/>
                  <a:pt x="1794" y="1125"/>
                </a:cubicBezTo>
                <a:cubicBezTo>
                  <a:pt x="1830" y="1107"/>
                  <a:pt x="1863" y="1185"/>
                  <a:pt x="1870" y="1206"/>
                </a:cubicBezTo>
                <a:cubicBezTo>
                  <a:pt x="1876" y="1225"/>
                  <a:pt x="1853" y="1227"/>
                  <a:pt x="1853" y="1250"/>
                </a:cubicBezTo>
                <a:cubicBezTo>
                  <a:pt x="1851" y="1278"/>
                  <a:pt x="1875" y="1277"/>
                  <a:pt x="1900" y="1286"/>
                </a:cubicBezTo>
                <a:cubicBezTo>
                  <a:pt x="1849" y="1291"/>
                  <a:pt x="1838" y="1283"/>
                  <a:pt x="1847" y="1231"/>
                </a:cubicBezTo>
                <a:cubicBezTo>
                  <a:pt x="1852" y="1200"/>
                  <a:pt x="1819" y="1181"/>
                  <a:pt x="1816" y="1149"/>
                </a:cubicBezTo>
                <a:cubicBezTo>
                  <a:pt x="1778" y="1160"/>
                  <a:pt x="1715" y="1165"/>
                  <a:pt x="1738" y="1220"/>
                </a:cubicBezTo>
                <a:cubicBezTo>
                  <a:pt x="1760" y="1272"/>
                  <a:pt x="1731" y="1279"/>
                  <a:pt x="1713" y="1324"/>
                </a:cubicBezTo>
                <a:cubicBezTo>
                  <a:pt x="1702" y="1355"/>
                  <a:pt x="1694" y="1359"/>
                  <a:pt x="1666" y="1377"/>
                </a:cubicBezTo>
                <a:cubicBezTo>
                  <a:pt x="1653" y="1385"/>
                  <a:pt x="1665" y="1403"/>
                  <a:pt x="1651" y="1411"/>
                </a:cubicBezTo>
                <a:cubicBezTo>
                  <a:pt x="1639" y="1417"/>
                  <a:pt x="1597" y="1402"/>
                  <a:pt x="1583" y="1400"/>
                </a:cubicBezTo>
                <a:cubicBezTo>
                  <a:pt x="1577" y="1399"/>
                  <a:pt x="1577" y="1369"/>
                  <a:pt x="1569" y="1361"/>
                </a:cubicBezTo>
                <a:cubicBezTo>
                  <a:pt x="1596" y="1374"/>
                  <a:pt x="1622" y="1354"/>
                  <a:pt x="1647" y="1344"/>
                </a:cubicBezTo>
                <a:cubicBezTo>
                  <a:pt x="1640" y="1338"/>
                  <a:pt x="1634" y="1328"/>
                  <a:pt x="1627" y="1323"/>
                </a:cubicBezTo>
                <a:cubicBezTo>
                  <a:pt x="1663" y="1340"/>
                  <a:pt x="1688" y="1275"/>
                  <a:pt x="1688" y="1247"/>
                </a:cubicBezTo>
                <a:cubicBezTo>
                  <a:pt x="1688" y="1227"/>
                  <a:pt x="1701" y="1214"/>
                  <a:pt x="1701" y="1195"/>
                </a:cubicBezTo>
                <a:cubicBezTo>
                  <a:pt x="1701" y="1173"/>
                  <a:pt x="1664" y="1160"/>
                  <a:pt x="1666" y="1140"/>
                </a:cubicBezTo>
                <a:cubicBezTo>
                  <a:pt x="1668" y="1114"/>
                  <a:pt x="1670" y="1087"/>
                  <a:pt x="1673" y="1061"/>
                </a:cubicBezTo>
                <a:cubicBezTo>
                  <a:pt x="1674" y="1041"/>
                  <a:pt x="1657" y="1020"/>
                  <a:pt x="1669" y="1004"/>
                </a:cubicBezTo>
                <a:cubicBezTo>
                  <a:pt x="1697" y="966"/>
                  <a:pt x="1667" y="907"/>
                  <a:pt x="1643" y="877"/>
                </a:cubicBezTo>
                <a:cubicBezTo>
                  <a:pt x="1632" y="865"/>
                  <a:pt x="1673" y="793"/>
                  <a:pt x="1671" y="766"/>
                </a:cubicBezTo>
                <a:cubicBezTo>
                  <a:pt x="1670" y="742"/>
                  <a:pt x="1677" y="730"/>
                  <a:pt x="1653" y="725"/>
                </a:cubicBezTo>
                <a:cubicBezTo>
                  <a:pt x="1622" y="718"/>
                  <a:pt x="1591" y="711"/>
                  <a:pt x="1560" y="704"/>
                </a:cubicBezTo>
                <a:cubicBezTo>
                  <a:pt x="1536" y="699"/>
                  <a:pt x="1523" y="807"/>
                  <a:pt x="1520" y="823"/>
                </a:cubicBezTo>
                <a:cubicBezTo>
                  <a:pt x="1512" y="865"/>
                  <a:pt x="1453" y="880"/>
                  <a:pt x="1453" y="926"/>
                </a:cubicBezTo>
                <a:cubicBezTo>
                  <a:pt x="1459" y="926"/>
                  <a:pt x="1464" y="926"/>
                  <a:pt x="1468" y="926"/>
                </a:cubicBezTo>
                <a:cubicBezTo>
                  <a:pt x="1461" y="934"/>
                  <a:pt x="1458" y="946"/>
                  <a:pt x="1450" y="954"/>
                </a:cubicBezTo>
                <a:cubicBezTo>
                  <a:pt x="1501" y="961"/>
                  <a:pt x="1465" y="982"/>
                  <a:pt x="1474" y="1015"/>
                </a:cubicBezTo>
                <a:cubicBezTo>
                  <a:pt x="1478" y="1034"/>
                  <a:pt x="1437" y="1076"/>
                  <a:pt x="1477" y="1086"/>
                </a:cubicBezTo>
                <a:cubicBezTo>
                  <a:pt x="1518" y="1096"/>
                  <a:pt x="1502" y="1109"/>
                  <a:pt x="1521" y="1145"/>
                </a:cubicBezTo>
                <a:cubicBezTo>
                  <a:pt x="1529" y="1161"/>
                  <a:pt x="1547" y="1150"/>
                  <a:pt x="1538" y="1170"/>
                </a:cubicBezTo>
                <a:cubicBezTo>
                  <a:pt x="1530" y="1188"/>
                  <a:pt x="1522" y="1207"/>
                  <a:pt x="1513" y="1225"/>
                </a:cubicBezTo>
                <a:cubicBezTo>
                  <a:pt x="1475" y="1173"/>
                  <a:pt x="1445" y="1148"/>
                  <a:pt x="1392" y="1111"/>
                </a:cubicBezTo>
                <a:cubicBezTo>
                  <a:pt x="1361" y="1089"/>
                  <a:pt x="1290" y="1050"/>
                  <a:pt x="1253" y="1058"/>
                </a:cubicBezTo>
                <a:cubicBezTo>
                  <a:pt x="1187" y="1072"/>
                  <a:pt x="1275" y="1136"/>
                  <a:pt x="1217" y="1169"/>
                </a:cubicBezTo>
                <a:cubicBezTo>
                  <a:pt x="1208" y="1175"/>
                  <a:pt x="1203" y="1222"/>
                  <a:pt x="1190" y="1210"/>
                </a:cubicBezTo>
                <a:cubicBezTo>
                  <a:pt x="1176" y="1198"/>
                  <a:pt x="1179" y="1199"/>
                  <a:pt x="1187" y="1182"/>
                </a:cubicBezTo>
                <a:cubicBezTo>
                  <a:pt x="1192" y="1168"/>
                  <a:pt x="1175" y="1154"/>
                  <a:pt x="1167" y="1143"/>
                </a:cubicBezTo>
                <a:cubicBezTo>
                  <a:pt x="1152" y="1157"/>
                  <a:pt x="1131" y="1186"/>
                  <a:pt x="1112" y="1193"/>
                </a:cubicBezTo>
                <a:cubicBezTo>
                  <a:pt x="1096" y="1199"/>
                  <a:pt x="1050" y="1179"/>
                  <a:pt x="1041" y="1193"/>
                </a:cubicBezTo>
                <a:cubicBezTo>
                  <a:pt x="1021" y="1221"/>
                  <a:pt x="1023" y="1236"/>
                  <a:pt x="993" y="1216"/>
                </a:cubicBezTo>
                <a:cubicBezTo>
                  <a:pt x="969" y="1201"/>
                  <a:pt x="1008" y="1169"/>
                  <a:pt x="980" y="1162"/>
                </a:cubicBezTo>
                <a:cubicBezTo>
                  <a:pt x="989" y="1158"/>
                  <a:pt x="998" y="1152"/>
                  <a:pt x="1008" y="1149"/>
                </a:cubicBezTo>
                <a:cubicBezTo>
                  <a:pt x="971" y="1157"/>
                  <a:pt x="967" y="1160"/>
                  <a:pt x="955" y="1186"/>
                </a:cubicBezTo>
                <a:cubicBezTo>
                  <a:pt x="952" y="1181"/>
                  <a:pt x="948" y="1176"/>
                  <a:pt x="944" y="1171"/>
                </a:cubicBezTo>
                <a:cubicBezTo>
                  <a:pt x="940" y="1175"/>
                  <a:pt x="934" y="1182"/>
                  <a:pt x="931" y="1188"/>
                </a:cubicBezTo>
                <a:cubicBezTo>
                  <a:pt x="936" y="1201"/>
                  <a:pt x="934" y="1195"/>
                  <a:pt x="931" y="1212"/>
                </a:cubicBezTo>
                <a:cubicBezTo>
                  <a:pt x="917" y="1168"/>
                  <a:pt x="819" y="1255"/>
                  <a:pt x="799" y="1268"/>
                </a:cubicBezTo>
                <a:cubicBezTo>
                  <a:pt x="773" y="1285"/>
                  <a:pt x="771" y="1289"/>
                  <a:pt x="760" y="1320"/>
                </a:cubicBezTo>
                <a:cubicBezTo>
                  <a:pt x="750" y="1348"/>
                  <a:pt x="746" y="1352"/>
                  <a:pt x="720" y="1374"/>
                </a:cubicBezTo>
                <a:cubicBezTo>
                  <a:pt x="722" y="1355"/>
                  <a:pt x="716" y="1353"/>
                  <a:pt x="701" y="1355"/>
                </a:cubicBezTo>
                <a:cubicBezTo>
                  <a:pt x="689" y="1356"/>
                  <a:pt x="680" y="1330"/>
                  <a:pt x="674" y="1321"/>
                </a:cubicBezTo>
                <a:cubicBezTo>
                  <a:pt x="647" y="1279"/>
                  <a:pt x="681" y="1271"/>
                  <a:pt x="720" y="1262"/>
                </a:cubicBezTo>
                <a:cubicBezTo>
                  <a:pt x="701" y="1191"/>
                  <a:pt x="663" y="1194"/>
                  <a:pt x="597" y="1178"/>
                </a:cubicBezTo>
                <a:cubicBezTo>
                  <a:pt x="619" y="1204"/>
                  <a:pt x="629" y="1209"/>
                  <a:pt x="627" y="1242"/>
                </a:cubicBezTo>
                <a:cubicBezTo>
                  <a:pt x="627" y="1260"/>
                  <a:pt x="614" y="1295"/>
                  <a:pt x="617" y="1310"/>
                </a:cubicBezTo>
                <a:cubicBezTo>
                  <a:pt x="624" y="1343"/>
                  <a:pt x="647" y="1331"/>
                  <a:pt x="637" y="1368"/>
                </a:cubicBezTo>
                <a:cubicBezTo>
                  <a:pt x="629" y="1396"/>
                  <a:pt x="627" y="1413"/>
                  <a:pt x="628" y="1442"/>
                </a:cubicBezTo>
                <a:cubicBezTo>
                  <a:pt x="624" y="1425"/>
                  <a:pt x="616" y="1417"/>
                  <a:pt x="602" y="1427"/>
                </a:cubicBezTo>
                <a:cubicBezTo>
                  <a:pt x="613" y="1408"/>
                  <a:pt x="582" y="1380"/>
                  <a:pt x="562" y="1385"/>
                </a:cubicBezTo>
                <a:cubicBezTo>
                  <a:pt x="550" y="1387"/>
                  <a:pt x="527" y="1430"/>
                  <a:pt x="512" y="1440"/>
                </a:cubicBezTo>
                <a:cubicBezTo>
                  <a:pt x="484" y="1459"/>
                  <a:pt x="471" y="1459"/>
                  <a:pt x="474" y="1493"/>
                </a:cubicBezTo>
                <a:cubicBezTo>
                  <a:pt x="476" y="1515"/>
                  <a:pt x="500" y="1546"/>
                  <a:pt x="510" y="1567"/>
                </a:cubicBezTo>
                <a:cubicBezTo>
                  <a:pt x="485" y="1559"/>
                  <a:pt x="425" y="1523"/>
                  <a:pt x="409" y="1554"/>
                </a:cubicBezTo>
                <a:cubicBezTo>
                  <a:pt x="414" y="1540"/>
                  <a:pt x="405" y="1548"/>
                  <a:pt x="417" y="1535"/>
                </a:cubicBezTo>
                <a:cubicBezTo>
                  <a:pt x="390" y="1520"/>
                  <a:pt x="371" y="1494"/>
                  <a:pt x="353" y="1523"/>
                </a:cubicBezTo>
                <a:cubicBezTo>
                  <a:pt x="341" y="1544"/>
                  <a:pt x="375" y="1586"/>
                  <a:pt x="400" y="1569"/>
                </a:cubicBezTo>
                <a:cubicBezTo>
                  <a:pt x="412" y="1611"/>
                  <a:pt x="412" y="1635"/>
                  <a:pt x="363" y="1614"/>
                </a:cubicBezTo>
                <a:cubicBezTo>
                  <a:pt x="329" y="1600"/>
                  <a:pt x="319" y="1577"/>
                  <a:pt x="281" y="1569"/>
                </a:cubicBezTo>
                <a:cubicBezTo>
                  <a:pt x="298" y="1548"/>
                  <a:pt x="286" y="1527"/>
                  <a:pt x="276" y="1506"/>
                </a:cubicBezTo>
                <a:cubicBezTo>
                  <a:pt x="269" y="1491"/>
                  <a:pt x="284" y="1469"/>
                  <a:pt x="286" y="1447"/>
                </a:cubicBezTo>
                <a:cubicBezTo>
                  <a:pt x="288" y="1421"/>
                  <a:pt x="202" y="1355"/>
                  <a:pt x="182" y="1335"/>
                </a:cubicBezTo>
                <a:cubicBezTo>
                  <a:pt x="206" y="1319"/>
                  <a:pt x="235" y="1364"/>
                  <a:pt x="266" y="1366"/>
                </a:cubicBezTo>
                <a:cubicBezTo>
                  <a:pt x="276" y="1366"/>
                  <a:pt x="271" y="1382"/>
                  <a:pt x="285" y="1386"/>
                </a:cubicBezTo>
                <a:cubicBezTo>
                  <a:pt x="309" y="1392"/>
                  <a:pt x="331" y="1398"/>
                  <a:pt x="354" y="1403"/>
                </a:cubicBezTo>
                <a:cubicBezTo>
                  <a:pt x="396" y="1414"/>
                  <a:pt x="424" y="1429"/>
                  <a:pt x="463" y="1412"/>
                </a:cubicBezTo>
                <a:cubicBezTo>
                  <a:pt x="496" y="1397"/>
                  <a:pt x="519" y="1367"/>
                  <a:pt x="527" y="1332"/>
                </a:cubicBezTo>
                <a:cubicBezTo>
                  <a:pt x="528" y="1329"/>
                  <a:pt x="516" y="1305"/>
                  <a:pt x="515" y="1295"/>
                </a:cubicBezTo>
                <a:cubicBezTo>
                  <a:pt x="513" y="1276"/>
                  <a:pt x="502" y="1268"/>
                  <a:pt x="490" y="1254"/>
                </a:cubicBezTo>
                <a:cubicBezTo>
                  <a:pt x="467" y="1228"/>
                  <a:pt x="433" y="1230"/>
                  <a:pt x="409" y="1207"/>
                </a:cubicBezTo>
                <a:cubicBezTo>
                  <a:pt x="393" y="1191"/>
                  <a:pt x="346" y="1127"/>
                  <a:pt x="323" y="1126"/>
                </a:cubicBezTo>
                <a:cubicBezTo>
                  <a:pt x="297" y="1125"/>
                  <a:pt x="231" y="1139"/>
                  <a:pt x="227" y="1104"/>
                </a:cubicBezTo>
                <a:cubicBezTo>
                  <a:pt x="223" y="1107"/>
                  <a:pt x="220" y="1110"/>
                  <a:pt x="216" y="1113"/>
                </a:cubicBezTo>
                <a:cubicBezTo>
                  <a:pt x="219" y="1086"/>
                  <a:pt x="168" y="1101"/>
                  <a:pt x="188" y="1069"/>
                </a:cubicBezTo>
                <a:cubicBezTo>
                  <a:pt x="195" y="1076"/>
                  <a:pt x="208" y="1078"/>
                  <a:pt x="216" y="1085"/>
                </a:cubicBezTo>
                <a:cubicBezTo>
                  <a:pt x="233" y="1061"/>
                  <a:pt x="198" y="1057"/>
                  <a:pt x="179" y="1048"/>
                </a:cubicBezTo>
                <a:cubicBezTo>
                  <a:pt x="179" y="1054"/>
                  <a:pt x="180" y="1060"/>
                  <a:pt x="180" y="1065"/>
                </a:cubicBezTo>
                <a:cubicBezTo>
                  <a:pt x="182" y="1063"/>
                  <a:pt x="171" y="1076"/>
                  <a:pt x="169" y="1078"/>
                </a:cubicBezTo>
                <a:cubicBezTo>
                  <a:pt x="161" y="1072"/>
                  <a:pt x="149" y="1071"/>
                  <a:pt x="141" y="1065"/>
                </a:cubicBezTo>
                <a:cubicBezTo>
                  <a:pt x="143" y="1071"/>
                  <a:pt x="140" y="1079"/>
                  <a:pt x="141" y="1085"/>
                </a:cubicBezTo>
                <a:cubicBezTo>
                  <a:pt x="135" y="1081"/>
                  <a:pt x="126" y="1082"/>
                  <a:pt x="119" y="1078"/>
                </a:cubicBezTo>
                <a:cubicBezTo>
                  <a:pt x="118" y="1111"/>
                  <a:pt x="79" y="1135"/>
                  <a:pt x="58" y="1156"/>
                </a:cubicBezTo>
                <a:cubicBezTo>
                  <a:pt x="66" y="1165"/>
                  <a:pt x="62" y="1175"/>
                  <a:pt x="60" y="1189"/>
                </a:cubicBezTo>
                <a:cubicBezTo>
                  <a:pt x="57" y="1211"/>
                  <a:pt x="68" y="1214"/>
                  <a:pt x="84" y="1229"/>
                </a:cubicBezTo>
                <a:cubicBezTo>
                  <a:pt x="119" y="1262"/>
                  <a:pt x="108" y="1289"/>
                  <a:pt x="92" y="1324"/>
                </a:cubicBezTo>
                <a:cubicBezTo>
                  <a:pt x="75" y="1359"/>
                  <a:pt x="99" y="1397"/>
                  <a:pt x="110" y="1432"/>
                </a:cubicBezTo>
                <a:cubicBezTo>
                  <a:pt x="120" y="1461"/>
                  <a:pt x="102" y="1496"/>
                  <a:pt x="102" y="1528"/>
                </a:cubicBezTo>
                <a:cubicBezTo>
                  <a:pt x="102" y="1525"/>
                  <a:pt x="114" y="1556"/>
                  <a:pt x="115" y="1559"/>
                </a:cubicBezTo>
                <a:cubicBezTo>
                  <a:pt x="127" y="1587"/>
                  <a:pt x="133" y="1577"/>
                  <a:pt x="125" y="1610"/>
                </a:cubicBezTo>
                <a:cubicBezTo>
                  <a:pt x="116" y="1646"/>
                  <a:pt x="162" y="1664"/>
                  <a:pt x="162" y="1701"/>
                </a:cubicBezTo>
                <a:cubicBezTo>
                  <a:pt x="162" y="1759"/>
                  <a:pt x="60" y="1835"/>
                  <a:pt x="23" y="1870"/>
                </a:cubicBezTo>
                <a:cubicBezTo>
                  <a:pt x="34" y="1867"/>
                  <a:pt x="46" y="1865"/>
                  <a:pt x="58" y="1863"/>
                </a:cubicBezTo>
                <a:cubicBezTo>
                  <a:pt x="57" y="1869"/>
                  <a:pt x="59" y="1876"/>
                  <a:pt x="58" y="1883"/>
                </a:cubicBezTo>
                <a:cubicBezTo>
                  <a:pt x="55" y="1880"/>
                  <a:pt x="53" y="1878"/>
                  <a:pt x="50" y="1875"/>
                </a:cubicBezTo>
                <a:cubicBezTo>
                  <a:pt x="57" y="1908"/>
                  <a:pt x="101" y="1892"/>
                  <a:pt x="119" y="1920"/>
                </a:cubicBezTo>
                <a:cubicBezTo>
                  <a:pt x="95" y="1919"/>
                  <a:pt x="81" y="1915"/>
                  <a:pt x="62" y="1929"/>
                </a:cubicBezTo>
                <a:cubicBezTo>
                  <a:pt x="42" y="1944"/>
                  <a:pt x="51" y="1958"/>
                  <a:pt x="38" y="1979"/>
                </a:cubicBezTo>
                <a:cubicBezTo>
                  <a:pt x="23" y="2002"/>
                  <a:pt x="0" y="1979"/>
                  <a:pt x="9" y="2013"/>
                </a:cubicBezTo>
                <a:cubicBezTo>
                  <a:pt x="13" y="2028"/>
                  <a:pt x="28" y="2042"/>
                  <a:pt x="30" y="2056"/>
                </a:cubicBezTo>
                <a:cubicBezTo>
                  <a:pt x="32" y="2071"/>
                  <a:pt x="21" y="2074"/>
                  <a:pt x="21" y="2087"/>
                </a:cubicBezTo>
                <a:cubicBezTo>
                  <a:pt x="21" y="2098"/>
                  <a:pt x="38" y="2127"/>
                  <a:pt x="39" y="2136"/>
                </a:cubicBezTo>
                <a:cubicBezTo>
                  <a:pt x="41" y="2143"/>
                  <a:pt x="49" y="2183"/>
                  <a:pt x="53" y="2186"/>
                </a:cubicBezTo>
                <a:cubicBezTo>
                  <a:pt x="67" y="2200"/>
                  <a:pt x="100" y="2178"/>
                  <a:pt x="93" y="2210"/>
                </a:cubicBezTo>
                <a:cubicBezTo>
                  <a:pt x="126" y="2193"/>
                  <a:pt x="160" y="2215"/>
                  <a:pt x="151" y="2251"/>
                </a:cubicBezTo>
                <a:cubicBezTo>
                  <a:pt x="146" y="2272"/>
                  <a:pt x="155" y="2287"/>
                  <a:pt x="167" y="2305"/>
                </a:cubicBezTo>
                <a:cubicBezTo>
                  <a:pt x="183" y="2327"/>
                  <a:pt x="182" y="2322"/>
                  <a:pt x="204" y="2331"/>
                </a:cubicBezTo>
                <a:cubicBezTo>
                  <a:pt x="208" y="2332"/>
                  <a:pt x="216" y="2345"/>
                  <a:pt x="216" y="2348"/>
                </a:cubicBezTo>
                <a:cubicBezTo>
                  <a:pt x="216" y="2381"/>
                  <a:pt x="176" y="2357"/>
                  <a:pt x="171" y="2362"/>
                </a:cubicBezTo>
                <a:cubicBezTo>
                  <a:pt x="162" y="2374"/>
                  <a:pt x="172" y="2456"/>
                  <a:pt x="201" y="2424"/>
                </a:cubicBezTo>
                <a:cubicBezTo>
                  <a:pt x="231" y="2391"/>
                  <a:pt x="286" y="2449"/>
                  <a:pt x="271" y="2455"/>
                </a:cubicBezTo>
                <a:cubicBezTo>
                  <a:pt x="248" y="2464"/>
                  <a:pt x="288" y="2482"/>
                  <a:pt x="290" y="2485"/>
                </a:cubicBezTo>
                <a:cubicBezTo>
                  <a:pt x="295" y="2490"/>
                  <a:pt x="298" y="2479"/>
                  <a:pt x="306" y="2490"/>
                </a:cubicBezTo>
                <a:cubicBezTo>
                  <a:pt x="312" y="2498"/>
                  <a:pt x="307" y="2514"/>
                  <a:pt x="312" y="2520"/>
                </a:cubicBezTo>
                <a:cubicBezTo>
                  <a:pt x="337" y="2548"/>
                  <a:pt x="375" y="2518"/>
                  <a:pt x="395" y="2542"/>
                </a:cubicBezTo>
                <a:cubicBezTo>
                  <a:pt x="413" y="2562"/>
                  <a:pt x="456" y="2565"/>
                  <a:pt x="485" y="2578"/>
                </a:cubicBezTo>
                <a:cubicBezTo>
                  <a:pt x="489" y="2590"/>
                  <a:pt x="488" y="2605"/>
                  <a:pt x="470" y="2609"/>
                </a:cubicBezTo>
                <a:cubicBezTo>
                  <a:pt x="475" y="2613"/>
                  <a:pt x="479" y="2616"/>
                  <a:pt x="483" y="2619"/>
                </a:cubicBezTo>
                <a:cubicBezTo>
                  <a:pt x="452" y="2630"/>
                  <a:pt x="500" y="2676"/>
                  <a:pt x="455" y="2676"/>
                </a:cubicBezTo>
                <a:cubicBezTo>
                  <a:pt x="436" y="2676"/>
                  <a:pt x="406" y="2686"/>
                  <a:pt x="417" y="2717"/>
                </a:cubicBezTo>
                <a:cubicBezTo>
                  <a:pt x="430" y="2710"/>
                  <a:pt x="445" y="2707"/>
                  <a:pt x="454" y="2719"/>
                </a:cubicBezTo>
                <a:cubicBezTo>
                  <a:pt x="440" y="2724"/>
                  <a:pt x="420" y="2738"/>
                  <a:pt x="416" y="2738"/>
                </a:cubicBezTo>
                <a:cubicBezTo>
                  <a:pt x="380" y="2741"/>
                  <a:pt x="404" y="2754"/>
                  <a:pt x="422" y="2769"/>
                </a:cubicBezTo>
                <a:cubicBezTo>
                  <a:pt x="405" y="2770"/>
                  <a:pt x="400" y="2777"/>
                  <a:pt x="393" y="2791"/>
                </a:cubicBezTo>
                <a:cubicBezTo>
                  <a:pt x="380" y="2811"/>
                  <a:pt x="370" y="2797"/>
                  <a:pt x="359" y="2811"/>
                </a:cubicBezTo>
                <a:cubicBezTo>
                  <a:pt x="346" y="2827"/>
                  <a:pt x="416" y="2858"/>
                  <a:pt x="427" y="2865"/>
                </a:cubicBezTo>
                <a:cubicBezTo>
                  <a:pt x="440" y="2873"/>
                  <a:pt x="450" y="2884"/>
                  <a:pt x="460" y="2894"/>
                </a:cubicBezTo>
                <a:cubicBezTo>
                  <a:pt x="476" y="2908"/>
                  <a:pt x="482" y="2896"/>
                  <a:pt x="502" y="2899"/>
                </a:cubicBezTo>
                <a:cubicBezTo>
                  <a:pt x="524" y="2903"/>
                  <a:pt x="580" y="2912"/>
                  <a:pt x="596" y="2924"/>
                </a:cubicBezTo>
                <a:cubicBezTo>
                  <a:pt x="631" y="2950"/>
                  <a:pt x="646" y="2929"/>
                  <a:pt x="683" y="2947"/>
                </a:cubicBezTo>
                <a:cubicBezTo>
                  <a:pt x="693" y="2952"/>
                  <a:pt x="687" y="2964"/>
                  <a:pt x="701" y="2972"/>
                </a:cubicBezTo>
                <a:cubicBezTo>
                  <a:pt x="714" y="2979"/>
                  <a:pt x="727" y="2988"/>
                  <a:pt x="740" y="2996"/>
                </a:cubicBezTo>
                <a:cubicBezTo>
                  <a:pt x="750" y="3002"/>
                  <a:pt x="746" y="3020"/>
                  <a:pt x="768" y="3013"/>
                </a:cubicBezTo>
                <a:cubicBezTo>
                  <a:pt x="783" y="3008"/>
                  <a:pt x="782" y="2988"/>
                  <a:pt x="781" y="2981"/>
                </a:cubicBezTo>
                <a:cubicBezTo>
                  <a:pt x="778" y="2944"/>
                  <a:pt x="753" y="2926"/>
                  <a:pt x="755" y="2884"/>
                </a:cubicBezTo>
                <a:cubicBezTo>
                  <a:pt x="754" y="2889"/>
                  <a:pt x="752" y="2893"/>
                  <a:pt x="751" y="2898"/>
                </a:cubicBezTo>
                <a:cubicBezTo>
                  <a:pt x="747" y="2887"/>
                  <a:pt x="720" y="2855"/>
                  <a:pt x="720" y="2849"/>
                </a:cubicBezTo>
                <a:cubicBezTo>
                  <a:pt x="719" y="2830"/>
                  <a:pt x="748" y="2812"/>
                  <a:pt x="747" y="2788"/>
                </a:cubicBezTo>
                <a:cubicBezTo>
                  <a:pt x="749" y="2789"/>
                  <a:pt x="751" y="2790"/>
                  <a:pt x="753" y="2792"/>
                </a:cubicBezTo>
                <a:cubicBezTo>
                  <a:pt x="758" y="2780"/>
                  <a:pt x="758" y="2768"/>
                  <a:pt x="751" y="2758"/>
                </a:cubicBezTo>
                <a:cubicBezTo>
                  <a:pt x="765" y="2759"/>
                  <a:pt x="773" y="2769"/>
                  <a:pt x="775" y="2784"/>
                </a:cubicBezTo>
                <a:cubicBezTo>
                  <a:pt x="782" y="2770"/>
                  <a:pt x="793" y="2759"/>
                  <a:pt x="809" y="2756"/>
                </a:cubicBezTo>
                <a:cubicBezTo>
                  <a:pt x="786" y="2749"/>
                  <a:pt x="778" y="2731"/>
                  <a:pt x="809" y="2734"/>
                </a:cubicBezTo>
                <a:cubicBezTo>
                  <a:pt x="803" y="2719"/>
                  <a:pt x="773" y="2648"/>
                  <a:pt x="751" y="2682"/>
                </a:cubicBezTo>
                <a:cubicBezTo>
                  <a:pt x="742" y="2673"/>
                  <a:pt x="744" y="2653"/>
                  <a:pt x="733" y="2648"/>
                </a:cubicBezTo>
                <a:cubicBezTo>
                  <a:pt x="715" y="2641"/>
                  <a:pt x="718" y="2623"/>
                  <a:pt x="734" y="2609"/>
                </a:cubicBezTo>
                <a:cubicBezTo>
                  <a:pt x="738" y="2606"/>
                  <a:pt x="733" y="2579"/>
                  <a:pt x="735" y="2566"/>
                </a:cubicBezTo>
                <a:cubicBezTo>
                  <a:pt x="738" y="2551"/>
                  <a:pt x="756" y="2547"/>
                  <a:pt x="755" y="2526"/>
                </a:cubicBezTo>
                <a:cubicBezTo>
                  <a:pt x="760" y="2532"/>
                  <a:pt x="782" y="2568"/>
                  <a:pt x="788" y="2568"/>
                </a:cubicBezTo>
                <a:cubicBezTo>
                  <a:pt x="816" y="2569"/>
                  <a:pt x="797" y="2531"/>
                  <a:pt x="794" y="2520"/>
                </a:cubicBezTo>
                <a:cubicBezTo>
                  <a:pt x="804" y="2519"/>
                  <a:pt x="814" y="2513"/>
                  <a:pt x="822" y="2507"/>
                </a:cubicBezTo>
                <a:cubicBezTo>
                  <a:pt x="828" y="2502"/>
                  <a:pt x="820" y="2494"/>
                  <a:pt x="830" y="2491"/>
                </a:cubicBezTo>
                <a:cubicBezTo>
                  <a:pt x="838" y="2488"/>
                  <a:pt x="848" y="2486"/>
                  <a:pt x="855" y="2481"/>
                </a:cubicBezTo>
                <a:cubicBezTo>
                  <a:pt x="881" y="2464"/>
                  <a:pt x="884" y="2450"/>
                  <a:pt x="909" y="2470"/>
                </a:cubicBezTo>
                <a:cubicBezTo>
                  <a:pt x="924" y="2435"/>
                  <a:pt x="936" y="2468"/>
                  <a:pt x="958" y="2468"/>
                </a:cubicBezTo>
                <a:cubicBezTo>
                  <a:pt x="985" y="2468"/>
                  <a:pt x="1010" y="2497"/>
                  <a:pt x="1013" y="2524"/>
                </a:cubicBezTo>
                <a:cubicBezTo>
                  <a:pt x="1015" y="2523"/>
                  <a:pt x="1017" y="2523"/>
                  <a:pt x="1019" y="2522"/>
                </a:cubicBezTo>
                <a:cubicBezTo>
                  <a:pt x="1010" y="2474"/>
                  <a:pt x="1028" y="2513"/>
                  <a:pt x="1036" y="2513"/>
                </a:cubicBezTo>
                <a:cubicBezTo>
                  <a:pt x="1045" y="2512"/>
                  <a:pt x="1051" y="2527"/>
                  <a:pt x="1060" y="2519"/>
                </a:cubicBezTo>
                <a:cubicBezTo>
                  <a:pt x="1075" y="2506"/>
                  <a:pt x="1077" y="2505"/>
                  <a:pt x="1093" y="2502"/>
                </a:cubicBezTo>
                <a:cubicBezTo>
                  <a:pt x="1092" y="2502"/>
                  <a:pt x="1102" y="2495"/>
                  <a:pt x="1108" y="2494"/>
                </a:cubicBezTo>
                <a:cubicBezTo>
                  <a:pt x="1112" y="2498"/>
                  <a:pt x="1117" y="2502"/>
                  <a:pt x="1121" y="2505"/>
                </a:cubicBezTo>
                <a:cubicBezTo>
                  <a:pt x="1129" y="2504"/>
                  <a:pt x="1132" y="2494"/>
                  <a:pt x="1141" y="2493"/>
                </a:cubicBezTo>
                <a:cubicBezTo>
                  <a:pt x="1171" y="2490"/>
                  <a:pt x="1159" y="2527"/>
                  <a:pt x="1192" y="2518"/>
                </a:cubicBezTo>
                <a:cubicBezTo>
                  <a:pt x="1201" y="2542"/>
                  <a:pt x="1209" y="2503"/>
                  <a:pt x="1221" y="2510"/>
                </a:cubicBezTo>
                <a:cubicBezTo>
                  <a:pt x="1249" y="2527"/>
                  <a:pt x="1270" y="2510"/>
                  <a:pt x="1275" y="2479"/>
                </a:cubicBezTo>
                <a:cubicBezTo>
                  <a:pt x="1253" y="2479"/>
                  <a:pt x="1228" y="2457"/>
                  <a:pt x="1214" y="2446"/>
                </a:cubicBezTo>
                <a:cubicBezTo>
                  <a:pt x="1227" y="2427"/>
                  <a:pt x="1263" y="2428"/>
                  <a:pt x="1241" y="2400"/>
                </a:cubicBezTo>
                <a:cubicBezTo>
                  <a:pt x="1227" y="2381"/>
                  <a:pt x="1287" y="2380"/>
                  <a:pt x="1293" y="2375"/>
                </a:cubicBezTo>
                <a:cubicBezTo>
                  <a:pt x="1281" y="2361"/>
                  <a:pt x="1237" y="2363"/>
                  <a:pt x="1269" y="2346"/>
                </a:cubicBezTo>
                <a:cubicBezTo>
                  <a:pt x="1265" y="2346"/>
                  <a:pt x="1258" y="2342"/>
                  <a:pt x="1251" y="2344"/>
                </a:cubicBezTo>
                <a:cubicBezTo>
                  <a:pt x="1251" y="2333"/>
                  <a:pt x="1250" y="2329"/>
                  <a:pt x="1249" y="2321"/>
                </a:cubicBezTo>
                <a:cubicBezTo>
                  <a:pt x="1264" y="2318"/>
                  <a:pt x="1294" y="2315"/>
                  <a:pt x="1307" y="2325"/>
                </a:cubicBezTo>
                <a:cubicBezTo>
                  <a:pt x="1338" y="2303"/>
                  <a:pt x="1365" y="2311"/>
                  <a:pt x="1400" y="2297"/>
                </a:cubicBezTo>
                <a:cubicBezTo>
                  <a:pt x="1411" y="2292"/>
                  <a:pt x="1405" y="2283"/>
                  <a:pt x="1426" y="2278"/>
                </a:cubicBezTo>
                <a:cubicBezTo>
                  <a:pt x="1435" y="2276"/>
                  <a:pt x="1445" y="2274"/>
                  <a:pt x="1454" y="2272"/>
                </a:cubicBezTo>
                <a:cubicBezTo>
                  <a:pt x="1470" y="2268"/>
                  <a:pt x="1487" y="2264"/>
                  <a:pt x="1503" y="2261"/>
                </a:cubicBezTo>
                <a:cubicBezTo>
                  <a:pt x="1519" y="2257"/>
                  <a:pt x="1507" y="2249"/>
                  <a:pt x="1517" y="2243"/>
                </a:cubicBezTo>
                <a:cubicBezTo>
                  <a:pt x="1536" y="2233"/>
                  <a:pt x="1546" y="2234"/>
                  <a:pt x="1567" y="2234"/>
                </a:cubicBezTo>
                <a:cubicBezTo>
                  <a:pt x="1573" y="2234"/>
                  <a:pt x="1609" y="2240"/>
                  <a:pt x="1613" y="2243"/>
                </a:cubicBezTo>
                <a:cubicBezTo>
                  <a:pt x="1621" y="2249"/>
                  <a:pt x="1627" y="2289"/>
                  <a:pt x="1621" y="2296"/>
                </a:cubicBezTo>
                <a:cubicBezTo>
                  <a:pt x="1609" y="2311"/>
                  <a:pt x="1653" y="2318"/>
                  <a:pt x="1656" y="2295"/>
                </a:cubicBezTo>
                <a:cubicBezTo>
                  <a:pt x="1666" y="2305"/>
                  <a:pt x="1668" y="2307"/>
                  <a:pt x="1667" y="2321"/>
                </a:cubicBezTo>
                <a:cubicBezTo>
                  <a:pt x="1670" y="2321"/>
                  <a:pt x="1674" y="2321"/>
                  <a:pt x="1677" y="2321"/>
                </a:cubicBezTo>
                <a:cubicBezTo>
                  <a:pt x="1675" y="2319"/>
                  <a:pt x="1674" y="2316"/>
                  <a:pt x="1673" y="2314"/>
                </a:cubicBezTo>
                <a:cubicBezTo>
                  <a:pt x="1685" y="2319"/>
                  <a:pt x="1700" y="2325"/>
                  <a:pt x="1714" y="2316"/>
                </a:cubicBezTo>
                <a:cubicBezTo>
                  <a:pt x="1710" y="2329"/>
                  <a:pt x="1702" y="2335"/>
                  <a:pt x="1704" y="2351"/>
                </a:cubicBezTo>
                <a:cubicBezTo>
                  <a:pt x="1716" y="2342"/>
                  <a:pt x="1731" y="2340"/>
                  <a:pt x="1743" y="2347"/>
                </a:cubicBezTo>
                <a:cubicBezTo>
                  <a:pt x="1745" y="2322"/>
                  <a:pt x="1806" y="2306"/>
                  <a:pt x="1827" y="2293"/>
                </a:cubicBezTo>
                <a:cubicBezTo>
                  <a:pt x="1824" y="2305"/>
                  <a:pt x="1812" y="2314"/>
                  <a:pt x="1826" y="2327"/>
                </a:cubicBezTo>
                <a:cubicBezTo>
                  <a:pt x="1841" y="2339"/>
                  <a:pt x="1863" y="2352"/>
                  <a:pt x="1873" y="2369"/>
                </a:cubicBezTo>
                <a:cubicBezTo>
                  <a:pt x="1898" y="2416"/>
                  <a:pt x="1924" y="2464"/>
                  <a:pt x="1950" y="2511"/>
                </a:cubicBezTo>
                <a:cubicBezTo>
                  <a:pt x="1957" y="2504"/>
                  <a:pt x="1965" y="2484"/>
                  <a:pt x="1974" y="2483"/>
                </a:cubicBezTo>
                <a:cubicBezTo>
                  <a:pt x="1994" y="2482"/>
                  <a:pt x="1986" y="2508"/>
                  <a:pt x="1998" y="2515"/>
                </a:cubicBezTo>
                <a:cubicBezTo>
                  <a:pt x="2031" y="2531"/>
                  <a:pt x="2055" y="2488"/>
                  <a:pt x="2078" y="2505"/>
                </a:cubicBezTo>
                <a:cubicBezTo>
                  <a:pt x="2107" y="2525"/>
                  <a:pt x="2109" y="2557"/>
                  <a:pt x="2138" y="2576"/>
                </a:cubicBezTo>
                <a:cubicBezTo>
                  <a:pt x="2159" y="2591"/>
                  <a:pt x="2170" y="2580"/>
                  <a:pt x="2185" y="2574"/>
                </a:cubicBezTo>
                <a:cubicBezTo>
                  <a:pt x="2200" y="2568"/>
                  <a:pt x="2215" y="2607"/>
                  <a:pt x="2197" y="2621"/>
                </a:cubicBezTo>
                <a:cubicBezTo>
                  <a:pt x="2224" y="2637"/>
                  <a:pt x="2240" y="2594"/>
                  <a:pt x="2261" y="2581"/>
                </a:cubicBezTo>
                <a:cubicBezTo>
                  <a:pt x="2294" y="2562"/>
                  <a:pt x="2324" y="2542"/>
                  <a:pt x="2361" y="2529"/>
                </a:cubicBezTo>
                <a:cubicBezTo>
                  <a:pt x="2392" y="2518"/>
                  <a:pt x="2430" y="2530"/>
                  <a:pt x="2462" y="2533"/>
                </a:cubicBezTo>
                <a:cubicBezTo>
                  <a:pt x="2473" y="2534"/>
                  <a:pt x="2478" y="2557"/>
                  <a:pt x="2489" y="2557"/>
                </a:cubicBezTo>
                <a:cubicBezTo>
                  <a:pt x="2511" y="2557"/>
                  <a:pt x="2533" y="2557"/>
                  <a:pt x="2554" y="2557"/>
                </a:cubicBezTo>
                <a:cubicBezTo>
                  <a:pt x="2561" y="2557"/>
                  <a:pt x="2589" y="2562"/>
                  <a:pt x="2595" y="2557"/>
                </a:cubicBezTo>
                <a:cubicBezTo>
                  <a:pt x="2607" y="2548"/>
                  <a:pt x="2594" y="2538"/>
                  <a:pt x="2602" y="2525"/>
                </a:cubicBezTo>
                <a:cubicBezTo>
                  <a:pt x="2611" y="2509"/>
                  <a:pt x="2592" y="2491"/>
                  <a:pt x="2596" y="2476"/>
                </a:cubicBezTo>
                <a:cubicBezTo>
                  <a:pt x="2601" y="2463"/>
                  <a:pt x="2633" y="2445"/>
                  <a:pt x="2644" y="2435"/>
                </a:cubicBezTo>
                <a:cubicBezTo>
                  <a:pt x="2655" y="2426"/>
                  <a:pt x="2728" y="2465"/>
                  <a:pt x="2743" y="2471"/>
                </a:cubicBezTo>
                <a:cubicBezTo>
                  <a:pt x="2754" y="2475"/>
                  <a:pt x="2748" y="2507"/>
                  <a:pt x="2754" y="2517"/>
                </a:cubicBezTo>
                <a:cubicBezTo>
                  <a:pt x="2764" y="2530"/>
                  <a:pt x="2786" y="2538"/>
                  <a:pt x="2801" y="2542"/>
                </a:cubicBezTo>
                <a:cubicBezTo>
                  <a:pt x="2829" y="2551"/>
                  <a:pt x="2849" y="2510"/>
                  <a:pt x="2883" y="2527"/>
                </a:cubicBezTo>
                <a:cubicBezTo>
                  <a:pt x="2921" y="2546"/>
                  <a:pt x="2958" y="2562"/>
                  <a:pt x="2990" y="2587"/>
                </a:cubicBezTo>
                <a:cubicBezTo>
                  <a:pt x="3035" y="2624"/>
                  <a:pt x="3126" y="2599"/>
                  <a:pt x="3169" y="2572"/>
                </a:cubicBezTo>
                <a:cubicBezTo>
                  <a:pt x="3177" y="2566"/>
                  <a:pt x="3198" y="2547"/>
                  <a:pt x="3208" y="2546"/>
                </a:cubicBezTo>
                <a:cubicBezTo>
                  <a:pt x="3224" y="2546"/>
                  <a:pt x="3238" y="2567"/>
                  <a:pt x="3256" y="2564"/>
                </a:cubicBezTo>
                <a:cubicBezTo>
                  <a:pt x="3279" y="2561"/>
                  <a:pt x="3292" y="2568"/>
                  <a:pt x="3315" y="2578"/>
                </a:cubicBezTo>
                <a:cubicBezTo>
                  <a:pt x="3336" y="2586"/>
                  <a:pt x="3347" y="2573"/>
                  <a:pt x="3366" y="2561"/>
                </a:cubicBezTo>
                <a:cubicBezTo>
                  <a:pt x="3388" y="2548"/>
                  <a:pt x="3395" y="2498"/>
                  <a:pt x="3404" y="2474"/>
                </a:cubicBezTo>
                <a:cubicBezTo>
                  <a:pt x="3407" y="2464"/>
                  <a:pt x="3472" y="2398"/>
                  <a:pt x="3407" y="2416"/>
                </a:cubicBezTo>
                <a:cubicBezTo>
                  <a:pt x="3418" y="2384"/>
                  <a:pt x="3440" y="2372"/>
                  <a:pt x="3470" y="2367"/>
                </a:cubicBezTo>
                <a:cubicBezTo>
                  <a:pt x="3491" y="2364"/>
                  <a:pt x="3511" y="2361"/>
                  <a:pt x="3532" y="2358"/>
                </a:cubicBezTo>
                <a:cubicBezTo>
                  <a:pt x="3549" y="2356"/>
                  <a:pt x="3556" y="2371"/>
                  <a:pt x="3570" y="2377"/>
                </a:cubicBezTo>
                <a:cubicBezTo>
                  <a:pt x="3601" y="2391"/>
                  <a:pt x="3636" y="2386"/>
                  <a:pt x="3644" y="2431"/>
                </a:cubicBezTo>
                <a:cubicBezTo>
                  <a:pt x="3649" y="2463"/>
                  <a:pt x="3667" y="2489"/>
                  <a:pt x="3673" y="2520"/>
                </a:cubicBezTo>
                <a:cubicBezTo>
                  <a:pt x="3683" y="2576"/>
                  <a:pt x="3677" y="2578"/>
                  <a:pt x="3733" y="2589"/>
                </a:cubicBezTo>
                <a:cubicBezTo>
                  <a:pt x="3768" y="2595"/>
                  <a:pt x="3791" y="2614"/>
                  <a:pt x="3804" y="2645"/>
                </a:cubicBezTo>
                <a:cubicBezTo>
                  <a:pt x="3814" y="2667"/>
                  <a:pt x="3809" y="2705"/>
                  <a:pt x="3853" y="2687"/>
                </a:cubicBezTo>
                <a:cubicBezTo>
                  <a:pt x="3886" y="2673"/>
                  <a:pt x="3919" y="2659"/>
                  <a:pt x="3951" y="2645"/>
                </a:cubicBezTo>
                <a:cubicBezTo>
                  <a:pt x="3943" y="2662"/>
                  <a:pt x="3954" y="2676"/>
                  <a:pt x="3949" y="2693"/>
                </a:cubicBezTo>
                <a:cubicBezTo>
                  <a:pt x="3947" y="2705"/>
                  <a:pt x="3930" y="2720"/>
                  <a:pt x="3926" y="2735"/>
                </a:cubicBezTo>
                <a:cubicBezTo>
                  <a:pt x="3921" y="2751"/>
                  <a:pt x="3899" y="2837"/>
                  <a:pt x="3877" y="2829"/>
                </a:cubicBezTo>
                <a:cubicBezTo>
                  <a:pt x="3856" y="2822"/>
                  <a:pt x="3848" y="2813"/>
                  <a:pt x="3833" y="2828"/>
                </a:cubicBezTo>
                <a:cubicBezTo>
                  <a:pt x="3806" y="2853"/>
                  <a:pt x="3822" y="2843"/>
                  <a:pt x="3821" y="2873"/>
                </a:cubicBezTo>
                <a:cubicBezTo>
                  <a:pt x="3821" y="2886"/>
                  <a:pt x="3826" y="2908"/>
                  <a:pt x="3817" y="2919"/>
                </a:cubicBezTo>
                <a:cubicBezTo>
                  <a:pt x="3805" y="2933"/>
                  <a:pt x="3791" y="2943"/>
                  <a:pt x="3801" y="2963"/>
                </a:cubicBezTo>
                <a:cubicBezTo>
                  <a:pt x="3801" y="2961"/>
                  <a:pt x="3802" y="2954"/>
                  <a:pt x="3803" y="2951"/>
                </a:cubicBezTo>
                <a:cubicBezTo>
                  <a:pt x="3829" y="2955"/>
                  <a:pt x="3833" y="2931"/>
                  <a:pt x="3844" y="2911"/>
                </a:cubicBezTo>
                <a:cubicBezTo>
                  <a:pt x="3846" y="2916"/>
                  <a:pt x="3848" y="2922"/>
                  <a:pt x="3851" y="2927"/>
                </a:cubicBezTo>
                <a:cubicBezTo>
                  <a:pt x="3855" y="2924"/>
                  <a:pt x="3858" y="2921"/>
                  <a:pt x="3862" y="2918"/>
                </a:cubicBezTo>
                <a:cubicBezTo>
                  <a:pt x="3849" y="2963"/>
                  <a:pt x="3918" y="2945"/>
                  <a:pt x="3937" y="2930"/>
                </a:cubicBezTo>
                <a:cubicBezTo>
                  <a:pt x="3970" y="2903"/>
                  <a:pt x="3994" y="2868"/>
                  <a:pt x="4021" y="2834"/>
                </a:cubicBezTo>
                <a:cubicBezTo>
                  <a:pt x="4069" y="2774"/>
                  <a:pt x="4100" y="2705"/>
                  <a:pt x="4151" y="2647"/>
                </a:cubicBezTo>
                <a:cubicBezTo>
                  <a:pt x="4164" y="2634"/>
                  <a:pt x="4170" y="2572"/>
                  <a:pt x="4166" y="2553"/>
                </a:cubicBezTo>
                <a:cubicBezTo>
                  <a:pt x="4158" y="2510"/>
                  <a:pt x="4170" y="2483"/>
                  <a:pt x="4189" y="2445"/>
                </a:cubicBezTo>
                <a:cubicBezTo>
                  <a:pt x="4195" y="2433"/>
                  <a:pt x="4190" y="2364"/>
                  <a:pt x="4180" y="2356"/>
                </a:cubicBezTo>
                <a:cubicBezTo>
                  <a:pt x="4142" y="2328"/>
                  <a:pt x="4145" y="2305"/>
                  <a:pt x="4094" y="2303"/>
                </a:cubicBezTo>
                <a:cubicBezTo>
                  <a:pt x="4097" y="2321"/>
                  <a:pt x="4096" y="2339"/>
                  <a:pt x="4082" y="2351"/>
                </a:cubicBezTo>
                <a:cubicBezTo>
                  <a:pt x="4082" y="2346"/>
                  <a:pt x="4082" y="2340"/>
                  <a:pt x="4083" y="2334"/>
                </a:cubicBezTo>
                <a:cubicBezTo>
                  <a:pt x="4072" y="2344"/>
                  <a:pt x="4057" y="2348"/>
                  <a:pt x="4042" y="2349"/>
                </a:cubicBezTo>
                <a:cubicBezTo>
                  <a:pt x="4067" y="2329"/>
                  <a:pt x="4033" y="2319"/>
                  <a:pt x="4055" y="2303"/>
                </a:cubicBezTo>
                <a:cubicBezTo>
                  <a:pt x="4031" y="2307"/>
                  <a:pt x="4046" y="2329"/>
                  <a:pt x="4024" y="2338"/>
                </a:cubicBezTo>
                <a:cubicBezTo>
                  <a:pt x="4024" y="2320"/>
                  <a:pt x="4024" y="2302"/>
                  <a:pt x="4024" y="2284"/>
                </a:cubicBezTo>
                <a:cubicBezTo>
                  <a:pt x="3943" y="2288"/>
                  <a:pt x="3977" y="2257"/>
                  <a:pt x="4019" y="2219"/>
                </a:cubicBezTo>
                <a:cubicBezTo>
                  <a:pt x="4055" y="2186"/>
                  <a:pt x="4079" y="2137"/>
                  <a:pt x="4116" y="2107"/>
                </a:cubicBezTo>
                <a:cubicBezTo>
                  <a:pt x="4159" y="2072"/>
                  <a:pt x="4185" y="2028"/>
                  <a:pt x="4222" y="1987"/>
                </a:cubicBezTo>
                <a:cubicBezTo>
                  <a:pt x="4249" y="1959"/>
                  <a:pt x="4341" y="1943"/>
                  <a:pt x="4364" y="1979"/>
                </a:cubicBezTo>
                <a:cubicBezTo>
                  <a:pt x="4376" y="1945"/>
                  <a:pt x="4394" y="1971"/>
                  <a:pt x="4418" y="1974"/>
                </a:cubicBezTo>
                <a:cubicBezTo>
                  <a:pt x="4441" y="1977"/>
                  <a:pt x="4446" y="1961"/>
                  <a:pt x="4466" y="1974"/>
                </a:cubicBezTo>
                <a:cubicBezTo>
                  <a:pt x="4465" y="1970"/>
                  <a:pt x="4464" y="1965"/>
                  <a:pt x="4463" y="1961"/>
                </a:cubicBezTo>
                <a:cubicBezTo>
                  <a:pt x="4491" y="1946"/>
                  <a:pt x="4468" y="1934"/>
                  <a:pt x="4517" y="1951"/>
                </a:cubicBezTo>
                <a:cubicBezTo>
                  <a:pt x="4547" y="1961"/>
                  <a:pt x="4562" y="1943"/>
                  <a:pt x="4587" y="1970"/>
                </a:cubicBezTo>
                <a:cubicBezTo>
                  <a:pt x="4575" y="1975"/>
                  <a:pt x="4562" y="1980"/>
                  <a:pt x="4550" y="1985"/>
                </a:cubicBezTo>
                <a:cubicBezTo>
                  <a:pt x="4566" y="2021"/>
                  <a:pt x="4620" y="1979"/>
                  <a:pt x="4641" y="1976"/>
                </a:cubicBezTo>
                <a:cubicBezTo>
                  <a:pt x="4657" y="1973"/>
                  <a:pt x="4676" y="1986"/>
                  <a:pt x="4692" y="1979"/>
                </a:cubicBezTo>
                <a:cubicBezTo>
                  <a:pt x="4713" y="1971"/>
                  <a:pt x="4668" y="1957"/>
                  <a:pt x="4661" y="1957"/>
                </a:cubicBezTo>
                <a:cubicBezTo>
                  <a:pt x="4662" y="1950"/>
                  <a:pt x="4660" y="1939"/>
                  <a:pt x="4661" y="1931"/>
                </a:cubicBezTo>
                <a:cubicBezTo>
                  <a:pt x="4678" y="1925"/>
                  <a:pt x="4680" y="1900"/>
                  <a:pt x="4696" y="1887"/>
                </a:cubicBezTo>
                <a:cubicBezTo>
                  <a:pt x="4722" y="1866"/>
                  <a:pt x="4735" y="1849"/>
                  <a:pt x="4754" y="1821"/>
                </a:cubicBezTo>
                <a:cubicBezTo>
                  <a:pt x="4775" y="1788"/>
                  <a:pt x="4786" y="1788"/>
                  <a:pt x="4825" y="1777"/>
                </a:cubicBezTo>
                <a:cubicBezTo>
                  <a:pt x="4853" y="1769"/>
                  <a:pt x="4869" y="1810"/>
                  <a:pt x="4890" y="1772"/>
                </a:cubicBezTo>
                <a:cubicBezTo>
                  <a:pt x="4885" y="1799"/>
                  <a:pt x="4872" y="1820"/>
                  <a:pt x="4869" y="1846"/>
                </a:cubicBezTo>
                <a:cubicBezTo>
                  <a:pt x="4876" y="1844"/>
                  <a:pt x="4883" y="1846"/>
                  <a:pt x="4890" y="1844"/>
                </a:cubicBezTo>
                <a:cubicBezTo>
                  <a:pt x="4886" y="1854"/>
                  <a:pt x="4885" y="1866"/>
                  <a:pt x="4880" y="1875"/>
                </a:cubicBezTo>
                <a:cubicBezTo>
                  <a:pt x="4898" y="1858"/>
                  <a:pt x="4967" y="1768"/>
                  <a:pt x="4987" y="1803"/>
                </a:cubicBezTo>
                <a:cubicBezTo>
                  <a:pt x="4992" y="1783"/>
                  <a:pt x="4981" y="1766"/>
                  <a:pt x="4996" y="1741"/>
                </a:cubicBezTo>
                <a:cubicBezTo>
                  <a:pt x="5004" y="1726"/>
                  <a:pt x="5064" y="1701"/>
                  <a:pt x="5056" y="1730"/>
                </a:cubicBezTo>
                <a:cubicBezTo>
                  <a:pt x="5053" y="1742"/>
                  <a:pt x="5033" y="1741"/>
                  <a:pt x="5027" y="1751"/>
                </a:cubicBezTo>
                <a:cubicBezTo>
                  <a:pt x="5022" y="1761"/>
                  <a:pt x="5024" y="1780"/>
                  <a:pt x="5022" y="1792"/>
                </a:cubicBezTo>
                <a:cubicBezTo>
                  <a:pt x="5021" y="1799"/>
                  <a:pt x="5006" y="1853"/>
                  <a:pt x="5008" y="1853"/>
                </a:cubicBezTo>
                <a:cubicBezTo>
                  <a:pt x="4956" y="1879"/>
                  <a:pt x="4923" y="1910"/>
                  <a:pt x="4888" y="1957"/>
                </a:cubicBezTo>
                <a:cubicBezTo>
                  <a:pt x="4861" y="1993"/>
                  <a:pt x="4817" y="2086"/>
                  <a:pt x="4760" y="2072"/>
                </a:cubicBezTo>
                <a:cubicBezTo>
                  <a:pt x="4785" y="2112"/>
                  <a:pt x="4740" y="2123"/>
                  <a:pt x="4724" y="2149"/>
                </a:cubicBezTo>
                <a:cubicBezTo>
                  <a:pt x="4708" y="2176"/>
                  <a:pt x="4714" y="2237"/>
                  <a:pt x="4715" y="2269"/>
                </a:cubicBezTo>
                <a:cubicBezTo>
                  <a:pt x="4717" y="2348"/>
                  <a:pt x="4743" y="2430"/>
                  <a:pt x="4758" y="2507"/>
                </a:cubicBezTo>
                <a:cubicBezTo>
                  <a:pt x="4783" y="2480"/>
                  <a:pt x="4808" y="2462"/>
                  <a:pt x="4815" y="2426"/>
                </a:cubicBezTo>
                <a:cubicBezTo>
                  <a:pt x="4820" y="2400"/>
                  <a:pt x="4836" y="2354"/>
                  <a:pt x="4873" y="2375"/>
                </a:cubicBezTo>
                <a:cubicBezTo>
                  <a:pt x="4873" y="2353"/>
                  <a:pt x="4864" y="2328"/>
                  <a:pt x="4881" y="2312"/>
                </a:cubicBezTo>
                <a:cubicBezTo>
                  <a:pt x="4889" y="2305"/>
                  <a:pt x="4899" y="2291"/>
                  <a:pt x="4909" y="2286"/>
                </a:cubicBezTo>
                <a:cubicBezTo>
                  <a:pt x="4917" y="2282"/>
                  <a:pt x="4926" y="2296"/>
                  <a:pt x="4936" y="2288"/>
                </a:cubicBezTo>
                <a:cubicBezTo>
                  <a:pt x="4962" y="2267"/>
                  <a:pt x="4933" y="2255"/>
                  <a:pt x="4934" y="2227"/>
                </a:cubicBezTo>
                <a:cubicBezTo>
                  <a:pt x="4936" y="2204"/>
                  <a:pt x="4967" y="2188"/>
                  <a:pt x="4957" y="2171"/>
                </a:cubicBezTo>
                <a:cubicBezTo>
                  <a:pt x="4963" y="2167"/>
                  <a:pt x="4974" y="2161"/>
                  <a:pt x="4981" y="2160"/>
                </a:cubicBezTo>
                <a:cubicBezTo>
                  <a:pt x="4970" y="2172"/>
                  <a:pt x="4971" y="2186"/>
                  <a:pt x="4983" y="2197"/>
                </a:cubicBezTo>
                <a:cubicBezTo>
                  <a:pt x="5011" y="2167"/>
                  <a:pt x="4976" y="2151"/>
                  <a:pt x="4974" y="2121"/>
                </a:cubicBezTo>
                <a:cubicBezTo>
                  <a:pt x="4973" y="2109"/>
                  <a:pt x="4997" y="2083"/>
                  <a:pt x="4992" y="2074"/>
                </a:cubicBezTo>
                <a:cubicBezTo>
                  <a:pt x="4983" y="2057"/>
                  <a:pt x="4963" y="2066"/>
                  <a:pt x="4955" y="2078"/>
                </a:cubicBezTo>
                <a:cubicBezTo>
                  <a:pt x="4933" y="2051"/>
                  <a:pt x="4968" y="2009"/>
                  <a:pt x="4981" y="1985"/>
                </a:cubicBezTo>
                <a:cubicBezTo>
                  <a:pt x="4985" y="1978"/>
                  <a:pt x="5007" y="1902"/>
                  <a:pt x="5027" y="1929"/>
                </a:cubicBezTo>
                <a:cubicBezTo>
                  <a:pt x="5030" y="1924"/>
                  <a:pt x="5037" y="1920"/>
                  <a:pt x="5040" y="1914"/>
                </a:cubicBezTo>
                <a:cubicBezTo>
                  <a:pt x="5044" y="1921"/>
                  <a:pt x="5054" y="1924"/>
                  <a:pt x="5057" y="1931"/>
                </a:cubicBezTo>
                <a:cubicBezTo>
                  <a:pt x="5061" y="1906"/>
                  <a:pt x="5073" y="1899"/>
                  <a:pt x="5093" y="1884"/>
                </a:cubicBezTo>
                <a:cubicBezTo>
                  <a:pt x="5110" y="1872"/>
                  <a:pt x="5102" y="1923"/>
                  <a:pt x="5102" y="1931"/>
                </a:cubicBezTo>
                <a:cubicBezTo>
                  <a:pt x="5147" y="1859"/>
                  <a:pt x="5197" y="1858"/>
                  <a:pt x="5252" y="1922"/>
                </a:cubicBezTo>
                <a:cubicBezTo>
                  <a:pt x="5256" y="1903"/>
                  <a:pt x="5254" y="1888"/>
                  <a:pt x="5271" y="1878"/>
                </a:cubicBezTo>
                <a:cubicBezTo>
                  <a:pt x="5288" y="1867"/>
                  <a:pt x="5320" y="1859"/>
                  <a:pt x="5316" y="1836"/>
                </a:cubicBezTo>
                <a:cubicBezTo>
                  <a:pt x="5320" y="1838"/>
                  <a:pt x="5324" y="1839"/>
                  <a:pt x="5328" y="1840"/>
                </a:cubicBezTo>
                <a:cubicBezTo>
                  <a:pt x="5324" y="1808"/>
                  <a:pt x="5396" y="1786"/>
                  <a:pt x="5419" y="1772"/>
                </a:cubicBezTo>
                <a:cubicBezTo>
                  <a:pt x="5435" y="1763"/>
                  <a:pt x="5435" y="1752"/>
                  <a:pt x="5459" y="1742"/>
                </a:cubicBezTo>
                <a:cubicBezTo>
                  <a:pt x="5484" y="1732"/>
                  <a:pt x="5517" y="1731"/>
                  <a:pt x="5496" y="1697"/>
                </a:cubicBezTo>
                <a:cubicBezTo>
                  <a:pt x="5499" y="1706"/>
                  <a:pt x="5508" y="1713"/>
                  <a:pt x="5513" y="1721"/>
                </a:cubicBezTo>
                <a:cubicBezTo>
                  <a:pt x="5533" y="1702"/>
                  <a:pt x="5550" y="1746"/>
                  <a:pt x="5570" y="1740"/>
                </a:cubicBezTo>
                <a:cubicBezTo>
                  <a:pt x="5597" y="1731"/>
                  <a:pt x="5584" y="1696"/>
                  <a:pt x="5570" y="1684"/>
                </a:cubicBezTo>
                <a:cubicBezTo>
                  <a:pt x="5575" y="1683"/>
                  <a:pt x="5580" y="1683"/>
                  <a:pt x="5585" y="1682"/>
                </a:cubicBezTo>
                <a:cubicBezTo>
                  <a:pt x="5578" y="1670"/>
                  <a:pt x="5571" y="1659"/>
                  <a:pt x="5565" y="1647"/>
                </a:cubicBezTo>
                <a:close/>
              </a:path>
            </a:pathLst>
          </a:custGeom>
          <a:solidFill>
            <a:srgbClr val="FF9900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40" name="Freeform 723"/>
          <p:cNvSpPr>
            <a:spLocks noEditPoints="1"/>
          </p:cNvSpPr>
          <p:nvPr/>
        </p:nvSpPr>
        <p:spPr bwMode="auto">
          <a:xfrm>
            <a:off x="4945213" y="1654672"/>
            <a:ext cx="3911264" cy="1963250"/>
          </a:xfrm>
          <a:custGeom>
            <a:avLst/>
            <a:gdLst>
              <a:gd name="T0" fmla="*/ 456 w 6028"/>
              <a:gd name="T1" fmla="*/ 2574 h 3023"/>
              <a:gd name="T2" fmla="*/ 33 w 6028"/>
              <a:gd name="T3" fmla="*/ 2121 h 3023"/>
              <a:gd name="T4" fmla="*/ 60 w 6028"/>
              <a:gd name="T5" fmla="*/ 1187 h 3023"/>
              <a:gd name="T6" fmla="*/ 512 w 6028"/>
              <a:gd name="T7" fmla="*/ 1254 h 3023"/>
              <a:gd name="T8" fmla="*/ 617 w 6028"/>
              <a:gd name="T9" fmla="*/ 1400 h 3023"/>
              <a:gd name="T10" fmla="*/ 1014 w 6028"/>
              <a:gd name="T11" fmla="*/ 1139 h 3023"/>
              <a:gd name="T12" fmla="*/ 1474 w 6028"/>
              <a:gd name="T13" fmla="*/ 1016 h 3023"/>
              <a:gd name="T14" fmla="*/ 1597 w 6028"/>
              <a:gd name="T15" fmla="*/ 1391 h 3023"/>
              <a:gd name="T16" fmla="*/ 1793 w 6028"/>
              <a:gd name="T17" fmla="*/ 879 h 3023"/>
              <a:gd name="T18" fmla="*/ 2104 w 6028"/>
              <a:gd name="T19" fmla="*/ 586 h 3023"/>
              <a:gd name="T20" fmla="*/ 2566 w 6028"/>
              <a:gd name="T21" fmla="*/ 289 h 3023"/>
              <a:gd name="T22" fmla="*/ 3156 w 6028"/>
              <a:gd name="T23" fmla="*/ 244 h 3023"/>
              <a:gd name="T24" fmla="*/ 3031 w 6028"/>
              <a:gd name="T25" fmla="*/ 621 h 3023"/>
              <a:gd name="T26" fmla="*/ 3659 w 6028"/>
              <a:gd name="T27" fmla="*/ 628 h 3023"/>
              <a:gd name="T28" fmla="*/ 4460 w 6028"/>
              <a:gd name="T29" fmla="*/ 768 h 3023"/>
              <a:gd name="T30" fmla="*/ 5254 w 6028"/>
              <a:gd name="T31" fmla="*/ 1054 h 3023"/>
              <a:gd name="T32" fmla="*/ 5971 w 6028"/>
              <a:gd name="T33" fmla="*/ 1404 h 3023"/>
              <a:gd name="T34" fmla="*/ 5827 w 6028"/>
              <a:gd name="T35" fmla="*/ 1584 h 3023"/>
              <a:gd name="T36" fmla="*/ 5528 w 6028"/>
              <a:gd name="T37" fmla="*/ 1727 h 3023"/>
              <a:gd name="T38" fmla="*/ 4967 w 6028"/>
              <a:gd name="T39" fmla="*/ 2061 h 3023"/>
              <a:gd name="T40" fmla="*/ 4761 w 6028"/>
              <a:gd name="T41" fmla="*/ 2076 h 3023"/>
              <a:gd name="T42" fmla="*/ 4711 w 6028"/>
              <a:gd name="T43" fmla="*/ 1893 h 3023"/>
              <a:gd name="T44" fmla="*/ 4131 w 6028"/>
              <a:gd name="T45" fmla="*/ 2113 h 3023"/>
              <a:gd name="T46" fmla="*/ 3818 w 6028"/>
              <a:gd name="T47" fmla="*/ 2855 h 3023"/>
              <a:gd name="T48" fmla="*/ 3234 w 6028"/>
              <a:gd name="T49" fmla="*/ 2562 h 3023"/>
              <a:gd name="T50" fmla="*/ 2201 w 6028"/>
              <a:gd name="T51" fmla="*/ 2612 h 3023"/>
              <a:gd name="T52" fmla="*/ 1623 w 6028"/>
              <a:gd name="T53" fmla="*/ 2290 h 3023"/>
              <a:gd name="T54" fmla="*/ 1227 w 6028"/>
              <a:gd name="T55" fmla="*/ 2518 h 3023"/>
              <a:gd name="T56" fmla="*/ 817 w 6028"/>
              <a:gd name="T57" fmla="*/ 2568 h 3023"/>
              <a:gd name="T58" fmla="*/ 768 w 6028"/>
              <a:gd name="T59" fmla="*/ 3023 h 3023"/>
              <a:gd name="T60" fmla="*/ 754 w 6028"/>
              <a:gd name="T61" fmla="*/ 2688 h 3023"/>
              <a:gd name="T62" fmla="*/ 1116 w 6028"/>
              <a:gd name="T63" fmla="*/ 2484 h 3023"/>
              <a:gd name="T64" fmla="*/ 1409 w 6028"/>
              <a:gd name="T65" fmla="*/ 2284 h 3023"/>
              <a:gd name="T66" fmla="*/ 2008 w 6028"/>
              <a:gd name="T67" fmla="*/ 2497 h 3023"/>
              <a:gd name="T68" fmla="*/ 2876 w 6028"/>
              <a:gd name="T69" fmla="*/ 2513 h 3023"/>
              <a:gd name="T70" fmla="*/ 3842 w 6028"/>
              <a:gd name="T71" fmla="*/ 2681 h 3023"/>
              <a:gd name="T72" fmla="*/ 4023 w 6028"/>
              <a:gd name="T73" fmla="*/ 2828 h 3023"/>
              <a:gd name="T74" fmla="*/ 4529 w 6028"/>
              <a:gd name="T75" fmla="*/ 1941 h 3023"/>
              <a:gd name="T76" fmla="*/ 5054 w 6028"/>
              <a:gd name="T77" fmla="*/ 1706 h 3023"/>
              <a:gd name="T78" fmla="*/ 4961 w 6028"/>
              <a:gd name="T79" fmla="*/ 2162 h 3023"/>
              <a:gd name="T80" fmla="*/ 5501 w 6028"/>
              <a:gd name="T81" fmla="*/ 1707 h 3023"/>
              <a:gd name="T82" fmla="*/ 5609 w 6028"/>
              <a:gd name="T83" fmla="*/ 1408 h 3023"/>
              <a:gd name="T84" fmla="*/ 5843 w 6028"/>
              <a:gd name="T85" fmla="*/ 1544 h 3023"/>
              <a:gd name="T86" fmla="*/ 5723 w 6028"/>
              <a:gd name="T87" fmla="*/ 1259 h 3023"/>
              <a:gd name="T88" fmla="*/ 4691 w 6028"/>
              <a:gd name="T89" fmla="*/ 941 h 3023"/>
              <a:gd name="T90" fmla="*/ 3943 w 6028"/>
              <a:gd name="T91" fmla="*/ 897 h 3023"/>
              <a:gd name="T92" fmla="*/ 3352 w 6028"/>
              <a:gd name="T93" fmla="*/ 635 h 3023"/>
              <a:gd name="T94" fmla="*/ 2891 w 6028"/>
              <a:gd name="T95" fmla="*/ 717 h 3023"/>
              <a:gd name="T96" fmla="*/ 2889 w 6028"/>
              <a:gd name="T97" fmla="*/ 220 h 3023"/>
              <a:gd name="T98" fmla="*/ 2520 w 6028"/>
              <a:gd name="T99" fmla="*/ 270 h 3023"/>
              <a:gd name="T100" fmla="*/ 2014 w 6028"/>
              <a:gd name="T101" fmla="*/ 765 h 3023"/>
              <a:gd name="T102" fmla="*/ 1910 w 6028"/>
              <a:gd name="T103" fmla="*/ 952 h 3023"/>
              <a:gd name="T104" fmla="*/ 1847 w 6028"/>
              <a:gd name="T105" fmla="*/ 1229 h 3023"/>
              <a:gd name="T106" fmla="*/ 1660 w 6028"/>
              <a:gd name="T107" fmla="*/ 733 h 3023"/>
              <a:gd name="T108" fmla="*/ 1176 w 6028"/>
              <a:gd name="T109" fmla="*/ 1156 h 3023"/>
              <a:gd name="T110" fmla="*/ 717 w 6028"/>
              <a:gd name="T111" fmla="*/ 1255 h 3023"/>
              <a:gd name="T112" fmla="*/ 418 w 6028"/>
              <a:gd name="T113" fmla="*/ 1565 h 3023"/>
              <a:gd name="T114" fmla="*/ 286 w 6028"/>
              <a:gd name="T115" fmla="*/ 1136 h 3023"/>
              <a:gd name="T116" fmla="*/ 77 w 6028"/>
              <a:gd name="T117" fmla="*/ 1850 h 3023"/>
              <a:gd name="T118" fmla="*/ 186 w 6028"/>
              <a:gd name="T119" fmla="*/ 2370 h 3023"/>
              <a:gd name="T120" fmla="*/ 426 w 6028"/>
              <a:gd name="T121" fmla="*/ 2746 h 3023"/>
              <a:gd name="T122" fmla="*/ 2072 w 6028"/>
              <a:gd name="T123" fmla="*/ 886 h 30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028" h="3023">
                <a:moveTo>
                  <a:pt x="768" y="3023"/>
                </a:moveTo>
                <a:cubicBezTo>
                  <a:pt x="755" y="3023"/>
                  <a:pt x="750" y="3013"/>
                  <a:pt x="748" y="3008"/>
                </a:cubicBezTo>
                <a:cubicBezTo>
                  <a:pt x="746" y="3006"/>
                  <a:pt x="745" y="3004"/>
                  <a:pt x="744" y="3003"/>
                </a:cubicBezTo>
                <a:cubicBezTo>
                  <a:pt x="731" y="2995"/>
                  <a:pt x="731" y="2995"/>
                  <a:pt x="731" y="2995"/>
                </a:cubicBezTo>
                <a:cubicBezTo>
                  <a:pt x="723" y="2989"/>
                  <a:pt x="714" y="2984"/>
                  <a:pt x="705" y="2979"/>
                </a:cubicBezTo>
                <a:cubicBezTo>
                  <a:pt x="695" y="2973"/>
                  <a:pt x="692" y="2964"/>
                  <a:pt x="690" y="2959"/>
                </a:cubicBezTo>
                <a:cubicBezTo>
                  <a:pt x="689" y="2955"/>
                  <a:pt x="689" y="2955"/>
                  <a:pt x="688" y="2954"/>
                </a:cubicBezTo>
                <a:cubicBezTo>
                  <a:pt x="673" y="2947"/>
                  <a:pt x="663" y="2947"/>
                  <a:pt x="651" y="2947"/>
                </a:cubicBezTo>
                <a:cubicBezTo>
                  <a:pt x="636" y="2947"/>
                  <a:pt x="621" y="2946"/>
                  <a:pt x="599" y="2930"/>
                </a:cubicBezTo>
                <a:cubicBezTo>
                  <a:pt x="585" y="2920"/>
                  <a:pt x="529" y="2911"/>
                  <a:pt x="511" y="2908"/>
                </a:cubicBezTo>
                <a:cubicBezTo>
                  <a:pt x="508" y="2907"/>
                  <a:pt x="506" y="2907"/>
                  <a:pt x="504" y="2907"/>
                </a:cubicBezTo>
                <a:cubicBezTo>
                  <a:pt x="500" y="2907"/>
                  <a:pt x="498" y="2908"/>
                  <a:pt x="495" y="2908"/>
                </a:cubicBezTo>
                <a:cubicBezTo>
                  <a:pt x="483" y="2910"/>
                  <a:pt x="474" y="2909"/>
                  <a:pt x="463" y="2900"/>
                </a:cubicBezTo>
                <a:cubicBezTo>
                  <a:pt x="460" y="2897"/>
                  <a:pt x="458" y="2895"/>
                  <a:pt x="455" y="2892"/>
                </a:cubicBezTo>
                <a:cubicBezTo>
                  <a:pt x="447" y="2885"/>
                  <a:pt x="439" y="2877"/>
                  <a:pt x="431" y="2872"/>
                </a:cubicBezTo>
                <a:cubicBezTo>
                  <a:pt x="429" y="2871"/>
                  <a:pt x="425" y="2869"/>
                  <a:pt x="420" y="2866"/>
                </a:cubicBezTo>
                <a:cubicBezTo>
                  <a:pt x="389" y="2850"/>
                  <a:pt x="361" y="2834"/>
                  <a:pt x="357" y="2818"/>
                </a:cubicBezTo>
                <a:cubicBezTo>
                  <a:pt x="356" y="2813"/>
                  <a:pt x="358" y="2808"/>
                  <a:pt x="361" y="2804"/>
                </a:cubicBezTo>
                <a:cubicBezTo>
                  <a:pt x="368" y="2795"/>
                  <a:pt x="376" y="2794"/>
                  <a:pt x="381" y="2794"/>
                </a:cubicBezTo>
                <a:cubicBezTo>
                  <a:pt x="386" y="2793"/>
                  <a:pt x="389" y="2793"/>
                  <a:pt x="393" y="2785"/>
                </a:cubicBezTo>
                <a:cubicBezTo>
                  <a:pt x="398" y="2777"/>
                  <a:pt x="403" y="2769"/>
                  <a:pt x="411" y="2764"/>
                </a:cubicBezTo>
                <a:cubicBezTo>
                  <a:pt x="401" y="2757"/>
                  <a:pt x="395" y="2750"/>
                  <a:pt x="397" y="2741"/>
                </a:cubicBezTo>
                <a:cubicBezTo>
                  <a:pt x="400" y="2732"/>
                  <a:pt x="409" y="2730"/>
                  <a:pt x="420" y="2728"/>
                </a:cubicBezTo>
                <a:cubicBezTo>
                  <a:pt x="417" y="2719"/>
                  <a:pt x="417" y="2719"/>
                  <a:pt x="417" y="2719"/>
                </a:cubicBezTo>
                <a:cubicBezTo>
                  <a:pt x="411" y="2703"/>
                  <a:pt x="415" y="2691"/>
                  <a:pt x="420" y="2685"/>
                </a:cubicBezTo>
                <a:cubicBezTo>
                  <a:pt x="430" y="2671"/>
                  <a:pt x="449" y="2666"/>
                  <a:pt x="464" y="2666"/>
                </a:cubicBezTo>
                <a:cubicBezTo>
                  <a:pt x="473" y="2666"/>
                  <a:pt x="475" y="2664"/>
                  <a:pt x="475" y="2664"/>
                </a:cubicBezTo>
                <a:cubicBezTo>
                  <a:pt x="476" y="2662"/>
                  <a:pt x="475" y="2655"/>
                  <a:pt x="474" y="2650"/>
                </a:cubicBezTo>
                <a:cubicBezTo>
                  <a:pt x="472" y="2641"/>
                  <a:pt x="469" y="2627"/>
                  <a:pt x="476" y="2618"/>
                </a:cubicBezTo>
                <a:cubicBezTo>
                  <a:pt x="476" y="2617"/>
                  <a:pt x="475" y="2616"/>
                  <a:pt x="474" y="2616"/>
                </a:cubicBezTo>
                <a:cubicBezTo>
                  <a:pt x="458" y="2604"/>
                  <a:pt x="458" y="2604"/>
                  <a:pt x="458" y="2604"/>
                </a:cubicBezTo>
                <a:cubicBezTo>
                  <a:pt x="477" y="2599"/>
                  <a:pt x="477" y="2599"/>
                  <a:pt x="477" y="2599"/>
                </a:cubicBezTo>
                <a:cubicBezTo>
                  <a:pt x="481" y="2599"/>
                  <a:pt x="483" y="2597"/>
                  <a:pt x="485" y="2595"/>
                </a:cubicBezTo>
                <a:cubicBezTo>
                  <a:pt x="486" y="2592"/>
                  <a:pt x="487" y="2588"/>
                  <a:pt x="486" y="2583"/>
                </a:cubicBezTo>
                <a:cubicBezTo>
                  <a:pt x="477" y="2580"/>
                  <a:pt x="467" y="2577"/>
                  <a:pt x="456" y="2574"/>
                </a:cubicBezTo>
                <a:cubicBezTo>
                  <a:pt x="434" y="2568"/>
                  <a:pt x="410" y="2562"/>
                  <a:pt x="397" y="2547"/>
                </a:cubicBezTo>
                <a:cubicBezTo>
                  <a:pt x="393" y="2542"/>
                  <a:pt x="388" y="2540"/>
                  <a:pt x="379" y="2540"/>
                </a:cubicBezTo>
                <a:cubicBezTo>
                  <a:pt x="375" y="2540"/>
                  <a:pt x="371" y="2540"/>
                  <a:pt x="367" y="2540"/>
                </a:cubicBezTo>
                <a:cubicBezTo>
                  <a:pt x="362" y="2541"/>
                  <a:pt x="358" y="2541"/>
                  <a:pt x="353" y="2541"/>
                </a:cubicBezTo>
                <a:cubicBezTo>
                  <a:pt x="342" y="2541"/>
                  <a:pt x="327" y="2540"/>
                  <a:pt x="315" y="2525"/>
                </a:cubicBezTo>
                <a:cubicBezTo>
                  <a:pt x="310" y="2520"/>
                  <a:pt x="310" y="2513"/>
                  <a:pt x="309" y="2506"/>
                </a:cubicBezTo>
                <a:cubicBezTo>
                  <a:pt x="309" y="2501"/>
                  <a:pt x="309" y="2496"/>
                  <a:pt x="307" y="2494"/>
                </a:cubicBezTo>
                <a:cubicBezTo>
                  <a:pt x="307" y="2494"/>
                  <a:pt x="305" y="2495"/>
                  <a:pt x="302" y="2495"/>
                </a:cubicBezTo>
                <a:cubicBezTo>
                  <a:pt x="300" y="2495"/>
                  <a:pt x="296" y="2494"/>
                  <a:pt x="293" y="2490"/>
                </a:cubicBezTo>
                <a:cubicBezTo>
                  <a:pt x="293" y="2490"/>
                  <a:pt x="291" y="2490"/>
                  <a:pt x="289" y="2489"/>
                </a:cubicBezTo>
                <a:cubicBezTo>
                  <a:pt x="275" y="2480"/>
                  <a:pt x="263" y="2472"/>
                  <a:pt x="264" y="2460"/>
                </a:cubicBezTo>
                <a:cubicBezTo>
                  <a:pt x="264" y="2456"/>
                  <a:pt x="266" y="2451"/>
                  <a:pt x="272" y="2448"/>
                </a:cubicBezTo>
                <a:cubicBezTo>
                  <a:pt x="268" y="2439"/>
                  <a:pt x="249" y="2422"/>
                  <a:pt x="232" y="2422"/>
                </a:cubicBezTo>
                <a:cubicBezTo>
                  <a:pt x="226" y="2422"/>
                  <a:pt x="221" y="2425"/>
                  <a:pt x="217" y="2429"/>
                </a:cubicBezTo>
                <a:cubicBezTo>
                  <a:pt x="211" y="2436"/>
                  <a:pt x="204" y="2440"/>
                  <a:pt x="197" y="2440"/>
                </a:cubicBezTo>
                <a:cubicBezTo>
                  <a:pt x="191" y="2440"/>
                  <a:pt x="183" y="2437"/>
                  <a:pt x="176" y="2423"/>
                </a:cubicBezTo>
                <a:cubicBezTo>
                  <a:pt x="168" y="2405"/>
                  <a:pt x="163" y="2367"/>
                  <a:pt x="173" y="2355"/>
                </a:cubicBezTo>
                <a:cubicBezTo>
                  <a:pt x="176" y="2352"/>
                  <a:pt x="183" y="2351"/>
                  <a:pt x="195" y="2353"/>
                </a:cubicBezTo>
                <a:cubicBezTo>
                  <a:pt x="199" y="2354"/>
                  <a:pt x="205" y="2356"/>
                  <a:pt x="209" y="2356"/>
                </a:cubicBezTo>
                <a:cubicBezTo>
                  <a:pt x="213" y="2356"/>
                  <a:pt x="216" y="2356"/>
                  <a:pt x="216" y="2347"/>
                </a:cubicBezTo>
                <a:cubicBezTo>
                  <a:pt x="215" y="2346"/>
                  <a:pt x="210" y="2339"/>
                  <a:pt x="209" y="2338"/>
                </a:cubicBezTo>
                <a:cubicBezTo>
                  <a:pt x="205" y="2337"/>
                  <a:pt x="202" y="2335"/>
                  <a:pt x="199" y="2334"/>
                </a:cubicBezTo>
                <a:cubicBezTo>
                  <a:pt x="185" y="2330"/>
                  <a:pt x="182" y="2327"/>
                  <a:pt x="169" y="2309"/>
                </a:cubicBezTo>
                <a:cubicBezTo>
                  <a:pt x="155" y="2289"/>
                  <a:pt x="145" y="2272"/>
                  <a:pt x="151" y="2248"/>
                </a:cubicBezTo>
                <a:cubicBezTo>
                  <a:pt x="154" y="2238"/>
                  <a:pt x="152" y="2229"/>
                  <a:pt x="147" y="2222"/>
                </a:cubicBezTo>
                <a:cubicBezTo>
                  <a:pt x="139" y="2211"/>
                  <a:pt x="122" y="2209"/>
                  <a:pt x="106" y="2217"/>
                </a:cubicBezTo>
                <a:cubicBezTo>
                  <a:pt x="89" y="2226"/>
                  <a:pt x="89" y="2226"/>
                  <a:pt x="89" y="2226"/>
                </a:cubicBezTo>
                <a:cubicBezTo>
                  <a:pt x="93" y="2207"/>
                  <a:pt x="93" y="2207"/>
                  <a:pt x="93" y="2207"/>
                </a:cubicBezTo>
                <a:cubicBezTo>
                  <a:pt x="94" y="2201"/>
                  <a:pt x="94" y="2200"/>
                  <a:pt x="94" y="2200"/>
                </a:cubicBezTo>
                <a:cubicBezTo>
                  <a:pt x="94" y="2200"/>
                  <a:pt x="92" y="2199"/>
                  <a:pt x="87" y="2199"/>
                </a:cubicBezTo>
                <a:cubicBezTo>
                  <a:pt x="81" y="2199"/>
                  <a:pt x="81" y="2199"/>
                  <a:pt x="81" y="2199"/>
                </a:cubicBezTo>
                <a:cubicBezTo>
                  <a:pt x="72" y="2199"/>
                  <a:pt x="62" y="2199"/>
                  <a:pt x="55" y="2191"/>
                </a:cubicBezTo>
                <a:cubicBezTo>
                  <a:pt x="52" y="2188"/>
                  <a:pt x="50" y="2183"/>
                  <a:pt x="41" y="2143"/>
                </a:cubicBezTo>
                <a:cubicBezTo>
                  <a:pt x="39" y="2137"/>
                  <a:pt x="39" y="2137"/>
                  <a:pt x="39" y="2137"/>
                </a:cubicBezTo>
                <a:cubicBezTo>
                  <a:pt x="39" y="2134"/>
                  <a:pt x="35" y="2127"/>
                  <a:pt x="33" y="2121"/>
                </a:cubicBezTo>
                <a:cubicBezTo>
                  <a:pt x="26" y="2106"/>
                  <a:pt x="20" y="2094"/>
                  <a:pt x="20" y="2086"/>
                </a:cubicBezTo>
                <a:cubicBezTo>
                  <a:pt x="20" y="2078"/>
                  <a:pt x="24" y="2072"/>
                  <a:pt x="26" y="2068"/>
                </a:cubicBezTo>
                <a:cubicBezTo>
                  <a:pt x="29" y="2063"/>
                  <a:pt x="30" y="2061"/>
                  <a:pt x="30" y="2056"/>
                </a:cubicBezTo>
                <a:cubicBezTo>
                  <a:pt x="29" y="2051"/>
                  <a:pt x="25" y="2044"/>
                  <a:pt x="21" y="2038"/>
                </a:cubicBezTo>
                <a:cubicBezTo>
                  <a:pt x="16" y="2031"/>
                  <a:pt x="11" y="2023"/>
                  <a:pt x="9" y="2014"/>
                </a:cubicBezTo>
                <a:cubicBezTo>
                  <a:pt x="6" y="2002"/>
                  <a:pt x="6" y="1995"/>
                  <a:pt x="9" y="1989"/>
                </a:cubicBezTo>
                <a:cubicBezTo>
                  <a:pt x="14" y="1983"/>
                  <a:pt x="20" y="1982"/>
                  <a:pt x="25" y="1981"/>
                </a:cubicBezTo>
                <a:cubicBezTo>
                  <a:pt x="30" y="1980"/>
                  <a:pt x="35" y="1979"/>
                  <a:pt x="39" y="1973"/>
                </a:cubicBezTo>
                <a:cubicBezTo>
                  <a:pt x="43" y="1965"/>
                  <a:pt x="45" y="1959"/>
                  <a:pt x="46" y="1953"/>
                </a:cubicBezTo>
                <a:cubicBezTo>
                  <a:pt x="49" y="1943"/>
                  <a:pt x="51" y="1932"/>
                  <a:pt x="65" y="1921"/>
                </a:cubicBezTo>
                <a:cubicBezTo>
                  <a:pt x="75" y="1913"/>
                  <a:pt x="85" y="1910"/>
                  <a:pt x="93" y="1909"/>
                </a:cubicBezTo>
                <a:cubicBezTo>
                  <a:pt x="92" y="1909"/>
                  <a:pt x="91" y="1909"/>
                  <a:pt x="90" y="1908"/>
                </a:cubicBezTo>
                <a:cubicBezTo>
                  <a:pt x="75" y="1904"/>
                  <a:pt x="55" y="1899"/>
                  <a:pt x="50" y="1876"/>
                </a:cubicBezTo>
                <a:cubicBezTo>
                  <a:pt x="50" y="1874"/>
                  <a:pt x="50" y="1874"/>
                  <a:pt x="50" y="1874"/>
                </a:cubicBezTo>
                <a:cubicBezTo>
                  <a:pt x="44" y="1875"/>
                  <a:pt x="39" y="1877"/>
                  <a:pt x="34" y="1878"/>
                </a:cubicBezTo>
                <a:cubicBezTo>
                  <a:pt x="0" y="1885"/>
                  <a:pt x="0" y="1885"/>
                  <a:pt x="0" y="1885"/>
                </a:cubicBezTo>
                <a:cubicBezTo>
                  <a:pt x="25" y="1862"/>
                  <a:pt x="25" y="1862"/>
                  <a:pt x="25" y="1862"/>
                </a:cubicBezTo>
                <a:cubicBezTo>
                  <a:pt x="32" y="1856"/>
                  <a:pt x="40" y="1849"/>
                  <a:pt x="50" y="1840"/>
                </a:cubicBezTo>
                <a:cubicBezTo>
                  <a:pt x="92" y="1804"/>
                  <a:pt x="162" y="1744"/>
                  <a:pt x="162" y="1700"/>
                </a:cubicBezTo>
                <a:cubicBezTo>
                  <a:pt x="162" y="1686"/>
                  <a:pt x="153" y="1674"/>
                  <a:pt x="144" y="1662"/>
                </a:cubicBezTo>
                <a:cubicBezTo>
                  <a:pt x="133" y="1647"/>
                  <a:pt x="119" y="1630"/>
                  <a:pt x="125" y="1607"/>
                </a:cubicBezTo>
                <a:cubicBezTo>
                  <a:pt x="130" y="1587"/>
                  <a:pt x="130" y="1586"/>
                  <a:pt x="125" y="1580"/>
                </a:cubicBezTo>
                <a:cubicBezTo>
                  <a:pt x="123" y="1576"/>
                  <a:pt x="120" y="1571"/>
                  <a:pt x="116" y="1562"/>
                </a:cubicBezTo>
                <a:cubicBezTo>
                  <a:pt x="113" y="1555"/>
                  <a:pt x="113" y="1555"/>
                  <a:pt x="113" y="1555"/>
                </a:cubicBezTo>
                <a:cubicBezTo>
                  <a:pt x="111" y="1549"/>
                  <a:pt x="105" y="1534"/>
                  <a:pt x="104" y="1531"/>
                </a:cubicBezTo>
                <a:cubicBezTo>
                  <a:pt x="111" y="1527"/>
                  <a:pt x="111" y="1527"/>
                  <a:pt x="111" y="1527"/>
                </a:cubicBezTo>
                <a:cubicBezTo>
                  <a:pt x="102" y="1527"/>
                  <a:pt x="102" y="1527"/>
                  <a:pt x="102" y="1527"/>
                </a:cubicBezTo>
                <a:cubicBezTo>
                  <a:pt x="103" y="1517"/>
                  <a:pt x="103" y="1517"/>
                  <a:pt x="103" y="1517"/>
                </a:cubicBezTo>
                <a:cubicBezTo>
                  <a:pt x="103" y="1507"/>
                  <a:pt x="106" y="1496"/>
                  <a:pt x="108" y="1486"/>
                </a:cubicBezTo>
                <a:cubicBezTo>
                  <a:pt x="112" y="1467"/>
                  <a:pt x="116" y="1449"/>
                  <a:pt x="111" y="1434"/>
                </a:cubicBezTo>
                <a:cubicBezTo>
                  <a:pt x="108" y="1426"/>
                  <a:pt x="105" y="1418"/>
                  <a:pt x="102" y="1410"/>
                </a:cubicBezTo>
                <a:cubicBezTo>
                  <a:pt x="90" y="1382"/>
                  <a:pt x="78" y="1349"/>
                  <a:pt x="92" y="1319"/>
                </a:cubicBezTo>
                <a:cubicBezTo>
                  <a:pt x="110" y="1282"/>
                  <a:pt x="116" y="1262"/>
                  <a:pt x="87" y="1235"/>
                </a:cubicBezTo>
                <a:cubicBezTo>
                  <a:pt x="84" y="1232"/>
                  <a:pt x="81" y="1230"/>
                  <a:pt x="79" y="1228"/>
                </a:cubicBezTo>
                <a:cubicBezTo>
                  <a:pt x="67" y="1218"/>
                  <a:pt x="57" y="1209"/>
                  <a:pt x="60" y="1187"/>
                </a:cubicBezTo>
                <a:cubicBezTo>
                  <a:pt x="60" y="1183"/>
                  <a:pt x="61" y="1180"/>
                  <a:pt x="61" y="1178"/>
                </a:cubicBezTo>
                <a:cubicBezTo>
                  <a:pt x="63" y="1168"/>
                  <a:pt x="63" y="1165"/>
                  <a:pt x="60" y="1161"/>
                </a:cubicBezTo>
                <a:cubicBezTo>
                  <a:pt x="54" y="1155"/>
                  <a:pt x="54" y="1155"/>
                  <a:pt x="54" y="1155"/>
                </a:cubicBezTo>
                <a:cubicBezTo>
                  <a:pt x="60" y="1149"/>
                  <a:pt x="60" y="1149"/>
                  <a:pt x="60" y="1149"/>
                </a:cubicBezTo>
                <a:cubicBezTo>
                  <a:pt x="65" y="1144"/>
                  <a:pt x="71" y="1139"/>
                  <a:pt x="77" y="1133"/>
                </a:cubicBezTo>
                <a:cubicBezTo>
                  <a:pt x="97" y="1117"/>
                  <a:pt x="118" y="1098"/>
                  <a:pt x="119" y="1077"/>
                </a:cubicBezTo>
                <a:cubicBezTo>
                  <a:pt x="119" y="1061"/>
                  <a:pt x="119" y="1061"/>
                  <a:pt x="119" y="1061"/>
                </a:cubicBezTo>
                <a:cubicBezTo>
                  <a:pt x="133" y="1069"/>
                  <a:pt x="133" y="1069"/>
                  <a:pt x="133" y="1069"/>
                </a:cubicBezTo>
                <a:cubicBezTo>
                  <a:pt x="135" y="1070"/>
                  <a:pt x="138" y="1071"/>
                  <a:pt x="141" y="1072"/>
                </a:cubicBezTo>
                <a:cubicBezTo>
                  <a:pt x="141" y="1072"/>
                  <a:pt x="141" y="1072"/>
                  <a:pt x="141" y="1072"/>
                </a:cubicBezTo>
                <a:cubicBezTo>
                  <a:pt x="142" y="1069"/>
                  <a:pt x="142" y="1067"/>
                  <a:pt x="142" y="1066"/>
                </a:cubicBezTo>
                <a:cubicBezTo>
                  <a:pt x="136" y="1040"/>
                  <a:pt x="136" y="1040"/>
                  <a:pt x="136" y="1040"/>
                </a:cubicBezTo>
                <a:cubicBezTo>
                  <a:pt x="156" y="1057"/>
                  <a:pt x="156" y="1057"/>
                  <a:pt x="156" y="1057"/>
                </a:cubicBezTo>
                <a:cubicBezTo>
                  <a:pt x="159" y="1059"/>
                  <a:pt x="163" y="1061"/>
                  <a:pt x="168" y="1062"/>
                </a:cubicBezTo>
                <a:cubicBezTo>
                  <a:pt x="171" y="1063"/>
                  <a:pt x="173" y="1064"/>
                  <a:pt x="176" y="1065"/>
                </a:cubicBezTo>
                <a:cubicBezTo>
                  <a:pt x="176" y="1065"/>
                  <a:pt x="176" y="1065"/>
                  <a:pt x="176" y="1065"/>
                </a:cubicBezTo>
                <a:cubicBezTo>
                  <a:pt x="178" y="1064"/>
                  <a:pt x="179" y="1062"/>
                  <a:pt x="180" y="1061"/>
                </a:cubicBezTo>
                <a:cubicBezTo>
                  <a:pt x="177" y="1032"/>
                  <a:pt x="177" y="1032"/>
                  <a:pt x="177" y="1032"/>
                </a:cubicBezTo>
                <a:cubicBezTo>
                  <a:pt x="191" y="1039"/>
                  <a:pt x="191" y="1039"/>
                  <a:pt x="191" y="1039"/>
                </a:cubicBezTo>
                <a:cubicBezTo>
                  <a:pt x="195" y="1041"/>
                  <a:pt x="200" y="1042"/>
                  <a:pt x="205" y="1044"/>
                </a:cubicBezTo>
                <a:cubicBezTo>
                  <a:pt x="219" y="1049"/>
                  <a:pt x="233" y="1054"/>
                  <a:pt x="238" y="1067"/>
                </a:cubicBezTo>
                <a:cubicBezTo>
                  <a:pt x="240" y="1074"/>
                  <a:pt x="238" y="1081"/>
                  <a:pt x="232" y="1090"/>
                </a:cubicBezTo>
                <a:cubicBezTo>
                  <a:pt x="229" y="1095"/>
                  <a:pt x="229" y="1095"/>
                  <a:pt x="229" y="1095"/>
                </a:cubicBezTo>
                <a:cubicBezTo>
                  <a:pt x="229" y="1096"/>
                  <a:pt x="229" y="1096"/>
                  <a:pt x="230" y="1096"/>
                </a:cubicBezTo>
                <a:cubicBezTo>
                  <a:pt x="243" y="1085"/>
                  <a:pt x="243" y="1085"/>
                  <a:pt x="243" y="1085"/>
                </a:cubicBezTo>
                <a:cubicBezTo>
                  <a:pt x="245" y="1102"/>
                  <a:pt x="245" y="1102"/>
                  <a:pt x="245" y="1102"/>
                </a:cubicBezTo>
                <a:cubicBezTo>
                  <a:pt x="246" y="1109"/>
                  <a:pt x="251" y="1118"/>
                  <a:pt x="286" y="1118"/>
                </a:cubicBezTo>
                <a:cubicBezTo>
                  <a:pt x="294" y="1118"/>
                  <a:pt x="303" y="1117"/>
                  <a:pt x="310" y="1117"/>
                </a:cubicBezTo>
                <a:cubicBezTo>
                  <a:pt x="317" y="1117"/>
                  <a:pt x="323" y="1116"/>
                  <a:pt x="328" y="1116"/>
                </a:cubicBezTo>
                <a:cubicBezTo>
                  <a:pt x="332" y="1116"/>
                  <a:pt x="332" y="1116"/>
                  <a:pt x="332" y="1116"/>
                </a:cubicBezTo>
                <a:cubicBezTo>
                  <a:pt x="351" y="1117"/>
                  <a:pt x="376" y="1144"/>
                  <a:pt x="406" y="1179"/>
                </a:cubicBezTo>
                <a:cubicBezTo>
                  <a:pt x="414" y="1188"/>
                  <a:pt x="420" y="1195"/>
                  <a:pt x="425" y="1199"/>
                </a:cubicBezTo>
                <a:cubicBezTo>
                  <a:pt x="435" y="1209"/>
                  <a:pt x="447" y="1214"/>
                  <a:pt x="460" y="1219"/>
                </a:cubicBezTo>
                <a:cubicBezTo>
                  <a:pt x="476" y="1225"/>
                  <a:pt x="492" y="1231"/>
                  <a:pt x="505" y="1247"/>
                </a:cubicBezTo>
                <a:cubicBezTo>
                  <a:pt x="508" y="1249"/>
                  <a:pt x="510" y="1251"/>
                  <a:pt x="512" y="1254"/>
                </a:cubicBezTo>
                <a:cubicBezTo>
                  <a:pt x="522" y="1264"/>
                  <a:pt x="531" y="1274"/>
                  <a:pt x="533" y="1293"/>
                </a:cubicBezTo>
                <a:cubicBezTo>
                  <a:pt x="533" y="1297"/>
                  <a:pt x="537" y="1306"/>
                  <a:pt x="540" y="1313"/>
                </a:cubicBezTo>
                <a:cubicBezTo>
                  <a:pt x="544" y="1325"/>
                  <a:pt x="546" y="1329"/>
                  <a:pt x="545" y="1334"/>
                </a:cubicBezTo>
                <a:cubicBezTo>
                  <a:pt x="536" y="1372"/>
                  <a:pt x="511" y="1404"/>
                  <a:pt x="476" y="1419"/>
                </a:cubicBezTo>
                <a:cubicBezTo>
                  <a:pt x="445" y="1433"/>
                  <a:pt x="415" y="1427"/>
                  <a:pt x="383" y="1417"/>
                </a:cubicBezTo>
                <a:cubicBezTo>
                  <a:pt x="376" y="1415"/>
                  <a:pt x="369" y="1413"/>
                  <a:pt x="361" y="1411"/>
                </a:cubicBezTo>
                <a:cubicBezTo>
                  <a:pt x="352" y="1409"/>
                  <a:pt x="352" y="1409"/>
                  <a:pt x="352" y="1409"/>
                </a:cubicBezTo>
                <a:cubicBezTo>
                  <a:pt x="332" y="1404"/>
                  <a:pt x="312" y="1399"/>
                  <a:pt x="292" y="1394"/>
                </a:cubicBezTo>
                <a:cubicBezTo>
                  <a:pt x="279" y="1391"/>
                  <a:pt x="276" y="1381"/>
                  <a:pt x="274" y="1376"/>
                </a:cubicBezTo>
                <a:cubicBezTo>
                  <a:pt x="273" y="1375"/>
                  <a:pt x="273" y="1374"/>
                  <a:pt x="273" y="1374"/>
                </a:cubicBezTo>
                <a:cubicBezTo>
                  <a:pt x="257" y="1372"/>
                  <a:pt x="243" y="1362"/>
                  <a:pt x="230" y="1354"/>
                </a:cubicBezTo>
                <a:cubicBezTo>
                  <a:pt x="226" y="1351"/>
                  <a:pt x="223" y="1349"/>
                  <a:pt x="219" y="1346"/>
                </a:cubicBezTo>
                <a:cubicBezTo>
                  <a:pt x="220" y="1347"/>
                  <a:pt x="221" y="1348"/>
                  <a:pt x="222" y="1349"/>
                </a:cubicBezTo>
                <a:cubicBezTo>
                  <a:pt x="270" y="1391"/>
                  <a:pt x="306" y="1424"/>
                  <a:pt x="304" y="1446"/>
                </a:cubicBezTo>
                <a:cubicBezTo>
                  <a:pt x="303" y="1456"/>
                  <a:pt x="300" y="1466"/>
                  <a:pt x="298" y="1474"/>
                </a:cubicBezTo>
                <a:cubicBezTo>
                  <a:pt x="294" y="1485"/>
                  <a:pt x="291" y="1496"/>
                  <a:pt x="294" y="1501"/>
                </a:cubicBezTo>
                <a:cubicBezTo>
                  <a:pt x="296" y="1505"/>
                  <a:pt x="296" y="1505"/>
                  <a:pt x="296" y="1505"/>
                </a:cubicBezTo>
                <a:cubicBezTo>
                  <a:pt x="304" y="1522"/>
                  <a:pt x="313" y="1542"/>
                  <a:pt x="304" y="1562"/>
                </a:cubicBezTo>
                <a:cubicBezTo>
                  <a:pt x="321" y="1568"/>
                  <a:pt x="332" y="1576"/>
                  <a:pt x="343" y="1585"/>
                </a:cubicBezTo>
                <a:cubicBezTo>
                  <a:pt x="353" y="1592"/>
                  <a:pt x="362" y="1599"/>
                  <a:pt x="375" y="1605"/>
                </a:cubicBezTo>
                <a:cubicBezTo>
                  <a:pt x="391" y="1612"/>
                  <a:pt x="403" y="1613"/>
                  <a:pt x="405" y="1610"/>
                </a:cubicBezTo>
                <a:cubicBezTo>
                  <a:pt x="408" y="1607"/>
                  <a:pt x="407" y="1597"/>
                  <a:pt x="403" y="1580"/>
                </a:cubicBezTo>
                <a:cubicBezTo>
                  <a:pt x="384" y="1584"/>
                  <a:pt x="365" y="1569"/>
                  <a:pt x="357" y="1554"/>
                </a:cubicBezTo>
                <a:cubicBezTo>
                  <a:pt x="349" y="1541"/>
                  <a:pt x="349" y="1528"/>
                  <a:pt x="355" y="1518"/>
                </a:cubicBezTo>
                <a:cubicBezTo>
                  <a:pt x="362" y="1506"/>
                  <a:pt x="371" y="1500"/>
                  <a:pt x="381" y="1500"/>
                </a:cubicBezTo>
                <a:cubicBezTo>
                  <a:pt x="392" y="1500"/>
                  <a:pt x="403" y="1507"/>
                  <a:pt x="414" y="1516"/>
                </a:cubicBezTo>
                <a:cubicBezTo>
                  <a:pt x="419" y="1519"/>
                  <a:pt x="424" y="1523"/>
                  <a:pt x="430" y="1526"/>
                </a:cubicBezTo>
                <a:cubicBezTo>
                  <a:pt x="439" y="1531"/>
                  <a:pt x="439" y="1531"/>
                  <a:pt x="439" y="1531"/>
                </a:cubicBezTo>
                <a:cubicBezTo>
                  <a:pt x="456" y="1531"/>
                  <a:pt x="479" y="1540"/>
                  <a:pt x="498" y="1548"/>
                </a:cubicBezTo>
                <a:cubicBezTo>
                  <a:pt x="487" y="1530"/>
                  <a:pt x="476" y="1510"/>
                  <a:pt x="474" y="1492"/>
                </a:cubicBezTo>
                <a:cubicBezTo>
                  <a:pt x="471" y="1459"/>
                  <a:pt x="483" y="1451"/>
                  <a:pt x="502" y="1440"/>
                </a:cubicBezTo>
                <a:cubicBezTo>
                  <a:pt x="506" y="1437"/>
                  <a:pt x="511" y="1435"/>
                  <a:pt x="516" y="1431"/>
                </a:cubicBezTo>
                <a:cubicBezTo>
                  <a:pt x="521" y="1427"/>
                  <a:pt x="530" y="1416"/>
                  <a:pt x="537" y="1405"/>
                </a:cubicBezTo>
                <a:cubicBezTo>
                  <a:pt x="551" y="1387"/>
                  <a:pt x="560" y="1377"/>
                  <a:pt x="568" y="1375"/>
                </a:cubicBezTo>
                <a:cubicBezTo>
                  <a:pt x="586" y="1371"/>
                  <a:pt x="607" y="1383"/>
                  <a:pt x="617" y="1400"/>
                </a:cubicBezTo>
                <a:cubicBezTo>
                  <a:pt x="620" y="1404"/>
                  <a:pt x="622" y="1409"/>
                  <a:pt x="622" y="1413"/>
                </a:cubicBezTo>
                <a:cubicBezTo>
                  <a:pt x="624" y="1412"/>
                  <a:pt x="626" y="1413"/>
                  <a:pt x="628" y="1413"/>
                </a:cubicBezTo>
                <a:cubicBezTo>
                  <a:pt x="629" y="1398"/>
                  <a:pt x="632" y="1383"/>
                  <a:pt x="637" y="1365"/>
                </a:cubicBezTo>
                <a:cubicBezTo>
                  <a:pt x="641" y="1349"/>
                  <a:pt x="639" y="1346"/>
                  <a:pt x="633" y="1340"/>
                </a:cubicBezTo>
                <a:cubicBezTo>
                  <a:pt x="628" y="1335"/>
                  <a:pt x="621" y="1328"/>
                  <a:pt x="617" y="1311"/>
                </a:cubicBezTo>
                <a:cubicBezTo>
                  <a:pt x="615" y="1300"/>
                  <a:pt x="619" y="1284"/>
                  <a:pt x="622" y="1267"/>
                </a:cubicBezTo>
                <a:cubicBezTo>
                  <a:pt x="625" y="1257"/>
                  <a:pt x="627" y="1247"/>
                  <a:pt x="627" y="1240"/>
                </a:cubicBezTo>
                <a:cubicBezTo>
                  <a:pt x="628" y="1215"/>
                  <a:pt x="623" y="1210"/>
                  <a:pt x="607" y="1192"/>
                </a:cubicBezTo>
                <a:cubicBezTo>
                  <a:pt x="580" y="1162"/>
                  <a:pt x="580" y="1162"/>
                  <a:pt x="580" y="1162"/>
                </a:cubicBezTo>
                <a:cubicBezTo>
                  <a:pt x="608" y="1168"/>
                  <a:pt x="608" y="1168"/>
                  <a:pt x="608" y="1168"/>
                </a:cubicBezTo>
                <a:cubicBezTo>
                  <a:pt x="616" y="1170"/>
                  <a:pt x="624" y="1172"/>
                  <a:pt x="632" y="1173"/>
                </a:cubicBezTo>
                <a:cubicBezTo>
                  <a:pt x="685" y="1184"/>
                  <a:pt x="719" y="1192"/>
                  <a:pt x="737" y="1259"/>
                </a:cubicBezTo>
                <a:cubicBezTo>
                  <a:pt x="740" y="1268"/>
                  <a:pt x="740" y="1268"/>
                  <a:pt x="740" y="1268"/>
                </a:cubicBezTo>
                <a:cubicBezTo>
                  <a:pt x="731" y="1270"/>
                  <a:pt x="731" y="1270"/>
                  <a:pt x="731" y="1270"/>
                </a:cubicBezTo>
                <a:cubicBezTo>
                  <a:pt x="709" y="1275"/>
                  <a:pt x="687" y="1280"/>
                  <a:pt x="683" y="1290"/>
                </a:cubicBezTo>
                <a:cubicBezTo>
                  <a:pt x="681" y="1297"/>
                  <a:pt x="686" y="1308"/>
                  <a:pt x="691" y="1315"/>
                </a:cubicBezTo>
                <a:cubicBezTo>
                  <a:pt x="692" y="1317"/>
                  <a:pt x="694" y="1321"/>
                  <a:pt x="695" y="1324"/>
                </a:cubicBezTo>
                <a:cubicBezTo>
                  <a:pt x="698" y="1329"/>
                  <a:pt x="705" y="1343"/>
                  <a:pt x="709" y="1344"/>
                </a:cubicBezTo>
                <a:cubicBezTo>
                  <a:pt x="716" y="1344"/>
                  <a:pt x="726" y="1342"/>
                  <a:pt x="733" y="1350"/>
                </a:cubicBezTo>
                <a:cubicBezTo>
                  <a:pt x="734" y="1352"/>
                  <a:pt x="735" y="1353"/>
                  <a:pt x="736" y="1355"/>
                </a:cubicBezTo>
                <a:cubicBezTo>
                  <a:pt x="750" y="1342"/>
                  <a:pt x="753" y="1337"/>
                  <a:pt x="760" y="1315"/>
                </a:cubicBezTo>
                <a:cubicBezTo>
                  <a:pt x="771" y="1284"/>
                  <a:pt x="775" y="1278"/>
                  <a:pt x="803" y="1259"/>
                </a:cubicBezTo>
                <a:cubicBezTo>
                  <a:pt x="806" y="1257"/>
                  <a:pt x="812" y="1253"/>
                  <a:pt x="818" y="1248"/>
                </a:cubicBezTo>
                <a:cubicBezTo>
                  <a:pt x="859" y="1216"/>
                  <a:pt x="906" y="1183"/>
                  <a:pt x="932" y="1191"/>
                </a:cubicBezTo>
                <a:cubicBezTo>
                  <a:pt x="932" y="1191"/>
                  <a:pt x="932" y="1190"/>
                  <a:pt x="932" y="1190"/>
                </a:cubicBezTo>
                <a:cubicBezTo>
                  <a:pt x="930" y="1187"/>
                  <a:pt x="930" y="1187"/>
                  <a:pt x="930" y="1187"/>
                </a:cubicBezTo>
                <a:cubicBezTo>
                  <a:pt x="932" y="1183"/>
                  <a:pt x="932" y="1183"/>
                  <a:pt x="932" y="1183"/>
                </a:cubicBezTo>
                <a:cubicBezTo>
                  <a:pt x="935" y="1176"/>
                  <a:pt x="942" y="1167"/>
                  <a:pt x="947" y="1163"/>
                </a:cubicBezTo>
                <a:cubicBezTo>
                  <a:pt x="955" y="1157"/>
                  <a:pt x="955" y="1157"/>
                  <a:pt x="955" y="1157"/>
                </a:cubicBezTo>
                <a:cubicBezTo>
                  <a:pt x="961" y="1165"/>
                  <a:pt x="961" y="1165"/>
                  <a:pt x="961" y="1165"/>
                </a:cubicBezTo>
                <a:cubicBezTo>
                  <a:pt x="962" y="1166"/>
                  <a:pt x="962" y="1166"/>
                  <a:pt x="963" y="1167"/>
                </a:cubicBezTo>
                <a:cubicBezTo>
                  <a:pt x="964" y="1166"/>
                  <a:pt x="964" y="1165"/>
                  <a:pt x="965" y="1164"/>
                </a:cubicBezTo>
                <a:cubicBezTo>
                  <a:pt x="960" y="1163"/>
                  <a:pt x="960" y="1163"/>
                  <a:pt x="960" y="1163"/>
                </a:cubicBezTo>
                <a:cubicBezTo>
                  <a:pt x="968" y="1160"/>
                  <a:pt x="968" y="1160"/>
                  <a:pt x="968" y="1160"/>
                </a:cubicBezTo>
                <a:cubicBezTo>
                  <a:pt x="977" y="1148"/>
                  <a:pt x="989" y="1145"/>
                  <a:pt x="1014" y="1139"/>
                </a:cubicBezTo>
                <a:cubicBezTo>
                  <a:pt x="1019" y="1157"/>
                  <a:pt x="1019" y="1157"/>
                  <a:pt x="1019" y="1157"/>
                </a:cubicBezTo>
                <a:cubicBezTo>
                  <a:pt x="1015" y="1158"/>
                  <a:pt x="1011" y="1160"/>
                  <a:pt x="1006" y="1162"/>
                </a:cubicBezTo>
                <a:cubicBezTo>
                  <a:pt x="1011" y="1170"/>
                  <a:pt x="1008" y="1180"/>
                  <a:pt x="1006" y="1188"/>
                </a:cubicBezTo>
                <a:cubicBezTo>
                  <a:pt x="1002" y="1201"/>
                  <a:pt x="1002" y="1204"/>
                  <a:pt x="1007" y="1208"/>
                </a:cubicBezTo>
                <a:cubicBezTo>
                  <a:pt x="1017" y="1214"/>
                  <a:pt x="1021" y="1215"/>
                  <a:pt x="1023" y="1215"/>
                </a:cubicBezTo>
                <a:cubicBezTo>
                  <a:pt x="1025" y="1215"/>
                  <a:pt x="1028" y="1209"/>
                  <a:pt x="1032" y="1202"/>
                </a:cubicBezTo>
                <a:cubicBezTo>
                  <a:pt x="1035" y="1198"/>
                  <a:pt x="1038" y="1192"/>
                  <a:pt x="1042" y="1186"/>
                </a:cubicBezTo>
                <a:cubicBezTo>
                  <a:pt x="1048" y="1177"/>
                  <a:pt x="1060" y="1177"/>
                  <a:pt x="1064" y="1177"/>
                </a:cubicBezTo>
                <a:cubicBezTo>
                  <a:pt x="1072" y="1177"/>
                  <a:pt x="1082" y="1179"/>
                  <a:pt x="1091" y="1181"/>
                </a:cubicBezTo>
                <a:cubicBezTo>
                  <a:pt x="1103" y="1183"/>
                  <a:pt x="1116" y="1184"/>
                  <a:pt x="1118" y="1184"/>
                </a:cubicBezTo>
                <a:cubicBezTo>
                  <a:pt x="1129" y="1179"/>
                  <a:pt x="1142" y="1165"/>
                  <a:pt x="1154" y="1152"/>
                </a:cubicBezTo>
                <a:cubicBezTo>
                  <a:pt x="1160" y="1146"/>
                  <a:pt x="1165" y="1140"/>
                  <a:pt x="1170" y="1135"/>
                </a:cubicBezTo>
                <a:cubicBezTo>
                  <a:pt x="1178" y="1128"/>
                  <a:pt x="1178" y="1128"/>
                  <a:pt x="1178" y="1128"/>
                </a:cubicBezTo>
                <a:cubicBezTo>
                  <a:pt x="1184" y="1137"/>
                  <a:pt x="1184" y="1137"/>
                  <a:pt x="1184" y="1137"/>
                </a:cubicBezTo>
                <a:cubicBezTo>
                  <a:pt x="1186" y="1139"/>
                  <a:pt x="1188" y="1142"/>
                  <a:pt x="1190" y="1144"/>
                </a:cubicBezTo>
                <a:cubicBezTo>
                  <a:pt x="1199" y="1155"/>
                  <a:pt x="1211" y="1169"/>
                  <a:pt x="1204" y="1184"/>
                </a:cubicBezTo>
                <a:cubicBezTo>
                  <a:pt x="1203" y="1187"/>
                  <a:pt x="1202" y="1189"/>
                  <a:pt x="1201" y="1191"/>
                </a:cubicBezTo>
                <a:cubicBezTo>
                  <a:pt x="1200" y="1194"/>
                  <a:pt x="1199" y="1197"/>
                  <a:pt x="1199" y="1197"/>
                </a:cubicBezTo>
                <a:cubicBezTo>
                  <a:pt x="1199" y="1197"/>
                  <a:pt x="1200" y="1198"/>
                  <a:pt x="1202" y="1200"/>
                </a:cubicBezTo>
                <a:cubicBezTo>
                  <a:pt x="1204" y="1196"/>
                  <a:pt x="1206" y="1189"/>
                  <a:pt x="1208" y="1185"/>
                </a:cubicBezTo>
                <a:cubicBezTo>
                  <a:pt x="1212" y="1173"/>
                  <a:pt x="1215" y="1164"/>
                  <a:pt x="1221" y="1160"/>
                </a:cubicBezTo>
                <a:cubicBezTo>
                  <a:pt x="1243" y="1148"/>
                  <a:pt x="1240" y="1133"/>
                  <a:pt x="1232" y="1108"/>
                </a:cubicBezTo>
                <a:cubicBezTo>
                  <a:pt x="1228" y="1093"/>
                  <a:pt x="1223" y="1078"/>
                  <a:pt x="1231" y="1065"/>
                </a:cubicBezTo>
                <a:cubicBezTo>
                  <a:pt x="1236" y="1056"/>
                  <a:pt x="1246" y="1051"/>
                  <a:pt x="1260" y="1048"/>
                </a:cubicBezTo>
                <a:cubicBezTo>
                  <a:pt x="1299" y="1039"/>
                  <a:pt x="1373" y="1079"/>
                  <a:pt x="1406" y="1102"/>
                </a:cubicBezTo>
                <a:cubicBezTo>
                  <a:pt x="1456" y="1136"/>
                  <a:pt x="1485" y="1161"/>
                  <a:pt x="1520" y="1206"/>
                </a:cubicBezTo>
                <a:cubicBezTo>
                  <a:pt x="1539" y="1165"/>
                  <a:pt x="1539" y="1165"/>
                  <a:pt x="1539" y="1165"/>
                </a:cubicBezTo>
                <a:cubicBezTo>
                  <a:pt x="1539" y="1164"/>
                  <a:pt x="1540" y="1163"/>
                  <a:pt x="1540" y="1163"/>
                </a:cubicBezTo>
                <a:cubicBezTo>
                  <a:pt x="1540" y="1163"/>
                  <a:pt x="1540" y="1163"/>
                  <a:pt x="1540" y="1163"/>
                </a:cubicBezTo>
                <a:cubicBezTo>
                  <a:pt x="1534" y="1161"/>
                  <a:pt x="1527" y="1158"/>
                  <a:pt x="1521" y="1148"/>
                </a:cubicBezTo>
                <a:cubicBezTo>
                  <a:pt x="1515" y="1135"/>
                  <a:pt x="1512" y="1125"/>
                  <a:pt x="1510" y="1117"/>
                </a:cubicBezTo>
                <a:cubicBezTo>
                  <a:pt x="1507" y="1103"/>
                  <a:pt x="1506" y="1099"/>
                  <a:pt x="1484" y="1094"/>
                </a:cubicBezTo>
                <a:cubicBezTo>
                  <a:pt x="1473" y="1091"/>
                  <a:pt x="1466" y="1086"/>
                  <a:pt x="1462" y="1078"/>
                </a:cubicBezTo>
                <a:cubicBezTo>
                  <a:pt x="1455" y="1065"/>
                  <a:pt x="1462" y="1050"/>
                  <a:pt x="1468" y="1036"/>
                </a:cubicBezTo>
                <a:cubicBezTo>
                  <a:pt x="1471" y="1029"/>
                  <a:pt x="1475" y="1020"/>
                  <a:pt x="1474" y="1016"/>
                </a:cubicBezTo>
                <a:cubicBezTo>
                  <a:pt x="1470" y="1002"/>
                  <a:pt x="1473" y="989"/>
                  <a:pt x="1476" y="980"/>
                </a:cubicBezTo>
                <a:cubicBezTo>
                  <a:pt x="1477" y="975"/>
                  <a:pt x="1479" y="970"/>
                  <a:pt x="1478" y="968"/>
                </a:cubicBezTo>
                <a:cubicBezTo>
                  <a:pt x="1477" y="967"/>
                  <a:pt x="1474" y="964"/>
                  <a:pt x="1458" y="962"/>
                </a:cubicBezTo>
                <a:cubicBezTo>
                  <a:pt x="1440" y="959"/>
                  <a:pt x="1440" y="959"/>
                  <a:pt x="1440" y="959"/>
                </a:cubicBezTo>
                <a:cubicBezTo>
                  <a:pt x="1452" y="946"/>
                  <a:pt x="1452" y="946"/>
                  <a:pt x="1452" y="946"/>
                </a:cubicBezTo>
                <a:cubicBezTo>
                  <a:pt x="1455" y="943"/>
                  <a:pt x="1458" y="939"/>
                  <a:pt x="1460" y="934"/>
                </a:cubicBezTo>
                <a:cubicBezTo>
                  <a:pt x="1460" y="934"/>
                  <a:pt x="1460" y="934"/>
                  <a:pt x="1460" y="934"/>
                </a:cubicBezTo>
                <a:cubicBezTo>
                  <a:pt x="1453" y="934"/>
                  <a:pt x="1453" y="934"/>
                  <a:pt x="1453" y="934"/>
                </a:cubicBezTo>
                <a:cubicBezTo>
                  <a:pt x="1453" y="925"/>
                  <a:pt x="1453" y="925"/>
                  <a:pt x="1453" y="925"/>
                </a:cubicBezTo>
                <a:cubicBezTo>
                  <a:pt x="1453" y="896"/>
                  <a:pt x="1473" y="878"/>
                  <a:pt x="1490" y="862"/>
                </a:cubicBezTo>
                <a:cubicBezTo>
                  <a:pt x="1504" y="849"/>
                  <a:pt x="1517" y="837"/>
                  <a:pt x="1520" y="820"/>
                </a:cubicBezTo>
                <a:cubicBezTo>
                  <a:pt x="1521" y="818"/>
                  <a:pt x="1521" y="814"/>
                  <a:pt x="1522" y="809"/>
                </a:cubicBezTo>
                <a:cubicBezTo>
                  <a:pt x="1533" y="738"/>
                  <a:pt x="1544" y="694"/>
                  <a:pt x="1567" y="694"/>
                </a:cubicBezTo>
                <a:cubicBezTo>
                  <a:pt x="1571" y="695"/>
                  <a:pt x="1571" y="695"/>
                  <a:pt x="1571" y="695"/>
                </a:cubicBezTo>
                <a:cubicBezTo>
                  <a:pt x="1602" y="701"/>
                  <a:pt x="1633" y="708"/>
                  <a:pt x="1664" y="715"/>
                </a:cubicBezTo>
                <a:cubicBezTo>
                  <a:pt x="1690" y="721"/>
                  <a:pt x="1690" y="736"/>
                  <a:pt x="1690" y="751"/>
                </a:cubicBezTo>
                <a:cubicBezTo>
                  <a:pt x="1690" y="755"/>
                  <a:pt x="1689" y="759"/>
                  <a:pt x="1690" y="764"/>
                </a:cubicBezTo>
                <a:cubicBezTo>
                  <a:pt x="1691" y="779"/>
                  <a:pt x="1682" y="801"/>
                  <a:pt x="1673" y="825"/>
                </a:cubicBezTo>
                <a:cubicBezTo>
                  <a:pt x="1667" y="841"/>
                  <a:pt x="1657" y="866"/>
                  <a:pt x="1659" y="871"/>
                </a:cubicBezTo>
                <a:cubicBezTo>
                  <a:pt x="1682" y="899"/>
                  <a:pt x="1719" y="964"/>
                  <a:pt x="1685" y="1008"/>
                </a:cubicBezTo>
                <a:cubicBezTo>
                  <a:pt x="1681" y="1014"/>
                  <a:pt x="1683" y="1022"/>
                  <a:pt x="1686" y="1034"/>
                </a:cubicBezTo>
                <a:cubicBezTo>
                  <a:pt x="1689" y="1042"/>
                  <a:pt x="1691" y="1051"/>
                  <a:pt x="1691" y="1060"/>
                </a:cubicBezTo>
                <a:cubicBezTo>
                  <a:pt x="1684" y="1140"/>
                  <a:pt x="1684" y="1140"/>
                  <a:pt x="1684" y="1140"/>
                </a:cubicBezTo>
                <a:cubicBezTo>
                  <a:pt x="1683" y="1145"/>
                  <a:pt x="1691" y="1152"/>
                  <a:pt x="1698" y="1159"/>
                </a:cubicBezTo>
                <a:cubicBezTo>
                  <a:pt x="1708" y="1168"/>
                  <a:pt x="1719" y="1179"/>
                  <a:pt x="1719" y="1194"/>
                </a:cubicBezTo>
                <a:cubicBezTo>
                  <a:pt x="1719" y="1205"/>
                  <a:pt x="1715" y="1214"/>
                  <a:pt x="1712" y="1223"/>
                </a:cubicBezTo>
                <a:cubicBezTo>
                  <a:pt x="1709" y="1230"/>
                  <a:pt x="1706" y="1238"/>
                  <a:pt x="1706" y="1246"/>
                </a:cubicBezTo>
                <a:cubicBezTo>
                  <a:pt x="1706" y="1269"/>
                  <a:pt x="1689" y="1322"/>
                  <a:pt x="1658" y="1333"/>
                </a:cubicBezTo>
                <a:cubicBezTo>
                  <a:pt x="1659" y="1334"/>
                  <a:pt x="1661" y="1335"/>
                  <a:pt x="1662" y="1336"/>
                </a:cubicBezTo>
                <a:cubicBezTo>
                  <a:pt x="1674" y="1345"/>
                  <a:pt x="1674" y="1345"/>
                  <a:pt x="1674" y="1345"/>
                </a:cubicBezTo>
                <a:cubicBezTo>
                  <a:pt x="1659" y="1351"/>
                  <a:pt x="1659" y="1351"/>
                  <a:pt x="1659" y="1351"/>
                </a:cubicBezTo>
                <a:cubicBezTo>
                  <a:pt x="1655" y="1354"/>
                  <a:pt x="1650" y="1356"/>
                  <a:pt x="1644" y="1358"/>
                </a:cubicBezTo>
                <a:cubicBezTo>
                  <a:pt x="1628" y="1366"/>
                  <a:pt x="1611" y="1374"/>
                  <a:pt x="1593" y="1373"/>
                </a:cubicBezTo>
                <a:cubicBezTo>
                  <a:pt x="1594" y="1376"/>
                  <a:pt x="1594" y="1378"/>
                  <a:pt x="1595" y="1381"/>
                </a:cubicBezTo>
                <a:cubicBezTo>
                  <a:pt x="1595" y="1384"/>
                  <a:pt x="1596" y="1388"/>
                  <a:pt x="1597" y="1391"/>
                </a:cubicBezTo>
                <a:cubicBezTo>
                  <a:pt x="1601" y="1392"/>
                  <a:pt x="1606" y="1393"/>
                  <a:pt x="1611" y="1394"/>
                </a:cubicBezTo>
                <a:cubicBezTo>
                  <a:pt x="1624" y="1398"/>
                  <a:pt x="1641" y="1402"/>
                  <a:pt x="1651" y="1402"/>
                </a:cubicBezTo>
                <a:cubicBezTo>
                  <a:pt x="1655" y="1402"/>
                  <a:pt x="1655" y="1402"/>
                  <a:pt x="1655" y="1402"/>
                </a:cubicBezTo>
                <a:cubicBezTo>
                  <a:pt x="1658" y="1400"/>
                  <a:pt x="1658" y="1399"/>
                  <a:pt x="1659" y="1392"/>
                </a:cubicBezTo>
                <a:cubicBezTo>
                  <a:pt x="1659" y="1385"/>
                  <a:pt x="1660" y="1374"/>
                  <a:pt x="1670" y="1368"/>
                </a:cubicBezTo>
                <a:cubicBezTo>
                  <a:pt x="1674" y="1365"/>
                  <a:pt x="1674" y="1365"/>
                  <a:pt x="1674" y="1365"/>
                </a:cubicBezTo>
                <a:cubicBezTo>
                  <a:pt x="1698" y="1350"/>
                  <a:pt x="1704" y="1346"/>
                  <a:pt x="1714" y="1320"/>
                </a:cubicBezTo>
                <a:cubicBezTo>
                  <a:pt x="1720" y="1305"/>
                  <a:pt x="1726" y="1294"/>
                  <a:pt x="1733" y="1284"/>
                </a:cubicBezTo>
                <a:cubicBezTo>
                  <a:pt x="1745" y="1265"/>
                  <a:pt x="1752" y="1254"/>
                  <a:pt x="1739" y="1223"/>
                </a:cubicBezTo>
                <a:cubicBezTo>
                  <a:pt x="1732" y="1206"/>
                  <a:pt x="1731" y="1192"/>
                  <a:pt x="1737" y="1180"/>
                </a:cubicBezTo>
                <a:cubicBezTo>
                  <a:pt x="1748" y="1158"/>
                  <a:pt x="1778" y="1150"/>
                  <a:pt x="1804" y="1144"/>
                </a:cubicBezTo>
                <a:cubicBezTo>
                  <a:pt x="1811" y="1142"/>
                  <a:pt x="1817" y="1141"/>
                  <a:pt x="1823" y="1139"/>
                </a:cubicBezTo>
                <a:cubicBezTo>
                  <a:pt x="1829" y="1137"/>
                  <a:pt x="1829" y="1137"/>
                  <a:pt x="1829" y="1137"/>
                </a:cubicBezTo>
                <a:cubicBezTo>
                  <a:pt x="1821" y="1131"/>
                  <a:pt x="1814" y="1128"/>
                  <a:pt x="1807" y="1132"/>
                </a:cubicBezTo>
                <a:cubicBezTo>
                  <a:pt x="1773" y="1148"/>
                  <a:pt x="1765" y="1146"/>
                  <a:pt x="1733" y="1136"/>
                </a:cubicBezTo>
                <a:cubicBezTo>
                  <a:pt x="1712" y="1130"/>
                  <a:pt x="1714" y="1113"/>
                  <a:pt x="1716" y="1102"/>
                </a:cubicBezTo>
                <a:cubicBezTo>
                  <a:pt x="1716" y="1096"/>
                  <a:pt x="1717" y="1090"/>
                  <a:pt x="1715" y="1084"/>
                </a:cubicBezTo>
                <a:cubicBezTo>
                  <a:pt x="1708" y="1062"/>
                  <a:pt x="1717" y="1036"/>
                  <a:pt x="1724" y="1014"/>
                </a:cubicBezTo>
                <a:cubicBezTo>
                  <a:pt x="1730" y="996"/>
                  <a:pt x="1737" y="977"/>
                  <a:pt x="1732" y="968"/>
                </a:cubicBezTo>
                <a:cubicBezTo>
                  <a:pt x="1728" y="960"/>
                  <a:pt x="1724" y="951"/>
                  <a:pt x="1719" y="943"/>
                </a:cubicBezTo>
                <a:cubicBezTo>
                  <a:pt x="1699" y="909"/>
                  <a:pt x="1674" y="866"/>
                  <a:pt x="1700" y="828"/>
                </a:cubicBezTo>
                <a:cubicBezTo>
                  <a:pt x="1710" y="815"/>
                  <a:pt x="1726" y="803"/>
                  <a:pt x="1740" y="793"/>
                </a:cubicBezTo>
                <a:cubicBezTo>
                  <a:pt x="1747" y="788"/>
                  <a:pt x="1753" y="783"/>
                  <a:pt x="1759" y="779"/>
                </a:cubicBezTo>
                <a:cubicBezTo>
                  <a:pt x="1761" y="774"/>
                  <a:pt x="1755" y="748"/>
                  <a:pt x="1753" y="739"/>
                </a:cubicBezTo>
                <a:cubicBezTo>
                  <a:pt x="1752" y="734"/>
                  <a:pt x="1751" y="729"/>
                  <a:pt x="1750" y="727"/>
                </a:cubicBezTo>
                <a:cubicBezTo>
                  <a:pt x="1749" y="717"/>
                  <a:pt x="1750" y="711"/>
                  <a:pt x="1753" y="707"/>
                </a:cubicBezTo>
                <a:cubicBezTo>
                  <a:pt x="1756" y="704"/>
                  <a:pt x="1756" y="704"/>
                  <a:pt x="1756" y="704"/>
                </a:cubicBezTo>
                <a:cubicBezTo>
                  <a:pt x="1762" y="703"/>
                  <a:pt x="1762" y="703"/>
                  <a:pt x="1762" y="703"/>
                </a:cubicBezTo>
                <a:cubicBezTo>
                  <a:pt x="1776" y="703"/>
                  <a:pt x="1790" y="731"/>
                  <a:pt x="1791" y="732"/>
                </a:cubicBezTo>
                <a:cubicBezTo>
                  <a:pt x="1797" y="743"/>
                  <a:pt x="1797" y="751"/>
                  <a:pt x="1797" y="759"/>
                </a:cubicBezTo>
                <a:cubicBezTo>
                  <a:pt x="1797" y="765"/>
                  <a:pt x="1797" y="770"/>
                  <a:pt x="1798" y="777"/>
                </a:cubicBezTo>
                <a:cubicBezTo>
                  <a:pt x="1800" y="789"/>
                  <a:pt x="1796" y="798"/>
                  <a:pt x="1792" y="806"/>
                </a:cubicBezTo>
                <a:cubicBezTo>
                  <a:pt x="1789" y="814"/>
                  <a:pt x="1786" y="820"/>
                  <a:pt x="1788" y="829"/>
                </a:cubicBezTo>
                <a:cubicBezTo>
                  <a:pt x="1788" y="831"/>
                  <a:pt x="1789" y="834"/>
                  <a:pt x="1790" y="838"/>
                </a:cubicBezTo>
                <a:cubicBezTo>
                  <a:pt x="1794" y="851"/>
                  <a:pt x="1799" y="867"/>
                  <a:pt x="1793" y="879"/>
                </a:cubicBezTo>
                <a:cubicBezTo>
                  <a:pt x="1792" y="881"/>
                  <a:pt x="1791" y="882"/>
                  <a:pt x="1789" y="884"/>
                </a:cubicBezTo>
                <a:cubicBezTo>
                  <a:pt x="1807" y="899"/>
                  <a:pt x="1837" y="908"/>
                  <a:pt x="1864" y="916"/>
                </a:cubicBezTo>
                <a:cubicBezTo>
                  <a:pt x="1869" y="918"/>
                  <a:pt x="1874" y="919"/>
                  <a:pt x="1878" y="921"/>
                </a:cubicBezTo>
                <a:cubicBezTo>
                  <a:pt x="1871" y="902"/>
                  <a:pt x="1871" y="902"/>
                  <a:pt x="1871" y="902"/>
                </a:cubicBezTo>
                <a:cubicBezTo>
                  <a:pt x="1867" y="903"/>
                  <a:pt x="1863" y="904"/>
                  <a:pt x="1859" y="904"/>
                </a:cubicBezTo>
                <a:cubicBezTo>
                  <a:pt x="1831" y="904"/>
                  <a:pt x="1804" y="868"/>
                  <a:pt x="1799" y="844"/>
                </a:cubicBezTo>
                <a:cubicBezTo>
                  <a:pt x="1794" y="825"/>
                  <a:pt x="1804" y="818"/>
                  <a:pt x="1808" y="816"/>
                </a:cubicBezTo>
                <a:cubicBezTo>
                  <a:pt x="1811" y="814"/>
                  <a:pt x="1814" y="814"/>
                  <a:pt x="1817" y="814"/>
                </a:cubicBezTo>
                <a:cubicBezTo>
                  <a:pt x="1830" y="814"/>
                  <a:pt x="1833" y="825"/>
                  <a:pt x="1836" y="832"/>
                </a:cubicBezTo>
                <a:cubicBezTo>
                  <a:pt x="1836" y="835"/>
                  <a:pt x="1837" y="839"/>
                  <a:pt x="1839" y="840"/>
                </a:cubicBezTo>
                <a:cubicBezTo>
                  <a:pt x="1848" y="838"/>
                  <a:pt x="1855" y="830"/>
                  <a:pt x="1862" y="823"/>
                </a:cubicBezTo>
                <a:cubicBezTo>
                  <a:pt x="1853" y="819"/>
                  <a:pt x="1850" y="813"/>
                  <a:pt x="1849" y="808"/>
                </a:cubicBezTo>
                <a:cubicBezTo>
                  <a:pt x="1848" y="796"/>
                  <a:pt x="1859" y="785"/>
                  <a:pt x="1877" y="779"/>
                </a:cubicBezTo>
                <a:cubicBezTo>
                  <a:pt x="1882" y="777"/>
                  <a:pt x="1886" y="775"/>
                  <a:pt x="1891" y="774"/>
                </a:cubicBezTo>
                <a:cubicBezTo>
                  <a:pt x="1913" y="766"/>
                  <a:pt x="1927" y="762"/>
                  <a:pt x="1952" y="779"/>
                </a:cubicBezTo>
                <a:cubicBezTo>
                  <a:pt x="1980" y="798"/>
                  <a:pt x="1993" y="810"/>
                  <a:pt x="2012" y="838"/>
                </a:cubicBezTo>
                <a:cubicBezTo>
                  <a:pt x="2016" y="843"/>
                  <a:pt x="2046" y="844"/>
                  <a:pt x="2057" y="844"/>
                </a:cubicBezTo>
                <a:cubicBezTo>
                  <a:pt x="2063" y="844"/>
                  <a:pt x="2068" y="844"/>
                  <a:pt x="2072" y="845"/>
                </a:cubicBezTo>
                <a:cubicBezTo>
                  <a:pt x="2070" y="840"/>
                  <a:pt x="2068" y="837"/>
                  <a:pt x="2063" y="835"/>
                </a:cubicBezTo>
                <a:cubicBezTo>
                  <a:pt x="2055" y="830"/>
                  <a:pt x="2055" y="830"/>
                  <a:pt x="2055" y="830"/>
                </a:cubicBezTo>
                <a:cubicBezTo>
                  <a:pt x="2035" y="819"/>
                  <a:pt x="2033" y="816"/>
                  <a:pt x="2029" y="794"/>
                </a:cubicBezTo>
                <a:cubicBezTo>
                  <a:pt x="2028" y="789"/>
                  <a:pt x="2017" y="786"/>
                  <a:pt x="2008" y="783"/>
                </a:cubicBezTo>
                <a:cubicBezTo>
                  <a:pt x="1997" y="779"/>
                  <a:pt x="1985" y="775"/>
                  <a:pt x="1979" y="766"/>
                </a:cubicBezTo>
                <a:cubicBezTo>
                  <a:pt x="1969" y="751"/>
                  <a:pt x="1974" y="736"/>
                  <a:pt x="1977" y="725"/>
                </a:cubicBezTo>
                <a:cubicBezTo>
                  <a:pt x="1979" y="718"/>
                  <a:pt x="1981" y="712"/>
                  <a:pt x="1980" y="708"/>
                </a:cubicBezTo>
                <a:cubicBezTo>
                  <a:pt x="1978" y="702"/>
                  <a:pt x="1974" y="698"/>
                  <a:pt x="1969" y="694"/>
                </a:cubicBezTo>
                <a:cubicBezTo>
                  <a:pt x="1962" y="687"/>
                  <a:pt x="1951" y="677"/>
                  <a:pt x="1959" y="662"/>
                </a:cubicBezTo>
                <a:cubicBezTo>
                  <a:pt x="1944" y="653"/>
                  <a:pt x="1944" y="653"/>
                  <a:pt x="1944" y="653"/>
                </a:cubicBezTo>
                <a:cubicBezTo>
                  <a:pt x="1958" y="645"/>
                  <a:pt x="1958" y="645"/>
                  <a:pt x="1958" y="645"/>
                </a:cubicBezTo>
                <a:cubicBezTo>
                  <a:pt x="1968" y="640"/>
                  <a:pt x="1969" y="636"/>
                  <a:pt x="1969" y="636"/>
                </a:cubicBezTo>
                <a:cubicBezTo>
                  <a:pt x="1969" y="635"/>
                  <a:pt x="1968" y="633"/>
                  <a:pt x="1965" y="630"/>
                </a:cubicBezTo>
                <a:cubicBezTo>
                  <a:pt x="1956" y="622"/>
                  <a:pt x="1956" y="622"/>
                  <a:pt x="1956" y="622"/>
                </a:cubicBezTo>
                <a:cubicBezTo>
                  <a:pt x="1968" y="616"/>
                  <a:pt x="1968" y="616"/>
                  <a:pt x="1968" y="616"/>
                </a:cubicBezTo>
                <a:cubicBezTo>
                  <a:pt x="1996" y="600"/>
                  <a:pt x="2032" y="595"/>
                  <a:pt x="2068" y="591"/>
                </a:cubicBezTo>
                <a:cubicBezTo>
                  <a:pt x="2080" y="590"/>
                  <a:pt x="2093" y="588"/>
                  <a:pt x="2104" y="586"/>
                </a:cubicBezTo>
                <a:cubicBezTo>
                  <a:pt x="2127" y="582"/>
                  <a:pt x="2127" y="582"/>
                  <a:pt x="2127" y="582"/>
                </a:cubicBezTo>
                <a:cubicBezTo>
                  <a:pt x="2146" y="579"/>
                  <a:pt x="2164" y="575"/>
                  <a:pt x="2183" y="572"/>
                </a:cubicBezTo>
                <a:cubicBezTo>
                  <a:pt x="2185" y="571"/>
                  <a:pt x="2186" y="571"/>
                  <a:pt x="2186" y="571"/>
                </a:cubicBezTo>
                <a:cubicBezTo>
                  <a:pt x="2186" y="571"/>
                  <a:pt x="2186" y="569"/>
                  <a:pt x="2187" y="568"/>
                </a:cubicBezTo>
                <a:cubicBezTo>
                  <a:pt x="2187" y="565"/>
                  <a:pt x="2189" y="559"/>
                  <a:pt x="2194" y="553"/>
                </a:cubicBezTo>
                <a:cubicBezTo>
                  <a:pt x="2191" y="539"/>
                  <a:pt x="2181" y="530"/>
                  <a:pt x="2163" y="525"/>
                </a:cubicBezTo>
                <a:cubicBezTo>
                  <a:pt x="2147" y="520"/>
                  <a:pt x="2147" y="520"/>
                  <a:pt x="2147" y="520"/>
                </a:cubicBezTo>
                <a:cubicBezTo>
                  <a:pt x="2159" y="509"/>
                  <a:pt x="2159" y="509"/>
                  <a:pt x="2159" y="509"/>
                </a:cubicBezTo>
                <a:cubicBezTo>
                  <a:pt x="2165" y="504"/>
                  <a:pt x="2171" y="498"/>
                  <a:pt x="2177" y="493"/>
                </a:cubicBezTo>
                <a:cubicBezTo>
                  <a:pt x="2166" y="488"/>
                  <a:pt x="2155" y="483"/>
                  <a:pt x="2153" y="472"/>
                </a:cubicBezTo>
                <a:cubicBezTo>
                  <a:pt x="2150" y="464"/>
                  <a:pt x="2153" y="456"/>
                  <a:pt x="2159" y="446"/>
                </a:cubicBezTo>
                <a:cubicBezTo>
                  <a:pt x="2165" y="438"/>
                  <a:pt x="2165" y="438"/>
                  <a:pt x="2165" y="438"/>
                </a:cubicBezTo>
                <a:cubicBezTo>
                  <a:pt x="2193" y="459"/>
                  <a:pt x="2193" y="459"/>
                  <a:pt x="2193" y="459"/>
                </a:cubicBezTo>
                <a:cubicBezTo>
                  <a:pt x="2196" y="447"/>
                  <a:pt x="2200" y="433"/>
                  <a:pt x="2211" y="425"/>
                </a:cubicBezTo>
                <a:cubicBezTo>
                  <a:pt x="2208" y="423"/>
                  <a:pt x="2204" y="421"/>
                  <a:pt x="2202" y="421"/>
                </a:cubicBezTo>
                <a:cubicBezTo>
                  <a:pt x="2140" y="403"/>
                  <a:pt x="2140" y="403"/>
                  <a:pt x="2140" y="403"/>
                </a:cubicBezTo>
                <a:cubicBezTo>
                  <a:pt x="2204" y="403"/>
                  <a:pt x="2204" y="403"/>
                  <a:pt x="2204" y="403"/>
                </a:cubicBezTo>
                <a:cubicBezTo>
                  <a:pt x="2208" y="403"/>
                  <a:pt x="2212" y="403"/>
                  <a:pt x="2216" y="403"/>
                </a:cubicBezTo>
                <a:cubicBezTo>
                  <a:pt x="2223" y="403"/>
                  <a:pt x="2223" y="403"/>
                  <a:pt x="2223" y="403"/>
                </a:cubicBezTo>
                <a:cubicBezTo>
                  <a:pt x="2234" y="403"/>
                  <a:pt x="2239" y="402"/>
                  <a:pt x="2250" y="389"/>
                </a:cubicBezTo>
                <a:cubicBezTo>
                  <a:pt x="2253" y="385"/>
                  <a:pt x="2256" y="382"/>
                  <a:pt x="2258" y="379"/>
                </a:cubicBezTo>
                <a:cubicBezTo>
                  <a:pt x="2268" y="365"/>
                  <a:pt x="2279" y="351"/>
                  <a:pt x="2297" y="345"/>
                </a:cubicBezTo>
                <a:cubicBezTo>
                  <a:pt x="2304" y="342"/>
                  <a:pt x="2315" y="340"/>
                  <a:pt x="2327" y="336"/>
                </a:cubicBezTo>
                <a:cubicBezTo>
                  <a:pt x="2354" y="329"/>
                  <a:pt x="2410" y="315"/>
                  <a:pt x="2429" y="297"/>
                </a:cubicBezTo>
                <a:cubicBezTo>
                  <a:pt x="2428" y="297"/>
                  <a:pt x="2426" y="297"/>
                  <a:pt x="2425" y="298"/>
                </a:cubicBezTo>
                <a:cubicBezTo>
                  <a:pt x="2413" y="302"/>
                  <a:pt x="2413" y="302"/>
                  <a:pt x="2413" y="302"/>
                </a:cubicBezTo>
                <a:cubicBezTo>
                  <a:pt x="2412" y="290"/>
                  <a:pt x="2412" y="290"/>
                  <a:pt x="2412" y="290"/>
                </a:cubicBezTo>
                <a:cubicBezTo>
                  <a:pt x="2412" y="283"/>
                  <a:pt x="2414" y="276"/>
                  <a:pt x="2419" y="271"/>
                </a:cubicBezTo>
                <a:cubicBezTo>
                  <a:pt x="2432" y="257"/>
                  <a:pt x="2463" y="255"/>
                  <a:pt x="2487" y="254"/>
                </a:cubicBezTo>
                <a:cubicBezTo>
                  <a:pt x="2495" y="254"/>
                  <a:pt x="2502" y="254"/>
                  <a:pt x="2507" y="253"/>
                </a:cubicBezTo>
                <a:cubicBezTo>
                  <a:pt x="2512" y="252"/>
                  <a:pt x="2517" y="252"/>
                  <a:pt x="2520" y="252"/>
                </a:cubicBezTo>
                <a:cubicBezTo>
                  <a:pt x="2524" y="252"/>
                  <a:pt x="2535" y="252"/>
                  <a:pt x="2541" y="260"/>
                </a:cubicBezTo>
                <a:cubicBezTo>
                  <a:pt x="2544" y="265"/>
                  <a:pt x="2544" y="270"/>
                  <a:pt x="2544" y="276"/>
                </a:cubicBezTo>
                <a:cubicBezTo>
                  <a:pt x="2551" y="273"/>
                  <a:pt x="2558" y="274"/>
                  <a:pt x="2562" y="280"/>
                </a:cubicBezTo>
                <a:cubicBezTo>
                  <a:pt x="2564" y="282"/>
                  <a:pt x="2565" y="285"/>
                  <a:pt x="2566" y="289"/>
                </a:cubicBezTo>
                <a:cubicBezTo>
                  <a:pt x="2571" y="287"/>
                  <a:pt x="2576" y="285"/>
                  <a:pt x="2581" y="283"/>
                </a:cubicBezTo>
                <a:cubicBezTo>
                  <a:pt x="2591" y="280"/>
                  <a:pt x="2591" y="280"/>
                  <a:pt x="2591" y="280"/>
                </a:cubicBezTo>
                <a:cubicBezTo>
                  <a:pt x="2591" y="271"/>
                  <a:pt x="2594" y="259"/>
                  <a:pt x="2604" y="252"/>
                </a:cubicBezTo>
                <a:cubicBezTo>
                  <a:pt x="2635" y="228"/>
                  <a:pt x="2648" y="240"/>
                  <a:pt x="2665" y="258"/>
                </a:cubicBezTo>
                <a:cubicBezTo>
                  <a:pt x="2665" y="259"/>
                  <a:pt x="2665" y="259"/>
                  <a:pt x="2665" y="259"/>
                </a:cubicBezTo>
                <a:cubicBezTo>
                  <a:pt x="2666" y="246"/>
                  <a:pt x="2659" y="239"/>
                  <a:pt x="2645" y="226"/>
                </a:cubicBezTo>
                <a:cubicBezTo>
                  <a:pt x="2642" y="223"/>
                  <a:pt x="2638" y="220"/>
                  <a:pt x="2634" y="216"/>
                </a:cubicBezTo>
                <a:cubicBezTo>
                  <a:pt x="2621" y="203"/>
                  <a:pt x="2621" y="203"/>
                  <a:pt x="2621" y="203"/>
                </a:cubicBezTo>
                <a:cubicBezTo>
                  <a:pt x="2639" y="200"/>
                  <a:pt x="2639" y="200"/>
                  <a:pt x="2639" y="200"/>
                </a:cubicBezTo>
                <a:cubicBezTo>
                  <a:pt x="2645" y="199"/>
                  <a:pt x="2651" y="199"/>
                  <a:pt x="2660" y="198"/>
                </a:cubicBezTo>
                <a:cubicBezTo>
                  <a:pt x="2677" y="197"/>
                  <a:pt x="2708" y="196"/>
                  <a:pt x="2715" y="186"/>
                </a:cubicBezTo>
                <a:cubicBezTo>
                  <a:pt x="2716" y="185"/>
                  <a:pt x="2716" y="183"/>
                  <a:pt x="2716" y="180"/>
                </a:cubicBezTo>
                <a:cubicBezTo>
                  <a:pt x="2712" y="162"/>
                  <a:pt x="2712" y="162"/>
                  <a:pt x="2712" y="162"/>
                </a:cubicBezTo>
                <a:cubicBezTo>
                  <a:pt x="2714" y="163"/>
                  <a:pt x="2714" y="163"/>
                  <a:pt x="2714" y="163"/>
                </a:cubicBezTo>
                <a:cubicBezTo>
                  <a:pt x="2712" y="153"/>
                  <a:pt x="2712" y="141"/>
                  <a:pt x="2714" y="128"/>
                </a:cubicBezTo>
                <a:cubicBezTo>
                  <a:pt x="2726" y="76"/>
                  <a:pt x="2781" y="16"/>
                  <a:pt x="2817" y="3"/>
                </a:cubicBezTo>
                <a:cubicBezTo>
                  <a:pt x="2823" y="1"/>
                  <a:pt x="2830" y="0"/>
                  <a:pt x="2837" y="0"/>
                </a:cubicBezTo>
                <a:cubicBezTo>
                  <a:pt x="2871" y="0"/>
                  <a:pt x="2902" y="31"/>
                  <a:pt x="2912" y="62"/>
                </a:cubicBezTo>
                <a:cubicBezTo>
                  <a:pt x="2914" y="68"/>
                  <a:pt x="2912" y="75"/>
                  <a:pt x="2907" y="82"/>
                </a:cubicBezTo>
                <a:cubicBezTo>
                  <a:pt x="2908" y="81"/>
                  <a:pt x="2908" y="81"/>
                  <a:pt x="2908" y="81"/>
                </a:cubicBezTo>
                <a:cubicBezTo>
                  <a:pt x="2903" y="104"/>
                  <a:pt x="2903" y="104"/>
                  <a:pt x="2903" y="104"/>
                </a:cubicBezTo>
                <a:cubicBezTo>
                  <a:pt x="2901" y="109"/>
                  <a:pt x="2902" y="112"/>
                  <a:pt x="2902" y="112"/>
                </a:cubicBezTo>
                <a:cubicBezTo>
                  <a:pt x="2903" y="114"/>
                  <a:pt x="2914" y="115"/>
                  <a:pt x="2919" y="115"/>
                </a:cubicBezTo>
                <a:cubicBezTo>
                  <a:pt x="2934" y="115"/>
                  <a:pt x="2957" y="115"/>
                  <a:pt x="2962" y="139"/>
                </a:cubicBezTo>
                <a:cubicBezTo>
                  <a:pt x="2967" y="159"/>
                  <a:pt x="2946" y="183"/>
                  <a:pt x="2930" y="202"/>
                </a:cubicBezTo>
                <a:cubicBezTo>
                  <a:pt x="2949" y="200"/>
                  <a:pt x="2953" y="195"/>
                  <a:pt x="2969" y="169"/>
                </a:cubicBezTo>
                <a:cubicBezTo>
                  <a:pt x="2973" y="163"/>
                  <a:pt x="2973" y="163"/>
                  <a:pt x="2973" y="163"/>
                </a:cubicBezTo>
                <a:cubicBezTo>
                  <a:pt x="2977" y="156"/>
                  <a:pt x="2986" y="154"/>
                  <a:pt x="3003" y="154"/>
                </a:cubicBezTo>
                <a:cubicBezTo>
                  <a:pt x="3018" y="154"/>
                  <a:pt x="3039" y="156"/>
                  <a:pt x="3053" y="158"/>
                </a:cubicBezTo>
                <a:cubicBezTo>
                  <a:pt x="3061" y="159"/>
                  <a:pt x="3067" y="160"/>
                  <a:pt x="3070" y="160"/>
                </a:cubicBezTo>
                <a:cubicBezTo>
                  <a:pt x="3097" y="161"/>
                  <a:pt x="3110" y="176"/>
                  <a:pt x="3124" y="192"/>
                </a:cubicBezTo>
                <a:cubicBezTo>
                  <a:pt x="3127" y="196"/>
                  <a:pt x="3131" y="201"/>
                  <a:pt x="3135" y="205"/>
                </a:cubicBezTo>
                <a:cubicBezTo>
                  <a:pt x="3150" y="220"/>
                  <a:pt x="3151" y="232"/>
                  <a:pt x="3152" y="241"/>
                </a:cubicBezTo>
                <a:cubicBezTo>
                  <a:pt x="3152" y="245"/>
                  <a:pt x="3152" y="248"/>
                  <a:pt x="3153" y="250"/>
                </a:cubicBezTo>
                <a:cubicBezTo>
                  <a:pt x="3154" y="248"/>
                  <a:pt x="3156" y="246"/>
                  <a:pt x="3156" y="244"/>
                </a:cubicBezTo>
                <a:cubicBezTo>
                  <a:pt x="3164" y="214"/>
                  <a:pt x="3164" y="214"/>
                  <a:pt x="3164" y="214"/>
                </a:cubicBezTo>
                <a:cubicBezTo>
                  <a:pt x="3174" y="243"/>
                  <a:pt x="3174" y="243"/>
                  <a:pt x="3174" y="243"/>
                </a:cubicBezTo>
                <a:cubicBezTo>
                  <a:pt x="3177" y="254"/>
                  <a:pt x="3181" y="262"/>
                  <a:pt x="3185" y="270"/>
                </a:cubicBezTo>
                <a:cubicBezTo>
                  <a:pt x="3195" y="293"/>
                  <a:pt x="3205" y="313"/>
                  <a:pt x="3187" y="343"/>
                </a:cubicBezTo>
                <a:cubicBezTo>
                  <a:pt x="3187" y="343"/>
                  <a:pt x="3188" y="343"/>
                  <a:pt x="3188" y="343"/>
                </a:cubicBezTo>
                <a:cubicBezTo>
                  <a:pt x="3202" y="345"/>
                  <a:pt x="3202" y="345"/>
                  <a:pt x="3202" y="345"/>
                </a:cubicBezTo>
                <a:cubicBezTo>
                  <a:pt x="3195" y="357"/>
                  <a:pt x="3195" y="357"/>
                  <a:pt x="3195" y="357"/>
                </a:cubicBezTo>
                <a:cubicBezTo>
                  <a:pt x="3191" y="364"/>
                  <a:pt x="3190" y="370"/>
                  <a:pt x="3190" y="379"/>
                </a:cubicBezTo>
                <a:cubicBezTo>
                  <a:pt x="3189" y="389"/>
                  <a:pt x="3189" y="401"/>
                  <a:pt x="3181" y="415"/>
                </a:cubicBezTo>
                <a:cubicBezTo>
                  <a:pt x="3172" y="430"/>
                  <a:pt x="3159" y="438"/>
                  <a:pt x="3147" y="445"/>
                </a:cubicBezTo>
                <a:cubicBezTo>
                  <a:pt x="3162" y="461"/>
                  <a:pt x="3162" y="461"/>
                  <a:pt x="3162" y="461"/>
                </a:cubicBezTo>
                <a:cubicBezTo>
                  <a:pt x="3139" y="460"/>
                  <a:pt x="3139" y="460"/>
                  <a:pt x="3139" y="460"/>
                </a:cubicBezTo>
                <a:cubicBezTo>
                  <a:pt x="3139" y="460"/>
                  <a:pt x="3139" y="460"/>
                  <a:pt x="3139" y="460"/>
                </a:cubicBezTo>
                <a:cubicBezTo>
                  <a:pt x="3131" y="460"/>
                  <a:pt x="3129" y="461"/>
                  <a:pt x="3129" y="461"/>
                </a:cubicBezTo>
                <a:cubicBezTo>
                  <a:pt x="3129" y="462"/>
                  <a:pt x="3129" y="464"/>
                  <a:pt x="3128" y="466"/>
                </a:cubicBezTo>
                <a:cubicBezTo>
                  <a:pt x="3128" y="471"/>
                  <a:pt x="3127" y="480"/>
                  <a:pt x="3117" y="485"/>
                </a:cubicBezTo>
                <a:cubicBezTo>
                  <a:pt x="3112" y="487"/>
                  <a:pt x="3107" y="489"/>
                  <a:pt x="3101" y="491"/>
                </a:cubicBezTo>
                <a:cubicBezTo>
                  <a:pt x="3090" y="495"/>
                  <a:pt x="3079" y="499"/>
                  <a:pt x="3072" y="504"/>
                </a:cubicBezTo>
                <a:cubicBezTo>
                  <a:pt x="3056" y="518"/>
                  <a:pt x="3041" y="543"/>
                  <a:pt x="3028" y="565"/>
                </a:cubicBezTo>
                <a:cubicBezTo>
                  <a:pt x="3022" y="576"/>
                  <a:pt x="3016" y="587"/>
                  <a:pt x="3010" y="595"/>
                </a:cubicBezTo>
                <a:cubicBezTo>
                  <a:pt x="3009" y="597"/>
                  <a:pt x="3007" y="599"/>
                  <a:pt x="3006" y="602"/>
                </a:cubicBezTo>
                <a:cubicBezTo>
                  <a:pt x="3000" y="613"/>
                  <a:pt x="2992" y="627"/>
                  <a:pt x="2978" y="627"/>
                </a:cubicBezTo>
                <a:cubicBezTo>
                  <a:pt x="2973" y="627"/>
                  <a:pt x="2969" y="626"/>
                  <a:pt x="2966" y="626"/>
                </a:cubicBezTo>
                <a:cubicBezTo>
                  <a:pt x="2963" y="625"/>
                  <a:pt x="2960" y="625"/>
                  <a:pt x="2956" y="625"/>
                </a:cubicBezTo>
                <a:cubicBezTo>
                  <a:pt x="2952" y="625"/>
                  <a:pt x="2950" y="626"/>
                  <a:pt x="2949" y="628"/>
                </a:cubicBezTo>
                <a:cubicBezTo>
                  <a:pt x="2942" y="640"/>
                  <a:pt x="2934" y="651"/>
                  <a:pt x="2927" y="662"/>
                </a:cubicBezTo>
                <a:cubicBezTo>
                  <a:pt x="2932" y="662"/>
                  <a:pt x="2939" y="664"/>
                  <a:pt x="2946" y="665"/>
                </a:cubicBezTo>
                <a:cubicBezTo>
                  <a:pt x="2951" y="666"/>
                  <a:pt x="2955" y="667"/>
                  <a:pt x="2958" y="667"/>
                </a:cubicBezTo>
                <a:cubicBezTo>
                  <a:pt x="2978" y="663"/>
                  <a:pt x="3009" y="651"/>
                  <a:pt x="3013" y="639"/>
                </a:cubicBezTo>
                <a:cubicBezTo>
                  <a:pt x="3014" y="638"/>
                  <a:pt x="3014" y="636"/>
                  <a:pt x="3012" y="633"/>
                </a:cubicBezTo>
                <a:cubicBezTo>
                  <a:pt x="3011" y="632"/>
                  <a:pt x="3010" y="631"/>
                  <a:pt x="3009" y="629"/>
                </a:cubicBezTo>
                <a:cubicBezTo>
                  <a:pt x="3023" y="617"/>
                  <a:pt x="3023" y="617"/>
                  <a:pt x="3023" y="617"/>
                </a:cubicBezTo>
                <a:cubicBezTo>
                  <a:pt x="3024" y="618"/>
                  <a:pt x="3025" y="619"/>
                  <a:pt x="3026" y="621"/>
                </a:cubicBezTo>
                <a:cubicBezTo>
                  <a:pt x="3029" y="624"/>
                  <a:pt x="3032" y="625"/>
                  <a:pt x="3034" y="626"/>
                </a:cubicBezTo>
                <a:cubicBezTo>
                  <a:pt x="3031" y="621"/>
                  <a:pt x="3031" y="621"/>
                  <a:pt x="3031" y="621"/>
                </a:cubicBezTo>
                <a:cubicBezTo>
                  <a:pt x="3024" y="610"/>
                  <a:pt x="3022" y="592"/>
                  <a:pt x="3027" y="578"/>
                </a:cubicBezTo>
                <a:cubicBezTo>
                  <a:pt x="3031" y="566"/>
                  <a:pt x="3038" y="558"/>
                  <a:pt x="3048" y="554"/>
                </a:cubicBezTo>
                <a:cubicBezTo>
                  <a:pt x="3061" y="549"/>
                  <a:pt x="3071" y="557"/>
                  <a:pt x="3077" y="562"/>
                </a:cubicBezTo>
                <a:cubicBezTo>
                  <a:pt x="3079" y="564"/>
                  <a:pt x="3082" y="567"/>
                  <a:pt x="3084" y="567"/>
                </a:cubicBezTo>
                <a:cubicBezTo>
                  <a:pt x="3084" y="567"/>
                  <a:pt x="3086" y="567"/>
                  <a:pt x="3091" y="561"/>
                </a:cubicBezTo>
                <a:cubicBezTo>
                  <a:pt x="3092" y="559"/>
                  <a:pt x="3094" y="558"/>
                  <a:pt x="3095" y="556"/>
                </a:cubicBezTo>
                <a:cubicBezTo>
                  <a:pt x="3109" y="568"/>
                  <a:pt x="3109" y="568"/>
                  <a:pt x="3109" y="568"/>
                </a:cubicBezTo>
                <a:cubicBezTo>
                  <a:pt x="3108" y="569"/>
                  <a:pt x="3107" y="570"/>
                  <a:pt x="3106" y="571"/>
                </a:cubicBezTo>
                <a:cubicBezTo>
                  <a:pt x="3105" y="574"/>
                  <a:pt x="3105" y="576"/>
                  <a:pt x="3107" y="579"/>
                </a:cubicBezTo>
                <a:cubicBezTo>
                  <a:pt x="3111" y="586"/>
                  <a:pt x="3124" y="593"/>
                  <a:pt x="3134" y="593"/>
                </a:cubicBezTo>
                <a:cubicBezTo>
                  <a:pt x="3137" y="593"/>
                  <a:pt x="3141" y="592"/>
                  <a:pt x="3144" y="589"/>
                </a:cubicBezTo>
                <a:cubicBezTo>
                  <a:pt x="3147" y="584"/>
                  <a:pt x="3147" y="576"/>
                  <a:pt x="3143" y="565"/>
                </a:cubicBezTo>
                <a:cubicBezTo>
                  <a:pt x="3161" y="559"/>
                  <a:pt x="3161" y="559"/>
                  <a:pt x="3161" y="559"/>
                </a:cubicBezTo>
                <a:cubicBezTo>
                  <a:pt x="3164" y="567"/>
                  <a:pt x="3167" y="581"/>
                  <a:pt x="3171" y="597"/>
                </a:cubicBezTo>
                <a:cubicBezTo>
                  <a:pt x="3173" y="604"/>
                  <a:pt x="3174" y="612"/>
                  <a:pt x="3177" y="621"/>
                </a:cubicBezTo>
                <a:cubicBezTo>
                  <a:pt x="3177" y="620"/>
                  <a:pt x="3177" y="620"/>
                  <a:pt x="3177" y="620"/>
                </a:cubicBezTo>
                <a:cubicBezTo>
                  <a:pt x="3183" y="618"/>
                  <a:pt x="3190" y="615"/>
                  <a:pt x="3198" y="612"/>
                </a:cubicBezTo>
                <a:cubicBezTo>
                  <a:pt x="3221" y="602"/>
                  <a:pt x="3248" y="592"/>
                  <a:pt x="3267" y="596"/>
                </a:cubicBezTo>
                <a:cubicBezTo>
                  <a:pt x="3305" y="605"/>
                  <a:pt x="3342" y="613"/>
                  <a:pt x="3379" y="622"/>
                </a:cubicBezTo>
                <a:cubicBezTo>
                  <a:pt x="3426" y="633"/>
                  <a:pt x="3426" y="633"/>
                  <a:pt x="3426" y="633"/>
                </a:cubicBezTo>
                <a:cubicBezTo>
                  <a:pt x="3378" y="640"/>
                  <a:pt x="3378" y="640"/>
                  <a:pt x="3378" y="640"/>
                </a:cubicBezTo>
                <a:cubicBezTo>
                  <a:pt x="3370" y="641"/>
                  <a:pt x="3367" y="644"/>
                  <a:pt x="3367" y="645"/>
                </a:cubicBezTo>
                <a:cubicBezTo>
                  <a:pt x="3366" y="653"/>
                  <a:pt x="3382" y="668"/>
                  <a:pt x="3394" y="672"/>
                </a:cubicBezTo>
                <a:cubicBezTo>
                  <a:pt x="3400" y="674"/>
                  <a:pt x="3406" y="677"/>
                  <a:pt x="3413" y="679"/>
                </a:cubicBezTo>
                <a:cubicBezTo>
                  <a:pt x="3431" y="686"/>
                  <a:pt x="3449" y="694"/>
                  <a:pt x="3465" y="691"/>
                </a:cubicBezTo>
                <a:cubicBezTo>
                  <a:pt x="3467" y="690"/>
                  <a:pt x="3471" y="690"/>
                  <a:pt x="3476" y="689"/>
                </a:cubicBezTo>
                <a:cubicBezTo>
                  <a:pt x="3526" y="684"/>
                  <a:pt x="3533" y="677"/>
                  <a:pt x="3534" y="674"/>
                </a:cubicBezTo>
                <a:cubicBezTo>
                  <a:pt x="3525" y="642"/>
                  <a:pt x="3525" y="627"/>
                  <a:pt x="3531" y="596"/>
                </a:cubicBezTo>
                <a:cubicBezTo>
                  <a:pt x="3533" y="585"/>
                  <a:pt x="3533" y="585"/>
                  <a:pt x="3533" y="585"/>
                </a:cubicBezTo>
                <a:cubicBezTo>
                  <a:pt x="3544" y="589"/>
                  <a:pt x="3544" y="589"/>
                  <a:pt x="3544" y="589"/>
                </a:cubicBezTo>
                <a:cubicBezTo>
                  <a:pt x="3545" y="590"/>
                  <a:pt x="3547" y="590"/>
                  <a:pt x="3548" y="591"/>
                </a:cubicBezTo>
                <a:cubicBezTo>
                  <a:pt x="3552" y="570"/>
                  <a:pt x="3552" y="570"/>
                  <a:pt x="3552" y="570"/>
                </a:cubicBezTo>
                <a:cubicBezTo>
                  <a:pt x="3563" y="576"/>
                  <a:pt x="3563" y="576"/>
                  <a:pt x="3563" y="576"/>
                </a:cubicBezTo>
                <a:cubicBezTo>
                  <a:pt x="3566" y="578"/>
                  <a:pt x="3572" y="582"/>
                  <a:pt x="3580" y="586"/>
                </a:cubicBezTo>
                <a:cubicBezTo>
                  <a:pt x="3598" y="597"/>
                  <a:pt x="3645" y="626"/>
                  <a:pt x="3659" y="628"/>
                </a:cubicBezTo>
                <a:cubicBezTo>
                  <a:pt x="3667" y="619"/>
                  <a:pt x="3676" y="615"/>
                  <a:pt x="3686" y="615"/>
                </a:cubicBezTo>
                <a:cubicBezTo>
                  <a:pt x="3714" y="615"/>
                  <a:pt x="3741" y="649"/>
                  <a:pt x="3758" y="671"/>
                </a:cubicBezTo>
                <a:cubicBezTo>
                  <a:pt x="3765" y="679"/>
                  <a:pt x="3765" y="679"/>
                  <a:pt x="3765" y="679"/>
                </a:cubicBezTo>
                <a:cubicBezTo>
                  <a:pt x="3778" y="695"/>
                  <a:pt x="3773" y="713"/>
                  <a:pt x="3769" y="729"/>
                </a:cubicBezTo>
                <a:cubicBezTo>
                  <a:pt x="3768" y="733"/>
                  <a:pt x="3767" y="737"/>
                  <a:pt x="3766" y="741"/>
                </a:cubicBezTo>
                <a:cubicBezTo>
                  <a:pt x="3765" y="745"/>
                  <a:pt x="3767" y="749"/>
                  <a:pt x="3769" y="756"/>
                </a:cubicBezTo>
                <a:cubicBezTo>
                  <a:pt x="3773" y="764"/>
                  <a:pt x="3777" y="774"/>
                  <a:pt x="3774" y="787"/>
                </a:cubicBezTo>
                <a:cubicBezTo>
                  <a:pt x="3771" y="798"/>
                  <a:pt x="3765" y="807"/>
                  <a:pt x="3760" y="815"/>
                </a:cubicBezTo>
                <a:cubicBezTo>
                  <a:pt x="3752" y="826"/>
                  <a:pt x="3746" y="834"/>
                  <a:pt x="3748" y="849"/>
                </a:cubicBezTo>
                <a:cubicBezTo>
                  <a:pt x="3766" y="854"/>
                  <a:pt x="3775" y="879"/>
                  <a:pt x="3782" y="901"/>
                </a:cubicBezTo>
                <a:cubicBezTo>
                  <a:pt x="3785" y="908"/>
                  <a:pt x="3787" y="913"/>
                  <a:pt x="3789" y="918"/>
                </a:cubicBezTo>
                <a:cubicBezTo>
                  <a:pt x="3791" y="923"/>
                  <a:pt x="3796" y="925"/>
                  <a:pt x="3806" y="928"/>
                </a:cubicBezTo>
                <a:cubicBezTo>
                  <a:pt x="3814" y="930"/>
                  <a:pt x="3824" y="933"/>
                  <a:pt x="3832" y="941"/>
                </a:cubicBezTo>
                <a:cubicBezTo>
                  <a:pt x="3839" y="923"/>
                  <a:pt x="3845" y="905"/>
                  <a:pt x="3850" y="886"/>
                </a:cubicBezTo>
                <a:cubicBezTo>
                  <a:pt x="3857" y="862"/>
                  <a:pt x="3864" y="838"/>
                  <a:pt x="3876" y="813"/>
                </a:cubicBezTo>
                <a:cubicBezTo>
                  <a:pt x="3884" y="796"/>
                  <a:pt x="3884" y="796"/>
                  <a:pt x="3884" y="796"/>
                </a:cubicBezTo>
                <a:cubicBezTo>
                  <a:pt x="3892" y="813"/>
                  <a:pt x="3892" y="813"/>
                  <a:pt x="3892" y="813"/>
                </a:cubicBezTo>
                <a:cubicBezTo>
                  <a:pt x="3896" y="820"/>
                  <a:pt x="3899" y="827"/>
                  <a:pt x="3902" y="833"/>
                </a:cubicBezTo>
                <a:cubicBezTo>
                  <a:pt x="3913" y="858"/>
                  <a:pt x="3920" y="873"/>
                  <a:pt x="3947" y="879"/>
                </a:cubicBezTo>
                <a:cubicBezTo>
                  <a:pt x="3952" y="879"/>
                  <a:pt x="3954" y="876"/>
                  <a:pt x="3958" y="867"/>
                </a:cubicBezTo>
                <a:cubicBezTo>
                  <a:pt x="3961" y="859"/>
                  <a:pt x="3966" y="846"/>
                  <a:pt x="3979" y="846"/>
                </a:cubicBezTo>
                <a:cubicBezTo>
                  <a:pt x="3984" y="846"/>
                  <a:pt x="3989" y="848"/>
                  <a:pt x="3995" y="851"/>
                </a:cubicBezTo>
                <a:cubicBezTo>
                  <a:pt x="3998" y="853"/>
                  <a:pt x="4003" y="857"/>
                  <a:pt x="4010" y="862"/>
                </a:cubicBezTo>
                <a:cubicBezTo>
                  <a:pt x="4025" y="872"/>
                  <a:pt x="4063" y="899"/>
                  <a:pt x="4074" y="903"/>
                </a:cubicBezTo>
                <a:cubicBezTo>
                  <a:pt x="4078" y="900"/>
                  <a:pt x="4082" y="896"/>
                  <a:pt x="4085" y="893"/>
                </a:cubicBezTo>
                <a:cubicBezTo>
                  <a:pt x="4100" y="879"/>
                  <a:pt x="4117" y="863"/>
                  <a:pt x="4136" y="864"/>
                </a:cubicBezTo>
                <a:cubicBezTo>
                  <a:pt x="4125" y="814"/>
                  <a:pt x="4145" y="790"/>
                  <a:pt x="4179" y="748"/>
                </a:cubicBezTo>
                <a:cubicBezTo>
                  <a:pt x="4179" y="747"/>
                  <a:pt x="4178" y="740"/>
                  <a:pt x="4177" y="736"/>
                </a:cubicBezTo>
                <a:cubicBezTo>
                  <a:pt x="4176" y="724"/>
                  <a:pt x="4175" y="714"/>
                  <a:pt x="4180" y="708"/>
                </a:cubicBezTo>
                <a:cubicBezTo>
                  <a:pt x="4183" y="705"/>
                  <a:pt x="4186" y="704"/>
                  <a:pt x="4190" y="704"/>
                </a:cubicBezTo>
                <a:cubicBezTo>
                  <a:pt x="4194" y="704"/>
                  <a:pt x="4194" y="704"/>
                  <a:pt x="4194" y="704"/>
                </a:cubicBezTo>
                <a:cubicBezTo>
                  <a:pt x="4238" y="715"/>
                  <a:pt x="4238" y="715"/>
                  <a:pt x="4238" y="715"/>
                </a:cubicBezTo>
                <a:cubicBezTo>
                  <a:pt x="4303" y="731"/>
                  <a:pt x="4367" y="746"/>
                  <a:pt x="4432" y="762"/>
                </a:cubicBezTo>
                <a:cubicBezTo>
                  <a:pt x="4444" y="765"/>
                  <a:pt x="4444" y="765"/>
                  <a:pt x="4444" y="765"/>
                </a:cubicBezTo>
                <a:cubicBezTo>
                  <a:pt x="4450" y="766"/>
                  <a:pt x="4455" y="767"/>
                  <a:pt x="4460" y="768"/>
                </a:cubicBezTo>
                <a:cubicBezTo>
                  <a:pt x="4496" y="776"/>
                  <a:pt x="4514" y="780"/>
                  <a:pt x="4527" y="830"/>
                </a:cubicBezTo>
                <a:cubicBezTo>
                  <a:pt x="4533" y="852"/>
                  <a:pt x="4533" y="852"/>
                  <a:pt x="4533" y="852"/>
                </a:cubicBezTo>
                <a:cubicBezTo>
                  <a:pt x="4513" y="840"/>
                  <a:pt x="4513" y="840"/>
                  <a:pt x="4513" y="840"/>
                </a:cubicBezTo>
                <a:cubicBezTo>
                  <a:pt x="4504" y="834"/>
                  <a:pt x="4499" y="838"/>
                  <a:pt x="4495" y="844"/>
                </a:cubicBezTo>
                <a:cubicBezTo>
                  <a:pt x="4510" y="846"/>
                  <a:pt x="4527" y="847"/>
                  <a:pt x="4535" y="858"/>
                </a:cubicBezTo>
                <a:cubicBezTo>
                  <a:pt x="4538" y="860"/>
                  <a:pt x="4539" y="863"/>
                  <a:pt x="4541" y="865"/>
                </a:cubicBezTo>
                <a:cubicBezTo>
                  <a:pt x="4547" y="873"/>
                  <a:pt x="4547" y="873"/>
                  <a:pt x="4552" y="873"/>
                </a:cubicBezTo>
                <a:cubicBezTo>
                  <a:pt x="4554" y="873"/>
                  <a:pt x="4556" y="873"/>
                  <a:pt x="4559" y="873"/>
                </a:cubicBezTo>
                <a:cubicBezTo>
                  <a:pt x="4580" y="870"/>
                  <a:pt x="4599" y="880"/>
                  <a:pt x="4605" y="897"/>
                </a:cubicBezTo>
                <a:cubicBezTo>
                  <a:pt x="4609" y="909"/>
                  <a:pt x="4606" y="922"/>
                  <a:pt x="4597" y="933"/>
                </a:cubicBezTo>
                <a:cubicBezTo>
                  <a:pt x="4606" y="938"/>
                  <a:pt x="4612" y="939"/>
                  <a:pt x="4617" y="939"/>
                </a:cubicBezTo>
                <a:cubicBezTo>
                  <a:pt x="4625" y="939"/>
                  <a:pt x="4634" y="936"/>
                  <a:pt x="4644" y="932"/>
                </a:cubicBezTo>
                <a:cubicBezTo>
                  <a:pt x="4657" y="928"/>
                  <a:pt x="4671" y="923"/>
                  <a:pt x="4689" y="923"/>
                </a:cubicBezTo>
                <a:cubicBezTo>
                  <a:pt x="4835" y="927"/>
                  <a:pt x="4835" y="927"/>
                  <a:pt x="4835" y="927"/>
                </a:cubicBezTo>
                <a:cubicBezTo>
                  <a:pt x="4848" y="927"/>
                  <a:pt x="4860" y="939"/>
                  <a:pt x="4868" y="950"/>
                </a:cubicBezTo>
                <a:cubicBezTo>
                  <a:pt x="4883" y="971"/>
                  <a:pt x="4897" y="1003"/>
                  <a:pt x="4891" y="1021"/>
                </a:cubicBezTo>
                <a:cubicBezTo>
                  <a:pt x="4889" y="1027"/>
                  <a:pt x="4888" y="1033"/>
                  <a:pt x="4886" y="1037"/>
                </a:cubicBezTo>
                <a:cubicBezTo>
                  <a:pt x="4881" y="1053"/>
                  <a:pt x="4881" y="1053"/>
                  <a:pt x="4898" y="1061"/>
                </a:cubicBezTo>
                <a:cubicBezTo>
                  <a:pt x="4901" y="1063"/>
                  <a:pt x="4905" y="1064"/>
                  <a:pt x="4909" y="1066"/>
                </a:cubicBezTo>
                <a:cubicBezTo>
                  <a:pt x="4918" y="1070"/>
                  <a:pt x="4931" y="1074"/>
                  <a:pt x="4936" y="1086"/>
                </a:cubicBezTo>
                <a:cubicBezTo>
                  <a:pt x="4958" y="1069"/>
                  <a:pt x="4985" y="1052"/>
                  <a:pt x="5013" y="1052"/>
                </a:cubicBezTo>
                <a:cubicBezTo>
                  <a:pt x="5026" y="1052"/>
                  <a:pt x="5037" y="1055"/>
                  <a:pt x="5048" y="1062"/>
                </a:cubicBezTo>
                <a:cubicBezTo>
                  <a:pt x="5093" y="1090"/>
                  <a:pt x="5124" y="1089"/>
                  <a:pt x="5162" y="1057"/>
                </a:cubicBezTo>
                <a:cubicBezTo>
                  <a:pt x="5169" y="1051"/>
                  <a:pt x="5169" y="1051"/>
                  <a:pt x="5169" y="1051"/>
                </a:cubicBezTo>
                <a:cubicBezTo>
                  <a:pt x="5175" y="1058"/>
                  <a:pt x="5175" y="1058"/>
                  <a:pt x="5175" y="1058"/>
                </a:cubicBezTo>
                <a:cubicBezTo>
                  <a:pt x="5184" y="1068"/>
                  <a:pt x="5186" y="1082"/>
                  <a:pt x="5189" y="1095"/>
                </a:cubicBezTo>
                <a:cubicBezTo>
                  <a:pt x="5190" y="1103"/>
                  <a:pt x="5192" y="1114"/>
                  <a:pt x="5195" y="1116"/>
                </a:cubicBezTo>
                <a:cubicBezTo>
                  <a:pt x="5198" y="1119"/>
                  <a:pt x="5203" y="1124"/>
                  <a:pt x="5209" y="1129"/>
                </a:cubicBezTo>
                <a:cubicBezTo>
                  <a:pt x="5218" y="1138"/>
                  <a:pt x="5238" y="1158"/>
                  <a:pt x="5245" y="1159"/>
                </a:cubicBezTo>
                <a:cubicBezTo>
                  <a:pt x="5245" y="1159"/>
                  <a:pt x="5245" y="1159"/>
                  <a:pt x="5245" y="1159"/>
                </a:cubicBezTo>
                <a:cubicBezTo>
                  <a:pt x="5265" y="1159"/>
                  <a:pt x="5274" y="1136"/>
                  <a:pt x="5275" y="1120"/>
                </a:cubicBezTo>
                <a:cubicBezTo>
                  <a:pt x="5275" y="1115"/>
                  <a:pt x="5274" y="1090"/>
                  <a:pt x="5252" y="1090"/>
                </a:cubicBezTo>
                <a:cubicBezTo>
                  <a:pt x="5225" y="1090"/>
                  <a:pt x="5225" y="1090"/>
                  <a:pt x="5225" y="1090"/>
                </a:cubicBezTo>
                <a:cubicBezTo>
                  <a:pt x="5247" y="1073"/>
                  <a:pt x="5247" y="1073"/>
                  <a:pt x="5247" y="1073"/>
                </a:cubicBezTo>
                <a:cubicBezTo>
                  <a:pt x="5251" y="1071"/>
                  <a:pt x="5252" y="1062"/>
                  <a:pt x="5254" y="1054"/>
                </a:cubicBezTo>
                <a:cubicBezTo>
                  <a:pt x="5257" y="1041"/>
                  <a:pt x="5260" y="1023"/>
                  <a:pt x="5277" y="1023"/>
                </a:cubicBezTo>
                <a:cubicBezTo>
                  <a:pt x="5280" y="1023"/>
                  <a:pt x="5282" y="1024"/>
                  <a:pt x="5285" y="1024"/>
                </a:cubicBezTo>
                <a:cubicBezTo>
                  <a:pt x="5294" y="1027"/>
                  <a:pt x="5303" y="1030"/>
                  <a:pt x="5312" y="1033"/>
                </a:cubicBezTo>
                <a:cubicBezTo>
                  <a:pt x="5331" y="1039"/>
                  <a:pt x="5350" y="1045"/>
                  <a:pt x="5368" y="1048"/>
                </a:cubicBezTo>
                <a:cubicBezTo>
                  <a:pt x="5386" y="1050"/>
                  <a:pt x="5410" y="1049"/>
                  <a:pt x="5432" y="1047"/>
                </a:cubicBezTo>
                <a:cubicBezTo>
                  <a:pt x="5442" y="1047"/>
                  <a:pt x="5453" y="1046"/>
                  <a:pt x="5464" y="1046"/>
                </a:cubicBezTo>
                <a:cubicBezTo>
                  <a:pt x="5485" y="1046"/>
                  <a:pt x="5507" y="1060"/>
                  <a:pt x="5525" y="1072"/>
                </a:cubicBezTo>
                <a:cubicBezTo>
                  <a:pt x="5532" y="1076"/>
                  <a:pt x="5538" y="1080"/>
                  <a:pt x="5543" y="1083"/>
                </a:cubicBezTo>
                <a:cubicBezTo>
                  <a:pt x="5565" y="1095"/>
                  <a:pt x="5583" y="1112"/>
                  <a:pt x="5601" y="1128"/>
                </a:cubicBezTo>
                <a:cubicBezTo>
                  <a:pt x="5611" y="1137"/>
                  <a:pt x="5611" y="1137"/>
                  <a:pt x="5611" y="1137"/>
                </a:cubicBezTo>
                <a:cubicBezTo>
                  <a:pt x="5615" y="1140"/>
                  <a:pt x="5623" y="1143"/>
                  <a:pt x="5631" y="1147"/>
                </a:cubicBezTo>
                <a:cubicBezTo>
                  <a:pt x="5646" y="1153"/>
                  <a:pt x="5662" y="1160"/>
                  <a:pt x="5666" y="1173"/>
                </a:cubicBezTo>
                <a:cubicBezTo>
                  <a:pt x="5669" y="1188"/>
                  <a:pt x="5692" y="1210"/>
                  <a:pt x="5706" y="1212"/>
                </a:cubicBezTo>
                <a:cubicBezTo>
                  <a:pt x="5720" y="1214"/>
                  <a:pt x="5731" y="1221"/>
                  <a:pt x="5735" y="1230"/>
                </a:cubicBezTo>
                <a:cubicBezTo>
                  <a:pt x="5737" y="1234"/>
                  <a:pt x="5738" y="1239"/>
                  <a:pt x="5737" y="1243"/>
                </a:cubicBezTo>
                <a:cubicBezTo>
                  <a:pt x="5739" y="1244"/>
                  <a:pt x="5742" y="1245"/>
                  <a:pt x="5744" y="1246"/>
                </a:cubicBezTo>
                <a:cubicBezTo>
                  <a:pt x="5750" y="1248"/>
                  <a:pt x="5754" y="1250"/>
                  <a:pt x="5758" y="1250"/>
                </a:cubicBezTo>
                <a:cubicBezTo>
                  <a:pt x="5777" y="1252"/>
                  <a:pt x="5777" y="1252"/>
                  <a:pt x="5777" y="1252"/>
                </a:cubicBezTo>
                <a:cubicBezTo>
                  <a:pt x="5770" y="1260"/>
                  <a:pt x="5770" y="1260"/>
                  <a:pt x="5770" y="1260"/>
                </a:cubicBezTo>
                <a:cubicBezTo>
                  <a:pt x="5804" y="1262"/>
                  <a:pt x="5808" y="1292"/>
                  <a:pt x="5810" y="1312"/>
                </a:cubicBezTo>
                <a:cubicBezTo>
                  <a:pt x="5811" y="1317"/>
                  <a:pt x="5811" y="1321"/>
                  <a:pt x="5812" y="1325"/>
                </a:cubicBezTo>
                <a:cubicBezTo>
                  <a:pt x="5812" y="1326"/>
                  <a:pt x="5812" y="1326"/>
                  <a:pt x="5812" y="1327"/>
                </a:cubicBezTo>
                <a:cubicBezTo>
                  <a:pt x="5814" y="1330"/>
                  <a:pt x="5814" y="1330"/>
                  <a:pt x="5814" y="1330"/>
                </a:cubicBezTo>
                <a:cubicBezTo>
                  <a:pt x="5813" y="1329"/>
                  <a:pt x="5813" y="1329"/>
                  <a:pt x="5813" y="1329"/>
                </a:cubicBezTo>
                <a:cubicBezTo>
                  <a:pt x="5813" y="1331"/>
                  <a:pt x="5814" y="1334"/>
                  <a:pt x="5815" y="1336"/>
                </a:cubicBezTo>
                <a:cubicBezTo>
                  <a:pt x="5820" y="1325"/>
                  <a:pt x="5820" y="1325"/>
                  <a:pt x="5820" y="1325"/>
                </a:cubicBezTo>
                <a:cubicBezTo>
                  <a:pt x="5821" y="1325"/>
                  <a:pt x="5822" y="1326"/>
                  <a:pt x="5824" y="1326"/>
                </a:cubicBezTo>
                <a:cubicBezTo>
                  <a:pt x="5828" y="1328"/>
                  <a:pt x="5830" y="1328"/>
                  <a:pt x="5832" y="1328"/>
                </a:cubicBezTo>
                <a:cubicBezTo>
                  <a:pt x="5833" y="1328"/>
                  <a:pt x="5835" y="1328"/>
                  <a:pt x="5836" y="1324"/>
                </a:cubicBezTo>
                <a:cubicBezTo>
                  <a:pt x="5838" y="1315"/>
                  <a:pt x="5838" y="1315"/>
                  <a:pt x="5838" y="1315"/>
                </a:cubicBezTo>
                <a:cubicBezTo>
                  <a:pt x="5847" y="1317"/>
                  <a:pt x="5847" y="1317"/>
                  <a:pt x="5847" y="1317"/>
                </a:cubicBezTo>
                <a:cubicBezTo>
                  <a:pt x="5855" y="1319"/>
                  <a:pt x="5864" y="1324"/>
                  <a:pt x="5869" y="1328"/>
                </a:cubicBezTo>
                <a:cubicBezTo>
                  <a:pt x="5872" y="1330"/>
                  <a:pt x="5872" y="1330"/>
                  <a:pt x="5872" y="1330"/>
                </a:cubicBezTo>
                <a:cubicBezTo>
                  <a:pt x="5896" y="1322"/>
                  <a:pt x="5936" y="1347"/>
                  <a:pt x="5956" y="1371"/>
                </a:cubicBezTo>
                <a:cubicBezTo>
                  <a:pt x="5965" y="1382"/>
                  <a:pt x="5971" y="1394"/>
                  <a:pt x="5971" y="1404"/>
                </a:cubicBezTo>
                <a:cubicBezTo>
                  <a:pt x="5975" y="1405"/>
                  <a:pt x="5978" y="1406"/>
                  <a:pt x="5981" y="1408"/>
                </a:cubicBezTo>
                <a:cubicBezTo>
                  <a:pt x="5986" y="1410"/>
                  <a:pt x="5992" y="1411"/>
                  <a:pt x="5996" y="1412"/>
                </a:cubicBezTo>
                <a:cubicBezTo>
                  <a:pt x="6028" y="1415"/>
                  <a:pt x="6028" y="1415"/>
                  <a:pt x="6028" y="1415"/>
                </a:cubicBezTo>
                <a:cubicBezTo>
                  <a:pt x="6000" y="1429"/>
                  <a:pt x="6000" y="1429"/>
                  <a:pt x="6000" y="1429"/>
                </a:cubicBezTo>
                <a:cubicBezTo>
                  <a:pt x="5996" y="1431"/>
                  <a:pt x="5993" y="1432"/>
                  <a:pt x="5990" y="1434"/>
                </a:cubicBezTo>
                <a:cubicBezTo>
                  <a:pt x="5971" y="1443"/>
                  <a:pt x="5965" y="1446"/>
                  <a:pt x="5969" y="1464"/>
                </a:cubicBezTo>
                <a:cubicBezTo>
                  <a:pt x="5976" y="1495"/>
                  <a:pt x="5976" y="1495"/>
                  <a:pt x="5976" y="1495"/>
                </a:cubicBezTo>
                <a:cubicBezTo>
                  <a:pt x="5954" y="1472"/>
                  <a:pt x="5954" y="1472"/>
                  <a:pt x="5954" y="1472"/>
                </a:cubicBezTo>
                <a:cubicBezTo>
                  <a:pt x="5951" y="1470"/>
                  <a:pt x="5949" y="1468"/>
                  <a:pt x="5946" y="1466"/>
                </a:cubicBezTo>
                <a:cubicBezTo>
                  <a:pt x="5947" y="1468"/>
                  <a:pt x="5948" y="1470"/>
                  <a:pt x="5949" y="1471"/>
                </a:cubicBezTo>
                <a:cubicBezTo>
                  <a:pt x="5965" y="1495"/>
                  <a:pt x="5965" y="1495"/>
                  <a:pt x="5965" y="1495"/>
                </a:cubicBezTo>
                <a:cubicBezTo>
                  <a:pt x="5938" y="1485"/>
                  <a:pt x="5938" y="1485"/>
                  <a:pt x="5938" y="1485"/>
                </a:cubicBezTo>
                <a:cubicBezTo>
                  <a:pt x="5927" y="1481"/>
                  <a:pt x="5924" y="1482"/>
                  <a:pt x="5917" y="1492"/>
                </a:cubicBezTo>
                <a:cubicBezTo>
                  <a:pt x="5914" y="1495"/>
                  <a:pt x="5911" y="1499"/>
                  <a:pt x="5907" y="1503"/>
                </a:cubicBezTo>
                <a:cubicBezTo>
                  <a:pt x="5908" y="1504"/>
                  <a:pt x="5909" y="1505"/>
                  <a:pt x="5911" y="1506"/>
                </a:cubicBezTo>
                <a:cubicBezTo>
                  <a:pt x="5924" y="1513"/>
                  <a:pt x="5924" y="1513"/>
                  <a:pt x="5924" y="1513"/>
                </a:cubicBezTo>
                <a:cubicBezTo>
                  <a:pt x="5906" y="1525"/>
                  <a:pt x="5906" y="1525"/>
                  <a:pt x="5906" y="1525"/>
                </a:cubicBezTo>
                <a:cubicBezTo>
                  <a:pt x="5902" y="1527"/>
                  <a:pt x="5899" y="1530"/>
                  <a:pt x="5895" y="1532"/>
                </a:cubicBezTo>
                <a:cubicBezTo>
                  <a:pt x="5906" y="1534"/>
                  <a:pt x="5906" y="1534"/>
                  <a:pt x="5906" y="1534"/>
                </a:cubicBezTo>
                <a:cubicBezTo>
                  <a:pt x="5889" y="1548"/>
                  <a:pt x="5889" y="1548"/>
                  <a:pt x="5889" y="1548"/>
                </a:cubicBezTo>
                <a:cubicBezTo>
                  <a:pt x="5890" y="1549"/>
                  <a:pt x="5891" y="1549"/>
                  <a:pt x="5891" y="1550"/>
                </a:cubicBezTo>
                <a:cubicBezTo>
                  <a:pt x="5895" y="1554"/>
                  <a:pt x="5898" y="1558"/>
                  <a:pt x="5902" y="1560"/>
                </a:cubicBezTo>
                <a:cubicBezTo>
                  <a:pt x="5949" y="1588"/>
                  <a:pt x="5949" y="1588"/>
                  <a:pt x="5949" y="1588"/>
                </a:cubicBezTo>
                <a:cubicBezTo>
                  <a:pt x="5895" y="1577"/>
                  <a:pt x="5895" y="1577"/>
                  <a:pt x="5895" y="1577"/>
                </a:cubicBezTo>
                <a:cubicBezTo>
                  <a:pt x="5891" y="1576"/>
                  <a:pt x="5887" y="1576"/>
                  <a:pt x="5884" y="1575"/>
                </a:cubicBezTo>
                <a:cubicBezTo>
                  <a:pt x="5883" y="1575"/>
                  <a:pt x="5882" y="1575"/>
                  <a:pt x="5881" y="1575"/>
                </a:cubicBezTo>
                <a:cubicBezTo>
                  <a:pt x="5881" y="1575"/>
                  <a:pt x="5881" y="1575"/>
                  <a:pt x="5881" y="1575"/>
                </a:cubicBezTo>
                <a:cubicBezTo>
                  <a:pt x="5881" y="1576"/>
                  <a:pt x="5881" y="1577"/>
                  <a:pt x="5882" y="1580"/>
                </a:cubicBezTo>
                <a:cubicBezTo>
                  <a:pt x="5885" y="1594"/>
                  <a:pt x="5885" y="1594"/>
                  <a:pt x="5885" y="1594"/>
                </a:cubicBezTo>
                <a:cubicBezTo>
                  <a:pt x="5871" y="1592"/>
                  <a:pt x="5871" y="1592"/>
                  <a:pt x="5871" y="1592"/>
                </a:cubicBezTo>
                <a:cubicBezTo>
                  <a:pt x="5865" y="1590"/>
                  <a:pt x="5860" y="1588"/>
                  <a:pt x="5857" y="1586"/>
                </a:cubicBezTo>
                <a:cubicBezTo>
                  <a:pt x="5850" y="1605"/>
                  <a:pt x="5850" y="1605"/>
                  <a:pt x="5850" y="1605"/>
                </a:cubicBezTo>
                <a:cubicBezTo>
                  <a:pt x="5842" y="1578"/>
                  <a:pt x="5842" y="1578"/>
                  <a:pt x="5842" y="1578"/>
                </a:cubicBezTo>
                <a:cubicBezTo>
                  <a:pt x="5841" y="1578"/>
                  <a:pt x="5841" y="1577"/>
                  <a:pt x="5841" y="1577"/>
                </a:cubicBezTo>
                <a:cubicBezTo>
                  <a:pt x="5827" y="1584"/>
                  <a:pt x="5827" y="1584"/>
                  <a:pt x="5827" y="1584"/>
                </a:cubicBezTo>
                <a:cubicBezTo>
                  <a:pt x="5826" y="1570"/>
                  <a:pt x="5826" y="1570"/>
                  <a:pt x="5826" y="1570"/>
                </a:cubicBezTo>
                <a:cubicBezTo>
                  <a:pt x="5826" y="1562"/>
                  <a:pt x="5819" y="1556"/>
                  <a:pt x="5813" y="1550"/>
                </a:cubicBezTo>
                <a:cubicBezTo>
                  <a:pt x="5812" y="1549"/>
                  <a:pt x="5811" y="1549"/>
                  <a:pt x="5811" y="1548"/>
                </a:cubicBezTo>
                <a:cubicBezTo>
                  <a:pt x="5810" y="1552"/>
                  <a:pt x="5810" y="1552"/>
                  <a:pt x="5810" y="1552"/>
                </a:cubicBezTo>
                <a:cubicBezTo>
                  <a:pt x="5801" y="1551"/>
                  <a:pt x="5801" y="1551"/>
                  <a:pt x="5801" y="1551"/>
                </a:cubicBezTo>
                <a:cubicBezTo>
                  <a:pt x="5768" y="1547"/>
                  <a:pt x="5762" y="1520"/>
                  <a:pt x="5758" y="1500"/>
                </a:cubicBezTo>
                <a:cubicBezTo>
                  <a:pt x="5754" y="1480"/>
                  <a:pt x="5751" y="1475"/>
                  <a:pt x="5744" y="1475"/>
                </a:cubicBezTo>
                <a:cubicBezTo>
                  <a:pt x="5738" y="1475"/>
                  <a:pt x="5732" y="1476"/>
                  <a:pt x="5725" y="1478"/>
                </a:cubicBezTo>
                <a:cubicBezTo>
                  <a:pt x="5704" y="1481"/>
                  <a:pt x="5678" y="1485"/>
                  <a:pt x="5667" y="1479"/>
                </a:cubicBezTo>
                <a:cubicBezTo>
                  <a:pt x="5659" y="1474"/>
                  <a:pt x="5654" y="1459"/>
                  <a:pt x="5648" y="1438"/>
                </a:cubicBezTo>
                <a:cubicBezTo>
                  <a:pt x="5647" y="1433"/>
                  <a:pt x="5646" y="1429"/>
                  <a:pt x="5645" y="1426"/>
                </a:cubicBezTo>
                <a:cubicBezTo>
                  <a:pt x="5644" y="1423"/>
                  <a:pt x="5644" y="1423"/>
                  <a:pt x="5644" y="1423"/>
                </a:cubicBezTo>
                <a:cubicBezTo>
                  <a:pt x="5640" y="1427"/>
                  <a:pt x="5635" y="1429"/>
                  <a:pt x="5629" y="1429"/>
                </a:cubicBezTo>
                <a:cubicBezTo>
                  <a:pt x="5631" y="1439"/>
                  <a:pt x="5637" y="1448"/>
                  <a:pt x="5643" y="1458"/>
                </a:cubicBezTo>
                <a:cubicBezTo>
                  <a:pt x="5647" y="1463"/>
                  <a:pt x="5647" y="1463"/>
                  <a:pt x="5647" y="1463"/>
                </a:cubicBezTo>
                <a:cubicBezTo>
                  <a:pt x="5656" y="1477"/>
                  <a:pt x="5642" y="1494"/>
                  <a:pt x="5632" y="1506"/>
                </a:cubicBezTo>
                <a:cubicBezTo>
                  <a:pt x="5630" y="1509"/>
                  <a:pt x="5628" y="1511"/>
                  <a:pt x="5627" y="1513"/>
                </a:cubicBezTo>
                <a:cubicBezTo>
                  <a:pt x="5616" y="1529"/>
                  <a:pt x="5600" y="1541"/>
                  <a:pt x="5584" y="1552"/>
                </a:cubicBezTo>
                <a:cubicBezTo>
                  <a:pt x="5579" y="1556"/>
                  <a:pt x="5573" y="1560"/>
                  <a:pt x="5568" y="1564"/>
                </a:cubicBezTo>
                <a:cubicBezTo>
                  <a:pt x="5561" y="1570"/>
                  <a:pt x="5561" y="1570"/>
                  <a:pt x="5561" y="1570"/>
                </a:cubicBezTo>
                <a:cubicBezTo>
                  <a:pt x="5562" y="1573"/>
                  <a:pt x="5562" y="1573"/>
                  <a:pt x="5562" y="1573"/>
                </a:cubicBezTo>
                <a:cubicBezTo>
                  <a:pt x="5563" y="1578"/>
                  <a:pt x="5565" y="1581"/>
                  <a:pt x="5566" y="1584"/>
                </a:cubicBezTo>
                <a:cubicBezTo>
                  <a:pt x="5569" y="1590"/>
                  <a:pt x="5569" y="1594"/>
                  <a:pt x="5568" y="1598"/>
                </a:cubicBezTo>
                <a:cubicBezTo>
                  <a:pt x="5580" y="1606"/>
                  <a:pt x="5581" y="1621"/>
                  <a:pt x="5582" y="1633"/>
                </a:cubicBezTo>
                <a:cubicBezTo>
                  <a:pt x="5582" y="1636"/>
                  <a:pt x="5582" y="1640"/>
                  <a:pt x="5582" y="1643"/>
                </a:cubicBezTo>
                <a:cubicBezTo>
                  <a:pt x="5589" y="1654"/>
                  <a:pt x="5595" y="1665"/>
                  <a:pt x="5602" y="1676"/>
                </a:cubicBezTo>
                <a:cubicBezTo>
                  <a:pt x="5609" y="1688"/>
                  <a:pt x="5609" y="1688"/>
                  <a:pt x="5609" y="1688"/>
                </a:cubicBezTo>
                <a:cubicBezTo>
                  <a:pt x="5597" y="1690"/>
                  <a:pt x="5597" y="1690"/>
                  <a:pt x="5597" y="1690"/>
                </a:cubicBezTo>
                <a:cubicBezTo>
                  <a:pt x="5603" y="1700"/>
                  <a:pt x="5606" y="1712"/>
                  <a:pt x="5604" y="1724"/>
                </a:cubicBezTo>
                <a:cubicBezTo>
                  <a:pt x="5602" y="1735"/>
                  <a:pt x="5594" y="1744"/>
                  <a:pt x="5582" y="1747"/>
                </a:cubicBezTo>
                <a:cubicBezTo>
                  <a:pt x="5580" y="1748"/>
                  <a:pt x="5578" y="1749"/>
                  <a:pt x="5575" y="1749"/>
                </a:cubicBezTo>
                <a:cubicBezTo>
                  <a:pt x="5575" y="1749"/>
                  <a:pt x="5575" y="1749"/>
                  <a:pt x="5575" y="1749"/>
                </a:cubicBezTo>
                <a:cubicBezTo>
                  <a:pt x="5564" y="1749"/>
                  <a:pt x="5556" y="1741"/>
                  <a:pt x="5548" y="1734"/>
                </a:cubicBezTo>
                <a:cubicBezTo>
                  <a:pt x="5542" y="1730"/>
                  <a:pt x="5536" y="1725"/>
                  <a:pt x="5532" y="1725"/>
                </a:cubicBezTo>
                <a:cubicBezTo>
                  <a:pt x="5532" y="1725"/>
                  <a:pt x="5531" y="1725"/>
                  <a:pt x="5528" y="1727"/>
                </a:cubicBezTo>
                <a:cubicBezTo>
                  <a:pt x="5520" y="1735"/>
                  <a:pt x="5520" y="1735"/>
                  <a:pt x="5520" y="1735"/>
                </a:cubicBezTo>
                <a:cubicBezTo>
                  <a:pt x="5516" y="1729"/>
                  <a:pt x="5516" y="1729"/>
                  <a:pt x="5516" y="1729"/>
                </a:cubicBezTo>
                <a:cubicBezTo>
                  <a:pt x="5509" y="1738"/>
                  <a:pt x="5497" y="1741"/>
                  <a:pt x="5484" y="1745"/>
                </a:cubicBezTo>
                <a:cubicBezTo>
                  <a:pt x="5480" y="1747"/>
                  <a:pt x="5475" y="1748"/>
                  <a:pt x="5471" y="1750"/>
                </a:cubicBezTo>
                <a:cubicBezTo>
                  <a:pt x="5459" y="1755"/>
                  <a:pt x="5454" y="1760"/>
                  <a:pt x="5448" y="1766"/>
                </a:cubicBezTo>
                <a:cubicBezTo>
                  <a:pt x="5445" y="1770"/>
                  <a:pt x="5440" y="1775"/>
                  <a:pt x="5433" y="1779"/>
                </a:cubicBezTo>
                <a:cubicBezTo>
                  <a:pt x="5427" y="1782"/>
                  <a:pt x="5419" y="1786"/>
                  <a:pt x="5410" y="1790"/>
                </a:cubicBezTo>
                <a:cubicBezTo>
                  <a:pt x="5385" y="1801"/>
                  <a:pt x="5344" y="1820"/>
                  <a:pt x="5347" y="1838"/>
                </a:cubicBezTo>
                <a:cubicBezTo>
                  <a:pt x="5349" y="1852"/>
                  <a:pt x="5349" y="1852"/>
                  <a:pt x="5349" y="1852"/>
                </a:cubicBezTo>
                <a:cubicBezTo>
                  <a:pt x="5335" y="1848"/>
                  <a:pt x="5335" y="1848"/>
                  <a:pt x="5335" y="1848"/>
                </a:cubicBezTo>
                <a:cubicBezTo>
                  <a:pt x="5335" y="1848"/>
                  <a:pt x="5334" y="1848"/>
                  <a:pt x="5333" y="1847"/>
                </a:cubicBezTo>
                <a:cubicBezTo>
                  <a:pt x="5329" y="1863"/>
                  <a:pt x="5311" y="1871"/>
                  <a:pt x="5298" y="1878"/>
                </a:cubicBezTo>
                <a:cubicBezTo>
                  <a:pt x="5293" y="1880"/>
                  <a:pt x="5289" y="1882"/>
                  <a:pt x="5285" y="1884"/>
                </a:cubicBezTo>
                <a:cubicBezTo>
                  <a:pt x="5276" y="1890"/>
                  <a:pt x="5274" y="1897"/>
                  <a:pt x="5272" y="1911"/>
                </a:cubicBezTo>
                <a:cubicBezTo>
                  <a:pt x="5272" y="1914"/>
                  <a:pt x="5271" y="1918"/>
                  <a:pt x="5270" y="1923"/>
                </a:cubicBezTo>
                <a:cubicBezTo>
                  <a:pt x="5266" y="1941"/>
                  <a:pt x="5266" y="1941"/>
                  <a:pt x="5266" y="1941"/>
                </a:cubicBezTo>
                <a:cubicBezTo>
                  <a:pt x="5254" y="1927"/>
                  <a:pt x="5254" y="1927"/>
                  <a:pt x="5254" y="1927"/>
                </a:cubicBezTo>
                <a:cubicBezTo>
                  <a:pt x="5203" y="1867"/>
                  <a:pt x="5160" y="1869"/>
                  <a:pt x="5119" y="1935"/>
                </a:cubicBezTo>
                <a:cubicBezTo>
                  <a:pt x="5100" y="1964"/>
                  <a:pt x="5100" y="1964"/>
                  <a:pt x="5100" y="1964"/>
                </a:cubicBezTo>
                <a:cubicBezTo>
                  <a:pt x="5102" y="1930"/>
                  <a:pt x="5102" y="1930"/>
                  <a:pt x="5102" y="1930"/>
                </a:cubicBezTo>
                <a:cubicBezTo>
                  <a:pt x="5102" y="1929"/>
                  <a:pt x="5102" y="1926"/>
                  <a:pt x="5102" y="1923"/>
                </a:cubicBezTo>
                <a:cubicBezTo>
                  <a:pt x="5104" y="1909"/>
                  <a:pt x="5104" y="1899"/>
                  <a:pt x="5104" y="1894"/>
                </a:cubicBezTo>
                <a:cubicBezTo>
                  <a:pt x="5086" y="1906"/>
                  <a:pt x="5078" y="1912"/>
                  <a:pt x="5075" y="1932"/>
                </a:cubicBezTo>
                <a:cubicBezTo>
                  <a:pt x="5071" y="1959"/>
                  <a:pt x="5071" y="1959"/>
                  <a:pt x="5071" y="1959"/>
                </a:cubicBezTo>
                <a:cubicBezTo>
                  <a:pt x="5058" y="1935"/>
                  <a:pt x="5058" y="1935"/>
                  <a:pt x="5058" y="1935"/>
                </a:cubicBezTo>
                <a:cubicBezTo>
                  <a:pt x="5057" y="1933"/>
                  <a:pt x="5055" y="1931"/>
                  <a:pt x="5052" y="1929"/>
                </a:cubicBezTo>
                <a:cubicBezTo>
                  <a:pt x="5051" y="1928"/>
                  <a:pt x="5050" y="1927"/>
                  <a:pt x="5050" y="1927"/>
                </a:cubicBezTo>
                <a:cubicBezTo>
                  <a:pt x="5047" y="1929"/>
                  <a:pt x="5046" y="1931"/>
                  <a:pt x="5045" y="1932"/>
                </a:cubicBezTo>
                <a:cubicBezTo>
                  <a:pt x="5038" y="1946"/>
                  <a:pt x="5038" y="1946"/>
                  <a:pt x="5038" y="1946"/>
                </a:cubicBezTo>
                <a:cubicBezTo>
                  <a:pt x="5029" y="1934"/>
                  <a:pt x="5029" y="1934"/>
                  <a:pt x="5029" y="1934"/>
                </a:cubicBezTo>
                <a:cubicBezTo>
                  <a:pt x="5028" y="1932"/>
                  <a:pt x="5027" y="1932"/>
                  <a:pt x="5027" y="1932"/>
                </a:cubicBezTo>
                <a:cubicBezTo>
                  <a:pt x="5025" y="1932"/>
                  <a:pt x="5017" y="1938"/>
                  <a:pt x="5002" y="1979"/>
                </a:cubicBezTo>
                <a:cubicBezTo>
                  <a:pt x="5000" y="1983"/>
                  <a:pt x="4999" y="1987"/>
                  <a:pt x="4998" y="1988"/>
                </a:cubicBezTo>
                <a:cubicBezTo>
                  <a:pt x="4996" y="1993"/>
                  <a:pt x="4992" y="1998"/>
                  <a:pt x="4989" y="2004"/>
                </a:cubicBezTo>
                <a:cubicBezTo>
                  <a:pt x="4977" y="2022"/>
                  <a:pt x="4963" y="2045"/>
                  <a:pt x="4967" y="2061"/>
                </a:cubicBezTo>
                <a:cubicBezTo>
                  <a:pt x="4982" y="2051"/>
                  <a:pt x="5001" y="2053"/>
                  <a:pt x="5009" y="2069"/>
                </a:cubicBezTo>
                <a:cubicBezTo>
                  <a:pt x="5014" y="2078"/>
                  <a:pt x="5008" y="2089"/>
                  <a:pt x="5000" y="2102"/>
                </a:cubicBezTo>
                <a:cubicBezTo>
                  <a:pt x="4997" y="2107"/>
                  <a:pt x="4992" y="2117"/>
                  <a:pt x="4992" y="2120"/>
                </a:cubicBezTo>
                <a:cubicBezTo>
                  <a:pt x="4993" y="2129"/>
                  <a:pt x="4997" y="2136"/>
                  <a:pt x="5001" y="2144"/>
                </a:cubicBezTo>
                <a:cubicBezTo>
                  <a:pt x="5002" y="2145"/>
                  <a:pt x="5003" y="2147"/>
                  <a:pt x="5003" y="2148"/>
                </a:cubicBezTo>
                <a:cubicBezTo>
                  <a:pt x="5013" y="2146"/>
                  <a:pt x="5013" y="2146"/>
                  <a:pt x="5013" y="2146"/>
                </a:cubicBezTo>
                <a:cubicBezTo>
                  <a:pt x="5007" y="2154"/>
                  <a:pt x="5007" y="2154"/>
                  <a:pt x="5007" y="2154"/>
                </a:cubicBezTo>
                <a:cubicBezTo>
                  <a:pt x="5013" y="2167"/>
                  <a:pt x="5016" y="2183"/>
                  <a:pt x="4998" y="2202"/>
                </a:cubicBezTo>
                <a:cubicBezTo>
                  <a:pt x="4992" y="2209"/>
                  <a:pt x="4992" y="2209"/>
                  <a:pt x="4992" y="2209"/>
                </a:cubicBezTo>
                <a:cubicBezTo>
                  <a:pt x="4985" y="2203"/>
                  <a:pt x="4985" y="2203"/>
                  <a:pt x="4985" y="2203"/>
                </a:cubicBezTo>
                <a:cubicBezTo>
                  <a:pt x="4981" y="2198"/>
                  <a:pt x="4977" y="2193"/>
                  <a:pt x="4975" y="2187"/>
                </a:cubicBezTo>
                <a:cubicBezTo>
                  <a:pt x="4972" y="2193"/>
                  <a:pt x="4968" y="2199"/>
                  <a:pt x="4965" y="2204"/>
                </a:cubicBezTo>
                <a:cubicBezTo>
                  <a:pt x="4959" y="2211"/>
                  <a:pt x="4953" y="2219"/>
                  <a:pt x="4953" y="2226"/>
                </a:cubicBezTo>
                <a:cubicBezTo>
                  <a:pt x="4952" y="2235"/>
                  <a:pt x="4955" y="2242"/>
                  <a:pt x="4959" y="2249"/>
                </a:cubicBezTo>
                <a:cubicBezTo>
                  <a:pt x="4964" y="2261"/>
                  <a:pt x="4972" y="2277"/>
                  <a:pt x="4950" y="2294"/>
                </a:cubicBezTo>
                <a:cubicBezTo>
                  <a:pt x="4943" y="2300"/>
                  <a:pt x="4932" y="2298"/>
                  <a:pt x="4925" y="2295"/>
                </a:cubicBezTo>
                <a:cubicBezTo>
                  <a:pt x="4924" y="2294"/>
                  <a:pt x="4922" y="2294"/>
                  <a:pt x="4921" y="2293"/>
                </a:cubicBezTo>
                <a:cubicBezTo>
                  <a:pt x="4917" y="2296"/>
                  <a:pt x="4910" y="2303"/>
                  <a:pt x="4905" y="2309"/>
                </a:cubicBezTo>
                <a:cubicBezTo>
                  <a:pt x="4902" y="2312"/>
                  <a:pt x="4899" y="2315"/>
                  <a:pt x="4896" y="2318"/>
                </a:cubicBezTo>
                <a:cubicBezTo>
                  <a:pt x="4887" y="2327"/>
                  <a:pt x="4888" y="2341"/>
                  <a:pt x="4890" y="2358"/>
                </a:cubicBezTo>
                <a:cubicBezTo>
                  <a:pt x="4891" y="2363"/>
                  <a:pt x="4891" y="2369"/>
                  <a:pt x="4891" y="2374"/>
                </a:cubicBezTo>
                <a:cubicBezTo>
                  <a:pt x="4892" y="2390"/>
                  <a:pt x="4892" y="2390"/>
                  <a:pt x="4892" y="2390"/>
                </a:cubicBezTo>
                <a:cubicBezTo>
                  <a:pt x="4877" y="2382"/>
                  <a:pt x="4877" y="2382"/>
                  <a:pt x="4877" y="2382"/>
                </a:cubicBezTo>
                <a:cubicBezTo>
                  <a:pt x="4873" y="2379"/>
                  <a:pt x="4868" y="2378"/>
                  <a:pt x="4864" y="2378"/>
                </a:cubicBezTo>
                <a:cubicBezTo>
                  <a:pt x="4844" y="2378"/>
                  <a:pt x="4835" y="2415"/>
                  <a:pt x="4833" y="2427"/>
                </a:cubicBezTo>
                <a:cubicBezTo>
                  <a:pt x="4827" y="2459"/>
                  <a:pt x="4808" y="2478"/>
                  <a:pt x="4788" y="2498"/>
                </a:cubicBezTo>
                <a:cubicBezTo>
                  <a:pt x="4783" y="2503"/>
                  <a:pt x="4778" y="2507"/>
                  <a:pt x="4774" y="2513"/>
                </a:cubicBezTo>
                <a:cubicBezTo>
                  <a:pt x="4761" y="2526"/>
                  <a:pt x="4761" y="2526"/>
                  <a:pt x="4761" y="2526"/>
                </a:cubicBezTo>
                <a:cubicBezTo>
                  <a:pt x="4758" y="2508"/>
                  <a:pt x="4758" y="2508"/>
                  <a:pt x="4758" y="2508"/>
                </a:cubicBezTo>
                <a:cubicBezTo>
                  <a:pt x="4753" y="2484"/>
                  <a:pt x="4748" y="2460"/>
                  <a:pt x="4742" y="2435"/>
                </a:cubicBezTo>
                <a:cubicBezTo>
                  <a:pt x="4730" y="2380"/>
                  <a:pt x="4717" y="2324"/>
                  <a:pt x="4714" y="2268"/>
                </a:cubicBezTo>
                <a:cubicBezTo>
                  <a:pt x="4714" y="2254"/>
                  <a:pt x="4714" y="2254"/>
                  <a:pt x="4714" y="2254"/>
                </a:cubicBezTo>
                <a:cubicBezTo>
                  <a:pt x="4712" y="2218"/>
                  <a:pt x="4710" y="2169"/>
                  <a:pt x="4726" y="2143"/>
                </a:cubicBezTo>
                <a:cubicBezTo>
                  <a:pt x="4731" y="2134"/>
                  <a:pt x="4740" y="2127"/>
                  <a:pt x="4747" y="2120"/>
                </a:cubicBezTo>
                <a:cubicBezTo>
                  <a:pt x="4766" y="2105"/>
                  <a:pt x="4774" y="2096"/>
                  <a:pt x="4761" y="2076"/>
                </a:cubicBezTo>
                <a:cubicBezTo>
                  <a:pt x="4749" y="2057"/>
                  <a:pt x="4749" y="2057"/>
                  <a:pt x="4749" y="2057"/>
                </a:cubicBezTo>
                <a:cubicBezTo>
                  <a:pt x="4771" y="2062"/>
                  <a:pt x="4771" y="2062"/>
                  <a:pt x="4771" y="2062"/>
                </a:cubicBezTo>
                <a:cubicBezTo>
                  <a:pt x="4810" y="2072"/>
                  <a:pt x="4846" y="2016"/>
                  <a:pt x="4872" y="1977"/>
                </a:cubicBezTo>
                <a:cubicBezTo>
                  <a:pt x="4878" y="1967"/>
                  <a:pt x="4884" y="1958"/>
                  <a:pt x="4889" y="1951"/>
                </a:cubicBezTo>
                <a:cubicBezTo>
                  <a:pt x="4925" y="1902"/>
                  <a:pt x="4960" y="1871"/>
                  <a:pt x="5009" y="1846"/>
                </a:cubicBezTo>
                <a:cubicBezTo>
                  <a:pt x="5010" y="1839"/>
                  <a:pt x="5012" y="1828"/>
                  <a:pt x="5017" y="1809"/>
                </a:cubicBezTo>
                <a:cubicBezTo>
                  <a:pt x="5020" y="1799"/>
                  <a:pt x="5022" y="1792"/>
                  <a:pt x="5022" y="1789"/>
                </a:cubicBezTo>
                <a:cubicBezTo>
                  <a:pt x="5022" y="1786"/>
                  <a:pt x="5022" y="1781"/>
                  <a:pt x="5023" y="1776"/>
                </a:cubicBezTo>
                <a:cubicBezTo>
                  <a:pt x="5023" y="1766"/>
                  <a:pt x="5023" y="1753"/>
                  <a:pt x="5029" y="1745"/>
                </a:cubicBezTo>
                <a:cubicBezTo>
                  <a:pt x="5033" y="1738"/>
                  <a:pt x="5040" y="1735"/>
                  <a:pt x="5047" y="1733"/>
                </a:cubicBezTo>
                <a:cubicBezTo>
                  <a:pt x="5051" y="1731"/>
                  <a:pt x="5056" y="1729"/>
                  <a:pt x="5057" y="1727"/>
                </a:cubicBezTo>
                <a:cubicBezTo>
                  <a:pt x="5057" y="1726"/>
                  <a:pt x="5057" y="1725"/>
                  <a:pt x="5057" y="1725"/>
                </a:cubicBezTo>
                <a:cubicBezTo>
                  <a:pt x="5057" y="1725"/>
                  <a:pt x="5056" y="1725"/>
                  <a:pt x="5054" y="1725"/>
                </a:cubicBezTo>
                <a:cubicBezTo>
                  <a:pt x="5041" y="1725"/>
                  <a:pt x="5016" y="1738"/>
                  <a:pt x="5013" y="1744"/>
                </a:cubicBezTo>
                <a:cubicBezTo>
                  <a:pt x="5005" y="1757"/>
                  <a:pt x="5006" y="1767"/>
                  <a:pt x="5006" y="1779"/>
                </a:cubicBezTo>
                <a:cubicBezTo>
                  <a:pt x="5007" y="1787"/>
                  <a:pt x="5007" y="1795"/>
                  <a:pt x="5004" y="1804"/>
                </a:cubicBezTo>
                <a:cubicBezTo>
                  <a:pt x="4998" y="1826"/>
                  <a:pt x="4998" y="1826"/>
                  <a:pt x="4998" y="1826"/>
                </a:cubicBezTo>
                <a:cubicBezTo>
                  <a:pt x="4987" y="1806"/>
                  <a:pt x="4987" y="1806"/>
                  <a:pt x="4987" y="1806"/>
                </a:cubicBezTo>
                <a:cubicBezTo>
                  <a:pt x="4986" y="1803"/>
                  <a:pt x="4985" y="1803"/>
                  <a:pt x="4983" y="1803"/>
                </a:cubicBezTo>
                <a:cubicBezTo>
                  <a:pt x="4965" y="1803"/>
                  <a:pt x="4927" y="1847"/>
                  <a:pt x="4910" y="1865"/>
                </a:cubicBezTo>
                <a:cubicBezTo>
                  <a:pt x="4904" y="1872"/>
                  <a:pt x="4900" y="1878"/>
                  <a:pt x="4896" y="1881"/>
                </a:cubicBezTo>
                <a:cubicBezTo>
                  <a:pt x="4858" y="1918"/>
                  <a:pt x="4858" y="1918"/>
                  <a:pt x="4858" y="1918"/>
                </a:cubicBezTo>
                <a:cubicBezTo>
                  <a:pt x="4881" y="1870"/>
                  <a:pt x="4881" y="1870"/>
                  <a:pt x="4881" y="1870"/>
                </a:cubicBezTo>
                <a:cubicBezTo>
                  <a:pt x="4884" y="1866"/>
                  <a:pt x="4885" y="1860"/>
                  <a:pt x="4886" y="1854"/>
                </a:cubicBezTo>
                <a:cubicBezTo>
                  <a:pt x="4887" y="1854"/>
                  <a:pt x="4887" y="1853"/>
                  <a:pt x="4887" y="1853"/>
                </a:cubicBezTo>
                <a:cubicBezTo>
                  <a:pt x="4884" y="1853"/>
                  <a:pt x="4882" y="1853"/>
                  <a:pt x="4881" y="1853"/>
                </a:cubicBezTo>
                <a:cubicBezTo>
                  <a:pt x="4868" y="1858"/>
                  <a:pt x="4868" y="1858"/>
                  <a:pt x="4868" y="1858"/>
                </a:cubicBezTo>
                <a:cubicBezTo>
                  <a:pt x="4869" y="1844"/>
                  <a:pt x="4869" y="1844"/>
                  <a:pt x="4869" y="1844"/>
                </a:cubicBezTo>
                <a:cubicBezTo>
                  <a:pt x="4871" y="1829"/>
                  <a:pt x="4876" y="1816"/>
                  <a:pt x="4880" y="1803"/>
                </a:cubicBezTo>
                <a:cubicBezTo>
                  <a:pt x="4881" y="1801"/>
                  <a:pt x="4882" y="1799"/>
                  <a:pt x="4882" y="1796"/>
                </a:cubicBezTo>
                <a:cubicBezTo>
                  <a:pt x="4875" y="1797"/>
                  <a:pt x="4866" y="1794"/>
                  <a:pt x="4859" y="1790"/>
                </a:cubicBezTo>
                <a:cubicBezTo>
                  <a:pt x="4851" y="1786"/>
                  <a:pt x="4844" y="1783"/>
                  <a:pt x="4837" y="1785"/>
                </a:cubicBezTo>
                <a:cubicBezTo>
                  <a:pt x="4826" y="1788"/>
                  <a:pt x="4826" y="1788"/>
                  <a:pt x="4826" y="1788"/>
                </a:cubicBezTo>
                <a:cubicBezTo>
                  <a:pt x="4796" y="1796"/>
                  <a:pt x="4788" y="1798"/>
                  <a:pt x="4770" y="1825"/>
                </a:cubicBezTo>
                <a:cubicBezTo>
                  <a:pt x="4751" y="1854"/>
                  <a:pt x="4737" y="1872"/>
                  <a:pt x="4711" y="1893"/>
                </a:cubicBezTo>
                <a:cubicBezTo>
                  <a:pt x="4705" y="1898"/>
                  <a:pt x="4702" y="1905"/>
                  <a:pt x="4698" y="1912"/>
                </a:cubicBezTo>
                <a:cubicBezTo>
                  <a:pt x="4693" y="1921"/>
                  <a:pt x="4688" y="1930"/>
                  <a:pt x="4679" y="1936"/>
                </a:cubicBezTo>
                <a:cubicBezTo>
                  <a:pt x="4679" y="1938"/>
                  <a:pt x="4679" y="1941"/>
                  <a:pt x="4680" y="1944"/>
                </a:cubicBezTo>
                <a:cubicBezTo>
                  <a:pt x="4680" y="1945"/>
                  <a:pt x="4680" y="1947"/>
                  <a:pt x="4680" y="1949"/>
                </a:cubicBezTo>
                <a:cubicBezTo>
                  <a:pt x="4692" y="1952"/>
                  <a:pt x="4714" y="1959"/>
                  <a:pt x="4716" y="1971"/>
                </a:cubicBezTo>
                <a:cubicBezTo>
                  <a:pt x="4716" y="1974"/>
                  <a:pt x="4716" y="1982"/>
                  <a:pt x="4705" y="1987"/>
                </a:cubicBezTo>
                <a:cubicBezTo>
                  <a:pt x="4694" y="1991"/>
                  <a:pt x="4682" y="1989"/>
                  <a:pt x="4670" y="1986"/>
                </a:cubicBezTo>
                <a:cubicBezTo>
                  <a:pt x="4663" y="1985"/>
                  <a:pt x="4657" y="1983"/>
                  <a:pt x="4651" y="1984"/>
                </a:cubicBezTo>
                <a:cubicBezTo>
                  <a:pt x="4647" y="1985"/>
                  <a:pt x="4639" y="1989"/>
                  <a:pt x="4631" y="1992"/>
                </a:cubicBezTo>
                <a:cubicBezTo>
                  <a:pt x="4615" y="1999"/>
                  <a:pt x="4597" y="2008"/>
                  <a:pt x="4581" y="2008"/>
                </a:cubicBezTo>
                <a:cubicBezTo>
                  <a:pt x="4567" y="2008"/>
                  <a:pt x="4556" y="2001"/>
                  <a:pt x="4550" y="1988"/>
                </a:cubicBezTo>
                <a:cubicBezTo>
                  <a:pt x="4547" y="1979"/>
                  <a:pt x="4547" y="1979"/>
                  <a:pt x="4547" y="1979"/>
                </a:cubicBezTo>
                <a:cubicBezTo>
                  <a:pt x="4555" y="1975"/>
                  <a:pt x="4555" y="1975"/>
                  <a:pt x="4555" y="1975"/>
                </a:cubicBezTo>
                <a:cubicBezTo>
                  <a:pt x="4563" y="1972"/>
                  <a:pt x="4571" y="1969"/>
                  <a:pt x="4578" y="1966"/>
                </a:cubicBezTo>
                <a:cubicBezTo>
                  <a:pt x="4572" y="1963"/>
                  <a:pt x="4567" y="1962"/>
                  <a:pt x="4561" y="1962"/>
                </a:cubicBezTo>
                <a:cubicBezTo>
                  <a:pt x="4549" y="1963"/>
                  <a:pt x="4549" y="1963"/>
                  <a:pt x="4549" y="1963"/>
                </a:cubicBezTo>
                <a:cubicBezTo>
                  <a:pt x="4543" y="1963"/>
                  <a:pt x="4534" y="1962"/>
                  <a:pt x="4523" y="1959"/>
                </a:cubicBezTo>
                <a:cubicBezTo>
                  <a:pt x="4512" y="1955"/>
                  <a:pt x="4500" y="1951"/>
                  <a:pt x="4496" y="1951"/>
                </a:cubicBezTo>
                <a:cubicBezTo>
                  <a:pt x="4496" y="1951"/>
                  <a:pt x="4496" y="1952"/>
                  <a:pt x="4495" y="1953"/>
                </a:cubicBezTo>
                <a:cubicBezTo>
                  <a:pt x="4493" y="1956"/>
                  <a:pt x="4489" y="1960"/>
                  <a:pt x="4482" y="1964"/>
                </a:cubicBezTo>
                <a:cubicBezTo>
                  <a:pt x="4483" y="1966"/>
                  <a:pt x="4484" y="1968"/>
                  <a:pt x="4484" y="1970"/>
                </a:cubicBezTo>
                <a:cubicBezTo>
                  <a:pt x="4491" y="1994"/>
                  <a:pt x="4491" y="1994"/>
                  <a:pt x="4491" y="1994"/>
                </a:cubicBezTo>
                <a:cubicBezTo>
                  <a:pt x="4470" y="1981"/>
                  <a:pt x="4470" y="1981"/>
                  <a:pt x="4470" y="1981"/>
                </a:cubicBezTo>
                <a:cubicBezTo>
                  <a:pt x="4465" y="1977"/>
                  <a:pt x="4462" y="1977"/>
                  <a:pt x="4460" y="1977"/>
                </a:cubicBezTo>
                <a:cubicBezTo>
                  <a:pt x="4458" y="1977"/>
                  <a:pt x="4455" y="1978"/>
                  <a:pt x="4452" y="1979"/>
                </a:cubicBezTo>
                <a:cubicBezTo>
                  <a:pt x="4446" y="1981"/>
                  <a:pt x="4438" y="1984"/>
                  <a:pt x="4426" y="1982"/>
                </a:cubicBezTo>
                <a:cubicBezTo>
                  <a:pt x="4417" y="1981"/>
                  <a:pt x="4410" y="1977"/>
                  <a:pt x="4403" y="1974"/>
                </a:cubicBezTo>
                <a:cubicBezTo>
                  <a:pt x="4398" y="1972"/>
                  <a:pt x="4393" y="1970"/>
                  <a:pt x="4390" y="1970"/>
                </a:cubicBezTo>
                <a:cubicBezTo>
                  <a:pt x="4386" y="1970"/>
                  <a:pt x="4383" y="1976"/>
                  <a:pt x="4382" y="1981"/>
                </a:cubicBezTo>
                <a:cubicBezTo>
                  <a:pt x="4376" y="2000"/>
                  <a:pt x="4376" y="2000"/>
                  <a:pt x="4376" y="2000"/>
                </a:cubicBezTo>
                <a:cubicBezTo>
                  <a:pt x="4365" y="1983"/>
                  <a:pt x="4365" y="1983"/>
                  <a:pt x="4365" y="1983"/>
                </a:cubicBezTo>
                <a:cubicBezTo>
                  <a:pt x="4359" y="1973"/>
                  <a:pt x="4341" y="1967"/>
                  <a:pt x="4319" y="1967"/>
                </a:cubicBezTo>
                <a:cubicBezTo>
                  <a:pt x="4288" y="1967"/>
                  <a:pt x="4251" y="1978"/>
                  <a:pt x="4238" y="1993"/>
                </a:cubicBezTo>
                <a:cubicBezTo>
                  <a:pt x="4224" y="2008"/>
                  <a:pt x="4211" y="2024"/>
                  <a:pt x="4199" y="2039"/>
                </a:cubicBezTo>
                <a:cubicBezTo>
                  <a:pt x="4179" y="2065"/>
                  <a:pt x="4158" y="2091"/>
                  <a:pt x="4131" y="2113"/>
                </a:cubicBezTo>
                <a:cubicBezTo>
                  <a:pt x="4113" y="2128"/>
                  <a:pt x="4097" y="2148"/>
                  <a:pt x="4081" y="2170"/>
                </a:cubicBezTo>
                <a:cubicBezTo>
                  <a:pt x="4067" y="2189"/>
                  <a:pt x="4052" y="2209"/>
                  <a:pt x="4034" y="2225"/>
                </a:cubicBezTo>
                <a:cubicBezTo>
                  <a:pt x="4018" y="2239"/>
                  <a:pt x="3992" y="2263"/>
                  <a:pt x="3993" y="2270"/>
                </a:cubicBezTo>
                <a:cubicBezTo>
                  <a:pt x="3993" y="2270"/>
                  <a:pt x="3993" y="2270"/>
                  <a:pt x="3993" y="2270"/>
                </a:cubicBezTo>
                <a:cubicBezTo>
                  <a:pt x="3993" y="2270"/>
                  <a:pt x="3997" y="2274"/>
                  <a:pt x="4020" y="2274"/>
                </a:cubicBezTo>
                <a:cubicBezTo>
                  <a:pt x="4024" y="2274"/>
                  <a:pt x="4028" y="2274"/>
                  <a:pt x="4032" y="2274"/>
                </a:cubicBezTo>
                <a:cubicBezTo>
                  <a:pt x="4042" y="2274"/>
                  <a:pt x="4042" y="2274"/>
                  <a:pt x="4042" y="2274"/>
                </a:cubicBezTo>
                <a:cubicBezTo>
                  <a:pt x="4042" y="2306"/>
                  <a:pt x="4042" y="2306"/>
                  <a:pt x="4042" y="2306"/>
                </a:cubicBezTo>
                <a:cubicBezTo>
                  <a:pt x="4045" y="2300"/>
                  <a:pt x="4051" y="2295"/>
                  <a:pt x="4063" y="2293"/>
                </a:cubicBezTo>
                <a:cubicBezTo>
                  <a:pt x="4101" y="2287"/>
                  <a:pt x="4101" y="2287"/>
                  <a:pt x="4101" y="2287"/>
                </a:cubicBezTo>
                <a:cubicBezTo>
                  <a:pt x="4093" y="2292"/>
                  <a:pt x="4093" y="2292"/>
                  <a:pt x="4093" y="2292"/>
                </a:cubicBezTo>
                <a:cubicBezTo>
                  <a:pt x="4104" y="2293"/>
                  <a:pt x="4104" y="2293"/>
                  <a:pt x="4104" y="2293"/>
                </a:cubicBezTo>
                <a:cubicBezTo>
                  <a:pt x="4142" y="2294"/>
                  <a:pt x="4153" y="2307"/>
                  <a:pt x="4168" y="2323"/>
                </a:cubicBezTo>
                <a:cubicBezTo>
                  <a:pt x="4175" y="2331"/>
                  <a:pt x="4183" y="2339"/>
                  <a:pt x="4195" y="2348"/>
                </a:cubicBezTo>
                <a:cubicBezTo>
                  <a:pt x="4210" y="2359"/>
                  <a:pt x="4213" y="2435"/>
                  <a:pt x="4206" y="2448"/>
                </a:cubicBezTo>
                <a:cubicBezTo>
                  <a:pt x="4188" y="2485"/>
                  <a:pt x="4176" y="2510"/>
                  <a:pt x="4184" y="2551"/>
                </a:cubicBezTo>
                <a:cubicBezTo>
                  <a:pt x="4188" y="2570"/>
                  <a:pt x="4183" y="2636"/>
                  <a:pt x="4167" y="2653"/>
                </a:cubicBezTo>
                <a:cubicBezTo>
                  <a:pt x="4139" y="2684"/>
                  <a:pt x="4116" y="2720"/>
                  <a:pt x="4095" y="2755"/>
                </a:cubicBezTo>
                <a:cubicBezTo>
                  <a:pt x="4077" y="2783"/>
                  <a:pt x="4059" y="2812"/>
                  <a:pt x="4037" y="2839"/>
                </a:cubicBezTo>
                <a:cubicBezTo>
                  <a:pt x="4032" y="2845"/>
                  <a:pt x="4027" y="2851"/>
                  <a:pt x="4023" y="2858"/>
                </a:cubicBezTo>
                <a:cubicBezTo>
                  <a:pt x="4001" y="2886"/>
                  <a:pt x="3980" y="2913"/>
                  <a:pt x="3951" y="2936"/>
                </a:cubicBezTo>
                <a:cubicBezTo>
                  <a:pt x="3940" y="2945"/>
                  <a:pt x="3915" y="2955"/>
                  <a:pt x="3894" y="2955"/>
                </a:cubicBezTo>
                <a:cubicBezTo>
                  <a:pt x="3877" y="2955"/>
                  <a:pt x="3869" y="2948"/>
                  <a:pt x="3865" y="2943"/>
                </a:cubicBezTo>
                <a:cubicBezTo>
                  <a:pt x="3864" y="2941"/>
                  <a:pt x="3863" y="2939"/>
                  <a:pt x="3862" y="2937"/>
                </a:cubicBezTo>
                <a:cubicBezTo>
                  <a:pt x="3856" y="2941"/>
                  <a:pt x="3856" y="2941"/>
                  <a:pt x="3856" y="2941"/>
                </a:cubicBezTo>
                <a:cubicBezTo>
                  <a:pt x="3852" y="2931"/>
                  <a:pt x="3852" y="2931"/>
                  <a:pt x="3852" y="2931"/>
                </a:cubicBezTo>
                <a:cubicBezTo>
                  <a:pt x="3846" y="2945"/>
                  <a:pt x="3838" y="2959"/>
                  <a:pt x="3819" y="2960"/>
                </a:cubicBezTo>
                <a:cubicBezTo>
                  <a:pt x="3819" y="2962"/>
                  <a:pt x="3819" y="2964"/>
                  <a:pt x="3818" y="2964"/>
                </a:cubicBezTo>
                <a:cubicBezTo>
                  <a:pt x="3812" y="2986"/>
                  <a:pt x="3812" y="2986"/>
                  <a:pt x="3812" y="2986"/>
                </a:cubicBezTo>
                <a:cubicBezTo>
                  <a:pt x="3802" y="2966"/>
                  <a:pt x="3802" y="2966"/>
                  <a:pt x="3802" y="2966"/>
                </a:cubicBezTo>
                <a:cubicBezTo>
                  <a:pt x="3790" y="2944"/>
                  <a:pt x="3803" y="2929"/>
                  <a:pt x="3814" y="2918"/>
                </a:cubicBezTo>
                <a:cubicBezTo>
                  <a:pt x="3816" y="2916"/>
                  <a:pt x="3818" y="2914"/>
                  <a:pt x="3819" y="2912"/>
                </a:cubicBezTo>
                <a:cubicBezTo>
                  <a:pt x="3824" y="2907"/>
                  <a:pt x="3822" y="2894"/>
                  <a:pt x="3822" y="2884"/>
                </a:cubicBezTo>
                <a:cubicBezTo>
                  <a:pt x="3821" y="2880"/>
                  <a:pt x="3821" y="2876"/>
                  <a:pt x="3821" y="2872"/>
                </a:cubicBezTo>
                <a:cubicBezTo>
                  <a:pt x="3821" y="2863"/>
                  <a:pt x="3819" y="2858"/>
                  <a:pt x="3818" y="2855"/>
                </a:cubicBezTo>
                <a:cubicBezTo>
                  <a:pt x="3814" y="2841"/>
                  <a:pt x="3819" y="2836"/>
                  <a:pt x="3835" y="2820"/>
                </a:cubicBezTo>
                <a:cubicBezTo>
                  <a:pt x="3850" y="2807"/>
                  <a:pt x="3863" y="2809"/>
                  <a:pt x="3878" y="2815"/>
                </a:cubicBezTo>
                <a:cubicBezTo>
                  <a:pt x="3881" y="2817"/>
                  <a:pt x="3885" y="2818"/>
                  <a:pt x="3889" y="2820"/>
                </a:cubicBezTo>
                <a:cubicBezTo>
                  <a:pt x="3891" y="2819"/>
                  <a:pt x="3903" y="2811"/>
                  <a:pt x="3924" y="2738"/>
                </a:cubicBezTo>
                <a:cubicBezTo>
                  <a:pt x="3926" y="2731"/>
                  <a:pt x="3926" y="2731"/>
                  <a:pt x="3926" y="2731"/>
                </a:cubicBezTo>
                <a:cubicBezTo>
                  <a:pt x="3928" y="2722"/>
                  <a:pt x="3935" y="2713"/>
                  <a:pt x="3940" y="2705"/>
                </a:cubicBezTo>
                <a:cubicBezTo>
                  <a:pt x="3944" y="2700"/>
                  <a:pt x="3949" y="2694"/>
                  <a:pt x="3950" y="2690"/>
                </a:cubicBezTo>
                <a:cubicBezTo>
                  <a:pt x="3951" y="2684"/>
                  <a:pt x="3950" y="2678"/>
                  <a:pt x="3949" y="2672"/>
                </a:cubicBezTo>
                <a:cubicBezTo>
                  <a:pt x="3949" y="2668"/>
                  <a:pt x="3948" y="2664"/>
                  <a:pt x="3948" y="2659"/>
                </a:cubicBezTo>
                <a:cubicBezTo>
                  <a:pt x="3926" y="2668"/>
                  <a:pt x="3904" y="2678"/>
                  <a:pt x="3882" y="2687"/>
                </a:cubicBezTo>
                <a:cubicBezTo>
                  <a:pt x="3866" y="2694"/>
                  <a:pt x="3866" y="2694"/>
                  <a:pt x="3866" y="2694"/>
                </a:cubicBezTo>
                <a:cubicBezTo>
                  <a:pt x="3856" y="2698"/>
                  <a:pt x="3849" y="2700"/>
                  <a:pt x="3842" y="2700"/>
                </a:cubicBezTo>
                <a:cubicBezTo>
                  <a:pt x="3818" y="2700"/>
                  <a:pt x="3813" y="2678"/>
                  <a:pt x="3809" y="2663"/>
                </a:cubicBezTo>
                <a:cubicBezTo>
                  <a:pt x="3808" y="2657"/>
                  <a:pt x="3807" y="2652"/>
                  <a:pt x="3805" y="2647"/>
                </a:cubicBezTo>
                <a:cubicBezTo>
                  <a:pt x="3793" y="2619"/>
                  <a:pt x="3772" y="2603"/>
                  <a:pt x="3740" y="2597"/>
                </a:cubicBezTo>
                <a:cubicBezTo>
                  <a:pt x="3686" y="2587"/>
                  <a:pt x="3683" y="2581"/>
                  <a:pt x="3675" y="2537"/>
                </a:cubicBezTo>
                <a:cubicBezTo>
                  <a:pt x="3673" y="2521"/>
                  <a:pt x="3673" y="2521"/>
                  <a:pt x="3673" y="2521"/>
                </a:cubicBezTo>
                <a:cubicBezTo>
                  <a:pt x="3670" y="2506"/>
                  <a:pt x="3665" y="2493"/>
                  <a:pt x="3659" y="2479"/>
                </a:cubicBezTo>
                <a:cubicBezTo>
                  <a:pt x="3653" y="2464"/>
                  <a:pt x="3647" y="2449"/>
                  <a:pt x="3644" y="2431"/>
                </a:cubicBezTo>
                <a:cubicBezTo>
                  <a:pt x="3639" y="2403"/>
                  <a:pt x="3624" y="2399"/>
                  <a:pt x="3601" y="2393"/>
                </a:cubicBezTo>
                <a:cubicBezTo>
                  <a:pt x="3593" y="2391"/>
                  <a:pt x="3584" y="2388"/>
                  <a:pt x="3576" y="2385"/>
                </a:cubicBezTo>
                <a:cubicBezTo>
                  <a:pt x="3569" y="2382"/>
                  <a:pt x="3564" y="2378"/>
                  <a:pt x="3560" y="2374"/>
                </a:cubicBezTo>
                <a:cubicBezTo>
                  <a:pt x="3553" y="2369"/>
                  <a:pt x="3550" y="2366"/>
                  <a:pt x="3544" y="2366"/>
                </a:cubicBezTo>
                <a:cubicBezTo>
                  <a:pt x="3481" y="2375"/>
                  <a:pt x="3481" y="2375"/>
                  <a:pt x="3481" y="2375"/>
                </a:cubicBezTo>
                <a:cubicBezTo>
                  <a:pt x="3456" y="2379"/>
                  <a:pt x="3441" y="2387"/>
                  <a:pt x="3432" y="2403"/>
                </a:cubicBezTo>
                <a:cubicBezTo>
                  <a:pt x="3444" y="2402"/>
                  <a:pt x="3450" y="2407"/>
                  <a:pt x="3452" y="2412"/>
                </a:cubicBezTo>
                <a:cubicBezTo>
                  <a:pt x="3459" y="2425"/>
                  <a:pt x="3446" y="2443"/>
                  <a:pt x="3429" y="2465"/>
                </a:cubicBezTo>
                <a:cubicBezTo>
                  <a:pt x="3425" y="2470"/>
                  <a:pt x="3422" y="2474"/>
                  <a:pt x="3421" y="2476"/>
                </a:cubicBezTo>
                <a:cubicBezTo>
                  <a:pt x="3419" y="2482"/>
                  <a:pt x="3417" y="2490"/>
                  <a:pt x="3415" y="2498"/>
                </a:cubicBezTo>
                <a:cubicBezTo>
                  <a:pt x="3408" y="2525"/>
                  <a:pt x="3400" y="2557"/>
                  <a:pt x="3380" y="2568"/>
                </a:cubicBezTo>
                <a:cubicBezTo>
                  <a:pt x="3376" y="2571"/>
                  <a:pt x="3372" y="2573"/>
                  <a:pt x="3369" y="2575"/>
                </a:cubicBezTo>
                <a:cubicBezTo>
                  <a:pt x="3355" y="2585"/>
                  <a:pt x="3340" y="2593"/>
                  <a:pt x="3320" y="2585"/>
                </a:cubicBezTo>
                <a:cubicBezTo>
                  <a:pt x="3311" y="2581"/>
                  <a:pt x="3311" y="2581"/>
                  <a:pt x="3311" y="2581"/>
                </a:cubicBezTo>
                <a:cubicBezTo>
                  <a:pt x="3294" y="2574"/>
                  <a:pt x="3283" y="2569"/>
                  <a:pt x="3266" y="2572"/>
                </a:cubicBezTo>
                <a:cubicBezTo>
                  <a:pt x="3254" y="2574"/>
                  <a:pt x="3243" y="2567"/>
                  <a:pt x="3234" y="2562"/>
                </a:cubicBezTo>
                <a:cubicBezTo>
                  <a:pt x="3228" y="2558"/>
                  <a:pt x="3223" y="2554"/>
                  <a:pt x="3218" y="2554"/>
                </a:cubicBezTo>
                <a:cubicBezTo>
                  <a:pt x="3213" y="2555"/>
                  <a:pt x="3199" y="2566"/>
                  <a:pt x="3194" y="2570"/>
                </a:cubicBezTo>
                <a:cubicBezTo>
                  <a:pt x="3189" y="2574"/>
                  <a:pt x="3185" y="2577"/>
                  <a:pt x="3182" y="2578"/>
                </a:cubicBezTo>
                <a:cubicBezTo>
                  <a:pt x="3156" y="2596"/>
                  <a:pt x="3107" y="2614"/>
                  <a:pt x="3061" y="2614"/>
                </a:cubicBezTo>
                <a:cubicBezTo>
                  <a:pt x="3033" y="2614"/>
                  <a:pt x="3010" y="2607"/>
                  <a:pt x="2993" y="2594"/>
                </a:cubicBezTo>
                <a:cubicBezTo>
                  <a:pt x="2967" y="2573"/>
                  <a:pt x="2938" y="2559"/>
                  <a:pt x="2907" y="2544"/>
                </a:cubicBezTo>
                <a:cubicBezTo>
                  <a:pt x="2888" y="2534"/>
                  <a:pt x="2888" y="2534"/>
                  <a:pt x="2888" y="2534"/>
                </a:cubicBezTo>
                <a:cubicBezTo>
                  <a:pt x="2875" y="2528"/>
                  <a:pt x="2863" y="2533"/>
                  <a:pt x="2850" y="2541"/>
                </a:cubicBezTo>
                <a:cubicBezTo>
                  <a:pt x="2837" y="2548"/>
                  <a:pt x="2822" y="2555"/>
                  <a:pt x="2807" y="2550"/>
                </a:cubicBezTo>
                <a:cubicBezTo>
                  <a:pt x="2781" y="2542"/>
                  <a:pt x="2764" y="2533"/>
                  <a:pt x="2756" y="2521"/>
                </a:cubicBezTo>
                <a:cubicBezTo>
                  <a:pt x="2752" y="2515"/>
                  <a:pt x="2751" y="2506"/>
                  <a:pt x="2750" y="2496"/>
                </a:cubicBezTo>
                <a:cubicBezTo>
                  <a:pt x="2750" y="2491"/>
                  <a:pt x="2749" y="2480"/>
                  <a:pt x="2748" y="2478"/>
                </a:cubicBezTo>
                <a:cubicBezTo>
                  <a:pt x="2745" y="2477"/>
                  <a:pt x="2738" y="2474"/>
                  <a:pt x="2730" y="2470"/>
                </a:cubicBezTo>
                <a:cubicBezTo>
                  <a:pt x="2710" y="2460"/>
                  <a:pt x="2672" y="2442"/>
                  <a:pt x="2659" y="2442"/>
                </a:cubicBezTo>
                <a:cubicBezTo>
                  <a:pt x="2656" y="2444"/>
                  <a:pt x="2650" y="2448"/>
                  <a:pt x="2644" y="2452"/>
                </a:cubicBezTo>
                <a:cubicBezTo>
                  <a:pt x="2634" y="2459"/>
                  <a:pt x="2616" y="2471"/>
                  <a:pt x="2614" y="2477"/>
                </a:cubicBezTo>
                <a:cubicBezTo>
                  <a:pt x="2613" y="2482"/>
                  <a:pt x="2615" y="2487"/>
                  <a:pt x="2618" y="2494"/>
                </a:cubicBezTo>
                <a:cubicBezTo>
                  <a:pt x="2621" y="2504"/>
                  <a:pt x="2626" y="2516"/>
                  <a:pt x="2619" y="2529"/>
                </a:cubicBezTo>
                <a:cubicBezTo>
                  <a:pt x="2617" y="2532"/>
                  <a:pt x="2617" y="2534"/>
                  <a:pt x="2618" y="2539"/>
                </a:cubicBezTo>
                <a:cubicBezTo>
                  <a:pt x="2619" y="2545"/>
                  <a:pt x="2621" y="2555"/>
                  <a:pt x="2609" y="2564"/>
                </a:cubicBezTo>
                <a:cubicBezTo>
                  <a:pt x="2606" y="2566"/>
                  <a:pt x="2601" y="2568"/>
                  <a:pt x="2592" y="2568"/>
                </a:cubicBezTo>
                <a:cubicBezTo>
                  <a:pt x="2585" y="2568"/>
                  <a:pt x="2578" y="2567"/>
                  <a:pt x="2571" y="2566"/>
                </a:cubicBezTo>
                <a:cubicBezTo>
                  <a:pt x="2568" y="2566"/>
                  <a:pt x="2565" y="2566"/>
                  <a:pt x="2563" y="2566"/>
                </a:cubicBezTo>
                <a:cubicBezTo>
                  <a:pt x="2498" y="2566"/>
                  <a:pt x="2498" y="2566"/>
                  <a:pt x="2498" y="2566"/>
                </a:cubicBezTo>
                <a:cubicBezTo>
                  <a:pt x="2487" y="2566"/>
                  <a:pt x="2481" y="2557"/>
                  <a:pt x="2477" y="2549"/>
                </a:cubicBezTo>
                <a:cubicBezTo>
                  <a:pt x="2475" y="2547"/>
                  <a:pt x="2471" y="2542"/>
                  <a:pt x="2470" y="2541"/>
                </a:cubicBezTo>
                <a:cubicBezTo>
                  <a:pt x="2462" y="2540"/>
                  <a:pt x="2453" y="2539"/>
                  <a:pt x="2444" y="2537"/>
                </a:cubicBezTo>
                <a:cubicBezTo>
                  <a:pt x="2419" y="2533"/>
                  <a:pt x="2391" y="2531"/>
                  <a:pt x="2372" y="2537"/>
                </a:cubicBezTo>
                <a:cubicBezTo>
                  <a:pt x="2344" y="2547"/>
                  <a:pt x="2319" y="2562"/>
                  <a:pt x="2293" y="2578"/>
                </a:cubicBezTo>
                <a:cubicBezTo>
                  <a:pt x="2275" y="2588"/>
                  <a:pt x="2275" y="2588"/>
                  <a:pt x="2275" y="2588"/>
                </a:cubicBezTo>
                <a:cubicBezTo>
                  <a:pt x="2269" y="2592"/>
                  <a:pt x="2263" y="2599"/>
                  <a:pt x="2257" y="2606"/>
                </a:cubicBezTo>
                <a:cubicBezTo>
                  <a:pt x="2247" y="2618"/>
                  <a:pt x="2235" y="2632"/>
                  <a:pt x="2218" y="2632"/>
                </a:cubicBezTo>
                <a:cubicBezTo>
                  <a:pt x="2213" y="2632"/>
                  <a:pt x="2207" y="2631"/>
                  <a:pt x="2202" y="2628"/>
                </a:cubicBezTo>
                <a:cubicBezTo>
                  <a:pt x="2189" y="2620"/>
                  <a:pt x="2189" y="2620"/>
                  <a:pt x="2189" y="2620"/>
                </a:cubicBezTo>
                <a:cubicBezTo>
                  <a:pt x="2201" y="2612"/>
                  <a:pt x="2201" y="2612"/>
                  <a:pt x="2201" y="2612"/>
                </a:cubicBezTo>
                <a:cubicBezTo>
                  <a:pt x="2205" y="2609"/>
                  <a:pt x="2206" y="2601"/>
                  <a:pt x="2204" y="2594"/>
                </a:cubicBezTo>
                <a:cubicBezTo>
                  <a:pt x="2203" y="2586"/>
                  <a:pt x="2198" y="2582"/>
                  <a:pt x="2197" y="2582"/>
                </a:cubicBezTo>
                <a:cubicBezTo>
                  <a:pt x="2195" y="2583"/>
                  <a:pt x="2192" y="2584"/>
                  <a:pt x="2190" y="2585"/>
                </a:cubicBezTo>
                <a:cubicBezTo>
                  <a:pt x="2177" y="2591"/>
                  <a:pt x="2160" y="2596"/>
                  <a:pt x="2141" y="2583"/>
                </a:cubicBezTo>
                <a:cubicBezTo>
                  <a:pt x="2126" y="2572"/>
                  <a:pt x="2117" y="2558"/>
                  <a:pt x="2109" y="2544"/>
                </a:cubicBezTo>
                <a:cubicBezTo>
                  <a:pt x="2102" y="2532"/>
                  <a:pt x="2095" y="2520"/>
                  <a:pt x="2082" y="2511"/>
                </a:cubicBezTo>
                <a:cubicBezTo>
                  <a:pt x="2075" y="2506"/>
                  <a:pt x="2067" y="2511"/>
                  <a:pt x="2057" y="2516"/>
                </a:cubicBezTo>
                <a:cubicBezTo>
                  <a:pt x="2047" y="2521"/>
                  <a:pt x="2036" y="2527"/>
                  <a:pt x="2023" y="2527"/>
                </a:cubicBezTo>
                <a:cubicBezTo>
                  <a:pt x="2016" y="2527"/>
                  <a:pt x="2009" y="2525"/>
                  <a:pt x="2003" y="2522"/>
                </a:cubicBezTo>
                <a:cubicBezTo>
                  <a:pt x="1994" y="2517"/>
                  <a:pt x="1992" y="2508"/>
                  <a:pt x="1990" y="2501"/>
                </a:cubicBezTo>
                <a:cubicBezTo>
                  <a:pt x="1988" y="2491"/>
                  <a:pt x="1987" y="2491"/>
                  <a:pt x="1984" y="2491"/>
                </a:cubicBezTo>
                <a:cubicBezTo>
                  <a:pt x="1982" y="2492"/>
                  <a:pt x="1977" y="2500"/>
                  <a:pt x="1975" y="2504"/>
                </a:cubicBezTo>
                <a:cubicBezTo>
                  <a:pt x="1971" y="2509"/>
                  <a:pt x="1969" y="2513"/>
                  <a:pt x="1965" y="2517"/>
                </a:cubicBezTo>
                <a:cubicBezTo>
                  <a:pt x="1957" y="2525"/>
                  <a:pt x="1957" y="2525"/>
                  <a:pt x="1957" y="2525"/>
                </a:cubicBezTo>
                <a:cubicBezTo>
                  <a:pt x="1951" y="2514"/>
                  <a:pt x="1951" y="2514"/>
                  <a:pt x="1951" y="2514"/>
                </a:cubicBezTo>
                <a:cubicBezTo>
                  <a:pt x="1925" y="2467"/>
                  <a:pt x="1899" y="2420"/>
                  <a:pt x="1874" y="2373"/>
                </a:cubicBezTo>
                <a:cubicBezTo>
                  <a:pt x="1868" y="2362"/>
                  <a:pt x="1856" y="2353"/>
                  <a:pt x="1844" y="2344"/>
                </a:cubicBezTo>
                <a:cubicBezTo>
                  <a:pt x="1838" y="2340"/>
                  <a:pt x="1833" y="2336"/>
                  <a:pt x="1829" y="2333"/>
                </a:cubicBezTo>
                <a:cubicBezTo>
                  <a:pt x="1820" y="2325"/>
                  <a:pt x="1818" y="2317"/>
                  <a:pt x="1819" y="2311"/>
                </a:cubicBezTo>
                <a:cubicBezTo>
                  <a:pt x="1818" y="2311"/>
                  <a:pt x="1816" y="2312"/>
                  <a:pt x="1814" y="2313"/>
                </a:cubicBezTo>
                <a:cubicBezTo>
                  <a:pt x="1795" y="2321"/>
                  <a:pt x="1763" y="2335"/>
                  <a:pt x="1762" y="2347"/>
                </a:cubicBezTo>
                <a:cubicBezTo>
                  <a:pt x="1761" y="2361"/>
                  <a:pt x="1761" y="2361"/>
                  <a:pt x="1761" y="2361"/>
                </a:cubicBezTo>
                <a:cubicBezTo>
                  <a:pt x="1748" y="2355"/>
                  <a:pt x="1748" y="2355"/>
                  <a:pt x="1748" y="2355"/>
                </a:cubicBezTo>
                <a:cubicBezTo>
                  <a:pt x="1738" y="2349"/>
                  <a:pt x="1728" y="2350"/>
                  <a:pt x="1719" y="2357"/>
                </a:cubicBezTo>
                <a:cubicBezTo>
                  <a:pt x="1707" y="2367"/>
                  <a:pt x="1707" y="2367"/>
                  <a:pt x="1707" y="2367"/>
                </a:cubicBezTo>
                <a:cubicBezTo>
                  <a:pt x="1704" y="2352"/>
                  <a:pt x="1704" y="2352"/>
                  <a:pt x="1704" y="2352"/>
                </a:cubicBezTo>
                <a:cubicBezTo>
                  <a:pt x="1703" y="2342"/>
                  <a:pt x="1704" y="2335"/>
                  <a:pt x="1707" y="2329"/>
                </a:cubicBezTo>
                <a:cubicBezTo>
                  <a:pt x="1704" y="2329"/>
                  <a:pt x="1702" y="2329"/>
                  <a:pt x="1700" y="2329"/>
                </a:cubicBezTo>
                <a:cubicBezTo>
                  <a:pt x="1701" y="2330"/>
                  <a:pt x="1701" y="2330"/>
                  <a:pt x="1701" y="2330"/>
                </a:cubicBezTo>
                <a:cubicBezTo>
                  <a:pt x="1667" y="2330"/>
                  <a:pt x="1667" y="2330"/>
                  <a:pt x="1667" y="2330"/>
                </a:cubicBezTo>
                <a:cubicBezTo>
                  <a:pt x="1667" y="2320"/>
                  <a:pt x="1667" y="2320"/>
                  <a:pt x="1667" y="2320"/>
                </a:cubicBezTo>
                <a:cubicBezTo>
                  <a:pt x="1667" y="2315"/>
                  <a:pt x="1667" y="2312"/>
                  <a:pt x="1667" y="2310"/>
                </a:cubicBezTo>
                <a:cubicBezTo>
                  <a:pt x="1661" y="2315"/>
                  <a:pt x="1653" y="2318"/>
                  <a:pt x="1644" y="2318"/>
                </a:cubicBezTo>
                <a:cubicBezTo>
                  <a:pt x="1635" y="2318"/>
                  <a:pt x="1624" y="2315"/>
                  <a:pt x="1620" y="2307"/>
                </a:cubicBezTo>
                <a:cubicBezTo>
                  <a:pt x="1617" y="2301"/>
                  <a:pt x="1618" y="2295"/>
                  <a:pt x="1623" y="2290"/>
                </a:cubicBezTo>
                <a:cubicBezTo>
                  <a:pt x="1625" y="2284"/>
                  <a:pt x="1621" y="2255"/>
                  <a:pt x="1617" y="2249"/>
                </a:cubicBezTo>
                <a:cubicBezTo>
                  <a:pt x="1612" y="2248"/>
                  <a:pt x="1582" y="2242"/>
                  <a:pt x="1576" y="2242"/>
                </a:cubicBezTo>
                <a:cubicBezTo>
                  <a:pt x="1563" y="2242"/>
                  <a:pt x="1563" y="2242"/>
                  <a:pt x="1563" y="2242"/>
                </a:cubicBezTo>
                <a:cubicBezTo>
                  <a:pt x="1551" y="2242"/>
                  <a:pt x="1543" y="2243"/>
                  <a:pt x="1530" y="2251"/>
                </a:cubicBezTo>
                <a:cubicBezTo>
                  <a:pt x="1530" y="2257"/>
                  <a:pt x="1528" y="2265"/>
                  <a:pt x="1514" y="2269"/>
                </a:cubicBezTo>
                <a:cubicBezTo>
                  <a:pt x="1507" y="2270"/>
                  <a:pt x="1507" y="2270"/>
                  <a:pt x="1507" y="2270"/>
                </a:cubicBezTo>
                <a:cubicBezTo>
                  <a:pt x="1493" y="2273"/>
                  <a:pt x="1479" y="2277"/>
                  <a:pt x="1465" y="2280"/>
                </a:cubicBezTo>
                <a:cubicBezTo>
                  <a:pt x="1456" y="2282"/>
                  <a:pt x="1446" y="2284"/>
                  <a:pt x="1436" y="2286"/>
                </a:cubicBezTo>
                <a:cubicBezTo>
                  <a:pt x="1428" y="2288"/>
                  <a:pt x="1427" y="2290"/>
                  <a:pt x="1425" y="2293"/>
                </a:cubicBezTo>
                <a:cubicBezTo>
                  <a:pt x="1423" y="2297"/>
                  <a:pt x="1420" y="2302"/>
                  <a:pt x="1412" y="2305"/>
                </a:cubicBezTo>
                <a:cubicBezTo>
                  <a:pt x="1397" y="2311"/>
                  <a:pt x="1383" y="2313"/>
                  <a:pt x="1370" y="2315"/>
                </a:cubicBezTo>
                <a:cubicBezTo>
                  <a:pt x="1353" y="2318"/>
                  <a:pt x="1338" y="2320"/>
                  <a:pt x="1321" y="2332"/>
                </a:cubicBezTo>
                <a:cubicBezTo>
                  <a:pt x="1316" y="2336"/>
                  <a:pt x="1316" y="2336"/>
                  <a:pt x="1316" y="2336"/>
                </a:cubicBezTo>
                <a:cubicBezTo>
                  <a:pt x="1310" y="2331"/>
                  <a:pt x="1310" y="2331"/>
                  <a:pt x="1310" y="2331"/>
                </a:cubicBezTo>
                <a:cubicBezTo>
                  <a:pt x="1306" y="2328"/>
                  <a:pt x="1297" y="2326"/>
                  <a:pt x="1286" y="2326"/>
                </a:cubicBezTo>
                <a:cubicBezTo>
                  <a:pt x="1279" y="2326"/>
                  <a:pt x="1273" y="2327"/>
                  <a:pt x="1268" y="2328"/>
                </a:cubicBezTo>
                <a:cubicBezTo>
                  <a:pt x="1268" y="2330"/>
                  <a:pt x="1269" y="2331"/>
                  <a:pt x="1269" y="2334"/>
                </a:cubicBezTo>
                <a:cubicBezTo>
                  <a:pt x="1271" y="2334"/>
                  <a:pt x="1273" y="2334"/>
                  <a:pt x="1275" y="2335"/>
                </a:cubicBezTo>
                <a:cubicBezTo>
                  <a:pt x="1276" y="2335"/>
                  <a:pt x="1278" y="2335"/>
                  <a:pt x="1278" y="2335"/>
                </a:cubicBezTo>
                <a:cubicBezTo>
                  <a:pt x="1314" y="2336"/>
                  <a:pt x="1314" y="2336"/>
                  <a:pt x="1314" y="2336"/>
                </a:cubicBezTo>
                <a:cubicBezTo>
                  <a:pt x="1283" y="2353"/>
                  <a:pt x="1283" y="2353"/>
                  <a:pt x="1283" y="2353"/>
                </a:cubicBezTo>
                <a:cubicBezTo>
                  <a:pt x="1283" y="2353"/>
                  <a:pt x="1282" y="2353"/>
                  <a:pt x="1281" y="2354"/>
                </a:cubicBezTo>
                <a:cubicBezTo>
                  <a:pt x="1282" y="2354"/>
                  <a:pt x="1283" y="2354"/>
                  <a:pt x="1284" y="2354"/>
                </a:cubicBezTo>
                <a:cubicBezTo>
                  <a:pt x="1292" y="2357"/>
                  <a:pt x="1303" y="2361"/>
                  <a:pt x="1310" y="2368"/>
                </a:cubicBezTo>
                <a:cubicBezTo>
                  <a:pt x="1317" y="2376"/>
                  <a:pt x="1317" y="2376"/>
                  <a:pt x="1317" y="2376"/>
                </a:cubicBezTo>
                <a:cubicBezTo>
                  <a:pt x="1308" y="2382"/>
                  <a:pt x="1308" y="2382"/>
                  <a:pt x="1308" y="2382"/>
                </a:cubicBezTo>
                <a:cubicBezTo>
                  <a:pt x="1304" y="2384"/>
                  <a:pt x="1299" y="2385"/>
                  <a:pt x="1288" y="2387"/>
                </a:cubicBezTo>
                <a:cubicBezTo>
                  <a:pt x="1280" y="2388"/>
                  <a:pt x="1264" y="2391"/>
                  <a:pt x="1258" y="2394"/>
                </a:cubicBezTo>
                <a:cubicBezTo>
                  <a:pt x="1263" y="2401"/>
                  <a:pt x="1268" y="2409"/>
                  <a:pt x="1266" y="2418"/>
                </a:cubicBezTo>
                <a:cubicBezTo>
                  <a:pt x="1264" y="2429"/>
                  <a:pt x="1254" y="2434"/>
                  <a:pt x="1246" y="2439"/>
                </a:cubicBezTo>
                <a:cubicBezTo>
                  <a:pt x="1243" y="2440"/>
                  <a:pt x="1240" y="2442"/>
                  <a:pt x="1237" y="2444"/>
                </a:cubicBezTo>
                <a:cubicBezTo>
                  <a:pt x="1250" y="2455"/>
                  <a:pt x="1269" y="2469"/>
                  <a:pt x="1284" y="2469"/>
                </a:cubicBezTo>
                <a:cubicBezTo>
                  <a:pt x="1295" y="2469"/>
                  <a:pt x="1295" y="2469"/>
                  <a:pt x="1295" y="2469"/>
                </a:cubicBezTo>
                <a:cubicBezTo>
                  <a:pt x="1293" y="2480"/>
                  <a:pt x="1293" y="2480"/>
                  <a:pt x="1293" y="2480"/>
                </a:cubicBezTo>
                <a:cubicBezTo>
                  <a:pt x="1287" y="2518"/>
                  <a:pt x="1258" y="2535"/>
                  <a:pt x="1227" y="2518"/>
                </a:cubicBezTo>
                <a:cubicBezTo>
                  <a:pt x="1226" y="2520"/>
                  <a:pt x="1225" y="2521"/>
                  <a:pt x="1224" y="2523"/>
                </a:cubicBezTo>
                <a:cubicBezTo>
                  <a:pt x="1220" y="2528"/>
                  <a:pt x="1215" y="2534"/>
                  <a:pt x="1207" y="2534"/>
                </a:cubicBezTo>
                <a:cubicBezTo>
                  <a:pt x="1202" y="2534"/>
                  <a:pt x="1198" y="2531"/>
                  <a:pt x="1196" y="2528"/>
                </a:cubicBezTo>
                <a:cubicBezTo>
                  <a:pt x="1178" y="2530"/>
                  <a:pt x="1170" y="2518"/>
                  <a:pt x="1166" y="2510"/>
                </a:cubicBezTo>
                <a:cubicBezTo>
                  <a:pt x="1161" y="2502"/>
                  <a:pt x="1158" y="2501"/>
                  <a:pt x="1151" y="2501"/>
                </a:cubicBezTo>
                <a:cubicBezTo>
                  <a:pt x="1150" y="2502"/>
                  <a:pt x="1148" y="2503"/>
                  <a:pt x="1145" y="2506"/>
                </a:cubicBezTo>
                <a:cubicBezTo>
                  <a:pt x="1142" y="2509"/>
                  <a:pt x="1138" y="2513"/>
                  <a:pt x="1131" y="2514"/>
                </a:cubicBezTo>
                <a:cubicBezTo>
                  <a:pt x="1127" y="2514"/>
                  <a:pt x="1127" y="2514"/>
                  <a:pt x="1127" y="2514"/>
                </a:cubicBezTo>
                <a:cubicBezTo>
                  <a:pt x="1115" y="2504"/>
                  <a:pt x="1115" y="2504"/>
                  <a:pt x="1115" y="2504"/>
                </a:cubicBezTo>
                <a:cubicBezTo>
                  <a:pt x="1112" y="2505"/>
                  <a:pt x="1109" y="2507"/>
                  <a:pt x="1108" y="2507"/>
                </a:cubicBezTo>
                <a:cubicBezTo>
                  <a:pt x="1103" y="2501"/>
                  <a:pt x="1103" y="2501"/>
                  <a:pt x="1103" y="2501"/>
                </a:cubicBezTo>
                <a:cubicBezTo>
                  <a:pt x="1104" y="2510"/>
                  <a:pt x="1104" y="2510"/>
                  <a:pt x="1104" y="2510"/>
                </a:cubicBezTo>
                <a:cubicBezTo>
                  <a:pt x="1090" y="2512"/>
                  <a:pt x="1089" y="2513"/>
                  <a:pt x="1075" y="2525"/>
                </a:cubicBezTo>
                <a:cubicBezTo>
                  <a:pt x="1067" y="2532"/>
                  <a:pt x="1056" y="2528"/>
                  <a:pt x="1050" y="2524"/>
                </a:cubicBezTo>
                <a:cubicBezTo>
                  <a:pt x="1048" y="2523"/>
                  <a:pt x="1046" y="2521"/>
                  <a:pt x="1045" y="2521"/>
                </a:cubicBezTo>
                <a:cubicBezTo>
                  <a:pt x="1042" y="2521"/>
                  <a:pt x="1039" y="2520"/>
                  <a:pt x="1037" y="2518"/>
                </a:cubicBezTo>
                <a:cubicBezTo>
                  <a:pt x="1037" y="2519"/>
                  <a:pt x="1037" y="2519"/>
                  <a:pt x="1037" y="2519"/>
                </a:cubicBezTo>
                <a:cubicBezTo>
                  <a:pt x="1038" y="2527"/>
                  <a:pt x="1038" y="2527"/>
                  <a:pt x="1038" y="2527"/>
                </a:cubicBezTo>
                <a:cubicBezTo>
                  <a:pt x="1031" y="2530"/>
                  <a:pt x="1031" y="2530"/>
                  <a:pt x="1031" y="2530"/>
                </a:cubicBezTo>
                <a:cubicBezTo>
                  <a:pt x="1029" y="2530"/>
                  <a:pt x="1027" y="2531"/>
                  <a:pt x="1025" y="2532"/>
                </a:cubicBezTo>
                <a:cubicBezTo>
                  <a:pt x="1015" y="2535"/>
                  <a:pt x="1015" y="2535"/>
                  <a:pt x="1015" y="2535"/>
                </a:cubicBezTo>
                <a:cubicBezTo>
                  <a:pt x="1013" y="2524"/>
                  <a:pt x="1013" y="2524"/>
                  <a:pt x="1013" y="2524"/>
                </a:cubicBezTo>
                <a:cubicBezTo>
                  <a:pt x="1011" y="2502"/>
                  <a:pt x="990" y="2476"/>
                  <a:pt x="967" y="2476"/>
                </a:cubicBezTo>
                <a:cubicBezTo>
                  <a:pt x="957" y="2476"/>
                  <a:pt x="948" y="2471"/>
                  <a:pt x="942" y="2467"/>
                </a:cubicBezTo>
                <a:cubicBezTo>
                  <a:pt x="939" y="2465"/>
                  <a:pt x="935" y="2462"/>
                  <a:pt x="933" y="2462"/>
                </a:cubicBezTo>
                <a:cubicBezTo>
                  <a:pt x="933" y="2462"/>
                  <a:pt x="930" y="2463"/>
                  <a:pt x="926" y="2473"/>
                </a:cubicBezTo>
                <a:cubicBezTo>
                  <a:pt x="922" y="2484"/>
                  <a:pt x="922" y="2484"/>
                  <a:pt x="922" y="2484"/>
                </a:cubicBezTo>
                <a:cubicBezTo>
                  <a:pt x="912" y="2476"/>
                  <a:pt x="912" y="2476"/>
                  <a:pt x="912" y="2476"/>
                </a:cubicBezTo>
                <a:cubicBezTo>
                  <a:pt x="899" y="2466"/>
                  <a:pt x="897" y="2466"/>
                  <a:pt x="884" y="2477"/>
                </a:cubicBezTo>
                <a:cubicBezTo>
                  <a:pt x="880" y="2480"/>
                  <a:pt x="875" y="2484"/>
                  <a:pt x="869" y="2488"/>
                </a:cubicBezTo>
                <a:cubicBezTo>
                  <a:pt x="864" y="2492"/>
                  <a:pt x="856" y="2494"/>
                  <a:pt x="850" y="2496"/>
                </a:cubicBezTo>
                <a:cubicBezTo>
                  <a:pt x="847" y="2497"/>
                  <a:pt x="844" y="2497"/>
                  <a:pt x="842" y="2498"/>
                </a:cubicBezTo>
                <a:cubicBezTo>
                  <a:pt x="843" y="2502"/>
                  <a:pt x="843" y="2509"/>
                  <a:pt x="837" y="2513"/>
                </a:cubicBezTo>
                <a:cubicBezTo>
                  <a:pt x="832" y="2517"/>
                  <a:pt x="824" y="2522"/>
                  <a:pt x="815" y="2526"/>
                </a:cubicBezTo>
                <a:cubicBezTo>
                  <a:pt x="820" y="2539"/>
                  <a:pt x="825" y="2556"/>
                  <a:pt x="817" y="2568"/>
                </a:cubicBezTo>
                <a:cubicBezTo>
                  <a:pt x="815" y="2572"/>
                  <a:pt x="809" y="2577"/>
                  <a:pt x="798" y="2577"/>
                </a:cubicBezTo>
                <a:cubicBezTo>
                  <a:pt x="789" y="2577"/>
                  <a:pt x="783" y="2569"/>
                  <a:pt x="768" y="2547"/>
                </a:cubicBezTo>
                <a:cubicBezTo>
                  <a:pt x="765" y="2550"/>
                  <a:pt x="762" y="2553"/>
                  <a:pt x="760" y="2556"/>
                </a:cubicBezTo>
                <a:cubicBezTo>
                  <a:pt x="756" y="2560"/>
                  <a:pt x="754" y="2563"/>
                  <a:pt x="753" y="2567"/>
                </a:cubicBezTo>
                <a:cubicBezTo>
                  <a:pt x="753" y="2571"/>
                  <a:pt x="753" y="2579"/>
                  <a:pt x="753" y="2587"/>
                </a:cubicBezTo>
                <a:cubicBezTo>
                  <a:pt x="754" y="2601"/>
                  <a:pt x="755" y="2610"/>
                  <a:pt x="748" y="2615"/>
                </a:cubicBezTo>
                <a:cubicBezTo>
                  <a:pt x="741" y="2622"/>
                  <a:pt x="738" y="2629"/>
                  <a:pt x="739" y="2632"/>
                </a:cubicBezTo>
                <a:cubicBezTo>
                  <a:pt x="739" y="2635"/>
                  <a:pt x="742" y="2637"/>
                  <a:pt x="745" y="2639"/>
                </a:cubicBezTo>
                <a:cubicBezTo>
                  <a:pt x="755" y="2643"/>
                  <a:pt x="759" y="2653"/>
                  <a:pt x="761" y="2661"/>
                </a:cubicBezTo>
                <a:cubicBezTo>
                  <a:pt x="761" y="2663"/>
                  <a:pt x="762" y="2664"/>
                  <a:pt x="762" y="2666"/>
                </a:cubicBezTo>
                <a:cubicBezTo>
                  <a:pt x="766" y="2663"/>
                  <a:pt x="770" y="2663"/>
                  <a:pt x="773" y="2663"/>
                </a:cubicBezTo>
                <a:cubicBezTo>
                  <a:pt x="780" y="2663"/>
                  <a:pt x="799" y="2663"/>
                  <a:pt x="826" y="2730"/>
                </a:cubicBezTo>
                <a:cubicBezTo>
                  <a:pt x="832" y="2744"/>
                  <a:pt x="832" y="2744"/>
                  <a:pt x="832" y="2744"/>
                </a:cubicBezTo>
                <a:cubicBezTo>
                  <a:pt x="817" y="2742"/>
                  <a:pt x="817" y="2742"/>
                  <a:pt x="817" y="2742"/>
                </a:cubicBezTo>
                <a:cubicBezTo>
                  <a:pt x="814" y="2742"/>
                  <a:pt x="812" y="2742"/>
                  <a:pt x="810" y="2742"/>
                </a:cubicBezTo>
                <a:cubicBezTo>
                  <a:pt x="813" y="2743"/>
                  <a:pt x="816" y="2745"/>
                  <a:pt x="820" y="2747"/>
                </a:cubicBezTo>
                <a:cubicBezTo>
                  <a:pt x="857" y="2758"/>
                  <a:pt x="857" y="2758"/>
                  <a:pt x="857" y="2758"/>
                </a:cubicBezTo>
                <a:cubicBezTo>
                  <a:pt x="819" y="2764"/>
                  <a:pt x="819" y="2764"/>
                  <a:pt x="819" y="2764"/>
                </a:cubicBezTo>
                <a:cubicBezTo>
                  <a:pt x="804" y="2767"/>
                  <a:pt x="796" y="2780"/>
                  <a:pt x="792" y="2787"/>
                </a:cubicBezTo>
                <a:cubicBezTo>
                  <a:pt x="780" y="2815"/>
                  <a:pt x="780" y="2815"/>
                  <a:pt x="780" y="2815"/>
                </a:cubicBezTo>
                <a:cubicBezTo>
                  <a:pt x="775" y="2785"/>
                  <a:pt x="775" y="2785"/>
                  <a:pt x="775" y="2785"/>
                </a:cubicBezTo>
                <a:cubicBezTo>
                  <a:pt x="775" y="2783"/>
                  <a:pt x="775" y="2781"/>
                  <a:pt x="774" y="2780"/>
                </a:cubicBezTo>
                <a:cubicBezTo>
                  <a:pt x="774" y="2785"/>
                  <a:pt x="772" y="2789"/>
                  <a:pt x="770" y="2794"/>
                </a:cubicBezTo>
                <a:cubicBezTo>
                  <a:pt x="766" y="2805"/>
                  <a:pt x="766" y="2805"/>
                  <a:pt x="766" y="2805"/>
                </a:cubicBezTo>
                <a:cubicBezTo>
                  <a:pt x="763" y="2802"/>
                  <a:pt x="763" y="2802"/>
                  <a:pt x="763" y="2802"/>
                </a:cubicBezTo>
                <a:cubicBezTo>
                  <a:pt x="760" y="2811"/>
                  <a:pt x="754" y="2819"/>
                  <a:pt x="749" y="2827"/>
                </a:cubicBezTo>
                <a:cubicBezTo>
                  <a:pt x="743" y="2834"/>
                  <a:pt x="738" y="2842"/>
                  <a:pt x="738" y="2848"/>
                </a:cubicBezTo>
                <a:cubicBezTo>
                  <a:pt x="739" y="2850"/>
                  <a:pt x="746" y="2860"/>
                  <a:pt x="752" y="2867"/>
                </a:cubicBezTo>
                <a:cubicBezTo>
                  <a:pt x="754" y="2870"/>
                  <a:pt x="755" y="2872"/>
                  <a:pt x="757" y="2874"/>
                </a:cubicBezTo>
                <a:cubicBezTo>
                  <a:pt x="777" y="2811"/>
                  <a:pt x="777" y="2811"/>
                  <a:pt x="777" y="2811"/>
                </a:cubicBezTo>
                <a:cubicBezTo>
                  <a:pt x="773" y="2884"/>
                  <a:pt x="773" y="2884"/>
                  <a:pt x="773" y="2884"/>
                </a:cubicBezTo>
                <a:cubicBezTo>
                  <a:pt x="772" y="2905"/>
                  <a:pt x="779" y="2919"/>
                  <a:pt x="785" y="2934"/>
                </a:cubicBezTo>
                <a:cubicBezTo>
                  <a:pt x="792" y="2948"/>
                  <a:pt x="797" y="2961"/>
                  <a:pt x="799" y="2979"/>
                </a:cubicBezTo>
                <a:cubicBezTo>
                  <a:pt x="802" y="3007"/>
                  <a:pt x="790" y="3017"/>
                  <a:pt x="780" y="3020"/>
                </a:cubicBezTo>
                <a:cubicBezTo>
                  <a:pt x="775" y="3022"/>
                  <a:pt x="771" y="3023"/>
                  <a:pt x="768" y="3023"/>
                </a:cubicBezTo>
                <a:close/>
                <a:moveTo>
                  <a:pt x="504" y="2889"/>
                </a:moveTo>
                <a:cubicBezTo>
                  <a:pt x="507" y="2889"/>
                  <a:pt x="510" y="2889"/>
                  <a:pt x="512" y="2889"/>
                </a:cubicBezTo>
                <a:cubicBezTo>
                  <a:pt x="553" y="2896"/>
                  <a:pt x="595" y="2904"/>
                  <a:pt x="610" y="2916"/>
                </a:cubicBezTo>
                <a:cubicBezTo>
                  <a:pt x="627" y="2928"/>
                  <a:pt x="638" y="2928"/>
                  <a:pt x="652" y="2928"/>
                </a:cubicBezTo>
                <a:cubicBezTo>
                  <a:pt x="664" y="2929"/>
                  <a:pt x="678" y="2929"/>
                  <a:pt x="696" y="2938"/>
                </a:cubicBezTo>
                <a:cubicBezTo>
                  <a:pt x="705" y="2942"/>
                  <a:pt x="707" y="2949"/>
                  <a:pt x="708" y="2954"/>
                </a:cubicBezTo>
                <a:cubicBezTo>
                  <a:pt x="709" y="2958"/>
                  <a:pt x="710" y="2960"/>
                  <a:pt x="715" y="2963"/>
                </a:cubicBezTo>
                <a:cubicBezTo>
                  <a:pt x="724" y="2968"/>
                  <a:pt x="732" y="2974"/>
                  <a:pt x="741" y="2979"/>
                </a:cubicBezTo>
                <a:cubicBezTo>
                  <a:pt x="754" y="2987"/>
                  <a:pt x="754" y="2987"/>
                  <a:pt x="754" y="2987"/>
                </a:cubicBezTo>
                <a:cubicBezTo>
                  <a:pt x="760" y="2991"/>
                  <a:pt x="762" y="2996"/>
                  <a:pt x="764" y="3000"/>
                </a:cubicBezTo>
                <a:cubicBezTo>
                  <a:pt x="765" y="3001"/>
                  <a:pt x="766" y="3004"/>
                  <a:pt x="767" y="3004"/>
                </a:cubicBezTo>
                <a:cubicBezTo>
                  <a:pt x="768" y="3004"/>
                  <a:pt x="768" y="3004"/>
                  <a:pt x="768" y="3004"/>
                </a:cubicBezTo>
                <a:cubicBezTo>
                  <a:pt x="769" y="3004"/>
                  <a:pt x="771" y="3004"/>
                  <a:pt x="774" y="3003"/>
                </a:cubicBezTo>
                <a:cubicBezTo>
                  <a:pt x="780" y="3001"/>
                  <a:pt x="782" y="2994"/>
                  <a:pt x="781" y="2981"/>
                </a:cubicBezTo>
                <a:cubicBezTo>
                  <a:pt x="780" y="2966"/>
                  <a:pt x="774" y="2954"/>
                  <a:pt x="768" y="2942"/>
                </a:cubicBezTo>
                <a:cubicBezTo>
                  <a:pt x="766" y="2936"/>
                  <a:pt x="763" y="2930"/>
                  <a:pt x="761" y="2924"/>
                </a:cubicBezTo>
                <a:cubicBezTo>
                  <a:pt x="761" y="2926"/>
                  <a:pt x="761" y="2926"/>
                  <a:pt x="761" y="2926"/>
                </a:cubicBezTo>
                <a:cubicBezTo>
                  <a:pt x="752" y="2900"/>
                  <a:pt x="752" y="2900"/>
                  <a:pt x="752" y="2900"/>
                </a:cubicBezTo>
                <a:cubicBezTo>
                  <a:pt x="750" y="2896"/>
                  <a:pt x="743" y="2886"/>
                  <a:pt x="737" y="2878"/>
                </a:cubicBezTo>
                <a:cubicBezTo>
                  <a:pt x="724" y="2861"/>
                  <a:pt x="719" y="2854"/>
                  <a:pt x="719" y="2848"/>
                </a:cubicBezTo>
                <a:cubicBezTo>
                  <a:pt x="719" y="2836"/>
                  <a:pt x="727" y="2826"/>
                  <a:pt x="734" y="2816"/>
                </a:cubicBezTo>
                <a:cubicBezTo>
                  <a:pt x="741" y="2807"/>
                  <a:pt x="747" y="2797"/>
                  <a:pt x="747" y="2787"/>
                </a:cubicBezTo>
                <a:cubicBezTo>
                  <a:pt x="747" y="2770"/>
                  <a:pt x="747" y="2770"/>
                  <a:pt x="747" y="2770"/>
                </a:cubicBezTo>
                <a:cubicBezTo>
                  <a:pt x="756" y="2776"/>
                  <a:pt x="756" y="2776"/>
                  <a:pt x="756" y="2776"/>
                </a:cubicBezTo>
                <a:cubicBezTo>
                  <a:pt x="756" y="2771"/>
                  <a:pt x="755" y="2766"/>
                  <a:pt x="752" y="2762"/>
                </a:cubicBezTo>
                <a:cubicBezTo>
                  <a:pt x="743" y="2747"/>
                  <a:pt x="743" y="2747"/>
                  <a:pt x="743" y="2747"/>
                </a:cubicBezTo>
                <a:cubicBezTo>
                  <a:pt x="761" y="2748"/>
                  <a:pt x="761" y="2748"/>
                  <a:pt x="761" y="2748"/>
                </a:cubicBezTo>
                <a:cubicBezTo>
                  <a:pt x="772" y="2749"/>
                  <a:pt x="781" y="2754"/>
                  <a:pt x="787" y="2763"/>
                </a:cubicBezTo>
                <a:cubicBezTo>
                  <a:pt x="790" y="2760"/>
                  <a:pt x="793" y="2757"/>
                  <a:pt x="796" y="2754"/>
                </a:cubicBezTo>
                <a:cubicBezTo>
                  <a:pt x="791" y="2749"/>
                  <a:pt x="787" y="2743"/>
                  <a:pt x="788" y="2737"/>
                </a:cubicBezTo>
                <a:cubicBezTo>
                  <a:pt x="789" y="2734"/>
                  <a:pt x="792" y="2726"/>
                  <a:pt x="804" y="2724"/>
                </a:cubicBezTo>
                <a:cubicBezTo>
                  <a:pt x="790" y="2693"/>
                  <a:pt x="778" y="2681"/>
                  <a:pt x="773" y="2681"/>
                </a:cubicBezTo>
                <a:cubicBezTo>
                  <a:pt x="772" y="2681"/>
                  <a:pt x="770" y="2683"/>
                  <a:pt x="768" y="2686"/>
                </a:cubicBezTo>
                <a:cubicBezTo>
                  <a:pt x="762" y="2695"/>
                  <a:pt x="762" y="2695"/>
                  <a:pt x="762" y="2695"/>
                </a:cubicBezTo>
                <a:cubicBezTo>
                  <a:pt x="754" y="2688"/>
                  <a:pt x="754" y="2688"/>
                  <a:pt x="754" y="2688"/>
                </a:cubicBezTo>
                <a:cubicBezTo>
                  <a:pt x="748" y="2682"/>
                  <a:pt x="745" y="2674"/>
                  <a:pt x="743" y="2667"/>
                </a:cubicBezTo>
                <a:cubicBezTo>
                  <a:pt x="742" y="2663"/>
                  <a:pt x="740" y="2657"/>
                  <a:pt x="739" y="2656"/>
                </a:cubicBezTo>
                <a:cubicBezTo>
                  <a:pt x="729" y="2652"/>
                  <a:pt x="722" y="2645"/>
                  <a:pt x="721" y="2636"/>
                </a:cubicBezTo>
                <a:cubicBezTo>
                  <a:pt x="719" y="2625"/>
                  <a:pt x="724" y="2613"/>
                  <a:pt x="735" y="2603"/>
                </a:cubicBezTo>
                <a:cubicBezTo>
                  <a:pt x="735" y="2600"/>
                  <a:pt x="735" y="2592"/>
                  <a:pt x="735" y="2587"/>
                </a:cubicBezTo>
                <a:cubicBezTo>
                  <a:pt x="734" y="2579"/>
                  <a:pt x="734" y="2570"/>
                  <a:pt x="735" y="2564"/>
                </a:cubicBezTo>
                <a:cubicBezTo>
                  <a:pt x="737" y="2555"/>
                  <a:pt x="742" y="2549"/>
                  <a:pt x="746" y="2544"/>
                </a:cubicBezTo>
                <a:cubicBezTo>
                  <a:pt x="751" y="2538"/>
                  <a:pt x="755" y="2534"/>
                  <a:pt x="755" y="2525"/>
                </a:cubicBezTo>
                <a:cubicBezTo>
                  <a:pt x="754" y="2497"/>
                  <a:pt x="754" y="2497"/>
                  <a:pt x="754" y="2497"/>
                </a:cubicBezTo>
                <a:cubicBezTo>
                  <a:pt x="771" y="2519"/>
                  <a:pt x="771" y="2519"/>
                  <a:pt x="771" y="2519"/>
                </a:cubicBezTo>
                <a:cubicBezTo>
                  <a:pt x="772" y="2521"/>
                  <a:pt x="775" y="2525"/>
                  <a:pt x="778" y="2529"/>
                </a:cubicBezTo>
                <a:cubicBezTo>
                  <a:pt x="783" y="2536"/>
                  <a:pt x="794" y="2554"/>
                  <a:pt x="799" y="2558"/>
                </a:cubicBezTo>
                <a:cubicBezTo>
                  <a:pt x="801" y="2558"/>
                  <a:pt x="802" y="2558"/>
                  <a:pt x="802" y="2557"/>
                </a:cubicBezTo>
                <a:cubicBezTo>
                  <a:pt x="805" y="2552"/>
                  <a:pt x="799" y="2534"/>
                  <a:pt x="796" y="2528"/>
                </a:cubicBezTo>
                <a:cubicBezTo>
                  <a:pt x="795" y="2526"/>
                  <a:pt x="795" y="2524"/>
                  <a:pt x="794" y="2522"/>
                </a:cubicBezTo>
                <a:cubicBezTo>
                  <a:pt x="791" y="2511"/>
                  <a:pt x="791" y="2511"/>
                  <a:pt x="791" y="2511"/>
                </a:cubicBezTo>
                <a:cubicBezTo>
                  <a:pt x="802" y="2510"/>
                  <a:pt x="802" y="2510"/>
                  <a:pt x="802" y="2510"/>
                </a:cubicBezTo>
                <a:cubicBezTo>
                  <a:pt x="809" y="2509"/>
                  <a:pt x="817" y="2505"/>
                  <a:pt x="825" y="2499"/>
                </a:cubicBezTo>
                <a:cubicBezTo>
                  <a:pt x="824" y="2495"/>
                  <a:pt x="825" y="2485"/>
                  <a:pt x="836" y="2481"/>
                </a:cubicBezTo>
                <a:cubicBezTo>
                  <a:pt x="839" y="2480"/>
                  <a:pt x="841" y="2479"/>
                  <a:pt x="844" y="2478"/>
                </a:cubicBezTo>
                <a:cubicBezTo>
                  <a:pt x="850" y="2477"/>
                  <a:pt x="855" y="2475"/>
                  <a:pt x="859" y="2473"/>
                </a:cubicBezTo>
                <a:cubicBezTo>
                  <a:pt x="865" y="2469"/>
                  <a:pt x="869" y="2466"/>
                  <a:pt x="873" y="2462"/>
                </a:cubicBezTo>
                <a:cubicBezTo>
                  <a:pt x="886" y="2452"/>
                  <a:pt x="897" y="2445"/>
                  <a:pt x="914" y="2455"/>
                </a:cubicBezTo>
                <a:cubicBezTo>
                  <a:pt x="919" y="2449"/>
                  <a:pt x="925" y="2444"/>
                  <a:pt x="933" y="2444"/>
                </a:cubicBezTo>
                <a:cubicBezTo>
                  <a:pt x="940" y="2444"/>
                  <a:pt x="946" y="2448"/>
                  <a:pt x="951" y="2451"/>
                </a:cubicBezTo>
                <a:cubicBezTo>
                  <a:pt x="957" y="2455"/>
                  <a:pt x="962" y="2458"/>
                  <a:pt x="967" y="2458"/>
                </a:cubicBezTo>
                <a:cubicBezTo>
                  <a:pt x="989" y="2458"/>
                  <a:pt x="1008" y="2473"/>
                  <a:pt x="1020" y="2491"/>
                </a:cubicBezTo>
                <a:cubicBezTo>
                  <a:pt x="1022" y="2489"/>
                  <a:pt x="1022" y="2489"/>
                  <a:pt x="1022" y="2489"/>
                </a:cubicBezTo>
                <a:cubicBezTo>
                  <a:pt x="1027" y="2488"/>
                  <a:pt x="1027" y="2488"/>
                  <a:pt x="1027" y="2488"/>
                </a:cubicBezTo>
                <a:cubicBezTo>
                  <a:pt x="1033" y="2488"/>
                  <a:pt x="1037" y="2493"/>
                  <a:pt x="1042" y="2498"/>
                </a:cubicBezTo>
                <a:cubicBezTo>
                  <a:pt x="1043" y="2499"/>
                  <a:pt x="1045" y="2502"/>
                  <a:pt x="1047" y="2503"/>
                </a:cubicBezTo>
                <a:cubicBezTo>
                  <a:pt x="1053" y="2503"/>
                  <a:pt x="1057" y="2506"/>
                  <a:pt x="1061" y="2509"/>
                </a:cubicBezTo>
                <a:cubicBezTo>
                  <a:pt x="1062" y="2509"/>
                  <a:pt x="1063" y="2511"/>
                  <a:pt x="1064" y="2511"/>
                </a:cubicBezTo>
                <a:cubicBezTo>
                  <a:pt x="1078" y="2498"/>
                  <a:pt x="1083" y="2495"/>
                  <a:pt x="1098" y="2492"/>
                </a:cubicBezTo>
                <a:cubicBezTo>
                  <a:pt x="1105" y="2487"/>
                  <a:pt x="1115" y="2484"/>
                  <a:pt x="1116" y="2484"/>
                </a:cubicBezTo>
                <a:cubicBezTo>
                  <a:pt x="1120" y="2483"/>
                  <a:pt x="1120" y="2483"/>
                  <a:pt x="1120" y="2483"/>
                </a:cubicBezTo>
                <a:cubicBezTo>
                  <a:pt x="1131" y="2493"/>
                  <a:pt x="1131" y="2493"/>
                  <a:pt x="1131" y="2493"/>
                </a:cubicBezTo>
                <a:cubicBezTo>
                  <a:pt x="1132" y="2493"/>
                  <a:pt x="1132" y="2492"/>
                  <a:pt x="1133" y="2492"/>
                </a:cubicBezTo>
                <a:cubicBezTo>
                  <a:pt x="1136" y="2489"/>
                  <a:pt x="1141" y="2484"/>
                  <a:pt x="1149" y="2483"/>
                </a:cubicBezTo>
                <a:cubicBezTo>
                  <a:pt x="1151" y="2483"/>
                  <a:pt x="1153" y="2483"/>
                  <a:pt x="1154" y="2483"/>
                </a:cubicBezTo>
                <a:cubicBezTo>
                  <a:pt x="1170" y="2483"/>
                  <a:pt x="1177" y="2494"/>
                  <a:pt x="1181" y="2501"/>
                </a:cubicBezTo>
                <a:cubicBezTo>
                  <a:pt x="1187" y="2511"/>
                  <a:pt x="1189" y="2511"/>
                  <a:pt x="1198" y="2509"/>
                </a:cubicBezTo>
                <a:cubicBezTo>
                  <a:pt x="1206" y="2506"/>
                  <a:pt x="1206" y="2506"/>
                  <a:pt x="1206" y="2506"/>
                </a:cubicBezTo>
                <a:cubicBezTo>
                  <a:pt x="1208" y="2512"/>
                  <a:pt x="1208" y="2512"/>
                  <a:pt x="1208" y="2512"/>
                </a:cubicBezTo>
                <a:cubicBezTo>
                  <a:pt x="1209" y="2512"/>
                  <a:pt x="1209" y="2512"/>
                  <a:pt x="1209" y="2512"/>
                </a:cubicBezTo>
                <a:cubicBezTo>
                  <a:pt x="1213" y="2506"/>
                  <a:pt x="1218" y="2499"/>
                  <a:pt x="1227" y="2499"/>
                </a:cubicBezTo>
                <a:cubicBezTo>
                  <a:pt x="1230" y="2499"/>
                  <a:pt x="1232" y="2500"/>
                  <a:pt x="1234" y="2501"/>
                </a:cubicBezTo>
                <a:cubicBezTo>
                  <a:pt x="1240" y="2505"/>
                  <a:pt x="1246" y="2507"/>
                  <a:pt x="1251" y="2507"/>
                </a:cubicBezTo>
                <a:cubicBezTo>
                  <a:pt x="1262" y="2507"/>
                  <a:pt x="1269" y="2497"/>
                  <a:pt x="1273" y="2486"/>
                </a:cubicBezTo>
                <a:cubicBezTo>
                  <a:pt x="1252" y="2481"/>
                  <a:pt x="1231" y="2464"/>
                  <a:pt x="1218" y="2453"/>
                </a:cubicBezTo>
                <a:cubicBezTo>
                  <a:pt x="1211" y="2447"/>
                  <a:pt x="1211" y="2447"/>
                  <a:pt x="1211" y="2447"/>
                </a:cubicBezTo>
                <a:cubicBezTo>
                  <a:pt x="1215" y="2439"/>
                  <a:pt x="1215" y="2439"/>
                  <a:pt x="1215" y="2439"/>
                </a:cubicBezTo>
                <a:cubicBezTo>
                  <a:pt x="1221" y="2431"/>
                  <a:pt x="1230" y="2427"/>
                  <a:pt x="1237" y="2422"/>
                </a:cubicBezTo>
                <a:cubicBezTo>
                  <a:pt x="1241" y="2420"/>
                  <a:pt x="1248" y="2417"/>
                  <a:pt x="1248" y="2415"/>
                </a:cubicBezTo>
                <a:cubicBezTo>
                  <a:pt x="1248" y="2414"/>
                  <a:pt x="1248" y="2412"/>
                  <a:pt x="1243" y="2405"/>
                </a:cubicBezTo>
                <a:cubicBezTo>
                  <a:pt x="1237" y="2397"/>
                  <a:pt x="1239" y="2391"/>
                  <a:pt x="1240" y="2388"/>
                </a:cubicBezTo>
                <a:cubicBezTo>
                  <a:pt x="1244" y="2378"/>
                  <a:pt x="1256" y="2374"/>
                  <a:pt x="1274" y="2371"/>
                </a:cubicBezTo>
                <a:cubicBezTo>
                  <a:pt x="1266" y="2368"/>
                  <a:pt x="1259" y="2364"/>
                  <a:pt x="1258" y="2356"/>
                </a:cubicBezTo>
                <a:cubicBezTo>
                  <a:pt x="1258" y="2355"/>
                  <a:pt x="1258" y="2354"/>
                  <a:pt x="1258" y="2353"/>
                </a:cubicBezTo>
                <a:cubicBezTo>
                  <a:pt x="1253" y="2354"/>
                  <a:pt x="1253" y="2354"/>
                  <a:pt x="1253" y="2354"/>
                </a:cubicBezTo>
                <a:cubicBezTo>
                  <a:pt x="1251" y="2342"/>
                  <a:pt x="1251" y="2342"/>
                  <a:pt x="1251" y="2342"/>
                </a:cubicBezTo>
                <a:cubicBezTo>
                  <a:pt x="1251" y="2337"/>
                  <a:pt x="1250" y="2333"/>
                  <a:pt x="1250" y="2329"/>
                </a:cubicBezTo>
                <a:cubicBezTo>
                  <a:pt x="1250" y="2327"/>
                  <a:pt x="1249" y="2324"/>
                  <a:pt x="1249" y="2321"/>
                </a:cubicBezTo>
                <a:cubicBezTo>
                  <a:pt x="1249" y="2313"/>
                  <a:pt x="1249" y="2313"/>
                  <a:pt x="1249" y="2313"/>
                </a:cubicBezTo>
                <a:cubicBezTo>
                  <a:pt x="1256" y="2311"/>
                  <a:pt x="1256" y="2311"/>
                  <a:pt x="1256" y="2311"/>
                </a:cubicBezTo>
                <a:cubicBezTo>
                  <a:pt x="1265" y="2309"/>
                  <a:pt x="1276" y="2308"/>
                  <a:pt x="1286" y="2308"/>
                </a:cubicBezTo>
                <a:cubicBezTo>
                  <a:pt x="1298" y="2308"/>
                  <a:pt x="1308" y="2310"/>
                  <a:pt x="1315" y="2313"/>
                </a:cubicBezTo>
                <a:cubicBezTo>
                  <a:pt x="1334" y="2302"/>
                  <a:pt x="1351" y="2299"/>
                  <a:pt x="1367" y="2297"/>
                </a:cubicBezTo>
                <a:cubicBezTo>
                  <a:pt x="1380" y="2295"/>
                  <a:pt x="1392" y="2293"/>
                  <a:pt x="1405" y="2288"/>
                </a:cubicBezTo>
                <a:cubicBezTo>
                  <a:pt x="1407" y="2287"/>
                  <a:pt x="1408" y="2286"/>
                  <a:pt x="1409" y="2284"/>
                </a:cubicBezTo>
                <a:cubicBezTo>
                  <a:pt x="1413" y="2277"/>
                  <a:pt x="1418" y="2271"/>
                  <a:pt x="1433" y="2268"/>
                </a:cubicBezTo>
                <a:cubicBezTo>
                  <a:pt x="1442" y="2266"/>
                  <a:pt x="1451" y="2264"/>
                  <a:pt x="1460" y="2262"/>
                </a:cubicBezTo>
                <a:cubicBezTo>
                  <a:pt x="1475" y="2259"/>
                  <a:pt x="1489" y="2256"/>
                  <a:pt x="1503" y="2252"/>
                </a:cubicBezTo>
                <a:cubicBezTo>
                  <a:pt x="1510" y="2251"/>
                  <a:pt x="1510" y="2251"/>
                  <a:pt x="1510" y="2251"/>
                </a:cubicBezTo>
                <a:cubicBezTo>
                  <a:pt x="1512" y="2250"/>
                  <a:pt x="1513" y="2250"/>
                  <a:pt x="1513" y="2250"/>
                </a:cubicBezTo>
                <a:cubicBezTo>
                  <a:pt x="1512" y="2247"/>
                  <a:pt x="1512" y="2239"/>
                  <a:pt x="1521" y="2234"/>
                </a:cubicBezTo>
                <a:cubicBezTo>
                  <a:pt x="1537" y="2225"/>
                  <a:pt x="1548" y="2224"/>
                  <a:pt x="1563" y="2224"/>
                </a:cubicBezTo>
                <a:cubicBezTo>
                  <a:pt x="1576" y="2224"/>
                  <a:pt x="1576" y="2224"/>
                  <a:pt x="1576" y="2224"/>
                </a:cubicBezTo>
                <a:cubicBezTo>
                  <a:pt x="1580" y="2224"/>
                  <a:pt x="1620" y="2229"/>
                  <a:pt x="1628" y="2235"/>
                </a:cubicBezTo>
                <a:cubicBezTo>
                  <a:pt x="1635" y="2240"/>
                  <a:pt x="1639" y="2255"/>
                  <a:pt x="1640" y="2266"/>
                </a:cubicBezTo>
                <a:cubicBezTo>
                  <a:pt x="1642" y="2277"/>
                  <a:pt x="1643" y="2291"/>
                  <a:pt x="1638" y="2299"/>
                </a:cubicBezTo>
                <a:cubicBezTo>
                  <a:pt x="1640" y="2300"/>
                  <a:pt x="1642" y="2300"/>
                  <a:pt x="1644" y="2300"/>
                </a:cubicBezTo>
                <a:cubicBezTo>
                  <a:pt x="1645" y="2300"/>
                  <a:pt x="1655" y="2300"/>
                  <a:pt x="1656" y="2293"/>
                </a:cubicBezTo>
                <a:cubicBezTo>
                  <a:pt x="1659" y="2275"/>
                  <a:pt x="1659" y="2275"/>
                  <a:pt x="1659" y="2275"/>
                </a:cubicBezTo>
                <a:cubicBezTo>
                  <a:pt x="1672" y="2288"/>
                  <a:pt x="1672" y="2288"/>
                  <a:pt x="1672" y="2288"/>
                </a:cubicBezTo>
                <a:cubicBezTo>
                  <a:pt x="1678" y="2294"/>
                  <a:pt x="1682" y="2298"/>
                  <a:pt x="1684" y="2304"/>
                </a:cubicBezTo>
                <a:cubicBezTo>
                  <a:pt x="1685" y="2304"/>
                  <a:pt x="1685" y="2304"/>
                  <a:pt x="1685" y="2304"/>
                </a:cubicBezTo>
                <a:cubicBezTo>
                  <a:pt x="1698" y="2309"/>
                  <a:pt x="1709" y="2313"/>
                  <a:pt x="1717" y="2307"/>
                </a:cubicBezTo>
                <a:cubicBezTo>
                  <a:pt x="1739" y="2292"/>
                  <a:pt x="1739" y="2292"/>
                  <a:pt x="1739" y="2292"/>
                </a:cubicBezTo>
                <a:cubicBezTo>
                  <a:pt x="1732" y="2317"/>
                  <a:pt x="1732" y="2317"/>
                  <a:pt x="1732" y="2317"/>
                </a:cubicBezTo>
                <a:cubicBezTo>
                  <a:pt x="1730" y="2322"/>
                  <a:pt x="1728" y="2326"/>
                  <a:pt x="1726" y="2330"/>
                </a:cubicBezTo>
                <a:cubicBezTo>
                  <a:pt x="1726" y="2332"/>
                  <a:pt x="1725" y="2333"/>
                  <a:pt x="1725" y="2334"/>
                </a:cubicBezTo>
                <a:cubicBezTo>
                  <a:pt x="1732" y="2332"/>
                  <a:pt x="1740" y="2332"/>
                  <a:pt x="1747" y="2334"/>
                </a:cubicBezTo>
                <a:cubicBezTo>
                  <a:pt x="1756" y="2317"/>
                  <a:pt x="1783" y="2306"/>
                  <a:pt x="1807" y="2296"/>
                </a:cubicBezTo>
                <a:cubicBezTo>
                  <a:pt x="1817" y="2292"/>
                  <a:pt x="1826" y="2288"/>
                  <a:pt x="1831" y="2285"/>
                </a:cubicBezTo>
                <a:cubicBezTo>
                  <a:pt x="1852" y="2272"/>
                  <a:pt x="1852" y="2272"/>
                  <a:pt x="1852" y="2272"/>
                </a:cubicBezTo>
                <a:cubicBezTo>
                  <a:pt x="1845" y="2295"/>
                  <a:pt x="1845" y="2295"/>
                  <a:pt x="1845" y="2295"/>
                </a:cubicBezTo>
                <a:cubicBezTo>
                  <a:pt x="1844" y="2299"/>
                  <a:pt x="1842" y="2302"/>
                  <a:pt x="1841" y="2305"/>
                </a:cubicBezTo>
                <a:cubicBezTo>
                  <a:pt x="1837" y="2313"/>
                  <a:pt x="1836" y="2314"/>
                  <a:pt x="1841" y="2319"/>
                </a:cubicBezTo>
                <a:cubicBezTo>
                  <a:pt x="1845" y="2322"/>
                  <a:pt x="1850" y="2326"/>
                  <a:pt x="1855" y="2329"/>
                </a:cubicBezTo>
                <a:cubicBezTo>
                  <a:pt x="1868" y="2339"/>
                  <a:pt x="1882" y="2350"/>
                  <a:pt x="1890" y="2364"/>
                </a:cubicBezTo>
                <a:cubicBezTo>
                  <a:pt x="1913" y="2407"/>
                  <a:pt x="1936" y="2450"/>
                  <a:pt x="1960" y="2493"/>
                </a:cubicBezTo>
                <a:cubicBezTo>
                  <a:pt x="1966" y="2483"/>
                  <a:pt x="1972" y="2473"/>
                  <a:pt x="1983" y="2473"/>
                </a:cubicBezTo>
                <a:cubicBezTo>
                  <a:pt x="1983" y="2473"/>
                  <a:pt x="1983" y="2473"/>
                  <a:pt x="1983" y="2473"/>
                </a:cubicBezTo>
                <a:cubicBezTo>
                  <a:pt x="2002" y="2473"/>
                  <a:pt x="2006" y="2488"/>
                  <a:pt x="2008" y="2497"/>
                </a:cubicBezTo>
                <a:cubicBezTo>
                  <a:pt x="2008" y="2500"/>
                  <a:pt x="2010" y="2505"/>
                  <a:pt x="2011" y="2505"/>
                </a:cubicBezTo>
                <a:cubicBezTo>
                  <a:pt x="2023" y="2511"/>
                  <a:pt x="2036" y="2506"/>
                  <a:pt x="2048" y="2500"/>
                </a:cubicBezTo>
                <a:cubicBezTo>
                  <a:pt x="2063" y="2492"/>
                  <a:pt x="2080" y="2487"/>
                  <a:pt x="2093" y="2496"/>
                </a:cubicBezTo>
                <a:cubicBezTo>
                  <a:pt x="2108" y="2507"/>
                  <a:pt x="2117" y="2521"/>
                  <a:pt x="2125" y="2535"/>
                </a:cubicBezTo>
                <a:cubicBezTo>
                  <a:pt x="2132" y="2547"/>
                  <a:pt x="2139" y="2559"/>
                  <a:pt x="2152" y="2567"/>
                </a:cubicBezTo>
                <a:cubicBezTo>
                  <a:pt x="2164" y="2576"/>
                  <a:pt x="2171" y="2574"/>
                  <a:pt x="2182" y="2568"/>
                </a:cubicBezTo>
                <a:cubicBezTo>
                  <a:pt x="2185" y="2567"/>
                  <a:pt x="2188" y="2566"/>
                  <a:pt x="2190" y="2565"/>
                </a:cubicBezTo>
                <a:cubicBezTo>
                  <a:pt x="2202" y="2560"/>
                  <a:pt x="2216" y="2569"/>
                  <a:pt x="2221" y="2586"/>
                </a:cubicBezTo>
                <a:cubicBezTo>
                  <a:pt x="2224" y="2594"/>
                  <a:pt x="2225" y="2604"/>
                  <a:pt x="2221" y="2613"/>
                </a:cubicBezTo>
                <a:cubicBezTo>
                  <a:pt x="2228" y="2611"/>
                  <a:pt x="2236" y="2602"/>
                  <a:pt x="2243" y="2594"/>
                </a:cubicBezTo>
                <a:cubicBezTo>
                  <a:pt x="2250" y="2586"/>
                  <a:pt x="2257" y="2578"/>
                  <a:pt x="2265" y="2573"/>
                </a:cubicBezTo>
                <a:cubicBezTo>
                  <a:pt x="2283" y="2562"/>
                  <a:pt x="2283" y="2562"/>
                  <a:pt x="2283" y="2562"/>
                </a:cubicBezTo>
                <a:cubicBezTo>
                  <a:pt x="2310" y="2546"/>
                  <a:pt x="2336" y="2530"/>
                  <a:pt x="2366" y="2520"/>
                </a:cubicBezTo>
                <a:cubicBezTo>
                  <a:pt x="2388" y="2512"/>
                  <a:pt x="2419" y="2515"/>
                  <a:pt x="2447" y="2519"/>
                </a:cubicBezTo>
                <a:cubicBezTo>
                  <a:pt x="2456" y="2521"/>
                  <a:pt x="2464" y="2522"/>
                  <a:pt x="2472" y="2523"/>
                </a:cubicBezTo>
                <a:cubicBezTo>
                  <a:pt x="2482" y="2524"/>
                  <a:pt x="2487" y="2532"/>
                  <a:pt x="2492" y="2539"/>
                </a:cubicBezTo>
                <a:cubicBezTo>
                  <a:pt x="2494" y="2542"/>
                  <a:pt x="2497" y="2546"/>
                  <a:pt x="2499" y="2547"/>
                </a:cubicBezTo>
                <a:cubicBezTo>
                  <a:pt x="2563" y="2547"/>
                  <a:pt x="2563" y="2547"/>
                  <a:pt x="2563" y="2547"/>
                </a:cubicBezTo>
                <a:cubicBezTo>
                  <a:pt x="2565" y="2547"/>
                  <a:pt x="2569" y="2547"/>
                  <a:pt x="2573" y="2548"/>
                </a:cubicBezTo>
                <a:cubicBezTo>
                  <a:pt x="2579" y="2549"/>
                  <a:pt x="2586" y="2549"/>
                  <a:pt x="2592" y="2549"/>
                </a:cubicBezTo>
                <a:cubicBezTo>
                  <a:pt x="2597" y="2549"/>
                  <a:pt x="2599" y="2549"/>
                  <a:pt x="2599" y="2549"/>
                </a:cubicBezTo>
                <a:cubicBezTo>
                  <a:pt x="2601" y="2547"/>
                  <a:pt x="2601" y="2547"/>
                  <a:pt x="2600" y="2542"/>
                </a:cubicBezTo>
                <a:cubicBezTo>
                  <a:pt x="2599" y="2536"/>
                  <a:pt x="2598" y="2528"/>
                  <a:pt x="2603" y="2519"/>
                </a:cubicBezTo>
                <a:cubicBezTo>
                  <a:pt x="2606" y="2515"/>
                  <a:pt x="2604" y="2509"/>
                  <a:pt x="2601" y="2500"/>
                </a:cubicBezTo>
                <a:cubicBezTo>
                  <a:pt x="2597" y="2492"/>
                  <a:pt x="2593" y="2482"/>
                  <a:pt x="2597" y="2472"/>
                </a:cubicBezTo>
                <a:cubicBezTo>
                  <a:pt x="2601" y="2461"/>
                  <a:pt x="2615" y="2450"/>
                  <a:pt x="2634" y="2437"/>
                </a:cubicBezTo>
                <a:cubicBezTo>
                  <a:pt x="2639" y="2433"/>
                  <a:pt x="2644" y="2430"/>
                  <a:pt x="2647" y="2427"/>
                </a:cubicBezTo>
                <a:cubicBezTo>
                  <a:pt x="2650" y="2425"/>
                  <a:pt x="2654" y="2424"/>
                  <a:pt x="2659" y="2424"/>
                </a:cubicBezTo>
                <a:cubicBezTo>
                  <a:pt x="2675" y="2424"/>
                  <a:pt x="2705" y="2438"/>
                  <a:pt x="2738" y="2453"/>
                </a:cubicBezTo>
                <a:cubicBezTo>
                  <a:pt x="2746" y="2457"/>
                  <a:pt x="2752" y="2460"/>
                  <a:pt x="2755" y="2461"/>
                </a:cubicBezTo>
                <a:cubicBezTo>
                  <a:pt x="2767" y="2466"/>
                  <a:pt x="2768" y="2481"/>
                  <a:pt x="2769" y="2495"/>
                </a:cubicBezTo>
                <a:cubicBezTo>
                  <a:pt x="2769" y="2500"/>
                  <a:pt x="2770" y="2509"/>
                  <a:pt x="2771" y="2511"/>
                </a:cubicBezTo>
                <a:cubicBezTo>
                  <a:pt x="2777" y="2519"/>
                  <a:pt x="2791" y="2526"/>
                  <a:pt x="2812" y="2533"/>
                </a:cubicBezTo>
                <a:cubicBezTo>
                  <a:pt x="2821" y="2536"/>
                  <a:pt x="2831" y="2530"/>
                  <a:pt x="2841" y="2525"/>
                </a:cubicBezTo>
                <a:cubicBezTo>
                  <a:pt x="2851" y="2519"/>
                  <a:pt x="2862" y="2513"/>
                  <a:pt x="2876" y="2513"/>
                </a:cubicBezTo>
                <a:cubicBezTo>
                  <a:pt x="2883" y="2513"/>
                  <a:pt x="2890" y="2515"/>
                  <a:pt x="2896" y="2518"/>
                </a:cubicBezTo>
                <a:cubicBezTo>
                  <a:pt x="2916" y="2527"/>
                  <a:pt x="2916" y="2527"/>
                  <a:pt x="2916" y="2527"/>
                </a:cubicBezTo>
                <a:cubicBezTo>
                  <a:pt x="2947" y="2543"/>
                  <a:pt x="2977" y="2557"/>
                  <a:pt x="3004" y="2579"/>
                </a:cubicBezTo>
                <a:cubicBezTo>
                  <a:pt x="3018" y="2590"/>
                  <a:pt x="3037" y="2595"/>
                  <a:pt x="3061" y="2595"/>
                </a:cubicBezTo>
                <a:cubicBezTo>
                  <a:pt x="3103" y="2595"/>
                  <a:pt x="3149" y="2579"/>
                  <a:pt x="3173" y="2563"/>
                </a:cubicBezTo>
                <a:cubicBezTo>
                  <a:pt x="3175" y="2561"/>
                  <a:pt x="3178" y="2559"/>
                  <a:pt x="3182" y="2556"/>
                </a:cubicBezTo>
                <a:cubicBezTo>
                  <a:pt x="3196" y="2545"/>
                  <a:pt x="3207" y="2537"/>
                  <a:pt x="3217" y="2536"/>
                </a:cubicBezTo>
                <a:cubicBezTo>
                  <a:pt x="3217" y="2536"/>
                  <a:pt x="3217" y="2536"/>
                  <a:pt x="3217" y="2536"/>
                </a:cubicBezTo>
                <a:cubicBezTo>
                  <a:pt x="3228" y="2536"/>
                  <a:pt x="3236" y="2541"/>
                  <a:pt x="3244" y="2546"/>
                </a:cubicBezTo>
                <a:cubicBezTo>
                  <a:pt x="3250" y="2550"/>
                  <a:pt x="3256" y="2554"/>
                  <a:pt x="3261" y="2554"/>
                </a:cubicBezTo>
                <a:cubicBezTo>
                  <a:pt x="3268" y="2553"/>
                  <a:pt x="3271" y="2553"/>
                  <a:pt x="3275" y="2553"/>
                </a:cubicBezTo>
                <a:cubicBezTo>
                  <a:pt x="3292" y="2553"/>
                  <a:pt x="3304" y="2558"/>
                  <a:pt x="3318" y="2564"/>
                </a:cubicBezTo>
                <a:cubicBezTo>
                  <a:pt x="3327" y="2568"/>
                  <a:pt x="3327" y="2568"/>
                  <a:pt x="3327" y="2568"/>
                </a:cubicBezTo>
                <a:cubicBezTo>
                  <a:pt x="3339" y="2573"/>
                  <a:pt x="3346" y="2568"/>
                  <a:pt x="3359" y="2560"/>
                </a:cubicBezTo>
                <a:cubicBezTo>
                  <a:pt x="3362" y="2558"/>
                  <a:pt x="3366" y="2555"/>
                  <a:pt x="3370" y="2552"/>
                </a:cubicBezTo>
                <a:cubicBezTo>
                  <a:pt x="3384" y="2544"/>
                  <a:pt x="3392" y="2515"/>
                  <a:pt x="3397" y="2493"/>
                </a:cubicBezTo>
                <a:cubicBezTo>
                  <a:pt x="3400" y="2484"/>
                  <a:pt x="3402" y="2476"/>
                  <a:pt x="3404" y="2470"/>
                </a:cubicBezTo>
                <a:cubicBezTo>
                  <a:pt x="3405" y="2466"/>
                  <a:pt x="3408" y="2462"/>
                  <a:pt x="3414" y="2454"/>
                </a:cubicBezTo>
                <a:cubicBezTo>
                  <a:pt x="3420" y="2447"/>
                  <a:pt x="3434" y="2429"/>
                  <a:pt x="3436" y="2421"/>
                </a:cubicBezTo>
                <a:cubicBezTo>
                  <a:pt x="3433" y="2421"/>
                  <a:pt x="3429" y="2421"/>
                  <a:pt x="3418" y="2424"/>
                </a:cubicBezTo>
                <a:cubicBezTo>
                  <a:pt x="3402" y="2429"/>
                  <a:pt x="3402" y="2429"/>
                  <a:pt x="3402" y="2429"/>
                </a:cubicBezTo>
                <a:cubicBezTo>
                  <a:pt x="3407" y="2412"/>
                  <a:pt x="3407" y="2412"/>
                  <a:pt x="3407" y="2412"/>
                </a:cubicBezTo>
                <a:cubicBezTo>
                  <a:pt x="3421" y="2371"/>
                  <a:pt x="3452" y="2361"/>
                  <a:pt x="3478" y="2357"/>
                </a:cubicBezTo>
                <a:cubicBezTo>
                  <a:pt x="3540" y="2348"/>
                  <a:pt x="3540" y="2348"/>
                  <a:pt x="3540" y="2348"/>
                </a:cubicBezTo>
                <a:cubicBezTo>
                  <a:pt x="3554" y="2346"/>
                  <a:pt x="3563" y="2353"/>
                  <a:pt x="3571" y="2360"/>
                </a:cubicBezTo>
                <a:cubicBezTo>
                  <a:pt x="3575" y="2363"/>
                  <a:pt x="3579" y="2366"/>
                  <a:pt x="3583" y="2368"/>
                </a:cubicBezTo>
                <a:cubicBezTo>
                  <a:pt x="3590" y="2371"/>
                  <a:pt x="3598" y="2373"/>
                  <a:pt x="3606" y="2375"/>
                </a:cubicBezTo>
                <a:cubicBezTo>
                  <a:pt x="3629" y="2382"/>
                  <a:pt x="3655" y="2389"/>
                  <a:pt x="3662" y="2428"/>
                </a:cubicBezTo>
                <a:cubicBezTo>
                  <a:pt x="3664" y="2444"/>
                  <a:pt x="3670" y="2457"/>
                  <a:pt x="3676" y="2472"/>
                </a:cubicBezTo>
                <a:cubicBezTo>
                  <a:pt x="3682" y="2486"/>
                  <a:pt x="3688" y="2501"/>
                  <a:pt x="3691" y="2518"/>
                </a:cubicBezTo>
                <a:cubicBezTo>
                  <a:pt x="3694" y="2533"/>
                  <a:pt x="3694" y="2533"/>
                  <a:pt x="3694" y="2533"/>
                </a:cubicBezTo>
                <a:cubicBezTo>
                  <a:pt x="3700" y="2571"/>
                  <a:pt x="3700" y="2571"/>
                  <a:pt x="3744" y="2579"/>
                </a:cubicBezTo>
                <a:cubicBezTo>
                  <a:pt x="3781" y="2585"/>
                  <a:pt x="3808" y="2606"/>
                  <a:pt x="3822" y="2640"/>
                </a:cubicBezTo>
                <a:cubicBezTo>
                  <a:pt x="3824" y="2646"/>
                  <a:pt x="3826" y="2652"/>
                  <a:pt x="3827" y="2658"/>
                </a:cubicBezTo>
                <a:cubicBezTo>
                  <a:pt x="3831" y="2676"/>
                  <a:pt x="3834" y="2681"/>
                  <a:pt x="3842" y="2681"/>
                </a:cubicBezTo>
                <a:cubicBezTo>
                  <a:pt x="3846" y="2681"/>
                  <a:pt x="3852" y="2680"/>
                  <a:pt x="3858" y="2677"/>
                </a:cubicBezTo>
                <a:cubicBezTo>
                  <a:pt x="3875" y="2670"/>
                  <a:pt x="3875" y="2670"/>
                  <a:pt x="3875" y="2670"/>
                </a:cubicBezTo>
                <a:cubicBezTo>
                  <a:pt x="3903" y="2658"/>
                  <a:pt x="3929" y="2647"/>
                  <a:pt x="3957" y="2635"/>
                </a:cubicBezTo>
                <a:cubicBezTo>
                  <a:pt x="3980" y="2626"/>
                  <a:pt x="3980" y="2626"/>
                  <a:pt x="3980" y="2626"/>
                </a:cubicBezTo>
                <a:cubicBezTo>
                  <a:pt x="3969" y="2648"/>
                  <a:pt x="3969" y="2648"/>
                  <a:pt x="3969" y="2648"/>
                </a:cubicBezTo>
                <a:cubicBezTo>
                  <a:pt x="3965" y="2655"/>
                  <a:pt x="3966" y="2661"/>
                  <a:pt x="3967" y="2669"/>
                </a:cubicBezTo>
                <a:cubicBezTo>
                  <a:pt x="3969" y="2676"/>
                  <a:pt x="3970" y="2685"/>
                  <a:pt x="3967" y="2694"/>
                </a:cubicBezTo>
                <a:cubicBezTo>
                  <a:pt x="3965" y="2702"/>
                  <a:pt x="3961" y="2709"/>
                  <a:pt x="3955" y="2716"/>
                </a:cubicBezTo>
                <a:cubicBezTo>
                  <a:pt x="3950" y="2723"/>
                  <a:pt x="3945" y="2730"/>
                  <a:pt x="3943" y="2736"/>
                </a:cubicBezTo>
                <a:cubicBezTo>
                  <a:pt x="3941" y="2743"/>
                  <a:pt x="3941" y="2743"/>
                  <a:pt x="3941" y="2743"/>
                </a:cubicBezTo>
                <a:cubicBezTo>
                  <a:pt x="3925" y="2800"/>
                  <a:pt x="3910" y="2838"/>
                  <a:pt x="3889" y="2838"/>
                </a:cubicBezTo>
                <a:cubicBezTo>
                  <a:pt x="3887" y="2838"/>
                  <a:pt x="3885" y="2838"/>
                  <a:pt x="3883" y="2837"/>
                </a:cubicBezTo>
                <a:cubicBezTo>
                  <a:pt x="3879" y="2835"/>
                  <a:pt x="3875" y="2834"/>
                  <a:pt x="3871" y="2832"/>
                </a:cubicBezTo>
                <a:cubicBezTo>
                  <a:pt x="3866" y="2830"/>
                  <a:pt x="3861" y="2828"/>
                  <a:pt x="3858" y="2828"/>
                </a:cubicBezTo>
                <a:cubicBezTo>
                  <a:pt x="3856" y="2828"/>
                  <a:pt x="3853" y="2829"/>
                  <a:pt x="3848" y="2834"/>
                </a:cubicBezTo>
                <a:cubicBezTo>
                  <a:pt x="3845" y="2837"/>
                  <a:pt x="3836" y="2845"/>
                  <a:pt x="3835" y="2847"/>
                </a:cubicBezTo>
                <a:cubicBezTo>
                  <a:pt x="3835" y="2847"/>
                  <a:pt x="3835" y="2847"/>
                  <a:pt x="3835" y="2847"/>
                </a:cubicBezTo>
                <a:cubicBezTo>
                  <a:pt x="3835" y="2847"/>
                  <a:pt x="3836" y="2848"/>
                  <a:pt x="3836" y="2849"/>
                </a:cubicBezTo>
                <a:cubicBezTo>
                  <a:pt x="3837" y="2853"/>
                  <a:pt x="3840" y="2860"/>
                  <a:pt x="3839" y="2873"/>
                </a:cubicBezTo>
                <a:cubicBezTo>
                  <a:pt x="3839" y="2875"/>
                  <a:pt x="3840" y="2879"/>
                  <a:pt x="3840" y="2883"/>
                </a:cubicBezTo>
                <a:cubicBezTo>
                  <a:pt x="3841" y="2896"/>
                  <a:pt x="3842" y="2913"/>
                  <a:pt x="3833" y="2924"/>
                </a:cubicBezTo>
                <a:cubicBezTo>
                  <a:pt x="3831" y="2926"/>
                  <a:pt x="3829" y="2928"/>
                  <a:pt x="3827" y="2930"/>
                </a:cubicBezTo>
                <a:cubicBezTo>
                  <a:pt x="3823" y="2935"/>
                  <a:pt x="3820" y="2938"/>
                  <a:pt x="3818" y="2942"/>
                </a:cubicBezTo>
                <a:cubicBezTo>
                  <a:pt x="3827" y="2941"/>
                  <a:pt x="3831" y="2934"/>
                  <a:pt x="3838" y="2919"/>
                </a:cubicBezTo>
                <a:cubicBezTo>
                  <a:pt x="3840" y="2914"/>
                  <a:pt x="3842" y="2910"/>
                  <a:pt x="3845" y="2905"/>
                </a:cubicBezTo>
                <a:cubicBezTo>
                  <a:pt x="3854" y="2889"/>
                  <a:pt x="3854" y="2889"/>
                  <a:pt x="3854" y="2889"/>
                </a:cubicBezTo>
                <a:cubicBezTo>
                  <a:pt x="3861" y="2906"/>
                  <a:pt x="3861" y="2906"/>
                  <a:pt x="3861" y="2906"/>
                </a:cubicBezTo>
                <a:cubicBezTo>
                  <a:pt x="3862" y="2908"/>
                  <a:pt x="3863" y="2910"/>
                  <a:pt x="3864" y="2911"/>
                </a:cubicBezTo>
                <a:cubicBezTo>
                  <a:pt x="3889" y="2890"/>
                  <a:pt x="3889" y="2890"/>
                  <a:pt x="3889" y="2890"/>
                </a:cubicBezTo>
                <a:cubicBezTo>
                  <a:pt x="3880" y="2920"/>
                  <a:pt x="3880" y="2920"/>
                  <a:pt x="3880" y="2920"/>
                </a:cubicBezTo>
                <a:cubicBezTo>
                  <a:pt x="3879" y="2925"/>
                  <a:pt x="3879" y="2930"/>
                  <a:pt x="3880" y="2932"/>
                </a:cubicBezTo>
                <a:cubicBezTo>
                  <a:pt x="3882" y="2935"/>
                  <a:pt x="3887" y="2936"/>
                  <a:pt x="3894" y="2936"/>
                </a:cubicBezTo>
                <a:cubicBezTo>
                  <a:pt x="3910" y="2936"/>
                  <a:pt x="3931" y="2928"/>
                  <a:pt x="3940" y="2922"/>
                </a:cubicBezTo>
                <a:cubicBezTo>
                  <a:pt x="3967" y="2900"/>
                  <a:pt x="3987" y="2874"/>
                  <a:pt x="4008" y="2846"/>
                </a:cubicBezTo>
                <a:cubicBezTo>
                  <a:pt x="4013" y="2840"/>
                  <a:pt x="4018" y="2834"/>
                  <a:pt x="4023" y="2828"/>
                </a:cubicBezTo>
                <a:cubicBezTo>
                  <a:pt x="4043" y="2801"/>
                  <a:pt x="4061" y="2773"/>
                  <a:pt x="4079" y="2745"/>
                </a:cubicBezTo>
                <a:cubicBezTo>
                  <a:pt x="4101" y="2710"/>
                  <a:pt x="4124" y="2673"/>
                  <a:pt x="4154" y="2640"/>
                </a:cubicBezTo>
                <a:cubicBezTo>
                  <a:pt x="4163" y="2630"/>
                  <a:pt x="4170" y="2571"/>
                  <a:pt x="4166" y="2554"/>
                </a:cubicBezTo>
                <a:cubicBezTo>
                  <a:pt x="4158" y="2509"/>
                  <a:pt x="4170" y="2479"/>
                  <a:pt x="4190" y="2439"/>
                </a:cubicBezTo>
                <a:cubicBezTo>
                  <a:pt x="4194" y="2430"/>
                  <a:pt x="4189" y="2371"/>
                  <a:pt x="4183" y="2362"/>
                </a:cubicBezTo>
                <a:cubicBezTo>
                  <a:pt x="4170" y="2353"/>
                  <a:pt x="4162" y="2343"/>
                  <a:pt x="4155" y="2336"/>
                </a:cubicBezTo>
                <a:cubicBezTo>
                  <a:pt x="4143" y="2323"/>
                  <a:pt x="4135" y="2315"/>
                  <a:pt x="4114" y="2312"/>
                </a:cubicBezTo>
                <a:cubicBezTo>
                  <a:pt x="4115" y="2332"/>
                  <a:pt x="4109" y="2347"/>
                  <a:pt x="4097" y="2357"/>
                </a:cubicBezTo>
                <a:cubicBezTo>
                  <a:pt x="4079" y="2372"/>
                  <a:pt x="4079" y="2372"/>
                  <a:pt x="4079" y="2372"/>
                </a:cubicBezTo>
                <a:cubicBezTo>
                  <a:pt x="4081" y="2351"/>
                  <a:pt x="4081" y="2351"/>
                  <a:pt x="4081" y="2351"/>
                </a:cubicBezTo>
                <a:cubicBezTo>
                  <a:pt x="4073" y="2354"/>
                  <a:pt x="4063" y="2356"/>
                  <a:pt x="4052" y="2357"/>
                </a:cubicBezTo>
                <a:cubicBezTo>
                  <a:pt x="4022" y="2361"/>
                  <a:pt x="4022" y="2361"/>
                  <a:pt x="4022" y="2361"/>
                </a:cubicBezTo>
                <a:cubicBezTo>
                  <a:pt x="4046" y="2341"/>
                  <a:pt x="4046" y="2341"/>
                  <a:pt x="4046" y="2341"/>
                </a:cubicBezTo>
                <a:cubicBezTo>
                  <a:pt x="4050" y="2338"/>
                  <a:pt x="4051" y="2335"/>
                  <a:pt x="4051" y="2333"/>
                </a:cubicBezTo>
                <a:cubicBezTo>
                  <a:pt x="4049" y="2338"/>
                  <a:pt x="4044" y="2342"/>
                  <a:pt x="4037" y="2346"/>
                </a:cubicBezTo>
                <a:cubicBezTo>
                  <a:pt x="4024" y="2351"/>
                  <a:pt x="4024" y="2351"/>
                  <a:pt x="4024" y="2351"/>
                </a:cubicBezTo>
                <a:cubicBezTo>
                  <a:pt x="4024" y="2293"/>
                  <a:pt x="4024" y="2293"/>
                  <a:pt x="4024" y="2293"/>
                </a:cubicBezTo>
                <a:cubicBezTo>
                  <a:pt x="4004" y="2293"/>
                  <a:pt x="3982" y="2292"/>
                  <a:pt x="3976" y="2277"/>
                </a:cubicBezTo>
                <a:cubicBezTo>
                  <a:pt x="3969" y="2259"/>
                  <a:pt x="3991" y="2239"/>
                  <a:pt x="4022" y="2212"/>
                </a:cubicBezTo>
                <a:cubicBezTo>
                  <a:pt x="4038" y="2196"/>
                  <a:pt x="4052" y="2177"/>
                  <a:pt x="4066" y="2159"/>
                </a:cubicBezTo>
                <a:cubicBezTo>
                  <a:pt x="4083" y="2138"/>
                  <a:pt x="4099" y="2116"/>
                  <a:pt x="4119" y="2099"/>
                </a:cubicBezTo>
                <a:cubicBezTo>
                  <a:pt x="4145" y="2078"/>
                  <a:pt x="4164" y="2054"/>
                  <a:pt x="4184" y="2028"/>
                </a:cubicBezTo>
                <a:cubicBezTo>
                  <a:pt x="4197" y="2012"/>
                  <a:pt x="4210" y="1996"/>
                  <a:pt x="4225" y="1980"/>
                </a:cubicBezTo>
                <a:cubicBezTo>
                  <a:pt x="4242" y="1962"/>
                  <a:pt x="4282" y="1948"/>
                  <a:pt x="4319" y="1948"/>
                </a:cubicBezTo>
                <a:cubicBezTo>
                  <a:pt x="4341" y="1948"/>
                  <a:pt x="4359" y="1953"/>
                  <a:pt x="4371" y="1962"/>
                </a:cubicBezTo>
                <a:cubicBezTo>
                  <a:pt x="4374" y="1956"/>
                  <a:pt x="4380" y="1951"/>
                  <a:pt x="4390" y="1951"/>
                </a:cubicBezTo>
                <a:cubicBezTo>
                  <a:pt x="4397" y="1951"/>
                  <a:pt x="4403" y="1954"/>
                  <a:pt x="4411" y="1958"/>
                </a:cubicBezTo>
                <a:cubicBezTo>
                  <a:pt x="4416" y="1960"/>
                  <a:pt x="4422" y="1963"/>
                  <a:pt x="4428" y="1964"/>
                </a:cubicBezTo>
                <a:cubicBezTo>
                  <a:pt x="4436" y="1965"/>
                  <a:pt x="4441" y="1963"/>
                  <a:pt x="4446" y="1961"/>
                </a:cubicBezTo>
                <a:cubicBezTo>
                  <a:pt x="4451" y="1960"/>
                  <a:pt x="4456" y="1958"/>
                  <a:pt x="4462" y="1959"/>
                </a:cubicBezTo>
                <a:cubicBezTo>
                  <a:pt x="4461" y="1955"/>
                  <a:pt x="4461" y="1955"/>
                  <a:pt x="4461" y="1955"/>
                </a:cubicBezTo>
                <a:cubicBezTo>
                  <a:pt x="4467" y="1952"/>
                  <a:pt x="4467" y="1952"/>
                  <a:pt x="4467" y="1952"/>
                </a:cubicBezTo>
                <a:cubicBezTo>
                  <a:pt x="4475" y="1948"/>
                  <a:pt x="4478" y="1944"/>
                  <a:pt x="4481" y="1941"/>
                </a:cubicBezTo>
                <a:cubicBezTo>
                  <a:pt x="4484" y="1938"/>
                  <a:pt x="4487" y="1933"/>
                  <a:pt x="4496" y="1933"/>
                </a:cubicBezTo>
                <a:cubicBezTo>
                  <a:pt x="4502" y="1933"/>
                  <a:pt x="4511" y="1935"/>
                  <a:pt x="4529" y="1941"/>
                </a:cubicBezTo>
                <a:cubicBezTo>
                  <a:pt x="4537" y="1944"/>
                  <a:pt x="4544" y="1944"/>
                  <a:pt x="4549" y="1944"/>
                </a:cubicBezTo>
                <a:cubicBezTo>
                  <a:pt x="4561" y="1944"/>
                  <a:pt x="4561" y="1944"/>
                  <a:pt x="4561" y="1944"/>
                </a:cubicBezTo>
                <a:cubicBezTo>
                  <a:pt x="4576" y="1944"/>
                  <a:pt x="4588" y="1947"/>
                  <a:pt x="4603" y="1963"/>
                </a:cubicBezTo>
                <a:cubicBezTo>
                  <a:pt x="4612" y="1973"/>
                  <a:pt x="4612" y="1973"/>
                  <a:pt x="4612" y="1973"/>
                </a:cubicBezTo>
                <a:cubicBezTo>
                  <a:pt x="4586" y="1983"/>
                  <a:pt x="4586" y="1983"/>
                  <a:pt x="4586" y="1983"/>
                </a:cubicBezTo>
                <a:cubicBezTo>
                  <a:pt x="4582" y="1985"/>
                  <a:pt x="4578" y="1986"/>
                  <a:pt x="4574" y="1988"/>
                </a:cubicBezTo>
                <a:cubicBezTo>
                  <a:pt x="4584" y="1993"/>
                  <a:pt x="4606" y="1983"/>
                  <a:pt x="4623" y="1976"/>
                </a:cubicBezTo>
                <a:cubicBezTo>
                  <a:pt x="4633" y="1971"/>
                  <a:pt x="4641" y="1967"/>
                  <a:pt x="4648" y="1966"/>
                </a:cubicBezTo>
                <a:cubicBezTo>
                  <a:pt x="4657" y="1964"/>
                  <a:pt x="4666" y="1966"/>
                  <a:pt x="4675" y="1968"/>
                </a:cubicBezTo>
                <a:cubicBezTo>
                  <a:pt x="4680" y="1969"/>
                  <a:pt x="4684" y="1971"/>
                  <a:pt x="4688" y="1971"/>
                </a:cubicBezTo>
                <a:cubicBezTo>
                  <a:pt x="4681" y="1968"/>
                  <a:pt x="4673" y="1966"/>
                  <a:pt x="4670" y="1965"/>
                </a:cubicBezTo>
                <a:cubicBezTo>
                  <a:pt x="4661" y="1965"/>
                  <a:pt x="4661" y="1965"/>
                  <a:pt x="4661" y="1965"/>
                </a:cubicBezTo>
                <a:cubicBezTo>
                  <a:pt x="4661" y="1956"/>
                  <a:pt x="4661" y="1956"/>
                  <a:pt x="4661" y="1956"/>
                </a:cubicBezTo>
                <a:cubicBezTo>
                  <a:pt x="4661" y="1952"/>
                  <a:pt x="4661" y="1948"/>
                  <a:pt x="4661" y="1944"/>
                </a:cubicBezTo>
                <a:cubicBezTo>
                  <a:pt x="4661" y="1939"/>
                  <a:pt x="4661" y="1934"/>
                  <a:pt x="4661" y="1929"/>
                </a:cubicBezTo>
                <a:cubicBezTo>
                  <a:pt x="4662" y="1923"/>
                  <a:pt x="4662" y="1923"/>
                  <a:pt x="4662" y="1923"/>
                </a:cubicBezTo>
                <a:cubicBezTo>
                  <a:pt x="4667" y="1922"/>
                  <a:pt x="4667" y="1922"/>
                  <a:pt x="4667" y="1922"/>
                </a:cubicBezTo>
                <a:cubicBezTo>
                  <a:pt x="4673" y="1920"/>
                  <a:pt x="4677" y="1912"/>
                  <a:pt x="4681" y="1904"/>
                </a:cubicBezTo>
                <a:cubicBezTo>
                  <a:pt x="4686" y="1895"/>
                  <a:pt x="4691" y="1886"/>
                  <a:pt x="4699" y="1879"/>
                </a:cubicBezTo>
                <a:cubicBezTo>
                  <a:pt x="4724" y="1859"/>
                  <a:pt x="4736" y="1843"/>
                  <a:pt x="4755" y="1815"/>
                </a:cubicBezTo>
                <a:cubicBezTo>
                  <a:pt x="4776" y="1782"/>
                  <a:pt x="4789" y="1779"/>
                  <a:pt x="4821" y="1770"/>
                </a:cubicBezTo>
                <a:cubicBezTo>
                  <a:pt x="4831" y="1767"/>
                  <a:pt x="4831" y="1767"/>
                  <a:pt x="4831" y="1767"/>
                </a:cubicBezTo>
                <a:cubicBezTo>
                  <a:pt x="4845" y="1763"/>
                  <a:pt x="4858" y="1769"/>
                  <a:pt x="4867" y="1773"/>
                </a:cubicBezTo>
                <a:cubicBezTo>
                  <a:pt x="4877" y="1778"/>
                  <a:pt x="4883" y="1781"/>
                  <a:pt x="4891" y="1766"/>
                </a:cubicBezTo>
                <a:cubicBezTo>
                  <a:pt x="4917" y="1717"/>
                  <a:pt x="4917" y="1717"/>
                  <a:pt x="4917" y="1717"/>
                </a:cubicBezTo>
                <a:cubicBezTo>
                  <a:pt x="4908" y="1772"/>
                  <a:pt x="4908" y="1772"/>
                  <a:pt x="4908" y="1772"/>
                </a:cubicBezTo>
                <a:cubicBezTo>
                  <a:pt x="4906" y="1786"/>
                  <a:pt x="4901" y="1798"/>
                  <a:pt x="4897" y="1809"/>
                </a:cubicBezTo>
                <a:cubicBezTo>
                  <a:pt x="4894" y="1818"/>
                  <a:pt x="4891" y="1826"/>
                  <a:pt x="4889" y="1834"/>
                </a:cubicBezTo>
                <a:cubicBezTo>
                  <a:pt x="4893" y="1835"/>
                  <a:pt x="4895" y="1834"/>
                  <a:pt x="4896" y="1834"/>
                </a:cubicBezTo>
                <a:cubicBezTo>
                  <a:pt x="4914" y="1828"/>
                  <a:pt x="4914" y="1828"/>
                  <a:pt x="4914" y="1828"/>
                </a:cubicBezTo>
                <a:cubicBezTo>
                  <a:pt x="4911" y="1838"/>
                  <a:pt x="4911" y="1838"/>
                  <a:pt x="4911" y="1838"/>
                </a:cubicBezTo>
                <a:cubicBezTo>
                  <a:pt x="4940" y="1806"/>
                  <a:pt x="4968" y="1781"/>
                  <a:pt x="4988" y="1785"/>
                </a:cubicBezTo>
                <a:cubicBezTo>
                  <a:pt x="4988" y="1783"/>
                  <a:pt x="4988" y="1782"/>
                  <a:pt x="4988" y="1780"/>
                </a:cubicBezTo>
                <a:cubicBezTo>
                  <a:pt x="4987" y="1767"/>
                  <a:pt x="4986" y="1753"/>
                  <a:pt x="4997" y="1735"/>
                </a:cubicBezTo>
                <a:cubicBezTo>
                  <a:pt x="5005" y="1722"/>
                  <a:pt x="5036" y="1706"/>
                  <a:pt x="5054" y="1706"/>
                </a:cubicBezTo>
                <a:cubicBezTo>
                  <a:pt x="5064" y="1706"/>
                  <a:pt x="5069" y="1710"/>
                  <a:pt x="5071" y="1713"/>
                </a:cubicBezTo>
                <a:cubicBezTo>
                  <a:pt x="5074" y="1717"/>
                  <a:pt x="5076" y="1722"/>
                  <a:pt x="5074" y="1732"/>
                </a:cubicBezTo>
                <a:cubicBezTo>
                  <a:pt x="5071" y="1743"/>
                  <a:pt x="5061" y="1747"/>
                  <a:pt x="5054" y="1750"/>
                </a:cubicBezTo>
                <a:cubicBezTo>
                  <a:pt x="5050" y="1751"/>
                  <a:pt x="5046" y="1753"/>
                  <a:pt x="5044" y="1755"/>
                </a:cubicBezTo>
                <a:cubicBezTo>
                  <a:pt x="5042" y="1759"/>
                  <a:pt x="5041" y="1769"/>
                  <a:pt x="5041" y="1777"/>
                </a:cubicBezTo>
                <a:cubicBezTo>
                  <a:pt x="5041" y="1783"/>
                  <a:pt x="5041" y="1788"/>
                  <a:pt x="5040" y="1792"/>
                </a:cubicBezTo>
                <a:cubicBezTo>
                  <a:pt x="5040" y="1795"/>
                  <a:pt x="5037" y="1804"/>
                  <a:pt x="5035" y="1814"/>
                </a:cubicBezTo>
                <a:cubicBezTo>
                  <a:pt x="5032" y="1824"/>
                  <a:pt x="5028" y="1841"/>
                  <a:pt x="5027" y="1849"/>
                </a:cubicBezTo>
                <a:cubicBezTo>
                  <a:pt x="5032" y="1854"/>
                  <a:pt x="5032" y="1854"/>
                  <a:pt x="5032" y="1854"/>
                </a:cubicBezTo>
                <a:cubicBezTo>
                  <a:pt x="5021" y="1860"/>
                  <a:pt x="5021" y="1860"/>
                  <a:pt x="5021" y="1860"/>
                </a:cubicBezTo>
                <a:cubicBezTo>
                  <a:pt x="4973" y="1885"/>
                  <a:pt x="4940" y="1913"/>
                  <a:pt x="4904" y="1962"/>
                </a:cubicBezTo>
                <a:cubicBezTo>
                  <a:pt x="4899" y="1968"/>
                  <a:pt x="4894" y="1977"/>
                  <a:pt x="4887" y="1987"/>
                </a:cubicBezTo>
                <a:cubicBezTo>
                  <a:pt x="4862" y="2026"/>
                  <a:pt x="4828" y="2079"/>
                  <a:pt x="4784" y="2082"/>
                </a:cubicBezTo>
                <a:cubicBezTo>
                  <a:pt x="4792" y="2107"/>
                  <a:pt x="4773" y="2122"/>
                  <a:pt x="4759" y="2134"/>
                </a:cubicBezTo>
                <a:cubicBezTo>
                  <a:pt x="4752" y="2140"/>
                  <a:pt x="4745" y="2146"/>
                  <a:pt x="4741" y="2152"/>
                </a:cubicBezTo>
                <a:cubicBezTo>
                  <a:pt x="4729" y="2173"/>
                  <a:pt x="4731" y="2221"/>
                  <a:pt x="4732" y="2253"/>
                </a:cubicBezTo>
                <a:cubicBezTo>
                  <a:pt x="4733" y="2268"/>
                  <a:pt x="4733" y="2268"/>
                  <a:pt x="4733" y="2268"/>
                </a:cubicBezTo>
                <a:cubicBezTo>
                  <a:pt x="4735" y="2321"/>
                  <a:pt x="4748" y="2377"/>
                  <a:pt x="4760" y="2431"/>
                </a:cubicBezTo>
                <a:cubicBezTo>
                  <a:pt x="4765" y="2450"/>
                  <a:pt x="4769" y="2469"/>
                  <a:pt x="4772" y="2487"/>
                </a:cubicBezTo>
                <a:cubicBezTo>
                  <a:pt x="4773" y="2486"/>
                  <a:pt x="4774" y="2486"/>
                  <a:pt x="4775" y="2485"/>
                </a:cubicBezTo>
                <a:cubicBezTo>
                  <a:pt x="4794" y="2465"/>
                  <a:pt x="4810" y="2450"/>
                  <a:pt x="4815" y="2423"/>
                </a:cubicBezTo>
                <a:cubicBezTo>
                  <a:pt x="4820" y="2400"/>
                  <a:pt x="4833" y="2360"/>
                  <a:pt x="4864" y="2360"/>
                </a:cubicBezTo>
                <a:cubicBezTo>
                  <a:pt x="4867" y="2360"/>
                  <a:pt x="4869" y="2360"/>
                  <a:pt x="4872" y="2360"/>
                </a:cubicBezTo>
                <a:cubicBezTo>
                  <a:pt x="4872" y="2360"/>
                  <a:pt x="4872" y="2360"/>
                  <a:pt x="4872" y="2360"/>
                </a:cubicBezTo>
                <a:cubicBezTo>
                  <a:pt x="4870" y="2341"/>
                  <a:pt x="4867" y="2320"/>
                  <a:pt x="4884" y="2305"/>
                </a:cubicBezTo>
                <a:cubicBezTo>
                  <a:pt x="4886" y="2302"/>
                  <a:pt x="4888" y="2300"/>
                  <a:pt x="4891" y="2297"/>
                </a:cubicBezTo>
                <a:cubicBezTo>
                  <a:pt x="4898" y="2289"/>
                  <a:pt x="4905" y="2281"/>
                  <a:pt x="4913" y="2277"/>
                </a:cubicBezTo>
                <a:cubicBezTo>
                  <a:pt x="4920" y="2274"/>
                  <a:pt x="4928" y="2276"/>
                  <a:pt x="4933" y="2278"/>
                </a:cubicBezTo>
                <a:cubicBezTo>
                  <a:pt x="4935" y="2279"/>
                  <a:pt x="4937" y="2280"/>
                  <a:pt x="4938" y="2280"/>
                </a:cubicBezTo>
                <a:cubicBezTo>
                  <a:pt x="4949" y="2272"/>
                  <a:pt x="4948" y="2268"/>
                  <a:pt x="4942" y="2257"/>
                </a:cubicBezTo>
                <a:cubicBezTo>
                  <a:pt x="4938" y="2249"/>
                  <a:pt x="4933" y="2239"/>
                  <a:pt x="4934" y="2225"/>
                </a:cubicBezTo>
                <a:cubicBezTo>
                  <a:pt x="4935" y="2212"/>
                  <a:pt x="4943" y="2202"/>
                  <a:pt x="4950" y="2192"/>
                </a:cubicBezTo>
                <a:cubicBezTo>
                  <a:pt x="4958" y="2182"/>
                  <a:pt x="4960" y="2178"/>
                  <a:pt x="4958" y="2175"/>
                </a:cubicBezTo>
                <a:cubicBezTo>
                  <a:pt x="4954" y="2167"/>
                  <a:pt x="4954" y="2167"/>
                  <a:pt x="4954" y="2167"/>
                </a:cubicBezTo>
                <a:cubicBezTo>
                  <a:pt x="4961" y="2162"/>
                  <a:pt x="4961" y="2162"/>
                  <a:pt x="4961" y="2162"/>
                </a:cubicBezTo>
                <a:cubicBezTo>
                  <a:pt x="4963" y="2161"/>
                  <a:pt x="4974" y="2154"/>
                  <a:pt x="4984" y="2151"/>
                </a:cubicBezTo>
                <a:cubicBezTo>
                  <a:pt x="4979" y="2142"/>
                  <a:pt x="4974" y="2133"/>
                  <a:pt x="4973" y="2121"/>
                </a:cubicBezTo>
                <a:cubicBezTo>
                  <a:pt x="4973" y="2113"/>
                  <a:pt x="4979" y="2103"/>
                  <a:pt x="4985" y="2093"/>
                </a:cubicBezTo>
                <a:cubicBezTo>
                  <a:pt x="4987" y="2087"/>
                  <a:pt x="4992" y="2079"/>
                  <a:pt x="4992" y="2076"/>
                </a:cubicBezTo>
                <a:cubicBezTo>
                  <a:pt x="4991" y="2073"/>
                  <a:pt x="4988" y="2073"/>
                  <a:pt x="4986" y="2073"/>
                </a:cubicBezTo>
                <a:cubicBezTo>
                  <a:pt x="4982" y="2073"/>
                  <a:pt x="4975" y="2077"/>
                  <a:pt x="4972" y="2082"/>
                </a:cubicBezTo>
                <a:cubicBezTo>
                  <a:pt x="4965" y="2093"/>
                  <a:pt x="4965" y="2093"/>
                  <a:pt x="4965" y="2093"/>
                </a:cubicBezTo>
                <a:cubicBezTo>
                  <a:pt x="4957" y="2083"/>
                  <a:pt x="4957" y="2083"/>
                  <a:pt x="4957" y="2083"/>
                </a:cubicBezTo>
                <a:cubicBezTo>
                  <a:pt x="4935" y="2056"/>
                  <a:pt x="4957" y="2020"/>
                  <a:pt x="4973" y="1994"/>
                </a:cubicBezTo>
                <a:cubicBezTo>
                  <a:pt x="4977" y="1989"/>
                  <a:pt x="4980" y="1984"/>
                  <a:pt x="4982" y="1980"/>
                </a:cubicBezTo>
                <a:cubicBezTo>
                  <a:pt x="4983" y="1979"/>
                  <a:pt x="4984" y="1976"/>
                  <a:pt x="4985" y="1973"/>
                </a:cubicBezTo>
                <a:cubicBezTo>
                  <a:pt x="4996" y="1942"/>
                  <a:pt x="5009" y="1913"/>
                  <a:pt x="5027" y="1913"/>
                </a:cubicBezTo>
                <a:cubicBezTo>
                  <a:pt x="5030" y="1913"/>
                  <a:pt x="5032" y="1914"/>
                  <a:pt x="5035" y="1915"/>
                </a:cubicBezTo>
                <a:cubicBezTo>
                  <a:pt x="5036" y="1914"/>
                  <a:pt x="5037" y="1914"/>
                  <a:pt x="5037" y="1913"/>
                </a:cubicBezTo>
                <a:cubicBezTo>
                  <a:pt x="5039" y="1911"/>
                  <a:pt x="5041" y="1910"/>
                  <a:pt x="5042" y="1908"/>
                </a:cubicBezTo>
                <a:cubicBezTo>
                  <a:pt x="5050" y="1897"/>
                  <a:pt x="5050" y="1897"/>
                  <a:pt x="5050" y="1897"/>
                </a:cubicBezTo>
                <a:cubicBezTo>
                  <a:pt x="5057" y="1909"/>
                  <a:pt x="5057" y="1909"/>
                  <a:pt x="5057" y="1909"/>
                </a:cubicBezTo>
                <a:cubicBezTo>
                  <a:pt x="5058" y="1910"/>
                  <a:pt x="5059" y="1911"/>
                  <a:pt x="5061" y="1913"/>
                </a:cubicBezTo>
                <a:cubicBezTo>
                  <a:pt x="5068" y="1896"/>
                  <a:pt x="5079" y="1888"/>
                  <a:pt x="5094" y="1878"/>
                </a:cubicBezTo>
                <a:cubicBezTo>
                  <a:pt x="5097" y="1876"/>
                  <a:pt x="5097" y="1876"/>
                  <a:pt x="5097" y="1876"/>
                </a:cubicBezTo>
                <a:cubicBezTo>
                  <a:pt x="5104" y="1871"/>
                  <a:pt x="5112" y="1871"/>
                  <a:pt x="5116" y="1877"/>
                </a:cubicBezTo>
                <a:cubicBezTo>
                  <a:pt x="5120" y="1881"/>
                  <a:pt x="5122" y="1889"/>
                  <a:pt x="5122" y="1899"/>
                </a:cubicBezTo>
                <a:cubicBezTo>
                  <a:pt x="5162" y="1853"/>
                  <a:pt x="5208" y="1853"/>
                  <a:pt x="5255" y="1901"/>
                </a:cubicBezTo>
                <a:cubicBezTo>
                  <a:pt x="5257" y="1889"/>
                  <a:pt x="5261" y="1877"/>
                  <a:pt x="5276" y="1869"/>
                </a:cubicBezTo>
                <a:cubicBezTo>
                  <a:pt x="5279" y="1866"/>
                  <a:pt x="5284" y="1864"/>
                  <a:pt x="5289" y="1862"/>
                </a:cubicBezTo>
                <a:cubicBezTo>
                  <a:pt x="5307" y="1853"/>
                  <a:pt x="5318" y="1847"/>
                  <a:pt x="5316" y="1837"/>
                </a:cubicBezTo>
                <a:cubicBezTo>
                  <a:pt x="5312" y="1822"/>
                  <a:pt x="5312" y="1822"/>
                  <a:pt x="5312" y="1822"/>
                </a:cubicBezTo>
                <a:cubicBezTo>
                  <a:pt x="5329" y="1827"/>
                  <a:pt x="5329" y="1827"/>
                  <a:pt x="5329" y="1827"/>
                </a:cubicBezTo>
                <a:cubicBezTo>
                  <a:pt x="5337" y="1803"/>
                  <a:pt x="5374" y="1786"/>
                  <a:pt x="5402" y="1774"/>
                </a:cubicBezTo>
                <a:cubicBezTo>
                  <a:pt x="5411" y="1770"/>
                  <a:pt x="5418" y="1766"/>
                  <a:pt x="5423" y="1763"/>
                </a:cubicBezTo>
                <a:cubicBezTo>
                  <a:pt x="5428" y="1760"/>
                  <a:pt x="5432" y="1757"/>
                  <a:pt x="5435" y="1753"/>
                </a:cubicBezTo>
                <a:cubicBezTo>
                  <a:pt x="5441" y="1747"/>
                  <a:pt x="5448" y="1739"/>
                  <a:pt x="5464" y="1733"/>
                </a:cubicBezTo>
                <a:cubicBezTo>
                  <a:pt x="5469" y="1731"/>
                  <a:pt x="5474" y="1729"/>
                  <a:pt x="5479" y="1728"/>
                </a:cubicBezTo>
                <a:cubicBezTo>
                  <a:pt x="5489" y="1725"/>
                  <a:pt x="5500" y="1721"/>
                  <a:pt x="5502" y="1716"/>
                </a:cubicBezTo>
                <a:cubicBezTo>
                  <a:pt x="5503" y="1714"/>
                  <a:pt x="5502" y="1710"/>
                  <a:pt x="5501" y="1707"/>
                </a:cubicBezTo>
                <a:cubicBezTo>
                  <a:pt x="5499" y="1706"/>
                  <a:pt x="5497" y="1702"/>
                  <a:pt x="5496" y="1699"/>
                </a:cubicBezTo>
                <a:cubicBezTo>
                  <a:pt x="5470" y="1623"/>
                  <a:pt x="5470" y="1623"/>
                  <a:pt x="5470" y="1623"/>
                </a:cubicBezTo>
                <a:cubicBezTo>
                  <a:pt x="5513" y="1691"/>
                  <a:pt x="5513" y="1691"/>
                  <a:pt x="5513" y="1691"/>
                </a:cubicBezTo>
                <a:cubicBezTo>
                  <a:pt x="5515" y="1694"/>
                  <a:pt x="5516" y="1697"/>
                  <a:pt x="5517" y="1700"/>
                </a:cubicBezTo>
                <a:cubicBezTo>
                  <a:pt x="5518" y="1701"/>
                  <a:pt x="5520" y="1703"/>
                  <a:pt x="5521" y="1705"/>
                </a:cubicBezTo>
                <a:cubicBezTo>
                  <a:pt x="5522" y="1706"/>
                  <a:pt x="5523" y="1707"/>
                  <a:pt x="5524" y="1708"/>
                </a:cubicBezTo>
                <a:cubicBezTo>
                  <a:pt x="5537" y="1703"/>
                  <a:pt x="5550" y="1712"/>
                  <a:pt x="5560" y="1720"/>
                </a:cubicBezTo>
                <a:cubicBezTo>
                  <a:pt x="5565" y="1725"/>
                  <a:pt x="5571" y="1730"/>
                  <a:pt x="5575" y="1730"/>
                </a:cubicBezTo>
                <a:cubicBezTo>
                  <a:pt x="5581" y="1728"/>
                  <a:pt x="5585" y="1725"/>
                  <a:pt x="5586" y="1720"/>
                </a:cubicBezTo>
                <a:cubicBezTo>
                  <a:pt x="5587" y="1710"/>
                  <a:pt x="5581" y="1696"/>
                  <a:pt x="5573" y="1690"/>
                </a:cubicBezTo>
                <a:cubicBezTo>
                  <a:pt x="5557" y="1676"/>
                  <a:pt x="5557" y="1676"/>
                  <a:pt x="5557" y="1676"/>
                </a:cubicBezTo>
                <a:cubicBezTo>
                  <a:pt x="5578" y="1674"/>
                  <a:pt x="5578" y="1674"/>
                  <a:pt x="5578" y="1674"/>
                </a:cubicBezTo>
                <a:cubicBezTo>
                  <a:pt x="5579" y="1674"/>
                  <a:pt x="5579" y="1674"/>
                  <a:pt x="5579" y="1674"/>
                </a:cubicBezTo>
                <a:cubicBezTo>
                  <a:pt x="5575" y="1666"/>
                  <a:pt x="5570" y="1658"/>
                  <a:pt x="5566" y="1650"/>
                </a:cubicBezTo>
                <a:cubicBezTo>
                  <a:pt x="5565" y="1647"/>
                  <a:pt x="5565" y="1647"/>
                  <a:pt x="5565" y="1647"/>
                </a:cubicBezTo>
                <a:cubicBezTo>
                  <a:pt x="5564" y="1643"/>
                  <a:pt x="5564" y="1639"/>
                  <a:pt x="5563" y="1634"/>
                </a:cubicBezTo>
                <a:cubicBezTo>
                  <a:pt x="5562" y="1616"/>
                  <a:pt x="5561" y="1613"/>
                  <a:pt x="5552" y="1612"/>
                </a:cubicBezTo>
                <a:cubicBezTo>
                  <a:pt x="5534" y="1610"/>
                  <a:pt x="5534" y="1610"/>
                  <a:pt x="5534" y="1610"/>
                </a:cubicBezTo>
                <a:cubicBezTo>
                  <a:pt x="5546" y="1597"/>
                  <a:pt x="5546" y="1597"/>
                  <a:pt x="5546" y="1597"/>
                </a:cubicBezTo>
                <a:cubicBezTo>
                  <a:pt x="5548" y="1595"/>
                  <a:pt x="5549" y="1593"/>
                  <a:pt x="5550" y="1592"/>
                </a:cubicBezTo>
                <a:cubicBezTo>
                  <a:pt x="5550" y="1592"/>
                  <a:pt x="5550" y="1592"/>
                  <a:pt x="5549" y="1591"/>
                </a:cubicBezTo>
                <a:cubicBezTo>
                  <a:pt x="5549" y="1591"/>
                  <a:pt x="5549" y="1591"/>
                  <a:pt x="5549" y="1591"/>
                </a:cubicBezTo>
                <a:cubicBezTo>
                  <a:pt x="5547" y="1592"/>
                  <a:pt x="5544" y="1592"/>
                  <a:pt x="5543" y="1592"/>
                </a:cubicBezTo>
                <a:cubicBezTo>
                  <a:pt x="5539" y="1592"/>
                  <a:pt x="5533" y="1591"/>
                  <a:pt x="5527" y="1584"/>
                </a:cubicBezTo>
                <a:cubicBezTo>
                  <a:pt x="5518" y="1574"/>
                  <a:pt x="5511" y="1554"/>
                  <a:pt x="5512" y="1541"/>
                </a:cubicBezTo>
                <a:cubicBezTo>
                  <a:pt x="5513" y="1534"/>
                  <a:pt x="5513" y="1534"/>
                  <a:pt x="5513" y="1534"/>
                </a:cubicBezTo>
                <a:cubicBezTo>
                  <a:pt x="5519" y="1533"/>
                  <a:pt x="5519" y="1533"/>
                  <a:pt x="5519" y="1533"/>
                </a:cubicBezTo>
                <a:cubicBezTo>
                  <a:pt x="5538" y="1528"/>
                  <a:pt x="5554" y="1532"/>
                  <a:pt x="5565" y="1543"/>
                </a:cubicBezTo>
                <a:cubicBezTo>
                  <a:pt x="5568" y="1541"/>
                  <a:pt x="5570" y="1539"/>
                  <a:pt x="5573" y="1537"/>
                </a:cubicBezTo>
                <a:cubicBezTo>
                  <a:pt x="5588" y="1527"/>
                  <a:pt x="5603" y="1516"/>
                  <a:pt x="5611" y="1503"/>
                </a:cubicBezTo>
                <a:cubicBezTo>
                  <a:pt x="5613" y="1501"/>
                  <a:pt x="5615" y="1497"/>
                  <a:pt x="5618" y="1494"/>
                </a:cubicBezTo>
                <a:cubicBezTo>
                  <a:pt x="5622" y="1489"/>
                  <a:pt x="5632" y="1477"/>
                  <a:pt x="5631" y="1473"/>
                </a:cubicBezTo>
                <a:cubicBezTo>
                  <a:pt x="5628" y="1468"/>
                  <a:pt x="5628" y="1468"/>
                  <a:pt x="5628" y="1468"/>
                </a:cubicBezTo>
                <a:cubicBezTo>
                  <a:pt x="5618" y="1453"/>
                  <a:pt x="5609" y="1440"/>
                  <a:pt x="5609" y="1419"/>
                </a:cubicBezTo>
                <a:cubicBezTo>
                  <a:pt x="5609" y="1408"/>
                  <a:pt x="5609" y="1408"/>
                  <a:pt x="5609" y="1408"/>
                </a:cubicBezTo>
                <a:cubicBezTo>
                  <a:pt x="5620" y="1410"/>
                  <a:pt x="5620" y="1410"/>
                  <a:pt x="5620" y="1410"/>
                </a:cubicBezTo>
                <a:cubicBezTo>
                  <a:pt x="5626" y="1411"/>
                  <a:pt x="5631" y="1410"/>
                  <a:pt x="5631" y="1410"/>
                </a:cubicBezTo>
                <a:cubicBezTo>
                  <a:pt x="5631" y="1410"/>
                  <a:pt x="5633" y="1408"/>
                  <a:pt x="5631" y="1402"/>
                </a:cubicBezTo>
                <a:cubicBezTo>
                  <a:pt x="5622" y="1352"/>
                  <a:pt x="5622" y="1352"/>
                  <a:pt x="5622" y="1352"/>
                </a:cubicBezTo>
                <a:cubicBezTo>
                  <a:pt x="5648" y="1396"/>
                  <a:pt x="5648" y="1396"/>
                  <a:pt x="5648" y="1396"/>
                </a:cubicBezTo>
                <a:cubicBezTo>
                  <a:pt x="5649" y="1396"/>
                  <a:pt x="5650" y="1397"/>
                  <a:pt x="5651" y="1398"/>
                </a:cubicBezTo>
                <a:cubicBezTo>
                  <a:pt x="5653" y="1399"/>
                  <a:pt x="5654" y="1401"/>
                  <a:pt x="5655" y="1402"/>
                </a:cubicBezTo>
                <a:cubicBezTo>
                  <a:pt x="5656" y="1402"/>
                  <a:pt x="5656" y="1402"/>
                  <a:pt x="5656" y="1402"/>
                </a:cubicBezTo>
                <a:cubicBezTo>
                  <a:pt x="5658" y="1399"/>
                  <a:pt x="5661" y="1397"/>
                  <a:pt x="5662" y="1395"/>
                </a:cubicBezTo>
                <a:cubicBezTo>
                  <a:pt x="5672" y="1373"/>
                  <a:pt x="5672" y="1373"/>
                  <a:pt x="5672" y="1373"/>
                </a:cubicBezTo>
                <a:cubicBezTo>
                  <a:pt x="5679" y="1396"/>
                  <a:pt x="5679" y="1396"/>
                  <a:pt x="5679" y="1396"/>
                </a:cubicBezTo>
                <a:cubicBezTo>
                  <a:pt x="5682" y="1408"/>
                  <a:pt x="5682" y="1417"/>
                  <a:pt x="5677" y="1424"/>
                </a:cubicBezTo>
                <a:cubicBezTo>
                  <a:pt x="5674" y="1427"/>
                  <a:pt x="5671" y="1430"/>
                  <a:pt x="5666" y="1431"/>
                </a:cubicBezTo>
                <a:cubicBezTo>
                  <a:pt x="5666" y="1432"/>
                  <a:pt x="5666" y="1432"/>
                  <a:pt x="5666" y="1433"/>
                </a:cubicBezTo>
                <a:cubicBezTo>
                  <a:pt x="5668" y="1441"/>
                  <a:pt x="5674" y="1460"/>
                  <a:pt x="5677" y="1464"/>
                </a:cubicBezTo>
                <a:cubicBezTo>
                  <a:pt x="5677" y="1463"/>
                  <a:pt x="5678" y="1464"/>
                  <a:pt x="5685" y="1464"/>
                </a:cubicBezTo>
                <a:cubicBezTo>
                  <a:pt x="5695" y="1464"/>
                  <a:pt x="5710" y="1462"/>
                  <a:pt x="5722" y="1460"/>
                </a:cubicBezTo>
                <a:cubicBezTo>
                  <a:pt x="5730" y="1458"/>
                  <a:pt x="5737" y="1457"/>
                  <a:pt x="5741" y="1457"/>
                </a:cubicBezTo>
                <a:cubicBezTo>
                  <a:pt x="5744" y="1456"/>
                  <a:pt x="5744" y="1456"/>
                  <a:pt x="5744" y="1456"/>
                </a:cubicBezTo>
                <a:cubicBezTo>
                  <a:pt x="5767" y="1456"/>
                  <a:pt x="5772" y="1478"/>
                  <a:pt x="5776" y="1496"/>
                </a:cubicBezTo>
                <a:cubicBezTo>
                  <a:pt x="5780" y="1515"/>
                  <a:pt x="5783" y="1527"/>
                  <a:pt x="5797" y="1531"/>
                </a:cubicBezTo>
                <a:cubicBezTo>
                  <a:pt x="5799" y="1529"/>
                  <a:pt x="5801" y="1529"/>
                  <a:pt x="5803" y="1529"/>
                </a:cubicBezTo>
                <a:cubicBezTo>
                  <a:pt x="5803" y="1529"/>
                  <a:pt x="5804" y="1529"/>
                  <a:pt x="5806" y="1527"/>
                </a:cubicBezTo>
                <a:cubicBezTo>
                  <a:pt x="5815" y="1520"/>
                  <a:pt x="5815" y="1520"/>
                  <a:pt x="5815" y="1520"/>
                </a:cubicBezTo>
                <a:cubicBezTo>
                  <a:pt x="5820" y="1531"/>
                  <a:pt x="5820" y="1531"/>
                  <a:pt x="5820" y="1531"/>
                </a:cubicBezTo>
                <a:cubicBezTo>
                  <a:pt x="5821" y="1532"/>
                  <a:pt x="5824" y="1535"/>
                  <a:pt x="5826" y="1537"/>
                </a:cubicBezTo>
                <a:cubicBezTo>
                  <a:pt x="5831" y="1541"/>
                  <a:pt x="5837" y="1548"/>
                  <a:pt x="5841" y="1556"/>
                </a:cubicBezTo>
                <a:cubicBezTo>
                  <a:pt x="5848" y="1553"/>
                  <a:pt x="5848" y="1553"/>
                  <a:pt x="5848" y="1553"/>
                </a:cubicBezTo>
                <a:cubicBezTo>
                  <a:pt x="5845" y="1548"/>
                  <a:pt x="5845" y="1548"/>
                  <a:pt x="5845" y="1548"/>
                </a:cubicBezTo>
                <a:cubicBezTo>
                  <a:pt x="5851" y="1550"/>
                  <a:pt x="5851" y="1550"/>
                  <a:pt x="5851" y="1550"/>
                </a:cubicBezTo>
                <a:cubicBezTo>
                  <a:pt x="5851" y="1550"/>
                  <a:pt x="5851" y="1550"/>
                  <a:pt x="5851" y="1550"/>
                </a:cubicBezTo>
                <a:cubicBezTo>
                  <a:pt x="5869" y="1555"/>
                  <a:pt x="5869" y="1555"/>
                  <a:pt x="5869" y="1555"/>
                </a:cubicBezTo>
                <a:cubicBezTo>
                  <a:pt x="5860" y="1548"/>
                  <a:pt x="5860" y="1548"/>
                  <a:pt x="5860" y="1548"/>
                </a:cubicBezTo>
                <a:cubicBezTo>
                  <a:pt x="5861" y="1546"/>
                  <a:pt x="5861" y="1546"/>
                  <a:pt x="5861" y="1546"/>
                </a:cubicBezTo>
                <a:cubicBezTo>
                  <a:pt x="5843" y="1544"/>
                  <a:pt x="5843" y="1544"/>
                  <a:pt x="5843" y="1544"/>
                </a:cubicBezTo>
                <a:cubicBezTo>
                  <a:pt x="5864" y="1530"/>
                  <a:pt x="5864" y="1530"/>
                  <a:pt x="5864" y="1530"/>
                </a:cubicBezTo>
                <a:cubicBezTo>
                  <a:pt x="5873" y="1525"/>
                  <a:pt x="5882" y="1519"/>
                  <a:pt x="5891" y="1513"/>
                </a:cubicBezTo>
                <a:cubicBezTo>
                  <a:pt x="5891" y="1513"/>
                  <a:pt x="5891" y="1513"/>
                  <a:pt x="5891" y="1513"/>
                </a:cubicBezTo>
                <a:cubicBezTo>
                  <a:pt x="5887" y="1510"/>
                  <a:pt x="5884" y="1507"/>
                  <a:pt x="5882" y="1505"/>
                </a:cubicBezTo>
                <a:cubicBezTo>
                  <a:pt x="5888" y="1488"/>
                  <a:pt x="5888" y="1488"/>
                  <a:pt x="5888" y="1488"/>
                </a:cubicBezTo>
                <a:cubicBezTo>
                  <a:pt x="5895" y="1490"/>
                  <a:pt x="5897" y="1488"/>
                  <a:pt x="5902" y="1481"/>
                </a:cubicBezTo>
                <a:cubicBezTo>
                  <a:pt x="5907" y="1474"/>
                  <a:pt x="5913" y="1465"/>
                  <a:pt x="5926" y="1465"/>
                </a:cubicBezTo>
                <a:cubicBezTo>
                  <a:pt x="5926" y="1462"/>
                  <a:pt x="5925" y="1460"/>
                  <a:pt x="5925" y="1457"/>
                </a:cubicBezTo>
                <a:cubicBezTo>
                  <a:pt x="5925" y="1454"/>
                  <a:pt x="5924" y="1451"/>
                  <a:pt x="5923" y="1447"/>
                </a:cubicBezTo>
                <a:cubicBezTo>
                  <a:pt x="5914" y="1413"/>
                  <a:pt x="5914" y="1413"/>
                  <a:pt x="5914" y="1413"/>
                </a:cubicBezTo>
                <a:cubicBezTo>
                  <a:pt x="5939" y="1439"/>
                  <a:pt x="5939" y="1439"/>
                  <a:pt x="5939" y="1439"/>
                </a:cubicBezTo>
                <a:cubicBezTo>
                  <a:pt x="5942" y="1442"/>
                  <a:pt x="5946" y="1444"/>
                  <a:pt x="5950" y="1447"/>
                </a:cubicBezTo>
                <a:cubicBezTo>
                  <a:pt x="5953" y="1435"/>
                  <a:pt x="5961" y="1428"/>
                  <a:pt x="5970" y="1423"/>
                </a:cubicBezTo>
                <a:cubicBezTo>
                  <a:pt x="5967" y="1422"/>
                  <a:pt x="5964" y="1421"/>
                  <a:pt x="5961" y="1421"/>
                </a:cubicBezTo>
                <a:cubicBezTo>
                  <a:pt x="5951" y="1419"/>
                  <a:pt x="5951" y="1419"/>
                  <a:pt x="5951" y="1419"/>
                </a:cubicBezTo>
                <a:cubicBezTo>
                  <a:pt x="5953" y="1410"/>
                  <a:pt x="5953" y="1410"/>
                  <a:pt x="5953" y="1410"/>
                </a:cubicBezTo>
                <a:cubicBezTo>
                  <a:pt x="5954" y="1403"/>
                  <a:pt x="5950" y="1393"/>
                  <a:pt x="5941" y="1382"/>
                </a:cubicBezTo>
                <a:cubicBezTo>
                  <a:pt x="5925" y="1363"/>
                  <a:pt x="5899" y="1347"/>
                  <a:pt x="5882" y="1347"/>
                </a:cubicBezTo>
                <a:cubicBezTo>
                  <a:pt x="5875" y="1347"/>
                  <a:pt x="5871" y="1350"/>
                  <a:pt x="5869" y="1357"/>
                </a:cubicBezTo>
                <a:cubicBezTo>
                  <a:pt x="5851" y="1354"/>
                  <a:pt x="5851" y="1354"/>
                  <a:pt x="5851" y="1354"/>
                </a:cubicBezTo>
                <a:cubicBezTo>
                  <a:pt x="5851" y="1350"/>
                  <a:pt x="5851" y="1349"/>
                  <a:pt x="5852" y="1347"/>
                </a:cubicBezTo>
                <a:cubicBezTo>
                  <a:pt x="5852" y="1345"/>
                  <a:pt x="5852" y="1342"/>
                  <a:pt x="5853" y="1339"/>
                </a:cubicBezTo>
                <a:cubicBezTo>
                  <a:pt x="5851" y="1339"/>
                  <a:pt x="5850" y="1338"/>
                  <a:pt x="5850" y="1338"/>
                </a:cubicBezTo>
                <a:cubicBezTo>
                  <a:pt x="5847" y="1342"/>
                  <a:pt x="5843" y="1344"/>
                  <a:pt x="5839" y="1346"/>
                </a:cubicBezTo>
                <a:cubicBezTo>
                  <a:pt x="5843" y="1354"/>
                  <a:pt x="5846" y="1364"/>
                  <a:pt x="5847" y="1372"/>
                </a:cubicBezTo>
                <a:cubicBezTo>
                  <a:pt x="5849" y="1383"/>
                  <a:pt x="5850" y="1398"/>
                  <a:pt x="5842" y="1407"/>
                </a:cubicBezTo>
                <a:cubicBezTo>
                  <a:pt x="5819" y="1433"/>
                  <a:pt x="5819" y="1433"/>
                  <a:pt x="5819" y="1433"/>
                </a:cubicBezTo>
                <a:cubicBezTo>
                  <a:pt x="5826" y="1398"/>
                  <a:pt x="5826" y="1398"/>
                  <a:pt x="5826" y="1398"/>
                </a:cubicBezTo>
                <a:cubicBezTo>
                  <a:pt x="5828" y="1391"/>
                  <a:pt x="5820" y="1379"/>
                  <a:pt x="5813" y="1367"/>
                </a:cubicBezTo>
                <a:cubicBezTo>
                  <a:pt x="5805" y="1356"/>
                  <a:pt x="5797" y="1342"/>
                  <a:pt x="5794" y="1328"/>
                </a:cubicBezTo>
                <a:cubicBezTo>
                  <a:pt x="5793" y="1324"/>
                  <a:pt x="5792" y="1320"/>
                  <a:pt x="5792" y="1315"/>
                </a:cubicBezTo>
                <a:cubicBezTo>
                  <a:pt x="5730" y="1274"/>
                  <a:pt x="5730" y="1274"/>
                  <a:pt x="5730" y="1274"/>
                </a:cubicBezTo>
                <a:cubicBezTo>
                  <a:pt x="5740" y="1264"/>
                  <a:pt x="5740" y="1264"/>
                  <a:pt x="5740" y="1264"/>
                </a:cubicBezTo>
                <a:cubicBezTo>
                  <a:pt x="5739" y="1264"/>
                  <a:pt x="5738" y="1264"/>
                  <a:pt x="5738" y="1263"/>
                </a:cubicBezTo>
                <a:cubicBezTo>
                  <a:pt x="5733" y="1261"/>
                  <a:pt x="5728" y="1260"/>
                  <a:pt x="5723" y="1259"/>
                </a:cubicBezTo>
                <a:cubicBezTo>
                  <a:pt x="5708" y="1258"/>
                  <a:pt x="5708" y="1258"/>
                  <a:pt x="5708" y="1258"/>
                </a:cubicBezTo>
                <a:cubicBezTo>
                  <a:pt x="5716" y="1245"/>
                  <a:pt x="5716" y="1245"/>
                  <a:pt x="5716" y="1245"/>
                </a:cubicBezTo>
                <a:cubicBezTo>
                  <a:pt x="5719" y="1242"/>
                  <a:pt x="5719" y="1240"/>
                  <a:pt x="5718" y="1238"/>
                </a:cubicBezTo>
                <a:cubicBezTo>
                  <a:pt x="5717" y="1235"/>
                  <a:pt x="5712" y="1232"/>
                  <a:pt x="5703" y="1230"/>
                </a:cubicBezTo>
                <a:cubicBezTo>
                  <a:pt x="5682" y="1227"/>
                  <a:pt x="5653" y="1200"/>
                  <a:pt x="5648" y="1178"/>
                </a:cubicBezTo>
                <a:cubicBezTo>
                  <a:pt x="5647" y="1173"/>
                  <a:pt x="5632" y="1167"/>
                  <a:pt x="5624" y="1164"/>
                </a:cubicBezTo>
                <a:cubicBezTo>
                  <a:pt x="5614" y="1160"/>
                  <a:pt x="5605" y="1156"/>
                  <a:pt x="5599" y="1151"/>
                </a:cubicBezTo>
                <a:cubicBezTo>
                  <a:pt x="5589" y="1141"/>
                  <a:pt x="5589" y="1141"/>
                  <a:pt x="5589" y="1141"/>
                </a:cubicBezTo>
                <a:cubicBezTo>
                  <a:pt x="5571" y="1126"/>
                  <a:pt x="5554" y="1111"/>
                  <a:pt x="5534" y="1099"/>
                </a:cubicBezTo>
                <a:cubicBezTo>
                  <a:pt x="5528" y="1096"/>
                  <a:pt x="5522" y="1092"/>
                  <a:pt x="5515" y="1087"/>
                </a:cubicBezTo>
                <a:cubicBezTo>
                  <a:pt x="5498" y="1076"/>
                  <a:pt x="5480" y="1064"/>
                  <a:pt x="5464" y="1064"/>
                </a:cubicBezTo>
                <a:cubicBezTo>
                  <a:pt x="5454" y="1064"/>
                  <a:pt x="5443" y="1065"/>
                  <a:pt x="5433" y="1066"/>
                </a:cubicBezTo>
                <a:cubicBezTo>
                  <a:pt x="5410" y="1067"/>
                  <a:pt x="5385" y="1068"/>
                  <a:pt x="5366" y="1066"/>
                </a:cubicBezTo>
                <a:cubicBezTo>
                  <a:pt x="5346" y="1063"/>
                  <a:pt x="5326" y="1057"/>
                  <a:pt x="5307" y="1050"/>
                </a:cubicBezTo>
                <a:cubicBezTo>
                  <a:pt x="5298" y="1047"/>
                  <a:pt x="5289" y="1044"/>
                  <a:pt x="5280" y="1042"/>
                </a:cubicBezTo>
                <a:cubicBezTo>
                  <a:pt x="5275" y="1042"/>
                  <a:pt x="5273" y="1051"/>
                  <a:pt x="5272" y="1057"/>
                </a:cubicBezTo>
                <a:cubicBezTo>
                  <a:pt x="5271" y="1063"/>
                  <a:pt x="5270" y="1069"/>
                  <a:pt x="5267" y="1075"/>
                </a:cubicBezTo>
                <a:cubicBezTo>
                  <a:pt x="5283" y="1081"/>
                  <a:pt x="5293" y="1098"/>
                  <a:pt x="5293" y="1120"/>
                </a:cubicBezTo>
                <a:cubicBezTo>
                  <a:pt x="5293" y="1148"/>
                  <a:pt x="5276" y="1177"/>
                  <a:pt x="5245" y="1177"/>
                </a:cubicBezTo>
                <a:cubicBezTo>
                  <a:pt x="5232" y="1177"/>
                  <a:pt x="5216" y="1163"/>
                  <a:pt x="5196" y="1142"/>
                </a:cubicBezTo>
                <a:cubicBezTo>
                  <a:pt x="5191" y="1137"/>
                  <a:pt x="5186" y="1133"/>
                  <a:pt x="5184" y="1131"/>
                </a:cubicBezTo>
                <a:cubicBezTo>
                  <a:pt x="5175" y="1124"/>
                  <a:pt x="5173" y="1111"/>
                  <a:pt x="5170" y="1098"/>
                </a:cubicBezTo>
                <a:cubicBezTo>
                  <a:pt x="5169" y="1091"/>
                  <a:pt x="5168" y="1084"/>
                  <a:pt x="5166" y="1078"/>
                </a:cubicBezTo>
                <a:cubicBezTo>
                  <a:pt x="5125" y="1108"/>
                  <a:pt x="5086" y="1108"/>
                  <a:pt x="5038" y="1078"/>
                </a:cubicBezTo>
                <a:cubicBezTo>
                  <a:pt x="5031" y="1073"/>
                  <a:pt x="5022" y="1070"/>
                  <a:pt x="5013" y="1070"/>
                </a:cubicBezTo>
                <a:cubicBezTo>
                  <a:pt x="4985" y="1070"/>
                  <a:pt x="4956" y="1093"/>
                  <a:pt x="4934" y="1110"/>
                </a:cubicBezTo>
                <a:cubicBezTo>
                  <a:pt x="4916" y="1125"/>
                  <a:pt x="4916" y="1125"/>
                  <a:pt x="4916" y="1125"/>
                </a:cubicBezTo>
                <a:cubicBezTo>
                  <a:pt x="4920" y="1102"/>
                  <a:pt x="4920" y="1102"/>
                  <a:pt x="4920" y="1102"/>
                </a:cubicBezTo>
                <a:cubicBezTo>
                  <a:pt x="4921" y="1092"/>
                  <a:pt x="4918" y="1089"/>
                  <a:pt x="4902" y="1083"/>
                </a:cubicBezTo>
                <a:cubicBezTo>
                  <a:pt x="4898" y="1081"/>
                  <a:pt x="4894" y="1080"/>
                  <a:pt x="4890" y="1078"/>
                </a:cubicBezTo>
                <a:cubicBezTo>
                  <a:pt x="4861" y="1064"/>
                  <a:pt x="4861" y="1054"/>
                  <a:pt x="4869" y="1031"/>
                </a:cubicBezTo>
                <a:cubicBezTo>
                  <a:pt x="4870" y="1027"/>
                  <a:pt x="4872" y="1022"/>
                  <a:pt x="4874" y="1016"/>
                </a:cubicBezTo>
                <a:cubicBezTo>
                  <a:pt x="4876" y="1007"/>
                  <a:pt x="4868" y="981"/>
                  <a:pt x="4853" y="961"/>
                </a:cubicBezTo>
                <a:cubicBezTo>
                  <a:pt x="4844" y="948"/>
                  <a:pt x="4837" y="945"/>
                  <a:pt x="4835" y="945"/>
                </a:cubicBezTo>
                <a:cubicBezTo>
                  <a:pt x="4691" y="941"/>
                  <a:pt x="4691" y="941"/>
                  <a:pt x="4691" y="941"/>
                </a:cubicBezTo>
                <a:cubicBezTo>
                  <a:pt x="4690" y="941"/>
                  <a:pt x="4690" y="941"/>
                  <a:pt x="4690" y="941"/>
                </a:cubicBezTo>
                <a:cubicBezTo>
                  <a:pt x="4674" y="941"/>
                  <a:pt x="4662" y="946"/>
                  <a:pt x="4650" y="950"/>
                </a:cubicBezTo>
                <a:cubicBezTo>
                  <a:pt x="4639" y="954"/>
                  <a:pt x="4629" y="957"/>
                  <a:pt x="4617" y="957"/>
                </a:cubicBezTo>
                <a:cubicBezTo>
                  <a:pt x="4603" y="957"/>
                  <a:pt x="4590" y="952"/>
                  <a:pt x="4577" y="941"/>
                </a:cubicBezTo>
                <a:cubicBezTo>
                  <a:pt x="4568" y="934"/>
                  <a:pt x="4568" y="934"/>
                  <a:pt x="4568" y="934"/>
                </a:cubicBezTo>
                <a:cubicBezTo>
                  <a:pt x="4577" y="927"/>
                  <a:pt x="4577" y="927"/>
                  <a:pt x="4577" y="927"/>
                </a:cubicBezTo>
                <a:cubicBezTo>
                  <a:pt x="4586" y="920"/>
                  <a:pt x="4590" y="911"/>
                  <a:pt x="4587" y="903"/>
                </a:cubicBezTo>
                <a:cubicBezTo>
                  <a:pt x="4584" y="895"/>
                  <a:pt x="4573" y="890"/>
                  <a:pt x="4561" y="891"/>
                </a:cubicBezTo>
                <a:cubicBezTo>
                  <a:pt x="4557" y="891"/>
                  <a:pt x="4554" y="892"/>
                  <a:pt x="4552" y="892"/>
                </a:cubicBezTo>
                <a:cubicBezTo>
                  <a:pt x="4537" y="892"/>
                  <a:pt x="4532" y="884"/>
                  <a:pt x="4526" y="875"/>
                </a:cubicBezTo>
                <a:cubicBezTo>
                  <a:pt x="4524" y="874"/>
                  <a:pt x="4523" y="871"/>
                  <a:pt x="4521" y="869"/>
                </a:cubicBezTo>
                <a:cubicBezTo>
                  <a:pt x="4518" y="865"/>
                  <a:pt x="4501" y="863"/>
                  <a:pt x="4492" y="863"/>
                </a:cubicBezTo>
                <a:cubicBezTo>
                  <a:pt x="4487" y="862"/>
                  <a:pt x="4483" y="862"/>
                  <a:pt x="4479" y="861"/>
                </a:cubicBezTo>
                <a:cubicBezTo>
                  <a:pt x="4468" y="860"/>
                  <a:pt x="4468" y="860"/>
                  <a:pt x="4468" y="860"/>
                </a:cubicBezTo>
                <a:cubicBezTo>
                  <a:pt x="4472" y="849"/>
                  <a:pt x="4472" y="849"/>
                  <a:pt x="4472" y="849"/>
                </a:cubicBezTo>
                <a:cubicBezTo>
                  <a:pt x="4480" y="829"/>
                  <a:pt x="4490" y="818"/>
                  <a:pt x="4504" y="818"/>
                </a:cubicBezTo>
                <a:cubicBezTo>
                  <a:pt x="4495" y="795"/>
                  <a:pt x="4484" y="793"/>
                  <a:pt x="4456" y="786"/>
                </a:cubicBezTo>
                <a:cubicBezTo>
                  <a:pt x="4451" y="785"/>
                  <a:pt x="4445" y="784"/>
                  <a:pt x="4439" y="783"/>
                </a:cubicBezTo>
                <a:cubicBezTo>
                  <a:pt x="4428" y="780"/>
                  <a:pt x="4428" y="780"/>
                  <a:pt x="4428" y="780"/>
                </a:cubicBezTo>
                <a:cubicBezTo>
                  <a:pt x="4363" y="764"/>
                  <a:pt x="4299" y="748"/>
                  <a:pt x="4234" y="733"/>
                </a:cubicBezTo>
                <a:cubicBezTo>
                  <a:pt x="4195" y="723"/>
                  <a:pt x="4195" y="723"/>
                  <a:pt x="4195" y="723"/>
                </a:cubicBezTo>
                <a:cubicBezTo>
                  <a:pt x="4195" y="726"/>
                  <a:pt x="4195" y="731"/>
                  <a:pt x="4195" y="734"/>
                </a:cubicBezTo>
                <a:cubicBezTo>
                  <a:pt x="4197" y="744"/>
                  <a:pt x="4198" y="754"/>
                  <a:pt x="4193" y="760"/>
                </a:cubicBezTo>
                <a:cubicBezTo>
                  <a:pt x="4155" y="806"/>
                  <a:pt x="4141" y="823"/>
                  <a:pt x="4158" y="875"/>
                </a:cubicBezTo>
                <a:cubicBezTo>
                  <a:pt x="4167" y="901"/>
                  <a:pt x="4167" y="901"/>
                  <a:pt x="4167" y="901"/>
                </a:cubicBezTo>
                <a:cubicBezTo>
                  <a:pt x="4145" y="886"/>
                  <a:pt x="4145" y="886"/>
                  <a:pt x="4145" y="886"/>
                </a:cubicBezTo>
                <a:cubicBezTo>
                  <a:pt x="4130" y="876"/>
                  <a:pt x="4113" y="892"/>
                  <a:pt x="4098" y="906"/>
                </a:cubicBezTo>
                <a:cubicBezTo>
                  <a:pt x="4093" y="911"/>
                  <a:pt x="4088" y="915"/>
                  <a:pt x="4084" y="919"/>
                </a:cubicBezTo>
                <a:cubicBezTo>
                  <a:pt x="4081" y="921"/>
                  <a:pt x="4081" y="921"/>
                  <a:pt x="4081" y="921"/>
                </a:cubicBezTo>
                <a:cubicBezTo>
                  <a:pt x="4076" y="922"/>
                  <a:pt x="4076" y="922"/>
                  <a:pt x="4076" y="922"/>
                </a:cubicBezTo>
                <a:cubicBezTo>
                  <a:pt x="4064" y="922"/>
                  <a:pt x="4041" y="906"/>
                  <a:pt x="4000" y="877"/>
                </a:cubicBezTo>
                <a:cubicBezTo>
                  <a:pt x="3993" y="872"/>
                  <a:pt x="3988" y="869"/>
                  <a:pt x="3985" y="867"/>
                </a:cubicBezTo>
                <a:cubicBezTo>
                  <a:pt x="3981" y="864"/>
                  <a:pt x="3980" y="864"/>
                  <a:pt x="3979" y="864"/>
                </a:cubicBezTo>
                <a:cubicBezTo>
                  <a:pt x="3978" y="865"/>
                  <a:pt x="3976" y="870"/>
                  <a:pt x="3975" y="874"/>
                </a:cubicBezTo>
                <a:cubicBezTo>
                  <a:pt x="3971" y="884"/>
                  <a:pt x="3963" y="901"/>
                  <a:pt x="3943" y="897"/>
                </a:cubicBezTo>
                <a:cubicBezTo>
                  <a:pt x="3907" y="889"/>
                  <a:pt x="3897" y="867"/>
                  <a:pt x="3885" y="841"/>
                </a:cubicBezTo>
                <a:cubicBezTo>
                  <a:pt x="3885" y="840"/>
                  <a:pt x="3885" y="840"/>
                  <a:pt x="3885" y="839"/>
                </a:cubicBezTo>
                <a:cubicBezTo>
                  <a:pt x="3878" y="857"/>
                  <a:pt x="3873" y="874"/>
                  <a:pt x="3868" y="891"/>
                </a:cubicBezTo>
                <a:cubicBezTo>
                  <a:pt x="3861" y="916"/>
                  <a:pt x="3853" y="941"/>
                  <a:pt x="3841" y="968"/>
                </a:cubicBezTo>
                <a:cubicBezTo>
                  <a:pt x="3829" y="992"/>
                  <a:pt x="3829" y="992"/>
                  <a:pt x="3829" y="992"/>
                </a:cubicBezTo>
                <a:cubicBezTo>
                  <a:pt x="3823" y="965"/>
                  <a:pt x="3823" y="965"/>
                  <a:pt x="3823" y="965"/>
                </a:cubicBezTo>
                <a:cubicBezTo>
                  <a:pt x="3820" y="951"/>
                  <a:pt x="3812" y="949"/>
                  <a:pt x="3800" y="945"/>
                </a:cubicBezTo>
                <a:cubicBezTo>
                  <a:pt x="3791" y="942"/>
                  <a:pt x="3778" y="939"/>
                  <a:pt x="3772" y="925"/>
                </a:cubicBezTo>
                <a:cubicBezTo>
                  <a:pt x="3770" y="921"/>
                  <a:pt x="3768" y="914"/>
                  <a:pt x="3765" y="907"/>
                </a:cubicBezTo>
                <a:cubicBezTo>
                  <a:pt x="3760" y="893"/>
                  <a:pt x="3751" y="867"/>
                  <a:pt x="3743" y="867"/>
                </a:cubicBezTo>
                <a:cubicBezTo>
                  <a:pt x="3735" y="868"/>
                  <a:pt x="3735" y="868"/>
                  <a:pt x="3735" y="868"/>
                </a:cubicBezTo>
                <a:cubicBezTo>
                  <a:pt x="3732" y="860"/>
                  <a:pt x="3732" y="860"/>
                  <a:pt x="3732" y="860"/>
                </a:cubicBezTo>
                <a:cubicBezTo>
                  <a:pt x="3724" y="833"/>
                  <a:pt x="3735" y="818"/>
                  <a:pt x="3745" y="804"/>
                </a:cubicBezTo>
                <a:cubicBezTo>
                  <a:pt x="3749" y="797"/>
                  <a:pt x="3754" y="791"/>
                  <a:pt x="3756" y="783"/>
                </a:cubicBezTo>
                <a:cubicBezTo>
                  <a:pt x="3758" y="775"/>
                  <a:pt x="3755" y="770"/>
                  <a:pt x="3752" y="763"/>
                </a:cubicBezTo>
                <a:cubicBezTo>
                  <a:pt x="3749" y="756"/>
                  <a:pt x="3746" y="747"/>
                  <a:pt x="3747" y="737"/>
                </a:cubicBezTo>
                <a:cubicBezTo>
                  <a:pt x="3748" y="733"/>
                  <a:pt x="3750" y="728"/>
                  <a:pt x="3751" y="724"/>
                </a:cubicBezTo>
                <a:cubicBezTo>
                  <a:pt x="3755" y="709"/>
                  <a:pt x="3757" y="699"/>
                  <a:pt x="3751" y="691"/>
                </a:cubicBezTo>
                <a:cubicBezTo>
                  <a:pt x="3749" y="689"/>
                  <a:pt x="3746" y="686"/>
                  <a:pt x="3744" y="683"/>
                </a:cubicBezTo>
                <a:cubicBezTo>
                  <a:pt x="3731" y="665"/>
                  <a:pt x="3705" y="633"/>
                  <a:pt x="3686" y="633"/>
                </a:cubicBezTo>
                <a:cubicBezTo>
                  <a:pt x="3681" y="633"/>
                  <a:pt x="3676" y="636"/>
                  <a:pt x="3672" y="642"/>
                </a:cubicBezTo>
                <a:cubicBezTo>
                  <a:pt x="3670" y="644"/>
                  <a:pt x="3667" y="647"/>
                  <a:pt x="3660" y="647"/>
                </a:cubicBezTo>
                <a:cubicBezTo>
                  <a:pt x="3646" y="647"/>
                  <a:pt x="3616" y="630"/>
                  <a:pt x="3570" y="602"/>
                </a:cubicBezTo>
                <a:cubicBezTo>
                  <a:pt x="3569" y="601"/>
                  <a:pt x="3567" y="600"/>
                  <a:pt x="3565" y="599"/>
                </a:cubicBezTo>
                <a:cubicBezTo>
                  <a:pt x="3562" y="616"/>
                  <a:pt x="3562" y="616"/>
                  <a:pt x="3562" y="616"/>
                </a:cubicBezTo>
                <a:cubicBezTo>
                  <a:pt x="3552" y="612"/>
                  <a:pt x="3552" y="612"/>
                  <a:pt x="3552" y="612"/>
                </a:cubicBezTo>
                <a:cubicBezTo>
                  <a:pt x="3551" y="611"/>
                  <a:pt x="3549" y="611"/>
                  <a:pt x="3548" y="610"/>
                </a:cubicBezTo>
                <a:cubicBezTo>
                  <a:pt x="3544" y="632"/>
                  <a:pt x="3545" y="644"/>
                  <a:pt x="3552" y="669"/>
                </a:cubicBezTo>
                <a:cubicBezTo>
                  <a:pt x="3553" y="675"/>
                  <a:pt x="3552" y="680"/>
                  <a:pt x="3550" y="685"/>
                </a:cubicBezTo>
                <a:cubicBezTo>
                  <a:pt x="3539" y="699"/>
                  <a:pt x="3509" y="704"/>
                  <a:pt x="3478" y="708"/>
                </a:cubicBezTo>
                <a:cubicBezTo>
                  <a:pt x="3474" y="708"/>
                  <a:pt x="3470" y="708"/>
                  <a:pt x="3468" y="709"/>
                </a:cubicBezTo>
                <a:cubicBezTo>
                  <a:pt x="3448" y="713"/>
                  <a:pt x="3426" y="704"/>
                  <a:pt x="3406" y="696"/>
                </a:cubicBezTo>
                <a:cubicBezTo>
                  <a:pt x="3400" y="694"/>
                  <a:pt x="3394" y="691"/>
                  <a:pt x="3389" y="690"/>
                </a:cubicBezTo>
                <a:cubicBezTo>
                  <a:pt x="3374" y="685"/>
                  <a:pt x="3347" y="664"/>
                  <a:pt x="3348" y="644"/>
                </a:cubicBezTo>
                <a:cubicBezTo>
                  <a:pt x="3349" y="641"/>
                  <a:pt x="3349" y="638"/>
                  <a:pt x="3352" y="635"/>
                </a:cubicBezTo>
                <a:cubicBezTo>
                  <a:pt x="3322" y="628"/>
                  <a:pt x="3293" y="621"/>
                  <a:pt x="3263" y="614"/>
                </a:cubicBezTo>
                <a:cubicBezTo>
                  <a:pt x="3249" y="611"/>
                  <a:pt x="3225" y="620"/>
                  <a:pt x="3206" y="629"/>
                </a:cubicBezTo>
                <a:cubicBezTo>
                  <a:pt x="3203" y="630"/>
                  <a:pt x="3200" y="631"/>
                  <a:pt x="3198" y="632"/>
                </a:cubicBezTo>
                <a:cubicBezTo>
                  <a:pt x="3198" y="632"/>
                  <a:pt x="3198" y="632"/>
                  <a:pt x="3198" y="632"/>
                </a:cubicBezTo>
                <a:cubicBezTo>
                  <a:pt x="3203" y="637"/>
                  <a:pt x="3208" y="642"/>
                  <a:pt x="3214" y="646"/>
                </a:cubicBezTo>
                <a:cubicBezTo>
                  <a:pt x="3224" y="655"/>
                  <a:pt x="3224" y="655"/>
                  <a:pt x="3224" y="655"/>
                </a:cubicBezTo>
                <a:cubicBezTo>
                  <a:pt x="3212" y="661"/>
                  <a:pt x="3212" y="661"/>
                  <a:pt x="3212" y="661"/>
                </a:cubicBezTo>
                <a:cubicBezTo>
                  <a:pt x="3200" y="668"/>
                  <a:pt x="3182" y="677"/>
                  <a:pt x="3163" y="674"/>
                </a:cubicBezTo>
                <a:cubicBezTo>
                  <a:pt x="3142" y="670"/>
                  <a:pt x="3142" y="670"/>
                  <a:pt x="3142" y="670"/>
                </a:cubicBezTo>
                <a:cubicBezTo>
                  <a:pt x="3167" y="651"/>
                  <a:pt x="3167" y="651"/>
                  <a:pt x="3167" y="651"/>
                </a:cubicBezTo>
                <a:cubicBezTo>
                  <a:pt x="3163" y="643"/>
                  <a:pt x="3160" y="629"/>
                  <a:pt x="3154" y="605"/>
                </a:cubicBezTo>
                <a:cubicBezTo>
                  <a:pt x="3137" y="618"/>
                  <a:pt x="3101" y="607"/>
                  <a:pt x="3091" y="588"/>
                </a:cubicBezTo>
                <a:cubicBezTo>
                  <a:pt x="3090" y="587"/>
                  <a:pt x="3089" y="586"/>
                  <a:pt x="3089" y="585"/>
                </a:cubicBezTo>
                <a:cubicBezTo>
                  <a:pt x="3088" y="585"/>
                  <a:pt x="3086" y="585"/>
                  <a:pt x="3084" y="585"/>
                </a:cubicBezTo>
                <a:cubicBezTo>
                  <a:pt x="3075" y="585"/>
                  <a:pt x="3069" y="580"/>
                  <a:pt x="3065" y="576"/>
                </a:cubicBezTo>
                <a:cubicBezTo>
                  <a:pt x="3062" y="573"/>
                  <a:pt x="3059" y="571"/>
                  <a:pt x="3057" y="571"/>
                </a:cubicBezTo>
                <a:cubicBezTo>
                  <a:pt x="3049" y="573"/>
                  <a:pt x="3046" y="579"/>
                  <a:pt x="3044" y="584"/>
                </a:cubicBezTo>
                <a:cubicBezTo>
                  <a:pt x="3042" y="589"/>
                  <a:pt x="3042" y="595"/>
                  <a:pt x="3043" y="600"/>
                </a:cubicBezTo>
                <a:cubicBezTo>
                  <a:pt x="3051" y="593"/>
                  <a:pt x="3060" y="586"/>
                  <a:pt x="3069" y="586"/>
                </a:cubicBezTo>
                <a:cubicBezTo>
                  <a:pt x="3079" y="586"/>
                  <a:pt x="3087" y="592"/>
                  <a:pt x="3092" y="605"/>
                </a:cubicBezTo>
                <a:cubicBezTo>
                  <a:pt x="3095" y="612"/>
                  <a:pt x="3095" y="612"/>
                  <a:pt x="3095" y="612"/>
                </a:cubicBezTo>
                <a:cubicBezTo>
                  <a:pt x="3088" y="616"/>
                  <a:pt x="3088" y="616"/>
                  <a:pt x="3088" y="616"/>
                </a:cubicBezTo>
                <a:cubicBezTo>
                  <a:pt x="3084" y="619"/>
                  <a:pt x="3080" y="622"/>
                  <a:pt x="3076" y="625"/>
                </a:cubicBezTo>
                <a:cubicBezTo>
                  <a:pt x="3062" y="636"/>
                  <a:pt x="3047" y="647"/>
                  <a:pt x="3031" y="644"/>
                </a:cubicBezTo>
                <a:cubicBezTo>
                  <a:pt x="3031" y="645"/>
                  <a:pt x="3030" y="645"/>
                  <a:pt x="3030" y="646"/>
                </a:cubicBezTo>
                <a:cubicBezTo>
                  <a:pt x="3021" y="669"/>
                  <a:pt x="2977" y="682"/>
                  <a:pt x="2962" y="685"/>
                </a:cubicBezTo>
                <a:cubicBezTo>
                  <a:pt x="2958" y="685"/>
                  <a:pt x="2958" y="685"/>
                  <a:pt x="2958" y="685"/>
                </a:cubicBezTo>
                <a:cubicBezTo>
                  <a:pt x="2954" y="685"/>
                  <a:pt x="2949" y="684"/>
                  <a:pt x="2943" y="683"/>
                </a:cubicBezTo>
                <a:cubicBezTo>
                  <a:pt x="2936" y="682"/>
                  <a:pt x="2929" y="680"/>
                  <a:pt x="2925" y="681"/>
                </a:cubicBezTo>
                <a:cubicBezTo>
                  <a:pt x="2923" y="691"/>
                  <a:pt x="2926" y="696"/>
                  <a:pt x="2929" y="699"/>
                </a:cubicBezTo>
                <a:cubicBezTo>
                  <a:pt x="2931" y="699"/>
                  <a:pt x="2933" y="701"/>
                  <a:pt x="2937" y="704"/>
                </a:cubicBezTo>
                <a:cubicBezTo>
                  <a:pt x="3003" y="759"/>
                  <a:pt x="3003" y="759"/>
                  <a:pt x="3003" y="759"/>
                </a:cubicBezTo>
                <a:cubicBezTo>
                  <a:pt x="2927" y="719"/>
                  <a:pt x="2927" y="719"/>
                  <a:pt x="2927" y="719"/>
                </a:cubicBezTo>
                <a:cubicBezTo>
                  <a:pt x="2922" y="717"/>
                  <a:pt x="2919" y="714"/>
                  <a:pt x="2916" y="712"/>
                </a:cubicBezTo>
                <a:cubicBezTo>
                  <a:pt x="2910" y="709"/>
                  <a:pt x="2899" y="708"/>
                  <a:pt x="2891" y="717"/>
                </a:cubicBezTo>
                <a:cubicBezTo>
                  <a:pt x="2877" y="706"/>
                  <a:pt x="2877" y="706"/>
                  <a:pt x="2877" y="706"/>
                </a:cubicBezTo>
                <a:cubicBezTo>
                  <a:pt x="2895" y="677"/>
                  <a:pt x="2914" y="648"/>
                  <a:pt x="2933" y="618"/>
                </a:cubicBezTo>
                <a:cubicBezTo>
                  <a:pt x="2941" y="607"/>
                  <a:pt x="2953" y="606"/>
                  <a:pt x="2969" y="608"/>
                </a:cubicBezTo>
                <a:cubicBezTo>
                  <a:pt x="2971" y="608"/>
                  <a:pt x="2974" y="608"/>
                  <a:pt x="2978" y="609"/>
                </a:cubicBezTo>
                <a:cubicBezTo>
                  <a:pt x="2981" y="609"/>
                  <a:pt x="2987" y="598"/>
                  <a:pt x="2990" y="593"/>
                </a:cubicBezTo>
                <a:cubicBezTo>
                  <a:pt x="2992" y="590"/>
                  <a:pt x="2993" y="587"/>
                  <a:pt x="2995" y="585"/>
                </a:cubicBezTo>
                <a:cubicBezTo>
                  <a:pt x="3000" y="576"/>
                  <a:pt x="3006" y="566"/>
                  <a:pt x="3012" y="556"/>
                </a:cubicBezTo>
                <a:cubicBezTo>
                  <a:pt x="3026" y="532"/>
                  <a:pt x="3042" y="505"/>
                  <a:pt x="3061" y="490"/>
                </a:cubicBezTo>
                <a:cubicBezTo>
                  <a:pt x="3070" y="483"/>
                  <a:pt x="3083" y="478"/>
                  <a:pt x="3095" y="474"/>
                </a:cubicBezTo>
                <a:cubicBezTo>
                  <a:pt x="3100" y="472"/>
                  <a:pt x="3105" y="470"/>
                  <a:pt x="3109" y="468"/>
                </a:cubicBezTo>
                <a:cubicBezTo>
                  <a:pt x="3110" y="468"/>
                  <a:pt x="3110" y="465"/>
                  <a:pt x="3110" y="464"/>
                </a:cubicBezTo>
                <a:cubicBezTo>
                  <a:pt x="3111" y="459"/>
                  <a:pt x="3112" y="450"/>
                  <a:pt x="3120" y="445"/>
                </a:cubicBezTo>
                <a:cubicBezTo>
                  <a:pt x="3117" y="442"/>
                  <a:pt x="3117" y="442"/>
                  <a:pt x="3117" y="442"/>
                </a:cubicBezTo>
                <a:cubicBezTo>
                  <a:pt x="3135" y="431"/>
                  <a:pt x="3135" y="431"/>
                  <a:pt x="3135" y="431"/>
                </a:cubicBezTo>
                <a:cubicBezTo>
                  <a:pt x="3148" y="423"/>
                  <a:pt x="3158" y="417"/>
                  <a:pt x="3165" y="405"/>
                </a:cubicBezTo>
                <a:cubicBezTo>
                  <a:pt x="3171" y="395"/>
                  <a:pt x="3171" y="387"/>
                  <a:pt x="3172" y="378"/>
                </a:cubicBezTo>
                <a:cubicBezTo>
                  <a:pt x="3172" y="372"/>
                  <a:pt x="3173" y="365"/>
                  <a:pt x="3174" y="359"/>
                </a:cubicBezTo>
                <a:cubicBezTo>
                  <a:pt x="3151" y="352"/>
                  <a:pt x="3145" y="338"/>
                  <a:pt x="3136" y="319"/>
                </a:cubicBezTo>
                <a:cubicBezTo>
                  <a:pt x="3110" y="264"/>
                  <a:pt x="3110" y="264"/>
                  <a:pt x="3110" y="264"/>
                </a:cubicBezTo>
                <a:cubicBezTo>
                  <a:pt x="3174" y="328"/>
                  <a:pt x="3174" y="328"/>
                  <a:pt x="3174" y="328"/>
                </a:cubicBezTo>
                <a:cubicBezTo>
                  <a:pt x="3183" y="310"/>
                  <a:pt x="3177" y="297"/>
                  <a:pt x="3168" y="278"/>
                </a:cubicBezTo>
                <a:cubicBezTo>
                  <a:pt x="3167" y="275"/>
                  <a:pt x="3165" y="272"/>
                  <a:pt x="3164" y="269"/>
                </a:cubicBezTo>
                <a:cubicBezTo>
                  <a:pt x="3163" y="270"/>
                  <a:pt x="3163" y="270"/>
                  <a:pt x="3163" y="271"/>
                </a:cubicBezTo>
                <a:cubicBezTo>
                  <a:pt x="3158" y="286"/>
                  <a:pt x="3158" y="286"/>
                  <a:pt x="3158" y="286"/>
                </a:cubicBezTo>
                <a:cubicBezTo>
                  <a:pt x="3147" y="275"/>
                  <a:pt x="3147" y="275"/>
                  <a:pt x="3147" y="275"/>
                </a:cubicBezTo>
                <a:cubicBezTo>
                  <a:pt x="3135" y="263"/>
                  <a:pt x="3134" y="252"/>
                  <a:pt x="3133" y="243"/>
                </a:cubicBezTo>
                <a:cubicBezTo>
                  <a:pt x="3133" y="235"/>
                  <a:pt x="3132" y="228"/>
                  <a:pt x="3122" y="218"/>
                </a:cubicBezTo>
                <a:cubicBezTo>
                  <a:pt x="3118" y="213"/>
                  <a:pt x="3114" y="209"/>
                  <a:pt x="3110" y="205"/>
                </a:cubicBezTo>
                <a:cubicBezTo>
                  <a:pt x="3097" y="189"/>
                  <a:pt x="3088" y="179"/>
                  <a:pt x="3069" y="178"/>
                </a:cubicBezTo>
                <a:cubicBezTo>
                  <a:pt x="3065" y="178"/>
                  <a:pt x="3059" y="177"/>
                  <a:pt x="3051" y="176"/>
                </a:cubicBezTo>
                <a:cubicBezTo>
                  <a:pt x="3037" y="175"/>
                  <a:pt x="3017" y="172"/>
                  <a:pt x="3003" y="172"/>
                </a:cubicBezTo>
                <a:cubicBezTo>
                  <a:pt x="2991" y="172"/>
                  <a:pt x="2988" y="174"/>
                  <a:pt x="2987" y="174"/>
                </a:cubicBezTo>
                <a:cubicBezTo>
                  <a:pt x="2984" y="179"/>
                  <a:pt x="2984" y="179"/>
                  <a:pt x="2984" y="179"/>
                </a:cubicBezTo>
                <a:cubicBezTo>
                  <a:pt x="2961" y="216"/>
                  <a:pt x="2956" y="220"/>
                  <a:pt x="2908" y="220"/>
                </a:cubicBezTo>
                <a:cubicBezTo>
                  <a:pt x="2889" y="220"/>
                  <a:pt x="2889" y="220"/>
                  <a:pt x="2889" y="220"/>
                </a:cubicBezTo>
                <a:cubicBezTo>
                  <a:pt x="2901" y="206"/>
                  <a:pt x="2901" y="206"/>
                  <a:pt x="2901" y="206"/>
                </a:cubicBezTo>
                <a:cubicBezTo>
                  <a:pt x="2904" y="202"/>
                  <a:pt x="2908" y="198"/>
                  <a:pt x="2912" y="193"/>
                </a:cubicBezTo>
                <a:cubicBezTo>
                  <a:pt x="2924" y="180"/>
                  <a:pt x="2947" y="155"/>
                  <a:pt x="2944" y="142"/>
                </a:cubicBezTo>
                <a:cubicBezTo>
                  <a:pt x="2943" y="135"/>
                  <a:pt x="2936" y="133"/>
                  <a:pt x="2919" y="133"/>
                </a:cubicBezTo>
                <a:cubicBezTo>
                  <a:pt x="2907" y="133"/>
                  <a:pt x="2894" y="132"/>
                  <a:pt x="2887" y="123"/>
                </a:cubicBezTo>
                <a:cubicBezTo>
                  <a:pt x="2886" y="122"/>
                  <a:pt x="2885" y="120"/>
                  <a:pt x="2884" y="118"/>
                </a:cubicBezTo>
                <a:cubicBezTo>
                  <a:pt x="2782" y="181"/>
                  <a:pt x="2782" y="181"/>
                  <a:pt x="2782" y="181"/>
                </a:cubicBezTo>
                <a:cubicBezTo>
                  <a:pt x="2835" y="127"/>
                  <a:pt x="2835" y="127"/>
                  <a:pt x="2835" y="127"/>
                </a:cubicBezTo>
                <a:cubicBezTo>
                  <a:pt x="2838" y="124"/>
                  <a:pt x="2844" y="119"/>
                  <a:pt x="2850" y="113"/>
                </a:cubicBezTo>
                <a:cubicBezTo>
                  <a:pt x="2862" y="103"/>
                  <a:pt x="2894" y="76"/>
                  <a:pt x="2895" y="67"/>
                </a:cubicBezTo>
                <a:cubicBezTo>
                  <a:pt x="2885" y="39"/>
                  <a:pt x="2852" y="10"/>
                  <a:pt x="2823" y="21"/>
                </a:cubicBezTo>
                <a:cubicBezTo>
                  <a:pt x="2792" y="32"/>
                  <a:pt x="2743" y="87"/>
                  <a:pt x="2733" y="132"/>
                </a:cubicBezTo>
                <a:cubicBezTo>
                  <a:pt x="2728" y="151"/>
                  <a:pt x="2731" y="165"/>
                  <a:pt x="2740" y="175"/>
                </a:cubicBezTo>
                <a:cubicBezTo>
                  <a:pt x="2768" y="203"/>
                  <a:pt x="2768" y="203"/>
                  <a:pt x="2768" y="203"/>
                </a:cubicBezTo>
                <a:cubicBezTo>
                  <a:pt x="2733" y="191"/>
                  <a:pt x="2733" y="191"/>
                  <a:pt x="2733" y="191"/>
                </a:cubicBezTo>
                <a:cubicBezTo>
                  <a:pt x="2732" y="194"/>
                  <a:pt x="2731" y="196"/>
                  <a:pt x="2729" y="197"/>
                </a:cubicBezTo>
                <a:cubicBezTo>
                  <a:pt x="2718" y="213"/>
                  <a:pt x="2687" y="215"/>
                  <a:pt x="2662" y="217"/>
                </a:cubicBezTo>
                <a:cubicBezTo>
                  <a:pt x="2678" y="233"/>
                  <a:pt x="2690" y="247"/>
                  <a:pt x="2679" y="281"/>
                </a:cubicBezTo>
                <a:cubicBezTo>
                  <a:pt x="2675" y="295"/>
                  <a:pt x="2675" y="295"/>
                  <a:pt x="2675" y="295"/>
                </a:cubicBezTo>
                <a:cubicBezTo>
                  <a:pt x="2664" y="285"/>
                  <a:pt x="2664" y="285"/>
                  <a:pt x="2664" y="285"/>
                </a:cubicBezTo>
                <a:cubicBezTo>
                  <a:pt x="2659" y="280"/>
                  <a:pt x="2655" y="275"/>
                  <a:pt x="2651" y="271"/>
                </a:cubicBezTo>
                <a:cubicBezTo>
                  <a:pt x="2643" y="261"/>
                  <a:pt x="2639" y="257"/>
                  <a:pt x="2634" y="257"/>
                </a:cubicBezTo>
                <a:cubicBezTo>
                  <a:pt x="2630" y="257"/>
                  <a:pt x="2623" y="260"/>
                  <a:pt x="2615" y="266"/>
                </a:cubicBezTo>
                <a:cubicBezTo>
                  <a:pt x="2610" y="270"/>
                  <a:pt x="2609" y="279"/>
                  <a:pt x="2608" y="284"/>
                </a:cubicBezTo>
                <a:cubicBezTo>
                  <a:pt x="2608" y="288"/>
                  <a:pt x="2607" y="294"/>
                  <a:pt x="2601" y="295"/>
                </a:cubicBezTo>
                <a:cubicBezTo>
                  <a:pt x="2588" y="300"/>
                  <a:pt x="2588" y="300"/>
                  <a:pt x="2588" y="300"/>
                </a:cubicBezTo>
                <a:cubicBezTo>
                  <a:pt x="2578" y="304"/>
                  <a:pt x="2568" y="307"/>
                  <a:pt x="2559" y="311"/>
                </a:cubicBezTo>
                <a:cubicBezTo>
                  <a:pt x="2543" y="316"/>
                  <a:pt x="2543" y="316"/>
                  <a:pt x="2543" y="316"/>
                </a:cubicBezTo>
                <a:cubicBezTo>
                  <a:pt x="2546" y="300"/>
                  <a:pt x="2546" y="300"/>
                  <a:pt x="2546" y="300"/>
                </a:cubicBezTo>
                <a:cubicBezTo>
                  <a:pt x="2547" y="298"/>
                  <a:pt x="2547" y="296"/>
                  <a:pt x="2547" y="294"/>
                </a:cubicBezTo>
                <a:cubicBezTo>
                  <a:pt x="2544" y="297"/>
                  <a:pt x="2538" y="301"/>
                  <a:pt x="2533" y="308"/>
                </a:cubicBezTo>
                <a:cubicBezTo>
                  <a:pt x="2497" y="352"/>
                  <a:pt x="2497" y="352"/>
                  <a:pt x="2497" y="352"/>
                </a:cubicBezTo>
                <a:cubicBezTo>
                  <a:pt x="2519" y="293"/>
                  <a:pt x="2519" y="293"/>
                  <a:pt x="2519" y="293"/>
                </a:cubicBezTo>
                <a:cubicBezTo>
                  <a:pt x="2522" y="285"/>
                  <a:pt x="2526" y="274"/>
                  <a:pt x="2526" y="271"/>
                </a:cubicBezTo>
                <a:cubicBezTo>
                  <a:pt x="2525" y="271"/>
                  <a:pt x="2524" y="270"/>
                  <a:pt x="2520" y="270"/>
                </a:cubicBezTo>
                <a:cubicBezTo>
                  <a:pt x="2517" y="270"/>
                  <a:pt x="2514" y="271"/>
                  <a:pt x="2510" y="271"/>
                </a:cubicBezTo>
                <a:cubicBezTo>
                  <a:pt x="2504" y="272"/>
                  <a:pt x="2497" y="272"/>
                  <a:pt x="2488" y="273"/>
                </a:cubicBezTo>
                <a:cubicBezTo>
                  <a:pt x="2478" y="273"/>
                  <a:pt x="2465" y="274"/>
                  <a:pt x="2453" y="276"/>
                </a:cubicBezTo>
                <a:cubicBezTo>
                  <a:pt x="2453" y="288"/>
                  <a:pt x="2453" y="288"/>
                  <a:pt x="2453" y="288"/>
                </a:cubicBezTo>
                <a:cubicBezTo>
                  <a:pt x="2452" y="320"/>
                  <a:pt x="2395" y="338"/>
                  <a:pt x="2332" y="354"/>
                </a:cubicBezTo>
                <a:cubicBezTo>
                  <a:pt x="2320" y="357"/>
                  <a:pt x="2310" y="360"/>
                  <a:pt x="2303" y="362"/>
                </a:cubicBezTo>
                <a:cubicBezTo>
                  <a:pt x="2290" y="367"/>
                  <a:pt x="2282" y="377"/>
                  <a:pt x="2273" y="390"/>
                </a:cubicBezTo>
                <a:cubicBezTo>
                  <a:pt x="2270" y="393"/>
                  <a:pt x="2267" y="397"/>
                  <a:pt x="2264" y="401"/>
                </a:cubicBezTo>
                <a:cubicBezTo>
                  <a:pt x="2256" y="410"/>
                  <a:pt x="2249" y="416"/>
                  <a:pt x="2242" y="419"/>
                </a:cubicBezTo>
                <a:cubicBezTo>
                  <a:pt x="2270" y="428"/>
                  <a:pt x="2270" y="428"/>
                  <a:pt x="2270" y="428"/>
                </a:cubicBezTo>
                <a:cubicBezTo>
                  <a:pt x="2233" y="434"/>
                  <a:pt x="2233" y="434"/>
                  <a:pt x="2233" y="434"/>
                </a:cubicBezTo>
                <a:cubicBezTo>
                  <a:pt x="2219" y="436"/>
                  <a:pt x="2216" y="447"/>
                  <a:pt x="2211" y="465"/>
                </a:cubicBezTo>
                <a:cubicBezTo>
                  <a:pt x="2210" y="470"/>
                  <a:pt x="2209" y="474"/>
                  <a:pt x="2207" y="478"/>
                </a:cubicBezTo>
                <a:cubicBezTo>
                  <a:pt x="2205" y="485"/>
                  <a:pt x="2205" y="485"/>
                  <a:pt x="2205" y="485"/>
                </a:cubicBezTo>
                <a:cubicBezTo>
                  <a:pt x="2209" y="488"/>
                  <a:pt x="2209" y="488"/>
                  <a:pt x="2209" y="488"/>
                </a:cubicBezTo>
                <a:cubicBezTo>
                  <a:pt x="2199" y="497"/>
                  <a:pt x="2199" y="497"/>
                  <a:pt x="2199" y="497"/>
                </a:cubicBezTo>
                <a:cubicBezTo>
                  <a:pt x="2194" y="502"/>
                  <a:pt x="2188" y="507"/>
                  <a:pt x="2182" y="512"/>
                </a:cubicBezTo>
                <a:cubicBezTo>
                  <a:pt x="2201" y="522"/>
                  <a:pt x="2212" y="537"/>
                  <a:pt x="2213" y="556"/>
                </a:cubicBezTo>
                <a:cubicBezTo>
                  <a:pt x="2214" y="561"/>
                  <a:pt x="2214" y="561"/>
                  <a:pt x="2214" y="561"/>
                </a:cubicBezTo>
                <a:cubicBezTo>
                  <a:pt x="2209" y="564"/>
                  <a:pt x="2209" y="564"/>
                  <a:pt x="2209" y="564"/>
                </a:cubicBezTo>
                <a:cubicBezTo>
                  <a:pt x="2206" y="567"/>
                  <a:pt x="2205" y="568"/>
                  <a:pt x="2204" y="572"/>
                </a:cubicBezTo>
                <a:cubicBezTo>
                  <a:pt x="2203" y="577"/>
                  <a:pt x="2202" y="587"/>
                  <a:pt x="2186" y="590"/>
                </a:cubicBezTo>
                <a:cubicBezTo>
                  <a:pt x="2167" y="593"/>
                  <a:pt x="2149" y="597"/>
                  <a:pt x="2131" y="600"/>
                </a:cubicBezTo>
                <a:cubicBezTo>
                  <a:pt x="2107" y="604"/>
                  <a:pt x="2107" y="604"/>
                  <a:pt x="2107" y="604"/>
                </a:cubicBezTo>
                <a:cubicBezTo>
                  <a:pt x="2096" y="606"/>
                  <a:pt x="2083" y="608"/>
                  <a:pt x="2070" y="609"/>
                </a:cubicBezTo>
                <a:cubicBezTo>
                  <a:pt x="2041" y="613"/>
                  <a:pt x="2010" y="617"/>
                  <a:pt x="1986" y="627"/>
                </a:cubicBezTo>
                <a:cubicBezTo>
                  <a:pt x="1987" y="631"/>
                  <a:pt x="1988" y="635"/>
                  <a:pt x="1987" y="638"/>
                </a:cubicBezTo>
                <a:cubicBezTo>
                  <a:pt x="1987" y="644"/>
                  <a:pt x="1984" y="648"/>
                  <a:pt x="1980" y="653"/>
                </a:cubicBezTo>
                <a:cubicBezTo>
                  <a:pt x="1986" y="656"/>
                  <a:pt x="1986" y="656"/>
                  <a:pt x="1986" y="656"/>
                </a:cubicBezTo>
                <a:cubicBezTo>
                  <a:pt x="1979" y="665"/>
                  <a:pt x="1979" y="665"/>
                  <a:pt x="1979" y="665"/>
                </a:cubicBezTo>
                <a:cubicBezTo>
                  <a:pt x="1972" y="672"/>
                  <a:pt x="1972" y="672"/>
                  <a:pt x="1982" y="680"/>
                </a:cubicBezTo>
                <a:cubicBezTo>
                  <a:pt x="1987" y="686"/>
                  <a:pt x="1995" y="692"/>
                  <a:pt x="1997" y="703"/>
                </a:cubicBezTo>
                <a:cubicBezTo>
                  <a:pt x="2000" y="712"/>
                  <a:pt x="1997" y="722"/>
                  <a:pt x="1995" y="730"/>
                </a:cubicBezTo>
                <a:cubicBezTo>
                  <a:pt x="1991" y="741"/>
                  <a:pt x="1989" y="748"/>
                  <a:pt x="1995" y="756"/>
                </a:cubicBezTo>
                <a:cubicBezTo>
                  <a:pt x="1997" y="760"/>
                  <a:pt x="2006" y="763"/>
                  <a:pt x="2014" y="765"/>
                </a:cubicBezTo>
                <a:cubicBezTo>
                  <a:pt x="2028" y="770"/>
                  <a:pt x="2044" y="775"/>
                  <a:pt x="2047" y="790"/>
                </a:cubicBezTo>
                <a:cubicBezTo>
                  <a:pt x="2050" y="806"/>
                  <a:pt x="2050" y="806"/>
                  <a:pt x="2064" y="814"/>
                </a:cubicBezTo>
                <a:cubicBezTo>
                  <a:pt x="2073" y="819"/>
                  <a:pt x="2073" y="819"/>
                  <a:pt x="2073" y="819"/>
                </a:cubicBezTo>
                <a:cubicBezTo>
                  <a:pt x="2098" y="834"/>
                  <a:pt x="2093" y="865"/>
                  <a:pt x="2090" y="894"/>
                </a:cubicBezTo>
                <a:cubicBezTo>
                  <a:pt x="2088" y="908"/>
                  <a:pt x="2086" y="923"/>
                  <a:pt x="2089" y="934"/>
                </a:cubicBezTo>
                <a:cubicBezTo>
                  <a:pt x="2093" y="955"/>
                  <a:pt x="2096" y="973"/>
                  <a:pt x="2096" y="996"/>
                </a:cubicBezTo>
                <a:cubicBezTo>
                  <a:pt x="2096" y="1009"/>
                  <a:pt x="2086" y="1014"/>
                  <a:pt x="2080" y="1016"/>
                </a:cubicBezTo>
                <a:cubicBezTo>
                  <a:pt x="2074" y="1019"/>
                  <a:pt x="2073" y="1020"/>
                  <a:pt x="2077" y="1029"/>
                </a:cubicBezTo>
                <a:cubicBezTo>
                  <a:pt x="2087" y="1056"/>
                  <a:pt x="2087" y="1056"/>
                  <a:pt x="2087" y="1056"/>
                </a:cubicBezTo>
                <a:cubicBezTo>
                  <a:pt x="2063" y="1040"/>
                  <a:pt x="2063" y="1040"/>
                  <a:pt x="2063" y="1040"/>
                </a:cubicBezTo>
                <a:cubicBezTo>
                  <a:pt x="2029" y="1017"/>
                  <a:pt x="2028" y="1004"/>
                  <a:pt x="2029" y="977"/>
                </a:cubicBezTo>
                <a:cubicBezTo>
                  <a:pt x="2029" y="969"/>
                  <a:pt x="2029" y="960"/>
                  <a:pt x="2029" y="949"/>
                </a:cubicBezTo>
                <a:cubicBezTo>
                  <a:pt x="2028" y="945"/>
                  <a:pt x="2028" y="940"/>
                  <a:pt x="2027" y="937"/>
                </a:cubicBezTo>
                <a:cubicBezTo>
                  <a:pt x="2025" y="920"/>
                  <a:pt x="2024" y="907"/>
                  <a:pt x="2043" y="892"/>
                </a:cubicBezTo>
                <a:cubicBezTo>
                  <a:pt x="2053" y="883"/>
                  <a:pt x="2058" y="875"/>
                  <a:pt x="2061" y="863"/>
                </a:cubicBezTo>
                <a:cubicBezTo>
                  <a:pt x="2060" y="863"/>
                  <a:pt x="2058" y="863"/>
                  <a:pt x="2057" y="863"/>
                </a:cubicBezTo>
                <a:cubicBezTo>
                  <a:pt x="2028" y="862"/>
                  <a:pt x="2006" y="860"/>
                  <a:pt x="1997" y="848"/>
                </a:cubicBezTo>
                <a:cubicBezTo>
                  <a:pt x="1979" y="823"/>
                  <a:pt x="1968" y="812"/>
                  <a:pt x="1942" y="794"/>
                </a:cubicBezTo>
                <a:cubicBezTo>
                  <a:pt x="1930" y="786"/>
                  <a:pt x="1924" y="785"/>
                  <a:pt x="1919" y="785"/>
                </a:cubicBezTo>
                <a:cubicBezTo>
                  <a:pt x="1913" y="785"/>
                  <a:pt x="1907" y="788"/>
                  <a:pt x="1897" y="791"/>
                </a:cubicBezTo>
                <a:cubicBezTo>
                  <a:pt x="1893" y="793"/>
                  <a:pt x="1888" y="795"/>
                  <a:pt x="1883" y="796"/>
                </a:cubicBezTo>
                <a:cubicBezTo>
                  <a:pt x="1873" y="800"/>
                  <a:pt x="1868" y="805"/>
                  <a:pt x="1868" y="806"/>
                </a:cubicBezTo>
                <a:cubicBezTo>
                  <a:pt x="1868" y="805"/>
                  <a:pt x="1872" y="807"/>
                  <a:pt x="1881" y="808"/>
                </a:cubicBezTo>
                <a:cubicBezTo>
                  <a:pt x="1902" y="809"/>
                  <a:pt x="1902" y="809"/>
                  <a:pt x="1902" y="809"/>
                </a:cubicBezTo>
                <a:cubicBezTo>
                  <a:pt x="1887" y="824"/>
                  <a:pt x="1887" y="824"/>
                  <a:pt x="1887" y="824"/>
                </a:cubicBezTo>
                <a:cubicBezTo>
                  <a:pt x="1885" y="826"/>
                  <a:pt x="1882" y="829"/>
                  <a:pt x="1879" y="832"/>
                </a:cubicBezTo>
                <a:cubicBezTo>
                  <a:pt x="1869" y="842"/>
                  <a:pt x="1858" y="854"/>
                  <a:pt x="1844" y="857"/>
                </a:cubicBezTo>
                <a:cubicBezTo>
                  <a:pt x="1842" y="858"/>
                  <a:pt x="1840" y="858"/>
                  <a:pt x="1838" y="858"/>
                </a:cubicBezTo>
                <a:cubicBezTo>
                  <a:pt x="1824" y="858"/>
                  <a:pt x="1820" y="845"/>
                  <a:pt x="1818" y="838"/>
                </a:cubicBezTo>
                <a:cubicBezTo>
                  <a:pt x="1818" y="836"/>
                  <a:pt x="1817" y="835"/>
                  <a:pt x="1817" y="834"/>
                </a:cubicBezTo>
                <a:cubicBezTo>
                  <a:pt x="1816" y="837"/>
                  <a:pt x="1817" y="843"/>
                  <a:pt x="1822" y="853"/>
                </a:cubicBezTo>
                <a:cubicBezTo>
                  <a:pt x="1831" y="871"/>
                  <a:pt x="1848" y="886"/>
                  <a:pt x="1859" y="886"/>
                </a:cubicBezTo>
                <a:cubicBezTo>
                  <a:pt x="1862" y="886"/>
                  <a:pt x="1865" y="884"/>
                  <a:pt x="1868" y="881"/>
                </a:cubicBezTo>
                <a:cubicBezTo>
                  <a:pt x="1878" y="871"/>
                  <a:pt x="1878" y="871"/>
                  <a:pt x="1878" y="871"/>
                </a:cubicBezTo>
                <a:cubicBezTo>
                  <a:pt x="1910" y="952"/>
                  <a:pt x="1910" y="952"/>
                  <a:pt x="1910" y="952"/>
                </a:cubicBezTo>
                <a:cubicBezTo>
                  <a:pt x="1890" y="944"/>
                  <a:pt x="1890" y="944"/>
                  <a:pt x="1890" y="944"/>
                </a:cubicBezTo>
                <a:cubicBezTo>
                  <a:pt x="1881" y="941"/>
                  <a:pt x="1870" y="937"/>
                  <a:pt x="1858" y="934"/>
                </a:cubicBezTo>
                <a:cubicBezTo>
                  <a:pt x="1824" y="923"/>
                  <a:pt x="1786" y="911"/>
                  <a:pt x="1767" y="888"/>
                </a:cubicBezTo>
                <a:cubicBezTo>
                  <a:pt x="1759" y="877"/>
                  <a:pt x="1759" y="877"/>
                  <a:pt x="1759" y="877"/>
                </a:cubicBezTo>
                <a:cubicBezTo>
                  <a:pt x="1772" y="873"/>
                  <a:pt x="1772" y="873"/>
                  <a:pt x="1772" y="873"/>
                </a:cubicBezTo>
                <a:cubicBezTo>
                  <a:pt x="1776" y="872"/>
                  <a:pt x="1776" y="871"/>
                  <a:pt x="1776" y="870"/>
                </a:cubicBezTo>
                <a:cubicBezTo>
                  <a:pt x="1779" y="865"/>
                  <a:pt x="1776" y="852"/>
                  <a:pt x="1773" y="843"/>
                </a:cubicBezTo>
                <a:cubicBezTo>
                  <a:pt x="1772" y="839"/>
                  <a:pt x="1770" y="836"/>
                  <a:pt x="1770" y="833"/>
                </a:cubicBezTo>
                <a:cubicBezTo>
                  <a:pt x="1766" y="819"/>
                  <a:pt x="1771" y="808"/>
                  <a:pt x="1776" y="799"/>
                </a:cubicBezTo>
                <a:cubicBezTo>
                  <a:pt x="1779" y="791"/>
                  <a:pt x="1781" y="786"/>
                  <a:pt x="1780" y="780"/>
                </a:cubicBezTo>
                <a:cubicBezTo>
                  <a:pt x="1778" y="772"/>
                  <a:pt x="1778" y="765"/>
                  <a:pt x="1778" y="760"/>
                </a:cubicBezTo>
                <a:cubicBezTo>
                  <a:pt x="1778" y="752"/>
                  <a:pt x="1778" y="747"/>
                  <a:pt x="1774" y="741"/>
                </a:cubicBezTo>
                <a:cubicBezTo>
                  <a:pt x="1773" y="739"/>
                  <a:pt x="1772" y="737"/>
                  <a:pt x="1771" y="734"/>
                </a:cubicBezTo>
                <a:cubicBezTo>
                  <a:pt x="1771" y="734"/>
                  <a:pt x="1771" y="735"/>
                  <a:pt x="1771" y="735"/>
                </a:cubicBezTo>
                <a:cubicBezTo>
                  <a:pt x="1777" y="763"/>
                  <a:pt x="1781" y="784"/>
                  <a:pt x="1771" y="793"/>
                </a:cubicBezTo>
                <a:cubicBezTo>
                  <a:pt x="1765" y="797"/>
                  <a:pt x="1758" y="802"/>
                  <a:pt x="1751" y="808"/>
                </a:cubicBezTo>
                <a:cubicBezTo>
                  <a:pt x="1738" y="817"/>
                  <a:pt x="1723" y="828"/>
                  <a:pt x="1716" y="839"/>
                </a:cubicBezTo>
                <a:cubicBezTo>
                  <a:pt x="1696" y="867"/>
                  <a:pt x="1716" y="901"/>
                  <a:pt x="1734" y="934"/>
                </a:cubicBezTo>
                <a:cubicBezTo>
                  <a:pt x="1740" y="943"/>
                  <a:pt x="1745" y="951"/>
                  <a:pt x="1749" y="960"/>
                </a:cubicBezTo>
                <a:cubicBezTo>
                  <a:pt x="1757" y="976"/>
                  <a:pt x="1750" y="997"/>
                  <a:pt x="1742" y="1020"/>
                </a:cubicBezTo>
                <a:cubicBezTo>
                  <a:pt x="1735" y="1041"/>
                  <a:pt x="1727" y="1062"/>
                  <a:pt x="1733" y="1078"/>
                </a:cubicBezTo>
                <a:cubicBezTo>
                  <a:pt x="1736" y="1088"/>
                  <a:pt x="1734" y="1097"/>
                  <a:pt x="1734" y="1104"/>
                </a:cubicBezTo>
                <a:cubicBezTo>
                  <a:pt x="1732" y="1117"/>
                  <a:pt x="1733" y="1117"/>
                  <a:pt x="1738" y="1119"/>
                </a:cubicBezTo>
                <a:cubicBezTo>
                  <a:pt x="1770" y="1129"/>
                  <a:pt x="1770" y="1129"/>
                  <a:pt x="1799" y="1115"/>
                </a:cubicBezTo>
                <a:cubicBezTo>
                  <a:pt x="1803" y="1113"/>
                  <a:pt x="1808" y="1112"/>
                  <a:pt x="1813" y="1112"/>
                </a:cubicBezTo>
                <a:cubicBezTo>
                  <a:pt x="1858" y="1112"/>
                  <a:pt x="1887" y="1201"/>
                  <a:pt x="1888" y="1202"/>
                </a:cubicBezTo>
                <a:cubicBezTo>
                  <a:pt x="1893" y="1217"/>
                  <a:pt x="1885" y="1226"/>
                  <a:pt x="1879" y="1233"/>
                </a:cubicBezTo>
                <a:cubicBezTo>
                  <a:pt x="1874" y="1238"/>
                  <a:pt x="1871" y="1242"/>
                  <a:pt x="1871" y="1249"/>
                </a:cubicBezTo>
                <a:cubicBezTo>
                  <a:pt x="1870" y="1263"/>
                  <a:pt x="1876" y="1266"/>
                  <a:pt x="1895" y="1271"/>
                </a:cubicBezTo>
                <a:cubicBezTo>
                  <a:pt x="1900" y="1273"/>
                  <a:pt x="1906" y="1274"/>
                  <a:pt x="1912" y="1277"/>
                </a:cubicBezTo>
                <a:cubicBezTo>
                  <a:pt x="1948" y="1291"/>
                  <a:pt x="1948" y="1291"/>
                  <a:pt x="1948" y="1291"/>
                </a:cubicBezTo>
                <a:cubicBezTo>
                  <a:pt x="1910" y="1294"/>
                  <a:pt x="1910" y="1294"/>
                  <a:pt x="1910" y="1294"/>
                </a:cubicBezTo>
                <a:cubicBezTo>
                  <a:pt x="1901" y="1295"/>
                  <a:pt x="1894" y="1296"/>
                  <a:pt x="1888" y="1296"/>
                </a:cubicBezTo>
                <a:cubicBezTo>
                  <a:pt x="1876" y="1296"/>
                  <a:pt x="1861" y="1294"/>
                  <a:pt x="1852" y="1284"/>
                </a:cubicBezTo>
                <a:cubicBezTo>
                  <a:pt x="1842" y="1272"/>
                  <a:pt x="1843" y="1253"/>
                  <a:pt x="1847" y="1229"/>
                </a:cubicBezTo>
                <a:cubicBezTo>
                  <a:pt x="1849" y="1215"/>
                  <a:pt x="1842" y="1204"/>
                  <a:pt x="1834" y="1191"/>
                </a:cubicBezTo>
                <a:cubicBezTo>
                  <a:pt x="1828" y="1182"/>
                  <a:pt x="1821" y="1171"/>
                  <a:pt x="1818" y="1159"/>
                </a:cubicBezTo>
                <a:cubicBezTo>
                  <a:pt x="1815" y="1160"/>
                  <a:pt x="1812" y="1161"/>
                  <a:pt x="1809" y="1162"/>
                </a:cubicBezTo>
                <a:cubicBezTo>
                  <a:pt x="1786" y="1167"/>
                  <a:pt x="1761" y="1174"/>
                  <a:pt x="1753" y="1188"/>
                </a:cubicBezTo>
                <a:cubicBezTo>
                  <a:pt x="1750" y="1195"/>
                  <a:pt x="1751" y="1204"/>
                  <a:pt x="1756" y="1215"/>
                </a:cubicBezTo>
                <a:cubicBezTo>
                  <a:pt x="1773" y="1255"/>
                  <a:pt x="1761" y="1273"/>
                  <a:pt x="1748" y="1294"/>
                </a:cubicBezTo>
                <a:cubicBezTo>
                  <a:pt x="1742" y="1303"/>
                  <a:pt x="1736" y="1313"/>
                  <a:pt x="1731" y="1326"/>
                </a:cubicBezTo>
                <a:cubicBezTo>
                  <a:pt x="1719" y="1358"/>
                  <a:pt x="1709" y="1365"/>
                  <a:pt x="1684" y="1381"/>
                </a:cubicBezTo>
                <a:cubicBezTo>
                  <a:pt x="1680" y="1383"/>
                  <a:pt x="1680" y="1383"/>
                  <a:pt x="1680" y="1383"/>
                </a:cubicBezTo>
                <a:cubicBezTo>
                  <a:pt x="1678" y="1385"/>
                  <a:pt x="1678" y="1386"/>
                  <a:pt x="1677" y="1393"/>
                </a:cubicBezTo>
                <a:cubicBezTo>
                  <a:pt x="1677" y="1400"/>
                  <a:pt x="1676" y="1412"/>
                  <a:pt x="1664" y="1418"/>
                </a:cubicBezTo>
                <a:cubicBezTo>
                  <a:pt x="1653" y="1424"/>
                  <a:pt x="1627" y="1417"/>
                  <a:pt x="1606" y="1412"/>
                </a:cubicBezTo>
                <a:cubicBezTo>
                  <a:pt x="1600" y="1410"/>
                  <a:pt x="1594" y="1409"/>
                  <a:pt x="1590" y="1408"/>
                </a:cubicBezTo>
                <a:cubicBezTo>
                  <a:pt x="1582" y="1407"/>
                  <a:pt x="1579" y="1397"/>
                  <a:pt x="1577" y="1385"/>
                </a:cubicBezTo>
                <a:cubicBezTo>
                  <a:pt x="1576" y="1379"/>
                  <a:pt x="1573" y="1368"/>
                  <a:pt x="1571" y="1366"/>
                </a:cubicBezTo>
                <a:cubicBezTo>
                  <a:pt x="1535" y="1328"/>
                  <a:pt x="1535" y="1328"/>
                  <a:pt x="1535" y="1328"/>
                </a:cubicBezTo>
                <a:cubicBezTo>
                  <a:pt x="1582" y="1351"/>
                  <a:pt x="1582" y="1351"/>
                  <a:pt x="1582" y="1351"/>
                </a:cubicBezTo>
                <a:cubicBezTo>
                  <a:pt x="1598" y="1359"/>
                  <a:pt x="1618" y="1351"/>
                  <a:pt x="1637" y="1342"/>
                </a:cubicBezTo>
                <a:cubicBezTo>
                  <a:pt x="1638" y="1341"/>
                  <a:pt x="1639" y="1340"/>
                  <a:pt x="1640" y="1340"/>
                </a:cubicBezTo>
                <a:cubicBezTo>
                  <a:pt x="1640" y="1340"/>
                  <a:pt x="1640" y="1340"/>
                  <a:pt x="1640" y="1339"/>
                </a:cubicBezTo>
                <a:cubicBezTo>
                  <a:pt x="1637" y="1336"/>
                  <a:pt x="1634" y="1332"/>
                  <a:pt x="1631" y="1330"/>
                </a:cubicBezTo>
                <a:cubicBezTo>
                  <a:pt x="1639" y="1314"/>
                  <a:pt x="1639" y="1314"/>
                  <a:pt x="1639" y="1314"/>
                </a:cubicBezTo>
                <a:cubicBezTo>
                  <a:pt x="1665" y="1326"/>
                  <a:pt x="1687" y="1272"/>
                  <a:pt x="1687" y="1246"/>
                </a:cubicBezTo>
                <a:cubicBezTo>
                  <a:pt x="1687" y="1234"/>
                  <a:pt x="1691" y="1224"/>
                  <a:pt x="1695" y="1216"/>
                </a:cubicBezTo>
                <a:cubicBezTo>
                  <a:pt x="1698" y="1208"/>
                  <a:pt x="1701" y="1202"/>
                  <a:pt x="1701" y="1194"/>
                </a:cubicBezTo>
                <a:cubicBezTo>
                  <a:pt x="1701" y="1187"/>
                  <a:pt x="1692" y="1179"/>
                  <a:pt x="1685" y="1172"/>
                </a:cubicBezTo>
                <a:cubicBezTo>
                  <a:pt x="1675" y="1163"/>
                  <a:pt x="1664" y="1152"/>
                  <a:pt x="1666" y="1139"/>
                </a:cubicBezTo>
                <a:cubicBezTo>
                  <a:pt x="1672" y="1059"/>
                  <a:pt x="1672" y="1059"/>
                  <a:pt x="1672" y="1059"/>
                </a:cubicBezTo>
                <a:cubicBezTo>
                  <a:pt x="1673" y="1053"/>
                  <a:pt x="1671" y="1046"/>
                  <a:pt x="1669" y="1039"/>
                </a:cubicBezTo>
                <a:cubicBezTo>
                  <a:pt x="1665" y="1027"/>
                  <a:pt x="1661" y="1011"/>
                  <a:pt x="1671" y="997"/>
                </a:cubicBezTo>
                <a:cubicBezTo>
                  <a:pt x="1695" y="965"/>
                  <a:pt x="1668" y="911"/>
                  <a:pt x="1644" y="882"/>
                </a:cubicBezTo>
                <a:cubicBezTo>
                  <a:pt x="1636" y="872"/>
                  <a:pt x="1643" y="853"/>
                  <a:pt x="1656" y="818"/>
                </a:cubicBezTo>
                <a:cubicBezTo>
                  <a:pt x="1663" y="798"/>
                  <a:pt x="1672" y="776"/>
                  <a:pt x="1671" y="765"/>
                </a:cubicBezTo>
                <a:cubicBezTo>
                  <a:pt x="1671" y="760"/>
                  <a:pt x="1671" y="755"/>
                  <a:pt x="1671" y="751"/>
                </a:cubicBezTo>
                <a:cubicBezTo>
                  <a:pt x="1671" y="736"/>
                  <a:pt x="1671" y="736"/>
                  <a:pt x="1660" y="733"/>
                </a:cubicBezTo>
                <a:cubicBezTo>
                  <a:pt x="1629" y="726"/>
                  <a:pt x="1598" y="719"/>
                  <a:pt x="1567" y="712"/>
                </a:cubicBezTo>
                <a:cubicBezTo>
                  <a:pt x="1564" y="714"/>
                  <a:pt x="1553" y="727"/>
                  <a:pt x="1540" y="812"/>
                </a:cubicBezTo>
                <a:cubicBezTo>
                  <a:pt x="1539" y="817"/>
                  <a:pt x="1539" y="821"/>
                  <a:pt x="1538" y="823"/>
                </a:cubicBezTo>
                <a:cubicBezTo>
                  <a:pt x="1534" y="846"/>
                  <a:pt x="1518" y="861"/>
                  <a:pt x="1502" y="875"/>
                </a:cubicBezTo>
                <a:cubicBezTo>
                  <a:pt x="1488" y="888"/>
                  <a:pt x="1476" y="900"/>
                  <a:pt x="1473" y="916"/>
                </a:cubicBezTo>
                <a:cubicBezTo>
                  <a:pt x="1499" y="916"/>
                  <a:pt x="1499" y="916"/>
                  <a:pt x="1499" y="916"/>
                </a:cubicBezTo>
                <a:cubicBezTo>
                  <a:pt x="1484" y="931"/>
                  <a:pt x="1484" y="931"/>
                  <a:pt x="1484" y="931"/>
                </a:cubicBezTo>
                <a:cubicBezTo>
                  <a:pt x="1481" y="934"/>
                  <a:pt x="1479" y="938"/>
                  <a:pt x="1476" y="943"/>
                </a:cubicBezTo>
                <a:cubicBezTo>
                  <a:pt x="1476" y="944"/>
                  <a:pt x="1475" y="945"/>
                  <a:pt x="1474" y="946"/>
                </a:cubicBezTo>
                <a:cubicBezTo>
                  <a:pt x="1484" y="949"/>
                  <a:pt x="1490" y="953"/>
                  <a:pt x="1493" y="958"/>
                </a:cubicBezTo>
                <a:cubicBezTo>
                  <a:pt x="1498" y="967"/>
                  <a:pt x="1496" y="976"/>
                  <a:pt x="1494" y="985"/>
                </a:cubicBezTo>
                <a:cubicBezTo>
                  <a:pt x="1491" y="993"/>
                  <a:pt x="1489" y="1002"/>
                  <a:pt x="1492" y="1012"/>
                </a:cubicBezTo>
                <a:cubicBezTo>
                  <a:pt x="1494" y="1021"/>
                  <a:pt x="1489" y="1032"/>
                  <a:pt x="1485" y="1043"/>
                </a:cubicBezTo>
                <a:cubicBezTo>
                  <a:pt x="1481" y="1053"/>
                  <a:pt x="1475" y="1064"/>
                  <a:pt x="1478" y="1070"/>
                </a:cubicBezTo>
                <a:cubicBezTo>
                  <a:pt x="1480" y="1073"/>
                  <a:pt x="1485" y="1075"/>
                  <a:pt x="1489" y="1076"/>
                </a:cubicBezTo>
                <a:cubicBezTo>
                  <a:pt x="1520" y="1083"/>
                  <a:pt x="1524" y="1095"/>
                  <a:pt x="1528" y="1112"/>
                </a:cubicBezTo>
                <a:cubicBezTo>
                  <a:pt x="1530" y="1120"/>
                  <a:pt x="1532" y="1129"/>
                  <a:pt x="1538" y="1140"/>
                </a:cubicBezTo>
                <a:cubicBezTo>
                  <a:pt x="1539" y="1143"/>
                  <a:pt x="1542" y="1144"/>
                  <a:pt x="1546" y="1145"/>
                </a:cubicBezTo>
                <a:cubicBezTo>
                  <a:pt x="1550" y="1147"/>
                  <a:pt x="1555" y="1149"/>
                  <a:pt x="1558" y="1155"/>
                </a:cubicBezTo>
                <a:cubicBezTo>
                  <a:pt x="1560" y="1161"/>
                  <a:pt x="1558" y="1168"/>
                  <a:pt x="1556" y="1173"/>
                </a:cubicBezTo>
                <a:cubicBezTo>
                  <a:pt x="1524" y="1242"/>
                  <a:pt x="1524" y="1242"/>
                  <a:pt x="1524" y="1242"/>
                </a:cubicBezTo>
                <a:cubicBezTo>
                  <a:pt x="1515" y="1229"/>
                  <a:pt x="1515" y="1229"/>
                  <a:pt x="1515" y="1229"/>
                </a:cubicBezTo>
                <a:cubicBezTo>
                  <a:pt x="1477" y="1178"/>
                  <a:pt x="1448" y="1153"/>
                  <a:pt x="1396" y="1118"/>
                </a:cubicBezTo>
                <a:cubicBezTo>
                  <a:pt x="1365" y="1096"/>
                  <a:pt x="1307" y="1065"/>
                  <a:pt x="1273" y="1065"/>
                </a:cubicBezTo>
                <a:cubicBezTo>
                  <a:pt x="1269" y="1065"/>
                  <a:pt x="1266" y="1065"/>
                  <a:pt x="1264" y="1066"/>
                </a:cubicBezTo>
                <a:cubicBezTo>
                  <a:pt x="1255" y="1068"/>
                  <a:pt x="1249" y="1070"/>
                  <a:pt x="1247" y="1074"/>
                </a:cubicBezTo>
                <a:cubicBezTo>
                  <a:pt x="1243" y="1080"/>
                  <a:pt x="1247" y="1091"/>
                  <a:pt x="1250" y="1103"/>
                </a:cubicBezTo>
                <a:cubicBezTo>
                  <a:pt x="1257" y="1125"/>
                  <a:pt x="1266" y="1156"/>
                  <a:pt x="1231" y="1176"/>
                </a:cubicBezTo>
                <a:cubicBezTo>
                  <a:pt x="1230" y="1178"/>
                  <a:pt x="1227" y="1186"/>
                  <a:pt x="1225" y="1191"/>
                </a:cubicBezTo>
                <a:cubicBezTo>
                  <a:pt x="1220" y="1206"/>
                  <a:pt x="1215" y="1221"/>
                  <a:pt x="1203" y="1221"/>
                </a:cubicBezTo>
                <a:cubicBezTo>
                  <a:pt x="1200" y="1221"/>
                  <a:pt x="1196" y="1220"/>
                  <a:pt x="1193" y="1216"/>
                </a:cubicBezTo>
                <a:cubicBezTo>
                  <a:pt x="1179" y="1204"/>
                  <a:pt x="1177" y="1199"/>
                  <a:pt x="1184" y="1184"/>
                </a:cubicBezTo>
                <a:cubicBezTo>
                  <a:pt x="1185" y="1182"/>
                  <a:pt x="1186" y="1180"/>
                  <a:pt x="1187" y="1177"/>
                </a:cubicBezTo>
                <a:cubicBezTo>
                  <a:pt x="1189" y="1172"/>
                  <a:pt x="1182" y="1163"/>
                  <a:pt x="1176" y="1156"/>
                </a:cubicBezTo>
                <a:cubicBezTo>
                  <a:pt x="1176" y="1156"/>
                  <a:pt x="1176" y="1156"/>
                  <a:pt x="1176" y="1156"/>
                </a:cubicBezTo>
                <a:cubicBezTo>
                  <a:pt x="1173" y="1159"/>
                  <a:pt x="1170" y="1162"/>
                  <a:pt x="1167" y="1165"/>
                </a:cubicBezTo>
                <a:cubicBezTo>
                  <a:pt x="1154" y="1179"/>
                  <a:pt x="1139" y="1195"/>
                  <a:pt x="1124" y="1201"/>
                </a:cubicBezTo>
                <a:cubicBezTo>
                  <a:pt x="1115" y="1204"/>
                  <a:pt x="1102" y="1202"/>
                  <a:pt x="1088" y="1199"/>
                </a:cubicBezTo>
                <a:cubicBezTo>
                  <a:pt x="1079" y="1197"/>
                  <a:pt x="1070" y="1196"/>
                  <a:pt x="1064" y="1196"/>
                </a:cubicBezTo>
                <a:cubicBezTo>
                  <a:pt x="1059" y="1196"/>
                  <a:pt x="1057" y="1197"/>
                  <a:pt x="1057" y="1197"/>
                </a:cubicBezTo>
                <a:cubicBezTo>
                  <a:pt x="1054" y="1202"/>
                  <a:pt x="1051" y="1207"/>
                  <a:pt x="1048" y="1212"/>
                </a:cubicBezTo>
                <a:cubicBezTo>
                  <a:pt x="1037" y="1230"/>
                  <a:pt x="1030" y="1244"/>
                  <a:pt x="997" y="1223"/>
                </a:cubicBezTo>
                <a:cubicBezTo>
                  <a:pt x="979" y="1212"/>
                  <a:pt x="985" y="1194"/>
                  <a:pt x="988" y="1183"/>
                </a:cubicBezTo>
                <a:cubicBezTo>
                  <a:pt x="989" y="1179"/>
                  <a:pt x="991" y="1173"/>
                  <a:pt x="990" y="1171"/>
                </a:cubicBezTo>
                <a:cubicBezTo>
                  <a:pt x="990" y="1171"/>
                  <a:pt x="989" y="1170"/>
                  <a:pt x="986" y="1170"/>
                </a:cubicBezTo>
                <a:cubicBezTo>
                  <a:pt x="984" y="1169"/>
                  <a:pt x="984" y="1169"/>
                  <a:pt x="984" y="1169"/>
                </a:cubicBezTo>
                <a:cubicBezTo>
                  <a:pt x="980" y="1173"/>
                  <a:pt x="977" y="1179"/>
                  <a:pt x="973" y="1189"/>
                </a:cubicBezTo>
                <a:cubicBezTo>
                  <a:pt x="967" y="1203"/>
                  <a:pt x="967" y="1203"/>
                  <a:pt x="967" y="1203"/>
                </a:cubicBezTo>
                <a:cubicBezTo>
                  <a:pt x="957" y="1190"/>
                  <a:pt x="957" y="1190"/>
                  <a:pt x="957" y="1190"/>
                </a:cubicBezTo>
                <a:cubicBezTo>
                  <a:pt x="956" y="1188"/>
                  <a:pt x="954" y="1186"/>
                  <a:pt x="953" y="1184"/>
                </a:cubicBezTo>
                <a:cubicBezTo>
                  <a:pt x="952" y="1185"/>
                  <a:pt x="951" y="1186"/>
                  <a:pt x="950" y="1187"/>
                </a:cubicBezTo>
                <a:cubicBezTo>
                  <a:pt x="953" y="1193"/>
                  <a:pt x="953" y="1196"/>
                  <a:pt x="951" y="1202"/>
                </a:cubicBezTo>
                <a:cubicBezTo>
                  <a:pt x="951" y="1204"/>
                  <a:pt x="950" y="1207"/>
                  <a:pt x="950" y="1212"/>
                </a:cubicBezTo>
                <a:cubicBezTo>
                  <a:pt x="944" y="1252"/>
                  <a:pt x="944" y="1252"/>
                  <a:pt x="944" y="1252"/>
                </a:cubicBezTo>
                <a:cubicBezTo>
                  <a:pt x="932" y="1214"/>
                  <a:pt x="932" y="1214"/>
                  <a:pt x="932" y="1214"/>
                </a:cubicBezTo>
                <a:cubicBezTo>
                  <a:pt x="930" y="1209"/>
                  <a:pt x="928" y="1208"/>
                  <a:pt x="923" y="1208"/>
                </a:cubicBezTo>
                <a:cubicBezTo>
                  <a:pt x="900" y="1208"/>
                  <a:pt x="853" y="1245"/>
                  <a:pt x="829" y="1263"/>
                </a:cubicBezTo>
                <a:cubicBezTo>
                  <a:pt x="822" y="1268"/>
                  <a:pt x="817" y="1272"/>
                  <a:pt x="813" y="1275"/>
                </a:cubicBezTo>
                <a:cubicBezTo>
                  <a:pt x="789" y="1291"/>
                  <a:pt x="787" y="1293"/>
                  <a:pt x="778" y="1322"/>
                </a:cubicBezTo>
                <a:cubicBezTo>
                  <a:pt x="767" y="1352"/>
                  <a:pt x="762" y="1357"/>
                  <a:pt x="734" y="1380"/>
                </a:cubicBezTo>
                <a:cubicBezTo>
                  <a:pt x="717" y="1394"/>
                  <a:pt x="717" y="1394"/>
                  <a:pt x="717" y="1394"/>
                </a:cubicBezTo>
                <a:cubicBezTo>
                  <a:pt x="719" y="1372"/>
                  <a:pt x="719" y="1372"/>
                  <a:pt x="719" y="1372"/>
                </a:cubicBezTo>
                <a:cubicBezTo>
                  <a:pt x="720" y="1365"/>
                  <a:pt x="719" y="1363"/>
                  <a:pt x="719" y="1363"/>
                </a:cubicBezTo>
                <a:cubicBezTo>
                  <a:pt x="719" y="1363"/>
                  <a:pt x="718" y="1362"/>
                  <a:pt x="716" y="1362"/>
                </a:cubicBezTo>
                <a:cubicBezTo>
                  <a:pt x="714" y="1362"/>
                  <a:pt x="713" y="1362"/>
                  <a:pt x="710" y="1363"/>
                </a:cubicBezTo>
                <a:cubicBezTo>
                  <a:pt x="710" y="1363"/>
                  <a:pt x="710" y="1363"/>
                  <a:pt x="710" y="1363"/>
                </a:cubicBezTo>
                <a:cubicBezTo>
                  <a:pt x="695" y="1363"/>
                  <a:pt x="686" y="1346"/>
                  <a:pt x="679" y="1332"/>
                </a:cubicBezTo>
                <a:cubicBezTo>
                  <a:pt x="678" y="1330"/>
                  <a:pt x="676" y="1327"/>
                  <a:pt x="675" y="1325"/>
                </a:cubicBezTo>
                <a:cubicBezTo>
                  <a:pt x="665" y="1308"/>
                  <a:pt x="662" y="1295"/>
                  <a:pt x="666" y="1283"/>
                </a:cubicBezTo>
                <a:cubicBezTo>
                  <a:pt x="673" y="1267"/>
                  <a:pt x="694" y="1260"/>
                  <a:pt x="717" y="1255"/>
                </a:cubicBezTo>
                <a:cubicBezTo>
                  <a:pt x="702" y="1208"/>
                  <a:pt x="677" y="1202"/>
                  <a:pt x="631" y="1192"/>
                </a:cubicBezTo>
                <a:cubicBezTo>
                  <a:pt x="641" y="1205"/>
                  <a:pt x="646" y="1216"/>
                  <a:pt x="646" y="1241"/>
                </a:cubicBezTo>
                <a:cubicBezTo>
                  <a:pt x="646" y="1249"/>
                  <a:pt x="643" y="1260"/>
                  <a:pt x="640" y="1271"/>
                </a:cubicBezTo>
                <a:cubicBezTo>
                  <a:pt x="637" y="1284"/>
                  <a:pt x="634" y="1300"/>
                  <a:pt x="635" y="1307"/>
                </a:cubicBezTo>
                <a:cubicBezTo>
                  <a:pt x="638" y="1319"/>
                  <a:pt x="642" y="1323"/>
                  <a:pt x="646" y="1328"/>
                </a:cubicBezTo>
                <a:cubicBezTo>
                  <a:pt x="656" y="1337"/>
                  <a:pt x="661" y="1345"/>
                  <a:pt x="655" y="1369"/>
                </a:cubicBezTo>
                <a:cubicBezTo>
                  <a:pt x="647" y="1397"/>
                  <a:pt x="645" y="1413"/>
                  <a:pt x="646" y="1441"/>
                </a:cubicBezTo>
                <a:cubicBezTo>
                  <a:pt x="628" y="1444"/>
                  <a:pt x="628" y="1444"/>
                  <a:pt x="628" y="1444"/>
                </a:cubicBezTo>
                <a:cubicBezTo>
                  <a:pt x="626" y="1433"/>
                  <a:pt x="623" y="1431"/>
                  <a:pt x="622" y="1431"/>
                </a:cubicBezTo>
                <a:cubicBezTo>
                  <a:pt x="622" y="1431"/>
                  <a:pt x="621" y="1431"/>
                  <a:pt x="617" y="1434"/>
                </a:cubicBezTo>
                <a:cubicBezTo>
                  <a:pt x="584" y="1458"/>
                  <a:pt x="584" y="1458"/>
                  <a:pt x="584" y="1458"/>
                </a:cubicBezTo>
                <a:cubicBezTo>
                  <a:pt x="603" y="1422"/>
                  <a:pt x="603" y="1422"/>
                  <a:pt x="603" y="1422"/>
                </a:cubicBezTo>
                <a:cubicBezTo>
                  <a:pt x="606" y="1418"/>
                  <a:pt x="603" y="1412"/>
                  <a:pt x="601" y="1410"/>
                </a:cubicBezTo>
                <a:cubicBezTo>
                  <a:pt x="595" y="1399"/>
                  <a:pt x="581" y="1391"/>
                  <a:pt x="573" y="1393"/>
                </a:cubicBezTo>
                <a:cubicBezTo>
                  <a:pt x="569" y="1394"/>
                  <a:pt x="559" y="1408"/>
                  <a:pt x="552" y="1416"/>
                </a:cubicBezTo>
                <a:cubicBezTo>
                  <a:pt x="543" y="1429"/>
                  <a:pt x="534" y="1441"/>
                  <a:pt x="526" y="1447"/>
                </a:cubicBezTo>
                <a:cubicBezTo>
                  <a:pt x="521" y="1450"/>
                  <a:pt x="516" y="1453"/>
                  <a:pt x="512" y="1455"/>
                </a:cubicBezTo>
                <a:cubicBezTo>
                  <a:pt x="494" y="1466"/>
                  <a:pt x="490" y="1469"/>
                  <a:pt x="492" y="1491"/>
                </a:cubicBezTo>
                <a:cubicBezTo>
                  <a:pt x="494" y="1504"/>
                  <a:pt x="504" y="1523"/>
                  <a:pt x="514" y="1539"/>
                </a:cubicBezTo>
                <a:cubicBezTo>
                  <a:pt x="519" y="1547"/>
                  <a:pt x="524" y="1555"/>
                  <a:pt x="527" y="1562"/>
                </a:cubicBezTo>
                <a:cubicBezTo>
                  <a:pt x="536" y="1581"/>
                  <a:pt x="536" y="1581"/>
                  <a:pt x="536" y="1581"/>
                </a:cubicBezTo>
                <a:cubicBezTo>
                  <a:pt x="516" y="1575"/>
                  <a:pt x="516" y="1575"/>
                  <a:pt x="516" y="1575"/>
                </a:cubicBezTo>
                <a:cubicBezTo>
                  <a:pt x="510" y="1573"/>
                  <a:pt x="503" y="1570"/>
                  <a:pt x="495" y="1567"/>
                </a:cubicBezTo>
                <a:cubicBezTo>
                  <a:pt x="478" y="1559"/>
                  <a:pt x="457" y="1550"/>
                  <a:pt x="441" y="1550"/>
                </a:cubicBezTo>
                <a:cubicBezTo>
                  <a:pt x="431" y="1550"/>
                  <a:pt x="428" y="1554"/>
                  <a:pt x="426" y="1557"/>
                </a:cubicBezTo>
                <a:cubicBezTo>
                  <a:pt x="409" y="1550"/>
                  <a:pt x="409" y="1550"/>
                  <a:pt x="409" y="1550"/>
                </a:cubicBezTo>
                <a:cubicBezTo>
                  <a:pt x="411" y="1547"/>
                  <a:pt x="411" y="1546"/>
                  <a:pt x="411" y="1546"/>
                </a:cubicBezTo>
                <a:cubicBezTo>
                  <a:pt x="410" y="1542"/>
                  <a:pt x="410" y="1539"/>
                  <a:pt x="412" y="1537"/>
                </a:cubicBezTo>
                <a:cubicBezTo>
                  <a:pt x="409" y="1535"/>
                  <a:pt x="406" y="1533"/>
                  <a:pt x="403" y="1531"/>
                </a:cubicBezTo>
                <a:cubicBezTo>
                  <a:pt x="395" y="1524"/>
                  <a:pt x="386" y="1518"/>
                  <a:pt x="381" y="1518"/>
                </a:cubicBezTo>
                <a:cubicBezTo>
                  <a:pt x="379" y="1518"/>
                  <a:pt x="376" y="1518"/>
                  <a:pt x="370" y="1527"/>
                </a:cubicBezTo>
                <a:cubicBezTo>
                  <a:pt x="368" y="1531"/>
                  <a:pt x="369" y="1538"/>
                  <a:pt x="373" y="1545"/>
                </a:cubicBezTo>
                <a:cubicBezTo>
                  <a:pt x="380" y="1559"/>
                  <a:pt x="394" y="1567"/>
                  <a:pt x="403" y="1560"/>
                </a:cubicBezTo>
                <a:cubicBezTo>
                  <a:pt x="414" y="1553"/>
                  <a:pt x="414" y="1553"/>
                  <a:pt x="414" y="1553"/>
                </a:cubicBezTo>
                <a:cubicBezTo>
                  <a:pt x="418" y="1565"/>
                  <a:pt x="418" y="1565"/>
                  <a:pt x="418" y="1565"/>
                </a:cubicBezTo>
                <a:cubicBezTo>
                  <a:pt x="425" y="1592"/>
                  <a:pt x="428" y="1610"/>
                  <a:pt x="419" y="1622"/>
                </a:cubicBezTo>
                <a:cubicBezTo>
                  <a:pt x="415" y="1629"/>
                  <a:pt x="399" y="1635"/>
                  <a:pt x="368" y="1622"/>
                </a:cubicBezTo>
                <a:cubicBezTo>
                  <a:pt x="353" y="1615"/>
                  <a:pt x="342" y="1607"/>
                  <a:pt x="332" y="1599"/>
                </a:cubicBezTo>
                <a:cubicBezTo>
                  <a:pt x="319" y="1589"/>
                  <a:pt x="308" y="1581"/>
                  <a:pt x="288" y="1577"/>
                </a:cubicBezTo>
                <a:cubicBezTo>
                  <a:pt x="273" y="1574"/>
                  <a:pt x="273" y="1574"/>
                  <a:pt x="273" y="1574"/>
                </a:cubicBezTo>
                <a:cubicBezTo>
                  <a:pt x="283" y="1562"/>
                  <a:pt x="283" y="1562"/>
                  <a:pt x="283" y="1562"/>
                </a:cubicBezTo>
                <a:cubicBezTo>
                  <a:pt x="295" y="1548"/>
                  <a:pt x="289" y="1534"/>
                  <a:pt x="279" y="1513"/>
                </a:cubicBezTo>
                <a:cubicBezTo>
                  <a:pt x="277" y="1509"/>
                  <a:pt x="277" y="1509"/>
                  <a:pt x="277" y="1509"/>
                </a:cubicBezTo>
                <a:cubicBezTo>
                  <a:pt x="271" y="1497"/>
                  <a:pt x="276" y="1483"/>
                  <a:pt x="280" y="1469"/>
                </a:cubicBezTo>
                <a:cubicBezTo>
                  <a:pt x="282" y="1461"/>
                  <a:pt x="285" y="1453"/>
                  <a:pt x="286" y="1445"/>
                </a:cubicBezTo>
                <a:cubicBezTo>
                  <a:pt x="287" y="1430"/>
                  <a:pt x="233" y="1383"/>
                  <a:pt x="210" y="1363"/>
                </a:cubicBezTo>
                <a:cubicBezTo>
                  <a:pt x="199" y="1353"/>
                  <a:pt x="190" y="1345"/>
                  <a:pt x="185" y="1340"/>
                </a:cubicBezTo>
                <a:cubicBezTo>
                  <a:pt x="177" y="1332"/>
                  <a:pt x="177" y="1332"/>
                  <a:pt x="177" y="1332"/>
                </a:cubicBezTo>
                <a:cubicBezTo>
                  <a:pt x="186" y="1326"/>
                  <a:pt x="186" y="1326"/>
                  <a:pt x="186" y="1326"/>
                </a:cubicBezTo>
                <a:cubicBezTo>
                  <a:pt x="191" y="1323"/>
                  <a:pt x="196" y="1321"/>
                  <a:pt x="202" y="1321"/>
                </a:cubicBezTo>
                <a:cubicBezTo>
                  <a:pt x="215" y="1321"/>
                  <a:pt x="227" y="1330"/>
                  <a:pt x="241" y="1339"/>
                </a:cubicBezTo>
                <a:cubicBezTo>
                  <a:pt x="252" y="1347"/>
                  <a:pt x="265" y="1355"/>
                  <a:pt x="276" y="1356"/>
                </a:cubicBezTo>
                <a:cubicBezTo>
                  <a:pt x="286" y="1356"/>
                  <a:pt x="289" y="1365"/>
                  <a:pt x="291" y="1369"/>
                </a:cubicBezTo>
                <a:cubicBezTo>
                  <a:pt x="293" y="1374"/>
                  <a:pt x="293" y="1375"/>
                  <a:pt x="297" y="1376"/>
                </a:cubicBezTo>
                <a:cubicBezTo>
                  <a:pt x="317" y="1381"/>
                  <a:pt x="337" y="1386"/>
                  <a:pt x="357" y="1391"/>
                </a:cubicBezTo>
                <a:cubicBezTo>
                  <a:pt x="366" y="1393"/>
                  <a:pt x="366" y="1393"/>
                  <a:pt x="366" y="1393"/>
                </a:cubicBezTo>
                <a:cubicBezTo>
                  <a:pt x="374" y="1395"/>
                  <a:pt x="381" y="1398"/>
                  <a:pt x="389" y="1400"/>
                </a:cubicBezTo>
                <a:cubicBezTo>
                  <a:pt x="418" y="1409"/>
                  <a:pt x="442" y="1414"/>
                  <a:pt x="468" y="1402"/>
                </a:cubicBezTo>
                <a:cubicBezTo>
                  <a:pt x="498" y="1389"/>
                  <a:pt x="519" y="1363"/>
                  <a:pt x="527" y="1329"/>
                </a:cubicBezTo>
                <a:cubicBezTo>
                  <a:pt x="526" y="1330"/>
                  <a:pt x="524" y="1324"/>
                  <a:pt x="523" y="1320"/>
                </a:cubicBezTo>
                <a:cubicBezTo>
                  <a:pt x="519" y="1311"/>
                  <a:pt x="515" y="1301"/>
                  <a:pt x="514" y="1294"/>
                </a:cubicBezTo>
                <a:cubicBezTo>
                  <a:pt x="513" y="1282"/>
                  <a:pt x="508" y="1276"/>
                  <a:pt x="499" y="1266"/>
                </a:cubicBezTo>
                <a:cubicBezTo>
                  <a:pt x="496" y="1264"/>
                  <a:pt x="494" y="1261"/>
                  <a:pt x="491" y="1259"/>
                </a:cubicBezTo>
                <a:cubicBezTo>
                  <a:pt x="481" y="1247"/>
                  <a:pt x="467" y="1241"/>
                  <a:pt x="453" y="1236"/>
                </a:cubicBezTo>
                <a:cubicBezTo>
                  <a:pt x="439" y="1230"/>
                  <a:pt x="425" y="1225"/>
                  <a:pt x="412" y="1212"/>
                </a:cubicBezTo>
                <a:cubicBezTo>
                  <a:pt x="407" y="1208"/>
                  <a:pt x="401" y="1200"/>
                  <a:pt x="392" y="1191"/>
                </a:cubicBezTo>
                <a:cubicBezTo>
                  <a:pt x="377" y="1173"/>
                  <a:pt x="344" y="1135"/>
                  <a:pt x="332" y="1135"/>
                </a:cubicBezTo>
                <a:cubicBezTo>
                  <a:pt x="328" y="1135"/>
                  <a:pt x="328" y="1135"/>
                  <a:pt x="328" y="1135"/>
                </a:cubicBezTo>
                <a:cubicBezTo>
                  <a:pt x="323" y="1135"/>
                  <a:pt x="318" y="1135"/>
                  <a:pt x="311" y="1135"/>
                </a:cubicBezTo>
                <a:cubicBezTo>
                  <a:pt x="303" y="1136"/>
                  <a:pt x="294" y="1136"/>
                  <a:pt x="286" y="1136"/>
                </a:cubicBezTo>
                <a:cubicBezTo>
                  <a:pt x="275" y="1136"/>
                  <a:pt x="245" y="1136"/>
                  <a:pt x="232" y="1118"/>
                </a:cubicBezTo>
                <a:cubicBezTo>
                  <a:pt x="213" y="1133"/>
                  <a:pt x="213" y="1133"/>
                  <a:pt x="213" y="1133"/>
                </a:cubicBezTo>
                <a:cubicBezTo>
                  <a:pt x="216" y="1111"/>
                  <a:pt x="216" y="1111"/>
                  <a:pt x="216" y="1111"/>
                </a:cubicBezTo>
                <a:cubicBezTo>
                  <a:pt x="216" y="1107"/>
                  <a:pt x="215" y="1106"/>
                  <a:pt x="204" y="1102"/>
                </a:cubicBezTo>
                <a:cubicBezTo>
                  <a:pt x="197" y="1099"/>
                  <a:pt x="188" y="1096"/>
                  <a:pt x="185" y="1088"/>
                </a:cubicBezTo>
                <a:cubicBezTo>
                  <a:pt x="183" y="1091"/>
                  <a:pt x="183" y="1091"/>
                  <a:pt x="183" y="1091"/>
                </a:cubicBezTo>
                <a:cubicBezTo>
                  <a:pt x="183" y="1086"/>
                  <a:pt x="183" y="1086"/>
                  <a:pt x="183" y="1086"/>
                </a:cubicBezTo>
                <a:cubicBezTo>
                  <a:pt x="180" y="1089"/>
                  <a:pt x="180" y="1089"/>
                  <a:pt x="180" y="1089"/>
                </a:cubicBezTo>
                <a:cubicBezTo>
                  <a:pt x="173" y="1084"/>
                  <a:pt x="173" y="1084"/>
                  <a:pt x="173" y="1084"/>
                </a:cubicBezTo>
                <a:cubicBezTo>
                  <a:pt x="170" y="1082"/>
                  <a:pt x="166" y="1081"/>
                  <a:pt x="162" y="1080"/>
                </a:cubicBezTo>
                <a:cubicBezTo>
                  <a:pt x="161" y="1079"/>
                  <a:pt x="160" y="1079"/>
                  <a:pt x="160" y="1079"/>
                </a:cubicBezTo>
                <a:cubicBezTo>
                  <a:pt x="159" y="1080"/>
                  <a:pt x="159" y="1081"/>
                  <a:pt x="160" y="1082"/>
                </a:cubicBezTo>
                <a:cubicBezTo>
                  <a:pt x="165" y="1105"/>
                  <a:pt x="165" y="1105"/>
                  <a:pt x="165" y="1105"/>
                </a:cubicBezTo>
                <a:cubicBezTo>
                  <a:pt x="146" y="1092"/>
                  <a:pt x="146" y="1092"/>
                  <a:pt x="146" y="1092"/>
                </a:cubicBezTo>
                <a:cubicBezTo>
                  <a:pt x="144" y="1091"/>
                  <a:pt x="141" y="1090"/>
                  <a:pt x="137" y="1090"/>
                </a:cubicBezTo>
                <a:cubicBezTo>
                  <a:pt x="137" y="1090"/>
                  <a:pt x="136" y="1089"/>
                  <a:pt x="136" y="1089"/>
                </a:cubicBezTo>
                <a:cubicBezTo>
                  <a:pt x="129" y="1113"/>
                  <a:pt x="108" y="1131"/>
                  <a:pt x="89" y="1147"/>
                </a:cubicBezTo>
                <a:cubicBezTo>
                  <a:pt x="86" y="1150"/>
                  <a:pt x="82" y="1154"/>
                  <a:pt x="79" y="1157"/>
                </a:cubicBezTo>
                <a:cubicBezTo>
                  <a:pt x="82" y="1165"/>
                  <a:pt x="81" y="1173"/>
                  <a:pt x="79" y="1181"/>
                </a:cubicBezTo>
                <a:cubicBezTo>
                  <a:pt x="79" y="1183"/>
                  <a:pt x="78" y="1186"/>
                  <a:pt x="78" y="1189"/>
                </a:cubicBezTo>
                <a:cubicBezTo>
                  <a:pt x="76" y="1202"/>
                  <a:pt x="80" y="1205"/>
                  <a:pt x="91" y="1214"/>
                </a:cubicBezTo>
                <a:cubicBezTo>
                  <a:pt x="93" y="1216"/>
                  <a:pt x="97" y="1219"/>
                  <a:pt x="100" y="1222"/>
                </a:cubicBezTo>
                <a:cubicBezTo>
                  <a:pt x="141" y="1261"/>
                  <a:pt x="123" y="1298"/>
                  <a:pt x="109" y="1328"/>
                </a:cubicBezTo>
                <a:cubicBezTo>
                  <a:pt x="98" y="1350"/>
                  <a:pt x="108" y="1376"/>
                  <a:pt x="119" y="1403"/>
                </a:cubicBezTo>
                <a:cubicBezTo>
                  <a:pt x="122" y="1411"/>
                  <a:pt x="125" y="1420"/>
                  <a:pt x="128" y="1428"/>
                </a:cubicBezTo>
                <a:cubicBezTo>
                  <a:pt x="135" y="1448"/>
                  <a:pt x="130" y="1469"/>
                  <a:pt x="126" y="1490"/>
                </a:cubicBezTo>
                <a:cubicBezTo>
                  <a:pt x="124" y="1501"/>
                  <a:pt x="121" y="1513"/>
                  <a:pt x="121" y="1524"/>
                </a:cubicBezTo>
                <a:cubicBezTo>
                  <a:pt x="123" y="1528"/>
                  <a:pt x="126" y="1536"/>
                  <a:pt x="130" y="1549"/>
                </a:cubicBezTo>
                <a:cubicBezTo>
                  <a:pt x="133" y="1555"/>
                  <a:pt x="133" y="1555"/>
                  <a:pt x="133" y="1555"/>
                </a:cubicBezTo>
                <a:cubicBezTo>
                  <a:pt x="136" y="1562"/>
                  <a:pt x="139" y="1567"/>
                  <a:pt x="141" y="1570"/>
                </a:cubicBezTo>
                <a:cubicBezTo>
                  <a:pt x="148" y="1582"/>
                  <a:pt x="149" y="1587"/>
                  <a:pt x="143" y="1611"/>
                </a:cubicBezTo>
                <a:cubicBezTo>
                  <a:pt x="140" y="1625"/>
                  <a:pt x="147" y="1635"/>
                  <a:pt x="159" y="1651"/>
                </a:cubicBezTo>
                <a:cubicBezTo>
                  <a:pt x="169" y="1664"/>
                  <a:pt x="180" y="1679"/>
                  <a:pt x="180" y="1700"/>
                </a:cubicBezTo>
                <a:cubicBezTo>
                  <a:pt x="180" y="1751"/>
                  <a:pt x="111" y="1812"/>
                  <a:pt x="64" y="1853"/>
                </a:cubicBezTo>
                <a:cubicBezTo>
                  <a:pt x="77" y="1850"/>
                  <a:pt x="77" y="1850"/>
                  <a:pt x="77" y="1850"/>
                </a:cubicBezTo>
                <a:cubicBezTo>
                  <a:pt x="76" y="1862"/>
                  <a:pt x="76" y="1862"/>
                  <a:pt x="76" y="1862"/>
                </a:cubicBezTo>
                <a:cubicBezTo>
                  <a:pt x="76" y="1864"/>
                  <a:pt x="76" y="1866"/>
                  <a:pt x="76" y="1869"/>
                </a:cubicBezTo>
                <a:cubicBezTo>
                  <a:pt x="77" y="1873"/>
                  <a:pt x="77" y="1878"/>
                  <a:pt x="76" y="1884"/>
                </a:cubicBezTo>
                <a:cubicBezTo>
                  <a:pt x="80" y="1887"/>
                  <a:pt x="87" y="1888"/>
                  <a:pt x="95" y="1890"/>
                </a:cubicBezTo>
                <a:cubicBezTo>
                  <a:pt x="108" y="1894"/>
                  <a:pt x="125" y="1898"/>
                  <a:pt x="136" y="1914"/>
                </a:cubicBezTo>
                <a:cubicBezTo>
                  <a:pt x="146" y="1929"/>
                  <a:pt x="146" y="1929"/>
                  <a:pt x="146" y="1929"/>
                </a:cubicBezTo>
                <a:cubicBezTo>
                  <a:pt x="128" y="1928"/>
                  <a:pt x="128" y="1928"/>
                  <a:pt x="128" y="1928"/>
                </a:cubicBezTo>
                <a:cubicBezTo>
                  <a:pt x="124" y="1928"/>
                  <a:pt x="120" y="1928"/>
                  <a:pt x="116" y="1928"/>
                </a:cubicBezTo>
                <a:cubicBezTo>
                  <a:pt x="101" y="1926"/>
                  <a:pt x="91" y="1925"/>
                  <a:pt x="76" y="1936"/>
                </a:cubicBezTo>
                <a:cubicBezTo>
                  <a:pt x="67" y="1942"/>
                  <a:pt x="66" y="1948"/>
                  <a:pt x="64" y="1957"/>
                </a:cubicBezTo>
                <a:cubicBezTo>
                  <a:pt x="63" y="1964"/>
                  <a:pt x="61" y="1973"/>
                  <a:pt x="54" y="1982"/>
                </a:cubicBezTo>
                <a:cubicBezTo>
                  <a:pt x="46" y="1996"/>
                  <a:pt x="35" y="1998"/>
                  <a:pt x="28" y="1999"/>
                </a:cubicBezTo>
                <a:cubicBezTo>
                  <a:pt x="27" y="1999"/>
                  <a:pt x="25" y="2000"/>
                  <a:pt x="25" y="2000"/>
                </a:cubicBezTo>
                <a:cubicBezTo>
                  <a:pt x="25" y="2000"/>
                  <a:pt x="25" y="2003"/>
                  <a:pt x="26" y="2010"/>
                </a:cubicBezTo>
                <a:cubicBezTo>
                  <a:pt x="28" y="2015"/>
                  <a:pt x="32" y="2022"/>
                  <a:pt x="36" y="2028"/>
                </a:cubicBezTo>
                <a:cubicBezTo>
                  <a:pt x="41" y="2036"/>
                  <a:pt x="47" y="2044"/>
                  <a:pt x="48" y="2053"/>
                </a:cubicBezTo>
                <a:cubicBezTo>
                  <a:pt x="50" y="2065"/>
                  <a:pt x="45" y="2072"/>
                  <a:pt x="42" y="2077"/>
                </a:cubicBezTo>
                <a:cubicBezTo>
                  <a:pt x="40" y="2081"/>
                  <a:pt x="39" y="2083"/>
                  <a:pt x="39" y="2086"/>
                </a:cubicBezTo>
                <a:cubicBezTo>
                  <a:pt x="39" y="2091"/>
                  <a:pt x="46" y="2106"/>
                  <a:pt x="50" y="2114"/>
                </a:cubicBezTo>
                <a:cubicBezTo>
                  <a:pt x="54" y="2123"/>
                  <a:pt x="57" y="2129"/>
                  <a:pt x="57" y="2133"/>
                </a:cubicBezTo>
                <a:cubicBezTo>
                  <a:pt x="59" y="2139"/>
                  <a:pt x="59" y="2139"/>
                  <a:pt x="59" y="2139"/>
                </a:cubicBezTo>
                <a:cubicBezTo>
                  <a:pt x="64" y="2163"/>
                  <a:pt x="67" y="2177"/>
                  <a:pt x="69" y="2180"/>
                </a:cubicBezTo>
                <a:cubicBezTo>
                  <a:pt x="70" y="2181"/>
                  <a:pt x="75" y="2181"/>
                  <a:pt x="81" y="2181"/>
                </a:cubicBezTo>
                <a:cubicBezTo>
                  <a:pt x="87" y="2181"/>
                  <a:pt x="87" y="2181"/>
                  <a:pt x="87" y="2181"/>
                </a:cubicBezTo>
                <a:cubicBezTo>
                  <a:pt x="92" y="2181"/>
                  <a:pt x="102" y="2181"/>
                  <a:pt x="108" y="2188"/>
                </a:cubicBezTo>
                <a:cubicBezTo>
                  <a:pt x="110" y="2190"/>
                  <a:pt x="111" y="2193"/>
                  <a:pt x="111" y="2195"/>
                </a:cubicBezTo>
                <a:cubicBezTo>
                  <a:pt x="131" y="2190"/>
                  <a:pt x="151" y="2197"/>
                  <a:pt x="162" y="2211"/>
                </a:cubicBezTo>
                <a:cubicBezTo>
                  <a:pt x="171" y="2222"/>
                  <a:pt x="173" y="2236"/>
                  <a:pt x="169" y="2252"/>
                </a:cubicBezTo>
                <a:cubicBezTo>
                  <a:pt x="165" y="2270"/>
                  <a:pt x="172" y="2281"/>
                  <a:pt x="184" y="2298"/>
                </a:cubicBezTo>
                <a:cubicBezTo>
                  <a:pt x="195" y="2313"/>
                  <a:pt x="195" y="2314"/>
                  <a:pt x="205" y="2317"/>
                </a:cubicBezTo>
                <a:cubicBezTo>
                  <a:pt x="208" y="2318"/>
                  <a:pt x="212" y="2319"/>
                  <a:pt x="216" y="2321"/>
                </a:cubicBezTo>
                <a:cubicBezTo>
                  <a:pt x="224" y="2324"/>
                  <a:pt x="234" y="2340"/>
                  <a:pt x="234" y="2347"/>
                </a:cubicBezTo>
                <a:cubicBezTo>
                  <a:pt x="234" y="2364"/>
                  <a:pt x="225" y="2374"/>
                  <a:pt x="209" y="2374"/>
                </a:cubicBezTo>
                <a:cubicBezTo>
                  <a:pt x="202" y="2374"/>
                  <a:pt x="196" y="2373"/>
                  <a:pt x="190" y="2371"/>
                </a:cubicBezTo>
                <a:cubicBezTo>
                  <a:pt x="189" y="2371"/>
                  <a:pt x="188" y="2371"/>
                  <a:pt x="186" y="2370"/>
                </a:cubicBezTo>
                <a:cubicBezTo>
                  <a:pt x="185" y="2379"/>
                  <a:pt x="186" y="2399"/>
                  <a:pt x="192" y="2413"/>
                </a:cubicBezTo>
                <a:cubicBezTo>
                  <a:pt x="195" y="2420"/>
                  <a:pt x="197" y="2421"/>
                  <a:pt x="197" y="2421"/>
                </a:cubicBezTo>
                <a:cubicBezTo>
                  <a:pt x="198" y="2421"/>
                  <a:pt x="200" y="2421"/>
                  <a:pt x="203" y="2417"/>
                </a:cubicBezTo>
                <a:cubicBezTo>
                  <a:pt x="211" y="2408"/>
                  <a:pt x="221" y="2404"/>
                  <a:pt x="232" y="2404"/>
                </a:cubicBezTo>
                <a:cubicBezTo>
                  <a:pt x="259" y="2404"/>
                  <a:pt x="288" y="2430"/>
                  <a:pt x="291" y="2447"/>
                </a:cubicBezTo>
                <a:cubicBezTo>
                  <a:pt x="293" y="2454"/>
                  <a:pt x="290" y="2460"/>
                  <a:pt x="284" y="2462"/>
                </a:cubicBezTo>
                <a:cubicBezTo>
                  <a:pt x="286" y="2465"/>
                  <a:pt x="292" y="2468"/>
                  <a:pt x="299" y="2473"/>
                </a:cubicBezTo>
                <a:cubicBezTo>
                  <a:pt x="301" y="2474"/>
                  <a:pt x="302" y="2475"/>
                  <a:pt x="303" y="2476"/>
                </a:cubicBezTo>
                <a:cubicBezTo>
                  <a:pt x="305" y="2475"/>
                  <a:pt x="306" y="2474"/>
                  <a:pt x="308" y="2474"/>
                </a:cubicBezTo>
                <a:cubicBezTo>
                  <a:pt x="316" y="2474"/>
                  <a:pt x="321" y="2481"/>
                  <a:pt x="322" y="2483"/>
                </a:cubicBezTo>
                <a:cubicBezTo>
                  <a:pt x="327" y="2490"/>
                  <a:pt x="328" y="2498"/>
                  <a:pt x="328" y="2505"/>
                </a:cubicBezTo>
                <a:cubicBezTo>
                  <a:pt x="328" y="2508"/>
                  <a:pt x="328" y="2512"/>
                  <a:pt x="329" y="2513"/>
                </a:cubicBezTo>
                <a:cubicBezTo>
                  <a:pt x="334" y="2520"/>
                  <a:pt x="342" y="2523"/>
                  <a:pt x="353" y="2523"/>
                </a:cubicBezTo>
                <a:cubicBezTo>
                  <a:pt x="357" y="2523"/>
                  <a:pt x="361" y="2522"/>
                  <a:pt x="366" y="2522"/>
                </a:cubicBezTo>
                <a:cubicBezTo>
                  <a:pt x="370" y="2522"/>
                  <a:pt x="374" y="2521"/>
                  <a:pt x="379" y="2521"/>
                </a:cubicBezTo>
                <a:cubicBezTo>
                  <a:pt x="388" y="2521"/>
                  <a:pt x="401" y="2523"/>
                  <a:pt x="411" y="2535"/>
                </a:cubicBezTo>
                <a:cubicBezTo>
                  <a:pt x="421" y="2545"/>
                  <a:pt x="441" y="2551"/>
                  <a:pt x="461" y="2556"/>
                </a:cubicBezTo>
                <a:cubicBezTo>
                  <a:pt x="474" y="2560"/>
                  <a:pt x="487" y="2564"/>
                  <a:pt x="498" y="2569"/>
                </a:cubicBezTo>
                <a:cubicBezTo>
                  <a:pt x="502" y="2570"/>
                  <a:pt x="502" y="2570"/>
                  <a:pt x="502" y="2570"/>
                </a:cubicBezTo>
                <a:cubicBezTo>
                  <a:pt x="503" y="2575"/>
                  <a:pt x="503" y="2575"/>
                  <a:pt x="503" y="2575"/>
                </a:cubicBezTo>
                <a:cubicBezTo>
                  <a:pt x="505" y="2581"/>
                  <a:pt x="507" y="2594"/>
                  <a:pt x="500" y="2604"/>
                </a:cubicBezTo>
                <a:cubicBezTo>
                  <a:pt x="500" y="2606"/>
                  <a:pt x="498" y="2608"/>
                  <a:pt x="497" y="2609"/>
                </a:cubicBezTo>
                <a:cubicBezTo>
                  <a:pt x="497" y="2610"/>
                  <a:pt x="497" y="2610"/>
                  <a:pt x="498" y="2610"/>
                </a:cubicBezTo>
                <a:cubicBezTo>
                  <a:pt x="513" y="2620"/>
                  <a:pt x="513" y="2620"/>
                  <a:pt x="513" y="2620"/>
                </a:cubicBezTo>
                <a:cubicBezTo>
                  <a:pt x="496" y="2626"/>
                  <a:pt x="496" y="2626"/>
                  <a:pt x="496" y="2626"/>
                </a:cubicBezTo>
                <a:cubicBezTo>
                  <a:pt x="490" y="2628"/>
                  <a:pt x="489" y="2631"/>
                  <a:pt x="492" y="2646"/>
                </a:cubicBezTo>
                <a:cubicBezTo>
                  <a:pt x="494" y="2656"/>
                  <a:pt x="496" y="2667"/>
                  <a:pt x="489" y="2676"/>
                </a:cubicBezTo>
                <a:cubicBezTo>
                  <a:pt x="484" y="2682"/>
                  <a:pt x="476" y="2685"/>
                  <a:pt x="464" y="2685"/>
                </a:cubicBezTo>
                <a:cubicBezTo>
                  <a:pt x="454" y="2685"/>
                  <a:pt x="440" y="2688"/>
                  <a:pt x="435" y="2695"/>
                </a:cubicBezTo>
                <a:cubicBezTo>
                  <a:pt x="433" y="2698"/>
                  <a:pt x="433" y="2700"/>
                  <a:pt x="432" y="2703"/>
                </a:cubicBezTo>
                <a:cubicBezTo>
                  <a:pt x="449" y="2698"/>
                  <a:pt x="462" y="2701"/>
                  <a:pt x="470" y="2713"/>
                </a:cubicBezTo>
                <a:cubicBezTo>
                  <a:pt x="478" y="2723"/>
                  <a:pt x="478" y="2723"/>
                  <a:pt x="478" y="2723"/>
                </a:cubicBezTo>
                <a:cubicBezTo>
                  <a:pt x="466" y="2727"/>
                  <a:pt x="466" y="2727"/>
                  <a:pt x="466" y="2727"/>
                </a:cubicBezTo>
                <a:cubicBezTo>
                  <a:pt x="459" y="2729"/>
                  <a:pt x="450" y="2734"/>
                  <a:pt x="443" y="2738"/>
                </a:cubicBezTo>
                <a:cubicBezTo>
                  <a:pt x="433" y="2744"/>
                  <a:pt x="429" y="2746"/>
                  <a:pt x="426" y="2746"/>
                </a:cubicBezTo>
                <a:cubicBezTo>
                  <a:pt x="423" y="2747"/>
                  <a:pt x="421" y="2747"/>
                  <a:pt x="419" y="2747"/>
                </a:cubicBezTo>
                <a:cubicBezTo>
                  <a:pt x="422" y="2750"/>
                  <a:pt x="426" y="2753"/>
                  <a:pt x="429" y="2755"/>
                </a:cubicBezTo>
                <a:cubicBezTo>
                  <a:pt x="431" y="2757"/>
                  <a:pt x="434" y="2759"/>
                  <a:pt x="437" y="2761"/>
                </a:cubicBezTo>
                <a:cubicBezTo>
                  <a:pt x="456" y="2776"/>
                  <a:pt x="456" y="2776"/>
                  <a:pt x="456" y="2776"/>
                </a:cubicBezTo>
                <a:cubicBezTo>
                  <a:pt x="432" y="2777"/>
                  <a:pt x="432" y="2777"/>
                  <a:pt x="432" y="2777"/>
                </a:cubicBezTo>
                <a:cubicBezTo>
                  <a:pt x="420" y="2778"/>
                  <a:pt x="417" y="2781"/>
                  <a:pt x="409" y="2794"/>
                </a:cubicBezTo>
                <a:cubicBezTo>
                  <a:pt x="400" y="2810"/>
                  <a:pt x="390" y="2811"/>
                  <a:pt x="384" y="2812"/>
                </a:cubicBezTo>
                <a:cubicBezTo>
                  <a:pt x="379" y="2812"/>
                  <a:pt x="378" y="2813"/>
                  <a:pt x="375" y="2816"/>
                </a:cubicBezTo>
                <a:cubicBezTo>
                  <a:pt x="377" y="2820"/>
                  <a:pt x="395" y="2832"/>
                  <a:pt x="428" y="2850"/>
                </a:cubicBezTo>
                <a:cubicBezTo>
                  <a:pt x="434" y="2853"/>
                  <a:pt x="439" y="2855"/>
                  <a:pt x="441" y="2856"/>
                </a:cubicBezTo>
                <a:cubicBezTo>
                  <a:pt x="451" y="2863"/>
                  <a:pt x="459" y="2871"/>
                  <a:pt x="467" y="2879"/>
                </a:cubicBezTo>
                <a:cubicBezTo>
                  <a:pt x="470" y="2881"/>
                  <a:pt x="473" y="2884"/>
                  <a:pt x="476" y="2886"/>
                </a:cubicBezTo>
                <a:cubicBezTo>
                  <a:pt x="481" y="2891"/>
                  <a:pt x="484" y="2891"/>
                  <a:pt x="485" y="2891"/>
                </a:cubicBezTo>
                <a:cubicBezTo>
                  <a:pt x="487" y="2891"/>
                  <a:pt x="489" y="2890"/>
                  <a:pt x="491" y="2890"/>
                </a:cubicBezTo>
                <a:cubicBezTo>
                  <a:pt x="495" y="2889"/>
                  <a:pt x="499" y="2889"/>
                  <a:pt x="504" y="2889"/>
                </a:cubicBezTo>
                <a:close/>
                <a:moveTo>
                  <a:pt x="4093" y="2293"/>
                </a:moveTo>
                <a:cubicBezTo>
                  <a:pt x="4070" y="2309"/>
                  <a:pt x="4070" y="2309"/>
                  <a:pt x="4070" y="2309"/>
                </a:cubicBezTo>
                <a:cubicBezTo>
                  <a:pt x="4065" y="2313"/>
                  <a:pt x="4065" y="2314"/>
                  <a:pt x="4067" y="2320"/>
                </a:cubicBezTo>
                <a:cubicBezTo>
                  <a:pt x="4069" y="2324"/>
                  <a:pt x="4071" y="2329"/>
                  <a:pt x="4070" y="2335"/>
                </a:cubicBezTo>
                <a:cubicBezTo>
                  <a:pt x="4076" y="2333"/>
                  <a:pt x="4082" y="2330"/>
                  <a:pt x="4086" y="2326"/>
                </a:cubicBezTo>
                <a:cubicBezTo>
                  <a:pt x="4095" y="2319"/>
                  <a:pt x="4095" y="2319"/>
                  <a:pt x="4095" y="2319"/>
                </a:cubicBezTo>
                <a:cubicBezTo>
                  <a:pt x="4096" y="2315"/>
                  <a:pt x="4095" y="2309"/>
                  <a:pt x="4094" y="2303"/>
                </a:cubicBezTo>
                <a:lnTo>
                  <a:pt x="4093" y="2293"/>
                </a:lnTo>
                <a:close/>
                <a:moveTo>
                  <a:pt x="5531" y="1549"/>
                </a:moveTo>
                <a:cubicBezTo>
                  <a:pt x="5533" y="1559"/>
                  <a:pt x="5539" y="1572"/>
                  <a:pt x="5543" y="1574"/>
                </a:cubicBezTo>
                <a:cubicBezTo>
                  <a:pt x="5543" y="1574"/>
                  <a:pt x="5544" y="1573"/>
                  <a:pt x="5545" y="1571"/>
                </a:cubicBezTo>
                <a:cubicBezTo>
                  <a:pt x="5552" y="1558"/>
                  <a:pt x="5552" y="1558"/>
                  <a:pt x="5552" y="1558"/>
                </a:cubicBezTo>
                <a:cubicBezTo>
                  <a:pt x="5548" y="1551"/>
                  <a:pt x="5541" y="1548"/>
                  <a:pt x="5531" y="1549"/>
                </a:cubicBezTo>
                <a:close/>
                <a:moveTo>
                  <a:pt x="1834" y="1142"/>
                </a:moveTo>
                <a:cubicBezTo>
                  <a:pt x="1834" y="1147"/>
                  <a:pt x="1834" y="1147"/>
                  <a:pt x="1834" y="1147"/>
                </a:cubicBezTo>
                <a:cubicBezTo>
                  <a:pt x="1836" y="1160"/>
                  <a:pt x="1842" y="1170"/>
                  <a:pt x="1849" y="1181"/>
                </a:cubicBezTo>
                <a:cubicBezTo>
                  <a:pt x="1857" y="1193"/>
                  <a:pt x="1864" y="1205"/>
                  <a:pt x="1866" y="1220"/>
                </a:cubicBezTo>
                <a:cubicBezTo>
                  <a:pt x="1871" y="1214"/>
                  <a:pt x="1872" y="1212"/>
                  <a:pt x="1870" y="1208"/>
                </a:cubicBezTo>
                <a:cubicBezTo>
                  <a:pt x="1864" y="1189"/>
                  <a:pt x="1849" y="1158"/>
                  <a:pt x="1834" y="1142"/>
                </a:cubicBezTo>
                <a:close/>
                <a:moveTo>
                  <a:pt x="2072" y="886"/>
                </a:moveTo>
                <a:cubicBezTo>
                  <a:pt x="2068" y="893"/>
                  <a:pt x="2062" y="899"/>
                  <a:pt x="2055" y="906"/>
                </a:cubicBezTo>
                <a:cubicBezTo>
                  <a:pt x="2043" y="915"/>
                  <a:pt x="2044" y="920"/>
                  <a:pt x="2046" y="935"/>
                </a:cubicBezTo>
                <a:cubicBezTo>
                  <a:pt x="2046" y="938"/>
                  <a:pt x="2047" y="943"/>
                  <a:pt x="2047" y="948"/>
                </a:cubicBezTo>
                <a:cubicBezTo>
                  <a:pt x="2048" y="960"/>
                  <a:pt x="2047" y="970"/>
                  <a:pt x="2047" y="978"/>
                </a:cubicBezTo>
                <a:cubicBezTo>
                  <a:pt x="2047" y="995"/>
                  <a:pt x="2046" y="1002"/>
                  <a:pt x="2058" y="1013"/>
                </a:cubicBezTo>
                <a:cubicBezTo>
                  <a:pt x="2061" y="1005"/>
                  <a:pt x="2068" y="1002"/>
                  <a:pt x="2073" y="1000"/>
                </a:cubicBezTo>
                <a:cubicBezTo>
                  <a:pt x="2078" y="997"/>
                  <a:pt x="2078" y="997"/>
                  <a:pt x="2078" y="996"/>
                </a:cubicBezTo>
                <a:cubicBezTo>
                  <a:pt x="2078" y="975"/>
                  <a:pt x="2075" y="958"/>
                  <a:pt x="2070" y="938"/>
                </a:cubicBezTo>
                <a:cubicBezTo>
                  <a:pt x="2068" y="924"/>
                  <a:pt x="2070" y="908"/>
                  <a:pt x="2072" y="891"/>
                </a:cubicBezTo>
                <a:cubicBezTo>
                  <a:pt x="2072" y="889"/>
                  <a:pt x="2072" y="887"/>
                  <a:pt x="2072" y="886"/>
                </a:cubicBezTo>
                <a:close/>
                <a:moveTo>
                  <a:pt x="3069" y="604"/>
                </a:moveTo>
                <a:cubicBezTo>
                  <a:pt x="3066" y="604"/>
                  <a:pt x="3059" y="611"/>
                  <a:pt x="3054" y="615"/>
                </a:cubicBezTo>
                <a:cubicBezTo>
                  <a:pt x="3051" y="618"/>
                  <a:pt x="3047" y="621"/>
                  <a:pt x="3044" y="624"/>
                </a:cubicBezTo>
                <a:cubicBezTo>
                  <a:pt x="3041" y="626"/>
                  <a:pt x="3041" y="626"/>
                  <a:pt x="3041" y="626"/>
                </a:cubicBezTo>
                <a:cubicBezTo>
                  <a:pt x="3048" y="624"/>
                  <a:pt x="3057" y="617"/>
                  <a:pt x="3065" y="611"/>
                </a:cubicBezTo>
                <a:cubicBezTo>
                  <a:pt x="3067" y="609"/>
                  <a:pt x="3069" y="608"/>
                  <a:pt x="3071" y="606"/>
                </a:cubicBezTo>
                <a:cubicBezTo>
                  <a:pt x="3070" y="604"/>
                  <a:pt x="3070" y="604"/>
                  <a:pt x="3069" y="604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41" name="Freeform 724"/>
          <p:cNvSpPr>
            <a:spLocks/>
          </p:cNvSpPr>
          <p:nvPr/>
        </p:nvSpPr>
        <p:spPr bwMode="auto">
          <a:xfrm>
            <a:off x="1652086" y="2769065"/>
            <a:ext cx="26120" cy="8708"/>
          </a:xfrm>
          <a:custGeom>
            <a:avLst/>
            <a:gdLst>
              <a:gd name="T0" fmla="*/ 17 w 38"/>
              <a:gd name="T1" fmla="*/ 0 h 16"/>
              <a:gd name="T2" fmla="*/ 38 w 38"/>
              <a:gd name="T3" fmla="*/ 3 h 16"/>
              <a:gd name="T4" fmla="*/ 0 w 38"/>
              <a:gd name="T5" fmla="*/ 16 h 16"/>
              <a:gd name="T6" fmla="*/ 17 w 38"/>
              <a:gd name="T7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16">
                <a:moveTo>
                  <a:pt x="17" y="0"/>
                </a:moveTo>
                <a:cubicBezTo>
                  <a:pt x="24" y="0"/>
                  <a:pt x="31" y="2"/>
                  <a:pt x="38" y="3"/>
                </a:cubicBezTo>
                <a:cubicBezTo>
                  <a:pt x="25" y="8"/>
                  <a:pt x="13" y="12"/>
                  <a:pt x="0" y="16"/>
                </a:cubicBezTo>
                <a:cubicBezTo>
                  <a:pt x="6" y="11"/>
                  <a:pt x="11" y="5"/>
                  <a:pt x="17" y="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42" name="Freeform 725"/>
          <p:cNvSpPr>
            <a:spLocks/>
          </p:cNvSpPr>
          <p:nvPr/>
        </p:nvSpPr>
        <p:spPr bwMode="auto">
          <a:xfrm>
            <a:off x="1630320" y="2762538"/>
            <a:ext cx="69650" cy="30472"/>
          </a:xfrm>
          <a:custGeom>
            <a:avLst/>
            <a:gdLst>
              <a:gd name="T0" fmla="*/ 0 w 108"/>
              <a:gd name="T1" fmla="*/ 48 h 48"/>
              <a:gd name="T2" fmla="*/ 29 w 108"/>
              <a:gd name="T3" fmla="*/ 20 h 48"/>
              <a:gd name="T4" fmla="*/ 35 w 108"/>
              <a:gd name="T5" fmla="*/ 14 h 48"/>
              <a:gd name="T6" fmla="*/ 46 w 108"/>
              <a:gd name="T7" fmla="*/ 2 h 48"/>
              <a:gd name="T8" fmla="*/ 49 w 108"/>
              <a:gd name="T9" fmla="*/ 0 h 48"/>
              <a:gd name="T10" fmla="*/ 53 w 108"/>
              <a:gd name="T11" fmla="*/ 0 h 48"/>
              <a:gd name="T12" fmla="*/ 68 w 108"/>
              <a:gd name="T13" fmla="*/ 3 h 48"/>
              <a:gd name="T14" fmla="*/ 108 w 108"/>
              <a:gd name="T15" fmla="*/ 11 h 48"/>
              <a:gd name="T16" fmla="*/ 65 w 108"/>
              <a:gd name="T17" fmla="*/ 26 h 48"/>
              <a:gd name="T18" fmla="*/ 38 w 108"/>
              <a:gd name="T19" fmla="*/ 35 h 48"/>
              <a:gd name="T20" fmla="*/ 0 w 108"/>
              <a:gd name="T21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8" h="48">
                <a:moveTo>
                  <a:pt x="0" y="48"/>
                </a:moveTo>
                <a:cubicBezTo>
                  <a:pt x="29" y="20"/>
                  <a:pt x="29" y="20"/>
                  <a:pt x="29" y="20"/>
                </a:cubicBezTo>
                <a:cubicBezTo>
                  <a:pt x="31" y="18"/>
                  <a:pt x="33" y="16"/>
                  <a:pt x="35" y="14"/>
                </a:cubicBezTo>
                <a:cubicBezTo>
                  <a:pt x="38" y="10"/>
                  <a:pt x="42" y="6"/>
                  <a:pt x="46" y="2"/>
                </a:cubicBezTo>
                <a:cubicBezTo>
                  <a:pt x="49" y="0"/>
                  <a:pt x="49" y="0"/>
                  <a:pt x="49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8" y="1"/>
                  <a:pt x="63" y="2"/>
                  <a:pt x="68" y="3"/>
                </a:cubicBezTo>
                <a:cubicBezTo>
                  <a:pt x="108" y="11"/>
                  <a:pt x="108" y="11"/>
                  <a:pt x="108" y="11"/>
                </a:cubicBezTo>
                <a:cubicBezTo>
                  <a:pt x="65" y="26"/>
                  <a:pt x="65" y="26"/>
                  <a:pt x="65" y="26"/>
                </a:cubicBezTo>
                <a:cubicBezTo>
                  <a:pt x="56" y="29"/>
                  <a:pt x="47" y="32"/>
                  <a:pt x="38" y="35"/>
                </a:cubicBezTo>
                <a:lnTo>
                  <a:pt x="0" y="48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43" name="Freeform 726"/>
          <p:cNvSpPr>
            <a:spLocks/>
          </p:cNvSpPr>
          <p:nvPr/>
        </p:nvSpPr>
        <p:spPr bwMode="auto">
          <a:xfrm>
            <a:off x="1534555" y="2840895"/>
            <a:ext cx="10882" cy="10882"/>
          </a:xfrm>
          <a:custGeom>
            <a:avLst/>
            <a:gdLst>
              <a:gd name="T0" fmla="*/ 8 w 17"/>
              <a:gd name="T1" fmla="*/ 0 h 17"/>
              <a:gd name="T2" fmla="*/ 17 w 17"/>
              <a:gd name="T3" fmla="*/ 17 h 17"/>
              <a:gd name="T4" fmla="*/ 0 w 17"/>
              <a:gd name="T5" fmla="*/ 9 h 17"/>
              <a:gd name="T6" fmla="*/ 8 w 17"/>
              <a:gd name="T7" fmla="*/ 0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" h="17">
                <a:moveTo>
                  <a:pt x="8" y="0"/>
                </a:moveTo>
                <a:cubicBezTo>
                  <a:pt x="11" y="6"/>
                  <a:pt x="14" y="11"/>
                  <a:pt x="17" y="17"/>
                </a:cubicBezTo>
                <a:cubicBezTo>
                  <a:pt x="11" y="14"/>
                  <a:pt x="6" y="12"/>
                  <a:pt x="0" y="9"/>
                </a:cubicBezTo>
                <a:cubicBezTo>
                  <a:pt x="3" y="6"/>
                  <a:pt x="5" y="3"/>
                  <a:pt x="8" y="0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44" name="Freeform 727"/>
          <p:cNvSpPr>
            <a:spLocks/>
          </p:cNvSpPr>
          <p:nvPr/>
        </p:nvSpPr>
        <p:spPr bwMode="auto">
          <a:xfrm>
            <a:off x="1525847" y="2830010"/>
            <a:ext cx="32648" cy="32648"/>
          </a:xfrm>
          <a:custGeom>
            <a:avLst/>
            <a:gdLst>
              <a:gd name="T0" fmla="*/ 52 w 52"/>
              <a:gd name="T1" fmla="*/ 52 h 52"/>
              <a:gd name="T2" fmla="*/ 27 w 52"/>
              <a:gd name="T3" fmla="*/ 41 h 52"/>
              <a:gd name="T4" fmla="*/ 10 w 52"/>
              <a:gd name="T5" fmla="*/ 34 h 52"/>
              <a:gd name="T6" fmla="*/ 0 w 52"/>
              <a:gd name="T7" fmla="*/ 29 h 52"/>
              <a:gd name="T8" fmla="*/ 23 w 52"/>
              <a:gd name="T9" fmla="*/ 0 h 52"/>
              <a:gd name="T10" fmla="*/ 52 w 52"/>
              <a:gd name="T11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" h="52">
                <a:moveTo>
                  <a:pt x="52" y="52"/>
                </a:moveTo>
                <a:cubicBezTo>
                  <a:pt x="27" y="41"/>
                  <a:pt x="27" y="41"/>
                  <a:pt x="27" y="41"/>
                </a:cubicBezTo>
                <a:cubicBezTo>
                  <a:pt x="22" y="39"/>
                  <a:pt x="16" y="36"/>
                  <a:pt x="10" y="34"/>
                </a:cubicBezTo>
                <a:cubicBezTo>
                  <a:pt x="0" y="29"/>
                  <a:pt x="0" y="29"/>
                  <a:pt x="0" y="29"/>
                </a:cubicBezTo>
                <a:cubicBezTo>
                  <a:pt x="23" y="0"/>
                  <a:pt x="23" y="0"/>
                  <a:pt x="23" y="0"/>
                </a:cubicBezTo>
                <a:lnTo>
                  <a:pt x="52" y="52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45" name="Freeform 728"/>
          <p:cNvSpPr>
            <a:spLocks/>
          </p:cNvSpPr>
          <p:nvPr/>
        </p:nvSpPr>
        <p:spPr bwMode="auto">
          <a:xfrm>
            <a:off x="1619438" y="2801714"/>
            <a:ext cx="23943" cy="17412"/>
          </a:xfrm>
          <a:custGeom>
            <a:avLst/>
            <a:gdLst>
              <a:gd name="T0" fmla="*/ 0 w 34"/>
              <a:gd name="T1" fmla="*/ 12 h 25"/>
              <a:gd name="T2" fmla="*/ 34 w 34"/>
              <a:gd name="T3" fmla="*/ 0 h 25"/>
              <a:gd name="T4" fmla="*/ 0 w 34"/>
              <a:gd name="T5" fmla="*/ 12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" h="25">
                <a:moveTo>
                  <a:pt x="0" y="12"/>
                </a:moveTo>
                <a:cubicBezTo>
                  <a:pt x="11" y="8"/>
                  <a:pt x="22" y="4"/>
                  <a:pt x="34" y="0"/>
                </a:cubicBezTo>
                <a:cubicBezTo>
                  <a:pt x="31" y="21"/>
                  <a:pt x="16" y="25"/>
                  <a:pt x="0" y="12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46" name="Freeform 729"/>
          <p:cNvSpPr>
            <a:spLocks/>
          </p:cNvSpPr>
          <p:nvPr/>
        </p:nvSpPr>
        <p:spPr bwMode="auto">
          <a:xfrm>
            <a:off x="1608555" y="2793009"/>
            <a:ext cx="41355" cy="28294"/>
          </a:xfrm>
          <a:custGeom>
            <a:avLst/>
            <a:gdLst>
              <a:gd name="T0" fmla="*/ 36 w 63"/>
              <a:gd name="T1" fmla="*/ 41 h 41"/>
              <a:gd name="T2" fmla="*/ 12 w 63"/>
              <a:gd name="T3" fmla="*/ 32 h 41"/>
              <a:gd name="T4" fmla="*/ 0 w 63"/>
              <a:gd name="T5" fmla="*/ 21 h 41"/>
              <a:gd name="T6" fmla="*/ 15 w 63"/>
              <a:gd name="T7" fmla="*/ 16 h 41"/>
              <a:gd name="T8" fmla="*/ 49 w 63"/>
              <a:gd name="T9" fmla="*/ 5 h 41"/>
              <a:gd name="T10" fmla="*/ 63 w 63"/>
              <a:gd name="T11" fmla="*/ 0 h 41"/>
              <a:gd name="T12" fmla="*/ 61 w 63"/>
              <a:gd name="T13" fmla="*/ 15 h 41"/>
              <a:gd name="T14" fmla="*/ 36 w 63"/>
              <a:gd name="T15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3" h="41">
                <a:moveTo>
                  <a:pt x="36" y="41"/>
                </a:moveTo>
                <a:cubicBezTo>
                  <a:pt x="28" y="41"/>
                  <a:pt x="20" y="38"/>
                  <a:pt x="12" y="32"/>
                </a:cubicBezTo>
                <a:cubicBezTo>
                  <a:pt x="0" y="21"/>
                  <a:pt x="0" y="21"/>
                  <a:pt x="0" y="21"/>
                </a:cubicBezTo>
                <a:cubicBezTo>
                  <a:pt x="15" y="16"/>
                  <a:pt x="15" y="16"/>
                  <a:pt x="15" y="16"/>
                </a:cubicBezTo>
                <a:cubicBezTo>
                  <a:pt x="26" y="12"/>
                  <a:pt x="37" y="9"/>
                  <a:pt x="49" y="5"/>
                </a:cubicBezTo>
                <a:cubicBezTo>
                  <a:pt x="63" y="0"/>
                  <a:pt x="63" y="0"/>
                  <a:pt x="63" y="0"/>
                </a:cubicBezTo>
                <a:cubicBezTo>
                  <a:pt x="61" y="15"/>
                  <a:pt x="61" y="15"/>
                  <a:pt x="61" y="15"/>
                </a:cubicBezTo>
                <a:cubicBezTo>
                  <a:pt x="58" y="34"/>
                  <a:pt x="46" y="41"/>
                  <a:pt x="36" y="41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47" name="Freeform 730"/>
          <p:cNvSpPr>
            <a:spLocks/>
          </p:cNvSpPr>
          <p:nvPr/>
        </p:nvSpPr>
        <p:spPr bwMode="auto">
          <a:xfrm>
            <a:off x="1665147" y="2901837"/>
            <a:ext cx="115357" cy="58768"/>
          </a:xfrm>
          <a:custGeom>
            <a:avLst/>
            <a:gdLst>
              <a:gd name="T0" fmla="*/ 0 w 177"/>
              <a:gd name="T1" fmla="*/ 89 h 91"/>
              <a:gd name="T2" fmla="*/ 72 w 177"/>
              <a:gd name="T3" fmla="*/ 17 h 91"/>
              <a:gd name="T4" fmla="*/ 61 w 177"/>
              <a:gd name="T5" fmla="*/ 7 h 91"/>
              <a:gd name="T6" fmla="*/ 97 w 177"/>
              <a:gd name="T7" fmla="*/ 3 h 91"/>
              <a:gd name="T8" fmla="*/ 74 w 177"/>
              <a:gd name="T9" fmla="*/ 33 h 91"/>
              <a:gd name="T10" fmla="*/ 95 w 177"/>
              <a:gd name="T11" fmla="*/ 30 h 91"/>
              <a:gd name="T12" fmla="*/ 85 w 177"/>
              <a:gd name="T13" fmla="*/ 41 h 91"/>
              <a:gd name="T14" fmla="*/ 177 w 177"/>
              <a:gd name="T15" fmla="*/ 46 h 91"/>
              <a:gd name="T16" fmla="*/ 35 w 177"/>
              <a:gd name="T17" fmla="*/ 91 h 91"/>
              <a:gd name="T18" fmla="*/ 0 w 177"/>
              <a:gd name="T19" fmla="*/ 89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7" h="91">
                <a:moveTo>
                  <a:pt x="0" y="89"/>
                </a:moveTo>
                <a:cubicBezTo>
                  <a:pt x="18" y="66"/>
                  <a:pt x="40" y="17"/>
                  <a:pt x="72" y="17"/>
                </a:cubicBezTo>
                <a:cubicBezTo>
                  <a:pt x="69" y="14"/>
                  <a:pt x="65" y="10"/>
                  <a:pt x="61" y="7"/>
                </a:cubicBezTo>
                <a:cubicBezTo>
                  <a:pt x="71" y="1"/>
                  <a:pt x="84" y="0"/>
                  <a:pt x="97" y="3"/>
                </a:cubicBezTo>
                <a:cubicBezTo>
                  <a:pt x="82" y="9"/>
                  <a:pt x="74" y="19"/>
                  <a:pt x="74" y="33"/>
                </a:cubicBezTo>
                <a:cubicBezTo>
                  <a:pt x="81" y="31"/>
                  <a:pt x="88" y="32"/>
                  <a:pt x="95" y="30"/>
                </a:cubicBezTo>
                <a:cubicBezTo>
                  <a:pt x="92" y="33"/>
                  <a:pt x="89" y="37"/>
                  <a:pt x="85" y="41"/>
                </a:cubicBezTo>
                <a:cubicBezTo>
                  <a:pt x="121" y="36"/>
                  <a:pt x="142" y="38"/>
                  <a:pt x="177" y="46"/>
                </a:cubicBezTo>
                <a:cubicBezTo>
                  <a:pt x="150" y="49"/>
                  <a:pt x="29" y="47"/>
                  <a:pt x="35" y="91"/>
                </a:cubicBezTo>
                <a:cubicBezTo>
                  <a:pt x="24" y="90"/>
                  <a:pt x="12" y="90"/>
                  <a:pt x="0" y="89"/>
                </a:cubicBezTo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48" name="Freeform 731"/>
          <p:cNvSpPr>
            <a:spLocks noEditPoints="1"/>
          </p:cNvSpPr>
          <p:nvPr/>
        </p:nvSpPr>
        <p:spPr bwMode="auto">
          <a:xfrm>
            <a:off x="1654265" y="2895305"/>
            <a:ext cx="161065" cy="71826"/>
          </a:xfrm>
          <a:custGeom>
            <a:avLst/>
            <a:gdLst>
              <a:gd name="T0" fmla="*/ 64 w 250"/>
              <a:gd name="T1" fmla="*/ 111 h 111"/>
              <a:gd name="T2" fmla="*/ 53 w 250"/>
              <a:gd name="T3" fmla="*/ 110 h 111"/>
              <a:gd name="T4" fmla="*/ 23 w 250"/>
              <a:gd name="T5" fmla="*/ 109 h 111"/>
              <a:gd name="T6" fmla="*/ 0 w 250"/>
              <a:gd name="T7" fmla="*/ 107 h 111"/>
              <a:gd name="T8" fmla="*/ 11 w 250"/>
              <a:gd name="T9" fmla="*/ 94 h 111"/>
              <a:gd name="T10" fmla="*/ 23 w 250"/>
              <a:gd name="T11" fmla="*/ 75 h 111"/>
              <a:gd name="T12" fmla="*/ 71 w 250"/>
              <a:gd name="T13" fmla="*/ 22 h 111"/>
              <a:gd name="T14" fmla="*/ 64 w 250"/>
              <a:gd name="T15" fmla="*/ 16 h 111"/>
              <a:gd name="T16" fmla="*/ 74 w 250"/>
              <a:gd name="T17" fmla="*/ 9 h 111"/>
              <a:gd name="T18" fmla="*/ 117 w 250"/>
              <a:gd name="T19" fmla="*/ 5 h 111"/>
              <a:gd name="T20" fmla="*/ 143 w 250"/>
              <a:gd name="T21" fmla="*/ 13 h 111"/>
              <a:gd name="T22" fmla="*/ 118 w 250"/>
              <a:gd name="T23" fmla="*/ 22 h 111"/>
              <a:gd name="T24" fmla="*/ 107 w 250"/>
              <a:gd name="T25" fmla="*/ 29 h 111"/>
              <a:gd name="T26" fmla="*/ 110 w 250"/>
              <a:gd name="T27" fmla="*/ 31 h 111"/>
              <a:gd name="T28" fmla="*/ 110 w 250"/>
              <a:gd name="T29" fmla="*/ 31 h 111"/>
              <a:gd name="T30" fmla="*/ 138 w 250"/>
              <a:gd name="T31" fmla="*/ 23 h 111"/>
              <a:gd name="T32" fmla="*/ 125 w 250"/>
              <a:gd name="T33" fmla="*/ 39 h 111"/>
              <a:gd name="T34" fmla="*/ 197 w 250"/>
              <a:gd name="T35" fmla="*/ 47 h 111"/>
              <a:gd name="T36" fmla="*/ 250 w 250"/>
              <a:gd name="T37" fmla="*/ 59 h 111"/>
              <a:gd name="T38" fmla="*/ 196 w 250"/>
              <a:gd name="T39" fmla="*/ 65 h 111"/>
              <a:gd name="T40" fmla="*/ 176 w 250"/>
              <a:gd name="T41" fmla="*/ 67 h 111"/>
              <a:gd name="T42" fmla="*/ 65 w 250"/>
              <a:gd name="T43" fmla="*/ 90 h 111"/>
              <a:gd name="T44" fmla="*/ 62 w 250"/>
              <a:gd name="T45" fmla="*/ 100 h 111"/>
              <a:gd name="T46" fmla="*/ 64 w 250"/>
              <a:gd name="T47" fmla="*/ 111 h 111"/>
              <a:gd name="T48" fmla="*/ 35 w 250"/>
              <a:gd name="T49" fmla="*/ 91 h 111"/>
              <a:gd name="T50" fmla="*/ 45 w 250"/>
              <a:gd name="T51" fmla="*/ 91 h 111"/>
              <a:gd name="T52" fmla="*/ 51 w 250"/>
              <a:gd name="T53" fmla="*/ 79 h 111"/>
              <a:gd name="T54" fmla="*/ 83 w 250"/>
              <a:gd name="T55" fmla="*/ 60 h 111"/>
              <a:gd name="T56" fmla="*/ 88 w 250"/>
              <a:gd name="T57" fmla="*/ 54 h 111"/>
              <a:gd name="T58" fmla="*/ 84 w 250"/>
              <a:gd name="T59" fmla="*/ 56 h 111"/>
              <a:gd name="T60" fmla="*/ 83 w 250"/>
              <a:gd name="T61" fmla="*/ 44 h 111"/>
              <a:gd name="T62" fmla="*/ 83 w 250"/>
              <a:gd name="T63" fmla="*/ 37 h 111"/>
              <a:gd name="T64" fmla="*/ 39 w 250"/>
              <a:gd name="T65" fmla="*/ 85 h 111"/>
              <a:gd name="T66" fmla="*/ 35 w 250"/>
              <a:gd name="T67" fmla="*/ 91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0" h="111">
                <a:moveTo>
                  <a:pt x="64" y="111"/>
                </a:moveTo>
                <a:cubicBezTo>
                  <a:pt x="53" y="110"/>
                  <a:pt x="53" y="110"/>
                  <a:pt x="53" y="110"/>
                </a:cubicBezTo>
                <a:cubicBezTo>
                  <a:pt x="43" y="110"/>
                  <a:pt x="33" y="109"/>
                  <a:pt x="23" y="109"/>
                </a:cubicBezTo>
                <a:cubicBezTo>
                  <a:pt x="0" y="107"/>
                  <a:pt x="0" y="107"/>
                  <a:pt x="0" y="107"/>
                </a:cubicBezTo>
                <a:cubicBezTo>
                  <a:pt x="11" y="94"/>
                  <a:pt x="11" y="94"/>
                  <a:pt x="11" y="94"/>
                </a:cubicBezTo>
                <a:cubicBezTo>
                  <a:pt x="15" y="88"/>
                  <a:pt x="19" y="82"/>
                  <a:pt x="23" y="75"/>
                </a:cubicBezTo>
                <a:cubicBezTo>
                  <a:pt x="36" y="55"/>
                  <a:pt x="51" y="32"/>
                  <a:pt x="71" y="22"/>
                </a:cubicBezTo>
                <a:cubicBezTo>
                  <a:pt x="64" y="16"/>
                  <a:pt x="64" y="16"/>
                  <a:pt x="64" y="16"/>
                </a:cubicBezTo>
                <a:cubicBezTo>
                  <a:pt x="74" y="9"/>
                  <a:pt x="74" y="9"/>
                  <a:pt x="74" y="9"/>
                </a:cubicBezTo>
                <a:cubicBezTo>
                  <a:pt x="86" y="2"/>
                  <a:pt x="102" y="0"/>
                  <a:pt x="117" y="5"/>
                </a:cubicBezTo>
                <a:cubicBezTo>
                  <a:pt x="143" y="13"/>
                  <a:pt x="143" y="13"/>
                  <a:pt x="143" y="13"/>
                </a:cubicBezTo>
                <a:cubicBezTo>
                  <a:pt x="118" y="22"/>
                  <a:pt x="118" y="22"/>
                  <a:pt x="118" y="22"/>
                </a:cubicBezTo>
                <a:cubicBezTo>
                  <a:pt x="113" y="24"/>
                  <a:pt x="110" y="26"/>
                  <a:pt x="107" y="29"/>
                </a:cubicBezTo>
                <a:cubicBezTo>
                  <a:pt x="110" y="31"/>
                  <a:pt x="110" y="31"/>
                  <a:pt x="110" y="31"/>
                </a:cubicBezTo>
                <a:cubicBezTo>
                  <a:pt x="110" y="31"/>
                  <a:pt x="110" y="31"/>
                  <a:pt x="110" y="31"/>
                </a:cubicBezTo>
                <a:cubicBezTo>
                  <a:pt x="138" y="23"/>
                  <a:pt x="138" y="23"/>
                  <a:pt x="138" y="23"/>
                </a:cubicBezTo>
                <a:cubicBezTo>
                  <a:pt x="125" y="39"/>
                  <a:pt x="125" y="39"/>
                  <a:pt x="125" y="39"/>
                </a:cubicBezTo>
                <a:cubicBezTo>
                  <a:pt x="150" y="38"/>
                  <a:pt x="171" y="42"/>
                  <a:pt x="197" y="47"/>
                </a:cubicBezTo>
                <a:cubicBezTo>
                  <a:pt x="250" y="59"/>
                  <a:pt x="250" y="59"/>
                  <a:pt x="250" y="59"/>
                </a:cubicBezTo>
                <a:cubicBezTo>
                  <a:pt x="196" y="65"/>
                  <a:pt x="196" y="65"/>
                  <a:pt x="196" y="65"/>
                </a:cubicBezTo>
                <a:cubicBezTo>
                  <a:pt x="191" y="66"/>
                  <a:pt x="184" y="66"/>
                  <a:pt x="176" y="67"/>
                </a:cubicBezTo>
                <a:cubicBezTo>
                  <a:pt x="145" y="68"/>
                  <a:pt x="81" y="72"/>
                  <a:pt x="65" y="90"/>
                </a:cubicBezTo>
                <a:cubicBezTo>
                  <a:pt x="63" y="93"/>
                  <a:pt x="62" y="96"/>
                  <a:pt x="62" y="100"/>
                </a:cubicBezTo>
                <a:lnTo>
                  <a:pt x="64" y="111"/>
                </a:lnTo>
                <a:close/>
                <a:moveTo>
                  <a:pt x="35" y="91"/>
                </a:moveTo>
                <a:cubicBezTo>
                  <a:pt x="38" y="91"/>
                  <a:pt x="42" y="91"/>
                  <a:pt x="45" y="91"/>
                </a:cubicBezTo>
                <a:cubicBezTo>
                  <a:pt x="46" y="87"/>
                  <a:pt x="48" y="82"/>
                  <a:pt x="51" y="79"/>
                </a:cubicBezTo>
                <a:cubicBezTo>
                  <a:pt x="58" y="70"/>
                  <a:pt x="69" y="64"/>
                  <a:pt x="83" y="60"/>
                </a:cubicBezTo>
                <a:cubicBezTo>
                  <a:pt x="88" y="54"/>
                  <a:pt x="88" y="54"/>
                  <a:pt x="88" y="54"/>
                </a:cubicBezTo>
                <a:cubicBezTo>
                  <a:pt x="84" y="56"/>
                  <a:pt x="84" y="56"/>
                  <a:pt x="84" y="56"/>
                </a:cubicBezTo>
                <a:cubicBezTo>
                  <a:pt x="83" y="44"/>
                  <a:pt x="83" y="44"/>
                  <a:pt x="83" y="44"/>
                </a:cubicBezTo>
                <a:cubicBezTo>
                  <a:pt x="83" y="42"/>
                  <a:pt x="83" y="39"/>
                  <a:pt x="83" y="37"/>
                </a:cubicBezTo>
                <a:cubicBezTo>
                  <a:pt x="66" y="43"/>
                  <a:pt x="51" y="66"/>
                  <a:pt x="39" y="85"/>
                </a:cubicBezTo>
                <a:cubicBezTo>
                  <a:pt x="37" y="87"/>
                  <a:pt x="36" y="89"/>
                  <a:pt x="35" y="91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49" name="Freeform 732"/>
          <p:cNvSpPr>
            <a:spLocks/>
          </p:cNvSpPr>
          <p:nvPr/>
        </p:nvSpPr>
        <p:spPr bwMode="auto">
          <a:xfrm>
            <a:off x="1945921" y="3147785"/>
            <a:ext cx="82709" cy="163242"/>
          </a:xfrm>
          <a:custGeom>
            <a:avLst/>
            <a:gdLst>
              <a:gd name="T0" fmla="*/ 50 w 127"/>
              <a:gd name="T1" fmla="*/ 2 h 251"/>
              <a:gd name="T2" fmla="*/ 48 w 127"/>
              <a:gd name="T3" fmla="*/ 22 h 251"/>
              <a:gd name="T4" fmla="*/ 63 w 127"/>
              <a:gd name="T5" fmla="*/ 15 h 251"/>
              <a:gd name="T6" fmla="*/ 67 w 127"/>
              <a:gd name="T7" fmla="*/ 22 h 251"/>
              <a:gd name="T8" fmla="*/ 99 w 127"/>
              <a:gd name="T9" fmla="*/ 154 h 251"/>
              <a:gd name="T10" fmla="*/ 106 w 127"/>
              <a:gd name="T11" fmla="*/ 223 h 251"/>
              <a:gd name="T12" fmla="*/ 104 w 127"/>
              <a:gd name="T13" fmla="*/ 186 h 251"/>
              <a:gd name="T14" fmla="*/ 93 w 127"/>
              <a:gd name="T15" fmla="*/ 190 h 251"/>
              <a:gd name="T16" fmla="*/ 80 w 127"/>
              <a:gd name="T17" fmla="*/ 175 h 251"/>
              <a:gd name="T18" fmla="*/ 67 w 127"/>
              <a:gd name="T19" fmla="*/ 134 h 251"/>
              <a:gd name="T20" fmla="*/ 45 w 127"/>
              <a:gd name="T21" fmla="*/ 125 h 251"/>
              <a:gd name="T22" fmla="*/ 33 w 127"/>
              <a:gd name="T23" fmla="*/ 78 h 251"/>
              <a:gd name="T24" fmla="*/ 9 w 127"/>
              <a:gd name="T25" fmla="*/ 51 h 251"/>
              <a:gd name="T26" fmla="*/ 52 w 127"/>
              <a:gd name="T27" fmla="*/ 39 h 251"/>
              <a:gd name="T28" fmla="*/ 48 w 127"/>
              <a:gd name="T29" fmla="*/ 9 h 251"/>
              <a:gd name="T30" fmla="*/ 30 w 127"/>
              <a:gd name="T31" fmla="*/ 0 h 251"/>
              <a:gd name="T32" fmla="*/ 50 w 127"/>
              <a:gd name="T33" fmla="*/ 2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7" h="251">
                <a:moveTo>
                  <a:pt x="50" y="2"/>
                </a:moveTo>
                <a:cubicBezTo>
                  <a:pt x="49" y="10"/>
                  <a:pt x="59" y="12"/>
                  <a:pt x="48" y="22"/>
                </a:cubicBezTo>
                <a:cubicBezTo>
                  <a:pt x="53" y="20"/>
                  <a:pt x="58" y="17"/>
                  <a:pt x="63" y="15"/>
                </a:cubicBezTo>
                <a:cubicBezTo>
                  <a:pt x="64" y="17"/>
                  <a:pt x="66" y="20"/>
                  <a:pt x="67" y="22"/>
                </a:cubicBezTo>
                <a:cubicBezTo>
                  <a:pt x="48" y="43"/>
                  <a:pt x="84" y="130"/>
                  <a:pt x="99" y="154"/>
                </a:cubicBezTo>
                <a:cubicBezTo>
                  <a:pt x="114" y="180"/>
                  <a:pt x="127" y="202"/>
                  <a:pt x="106" y="223"/>
                </a:cubicBezTo>
                <a:cubicBezTo>
                  <a:pt x="78" y="251"/>
                  <a:pt x="96" y="205"/>
                  <a:pt x="104" y="186"/>
                </a:cubicBezTo>
                <a:cubicBezTo>
                  <a:pt x="100" y="187"/>
                  <a:pt x="97" y="188"/>
                  <a:pt x="93" y="190"/>
                </a:cubicBezTo>
                <a:cubicBezTo>
                  <a:pt x="104" y="169"/>
                  <a:pt x="93" y="147"/>
                  <a:pt x="80" y="175"/>
                </a:cubicBezTo>
                <a:cubicBezTo>
                  <a:pt x="75" y="161"/>
                  <a:pt x="71" y="147"/>
                  <a:pt x="67" y="134"/>
                </a:cubicBezTo>
                <a:cubicBezTo>
                  <a:pt x="49" y="167"/>
                  <a:pt x="54" y="138"/>
                  <a:pt x="45" y="125"/>
                </a:cubicBezTo>
                <a:cubicBezTo>
                  <a:pt x="35" y="111"/>
                  <a:pt x="0" y="89"/>
                  <a:pt x="33" y="78"/>
                </a:cubicBezTo>
                <a:cubicBezTo>
                  <a:pt x="15" y="78"/>
                  <a:pt x="1" y="69"/>
                  <a:pt x="9" y="51"/>
                </a:cubicBezTo>
                <a:cubicBezTo>
                  <a:pt x="20" y="25"/>
                  <a:pt x="25" y="33"/>
                  <a:pt x="52" y="39"/>
                </a:cubicBezTo>
                <a:cubicBezTo>
                  <a:pt x="44" y="22"/>
                  <a:pt x="46" y="24"/>
                  <a:pt x="48" y="9"/>
                </a:cubicBezTo>
                <a:cubicBezTo>
                  <a:pt x="42" y="7"/>
                  <a:pt x="36" y="2"/>
                  <a:pt x="30" y="0"/>
                </a:cubicBezTo>
                <a:cubicBezTo>
                  <a:pt x="37" y="1"/>
                  <a:pt x="44" y="1"/>
                  <a:pt x="50" y="2"/>
                </a:cubicBezTo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50" name="Freeform 733"/>
          <p:cNvSpPr>
            <a:spLocks noEditPoints="1"/>
          </p:cNvSpPr>
          <p:nvPr/>
        </p:nvSpPr>
        <p:spPr bwMode="auto">
          <a:xfrm>
            <a:off x="1943745" y="3141258"/>
            <a:ext cx="87062" cy="163242"/>
          </a:xfrm>
          <a:custGeom>
            <a:avLst/>
            <a:gdLst>
              <a:gd name="T0" fmla="*/ 89 w 136"/>
              <a:gd name="T1" fmla="*/ 245 h 250"/>
              <a:gd name="T2" fmla="*/ 78 w 136"/>
              <a:gd name="T3" fmla="*/ 215 h 250"/>
              <a:gd name="T4" fmla="*/ 76 w 136"/>
              <a:gd name="T5" fmla="*/ 186 h 250"/>
              <a:gd name="T6" fmla="*/ 60 w 136"/>
              <a:gd name="T7" fmla="*/ 167 h 250"/>
              <a:gd name="T8" fmla="*/ 42 w 136"/>
              <a:gd name="T9" fmla="*/ 139 h 250"/>
              <a:gd name="T10" fmla="*/ 16 w 136"/>
              <a:gd name="T11" fmla="*/ 96 h 250"/>
              <a:gd name="T12" fmla="*/ 6 w 136"/>
              <a:gd name="T13" fmla="*/ 83 h 250"/>
              <a:gd name="T14" fmla="*/ 0 w 136"/>
              <a:gd name="T15" fmla="*/ 69 h 250"/>
              <a:gd name="T16" fmla="*/ 5 w 136"/>
              <a:gd name="T17" fmla="*/ 56 h 250"/>
              <a:gd name="T18" fmla="*/ 38 w 136"/>
              <a:gd name="T19" fmla="*/ 34 h 250"/>
              <a:gd name="T20" fmla="*/ 43 w 136"/>
              <a:gd name="T21" fmla="*/ 23 h 250"/>
              <a:gd name="T22" fmla="*/ 32 w 136"/>
              <a:gd name="T23" fmla="*/ 18 h 250"/>
              <a:gd name="T24" fmla="*/ 43 w 136"/>
              <a:gd name="T25" fmla="*/ 0 h 250"/>
              <a:gd name="T26" fmla="*/ 65 w 136"/>
              <a:gd name="T27" fmla="*/ 3 h 250"/>
              <a:gd name="T28" fmla="*/ 66 w 136"/>
              <a:gd name="T29" fmla="*/ 15 h 250"/>
              <a:gd name="T30" fmla="*/ 77 w 136"/>
              <a:gd name="T31" fmla="*/ 20 h 250"/>
              <a:gd name="T32" fmla="*/ 83 w 136"/>
              <a:gd name="T33" fmla="*/ 32 h 250"/>
              <a:gd name="T34" fmla="*/ 80 w 136"/>
              <a:gd name="T35" fmla="*/ 78 h 250"/>
              <a:gd name="T36" fmla="*/ 81 w 136"/>
              <a:gd name="T37" fmla="*/ 82 h 250"/>
              <a:gd name="T38" fmla="*/ 124 w 136"/>
              <a:gd name="T39" fmla="*/ 180 h 250"/>
              <a:gd name="T40" fmla="*/ 125 w 136"/>
              <a:gd name="T41" fmla="*/ 182 h 250"/>
              <a:gd name="T42" fmla="*/ 98 w 136"/>
              <a:gd name="T43" fmla="*/ 250 h 250"/>
              <a:gd name="T44" fmla="*/ 76 w 136"/>
              <a:gd name="T45" fmla="*/ 125 h 250"/>
              <a:gd name="T46" fmla="*/ 88 w 136"/>
              <a:gd name="T47" fmla="*/ 164 h 250"/>
              <a:gd name="T48" fmla="*/ 76 w 136"/>
              <a:gd name="T49" fmla="*/ 125 h 250"/>
              <a:gd name="T50" fmla="*/ 41 w 136"/>
              <a:gd name="T51" fmla="*/ 96 h 250"/>
              <a:gd name="T52" fmla="*/ 47 w 136"/>
              <a:gd name="T53" fmla="*/ 117 h 250"/>
              <a:gd name="T54" fmla="*/ 63 w 136"/>
              <a:gd name="T55" fmla="*/ 140 h 250"/>
              <a:gd name="T56" fmla="*/ 74 w 136"/>
              <a:gd name="T57" fmla="*/ 120 h 250"/>
              <a:gd name="T58" fmla="*/ 26 w 136"/>
              <a:gd name="T59" fmla="*/ 56 h 250"/>
              <a:gd name="T60" fmla="*/ 21 w 136"/>
              <a:gd name="T61" fmla="*/ 73 h 250"/>
              <a:gd name="T62" fmla="*/ 61 w 136"/>
              <a:gd name="T63" fmla="*/ 78 h 250"/>
              <a:gd name="T64" fmla="*/ 55 w 136"/>
              <a:gd name="T65" fmla="*/ 57 h 250"/>
              <a:gd name="T66" fmla="*/ 34 w 136"/>
              <a:gd name="T67" fmla="*/ 52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36" h="250">
                <a:moveTo>
                  <a:pt x="93" y="250"/>
                </a:moveTo>
                <a:cubicBezTo>
                  <a:pt x="89" y="245"/>
                  <a:pt x="89" y="245"/>
                  <a:pt x="89" y="245"/>
                </a:cubicBezTo>
                <a:cubicBezTo>
                  <a:pt x="87" y="242"/>
                  <a:pt x="83" y="237"/>
                  <a:pt x="93" y="210"/>
                </a:cubicBezTo>
                <a:cubicBezTo>
                  <a:pt x="78" y="215"/>
                  <a:pt x="78" y="215"/>
                  <a:pt x="78" y="215"/>
                </a:cubicBezTo>
                <a:cubicBezTo>
                  <a:pt x="83" y="207"/>
                  <a:pt x="83" y="207"/>
                  <a:pt x="83" y="207"/>
                </a:cubicBezTo>
                <a:cubicBezTo>
                  <a:pt x="76" y="186"/>
                  <a:pt x="76" y="186"/>
                  <a:pt x="76" y="186"/>
                </a:cubicBezTo>
                <a:cubicBezTo>
                  <a:pt x="74" y="179"/>
                  <a:pt x="71" y="171"/>
                  <a:pt x="69" y="164"/>
                </a:cubicBezTo>
                <a:cubicBezTo>
                  <a:pt x="66" y="166"/>
                  <a:pt x="64" y="167"/>
                  <a:pt x="60" y="167"/>
                </a:cubicBezTo>
                <a:cubicBezTo>
                  <a:pt x="51" y="167"/>
                  <a:pt x="49" y="158"/>
                  <a:pt x="47" y="151"/>
                </a:cubicBezTo>
                <a:cubicBezTo>
                  <a:pt x="46" y="147"/>
                  <a:pt x="44" y="142"/>
                  <a:pt x="42" y="139"/>
                </a:cubicBezTo>
                <a:cubicBezTo>
                  <a:pt x="40" y="136"/>
                  <a:pt x="37" y="133"/>
                  <a:pt x="34" y="130"/>
                </a:cubicBezTo>
                <a:cubicBezTo>
                  <a:pt x="24" y="120"/>
                  <a:pt x="13" y="109"/>
                  <a:pt x="16" y="96"/>
                </a:cubicBezTo>
                <a:cubicBezTo>
                  <a:pt x="16" y="94"/>
                  <a:pt x="16" y="93"/>
                  <a:pt x="17" y="92"/>
                </a:cubicBezTo>
                <a:cubicBezTo>
                  <a:pt x="12" y="90"/>
                  <a:pt x="9" y="87"/>
                  <a:pt x="6" y="83"/>
                </a:cubicBezTo>
                <a:cubicBezTo>
                  <a:pt x="4" y="79"/>
                  <a:pt x="2" y="75"/>
                  <a:pt x="2" y="68"/>
                </a:cubicBezTo>
                <a:cubicBezTo>
                  <a:pt x="0" y="69"/>
                  <a:pt x="0" y="69"/>
                  <a:pt x="0" y="69"/>
                </a:cubicBezTo>
                <a:cubicBezTo>
                  <a:pt x="2" y="67"/>
                  <a:pt x="2" y="67"/>
                  <a:pt x="2" y="67"/>
                </a:cubicBezTo>
                <a:cubicBezTo>
                  <a:pt x="2" y="64"/>
                  <a:pt x="3" y="60"/>
                  <a:pt x="5" y="56"/>
                </a:cubicBezTo>
                <a:cubicBezTo>
                  <a:pt x="10" y="45"/>
                  <a:pt x="16" y="33"/>
                  <a:pt x="30" y="33"/>
                </a:cubicBezTo>
                <a:cubicBezTo>
                  <a:pt x="33" y="33"/>
                  <a:pt x="35" y="33"/>
                  <a:pt x="38" y="34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7"/>
                  <a:pt x="43" y="26"/>
                  <a:pt x="43" y="23"/>
                </a:cubicBezTo>
                <a:cubicBezTo>
                  <a:pt x="42" y="23"/>
                  <a:pt x="42" y="22"/>
                  <a:pt x="41" y="22"/>
                </a:cubicBezTo>
                <a:cubicBezTo>
                  <a:pt x="38" y="20"/>
                  <a:pt x="35" y="18"/>
                  <a:pt x="32" y="18"/>
                </a:cubicBezTo>
                <a:cubicBezTo>
                  <a:pt x="36" y="0"/>
                  <a:pt x="36" y="0"/>
                  <a:pt x="36" y="0"/>
                </a:cubicBezTo>
                <a:cubicBezTo>
                  <a:pt x="38" y="0"/>
                  <a:pt x="41" y="0"/>
                  <a:pt x="43" y="0"/>
                </a:cubicBezTo>
                <a:cubicBezTo>
                  <a:pt x="48" y="1"/>
                  <a:pt x="52" y="1"/>
                  <a:pt x="57" y="2"/>
                </a:cubicBezTo>
                <a:cubicBezTo>
                  <a:pt x="65" y="3"/>
                  <a:pt x="65" y="3"/>
                  <a:pt x="65" y="3"/>
                </a:cubicBezTo>
                <a:cubicBezTo>
                  <a:pt x="64" y="12"/>
                  <a:pt x="64" y="12"/>
                  <a:pt x="64" y="12"/>
                </a:cubicBezTo>
                <a:cubicBezTo>
                  <a:pt x="65" y="13"/>
                  <a:pt x="65" y="14"/>
                  <a:pt x="66" y="15"/>
                </a:cubicBezTo>
                <a:cubicBezTo>
                  <a:pt x="73" y="11"/>
                  <a:pt x="73" y="11"/>
                  <a:pt x="73" y="11"/>
                </a:cubicBezTo>
                <a:cubicBezTo>
                  <a:pt x="77" y="20"/>
                  <a:pt x="77" y="20"/>
                  <a:pt x="77" y="20"/>
                </a:cubicBezTo>
                <a:cubicBezTo>
                  <a:pt x="78" y="22"/>
                  <a:pt x="79" y="24"/>
                  <a:pt x="80" y="26"/>
                </a:cubicBezTo>
                <a:cubicBezTo>
                  <a:pt x="83" y="32"/>
                  <a:pt x="83" y="32"/>
                  <a:pt x="83" y="32"/>
                </a:cubicBezTo>
                <a:cubicBezTo>
                  <a:pt x="79" y="38"/>
                  <a:pt x="79" y="38"/>
                  <a:pt x="79" y="38"/>
                </a:cubicBezTo>
                <a:cubicBezTo>
                  <a:pt x="74" y="43"/>
                  <a:pt x="75" y="59"/>
                  <a:pt x="80" y="78"/>
                </a:cubicBezTo>
                <a:cubicBezTo>
                  <a:pt x="92" y="78"/>
                  <a:pt x="92" y="78"/>
                  <a:pt x="92" y="78"/>
                </a:cubicBezTo>
                <a:cubicBezTo>
                  <a:pt x="81" y="82"/>
                  <a:pt x="81" y="82"/>
                  <a:pt x="81" y="82"/>
                </a:cubicBezTo>
                <a:cubicBezTo>
                  <a:pt x="88" y="109"/>
                  <a:pt x="101" y="141"/>
                  <a:pt x="112" y="158"/>
                </a:cubicBezTo>
                <a:cubicBezTo>
                  <a:pt x="116" y="165"/>
                  <a:pt x="120" y="173"/>
                  <a:pt x="124" y="180"/>
                </a:cubicBezTo>
                <a:cubicBezTo>
                  <a:pt x="126" y="180"/>
                  <a:pt x="126" y="180"/>
                  <a:pt x="126" y="180"/>
                </a:cubicBezTo>
                <a:cubicBezTo>
                  <a:pt x="125" y="182"/>
                  <a:pt x="125" y="182"/>
                  <a:pt x="125" y="182"/>
                </a:cubicBezTo>
                <a:cubicBezTo>
                  <a:pt x="133" y="201"/>
                  <a:pt x="136" y="220"/>
                  <a:pt x="117" y="238"/>
                </a:cubicBezTo>
                <a:cubicBezTo>
                  <a:pt x="109" y="247"/>
                  <a:pt x="104" y="250"/>
                  <a:pt x="98" y="250"/>
                </a:cubicBezTo>
                <a:lnTo>
                  <a:pt x="93" y="250"/>
                </a:lnTo>
                <a:close/>
                <a:moveTo>
                  <a:pt x="76" y="125"/>
                </a:moveTo>
                <a:cubicBezTo>
                  <a:pt x="83" y="146"/>
                  <a:pt x="83" y="146"/>
                  <a:pt x="83" y="146"/>
                </a:cubicBezTo>
                <a:cubicBezTo>
                  <a:pt x="84" y="152"/>
                  <a:pt x="86" y="158"/>
                  <a:pt x="88" y="164"/>
                </a:cubicBezTo>
                <a:cubicBezTo>
                  <a:pt x="90" y="163"/>
                  <a:pt x="91" y="162"/>
                  <a:pt x="93" y="162"/>
                </a:cubicBezTo>
                <a:cubicBezTo>
                  <a:pt x="89" y="154"/>
                  <a:pt x="82" y="141"/>
                  <a:pt x="76" y="125"/>
                </a:cubicBezTo>
                <a:close/>
                <a:moveTo>
                  <a:pt x="64" y="88"/>
                </a:moveTo>
                <a:cubicBezTo>
                  <a:pt x="41" y="96"/>
                  <a:pt x="41" y="96"/>
                  <a:pt x="41" y="96"/>
                </a:cubicBezTo>
                <a:cubicBezTo>
                  <a:pt x="35" y="98"/>
                  <a:pt x="34" y="100"/>
                  <a:pt x="34" y="100"/>
                </a:cubicBezTo>
                <a:cubicBezTo>
                  <a:pt x="33" y="103"/>
                  <a:pt x="43" y="113"/>
                  <a:pt x="47" y="117"/>
                </a:cubicBezTo>
                <a:cubicBezTo>
                  <a:pt x="51" y="121"/>
                  <a:pt x="55" y="125"/>
                  <a:pt x="57" y="128"/>
                </a:cubicBezTo>
                <a:cubicBezTo>
                  <a:pt x="60" y="132"/>
                  <a:pt x="62" y="136"/>
                  <a:pt x="63" y="140"/>
                </a:cubicBezTo>
                <a:cubicBezTo>
                  <a:pt x="63" y="140"/>
                  <a:pt x="64" y="139"/>
                  <a:pt x="64" y="139"/>
                </a:cubicBezTo>
                <a:cubicBezTo>
                  <a:pt x="74" y="120"/>
                  <a:pt x="74" y="120"/>
                  <a:pt x="74" y="120"/>
                </a:cubicBezTo>
                <a:cubicBezTo>
                  <a:pt x="70" y="109"/>
                  <a:pt x="66" y="99"/>
                  <a:pt x="64" y="88"/>
                </a:cubicBezTo>
                <a:close/>
                <a:moveTo>
                  <a:pt x="26" y="56"/>
                </a:moveTo>
                <a:cubicBezTo>
                  <a:pt x="25" y="58"/>
                  <a:pt x="23" y="60"/>
                  <a:pt x="22" y="63"/>
                </a:cubicBezTo>
                <a:cubicBezTo>
                  <a:pt x="20" y="67"/>
                  <a:pt x="20" y="71"/>
                  <a:pt x="21" y="73"/>
                </a:cubicBezTo>
                <a:cubicBezTo>
                  <a:pt x="23" y="76"/>
                  <a:pt x="30" y="78"/>
                  <a:pt x="37" y="78"/>
                </a:cubicBezTo>
                <a:cubicBezTo>
                  <a:pt x="61" y="78"/>
                  <a:pt x="61" y="78"/>
                  <a:pt x="61" y="78"/>
                </a:cubicBezTo>
                <a:cubicBezTo>
                  <a:pt x="59" y="71"/>
                  <a:pt x="58" y="64"/>
                  <a:pt x="58" y="58"/>
                </a:cubicBezTo>
                <a:cubicBezTo>
                  <a:pt x="55" y="57"/>
                  <a:pt x="55" y="57"/>
                  <a:pt x="55" y="57"/>
                </a:cubicBezTo>
                <a:cubicBezTo>
                  <a:pt x="50" y="56"/>
                  <a:pt x="45" y="55"/>
                  <a:pt x="41" y="54"/>
                </a:cubicBezTo>
                <a:cubicBezTo>
                  <a:pt x="39" y="53"/>
                  <a:pt x="36" y="52"/>
                  <a:pt x="34" y="52"/>
                </a:cubicBezTo>
                <a:lnTo>
                  <a:pt x="26" y="56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51" name="Freeform 734"/>
          <p:cNvSpPr>
            <a:spLocks/>
          </p:cNvSpPr>
          <p:nvPr/>
        </p:nvSpPr>
        <p:spPr bwMode="auto">
          <a:xfrm>
            <a:off x="1314721" y="2525293"/>
            <a:ext cx="200244" cy="132769"/>
          </a:xfrm>
          <a:custGeom>
            <a:avLst/>
            <a:gdLst>
              <a:gd name="T0" fmla="*/ 218 w 309"/>
              <a:gd name="T1" fmla="*/ 0 h 204"/>
              <a:gd name="T2" fmla="*/ 251 w 309"/>
              <a:gd name="T3" fmla="*/ 13 h 204"/>
              <a:gd name="T4" fmla="*/ 210 w 309"/>
              <a:gd name="T5" fmla="*/ 61 h 204"/>
              <a:gd name="T6" fmla="*/ 303 w 309"/>
              <a:gd name="T7" fmla="*/ 33 h 204"/>
              <a:gd name="T8" fmla="*/ 299 w 309"/>
              <a:gd name="T9" fmla="*/ 56 h 204"/>
              <a:gd name="T10" fmla="*/ 309 w 309"/>
              <a:gd name="T11" fmla="*/ 48 h 204"/>
              <a:gd name="T12" fmla="*/ 271 w 309"/>
              <a:gd name="T13" fmla="*/ 123 h 204"/>
              <a:gd name="T14" fmla="*/ 232 w 309"/>
              <a:gd name="T15" fmla="*/ 115 h 204"/>
              <a:gd name="T16" fmla="*/ 234 w 309"/>
              <a:gd name="T17" fmla="*/ 156 h 204"/>
              <a:gd name="T18" fmla="*/ 167 w 309"/>
              <a:gd name="T19" fmla="*/ 204 h 204"/>
              <a:gd name="T20" fmla="*/ 197 w 309"/>
              <a:gd name="T21" fmla="*/ 132 h 204"/>
              <a:gd name="T22" fmla="*/ 165 w 309"/>
              <a:gd name="T23" fmla="*/ 148 h 204"/>
              <a:gd name="T24" fmla="*/ 158 w 309"/>
              <a:gd name="T25" fmla="*/ 173 h 204"/>
              <a:gd name="T26" fmla="*/ 87 w 309"/>
              <a:gd name="T27" fmla="*/ 169 h 204"/>
              <a:gd name="T28" fmla="*/ 117 w 309"/>
              <a:gd name="T29" fmla="*/ 137 h 204"/>
              <a:gd name="T30" fmla="*/ 123 w 309"/>
              <a:gd name="T31" fmla="*/ 95 h 204"/>
              <a:gd name="T32" fmla="*/ 167 w 309"/>
              <a:gd name="T33" fmla="*/ 89 h 204"/>
              <a:gd name="T34" fmla="*/ 128 w 309"/>
              <a:gd name="T35" fmla="*/ 80 h 204"/>
              <a:gd name="T36" fmla="*/ 106 w 309"/>
              <a:gd name="T37" fmla="*/ 75 h 204"/>
              <a:gd name="T38" fmla="*/ 99 w 309"/>
              <a:gd name="T39" fmla="*/ 89 h 204"/>
              <a:gd name="T40" fmla="*/ 37 w 309"/>
              <a:gd name="T41" fmla="*/ 100 h 204"/>
              <a:gd name="T42" fmla="*/ 115 w 309"/>
              <a:gd name="T43" fmla="*/ 49 h 204"/>
              <a:gd name="T44" fmla="*/ 218 w 309"/>
              <a:gd name="T45" fmla="*/ 0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09" h="204">
                <a:moveTo>
                  <a:pt x="218" y="0"/>
                </a:moveTo>
                <a:cubicBezTo>
                  <a:pt x="229" y="4"/>
                  <a:pt x="240" y="9"/>
                  <a:pt x="251" y="13"/>
                </a:cubicBezTo>
                <a:cubicBezTo>
                  <a:pt x="246" y="16"/>
                  <a:pt x="175" y="60"/>
                  <a:pt x="210" y="61"/>
                </a:cubicBezTo>
                <a:cubicBezTo>
                  <a:pt x="258" y="63"/>
                  <a:pt x="267" y="65"/>
                  <a:pt x="303" y="33"/>
                </a:cubicBezTo>
                <a:cubicBezTo>
                  <a:pt x="302" y="41"/>
                  <a:pt x="301" y="49"/>
                  <a:pt x="299" y="56"/>
                </a:cubicBezTo>
                <a:cubicBezTo>
                  <a:pt x="302" y="53"/>
                  <a:pt x="305" y="51"/>
                  <a:pt x="309" y="48"/>
                </a:cubicBezTo>
                <a:cubicBezTo>
                  <a:pt x="296" y="66"/>
                  <a:pt x="297" y="113"/>
                  <a:pt x="271" y="123"/>
                </a:cubicBezTo>
                <a:cubicBezTo>
                  <a:pt x="261" y="127"/>
                  <a:pt x="242" y="111"/>
                  <a:pt x="232" y="115"/>
                </a:cubicBezTo>
                <a:cubicBezTo>
                  <a:pt x="212" y="125"/>
                  <a:pt x="220" y="146"/>
                  <a:pt x="234" y="156"/>
                </a:cubicBezTo>
                <a:cubicBezTo>
                  <a:pt x="209" y="149"/>
                  <a:pt x="184" y="188"/>
                  <a:pt x="167" y="204"/>
                </a:cubicBezTo>
                <a:cubicBezTo>
                  <a:pt x="153" y="177"/>
                  <a:pt x="208" y="169"/>
                  <a:pt x="197" y="132"/>
                </a:cubicBezTo>
                <a:cubicBezTo>
                  <a:pt x="187" y="138"/>
                  <a:pt x="176" y="143"/>
                  <a:pt x="165" y="148"/>
                </a:cubicBezTo>
                <a:cubicBezTo>
                  <a:pt x="157" y="153"/>
                  <a:pt x="164" y="168"/>
                  <a:pt x="158" y="173"/>
                </a:cubicBezTo>
                <a:cubicBezTo>
                  <a:pt x="133" y="194"/>
                  <a:pt x="118" y="180"/>
                  <a:pt x="87" y="169"/>
                </a:cubicBezTo>
                <a:cubicBezTo>
                  <a:pt x="115" y="167"/>
                  <a:pt x="101" y="148"/>
                  <a:pt x="117" y="137"/>
                </a:cubicBezTo>
                <a:cubicBezTo>
                  <a:pt x="134" y="125"/>
                  <a:pt x="140" y="112"/>
                  <a:pt x="123" y="95"/>
                </a:cubicBezTo>
                <a:cubicBezTo>
                  <a:pt x="140" y="97"/>
                  <a:pt x="160" y="108"/>
                  <a:pt x="167" y="89"/>
                </a:cubicBezTo>
                <a:cubicBezTo>
                  <a:pt x="154" y="86"/>
                  <a:pt x="141" y="83"/>
                  <a:pt x="128" y="80"/>
                </a:cubicBezTo>
                <a:cubicBezTo>
                  <a:pt x="121" y="78"/>
                  <a:pt x="113" y="77"/>
                  <a:pt x="106" y="75"/>
                </a:cubicBezTo>
                <a:cubicBezTo>
                  <a:pt x="95" y="73"/>
                  <a:pt x="105" y="89"/>
                  <a:pt x="99" y="89"/>
                </a:cubicBezTo>
                <a:cubicBezTo>
                  <a:pt x="75" y="90"/>
                  <a:pt x="44" y="65"/>
                  <a:pt x="37" y="100"/>
                </a:cubicBezTo>
                <a:cubicBezTo>
                  <a:pt x="0" y="56"/>
                  <a:pt x="91" y="54"/>
                  <a:pt x="115" y="49"/>
                </a:cubicBezTo>
                <a:cubicBezTo>
                  <a:pt x="154" y="41"/>
                  <a:pt x="183" y="20"/>
                  <a:pt x="218" y="0"/>
                </a:cubicBezTo>
              </a:path>
            </a:pathLst>
          </a:custGeom>
          <a:solidFill>
            <a:srgbClr val="FF9900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52" name="Freeform 735"/>
          <p:cNvSpPr>
            <a:spLocks noEditPoints="1"/>
          </p:cNvSpPr>
          <p:nvPr/>
        </p:nvSpPr>
        <p:spPr bwMode="auto">
          <a:xfrm>
            <a:off x="1325604" y="2518764"/>
            <a:ext cx="224184" cy="150181"/>
          </a:xfrm>
          <a:custGeom>
            <a:avLst/>
            <a:gdLst>
              <a:gd name="T0" fmla="*/ 142 w 344"/>
              <a:gd name="T1" fmla="*/ 219 h 230"/>
              <a:gd name="T2" fmla="*/ 84 w 344"/>
              <a:gd name="T3" fmla="*/ 194 h 230"/>
              <a:gd name="T4" fmla="*/ 24 w 344"/>
              <a:gd name="T5" fmla="*/ 173 h 230"/>
              <a:gd name="T6" fmla="*/ 82 w 344"/>
              <a:gd name="T7" fmla="*/ 161 h 230"/>
              <a:gd name="T8" fmla="*/ 107 w 344"/>
              <a:gd name="T9" fmla="*/ 125 h 230"/>
              <a:gd name="T10" fmla="*/ 91 w 344"/>
              <a:gd name="T11" fmla="*/ 103 h 230"/>
              <a:gd name="T12" fmla="*/ 87 w 344"/>
              <a:gd name="T13" fmla="*/ 108 h 230"/>
              <a:gd name="T14" fmla="*/ 82 w 344"/>
              <a:gd name="T15" fmla="*/ 109 h 230"/>
              <a:gd name="T16" fmla="*/ 39 w 344"/>
              <a:gd name="T17" fmla="*/ 100 h 230"/>
              <a:gd name="T18" fmla="*/ 25 w 344"/>
              <a:gd name="T19" fmla="*/ 131 h 230"/>
              <a:gd name="T20" fmla="*/ 4 w 344"/>
              <a:gd name="T21" fmla="*/ 83 h 230"/>
              <a:gd name="T22" fmla="*/ 97 w 344"/>
              <a:gd name="T23" fmla="*/ 50 h 230"/>
              <a:gd name="T24" fmla="*/ 196 w 344"/>
              <a:gd name="T25" fmla="*/ 2 h 230"/>
              <a:gd name="T26" fmla="*/ 254 w 344"/>
              <a:gd name="T27" fmla="*/ 21 h 230"/>
              <a:gd name="T28" fmla="*/ 196 w 344"/>
              <a:gd name="T29" fmla="*/ 62 h 230"/>
              <a:gd name="T30" fmla="*/ 280 w 344"/>
              <a:gd name="T31" fmla="*/ 37 h 230"/>
              <a:gd name="T32" fmla="*/ 295 w 344"/>
              <a:gd name="T33" fmla="*/ 43 h 230"/>
              <a:gd name="T34" fmla="*/ 299 w 344"/>
              <a:gd name="T35" fmla="*/ 64 h 230"/>
              <a:gd name="T36" fmla="*/ 258 w 344"/>
              <a:gd name="T37" fmla="*/ 141 h 230"/>
              <a:gd name="T38" fmla="*/ 219 w 344"/>
              <a:gd name="T39" fmla="*/ 134 h 230"/>
              <a:gd name="T40" fmla="*/ 222 w 344"/>
              <a:gd name="T41" fmla="*/ 158 h 230"/>
              <a:gd name="T42" fmla="*/ 215 w 344"/>
              <a:gd name="T43" fmla="*/ 175 h 230"/>
              <a:gd name="T44" fmla="*/ 157 w 344"/>
              <a:gd name="T45" fmla="*/ 221 h 230"/>
              <a:gd name="T46" fmla="*/ 94 w 344"/>
              <a:gd name="T47" fmla="*/ 178 h 230"/>
              <a:gd name="T48" fmla="*/ 135 w 344"/>
              <a:gd name="T49" fmla="*/ 176 h 230"/>
              <a:gd name="T50" fmla="*/ 144 w 344"/>
              <a:gd name="T51" fmla="*/ 150 h 230"/>
              <a:gd name="T52" fmla="*/ 186 w 344"/>
              <a:gd name="T53" fmla="*/ 129 h 230"/>
              <a:gd name="T54" fmla="*/ 189 w 344"/>
              <a:gd name="T55" fmla="*/ 163 h 230"/>
              <a:gd name="T56" fmla="*/ 194 w 344"/>
              <a:gd name="T57" fmla="*/ 140 h 230"/>
              <a:gd name="T58" fmla="*/ 238 w 344"/>
              <a:gd name="T59" fmla="*/ 120 h 230"/>
              <a:gd name="T60" fmla="*/ 271 w 344"/>
              <a:gd name="T61" fmla="*/ 86 h 230"/>
              <a:gd name="T62" fmla="*/ 273 w 344"/>
              <a:gd name="T63" fmla="*/ 66 h 230"/>
              <a:gd name="T64" fmla="*/ 193 w 344"/>
              <a:gd name="T65" fmla="*/ 81 h 230"/>
              <a:gd name="T66" fmla="*/ 214 w 344"/>
              <a:gd name="T67" fmla="*/ 25 h 230"/>
              <a:gd name="T68" fmla="*/ 189 w 344"/>
              <a:gd name="T69" fmla="*/ 28 h 230"/>
              <a:gd name="T70" fmla="*/ 82 w 344"/>
              <a:gd name="T71" fmla="*/ 71 h 230"/>
              <a:gd name="T72" fmla="*/ 61 w 344"/>
              <a:gd name="T73" fmla="*/ 86 h 230"/>
              <a:gd name="T74" fmla="*/ 77 w 344"/>
              <a:gd name="T75" fmla="*/ 80 h 230"/>
              <a:gd name="T76" fmla="*/ 91 w 344"/>
              <a:gd name="T77" fmla="*/ 76 h 230"/>
              <a:gd name="T78" fmla="*/ 113 w 344"/>
              <a:gd name="T79" fmla="*/ 81 h 230"/>
              <a:gd name="T80" fmla="*/ 159 w 344"/>
              <a:gd name="T81" fmla="*/ 103 h 230"/>
              <a:gd name="T82" fmla="*/ 125 w 344"/>
              <a:gd name="T83" fmla="*/ 118 h 230"/>
              <a:gd name="T84" fmla="*/ 105 w 344"/>
              <a:gd name="T85" fmla="*/ 155 h 230"/>
              <a:gd name="T86" fmla="*/ 94 w 344"/>
              <a:gd name="T87" fmla="*/ 178 h 230"/>
              <a:gd name="T88" fmla="*/ 152 w 344"/>
              <a:gd name="T89" fmla="*/ 167 h 230"/>
              <a:gd name="T90" fmla="*/ 152 w 344"/>
              <a:gd name="T91" fmla="*/ 180 h 230"/>
              <a:gd name="T92" fmla="*/ 171 w 344"/>
              <a:gd name="T93" fmla="*/ 157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4" h="230">
                <a:moveTo>
                  <a:pt x="148" y="230"/>
                </a:moveTo>
                <a:cubicBezTo>
                  <a:pt x="142" y="219"/>
                  <a:pt x="142" y="219"/>
                  <a:pt x="142" y="219"/>
                </a:cubicBezTo>
                <a:cubicBezTo>
                  <a:pt x="137" y="209"/>
                  <a:pt x="138" y="201"/>
                  <a:pt x="142" y="194"/>
                </a:cubicBezTo>
                <a:cubicBezTo>
                  <a:pt x="123" y="207"/>
                  <a:pt x="105" y="203"/>
                  <a:pt x="84" y="194"/>
                </a:cubicBezTo>
                <a:cubicBezTo>
                  <a:pt x="79" y="192"/>
                  <a:pt x="74" y="190"/>
                  <a:pt x="67" y="188"/>
                </a:cubicBezTo>
                <a:cubicBezTo>
                  <a:pt x="24" y="173"/>
                  <a:pt x="24" y="173"/>
                  <a:pt x="24" y="173"/>
                </a:cubicBezTo>
                <a:cubicBezTo>
                  <a:pt x="70" y="170"/>
                  <a:pt x="70" y="170"/>
                  <a:pt x="70" y="170"/>
                </a:cubicBezTo>
                <a:cubicBezTo>
                  <a:pt x="79" y="169"/>
                  <a:pt x="80" y="168"/>
                  <a:pt x="82" y="161"/>
                </a:cubicBezTo>
                <a:cubicBezTo>
                  <a:pt x="83" y="155"/>
                  <a:pt x="85" y="146"/>
                  <a:pt x="94" y="140"/>
                </a:cubicBezTo>
                <a:cubicBezTo>
                  <a:pt x="102" y="134"/>
                  <a:pt x="106" y="129"/>
                  <a:pt x="107" y="125"/>
                </a:cubicBezTo>
                <a:cubicBezTo>
                  <a:pt x="107" y="121"/>
                  <a:pt x="104" y="117"/>
                  <a:pt x="99" y="111"/>
                </a:cubicBezTo>
                <a:cubicBezTo>
                  <a:pt x="91" y="103"/>
                  <a:pt x="91" y="103"/>
                  <a:pt x="91" y="103"/>
                </a:cubicBezTo>
                <a:cubicBezTo>
                  <a:pt x="91" y="104"/>
                  <a:pt x="90" y="104"/>
                  <a:pt x="90" y="105"/>
                </a:cubicBezTo>
                <a:cubicBezTo>
                  <a:pt x="87" y="108"/>
                  <a:pt x="87" y="108"/>
                  <a:pt x="87" y="108"/>
                </a:cubicBezTo>
                <a:cubicBezTo>
                  <a:pt x="82" y="109"/>
                  <a:pt x="82" y="109"/>
                  <a:pt x="82" y="109"/>
                </a:cubicBezTo>
                <a:cubicBezTo>
                  <a:pt x="82" y="109"/>
                  <a:pt x="82" y="109"/>
                  <a:pt x="82" y="109"/>
                </a:cubicBezTo>
                <a:cubicBezTo>
                  <a:pt x="72" y="109"/>
                  <a:pt x="64" y="106"/>
                  <a:pt x="56" y="104"/>
                </a:cubicBezTo>
                <a:cubicBezTo>
                  <a:pt x="50" y="102"/>
                  <a:pt x="44" y="100"/>
                  <a:pt x="39" y="100"/>
                </a:cubicBezTo>
                <a:cubicBezTo>
                  <a:pt x="36" y="100"/>
                  <a:pt x="32" y="100"/>
                  <a:pt x="29" y="112"/>
                </a:cubicBezTo>
                <a:cubicBezTo>
                  <a:pt x="25" y="131"/>
                  <a:pt x="25" y="131"/>
                  <a:pt x="25" y="131"/>
                </a:cubicBezTo>
                <a:cubicBezTo>
                  <a:pt x="13" y="116"/>
                  <a:pt x="13" y="116"/>
                  <a:pt x="13" y="116"/>
                </a:cubicBezTo>
                <a:cubicBezTo>
                  <a:pt x="3" y="104"/>
                  <a:pt x="0" y="93"/>
                  <a:pt x="4" y="83"/>
                </a:cubicBezTo>
                <a:cubicBezTo>
                  <a:pt x="13" y="61"/>
                  <a:pt x="50" y="56"/>
                  <a:pt x="79" y="53"/>
                </a:cubicBezTo>
                <a:cubicBezTo>
                  <a:pt x="86" y="52"/>
                  <a:pt x="92" y="51"/>
                  <a:pt x="97" y="50"/>
                </a:cubicBezTo>
                <a:cubicBezTo>
                  <a:pt x="128" y="43"/>
                  <a:pt x="153" y="28"/>
                  <a:pt x="179" y="12"/>
                </a:cubicBezTo>
                <a:cubicBezTo>
                  <a:pt x="185" y="9"/>
                  <a:pt x="190" y="6"/>
                  <a:pt x="196" y="2"/>
                </a:cubicBezTo>
                <a:cubicBezTo>
                  <a:pt x="200" y="0"/>
                  <a:pt x="200" y="0"/>
                  <a:pt x="200" y="0"/>
                </a:cubicBezTo>
                <a:cubicBezTo>
                  <a:pt x="254" y="21"/>
                  <a:pt x="254" y="21"/>
                  <a:pt x="254" y="21"/>
                </a:cubicBezTo>
                <a:cubicBezTo>
                  <a:pt x="239" y="31"/>
                  <a:pt x="239" y="31"/>
                  <a:pt x="239" y="31"/>
                </a:cubicBezTo>
                <a:cubicBezTo>
                  <a:pt x="213" y="47"/>
                  <a:pt x="201" y="57"/>
                  <a:pt x="196" y="62"/>
                </a:cubicBezTo>
                <a:cubicBezTo>
                  <a:pt x="201" y="63"/>
                  <a:pt x="201" y="63"/>
                  <a:pt x="201" y="63"/>
                </a:cubicBezTo>
                <a:cubicBezTo>
                  <a:pt x="239" y="64"/>
                  <a:pt x="248" y="65"/>
                  <a:pt x="280" y="37"/>
                </a:cubicBezTo>
                <a:cubicBezTo>
                  <a:pt x="300" y="19"/>
                  <a:pt x="300" y="19"/>
                  <a:pt x="300" y="19"/>
                </a:cubicBezTo>
                <a:cubicBezTo>
                  <a:pt x="295" y="43"/>
                  <a:pt x="295" y="43"/>
                  <a:pt x="295" y="43"/>
                </a:cubicBezTo>
                <a:cubicBezTo>
                  <a:pt x="344" y="3"/>
                  <a:pt x="344" y="3"/>
                  <a:pt x="344" y="3"/>
                </a:cubicBezTo>
                <a:cubicBezTo>
                  <a:pt x="299" y="64"/>
                  <a:pt x="299" y="64"/>
                  <a:pt x="299" y="64"/>
                </a:cubicBezTo>
                <a:cubicBezTo>
                  <a:pt x="295" y="69"/>
                  <a:pt x="292" y="79"/>
                  <a:pt x="290" y="89"/>
                </a:cubicBezTo>
                <a:cubicBezTo>
                  <a:pt x="284" y="110"/>
                  <a:pt x="278" y="133"/>
                  <a:pt x="258" y="141"/>
                </a:cubicBezTo>
                <a:cubicBezTo>
                  <a:pt x="250" y="144"/>
                  <a:pt x="240" y="141"/>
                  <a:pt x="231" y="137"/>
                </a:cubicBezTo>
                <a:cubicBezTo>
                  <a:pt x="227" y="136"/>
                  <a:pt x="222" y="134"/>
                  <a:pt x="219" y="134"/>
                </a:cubicBezTo>
                <a:cubicBezTo>
                  <a:pt x="212" y="137"/>
                  <a:pt x="212" y="141"/>
                  <a:pt x="212" y="142"/>
                </a:cubicBezTo>
                <a:cubicBezTo>
                  <a:pt x="212" y="147"/>
                  <a:pt x="216" y="154"/>
                  <a:pt x="222" y="158"/>
                </a:cubicBezTo>
                <a:cubicBezTo>
                  <a:pt x="269" y="190"/>
                  <a:pt x="269" y="190"/>
                  <a:pt x="269" y="190"/>
                </a:cubicBezTo>
                <a:cubicBezTo>
                  <a:pt x="215" y="175"/>
                  <a:pt x="215" y="175"/>
                  <a:pt x="215" y="175"/>
                </a:cubicBezTo>
                <a:cubicBezTo>
                  <a:pt x="200" y="171"/>
                  <a:pt x="183" y="192"/>
                  <a:pt x="170" y="207"/>
                </a:cubicBezTo>
                <a:cubicBezTo>
                  <a:pt x="165" y="212"/>
                  <a:pt x="161" y="217"/>
                  <a:pt x="157" y="221"/>
                </a:cubicBezTo>
                <a:lnTo>
                  <a:pt x="148" y="230"/>
                </a:lnTo>
                <a:close/>
                <a:moveTo>
                  <a:pt x="94" y="178"/>
                </a:moveTo>
                <a:cubicBezTo>
                  <a:pt x="102" y="182"/>
                  <a:pt x="109" y="185"/>
                  <a:pt x="116" y="185"/>
                </a:cubicBezTo>
                <a:cubicBezTo>
                  <a:pt x="120" y="185"/>
                  <a:pt x="126" y="184"/>
                  <a:pt x="135" y="176"/>
                </a:cubicBezTo>
                <a:cubicBezTo>
                  <a:pt x="135" y="176"/>
                  <a:pt x="134" y="174"/>
                  <a:pt x="134" y="172"/>
                </a:cubicBezTo>
                <a:cubicBezTo>
                  <a:pt x="134" y="166"/>
                  <a:pt x="134" y="156"/>
                  <a:pt x="144" y="150"/>
                </a:cubicBezTo>
                <a:cubicBezTo>
                  <a:pt x="155" y="145"/>
                  <a:pt x="165" y="139"/>
                  <a:pt x="176" y="134"/>
                </a:cubicBezTo>
                <a:cubicBezTo>
                  <a:pt x="186" y="129"/>
                  <a:pt x="186" y="129"/>
                  <a:pt x="186" y="129"/>
                </a:cubicBezTo>
                <a:cubicBezTo>
                  <a:pt x="189" y="139"/>
                  <a:pt x="189" y="139"/>
                  <a:pt x="189" y="139"/>
                </a:cubicBezTo>
                <a:cubicBezTo>
                  <a:pt x="192" y="149"/>
                  <a:pt x="191" y="156"/>
                  <a:pt x="189" y="163"/>
                </a:cubicBezTo>
                <a:cubicBezTo>
                  <a:pt x="192" y="161"/>
                  <a:pt x="195" y="160"/>
                  <a:pt x="198" y="159"/>
                </a:cubicBezTo>
                <a:cubicBezTo>
                  <a:pt x="195" y="153"/>
                  <a:pt x="193" y="146"/>
                  <a:pt x="194" y="140"/>
                </a:cubicBezTo>
                <a:cubicBezTo>
                  <a:pt x="194" y="130"/>
                  <a:pt x="201" y="122"/>
                  <a:pt x="211" y="117"/>
                </a:cubicBezTo>
                <a:cubicBezTo>
                  <a:pt x="219" y="113"/>
                  <a:pt x="229" y="117"/>
                  <a:pt x="238" y="120"/>
                </a:cubicBezTo>
                <a:cubicBezTo>
                  <a:pt x="243" y="122"/>
                  <a:pt x="248" y="124"/>
                  <a:pt x="250" y="124"/>
                </a:cubicBezTo>
                <a:cubicBezTo>
                  <a:pt x="262" y="120"/>
                  <a:pt x="267" y="103"/>
                  <a:pt x="271" y="86"/>
                </a:cubicBezTo>
                <a:cubicBezTo>
                  <a:pt x="266" y="90"/>
                  <a:pt x="266" y="90"/>
                  <a:pt x="266" y="90"/>
                </a:cubicBezTo>
                <a:cubicBezTo>
                  <a:pt x="273" y="66"/>
                  <a:pt x="273" y="66"/>
                  <a:pt x="273" y="66"/>
                </a:cubicBezTo>
                <a:cubicBezTo>
                  <a:pt x="251" y="81"/>
                  <a:pt x="236" y="82"/>
                  <a:pt x="200" y="81"/>
                </a:cubicBezTo>
                <a:cubicBezTo>
                  <a:pt x="193" y="81"/>
                  <a:pt x="193" y="81"/>
                  <a:pt x="193" y="81"/>
                </a:cubicBezTo>
                <a:cubicBezTo>
                  <a:pt x="180" y="80"/>
                  <a:pt x="176" y="75"/>
                  <a:pt x="175" y="70"/>
                </a:cubicBezTo>
                <a:cubicBezTo>
                  <a:pt x="173" y="62"/>
                  <a:pt x="174" y="52"/>
                  <a:pt x="214" y="25"/>
                </a:cubicBezTo>
                <a:cubicBezTo>
                  <a:pt x="201" y="20"/>
                  <a:pt x="201" y="20"/>
                  <a:pt x="201" y="20"/>
                </a:cubicBezTo>
                <a:cubicBezTo>
                  <a:pt x="197" y="23"/>
                  <a:pt x="193" y="25"/>
                  <a:pt x="189" y="28"/>
                </a:cubicBezTo>
                <a:cubicBezTo>
                  <a:pt x="161" y="45"/>
                  <a:pt x="134" y="61"/>
                  <a:pt x="100" y="68"/>
                </a:cubicBezTo>
                <a:cubicBezTo>
                  <a:pt x="96" y="69"/>
                  <a:pt x="89" y="70"/>
                  <a:pt x="82" y="71"/>
                </a:cubicBezTo>
                <a:cubicBezTo>
                  <a:pt x="65" y="73"/>
                  <a:pt x="30" y="78"/>
                  <a:pt x="22" y="88"/>
                </a:cubicBezTo>
                <a:cubicBezTo>
                  <a:pt x="35" y="77"/>
                  <a:pt x="48" y="83"/>
                  <a:pt x="61" y="86"/>
                </a:cubicBezTo>
                <a:cubicBezTo>
                  <a:pt x="66" y="87"/>
                  <a:pt x="70" y="89"/>
                  <a:pt x="74" y="89"/>
                </a:cubicBezTo>
                <a:cubicBezTo>
                  <a:pt x="74" y="86"/>
                  <a:pt x="75" y="83"/>
                  <a:pt x="77" y="80"/>
                </a:cubicBezTo>
                <a:cubicBezTo>
                  <a:pt x="80" y="77"/>
                  <a:pt x="83" y="76"/>
                  <a:pt x="87" y="76"/>
                </a:cubicBezTo>
                <a:cubicBezTo>
                  <a:pt x="91" y="76"/>
                  <a:pt x="91" y="76"/>
                  <a:pt x="91" y="76"/>
                </a:cubicBezTo>
                <a:cubicBezTo>
                  <a:pt x="98" y="78"/>
                  <a:pt x="98" y="78"/>
                  <a:pt x="98" y="78"/>
                </a:cubicBezTo>
                <a:cubicBezTo>
                  <a:pt x="103" y="79"/>
                  <a:pt x="108" y="80"/>
                  <a:pt x="113" y="81"/>
                </a:cubicBezTo>
                <a:cubicBezTo>
                  <a:pt x="163" y="93"/>
                  <a:pt x="163" y="93"/>
                  <a:pt x="163" y="93"/>
                </a:cubicBezTo>
                <a:cubicBezTo>
                  <a:pt x="159" y="103"/>
                  <a:pt x="159" y="103"/>
                  <a:pt x="159" y="103"/>
                </a:cubicBezTo>
                <a:cubicBezTo>
                  <a:pt x="156" y="110"/>
                  <a:pt x="149" y="119"/>
                  <a:pt x="134" y="119"/>
                </a:cubicBezTo>
                <a:cubicBezTo>
                  <a:pt x="131" y="119"/>
                  <a:pt x="128" y="119"/>
                  <a:pt x="125" y="118"/>
                </a:cubicBezTo>
                <a:cubicBezTo>
                  <a:pt x="125" y="121"/>
                  <a:pt x="125" y="124"/>
                  <a:pt x="125" y="127"/>
                </a:cubicBezTo>
                <a:cubicBezTo>
                  <a:pt x="124" y="140"/>
                  <a:pt x="113" y="149"/>
                  <a:pt x="105" y="155"/>
                </a:cubicBezTo>
                <a:cubicBezTo>
                  <a:pt x="102" y="157"/>
                  <a:pt x="101" y="160"/>
                  <a:pt x="100" y="165"/>
                </a:cubicBezTo>
                <a:cubicBezTo>
                  <a:pt x="98" y="169"/>
                  <a:pt x="97" y="174"/>
                  <a:pt x="94" y="178"/>
                </a:cubicBezTo>
                <a:close/>
                <a:moveTo>
                  <a:pt x="171" y="157"/>
                </a:moveTo>
                <a:cubicBezTo>
                  <a:pt x="165" y="160"/>
                  <a:pt x="159" y="164"/>
                  <a:pt x="152" y="167"/>
                </a:cubicBezTo>
                <a:cubicBezTo>
                  <a:pt x="153" y="167"/>
                  <a:pt x="153" y="170"/>
                  <a:pt x="153" y="172"/>
                </a:cubicBezTo>
                <a:cubicBezTo>
                  <a:pt x="153" y="174"/>
                  <a:pt x="153" y="177"/>
                  <a:pt x="152" y="180"/>
                </a:cubicBezTo>
                <a:cubicBezTo>
                  <a:pt x="154" y="179"/>
                  <a:pt x="155" y="178"/>
                  <a:pt x="156" y="176"/>
                </a:cubicBezTo>
                <a:cubicBezTo>
                  <a:pt x="164" y="169"/>
                  <a:pt x="169" y="164"/>
                  <a:pt x="171" y="157"/>
                </a:cubicBezTo>
                <a:close/>
              </a:path>
            </a:pathLst>
          </a:custGeom>
          <a:solidFill>
            <a:srgbClr val="FF9900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53" name="Freeform 736"/>
          <p:cNvSpPr>
            <a:spLocks/>
          </p:cNvSpPr>
          <p:nvPr/>
        </p:nvSpPr>
        <p:spPr bwMode="auto">
          <a:xfrm>
            <a:off x="2257168" y="4399305"/>
            <a:ext cx="34825" cy="21766"/>
          </a:xfrm>
          <a:custGeom>
            <a:avLst/>
            <a:gdLst>
              <a:gd name="T0" fmla="*/ 24 w 54"/>
              <a:gd name="T1" fmla="*/ 0 h 35"/>
              <a:gd name="T2" fmla="*/ 54 w 54"/>
              <a:gd name="T3" fmla="*/ 35 h 35"/>
              <a:gd name="T4" fmla="*/ 24 w 54"/>
              <a:gd name="T5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4" h="35">
                <a:moveTo>
                  <a:pt x="24" y="0"/>
                </a:moveTo>
                <a:cubicBezTo>
                  <a:pt x="38" y="7"/>
                  <a:pt x="50" y="20"/>
                  <a:pt x="54" y="35"/>
                </a:cubicBezTo>
                <a:cubicBezTo>
                  <a:pt x="35" y="35"/>
                  <a:pt x="0" y="7"/>
                  <a:pt x="24" y="0"/>
                </a:cubicBezTo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54" name="Freeform 737"/>
          <p:cNvSpPr>
            <a:spLocks/>
          </p:cNvSpPr>
          <p:nvPr/>
        </p:nvSpPr>
        <p:spPr bwMode="auto">
          <a:xfrm>
            <a:off x="2259347" y="4392773"/>
            <a:ext cx="39178" cy="34825"/>
          </a:xfrm>
          <a:custGeom>
            <a:avLst/>
            <a:gdLst>
              <a:gd name="T0" fmla="*/ 59 w 59"/>
              <a:gd name="T1" fmla="*/ 55 h 55"/>
              <a:gd name="T2" fmla="*/ 48 w 59"/>
              <a:gd name="T3" fmla="*/ 55 h 55"/>
              <a:gd name="T4" fmla="*/ 1 w 59"/>
              <a:gd name="T5" fmla="*/ 21 h 55"/>
              <a:gd name="T6" fmla="*/ 15 w 59"/>
              <a:gd name="T7" fmla="*/ 1 h 55"/>
              <a:gd name="T8" fmla="*/ 19 w 59"/>
              <a:gd name="T9" fmla="*/ 0 h 55"/>
              <a:gd name="T10" fmla="*/ 22 w 59"/>
              <a:gd name="T11" fmla="*/ 2 h 55"/>
              <a:gd name="T12" fmla="*/ 56 w 59"/>
              <a:gd name="T13" fmla="*/ 43 h 55"/>
              <a:gd name="T14" fmla="*/ 59 w 59"/>
              <a:gd name="T15" fmla="*/ 5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9" h="55">
                <a:moveTo>
                  <a:pt x="59" y="55"/>
                </a:moveTo>
                <a:cubicBezTo>
                  <a:pt x="48" y="55"/>
                  <a:pt x="48" y="55"/>
                  <a:pt x="48" y="55"/>
                </a:cubicBezTo>
                <a:cubicBezTo>
                  <a:pt x="30" y="55"/>
                  <a:pt x="3" y="37"/>
                  <a:pt x="1" y="21"/>
                </a:cubicBezTo>
                <a:cubicBezTo>
                  <a:pt x="0" y="13"/>
                  <a:pt x="3" y="5"/>
                  <a:pt x="15" y="1"/>
                </a:cubicBezTo>
                <a:cubicBezTo>
                  <a:pt x="19" y="0"/>
                  <a:pt x="19" y="0"/>
                  <a:pt x="19" y="0"/>
                </a:cubicBezTo>
                <a:cubicBezTo>
                  <a:pt x="22" y="2"/>
                  <a:pt x="22" y="2"/>
                  <a:pt x="22" y="2"/>
                </a:cubicBezTo>
                <a:cubicBezTo>
                  <a:pt x="40" y="10"/>
                  <a:pt x="52" y="25"/>
                  <a:pt x="56" y="43"/>
                </a:cubicBezTo>
                <a:lnTo>
                  <a:pt x="59" y="55"/>
                </a:ln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55" name="Freeform 738"/>
          <p:cNvSpPr>
            <a:spLocks/>
          </p:cNvSpPr>
          <p:nvPr/>
        </p:nvSpPr>
        <p:spPr bwMode="auto">
          <a:xfrm>
            <a:off x="1619438" y="3598332"/>
            <a:ext cx="32648" cy="41355"/>
          </a:xfrm>
          <a:custGeom>
            <a:avLst/>
            <a:gdLst>
              <a:gd name="T0" fmla="*/ 0 w 50"/>
              <a:gd name="T1" fmla="*/ 0 h 62"/>
              <a:gd name="T2" fmla="*/ 17 w 50"/>
              <a:gd name="T3" fmla="*/ 2 h 62"/>
              <a:gd name="T4" fmla="*/ 24 w 50"/>
              <a:gd name="T5" fmla="*/ 19 h 62"/>
              <a:gd name="T6" fmla="*/ 28 w 50"/>
              <a:gd name="T7" fmla="*/ 6 h 62"/>
              <a:gd name="T8" fmla="*/ 43 w 50"/>
              <a:gd name="T9" fmla="*/ 43 h 62"/>
              <a:gd name="T10" fmla="*/ 0 w 50"/>
              <a:gd name="T11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0" h="62">
                <a:moveTo>
                  <a:pt x="0" y="0"/>
                </a:moveTo>
                <a:cubicBezTo>
                  <a:pt x="6" y="1"/>
                  <a:pt x="11" y="1"/>
                  <a:pt x="17" y="2"/>
                </a:cubicBezTo>
                <a:cubicBezTo>
                  <a:pt x="17" y="18"/>
                  <a:pt x="20" y="9"/>
                  <a:pt x="24" y="19"/>
                </a:cubicBezTo>
                <a:cubicBezTo>
                  <a:pt x="26" y="14"/>
                  <a:pt x="27" y="10"/>
                  <a:pt x="28" y="6"/>
                </a:cubicBezTo>
                <a:cubicBezTo>
                  <a:pt x="32" y="10"/>
                  <a:pt x="50" y="35"/>
                  <a:pt x="43" y="43"/>
                </a:cubicBezTo>
                <a:cubicBezTo>
                  <a:pt x="27" y="62"/>
                  <a:pt x="7" y="12"/>
                  <a:pt x="0" y="0"/>
                </a:cubicBezTo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56" name="Freeform 739"/>
          <p:cNvSpPr>
            <a:spLocks/>
          </p:cNvSpPr>
          <p:nvPr/>
        </p:nvSpPr>
        <p:spPr bwMode="auto">
          <a:xfrm>
            <a:off x="1608556" y="3591803"/>
            <a:ext cx="52237" cy="43532"/>
          </a:xfrm>
          <a:custGeom>
            <a:avLst/>
            <a:gdLst>
              <a:gd name="T0" fmla="*/ 52 w 81"/>
              <a:gd name="T1" fmla="*/ 68 h 68"/>
              <a:gd name="T2" fmla="*/ 14 w 81"/>
              <a:gd name="T3" fmla="*/ 25 h 68"/>
              <a:gd name="T4" fmla="*/ 9 w 81"/>
              <a:gd name="T5" fmla="*/ 17 h 68"/>
              <a:gd name="T6" fmla="*/ 0 w 81"/>
              <a:gd name="T7" fmla="*/ 1 h 68"/>
              <a:gd name="T8" fmla="*/ 18 w 81"/>
              <a:gd name="T9" fmla="*/ 3 h 68"/>
              <a:gd name="T10" fmla="*/ 35 w 81"/>
              <a:gd name="T11" fmla="*/ 5 h 68"/>
              <a:gd name="T12" fmla="*/ 39 w 81"/>
              <a:gd name="T13" fmla="*/ 5 h 68"/>
              <a:gd name="T14" fmla="*/ 40 w 81"/>
              <a:gd name="T15" fmla="*/ 0 h 68"/>
              <a:gd name="T16" fmla="*/ 52 w 81"/>
              <a:gd name="T17" fmla="*/ 11 h 68"/>
              <a:gd name="T18" fmla="*/ 67 w 81"/>
              <a:gd name="T19" fmla="*/ 61 h 68"/>
              <a:gd name="T20" fmla="*/ 52 w 81"/>
              <a:gd name="T21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1" h="68">
                <a:moveTo>
                  <a:pt x="52" y="68"/>
                </a:moveTo>
                <a:cubicBezTo>
                  <a:pt x="36" y="68"/>
                  <a:pt x="25" y="48"/>
                  <a:pt x="14" y="25"/>
                </a:cubicBezTo>
                <a:cubicBezTo>
                  <a:pt x="12" y="21"/>
                  <a:pt x="10" y="18"/>
                  <a:pt x="9" y="17"/>
                </a:cubicBezTo>
                <a:cubicBezTo>
                  <a:pt x="0" y="1"/>
                  <a:pt x="0" y="1"/>
                  <a:pt x="0" y="1"/>
                </a:cubicBezTo>
                <a:cubicBezTo>
                  <a:pt x="18" y="3"/>
                  <a:pt x="18" y="3"/>
                  <a:pt x="18" y="3"/>
                </a:cubicBezTo>
                <a:cubicBezTo>
                  <a:pt x="25" y="3"/>
                  <a:pt x="30" y="4"/>
                  <a:pt x="35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40" y="0"/>
                  <a:pt x="40" y="0"/>
                  <a:pt x="40" y="0"/>
                </a:cubicBezTo>
                <a:cubicBezTo>
                  <a:pt x="52" y="11"/>
                  <a:pt x="52" y="11"/>
                  <a:pt x="52" y="11"/>
                </a:cubicBezTo>
                <a:cubicBezTo>
                  <a:pt x="52" y="11"/>
                  <a:pt x="81" y="45"/>
                  <a:pt x="67" y="61"/>
                </a:cubicBezTo>
                <a:cubicBezTo>
                  <a:pt x="62" y="67"/>
                  <a:pt x="56" y="68"/>
                  <a:pt x="52" y="68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57" name="Freeform 740"/>
          <p:cNvSpPr>
            <a:spLocks/>
          </p:cNvSpPr>
          <p:nvPr/>
        </p:nvSpPr>
        <p:spPr bwMode="auto">
          <a:xfrm>
            <a:off x="2120048" y="3343674"/>
            <a:ext cx="387426" cy="269894"/>
          </a:xfrm>
          <a:custGeom>
            <a:avLst/>
            <a:gdLst>
              <a:gd name="T0" fmla="*/ 276 w 598"/>
              <a:gd name="T1" fmla="*/ 151 h 415"/>
              <a:gd name="T2" fmla="*/ 200 w 598"/>
              <a:gd name="T3" fmla="*/ 150 h 415"/>
              <a:gd name="T4" fmla="*/ 130 w 598"/>
              <a:gd name="T5" fmla="*/ 137 h 415"/>
              <a:gd name="T6" fmla="*/ 154 w 598"/>
              <a:gd name="T7" fmla="*/ 97 h 415"/>
              <a:gd name="T8" fmla="*/ 41 w 598"/>
              <a:gd name="T9" fmla="*/ 127 h 415"/>
              <a:gd name="T10" fmla="*/ 0 w 598"/>
              <a:gd name="T11" fmla="*/ 144 h 415"/>
              <a:gd name="T12" fmla="*/ 117 w 598"/>
              <a:gd name="T13" fmla="*/ 36 h 415"/>
              <a:gd name="T14" fmla="*/ 120 w 598"/>
              <a:gd name="T15" fmla="*/ 47 h 415"/>
              <a:gd name="T16" fmla="*/ 133 w 598"/>
              <a:gd name="T17" fmla="*/ 23 h 415"/>
              <a:gd name="T18" fmla="*/ 133 w 598"/>
              <a:gd name="T19" fmla="*/ 44 h 415"/>
              <a:gd name="T20" fmla="*/ 182 w 598"/>
              <a:gd name="T21" fmla="*/ 51 h 415"/>
              <a:gd name="T22" fmla="*/ 182 w 598"/>
              <a:gd name="T23" fmla="*/ 25 h 415"/>
              <a:gd name="T24" fmla="*/ 260 w 598"/>
              <a:gd name="T25" fmla="*/ 70 h 415"/>
              <a:gd name="T26" fmla="*/ 276 w 598"/>
              <a:gd name="T27" fmla="*/ 151 h 415"/>
              <a:gd name="T28" fmla="*/ 284 w 598"/>
              <a:gd name="T29" fmla="*/ 146 h 415"/>
              <a:gd name="T30" fmla="*/ 396 w 598"/>
              <a:gd name="T31" fmla="*/ 178 h 415"/>
              <a:gd name="T32" fmla="*/ 453 w 598"/>
              <a:gd name="T33" fmla="*/ 237 h 415"/>
              <a:gd name="T34" fmla="*/ 438 w 598"/>
              <a:gd name="T35" fmla="*/ 233 h 415"/>
              <a:gd name="T36" fmla="*/ 438 w 598"/>
              <a:gd name="T37" fmla="*/ 250 h 415"/>
              <a:gd name="T38" fmla="*/ 407 w 598"/>
              <a:gd name="T39" fmla="*/ 248 h 415"/>
              <a:gd name="T40" fmla="*/ 381 w 598"/>
              <a:gd name="T41" fmla="*/ 213 h 415"/>
              <a:gd name="T42" fmla="*/ 376 w 598"/>
              <a:gd name="T43" fmla="*/ 285 h 415"/>
              <a:gd name="T44" fmla="*/ 351 w 598"/>
              <a:gd name="T45" fmla="*/ 362 h 415"/>
              <a:gd name="T46" fmla="*/ 327 w 598"/>
              <a:gd name="T47" fmla="*/ 378 h 415"/>
              <a:gd name="T48" fmla="*/ 399 w 598"/>
              <a:gd name="T49" fmla="*/ 345 h 415"/>
              <a:gd name="T50" fmla="*/ 433 w 598"/>
              <a:gd name="T51" fmla="*/ 342 h 415"/>
              <a:gd name="T52" fmla="*/ 483 w 598"/>
              <a:gd name="T53" fmla="*/ 339 h 415"/>
              <a:gd name="T54" fmla="*/ 449 w 598"/>
              <a:gd name="T55" fmla="*/ 315 h 415"/>
              <a:gd name="T56" fmla="*/ 550 w 598"/>
              <a:gd name="T57" fmla="*/ 283 h 415"/>
              <a:gd name="T58" fmla="*/ 544 w 598"/>
              <a:gd name="T59" fmla="*/ 270 h 415"/>
              <a:gd name="T60" fmla="*/ 598 w 598"/>
              <a:gd name="T61" fmla="*/ 250 h 415"/>
              <a:gd name="T62" fmla="*/ 576 w 598"/>
              <a:gd name="T63" fmla="*/ 274 h 415"/>
              <a:gd name="T64" fmla="*/ 585 w 598"/>
              <a:gd name="T65" fmla="*/ 278 h 415"/>
              <a:gd name="T66" fmla="*/ 475 w 598"/>
              <a:gd name="T67" fmla="*/ 319 h 415"/>
              <a:gd name="T68" fmla="*/ 315 w 598"/>
              <a:gd name="T69" fmla="*/ 393 h 415"/>
              <a:gd name="T70" fmla="*/ 334 w 598"/>
              <a:gd name="T71" fmla="*/ 276 h 415"/>
              <a:gd name="T72" fmla="*/ 297 w 598"/>
              <a:gd name="T73" fmla="*/ 293 h 415"/>
              <a:gd name="T74" fmla="*/ 291 w 598"/>
              <a:gd name="T75" fmla="*/ 199 h 415"/>
              <a:gd name="T76" fmla="*/ 234 w 598"/>
              <a:gd name="T77" fmla="*/ 237 h 415"/>
              <a:gd name="T78" fmla="*/ 232 w 598"/>
              <a:gd name="T79" fmla="*/ 222 h 415"/>
              <a:gd name="T80" fmla="*/ 207 w 598"/>
              <a:gd name="T81" fmla="*/ 310 h 415"/>
              <a:gd name="T82" fmla="*/ 178 w 598"/>
              <a:gd name="T83" fmla="*/ 397 h 415"/>
              <a:gd name="T84" fmla="*/ 178 w 598"/>
              <a:gd name="T85" fmla="*/ 213 h 415"/>
              <a:gd name="T86" fmla="*/ 148 w 598"/>
              <a:gd name="T87" fmla="*/ 250 h 415"/>
              <a:gd name="T88" fmla="*/ 197 w 598"/>
              <a:gd name="T89" fmla="*/ 183 h 415"/>
              <a:gd name="T90" fmla="*/ 197 w 598"/>
              <a:gd name="T91" fmla="*/ 194 h 415"/>
              <a:gd name="T92" fmla="*/ 252 w 598"/>
              <a:gd name="T93" fmla="*/ 175 h 415"/>
              <a:gd name="T94" fmla="*/ 295 w 598"/>
              <a:gd name="T95" fmla="*/ 175 h 415"/>
              <a:gd name="T96" fmla="*/ 276 w 598"/>
              <a:gd name="T97" fmla="*/ 151 h 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98" h="415">
                <a:moveTo>
                  <a:pt x="276" y="151"/>
                </a:moveTo>
                <a:cubicBezTo>
                  <a:pt x="247" y="144"/>
                  <a:pt x="232" y="126"/>
                  <a:pt x="200" y="150"/>
                </a:cubicBezTo>
                <a:cubicBezTo>
                  <a:pt x="170" y="171"/>
                  <a:pt x="158" y="115"/>
                  <a:pt x="130" y="137"/>
                </a:cubicBezTo>
                <a:cubicBezTo>
                  <a:pt x="131" y="119"/>
                  <a:pt x="142" y="111"/>
                  <a:pt x="154" y="97"/>
                </a:cubicBezTo>
                <a:cubicBezTo>
                  <a:pt x="138" y="106"/>
                  <a:pt x="33" y="174"/>
                  <a:pt x="41" y="127"/>
                </a:cubicBezTo>
                <a:cubicBezTo>
                  <a:pt x="27" y="133"/>
                  <a:pt x="13" y="138"/>
                  <a:pt x="0" y="144"/>
                </a:cubicBezTo>
                <a:cubicBezTo>
                  <a:pt x="32" y="105"/>
                  <a:pt x="95" y="80"/>
                  <a:pt x="117" y="36"/>
                </a:cubicBezTo>
                <a:cubicBezTo>
                  <a:pt x="118" y="40"/>
                  <a:pt x="119" y="44"/>
                  <a:pt x="120" y="47"/>
                </a:cubicBezTo>
                <a:cubicBezTo>
                  <a:pt x="124" y="39"/>
                  <a:pt x="131" y="32"/>
                  <a:pt x="133" y="23"/>
                </a:cubicBezTo>
                <a:cubicBezTo>
                  <a:pt x="133" y="30"/>
                  <a:pt x="134" y="37"/>
                  <a:pt x="133" y="44"/>
                </a:cubicBezTo>
                <a:cubicBezTo>
                  <a:pt x="141" y="0"/>
                  <a:pt x="177" y="15"/>
                  <a:pt x="182" y="51"/>
                </a:cubicBezTo>
                <a:cubicBezTo>
                  <a:pt x="179" y="43"/>
                  <a:pt x="182" y="33"/>
                  <a:pt x="182" y="25"/>
                </a:cubicBezTo>
                <a:cubicBezTo>
                  <a:pt x="230" y="14"/>
                  <a:pt x="209" y="89"/>
                  <a:pt x="260" y="70"/>
                </a:cubicBezTo>
                <a:cubicBezTo>
                  <a:pt x="251" y="100"/>
                  <a:pt x="283" y="123"/>
                  <a:pt x="276" y="151"/>
                </a:cubicBezTo>
                <a:cubicBezTo>
                  <a:pt x="284" y="151"/>
                  <a:pt x="280" y="150"/>
                  <a:pt x="284" y="146"/>
                </a:cubicBezTo>
                <a:cubicBezTo>
                  <a:pt x="294" y="175"/>
                  <a:pt x="368" y="173"/>
                  <a:pt x="396" y="178"/>
                </a:cubicBezTo>
                <a:cubicBezTo>
                  <a:pt x="431" y="185"/>
                  <a:pt x="431" y="216"/>
                  <a:pt x="453" y="237"/>
                </a:cubicBezTo>
                <a:cubicBezTo>
                  <a:pt x="448" y="236"/>
                  <a:pt x="443" y="235"/>
                  <a:pt x="438" y="233"/>
                </a:cubicBezTo>
                <a:cubicBezTo>
                  <a:pt x="438" y="239"/>
                  <a:pt x="438" y="244"/>
                  <a:pt x="438" y="250"/>
                </a:cubicBezTo>
                <a:cubicBezTo>
                  <a:pt x="427" y="241"/>
                  <a:pt x="416" y="239"/>
                  <a:pt x="407" y="248"/>
                </a:cubicBezTo>
                <a:cubicBezTo>
                  <a:pt x="402" y="228"/>
                  <a:pt x="399" y="223"/>
                  <a:pt x="381" y="213"/>
                </a:cubicBezTo>
                <a:cubicBezTo>
                  <a:pt x="398" y="240"/>
                  <a:pt x="377" y="258"/>
                  <a:pt x="376" y="285"/>
                </a:cubicBezTo>
                <a:cubicBezTo>
                  <a:pt x="375" y="317"/>
                  <a:pt x="333" y="329"/>
                  <a:pt x="351" y="362"/>
                </a:cubicBezTo>
                <a:cubicBezTo>
                  <a:pt x="336" y="356"/>
                  <a:pt x="329" y="363"/>
                  <a:pt x="327" y="378"/>
                </a:cubicBezTo>
                <a:cubicBezTo>
                  <a:pt x="360" y="389"/>
                  <a:pt x="372" y="355"/>
                  <a:pt x="399" y="345"/>
                </a:cubicBezTo>
                <a:cubicBezTo>
                  <a:pt x="412" y="340"/>
                  <a:pt x="417" y="352"/>
                  <a:pt x="433" y="342"/>
                </a:cubicBezTo>
                <a:cubicBezTo>
                  <a:pt x="446" y="334"/>
                  <a:pt x="468" y="339"/>
                  <a:pt x="483" y="339"/>
                </a:cubicBezTo>
                <a:cubicBezTo>
                  <a:pt x="481" y="320"/>
                  <a:pt x="468" y="312"/>
                  <a:pt x="449" y="315"/>
                </a:cubicBezTo>
                <a:cubicBezTo>
                  <a:pt x="476" y="282"/>
                  <a:pt x="510" y="281"/>
                  <a:pt x="550" y="283"/>
                </a:cubicBezTo>
                <a:cubicBezTo>
                  <a:pt x="548" y="279"/>
                  <a:pt x="546" y="275"/>
                  <a:pt x="544" y="270"/>
                </a:cubicBezTo>
                <a:cubicBezTo>
                  <a:pt x="562" y="278"/>
                  <a:pt x="582" y="259"/>
                  <a:pt x="598" y="250"/>
                </a:cubicBezTo>
                <a:cubicBezTo>
                  <a:pt x="589" y="256"/>
                  <a:pt x="583" y="267"/>
                  <a:pt x="576" y="274"/>
                </a:cubicBezTo>
                <a:cubicBezTo>
                  <a:pt x="579" y="275"/>
                  <a:pt x="582" y="277"/>
                  <a:pt x="585" y="278"/>
                </a:cubicBezTo>
                <a:cubicBezTo>
                  <a:pt x="587" y="327"/>
                  <a:pt x="512" y="307"/>
                  <a:pt x="475" y="319"/>
                </a:cubicBezTo>
                <a:cubicBezTo>
                  <a:pt x="506" y="365"/>
                  <a:pt x="354" y="415"/>
                  <a:pt x="315" y="393"/>
                </a:cubicBezTo>
                <a:cubicBezTo>
                  <a:pt x="351" y="353"/>
                  <a:pt x="351" y="326"/>
                  <a:pt x="334" y="276"/>
                </a:cubicBezTo>
                <a:cubicBezTo>
                  <a:pt x="320" y="283"/>
                  <a:pt x="311" y="293"/>
                  <a:pt x="297" y="293"/>
                </a:cubicBezTo>
                <a:cubicBezTo>
                  <a:pt x="319" y="258"/>
                  <a:pt x="333" y="224"/>
                  <a:pt x="291" y="199"/>
                </a:cubicBezTo>
                <a:cubicBezTo>
                  <a:pt x="257" y="180"/>
                  <a:pt x="245" y="213"/>
                  <a:pt x="234" y="237"/>
                </a:cubicBezTo>
                <a:cubicBezTo>
                  <a:pt x="233" y="232"/>
                  <a:pt x="233" y="227"/>
                  <a:pt x="232" y="222"/>
                </a:cubicBezTo>
                <a:cubicBezTo>
                  <a:pt x="206" y="240"/>
                  <a:pt x="197" y="282"/>
                  <a:pt x="207" y="310"/>
                </a:cubicBezTo>
                <a:cubicBezTo>
                  <a:pt x="213" y="329"/>
                  <a:pt x="210" y="398"/>
                  <a:pt x="178" y="397"/>
                </a:cubicBezTo>
                <a:cubicBezTo>
                  <a:pt x="111" y="395"/>
                  <a:pt x="184" y="232"/>
                  <a:pt x="178" y="213"/>
                </a:cubicBezTo>
                <a:cubicBezTo>
                  <a:pt x="177" y="231"/>
                  <a:pt x="166" y="245"/>
                  <a:pt x="148" y="250"/>
                </a:cubicBezTo>
                <a:cubicBezTo>
                  <a:pt x="159" y="226"/>
                  <a:pt x="172" y="195"/>
                  <a:pt x="197" y="183"/>
                </a:cubicBezTo>
                <a:cubicBezTo>
                  <a:pt x="197" y="187"/>
                  <a:pt x="197" y="190"/>
                  <a:pt x="197" y="194"/>
                </a:cubicBezTo>
                <a:cubicBezTo>
                  <a:pt x="209" y="188"/>
                  <a:pt x="239" y="167"/>
                  <a:pt x="252" y="175"/>
                </a:cubicBezTo>
                <a:cubicBezTo>
                  <a:pt x="272" y="187"/>
                  <a:pt x="270" y="166"/>
                  <a:pt x="295" y="175"/>
                </a:cubicBezTo>
                <a:cubicBezTo>
                  <a:pt x="292" y="164"/>
                  <a:pt x="284" y="156"/>
                  <a:pt x="276" y="151"/>
                </a:cubicBezTo>
              </a:path>
            </a:pathLst>
          </a:custGeom>
          <a:solidFill>
            <a:srgbClr val="FF9900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58" name="Freeform 741"/>
          <p:cNvSpPr>
            <a:spLocks noEditPoints="1"/>
          </p:cNvSpPr>
          <p:nvPr/>
        </p:nvSpPr>
        <p:spPr bwMode="auto">
          <a:xfrm>
            <a:off x="2100456" y="3311029"/>
            <a:ext cx="411368" cy="298187"/>
          </a:xfrm>
          <a:custGeom>
            <a:avLst/>
            <a:gdLst>
              <a:gd name="T0" fmla="*/ 340 w 635"/>
              <a:gd name="T1" fmla="*/ 438 h 459"/>
              <a:gd name="T2" fmla="*/ 358 w 635"/>
              <a:gd name="T3" fmla="*/ 342 h 459"/>
              <a:gd name="T4" fmla="*/ 339 w 635"/>
              <a:gd name="T5" fmla="*/ 283 h 459"/>
              <a:gd name="T6" fmla="*/ 259 w 635"/>
              <a:gd name="T7" fmla="*/ 322 h 459"/>
              <a:gd name="T8" fmla="*/ 210 w 635"/>
              <a:gd name="T9" fmla="*/ 457 h 459"/>
              <a:gd name="T10" fmla="*/ 191 w 635"/>
              <a:gd name="T11" fmla="*/ 306 h 459"/>
              <a:gd name="T12" fmla="*/ 201 w 635"/>
              <a:gd name="T13" fmla="*/ 244 h 459"/>
              <a:gd name="T14" fmla="*/ 237 w 635"/>
              <a:gd name="T15" fmla="*/ 219 h 459"/>
              <a:gd name="T16" fmla="*/ 309 w 635"/>
              <a:gd name="T17" fmla="*/ 215 h 459"/>
              <a:gd name="T18" fmla="*/ 236 w 635"/>
              <a:gd name="T19" fmla="*/ 208 h 459"/>
              <a:gd name="T20" fmla="*/ 151 w 635"/>
              <a:gd name="T21" fmla="*/ 207 h 459"/>
              <a:gd name="T22" fmla="*/ 64 w 635"/>
              <a:gd name="T23" fmla="*/ 192 h 459"/>
              <a:gd name="T24" fmla="*/ 78 w 635"/>
              <a:gd name="T25" fmla="*/ 143 h 459"/>
              <a:gd name="T26" fmla="*/ 156 w 635"/>
              <a:gd name="T27" fmla="*/ 71 h 459"/>
              <a:gd name="T28" fmla="*/ 206 w 635"/>
              <a:gd name="T29" fmla="*/ 68 h 459"/>
              <a:gd name="T30" fmla="*/ 288 w 635"/>
              <a:gd name="T31" fmla="*/ 112 h 459"/>
              <a:gd name="T32" fmla="*/ 316 w 635"/>
              <a:gd name="T33" fmla="*/ 182 h 459"/>
              <a:gd name="T34" fmla="*/ 428 w 635"/>
              <a:gd name="T35" fmla="*/ 220 h 459"/>
              <a:gd name="T36" fmla="*/ 478 w 635"/>
              <a:gd name="T37" fmla="*/ 296 h 459"/>
              <a:gd name="T38" fmla="*/ 444 w 635"/>
              <a:gd name="T39" fmla="*/ 306 h 459"/>
              <a:gd name="T40" fmla="*/ 422 w 635"/>
              <a:gd name="T41" fmla="*/ 312 h 459"/>
              <a:gd name="T42" fmla="*/ 392 w 635"/>
              <a:gd name="T43" fmla="*/ 412 h 459"/>
              <a:gd name="T44" fmla="*/ 460 w 635"/>
              <a:gd name="T45" fmla="*/ 385 h 459"/>
              <a:gd name="T46" fmla="*/ 459 w 635"/>
              <a:gd name="T47" fmla="*/ 378 h 459"/>
              <a:gd name="T48" fmla="*/ 497 w 635"/>
              <a:gd name="T49" fmla="*/ 339 h 459"/>
              <a:gd name="T50" fmla="*/ 612 w 635"/>
              <a:gd name="T51" fmla="*/ 301 h 459"/>
              <a:gd name="T52" fmla="*/ 622 w 635"/>
              <a:gd name="T53" fmla="*/ 321 h 459"/>
              <a:gd name="T54" fmla="*/ 549 w 635"/>
              <a:gd name="T55" fmla="*/ 374 h 459"/>
              <a:gd name="T56" fmla="*/ 522 w 635"/>
              <a:gd name="T57" fmla="*/ 382 h 459"/>
              <a:gd name="T58" fmla="*/ 374 w 635"/>
              <a:gd name="T59" fmla="*/ 459 h 459"/>
              <a:gd name="T60" fmla="*/ 195 w 635"/>
              <a:gd name="T61" fmla="*/ 432 h 459"/>
              <a:gd name="T62" fmla="*/ 220 w 635"/>
              <a:gd name="T63" fmla="*/ 432 h 459"/>
              <a:gd name="T64" fmla="*/ 270 w 635"/>
              <a:gd name="T65" fmla="*/ 256 h 459"/>
              <a:gd name="T66" fmla="*/ 231 w 635"/>
              <a:gd name="T67" fmla="*/ 253 h 459"/>
              <a:gd name="T68" fmla="*/ 401 w 635"/>
              <a:gd name="T69" fmla="*/ 429 h 459"/>
              <a:gd name="T70" fmla="*/ 442 w 635"/>
              <a:gd name="T71" fmla="*/ 405 h 459"/>
              <a:gd name="T72" fmla="*/ 401 w 635"/>
              <a:gd name="T73" fmla="*/ 429 h 459"/>
              <a:gd name="T74" fmla="*/ 384 w 635"/>
              <a:gd name="T75" fmla="*/ 363 h 459"/>
              <a:gd name="T76" fmla="*/ 384 w 635"/>
              <a:gd name="T77" fmla="*/ 238 h 459"/>
              <a:gd name="T78" fmla="*/ 460 w 635"/>
              <a:gd name="T79" fmla="*/ 272 h 459"/>
              <a:gd name="T80" fmla="*/ 401 w 635"/>
              <a:gd name="T81" fmla="*/ 236 h 459"/>
              <a:gd name="T82" fmla="*/ 307 w 635"/>
              <a:gd name="T83" fmla="*/ 235 h 459"/>
              <a:gd name="T84" fmla="*/ 349 w 635"/>
              <a:gd name="T85" fmla="*/ 326 h 459"/>
              <a:gd name="T86" fmla="*/ 510 w 635"/>
              <a:gd name="T87" fmla="*/ 359 h 459"/>
              <a:gd name="T88" fmla="*/ 595 w 635"/>
              <a:gd name="T89" fmla="*/ 330 h 459"/>
              <a:gd name="T90" fmla="*/ 507 w 635"/>
              <a:gd name="T91" fmla="*/ 354 h 459"/>
              <a:gd name="T92" fmla="*/ 291 w 635"/>
              <a:gd name="T93" fmla="*/ 187 h 459"/>
              <a:gd name="T94" fmla="*/ 242 w 635"/>
              <a:gd name="T95" fmla="*/ 104 h 459"/>
              <a:gd name="T96" fmla="*/ 222 w 635"/>
              <a:gd name="T97" fmla="*/ 101 h 459"/>
              <a:gd name="T98" fmla="*/ 174 w 635"/>
              <a:gd name="T99" fmla="*/ 96 h 459"/>
              <a:gd name="T100" fmla="*/ 145 w 635"/>
              <a:gd name="T101" fmla="*/ 108 h 459"/>
              <a:gd name="T102" fmla="*/ 81 w 635"/>
              <a:gd name="T103" fmla="*/ 180 h 459"/>
              <a:gd name="T104" fmla="*/ 170 w 635"/>
              <a:gd name="T105" fmla="*/ 146 h 459"/>
              <a:gd name="T106" fmla="*/ 185 w 635"/>
              <a:gd name="T107" fmla="*/ 163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35" h="459">
                <a:moveTo>
                  <a:pt x="374" y="459"/>
                </a:moveTo>
                <a:cubicBezTo>
                  <a:pt x="361" y="459"/>
                  <a:pt x="350" y="457"/>
                  <a:pt x="342" y="452"/>
                </a:cubicBezTo>
                <a:cubicBezTo>
                  <a:pt x="332" y="446"/>
                  <a:pt x="332" y="446"/>
                  <a:pt x="332" y="446"/>
                </a:cubicBezTo>
                <a:cubicBezTo>
                  <a:pt x="340" y="438"/>
                  <a:pt x="340" y="438"/>
                  <a:pt x="340" y="438"/>
                </a:cubicBezTo>
                <a:cubicBezTo>
                  <a:pt x="343" y="434"/>
                  <a:pt x="346" y="430"/>
                  <a:pt x="349" y="427"/>
                </a:cubicBezTo>
                <a:cubicBezTo>
                  <a:pt x="351" y="414"/>
                  <a:pt x="356" y="407"/>
                  <a:pt x="362" y="404"/>
                </a:cubicBezTo>
                <a:cubicBezTo>
                  <a:pt x="370" y="385"/>
                  <a:pt x="367" y="366"/>
                  <a:pt x="360" y="341"/>
                </a:cubicBezTo>
                <a:cubicBezTo>
                  <a:pt x="359" y="341"/>
                  <a:pt x="358" y="341"/>
                  <a:pt x="358" y="342"/>
                </a:cubicBezTo>
                <a:cubicBezTo>
                  <a:pt x="349" y="347"/>
                  <a:pt x="340" y="353"/>
                  <a:pt x="328" y="353"/>
                </a:cubicBezTo>
                <a:cubicBezTo>
                  <a:pt x="311" y="353"/>
                  <a:pt x="311" y="353"/>
                  <a:pt x="311" y="353"/>
                </a:cubicBezTo>
                <a:cubicBezTo>
                  <a:pt x="320" y="339"/>
                  <a:pt x="320" y="339"/>
                  <a:pt x="320" y="339"/>
                </a:cubicBezTo>
                <a:cubicBezTo>
                  <a:pt x="332" y="321"/>
                  <a:pt x="343" y="300"/>
                  <a:pt x="339" y="283"/>
                </a:cubicBezTo>
                <a:cubicBezTo>
                  <a:pt x="337" y="274"/>
                  <a:pt x="330" y="265"/>
                  <a:pt x="317" y="259"/>
                </a:cubicBezTo>
                <a:cubicBezTo>
                  <a:pt x="312" y="255"/>
                  <a:pt x="307" y="254"/>
                  <a:pt x="303" y="254"/>
                </a:cubicBezTo>
                <a:cubicBezTo>
                  <a:pt x="290" y="254"/>
                  <a:pt x="282" y="272"/>
                  <a:pt x="275" y="288"/>
                </a:cubicBezTo>
                <a:cubicBezTo>
                  <a:pt x="259" y="322"/>
                  <a:pt x="259" y="322"/>
                  <a:pt x="259" y="322"/>
                </a:cubicBezTo>
                <a:cubicBezTo>
                  <a:pt x="256" y="293"/>
                  <a:pt x="256" y="293"/>
                  <a:pt x="256" y="293"/>
                </a:cubicBezTo>
                <a:cubicBezTo>
                  <a:pt x="243" y="312"/>
                  <a:pt x="240" y="340"/>
                  <a:pt x="246" y="359"/>
                </a:cubicBezTo>
                <a:cubicBezTo>
                  <a:pt x="252" y="375"/>
                  <a:pt x="251" y="420"/>
                  <a:pt x="235" y="443"/>
                </a:cubicBezTo>
                <a:cubicBezTo>
                  <a:pt x="227" y="454"/>
                  <a:pt x="217" y="457"/>
                  <a:pt x="210" y="457"/>
                </a:cubicBezTo>
                <a:cubicBezTo>
                  <a:pt x="209" y="457"/>
                  <a:pt x="209" y="457"/>
                  <a:pt x="209" y="457"/>
                </a:cubicBezTo>
                <a:cubicBezTo>
                  <a:pt x="197" y="457"/>
                  <a:pt x="187" y="452"/>
                  <a:pt x="180" y="443"/>
                </a:cubicBezTo>
                <a:cubicBezTo>
                  <a:pt x="160" y="416"/>
                  <a:pt x="177" y="356"/>
                  <a:pt x="191" y="308"/>
                </a:cubicBezTo>
                <a:cubicBezTo>
                  <a:pt x="191" y="308"/>
                  <a:pt x="191" y="307"/>
                  <a:pt x="191" y="306"/>
                </a:cubicBezTo>
                <a:cubicBezTo>
                  <a:pt x="188" y="308"/>
                  <a:pt x="185" y="309"/>
                  <a:pt x="182" y="310"/>
                </a:cubicBezTo>
                <a:cubicBezTo>
                  <a:pt x="163" y="315"/>
                  <a:pt x="163" y="315"/>
                  <a:pt x="163" y="315"/>
                </a:cubicBezTo>
                <a:cubicBezTo>
                  <a:pt x="171" y="297"/>
                  <a:pt x="171" y="297"/>
                  <a:pt x="171" y="297"/>
                </a:cubicBezTo>
                <a:cubicBezTo>
                  <a:pt x="178" y="280"/>
                  <a:pt x="187" y="259"/>
                  <a:pt x="201" y="244"/>
                </a:cubicBezTo>
                <a:cubicBezTo>
                  <a:pt x="203" y="217"/>
                  <a:pt x="203" y="217"/>
                  <a:pt x="203" y="217"/>
                </a:cubicBezTo>
                <a:cubicBezTo>
                  <a:pt x="209" y="235"/>
                  <a:pt x="209" y="235"/>
                  <a:pt x="209" y="235"/>
                </a:cubicBezTo>
                <a:cubicBezTo>
                  <a:pt x="213" y="232"/>
                  <a:pt x="218" y="228"/>
                  <a:pt x="224" y="226"/>
                </a:cubicBezTo>
                <a:cubicBezTo>
                  <a:pt x="237" y="219"/>
                  <a:pt x="237" y="219"/>
                  <a:pt x="237" y="219"/>
                </a:cubicBezTo>
                <a:cubicBezTo>
                  <a:pt x="237" y="230"/>
                  <a:pt x="237" y="230"/>
                  <a:pt x="237" y="230"/>
                </a:cubicBezTo>
                <a:cubicBezTo>
                  <a:pt x="254" y="220"/>
                  <a:pt x="275" y="211"/>
                  <a:pt x="287" y="218"/>
                </a:cubicBezTo>
                <a:cubicBezTo>
                  <a:pt x="292" y="221"/>
                  <a:pt x="294" y="221"/>
                  <a:pt x="299" y="219"/>
                </a:cubicBezTo>
                <a:cubicBezTo>
                  <a:pt x="301" y="217"/>
                  <a:pt x="305" y="216"/>
                  <a:pt x="309" y="215"/>
                </a:cubicBezTo>
                <a:cubicBezTo>
                  <a:pt x="308" y="214"/>
                  <a:pt x="306" y="212"/>
                  <a:pt x="304" y="211"/>
                </a:cubicBezTo>
                <a:cubicBezTo>
                  <a:pt x="297" y="209"/>
                  <a:pt x="290" y="207"/>
                  <a:pt x="284" y="204"/>
                </a:cubicBezTo>
                <a:cubicBezTo>
                  <a:pt x="276" y="201"/>
                  <a:pt x="268" y="198"/>
                  <a:pt x="261" y="198"/>
                </a:cubicBezTo>
                <a:cubicBezTo>
                  <a:pt x="257" y="198"/>
                  <a:pt x="249" y="199"/>
                  <a:pt x="236" y="208"/>
                </a:cubicBezTo>
                <a:cubicBezTo>
                  <a:pt x="230" y="212"/>
                  <a:pt x="224" y="215"/>
                  <a:pt x="217" y="215"/>
                </a:cubicBezTo>
                <a:cubicBezTo>
                  <a:pt x="206" y="215"/>
                  <a:pt x="197" y="207"/>
                  <a:pt x="189" y="201"/>
                </a:cubicBezTo>
                <a:cubicBezTo>
                  <a:pt x="181" y="194"/>
                  <a:pt x="175" y="188"/>
                  <a:pt x="166" y="195"/>
                </a:cubicBezTo>
                <a:cubicBezTo>
                  <a:pt x="151" y="207"/>
                  <a:pt x="151" y="207"/>
                  <a:pt x="151" y="207"/>
                </a:cubicBezTo>
                <a:cubicBezTo>
                  <a:pt x="152" y="187"/>
                  <a:pt x="152" y="187"/>
                  <a:pt x="152" y="187"/>
                </a:cubicBezTo>
                <a:cubicBezTo>
                  <a:pt x="152" y="184"/>
                  <a:pt x="152" y="180"/>
                  <a:pt x="153" y="177"/>
                </a:cubicBezTo>
                <a:cubicBezTo>
                  <a:pt x="114" y="199"/>
                  <a:pt x="79" y="211"/>
                  <a:pt x="67" y="197"/>
                </a:cubicBezTo>
                <a:cubicBezTo>
                  <a:pt x="65" y="195"/>
                  <a:pt x="64" y="193"/>
                  <a:pt x="64" y="192"/>
                </a:cubicBezTo>
                <a:cubicBezTo>
                  <a:pt x="56" y="195"/>
                  <a:pt x="48" y="198"/>
                  <a:pt x="40" y="201"/>
                </a:cubicBezTo>
                <a:cubicBezTo>
                  <a:pt x="0" y="218"/>
                  <a:pt x="0" y="218"/>
                  <a:pt x="0" y="218"/>
                </a:cubicBezTo>
                <a:cubicBezTo>
                  <a:pt x="24" y="189"/>
                  <a:pt x="24" y="189"/>
                  <a:pt x="24" y="189"/>
                </a:cubicBezTo>
                <a:cubicBezTo>
                  <a:pt x="38" y="171"/>
                  <a:pt x="58" y="157"/>
                  <a:pt x="78" y="143"/>
                </a:cubicBezTo>
                <a:cubicBezTo>
                  <a:pt x="104" y="124"/>
                  <a:pt x="128" y="106"/>
                  <a:pt x="140" y="83"/>
                </a:cubicBezTo>
                <a:cubicBezTo>
                  <a:pt x="150" y="62"/>
                  <a:pt x="150" y="62"/>
                  <a:pt x="150" y="62"/>
                </a:cubicBezTo>
                <a:cubicBezTo>
                  <a:pt x="154" y="75"/>
                  <a:pt x="154" y="75"/>
                  <a:pt x="154" y="75"/>
                </a:cubicBezTo>
                <a:cubicBezTo>
                  <a:pt x="155" y="74"/>
                  <a:pt x="155" y="73"/>
                  <a:pt x="156" y="71"/>
                </a:cubicBezTo>
                <a:cubicBezTo>
                  <a:pt x="179" y="0"/>
                  <a:pt x="179" y="0"/>
                  <a:pt x="179" y="0"/>
                </a:cubicBezTo>
                <a:cubicBezTo>
                  <a:pt x="175" y="61"/>
                  <a:pt x="175" y="61"/>
                  <a:pt x="175" y="61"/>
                </a:cubicBezTo>
                <a:cubicBezTo>
                  <a:pt x="179" y="59"/>
                  <a:pt x="183" y="59"/>
                  <a:pt x="185" y="59"/>
                </a:cubicBezTo>
                <a:cubicBezTo>
                  <a:pt x="193" y="59"/>
                  <a:pt x="200" y="62"/>
                  <a:pt x="206" y="68"/>
                </a:cubicBezTo>
                <a:cubicBezTo>
                  <a:pt x="211" y="67"/>
                  <a:pt x="211" y="67"/>
                  <a:pt x="211" y="67"/>
                </a:cubicBezTo>
                <a:cubicBezTo>
                  <a:pt x="214" y="66"/>
                  <a:pt x="218" y="66"/>
                  <a:pt x="222" y="66"/>
                </a:cubicBezTo>
                <a:cubicBezTo>
                  <a:pt x="244" y="66"/>
                  <a:pt x="252" y="83"/>
                  <a:pt x="258" y="96"/>
                </a:cubicBezTo>
                <a:cubicBezTo>
                  <a:pt x="267" y="114"/>
                  <a:pt x="272" y="118"/>
                  <a:pt x="288" y="112"/>
                </a:cubicBezTo>
                <a:cubicBezTo>
                  <a:pt x="305" y="105"/>
                  <a:pt x="305" y="105"/>
                  <a:pt x="305" y="105"/>
                </a:cubicBezTo>
                <a:cubicBezTo>
                  <a:pt x="300" y="123"/>
                  <a:pt x="300" y="123"/>
                  <a:pt x="300" y="123"/>
                </a:cubicBezTo>
                <a:cubicBezTo>
                  <a:pt x="296" y="136"/>
                  <a:pt x="301" y="147"/>
                  <a:pt x="307" y="160"/>
                </a:cubicBezTo>
                <a:cubicBezTo>
                  <a:pt x="310" y="167"/>
                  <a:pt x="314" y="174"/>
                  <a:pt x="316" y="182"/>
                </a:cubicBezTo>
                <a:cubicBezTo>
                  <a:pt x="319" y="179"/>
                  <a:pt x="319" y="179"/>
                  <a:pt x="319" y="179"/>
                </a:cubicBezTo>
                <a:cubicBezTo>
                  <a:pt x="324" y="194"/>
                  <a:pt x="324" y="194"/>
                  <a:pt x="324" y="194"/>
                </a:cubicBezTo>
                <a:cubicBezTo>
                  <a:pt x="329" y="210"/>
                  <a:pt x="376" y="215"/>
                  <a:pt x="403" y="217"/>
                </a:cubicBezTo>
                <a:cubicBezTo>
                  <a:pt x="413" y="218"/>
                  <a:pt x="422" y="219"/>
                  <a:pt x="428" y="220"/>
                </a:cubicBezTo>
                <a:cubicBezTo>
                  <a:pt x="455" y="225"/>
                  <a:pt x="466" y="243"/>
                  <a:pt x="474" y="259"/>
                </a:cubicBezTo>
                <a:cubicBezTo>
                  <a:pt x="479" y="267"/>
                  <a:pt x="484" y="275"/>
                  <a:pt x="490" y="281"/>
                </a:cubicBezTo>
                <a:cubicBezTo>
                  <a:pt x="515" y="305"/>
                  <a:pt x="515" y="305"/>
                  <a:pt x="515" y="305"/>
                </a:cubicBezTo>
                <a:cubicBezTo>
                  <a:pt x="478" y="296"/>
                  <a:pt x="478" y="296"/>
                  <a:pt x="478" y="296"/>
                </a:cubicBezTo>
                <a:cubicBezTo>
                  <a:pt x="478" y="320"/>
                  <a:pt x="478" y="320"/>
                  <a:pt x="478" y="320"/>
                </a:cubicBezTo>
                <a:cubicBezTo>
                  <a:pt x="464" y="308"/>
                  <a:pt x="464" y="308"/>
                  <a:pt x="464" y="308"/>
                </a:cubicBezTo>
                <a:cubicBezTo>
                  <a:pt x="459" y="304"/>
                  <a:pt x="454" y="302"/>
                  <a:pt x="451" y="302"/>
                </a:cubicBezTo>
                <a:cubicBezTo>
                  <a:pt x="449" y="302"/>
                  <a:pt x="447" y="303"/>
                  <a:pt x="444" y="306"/>
                </a:cubicBezTo>
                <a:cubicBezTo>
                  <a:pt x="432" y="317"/>
                  <a:pt x="432" y="317"/>
                  <a:pt x="432" y="317"/>
                </a:cubicBezTo>
                <a:cubicBezTo>
                  <a:pt x="429" y="301"/>
                  <a:pt x="429" y="301"/>
                  <a:pt x="429" y="301"/>
                </a:cubicBezTo>
                <a:cubicBezTo>
                  <a:pt x="428" y="299"/>
                  <a:pt x="428" y="296"/>
                  <a:pt x="427" y="295"/>
                </a:cubicBezTo>
                <a:cubicBezTo>
                  <a:pt x="426" y="301"/>
                  <a:pt x="424" y="307"/>
                  <a:pt x="422" y="312"/>
                </a:cubicBezTo>
                <a:cubicBezTo>
                  <a:pt x="419" y="320"/>
                  <a:pt x="417" y="328"/>
                  <a:pt x="416" y="336"/>
                </a:cubicBezTo>
                <a:cubicBezTo>
                  <a:pt x="416" y="353"/>
                  <a:pt x="406" y="364"/>
                  <a:pt x="398" y="375"/>
                </a:cubicBezTo>
                <a:cubicBezTo>
                  <a:pt x="388" y="388"/>
                  <a:pt x="383" y="395"/>
                  <a:pt x="390" y="408"/>
                </a:cubicBezTo>
                <a:cubicBezTo>
                  <a:pt x="392" y="412"/>
                  <a:pt x="392" y="412"/>
                  <a:pt x="392" y="412"/>
                </a:cubicBezTo>
                <a:cubicBezTo>
                  <a:pt x="394" y="410"/>
                  <a:pt x="397" y="408"/>
                  <a:pt x="399" y="406"/>
                </a:cubicBezTo>
                <a:cubicBezTo>
                  <a:pt x="406" y="399"/>
                  <a:pt x="416" y="391"/>
                  <a:pt x="427" y="387"/>
                </a:cubicBezTo>
                <a:cubicBezTo>
                  <a:pt x="434" y="384"/>
                  <a:pt x="442" y="386"/>
                  <a:pt x="447" y="387"/>
                </a:cubicBezTo>
                <a:cubicBezTo>
                  <a:pt x="451" y="388"/>
                  <a:pt x="451" y="390"/>
                  <a:pt x="460" y="385"/>
                </a:cubicBezTo>
                <a:cubicBezTo>
                  <a:pt x="466" y="381"/>
                  <a:pt x="474" y="380"/>
                  <a:pt x="486" y="380"/>
                </a:cubicBezTo>
                <a:cubicBezTo>
                  <a:pt x="491" y="380"/>
                  <a:pt x="496" y="380"/>
                  <a:pt x="501" y="380"/>
                </a:cubicBezTo>
                <a:cubicBezTo>
                  <a:pt x="497" y="376"/>
                  <a:pt x="490" y="374"/>
                  <a:pt x="482" y="375"/>
                </a:cubicBezTo>
                <a:cubicBezTo>
                  <a:pt x="459" y="378"/>
                  <a:pt x="459" y="378"/>
                  <a:pt x="459" y="378"/>
                </a:cubicBezTo>
                <a:cubicBezTo>
                  <a:pt x="473" y="360"/>
                  <a:pt x="473" y="360"/>
                  <a:pt x="473" y="360"/>
                </a:cubicBezTo>
                <a:cubicBezTo>
                  <a:pt x="479" y="353"/>
                  <a:pt x="484" y="348"/>
                  <a:pt x="490" y="343"/>
                </a:cubicBezTo>
                <a:cubicBezTo>
                  <a:pt x="482" y="315"/>
                  <a:pt x="482" y="315"/>
                  <a:pt x="482" y="315"/>
                </a:cubicBezTo>
                <a:cubicBezTo>
                  <a:pt x="497" y="339"/>
                  <a:pt x="497" y="339"/>
                  <a:pt x="497" y="339"/>
                </a:cubicBezTo>
                <a:cubicBezTo>
                  <a:pt x="519" y="325"/>
                  <a:pt x="544" y="324"/>
                  <a:pt x="566" y="325"/>
                </a:cubicBezTo>
                <a:cubicBezTo>
                  <a:pt x="558" y="305"/>
                  <a:pt x="558" y="305"/>
                  <a:pt x="558" y="305"/>
                </a:cubicBezTo>
                <a:cubicBezTo>
                  <a:pt x="579" y="313"/>
                  <a:pt x="579" y="313"/>
                  <a:pt x="579" y="313"/>
                </a:cubicBezTo>
                <a:cubicBezTo>
                  <a:pt x="587" y="317"/>
                  <a:pt x="601" y="308"/>
                  <a:pt x="612" y="301"/>
                </a:cubicBezTo>
                <a:cubicBezTo>
                  <a:pt x="616" y="298"/>
                  <a:pt x="621" y="295"/>
                  <a:pt x="625" y="293"/>
                </a:cubicBezTo>
                <a:cubicBezTo>
                  <a:pt x="635" y="308"/>
                  <a:pt x="635" y="308"/>
                  <a:pt x="635" y="308"/>
                </a:cubicBezTo>
                <a:cubicBezTo>
                  <a:pt x="630" y="312"/>
                  <a:pt x="626" y="316"/>
                  <a:pt x="622" y="321"/>
                </a:cubicBezTo>
                <a:cubicBezTo>
                  <a:pt x="622" y="321"/>
                  <a:pt x="622" y="321"/>
                  <a:pt x="622" y="321"/>
                </a:cubicBezTo>
                <a:cubicBezTo>
                  <a:pt x="625" y="322"/>
                  <a:pt x="625" y="322"/>
                  <a:pt x="625" y="322"/>
                </a:cubicBezTo>
                <a:cubicBezTo>
                  <a:pt x="625" y="329"/>
                  <a:pt x="625" y="329"/>
                  <a:pt x="625" y="329"/>
                </a:cubicBezTo>
                <a:cubicBezTo>
                  <a:pt x="626" y="340"/>
                  <a:pt x="622" y="350"/>
                  <a:pt x="616" y="357"/>
                </a:cubicBezTo>
                <a:cubicBezTo>
                  <a:pt x="602" y="372"/>
                  <a:pt x="575" y="373"/>
                  <a:pt x="549" y="374"/>
                </a:cubicBezTo>
                <a:cubicBezTo>
                  <a:pt x="539" y="375"/>
                  <a:pt x="529" y="375"/>
                  <a:pt x="520" y="376"/>
                </a:cubicBezTo>
                <a:cubicBezTo>
                  <a:pt x="521" y="378"/>
                  <a:pt x="521" y="380"/>
                  <a:pt x="522" y="381"/>
                </a:cubicBezTo>
                <a:cubicBezTo>
                  <a:pt x="522" y="381"/>
                  <a:pt x="522" y="381"/>
                  <a:pt x="522" y="381"/>
                </a:cubicBezTo>
                <a:cubicBezTo>
                  <a:pt x="522" y="382"/>
                  <a:pt x="522" y="382"/>
                  <a:pt x="522" y="382"/>
                </a:cubicBezTo>
                <a:cubicBezTo>
                  <a:pt x="522" y="384"/>
                  <a:pt x="523" y="387"/>
                  <a:pt x="523" y="389"/>
                </a:cubicBezTo>
                <a:cubicBezTo>
                  <a:pt x="537" y="438"/>
                  <a:pt x="537" y="438"/>
                  <a:pt x="537" y="438"/>
                </a:cubicBezTo>
                <a:cubicBezTo>
                  <a:pt x="514" y="401"/>
                  <a:pt x="514" y="401"/>
                  <a:pt x="514" y="401"/>
                </a:cubicBezTo>
                <a:cubicBezTo>
                  <a:pt x="493" y="434"/>
                  <a:pt x="418" y="459"/>
                  <a:pt x="374" y="459"/>
                </a:cubicBezTo>
                <a:close/>
                <a:moveTo>
                  <a:pt x="215" y="255"/>
                </a:moveTo>
                <a:cubicBezTo>
                  <a:pt x="218" y="261"/>
                  <a:pt x="218" y="261"/>
                  <a:pt x="218" y="261"/>
                </a:cubicBezTo>
                <a:cubicBezTo>
                  <a:pt x="220" y="269"/>
                  <a:pt x="217" y="283"/>
                  <a:pt x="208" y="313"/>
                </a:cubicBezTo>
                <a:cubicBezTo>
                  <a:pt x="198" y="350"/>
                  <a:pt x="181" y="412"/>
                  <a:pt x="195" y="432"/>
                </a:cubicBezTo>
                <a:cubicBezTo>
                  <a:pt x="197" y="435"/>
                  <a:pt x="201" y="438"/>
                  <a:pt x="209" y="438"/>
                </a:cubicBezTo>
                <a:cubicBezTo>
                  <a:pt x="210" y="448"/>
                  <a:pt x="210" y="448"/>
                  <a:pt x="210" y="448"/>
                </a:cubicBezTo>
                <a:cubicBezTo>
                  <a:pt x="210" y="438"/>
                  <a:pt x="210" y="438"/>
                  <a:pt x="210" y="438"/>
                </a:cubicBezTo>
                <a:cubicBezTo>
                  <a:pt x="212" y="438"/>
                  <a:pt x="216" y="438"/>
                  <a:pt x="220" y="432"/>
                </a:cubicBezTo>
                <a:cubicBezTo>
                  <a:pt x="232" y="416"/>
                  <a:pt x="233" y="377"/>
                  <a:pt x="229" y="364"/>
                </a:cubicBezTo>
                <a:cubicBezTo>
                  <a:pt x="219" y="334"/>
                  <a:pt x="227" y="287"/>
                  <a:pt x="258" y="265"/>
                </a:cubicBezTo>
                <a:cubicBezTo>
                  <a:pt x="270" y="256"/>
                  <a:pt x="270" y="256"/>
                  <a:pt x="270" y="256"/>
                </a:cubicBezTo>
                <a:cubicBezTo>
                  <a:pt x="270" y="256"/>
                  <a:pt x="270" y="256"/>
                  <a:pt x="270" y="256"/>
                </a:cubicBezTo>
                <a:cubicBezTo>
                  <a:pt x="275" y="249"/>
                  <a:pt x="282" y="242"/>
                  <a:pt x="289" y="238"/>
                </a:cubicBezTo>
                <a:cubicBezTo>
                  <a:pt x="286" y="238"/>
                  <a:pt x="282" y="236"/>
                  <a:pt x="278" y="233"/>
                </a:cubicBezTo>
                <a:cubicBezTo>
                  <a:pt x="269" y="234"/>
                  <a:pt x="254" y="242"/>
                  <a:pt x="244" y="247"/>
                </a:cubicBezTo>
                <a:cubicBezTo>
                  <a:pt x="239" y="250"/>
                  <a:pt x="235" y="252"/>
                  <a:pt x="231" y="253"/>
                </a:cubicBezTo>
                <a:cubicBezTo>
                  <a:pt x="218" y="259"/>
                  <a:pt x="218" y="259"/>
                  <a:pt x="218" y="259"/>
                </a:cubicBezTo>
                <a:cubicBezTo>
                  <a:pt x="218" y="252"/>
                  <a:pt x="218" y="252"/>
                  <a:pt x="218" y="252"/>
                </a:cubicBezTo>
                <a:cubicBezTo>
                  <a:pt x="218" y="253"/>
                  <a:pt x="217" y="254"/>
                  <a:pt x="215" y="255"/>
                </a:cubicBezTo>
                <a:close/>
                <a:moveTo>
                  <a:pt x="401" y="429"/>
                </a:moveTo>
                <a:cubicBezTo>
                  <a:pt x="394" y="434"/>
                  <a:pt x="385" y="439"/>
                  <a:pt x="376" y="440"/>
                </a:cubicBezTo>
                <a:cubicBezTo>
                  <a:pt x="414" y="440"/>
                  <a:pt x="471" y="420"/>
                  <a:pt x="493" y="398"/>
                </a:cubicBezTo>
                <a:cubicBezTo>
                  <a:pt x="483" y="398"/>
                  <a:pt x="474" y="398"/>
                  <a:pt x="469" y="401"/>
                </a:cubicBezTo>
                <a:cubicBezTo>
                  <a:pt x="459" y="407"/>
                  <a:pt x="449" y="406"/>
                  <a:pt x="442" y="405"/>
                </a:cubicBezTo>
                <a:cubicBezTo>
                  <a:pt x="439" y="404"/>
                  <a:pt x="436" y="403"/>
                  <a:pt x="433" y="404"/>
                </a:cubicBezTo>
                <a:cubicBezTo>
                  <a:pt x="425" y="407"/>
                  <a:pt x="418" y="414"/>
                  <a:pt x="411" y="420"/>
                </a:cubicBezTo>
                <a:cubicBezTo>
                  <a:pt x="408" y="423"/>
                  <a:pt x="405" y="426"/>
                  <a:pt x="401" y="428"/>
                </a:cubicBezTo>
                <a:cubicBezTo>
                  <a:pt x="401" y="429"/>
                  <a:pt x="401" y="429"/>
                  <a:pt x="401" y="429"/>
                </a:cubicBezTo>
                <a:close/>
                <a:moveTo>
                  <a:pt x="370" y="314"/>
                </a:moveTo>
                <a:cubicBezTo>
                  <a:pt x="374" y="324"/>
                  <a:pt x="374" y="324"/>
                  <a:pt x="374" y="324"/>
                </a:cubicBezTo>
                <a:cubicBezTo>
                  <a:pt x="379" y="338"/>
                  <a:pt x="382" y="351"/>
                  <a:pt x="384" y="363"/>
                </a:cubicBezTo>
                <a:cubicBezTo>
                  <a:pt x="384" y="363"/>
                  <a:pt x="384" y="363"/>
                  <a:pt x="384" y="363"/>
                </a:cubicBezTo>
                <a:cubicBezTo>
                  <a:pt x="391" y="354"/>
                  <a:pt x="397" y="346"/>
                  <a:pt x="398" y="335"/>
                </a:cubicBezTo>
                <a:cubicBezTo>
                  <a:pt x="398" y="324"/>
                  <a:pt x="402" y="315"/>
                  <a:pt x="405" y="307"/>
                </a:cubicBezTo>
                <a:cubicBezTo>
                  <a:pt x="409" y="293"/>
                  <a:pt x="413" y="283"/>
                  <a:pt x="404" y="269"/>
                </a:cubicBezTo>
                <a:cubicBezTo>
                  <a:pt x="384" y="238"/>
                  <a:pt x="384" y="238"/>
                  <a:pt x="384" y="238"/>
                </a:cubicBezTo>
                <a:cubicBezTo>
                  <a:pt x="416" y="256"/>
                  <a:pt x="416" y="256"/>
                  <a:pt x="416" y="256"/>
                </a:cubicBezTo>
                <a:cubicBezTo>
                  <a:pt x="433" y="265"/>
                  <a:pt x="439" y="271"/>
                  <a:pt x="443" y="285"/>
                </a:cubicBezTo>
                <a:cubicBezTo>
                  <a:pt x="449" y="284"/>
                  <a:pt x="454" y="284"/>
                  <a:pt x="460" y="286"/>
                </a:cubicBezTo>
                <a:cubicBezTo>
                  <a:pt x="460" y="272"/>
                  <a:pt x="460" y="272"/>
                  <a:pt x="460" y="272"/>
                </a:cubicBezTo>
                <a:cubicBezTo>
                  <a:pt x="461" y="272"/>
                  <a:pt x="461" y="272"/>
                  <a:pt x="461" y="272"/>
                </a:cubicBezTo>
                <a:cubicBezTo>
                  <a:pt x="460" y="271"/>
                  <a:pt x="459" y="269"/>
                  <a:pt x="458" y="268"/>
                </a:cubicBezTo>
                <a:cubicBezTo>
                  <a:pt x="450" y="253"/>
                  <a:pt x="444" y="242"/>
                  <a:pt x="425" y="238"/>
                </a:cubicBezTo>
                <a:cubicBezTo>
                  <a:pt x="419" y="237"/>
                  <a:pt x="411" y="236"/>
                  <a:pt x="401" y="236"/>
                </a:cubicBezTo>
                <a:cubicBezTo>
                  <a:pt x="379" y="234"/>
                  <a:pt x="354" y="231"/>
                  <a:pt x="335" y="224"/>
                </a:cubicBezTo>
                <a:cubicBezTo>
                  <a:pt x="339" y="241"/>
                  <a:pt x="339" y="241"/>
                  <a:pt x="339" y="241"/>
                </a:cubicBezTo>
                <a:cubicBezTo>
                  <a:pt x="323" y="235"/>
                  <a:pt x="323" y="235"/>
                  <a:pt x="323" y="235"/>
                </a:cubicBezTo>
                <a:cubicBezTo>
                  <a:pt x="315" y="232"/>
                  <a:pt x="312" y="233"/>
                  <a:pt x="307" y="235"/>
                </a:cubicBezTo>
                <a:cubicBezTo>
                  <a:pt x="307" y="235"/>
                  <a:pt x="306" y="235"/>
                  <a:pt x="306" y="236"/>
                </a:cubicBezTo>
                <a:cubicBezTo>
                  <a:pt x="313" y="236"/>
                  <a:pt x="319" y="239"/>
                  <a:pt x="326" y="243"/>
                </a:cubicBezTo>
                <a:cubicBezTo>
                  <a:pt x="343" y="252"/>
                  <a:pt x="353" y="264"/>
                  <a:pt x="357" y="279"/>
                </a:cubicBezTo>
                <a:cubicBezTo>
                  <a:pt x="361" y="294"/>
                  <a:pt x="356" y="310"/>
                  <a:pt x="349" y="326"/>
                </a:cubicBezTo>
                <a:cubicBezTo>
                  <a:pt x="352" y="323"/>
                  <a:pt x="357" y="321"/>
                  <a:pt x="361" y="319"/>
                </a:cubicBezTo>
                <a:lnTo>
                  <a:pt x="370" y="314"/>
                </a:lnTo>
                <a:close/>
                <a:moveTo>
                  <a:pt x="507" y="354"/>
                </a:moveTo>
                <a:cubicBezTo>
                  <a:pt x="510" y="359"/>
                  <a:pt x="510" y="359"/>
                  <a:pt x="510" y="359"/>
                </a:cubicBezTo>
                <a:cubicBezTo>
                  <a:pt x="521" y="357"/>
                  <a:pt x="535" y="356"/>
                  <a:pt x="549" y="356"/>
                </a:cubicBezTo>
                <a:cubicBezTo>
                  <a:pt x="571" y="355"/>
                  <a:pt x="593" y="354"/>
                  <a:pt x="602" y="344"/>
                </a:cubicBezTo>
                <a:cubicBezTo>
                  <a:pt x="605" y="342"/>
                  <a:pt x="606" y="339"/>
                  <a:pt x="607" y="335"/>
                </a:cubicBezTo>
                <a:cubicBezTo>
                  <a:pt x="595" y="330"/>
                  <a:pt x="595" y="330"/>
                  <a:pt x="595" y="330"/>
                </a:cubicBezTo>
                <a:cubicBezTo>
                  <a:pt x="593" y="331"/>
                  <a:pt x="591" y="331"/>
                  <a:pt x="589" y="332"/>
                </a:cubicBezTo>
                <a:cubicBezTo>
                  <a:pt x="595" y="344"/>
                  <a:pt x="595" y="344"/>
                  <a:pt x="595" y="344"/>
                </a:cubicBezTo>
                <a:cubicBezTo>
                  <a:pt x="580" y="344"/>
                  <a:pt x="580" y="344"/>
                  <a:pt x="580" y="344"/>
                </a:cubicBezTo>
                <a:cubicBezTo>
                  <a:pt x="552" y="342"/>
                  <a:pt x="527" y="342"/>
                  <a:pt x="507" y="354"/>
                </a:cubicBezTo>
                <a:close/>
                <a:moveTo>
                  <a:pt x="175" y="173"/>
                </a:moveTo>
                <a:cubicBezTo>
                  <a:pt x="186" y="174"/>
                  <a:pt x="194" y="181"/>
                  <a:pt x="201" y="187"/>
                </a:cubicBezTo>
                <a:cubicBezTo>
                  <a:pt x="210" y="194"/>
                  <a:pt x="216" y="200"/>
                  <a:pt x="226" y="193"/>
                </a:cubicBezTo>
                <a:cubicBezTo>
                  <a:pt x="250" y="175"/>
                  <a:pt x="271" y="179"/>
                  <a:pt x="291" y="187"/>
                </a:cubicBezTo>
                <a:cubicBezTo>
                  <a:pt x="293" y="188"/>
                  <a:pt x="296" y="189"/>
                  <a:pt x="299" y="190"/>
                </a:cubicBezTo>
                <a:cubicBezTo>
                  <a:pt x="298" y="183"/>
                  <a:pt x="294" y="176"/>
                  <a:pt x="291" y="168"/>
                </a:cubicBezTo>
                <a:cubicBezTo>
                  <a:pt x="285" y="157"/>
                  <a:pt x="280" y="146"/>
                  <a:pt x="280" y="133"/>
                </a:cubicBezTo>
                <a:cubicBezTo>
                  <a:pt x="258" y="135"/>
                  <a:pt x="249" y="118"/>
                  <a:pt x="242" y="104"/>
                </a:cubicBezTo>
                <a:cubicBezTo>
                  <a:pt x="235" y="90"/>
                  <a:pt x="231" y="84"/>
                  <a:pt x="222" y="84"/>
                </a:cubicBezTo>
                <a:cubicBezTo>
                  <a:pt x="222" y="85"/>
                  <a:pt x="222" y="87"/>
                  <a:pt x="221" y="88"/>
                </a:cubicBezTo>
                <a:cubicBezTo>
                  <a:pt x="221" y="91"/>
                  <a:pt x="221" y="94"/>
                  <a:pt x="221" y="98"/>
                </a:cubicBezTo>
                <a:cubicBezTo>
                  <a:pt x="221" y="98"/>
                  <a:pt x="221" y="99"/>
                  <a:pt x="222" y="101"/>
                </a:cubicBezTo>
                <a:cubicBezTo>
                  <a:pt x="204" y="104"/>
                  <a:pt x="204" y="104"/>
                  <a:pt x="204" y="104"/>
                </a:cubicBezTo>
                <a:cubicBezTo>
                  <a:pt x="203" y="103"/>
                  <a:pt x="203" y="101"/>
                  <a:pt x="203" y="99"/>
                </a:cubicBezTo>
                <a:cubicBezTo>
                  <a:pt x="200" y="86"/>
                  <a:pt x="191" y="77"/>
                  <a:pt x="185" y="77"/>
                </a:cubicBezTo>
                <a:cubicBezTo>
                  <a:pt x="180" y="77"/>
                  <a:pt x="176" y="85"/>
                  <a:pt x="174" y="96"/>
                </a:cubicBezTo>
                <a:cubicBezTo>
                  <a:pt x="163" y="95"/>
                  <a:pt x="163" y="95"/>
                  <a:pt x="163" y="95"/>
                </a:cubicBezTo>
                <a:cubicBezTo>
                  <a:pt x="162" y="97"/>
                  <a:pt x="161" y="99"/>
                  <a:pt x="160" y="102"/>
                </a:cubicBezTo>
                <a:cubicBezTo>
                  <a:pt x="151" y="125"/>
                  <a:pt x="151" y="125"/>
                  <a:pt x="151" y="125"/>
                </a:cubicBezTo>
                <a:cubicBezTo>
                  <a:pt x="145" y="108"/>
                  <a:pt x="145" y="108"/>
                  <a:pt x="145" y="108"/>
                </a:cubicBezTo>
                <a:cubicBezTo>
                  <a:pt x="130" y="127"/>
                  <a:pt x="109" y="143"/>
                  <a:pt x="89" y="158"/>
                </a:cubicBezTo>
                <a:cubicBezTo>
                  <a:pt x="85" y="160"/>
                  <a:pt x="81" y="163"/>
                  <a:pt x="76" y="166"/>
                </a:cubicBezTo>
                <a:cubicBezTo>
                  <a:pt x="83" y="164"/>
                  <a:pt x="83" y="164"/>
                  <a:pt x="83" y="164"/>
                </a:cubicBezTo>
                <a:cubicBezTo>
                  <a:pt x="81" y="180"/>
                  <a:pt x="81" y="180"/>
                  <a:pt x="81" y="180"/>
                </a:cubicBezTo>
                <a:cubicBezTo>
                  <a:pt x="80" y="183"/>
                  <a:pt x="81" y="185"/>
                  <a:pt x="81" y="185"/>
                </a:cubicBezTo>
                <a:cubicBezTo>
                  <a:pt x="81" y="185"/>
                  <a:pt x="81" y="185"/>
                  <a:pt x="81" y="185"/>
                </a:cubicBezTo>
                <a:cubicBezTo>
                  <a:pt x="81" y="185"/>
                  <a:pt x="82" y="185"/>
                  <a:pt x="84" y="185"/>
                </a:cubicBezTo>
                <a:cubicBezTo>
                  <a:pt x="104" y="185"/>
                  <a:pt x="152" y="157"/>
                  <a:pt x="170" y="146"/>
                </a:cubicBezTo>
                <a:cubicBezTo>
                  <a:pt x="175" y="143"/>
                  <a:pt x="178" y="141"/>
                  <a:pt x="181" y="140"/>
                </a:cubicBezTo>
                <a:cubicBezTo>
                  <a:pt x="224" y="117"/>
                  <a:pt x="224" y="117"/>
                  <a:pt x="224" y="117"/>
                </a:cubicBezTo>
                <a:cubicBezTo>
                  <a:pt x="192" y="154"/>
                  <a:pt x="192" y="154"/>
                  <a:pt x="192" y="154"/>
                </a:cubicBezTo>
                <a:cubicBezTo>
                  <a:pt x="189" y="157"/>
                  <a:pt x="187" y="160"/>
                  <a:pt x="185" y="163"/>
                </a:cubicBezTo>
                <a:cubicBezTo>
                  <a:pt x="181" y="166"/>
                  <a:pt x="178" y="170"/>
                  <a:pt x="175" y="173"/>
                </a:cubicBezTo>
                <a:close/>
              </a:path>
            </a:pathLst>
          </a:custGeom>
          <a:solidFill>
            <a:srgbClr val="FF9900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59" name="Freeform 742"/>
          <p:cNvSpPr>
            <a:spLocks/>
          </p:cNvSpPr>
          <p:nvPr/>
        </p:nvSpPr>
        <p:spPr bwMode="auto">
          <a:xfrm>
            <a:off x="2712070" y="1550200"/>
            <a:ext cx="1551881" cy="1388640"/>
          </a:xfrm>
          <a:custGeom>
            <a:avLst/>
            <a:gdLst>
              <a:gd name="T0" fmla="*/ 1661 w 2392"/>
              <a:gd name="T1" fmla="*/ 238 h 2138"/>
              <a:gd name="T2" fmla="*/ 1785 w 2392"/>
              <a:gd name="T3" fmla="*/ 261 h 2138"/>
              <a:gd name="T4" fmla="*/ 1986 w 2392"/>
              <a:gd name="T5" fmla="*/ 200 h 2138"/>
              <a:gd name="T6" fmla="*/ 2034 w 2392"/>
              <a:gd name="T7" fmla="*/ 249 h 2138"/>
              <a:gd name="T8" fmla="*/ 2197 w 2392"/>
              <a:gd name="T9" fmla="*/ 224 h 2138"/>
              <a:gd name="T10" fmla="*/ 2364 w 2392"/>
              <a:gd name="T11" fmla="*/ 266 h 2138"/>
              <a:gd name="T12" fmla="*/ 2197 w 2392"/>
              <a:gd name="T13" fmla="*/ 353 h 2138"/>
              <a:gd name="T14" fmla="*/ 2216 w 2392"/>
              <a:gd name="T15" fmla="*/ 387 h 2138"/>
              <a:gd name="T16" fmla="*/ 2149 w 2392"/>
              <a:gd name="T17" fmla="*/ 434 h 2138"/>
              <a:gd name="T18" fmla="*/ 2083 w 2392"/>
              <a:gd name="T19" fmla="*/ 539 h 2138"/>
              <a:gd name="T20" fmla="*/ 2050 w 2392"/>
              <a:gd name="T21" fmla="*/ 642 h 2138"/>
              <a:gd name="T22" fmla="*/ 2120 w 2392"/>
              <a:gd name="T23" fmla="*/ 734 h 2138"/>
              <a:gd name="T24" fmla="*/ 2121 w 2392"/>
              <a:gd name="T25" fmla="*/ 815 h 2138"/>
              <a:gd name="T26" fmla="*/ 2085 w 2392"/>
              <a:gd name="T27" fmla="*/ 972 h 2138"/>
              <a:gd name="T28" fmla="*/ 1974 w 2392"/>
              <a:gd name="T29" fmla="*/ 1099 h 2138"/>
              <a:gd name="T30" fmla="*/ 1978 w 2392"/>
              <a:gd name="T31" fmla="*/ 1219 h 2138"/>
              <a:gd name="T32" fmla="*/ 2002 w 2392"/>
              <a:gd name="T33" fmla="*/ 1322 h 2138"/>
              <a:gd name="T34" fmla="*/ 1854 w 2392"/>
              <a:gd name="T35" fmla="*/ 1289 h 2138"/>
              <a:gd name="T36" fmla="*/ 1854 w 2392"/>
              <a:gd name="T37" fmla="*/ 1335 h 2138"/>
              <a:gd name="T38" fmla="*/ 1723 w 2392"/>
              <a:gd name="T39" fmla="*/ 1489 h 2138"/>
              <a:gd name="T40" fmla="*/ 1644 w 2392"/>
              <a:gd name="T41" fmla="*/ 1508 h 2138"/>
              <a:gd name="T42" fmla="*/ 1580 w 2392"/>
              <a:gd name="T43" fmla="*/ 1575 h 2138"/>
              <a:gd name="T44" fmla="*/ 1520 w 2392"/>
              <a:gd name="T45" fmla="*/ 1662 h 2138"/>
              <a:gd name="T46" fmla="*/ 1290 w 2392"/>
              <a:gd name="T47" fmla="*/ 1752 h 2138"/>
              <a:gd name="T48" fmla="*/ 1290 w 2392"/>
              <a:gd name="T49" fmla="*/ 1809 h 2138"/>
              <a:gd name="T50" fmla="*/ 1233 w 2392"/>
              <a:gd name="T51" fmla="*/ 1925 h 2138"/>
              <a:gd name="T52" fmla="*/ 1212 w 2392"/>
              <a:gd name="T53" fmla="*/ 2008 h 2138"/>
              <a:gd name="T54" fmla="*/ 1119 w 2392"/>
              <a:gd name="T55" fmla="*/ 2115 h 2138"/>
              <a:gd name="T56" fmla="*/ 1013 w 2392"/>
              <a:gd name="T57" fmla="*/ 2064 h 2138"/>
              <a:gd name="T58" fmla="*/ 937 w 2392"/>
              <a:gd name="T59" fmla="*/ 1960 h 2138"/>
              <a:gd name="T60" fmla="*/ 858 w 2392"/>
              <a:gd name="T61" fmla="*/ 1853 h 2138"/>
              <a:gd name="T62" fmla="*/ 813 w 2392"/>
              <a:gd name="T63" fmla="*/ 1743 h 2138"/>
              <a:gd name="T64" fmla="*/ 792 w 2392"/>
              <a:gd name="T65" fmla="*/ 1568 h 2138"/>
              <a:gd name="T66" fmla="*/ 840 w 2392"/>
              <a:gd name="T67" fmla="*/ 1487 h 2138"/>
              <a:gd name="T68" fmla="*/ 873 w 2392"/>
              <a:gd name="T69" fmla="*/ 1456 h 2138"/>
              <a:gd name="T70" fmla="*/ 872 w 2392"/>
              <a:gd name="T71" fmla="*/ 1391 h 2138"/>
              <a:gd name="T72" fmla="*/ 859 w 2392"/>
              <a:gd name="T73" fmla="*/ 1291 h 2138"/>
              <a:gd name="T74" fmla="*/ 763 w 2392"/>
              <a:gd name="T75" fmla="*/ 1245 h 2138"/>
              <a:gd name="T76" fmla="*/ 706 w 2392"/>
              <a:gd name="T77" fmla="*/ 1072 h 2138"/>
              <a:gd name="T78" fmla="*/ 639 w 2392"/>
              <a:gd name="T79" fmla="*/ 991 h 2138"/>
              <a:gd name="T80" fmla="*/ 520 w 2392"/>
              <a:gd name="T81" fmla="*/ 861 h 2138"/>
              <a:gd name="T82" fmla="*/ 330 w 2392"/>
              <a:gd name="T83" fmla="*/ 824 h 2138"/>
              <a:gd name="T84" fmla="*/ 189 w 2392"/>
              <a:gd name="T85" fmla="*/ 841 h 2138"/>
              <a:gd name="T86" fmla="*/ 218 w 2392"/>
              <a:gd name="T87" fmla="*/ 772 h 2138"/>
              <a:gd name="T88" fmla="*/ 122 w 2392"/>
              <a:gd name="T89" fmla="*/ 669 h 2138"/>
              <a:gd name="T90" fmla="*/ 39 w 2392"/>
              <a:gd name="T91" fmla="*/ 642 h 2138"/>
              <a:gd name="T92" fmla="*/ 249 w 2392"/>
              <a:gd name="T93" fmla="*/ 534 h 2138"/>
              <a:gd name="T94" fmla="*/ 227 w 2392"/>
              <a:gd name="T95" fmla="*/ 426 h 2138"/>
              <a:gd name="T96" fmla="*/ 290 w 2392"/>
              <a:gd name="T97" fmla="*/ 368 h 2138"/>
              <a:gd name="T98" fmla="*/ 402 w 2392"/>
              <a:gd name="T99" fmla="*/ 310 h 2138"/>
              <a:gd name="T100" fmla="*/ 532 w 2392"/>
              <a:gd name="T101" fmla="*/ 229 h 2138"/>
              <a:gd name="T102" fmla="*/ 839 w 2392"/>
              <a:gd name="T103" fmla="*/ 182 h 2138"/>
              <a:gd name="T104" fmla="*/ 905 w 2392"/>
              <a:gd name="T105" fmla="*/ 217 h 2138"/>
              <a:gd name="T106" fmla="*/ 1015 w 2392"/>
              <a:gd name="T107" fmla="*/ 170 h 2138"/>
              <a:gd name="T108" fmla="*/ 1116 w 2392"/>
              <a:gd name="T109" fmla="*/ 170 h 2138"/>
              <a:gd name="T110" fmla="*/ 1068 w 2392"/>
              <a:gd name="T111" fmla="*/ 89 h 2138"/>
              <a:gd name="T112" fmla="*/ 1289 w 2392"/>
              <a:gd name="T113" fmla="*/ 87 h 2138"/>
              <a:gd name="T114" fmla="*/ 1463 w 2392"/>
              <a:gd name="T115" fmla="*/ 21 h 2138"/>
              <a:gd name="T116" fmla="*/ 1806 w 2392"/>
              <a:gd name="T117" fmla="*/ 49 h 2138"/>
              <a:gd name="T118" fmla="*/ 1909 w 2392"/>
              <a:gd name="T119" fmla="*/ 111 h 2138"/>
              <a:gd name="T120" fmla="*/ 2005 w 2392"/>
              <a:gd name="T121" fmla="*/ 168 h 2138"/>
              <a:gd name="T122" fmla="*/ 1680 w 2392"/>
              <a:gd name="T123" fmla="*/ 215 h 2138"/>
              <a:gd name="T124" fmla="*/ 1613 w 2392"/>
              <a:gd name="T125" fmla="*/ 227 h 2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92" h="2138">
                <a:moveTo>
                  <a:pt x="1613" y="227"/>
                </a:moveTo>
                <a:cubicBezTo>
                  <a:pt x="1614" y="235"/>
                  <a:pt x="1637" y="255"/>
                  <a:pt x="1645" y="252"/>
                </a:cubicBezTo>
                <a:cubicBezTo>
                  <a:pt x="1651" y="248"/>
                  <a:pt x="1656" y="243"/>
                  <a:pt x="1661" y="238"/>
                </a:cubicBezTo>
                <a:cubicBezTo>
                  <a:pt x="1674" y="237"/>
                  <a:pt x="1678" y="251"/>
                  <a:pt x="1689" y="250"/>
                </a:cubicBezTo>
                <a:cubicBezTo>
                  <a:pt x="1731" y="244"/>
                  <a:pt x="1799" y="202"/>
                  <a:pt x="1842" y="226"/>
                </a:cubicBezTo>
                <a:cubicBezTo>
                  <a:pt x="1834" y="252"/>
                  <a:pt x="1794" y="235"/>
                  <a:pt x="1785" y="261"/>
                </a:cubicBezTo>
                <a:cubicBezTo>
                  <a:pt x="1786" y="273"/>
                  <a:pt x="1811" y="263"/>
                  <a:pt x="1824" y="267"/>
                </a:cubicBezTo>
                <a:cubicBezTo>
                  <a:pt x="1849" y="274"/>
                  <a:pt x="1912" y="208"/>
                  <a:pt x="1926" y="237"/>
                </a:cubicBezTo>
                <a:cubicBezTo>
                  <a:pt x="1914" y="214"/>
                  <a:pt x="1965" y="202"/>
                  <a:pt x="1986" y="200"/>
                </a:cubicBezTo>
                <a:cubicBezTo>
                  <a:pt x="2035" y="198"/>
                  <a:pt x="1966" y="300"/>
                  <a:pt x="1938" y="296"/>
                </a:cubicBezTo>
                <a:cubicBezTo>
                  <a:pt x="1942" y="315"/>
                  <a:pt x="1981" y="298"/>
                  <a:pt x="1983" y="292"/>
                </a:cubicBezTo>
                <a:cubicBezTo>
                  <a:pt x="1991" y="263"/>
                  <a:pt x="2033" y="274"/>
                  <a:pt x="2034" y="249"/>
                </a:cubicBezTo>
                <a:cubicBezTo>
                  <a:pt x="2057" y="285"/>
                  <a:pt x="2113" y="228"/>
                  <a:pt x="2130" y="260"/>
                </a:cubicBezTo>
                <a:cubicBezTo>
                  <a:pt x="2139" y="249"/>
                  <a:pt x="2149" y="237"/>
                  <a:pt x="2158" y="226"/>
                </a:cubicBezTo>
                <a:cubicBezTo>
                  <a:pt x="2171" y="230"/>
                  <a:pt x="2185" y="229"/>
                  <a:pt x="2197" y="224"/>
                </a:cubicBezTo>
                <a:cubicBezTo>
                  <a:pt x="2226" y="213"/>
                  <a:pt x="2225" y="221"/>
                  <a:pt x="2244" y="225"/>
                </a:cubicBezTo>
                <a:cubicBezTo>
                  <a:pt x="2284" y="233"/>
                  <a:pt x="2303" y="218"/>
                  <a:pt x="2338" y="240"/>
                </a:cubicBezTo>
                <a:cubicBezTo>
                  <a:pt x="2342" y="243"/>
                  <a:pt x="2392" y="255"/>
                  <a:pt x="2364" y="266"/>
                </a:cubicBezTo>
                <a:cubicBezTo>
                  <a:pt x="2344" y="274"/>
                  <a:pt x="2338" y="294"/>
                  <a:pt x="2317" y="301"/>
                </a:cubicBezTo>
                <a:cubicBezTo>
                  <a:pt x="2301" y="307"/>
                  <a:pt x="2278" y="308"/>
                  <a:pt x="2268" y="325"/>
                </a:cubicBezTo>
                <a:cubicBezTo>
                  <a:pt x="2251" y="355"/>
                  <a:pt x="2218" y="324"/>
                  <a:pt x="2197" y="353"/>
                </a:cubicBezTo>
                <a:cubicBezTo>
                  <a:pt x="2198" y="354"/>
                  <a:pt x="2214" y="369"/>
                  <a:pt x="2211" y="373"/>
                </a:cubicBezTo>
                <a:cubicBezTo>
                  <a:pt x="2204" y="377"/>
                  <a:pt x="2196" y="377"/>
                  <a:pt x="2187" y="376"/>
                </a:cubicBezTo>
                <a:cubicBezTo>
                  <a:pt x="2188" y="390"/>
                  <a:pt x="2207" y="386"/>
                  <a:pt x="2216" y="387"/>
                </a:cubicBezTo>
                <a:cubicBezTo>
                  <a:pt x="2207" y="405"/>
                  <a:pt x="2188" y="412"/>
                  <a:pt x="2173" y="421"/>
                </a:cubicBezTo>
                <a:cubicBezTo>
                  <a:pt x="2164" y="426"/>
                  <a:pt x="2143" y="458"/>
                  <a:pt x="2142" y="454"/>
                </a:cubicBezTo>
                <a:cubicBezTo>
                  <a:pt x="2141" y="450"/>
                  <a:pt x="2153" y="437"/>
                  <a:pt x="2149" y="434"/>
                </a:cubicBezTo>
                <a:cubicBezTo>
                  <a:pt x="2141" y="428"/>
                  <a:pt x="2109" y="454"/>
                  <a:pt x="2101" y="457"/>
                </a:cubicBezTo>
                <a:cubicBezTo>
                  <a:pt x="2104" y="465"/>
                  <a:pt x="2111" y="469"/>
                  <a:pt x="2120" y="468"/>
                </a:cubicBezTo>
                <a:cubicBezTo>
                  <a:pt x="2098" y="490"/>
                  <a:pt x="2114" y="527"/>
                  <a:pt x="2083" y="539"/>
                </a:cubicBezTo>
                <a:cubicBezTo>
                  <a:pt x="2060" y="548"/>
                  <a:pt x="2062" y="551"/>
                  <a:pt x="2064" y="574"/>
                </a:cubicBezTo>
                <a:cubicBezTo>
                  <a:pt x="2066" y="595"/>
                  <a:pt x="2037" y="589"/>
                  <a:pt x="2025" y="595"/>
                </a:cubicBezTo>
                <a:cubicBezTo>
                  <a:pt x="2027" y="604"/>
                  <a:pt x="2044" y="637"/>
                  <a:pt x="2050" y="642"/>
                </a:cubicBezTo>
                <a:cubicBezTo>
                  <a:pt x="2057" y="646"/>
                  <a:pt x="2064" y="648"/>
                  <a:pt x="2072" y="649"/>
                </a:cubicBezTo>
                <a:cubicBezTo>
                  <a:pt x="2095" y="654"/>
                  <a:pt x="2071" y="666"/>
                  <a:pt x="2082" y="676"/>
                </a:cubicBezTo>
                <a:cubicBezTo>
                  <a:pt x="2101" y="696"/>
                  <a:pt x="2124" y="694"/>
                  <a:pt x="2120" y="734"/>
                </a:cubicBezTo>
                <a:cubicBezTo>
                  <a:pt x="2089" y="746"/>
                  <a:pt x="2056" y="740"/>
                  <a:pt x="2025" y="757"/>
                </a:cubicBezTo>
                <a:cubicBezTo>
                  <a:pt x="2042" y="777"/>
                  <a:pt x="2058" y="801"/>
                  <a:pt x="2083" y="810"/>
                </a:cubicBezTo>
                <a:cubicBezTo>
                  <a:pt x="2095" y="814"/>
                  <a:pt x="2108" y="816"/>
                  <a:pt x="2121" y="815"/>
                </a:cubicBezTo>
                <a:cubicBezTo>
                  <a:pt x="2118" y="831"/>
                  <a:pt x="2126" y="836"/>
                  <a:pt x="2140" y="838"/>
                </a:cubicBezTo>
                <a:cubicBezTo>
                  <a:pt x="2146" y="867"/>
                  <a:pt x="2063" y="905"/>
                  <a:pt x="2101" y="924"/>
                </a:cubicBezTo>
                <a:cubicBezTo>
                  <a:pt x="2136" y="941"/>
                  <a:pt x="2107" y="985"/>
                  <a:pt x="2085" y="972"/>
                </a:cubicBezTo>
                <a:cubicBezTo>
                  <a:pt x="2051" y="950"/>
                  <a:pt x="2017" y="1020"/>
                  <a:pt x="2054" y="1034"/>
                </a:cubicBezTo>
                <a:cubicBezTo>
                  <a:pt x="2053" y="1040"/>
                  <a:pt x="1952" y="1079"/>
                  <a:pt x="1939" y="1081"/>
                </a:cubicBezTo>
                <a:cubicBezTo>
                  <a:pt x="1939" y="1097"/>
                  <a:pt x="1966" y="1086"/>
                  <a:pt x="1974" y="1099"/>
                </a:cubicBezTo>
                <a:cubicBezTo>
                  <a:pt x="1980" y="1111"/>
                  <a:pt x="1988" y="1135"/>
                  <a:pt x="2006" y="1127"/>
                </a:cubicBezTo>
                <a:cubicBezTo>
                  <a:pt x="2014" y="1149"/>
                  <a:pt x="1992" y="1146"/>
                  <a:pt x="1987" y="1161"/>
                </a:cubicBezTo>
                <a:cubicBezTo>
                  <a:pt x="1982" y="1177"/>
                  <a:pt x="2000" y="1211"/>
                  <a:pt x="1978" y="1219"/>
                </a:cubicBezTo>
                <a:cubicBezTo>
                  <a:pt x="1991" y="1263"/>
                  <a:pt x="2056" y="1251"/>
                  <a:pt x="2064" y="1300"/>
                </a:cubicBezTo>
                <a:cubicBezTo>
                  <a:pt x="2053" y="1299"/>
                  <a:pt x="2028" y="1306"/>
                  <a:pt x="2026" y="1288"/>
                </a:cubicBezTo>
                <a:cubicBezTo>
                  <a:pt x="2022" y="1289"/>
                  <a:pt x="2017" y="1314"/>
                  <a:pt x="2002" y="1322"/>
                </a:cubicBezTo>
                <a:cubicBezTo>
                  <a:pt x="1983" y="1332"/>
                  <a:pt x="1959" y="1326"/>
                  <a:pt x="1940" y="1323"/>
                </a:cubicBezTo>
                <a:cubicBezTo>
                  <a:pt x="1951" y="1285"/>
                  <a:pt x="1899" y="1315"/>
                  <a:pt x="1911" y="1277"/>
                </a:cubicBezTo>
                <a:cubicBezTo>
                  <a:pt x="1888" y="1270"/>
                  <a:pt x="1877" y="1295"/>
                  <a:pt x="1854" y="1289"/>
                </a:cubicBezTo>
                <a:cubicBezTo>
                  <a:pt x="1863" y="1301"/>
                  <a:pt x="1862" y="1312"/>
                  <a:pt x="1844" y="1312"/>
                </a:cubicBezTo>
                <a:cubicBezTo>
                  <a:pt x="1844" y="1323"/>
                  <a:pt x="1873" y="1326"/>
                  <a:pt x="1872" y="1330"/>
                </a:cubicBezTo>
                <a:cubicBezTo>
                  <a:pt x="1866" y="1333"/>
                  <a:pt x="1860" y="1335"/>
                  <a:pt x="1854" y="1335"/>
                </a:cubicBezTo>
                <a:cubicBezTo>
                  <a:pt x="1860" y="1352"/>
                  <a:pt x="1961" y="1363"/>
                  <a:pt x="1978" y="1358"/>
                </a:cubicBezTo>
                <a:cubicBezTo>
                  <a:pt x="1950" y="1409"/>
                  <a:pt x="1909" y="1470"/>
                  <a:pt x="1844" y="1461"/>
                </a:cubicBezTo>
                <a:cubicBezTo>
                  <a:pt x="1832" y="1459"/>
                  <a:pt x="1724" y="1478"/>
                  <a:pt x="1723" y="1489"/>
                </a:cubicBezTo>
                <a:cubicBezTo>
                  <a:pt x="1721" y="1520"/>
                  <a:pt x="1714" y="1502"/>
                  <a:pt x="1682" y="1508"/>
                </a:cubicBezTo>
                <a:cubicBezTo>
                  <a:pt x="1685" y="1517"/>
                  <a:pt x="1691" y="1521"/>
                  <a:pt x="1701" y="1520"/>
                </a:cubicBezTo>
                <a:cubicBezTo>
                  <a:pt x="1701" y="1540"/>
                  <a:pt x="1630" y="1544"/>
                  <a:pt x="1644" y="1508"/>
                </a:cubicBezTo>
                <a:cubicBezTo>
                  <a:pt x="1635" y="1517"/>
                  <a:pt x="1611" y="1508"/>
                  <a:pt x="1605" y="1520"/>
                </a:cubicBezTo>
                <a:cubicBezTo>
                  <a:pt x="1598" y="1534"/>
                  <a:pt x="1614" y="1553"/>
                  <a:pt x="1605" y="1566"/>
                </a:cubicBezTo>
                <a:cubicBezTo>
                  <a:pt x="1605" y="1566"/>
                  <a:pt x="1565" y="1548"/>
                  <a:pt x="1580" y="1575"/>
                </a:cubicBezTo>
                <a:cubicBezTo>
                  <a:pt x="1596" y="1603"/>
                  <a:pt x="1581" y="1609"/>
                  <a:pt x="1558" y="1601"/>
                </a:cubicBezTo>
                <a:cubicBezTo>
                  <a:pt x="1558" y="1613"/>
                  <a:pt x="1558" y="1624"/>
                  <a:pt x="1558" y="1636"/>
                </a:cubicBezTo>
                <a:cubicBezTo>
                  <a:pt x="1534" y="1641"/>
                  <a:pt x="1537" y="1659"/>
                  <a:pt x="1520" y="1662"/>
                </a:cubicBezTo>
                <a:cubicBezTo>
                  <a:pt x="1483" y="1668"/>
                  <a:pt x="1490" y="1692"/>
                  <a:pt x="1461" y="1698"/>
                </a:cubicBezTo>
                <a:cubicBezTo>
                  <a:pt x="1435" y="1704"/>
                  <a:pt x="1353" y="1695"/>
                  <a:pt x="1339" y="1714"/>
                </a:cubicBezTo>
                <a:cubicBezTo>
                  <a:pt x="1330" y="1728"/>
                  <a:pt x="1313" y="1776"/>
                  <a:pt x="1290" y="1752"/>
                </a:cubicBezTo>
                <a:cubicBezTo>
                  <a:pt x="1297" y="1762"/>
                  <a:pt x="1300" y="1774"/>
                  <a:pt x="1300" y="1786"/>
                </a:cubicBezTo>
                <a:cubicBezTo>
                  <a:pt x="1293" y="1786"/>
                  <a:pt x="1287" y="1786"/>
                  <a:pt x="1280" y="1786"/>
                </a:cubicBezTo>
                <a:cubicBezTo>
                  <a:pt x="1284" y="1794"/>
                  <a:pt x="1287" y="1802"/>
                  <a:pt x="1290" y="1809"/>
                </a:cubicBezTo>
                <a:cubicBezTo>
                  <a:pt x="1290" y="1808"/>
                  <a:pt x="1276" y="1832"/>
                  <a:pt x="1276" y="1833"/>
                </a:cubicBezTo>
                <a:cubicBezTo>
                  <a:pt x="1268" y="1848"/>
                  <a:pt x="1273" y="1875"/>
                  <a:pt x="1259" y="1876"/>
                </a:cubicBezTo>
                <a:cubicBezTo>
                  <a:pt x="1228" y="1878"/>
                  <a:pt x="1243" y="1914"/>
                  <a:pt x="1233" y="1925"/>
                </a:cubicBezTo>
                <a:cubicBezTo>
                  <a:pt x="1226" y="1933"/>
                  <a:pt x="1224" y="1942"/>
                  <a:pt x="1226" y="1952"/>
                </a:cubicBezTo>
                <a:cubicBezTo>
                  <a:pt x="1227" y="1997"/>
                  <a:pt x="1208" y="1955"/>
                  <a:pt x="1204" y="1971"/>
                </a:cubicBezTo>
                <a:cubicBezTo>
                  <a:pt x="1202" y="1984"/>
                  <a:pt x="1219" y="1992"/>
                  <a:pt x="1212" y="2008"/>
                </a:cubicBezTo>
                <a:cubicBezTo>
                  <a:pt x="1208" y="2020"/>
                  <a:pt x="1202" y="2026"/>
                  <a:pt x="1206" y="2039"/>
                </a:cubicBezTo>
                <a:cubicBezTo>
                  <a:pt x="1216" y="2071"/>
                  <a:pt x="1195" y="2098"/>
                  <a:pt x="1170" y="2121"/>
                </a:cubicBezTo>
                <a:cubicBezTo>
                  <a:pt x="1151" y="2138"/>
                  <a:pt x="1137" y="2131"/>
                  <a:pt x="1119" y="2115"/>
                </a:cubicBezTo>
                <a:cubicBezTo>
                  <a:pt x="1108" y="2106"/>
                  <a:pt x="1099" y="2097"/>
                  <a:pt x="1090" y="2087"/>
                </a:cubicBezTo>
                <a:cubicBezTo>
                  <a:pt x="1084" y="2095"/>
                  <a:pt x="1077" y="2100"/>
                  <a:pt x="1068" y="2101"/>
                </a:cubicBezTo>
                <a:cubicBezTo>
                  <a:pt x="1039" y="2102"/>
                  <a:pt x="1032" y="2075"/>
                  <a:pt x="1013" y="2064"/>
                </a:cubicBezTo>
                <a:cubicBezTo>
                  <a:pt x="1007" y="2060"/>
                  <a:pt x="1000" y="2084"/>
                  <a:pt x="1003" y="2087"/>
                </a:cubicBezTo>
                <a:cubicBezTo>
                  <a:pt x="998" y="2083"/>
                  <a:pt x="959" y="2033"/>
                  <a:pt x="956" y="2023"/>
                </a:cubicBezTo>
                <a:cubicBezTo>
                  <a:pt x="949" y="1994"/>
                  <a:pt x="902" y="1973"/>
                  <a:pt x="937" y="1960"/>
                </a:cubicBezTo>
                <a:cubicBezTo>
                  <a:pt x="933" y="1934"/>
                  <a:pt x="911" y="1942"/>
                  <a:pt x="898" y="1926"/>
                </a:cubicBezTo>
                <a:cubicBezTo>
                  <a:pt x="885" y="1908"/>
                  <a:pt x="894" y="1888"/>
                  <a:pt x="872" y="1899"/>
                </a:cubicBezTo>
                <a:cubicBezTo>
                  <a:pt x="894" y="1888"/>
                  <a:pt x="857" y="1863"/>
                  <a:pt x="858" y="1853"/>
                </a:cubicBezTo>
                <a:cubicBezTo>
                  <a:pt x="859" y="1844"/>
                  <a:pt x="839" y="1796"/>
                  <a:pt x="831" y="1810"/>
                </a:cubicBezTo>
                <a:cubicBezTo>
                  <a:pt x="821" y="1802"/>
                  <a:pt x="821" y="1784"/>
                  <a:pt x="803" y="1787"/>
                </a:cubicBezTo>
                <a:cubicBezTo>
                  <a:pt x="805" y="1777"/>
                  <a:pt x="836" y="1751"/>
                  <a:pt x="813" y="1743"/>
                </a:cubicBezTo>
                <a:cubicBezTo>
                  <a:pt x="781" y="1731"/>
                  <a:pt x="778" y="1741"/>
                  <a:pt x="779" y="1697"/>
                </a:cubicBezTo>
                <a:cubicBezTo>
                  <a:pt x="780" y="1675"/>
                  <a:pt x="808" y="1601"/>
                  <a:pt x="774" y="1602"/>
                </a:cubicBezTo>
                <a:cubicBezTo>
                  <a:pt x="776" y="1612"/>
                  <a:pt x="802" y="1564"/>
                  <a:pt x="792" y="1568"/>
                </a:cubicBezTo>
                <a:cubicBezTo>
                  <a:pt x="800" y="1565"/>
                  <a:pt x="802" y="1583"/>
                  <a:pt x="812" y="1579"/>
                </a:cubicBezTo>
                <a:cubicBezTo>
                  <a:pt x="812" y="1556"/>
                  <a:pt x="812" y="1533"/>
                  <a:pt x="812" y="1510"/>
                </a:cubicBezTo>
                <a:cubicBezTo>
                  <a:pt x="827" y="1510"/>
                  <a:pt x="836" y="1501"/>
                  <a:pt x="840" y="1487"/>
                </a:cubicBezTo>
                <a:cubicBezTo>
                  <a:pt x="848" y="1492"/>
                  <a:pt x="851" y="1500"/>
                  <a:pt x="850" y="1510"/>
                </a:cubicBezTo>
                <a:cubicBezTo>
                  <a:pt x="860" y="1502"/>
                  <a:pt x="860" y="1484"/>
                  <a:pt x="879" y="1487"/>
                </a:cubicBezTo>
                <a:cubicBezTo>
                  <a:pt x="887" y="1471"/>
                  <a:pt x="860" y="1467"/>
                  <a:pt x="873" y="1456"/>
                </a:cubicBezTo>
                <a:cubicBezTo>
                  <a:pt x="883" y="1448"/>
                  <a:pt x="904" y="1447"/>
                  <a:pt x="895" y="1430"/>
                </a:cubicBezTo>
                <a:cubicBezTo>
                  <a:pt x="887" y="1412"/>
                  <a:pt x="872" y="1403"/>
                  <a:pt x="888" y="1383"/>
                </a:cubicBezTo>
                <a:cubicBezTo>
                  <a:pt x="883" y="1387"/>
                  <a:pt x="878" y="1390"/>
                  <a:pt x="872" y="1391"/>
                </a:cubicBezTo>
                <a:cubicBezTo>
                  <a:pt x="863" y="1390"/>
                  <a:pt x="881" y="1361"/>
                  <a:pt x="840" y="1371"/>
                </a:cubicBezTo>
                <a:cubicBezTo>
                  <a:pt x="835" y="1332"/>
                  <a:pt x="870" y="1336"/>
                  <a:pt x="897" y="1336"/>
                </a:cubicBezTo>
                <a:cubicBezTo>
                  <a:pt x="894" y="1316"/>
                  <a:pt x="857" y="1308"/>
                  <a:pt x="859" y="1291"/>
                </a:cubicBezTo>
                <a:cubicBezTo>
                  <a:pt x="860" y="1275"/>
                  <a:pt x="813" y="1227"/>
                  <a:pt x="802" y="1210"/>
                </a:cubicBezTo>
                <a:cubicBezTo>
                  <a:pt x="789" y="1225"/>
                  <a:pt x="781" y="1241"/>
                  <a:pt x="773" y="1210"/>
                </a:cubicBezTo>
                <a:cubicBezTo>
                  <a:pt x="760" y="1212"/>
                  <a:pt x="764" y="1237"/>
                  <a:pt x="763" y="1245"/>
                </a:cubicBezTo>
                <a:cubicBezTo>
                  <a:pt x="725" y="1245"/>
                  <a:pt x="707" y="1250"/>
                  <a:pt x="701" y="1206"/>
                </a:cubicBezTo>
                <a:cubicBezTo>
                  <a:pt x="698" y="1187"/>
                  <a:pt x="702" y="1168"/>
                  <a:pt x="706" y="1149"/>
                </a:cubicBezTo>
                <a:cubicBezTo>
                  <a:pt x="713" y="1117"/>
                  <a:pt x="705" y="1102"/>
                  <a:pt x="706" y="1072"/>
                </a:cubicBezTo>
                <a:cubicBezTo>
                  <a:pt x="698" y="1077"/>
                  <a:pt x="695" y="1085"/>
                  <a:pt x="696" y="1095"/>
                </a:cubicBezTo>
                <a:cubicBezTo>
                  <a:pt x="671" y="1099"/>
                  <a:pt x="705" y="1030"/>
                  <a:pt x="667" y="1048"/>
                </a:cubicBezTo>
                <a:cubicBezTo>
                  <a:pt x="688" y="1017"/>
                  <a:pt x="668" y="995"/>
                  <a:pt x="639" y="991"/>
                </a:cubicBezTo>
                <a:cubicBezTo>
                  <a:pt x="632" y="972"/>
                  <a:pt x="635" y="952"/>
                  <a:pt x="629" y="933"/>
                </a:cubicBezTo>
                <a:cubicBezTo>
                  <a:pt x="622" y="913"/>
                  <a:pt x="599" y="914"/>
                  <a:pt x="610" y="887"/>
                </a:cubicBezTo>
                <a:cubicBezTo>
                  <a:pt x="597" y="894"/>
                  <a:pt x="538" y="865"/>
                  <a:pt x="520" y="861"/>
                </a:cubicBezTo>
                <a:cubicBezTo>
                  <a:pt x="498" y="857"/>
                  <a:pt x="468" y="852"/>
                  <a:pt x="457" y="829"/>
                </a:cubicBezTo>
                <a:cubicBezTo>
                  <a:pt x="435" y="841"/>
                  <a:pt x="405" y="831"/>
                  <a:pt x="383" y="827"/>
                </a:cubicBezTo>
                <a:cubicBezTo>
                  <a:pt x="368" y="823"/>
                  <a:pt x="346" y="817"/>
                  <a:pt x="330" y="824"/>
                </a:cubicBezTo>
                <a:cubicBezTo>
                  <a:pt x="306" y="835"/>
                  <a:pt x="316" y="826"/>
                  <a:pt x="294" y="830"/>
                </a:cubicBezTo>
                <a:cubicBezTo>
                  <a:pt x="276" y="833"/>
                  <a:pt x="237" y="863"/>
                  <a:pt x="226" y="847"/>
                </a:cubicBezTo>
                <a:cubicBezTo>
                  <a:pt x="216" y="837"/>
                  <a:pt x="204" y="836"/>
                  <a:pt x="189" y="841"/>
                </a:cubicBezTo>
                <a:cubicBezTo>
                  <a:pt x="189" y="826"/>
                  <a:pt x="185" y="813"/>
                  <a:pt x="170" y="807"/>
                </a:cubicBezTo>
                <a:cubicBezTo>
                  <a:pt x="167" y="788"/>
                  <a:pt x="192" y="804"/>
                  <a:pt x="199" y="795"/>
                </a:cubicBezTo>
                <a:cubicBezTo>
                  <a:pt x="208" y="783"/>
                  <a:pt x="174" y="762"/>
                  <a:pt x="218" y="772"/>
                </a:cubicBezTo>
                <a:cubicBezTo>
                  <a:pt x="199" y="736"/>
                  <a:pt x="133" y="785"/>
                  <a:pt x="113" y="749"/>
                </a:cubicBezTo>
                <a:cubicBezTo>
                  <a:pt x="132" y="696"/>
                  <a:pt x="198" y="745"/>
                  <a:pt x="227" y="703"/>
                </a:cubicBezTo>
                <a:cubicBezTo>
                  <a:pt x="193" y="657"/>
                  <a:pt x="106" y="741"/>
                  <a:pt x="122" y="669"/>
                </a:cubicBezTo>
                <a:cubicBezTo>
                  <a:pt x="114" y="668"/>
                  <a:pt x="111" y="672"/>
                  <a:pt x="113" y="680"/>
                </a:cubicBezTo>
                <a:cubicBezTo>
                  <a:pt x="97" y="680"/>
                  <a:pt x="112" y="660"/>
                  <a:pt x="83" y="659"/>
                </a:cubicBezTo>
                <a:cubicBezTo>
                  <a:pt x="66" y="658"/>
                  <a:pt x="52" y="651"/>
                  <a:pt x="39" y="642"/>
                </a:cubicBezTo>
                <a:cubicBezTo>
                  <a:pt x="0" y="617"/>
                  <a:pt x="69" y="579"/>
                  <a:pt x="94" y="574"/>
                </a:cubicBezTo>
                <a:cubicBezTo>
                  <a:pt x="115" y="571"/>
                  <a:pt x="167" y="577"/>
                  <a:pt x="183" y="559"/>
                </a:cubicBezTo>
                <a:cubicBezTo>
                  <a:pt x="203" y="538"/>
                  <a:pt x="217" y="534"/>
                  <a:pt x="249" y="534"/>
                </a:cubicBezTo>
                <a:cubicBezTo>
                  <a:pt x="272" y="533"/>
                  <a:pt x="370" y="447"/>
                  <a:pt x="332" y="437"/>
                </a:cubicBezTo>
                <a:cubicBezTo>
                  <a:pt x="316" y="433"/>
                  <a:pt x="314" y="388"/>
                  <a:pt x="305" y="433"/>
                </a:cubicBezTo>
                <a:cubicBezTo>
                  <a:pt x="304" y="438"/>
                  <a:pt x="240" y="419"/>
                  <a:pt x="227" y="426"/>
                </a:cubicBezTo>
                <a:cubicBezTo>
                  <a:pt x="222" y="412"/>
                  <a:pt x="226" y="406"/>
                  <a:pt x="240" y="406"/>
                </a:cubicBezTo>
                <a:cubicBezTo>
                  <a:pt x="262" y="406"/>
                  <a:pt x="246" y="398"/>
                  <a:pt x="256" y="391"/>
                </a:cubicBezTo>
                <a:cubicBezTo>
                  <a:pt x="258" y="390"/>
                  <a:pt x="296" y="376"/>
                  <a:pt x="290" y="368"/>
                </a:cubicBezTo>
                <a:cubicBezTo>
                  <a:pt x="303" y="386"/>
                  <a:pt x="328" y="369"/>
                  <a:pt x="322" y="345"/>
                </a:cubicBezTo>
                <a:cubicBezTo>
                  <a:pt x="327" y="344"/>
                  <a:pt x="367" y="365"/>
                  <a:pt x="367" y="353"/>
                </a:cubicBezTo>
                <a:cubicBezTo>
                  <a:pt x="368" y="333"/>
                  <a:pt x="374" y="310"/>
                  <a:pt x="402" y="310"/>
                </a:cubicBezTo>
                <a:cubicBezTo>
                  <a:pt x="479" y="310"/>
                  <a:pt x="441" y="296"/>
                  <a:pt x="456" y="241"/>
                </a:cubicBezTo>
                <a:cubicBezTo>
                  <a:pt x="488" y="247"/>
                  <a:pt x="521" y="259"/>
                  <a:pt x="552" y="240"/>
                </a:cubicBezTo>
                <a:cubicBezTo>
                  <a:pt x="548" y="232"/>
                  <a:pt x="542" y="228"/>
                  <a:pt x="532" y="229"/>
                </a:cubicBezTo>
                <a:cubicBezTo>
                  <a:pt x="545" y="197"/>
                  <a:pt x="649" y="195"/>
                  <a:pt x="676" y="196"/>
                </a:cubicBezTo>
                <a:cubicBezTo>
                  <a:pt x="700" y="196"/>
                  <a:pt x="737" y="202"/>
                  <a:pt x="758" y="188"/>
                </a:cubicBezTo>
                <a:cubicBezTo>
                  <a:pt x="783" y="171"/>
                  <a:pt x="814" y="199"/>
                  <a:pt x="839" y="182"/>
                </a:cubicBezTo>
                <a:cubicBezTo>
                  <a:pt x="828" y="198"/>
                  <a:pt x="839" y="220"/>
                  <a:pt x="854" y="208"/>
                </a:cubicBezTo>
                <a:cubicBezTo>
                  <a:pt x="855" y="208"/>
                  <a:pt x="880" y="243"/>
                  <a:pt x="877" y="240"/>
                </a:cubicBezTo>
                <a:cubicBezTo>
                  <a:pt x="899" y="234"/>
                  <a:pt x="863" y="207"/>
                  <a:pt x="905" y="217"/>
                </a:cubicBezTo>
                <a:cubicBezTo>
                  <a:pt x="889" y="197"/>
                  <a:pt x="915" y="171"/>
                  <a:pt x="877" y="170"/>
                </a:cubicBezTo>
                <a:cubicBezTo>
                  <a:pt x="882" y="141"/>
                  <a:pt x="951" y="114"/>
                  <a:pt x="953" y="159"/>
                </a:cubicBezTo>
                <a:cubicBezTo>
                  <a:pt x="985" y="164"/>
                  <a:pt x="985" y="145"/>
                  <a:pt x="1015" y="170"/>
                </a:cubicBezTo>
                <a:cubicBezTo>
                  <a:pt x="1042" y="192"/>
                  <a:pt x="1073" y="195"/>
                  <a:pt x="1106" y="205"/>
                </a:cubicBezTo>
                <a:cubicBezTo>
                  <a:pt x="1103" y="196"/>
                  <a:pt x="1096" y="192"/>
                  <a:pt x="1087" y="193"/>
                </a:cubicBezTo>
                <a:cubicBezTo>
                  <a:pt x="1091" y="179"/>
                  <a:pt x="1100" y="169"/>
                  <a:pt x="1116" y="170"/>
                </a:cubicBezTo>
                <a:cubicBezTo>
                  <a:pt x="1098" y="142"/>
                  <a:pt x="1058" y="142"/>
                  <a:pt x="1030" y="136"/>
                </a:cubicBezTo>
                <a:cubicBezTo>
                  <a:pt x="1031" y="102"/>
                  <a:pt x="1075" y="114"/>
                  <a:pt x="1096" y="112"/>
                </a:cubicBezTo>
                <a:cubicBezTo>
                  <a:pt x="1100" y="90"/>
                  <a:pt x="1084" y="91"/>
                  <a:pt x="1068" y="89"/>
                </a:cubicBezTo>
                <a:cubicBezTo>
                  <a:pt x="1087" y="44"/>
                  <a:pt x="1124" y="85"/>
                  <a:pt x="1154" y="89"/>
                </a:cubicBezTo>
                <a:cubicBezTo>
                  <a:pt x="1175" y="92"/>
                  <a:pt x="1189" y="75"/>
                  <a:pt x="1215" y="80"/>
                </a:cubicBezTo>
                <a:cubicBezTo>
                  <a:pt x="1239" y="84"/>
                  <a:pt x="1265" y="95"/>
                  <a:pt x="1289" y="87"/>
                </a:cubicBezTo>
                <a:cubicBezTo>
                  <a:pt x="1315" y="78"/>
                  <a:pt x="1339" y="74"/>
                  <a:pt x="1364" y="65"/>
                </a:cubicBezTo>
                <a:cubicBezTo>
                  <a:pt x="1396" y="61"/>
                  <a:pt x="1343" y="27"/>
                  <a:pt x="1398" y="31"/>
                </a:cubicBezTo>
                <a:cubicBezTo>
                  <a:pt x="1421" y="33"/>
                  <a:pt x="1441" y="15"/>
                  <a:pt x="1463" y="21"/>
                </a:cubicBezTo>
                <a:cubicBezTo>
                  <a:pt x="1488" y="27"/>
                  <a:pt x="1510" y="35"/>
                  <a:pt x="1536" y="30"/>
                </a:cubicBezTo>
                <a:cubicBezTo>
                  <a:pt x="1578" y="23"/>
                  <a:pt x="1656" y="0"/>
                  <a:pt x="1695" y="24"/>
                </a:cubicBezTo>
                <a:cubicBezTo>
                  <a:pt x="1725" y="42"/>
                  <a:pt x="1784" y="21"/>
                  <a:pt x="1806" y="49"/>
                </a:cubicBezTo>
                <a:cubicBezTo>
                  <a:pt x="1816" y="62"/>
                  <a:pt x="1812" y="94"/>
                  <a:pt x="1839" y="72"/>
                </a:cubicBezTo>
                <a:cubicBezTo>
                  <a:pt x="1865" y="50"/>
                  <a:pt x="1856" y="77"/>
                  <a:pt x="1870" y="89"/>
                </a:cubicBezTo>
                <a:cubicBezTo>
                  <a:pt x="1881" y="99"/>
                  <a:pt x="1900" y="98"/>
                  <a:pt x="1909" y="111"/>
                </a:cubicBezTo>
                <a:cubicBezTo>
                  <a:pt x="1931" y="118"/>
                  <a:pt x="1937" y="95"/>
                  <a:pt x="1957" y="99"/>
                </a:cubicBezTo>
                <a:cubicBezTo>
                  <a:pt x="1949" y="139"/>
                  <a:pt x="1995" y="115"/>
                  <a:pt x="2015" y="122"/>
                </a:cubicBezTo>
                <a:cubicBezTo>
                  <a:pt x="1999" y="142"/>
                  <a:pt x="1999" y="142"/>
                  <a:pt x="2005" y="168"/>
                </a:cubicBezTo>
                <a:cubicBezTo>
                  <a:pt x="1990" y="152"/>
                  <a:pt x="1985" y="180"/>
                  <a:pt x="1962" y="182"/>
                </a:cubicBezTo>
                <a:cubicBezTo>
                  <a:pt x="1921" y="185"/>
                  <a:pt x="1880" y="188"/>
                  <a:pt x="1839" y="191"/>
                </a:cubicBezTo>
                <a:cubicBezTo>
                  <a:pt x="1816" y="192"/>
                  <a:pt x="1682" y="189"/>
                  <a:pt x="1680" y="215"/>
                </a:cubicBezTo>
                <a:cubicBezTo>
                  <a:pt x="1684" y="216"/>
                  <a:pt x="1670" y="178"/>
                  <a:pt x="1661" y="192"/>
                </a:cubicBezTo>
                <a:cubicBezTo>
                  <a:pt x="1658" y="196"/>
                  <a:pt x="1665" y="213"/>
                  <a:pt x="1661" y="215"/>
                </a:cubicBezTo>
                <a:cubicBezTo>
                  <a:pt x="1647" y="222"/>
                  <a:pt x="1621" y="209"/>
                  <a:pt x="1613" y="227"/>
                </a:cubicBezTo>
                <a:cubicBezTo>
                  <a:pt x="1615" y="239"/>
                  <a:pt x="1621" y="209"/>
                  <a:pt x="1613" y="227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60" name="Freeform 743"/>
          <p:cNvSpPr>
            <a:spLocks noEditPoints="1"/>
          </p:cNvSpPr>
          <p:nvPr/>
        </p:nvSpPr>
        <p:spPr bwMode="auto">
          <a:xfrm>
            <a:off x="2722950" y="1552374"/>
            <a:ext cx="1534469" cy="1386463"/>
          </a:xfrm>
          <a:custGeom>
            <a:avLst/>
            <a:gdLst>
              <a:gd name="T0" fmla="*/ 930 w 2365"/>
              <a:gd name="T1" fmla="*/ 2021 h 2136"/>
              <a:gd name="T2" fmla="*/ 798 w 2365"/>
              <a:gd name="T3" fmla="*/ 1800 h 2136"/>
              <a:gd name="T4" fmla="*/ 750 w 2365"/>
              <a:gd name="T5" fmla="*/ 1607 h 2136"/>
              <a:gd name="T6" fmla="*/ 785 w 2365"/>
              <a:gd name="T7" fmla="*/ 1497 h 2136"/>
              <a:gd name="T8" fmla="*/ 864 w 2365"/>
              <a:gd name="T9" fmla="*/ 1420 h 2136"/>
              <a:gd name="T10" fmla="*/ 756 w 2365"/>
              <a:gd name="T11" fmla="*/ 1228 h 2136"/>
              <a:gd name="T12" fmla="*/ 648 w 2365"/>
              <a:gd name="T13" fmla="*/ 1012 h 2136"/>
              <a:gd name="T14" fmla="*/ 279 w 2365"/>
              <a:gd name="T15" fmla="*/ 835 h 2136"/>
              <a:gd name="T16" fmla="*/ 170 w 2365"/>
              <a:gd name="T17" fmla="*/ 763 h 2136"/>
              <a:gd name="T18" fmla="*/ 2 w 2365"/>
              <a:gd name="T19" fmla="*/ 616 h 2136"/>
              <a:gd name="T20" fmla="*/ 202 w 2365"/>
              <a:gd name="T21" fmla="*/ 401 h 2136"/>
              <a:gd name="T22" fmla="*/ 320 w 2365"/>
              <a:gd name="T23" fmla="*/ 336 h 2136"/>
              <a:gd name="T24" fmla="*/ 675 w 2365"/>
              <a:gd name="T25" fmla="*/ 183 h 2136"/>
              <a:gd name="T26" fmla="*/ 873 w 2365"/>
              <a:gd name="T27" fmla="*/ 188 h 2136"/>
              <a:gd name="T28" fmla="*/ 1048 w 2365"/>
              <a:gd name="T29" fmla="*/ 98 h 2136"/>
              <a:gd name="T30" fmla="*/ 1344 w 2365"/>
              <a:gd name="T31" fmla="*/ 53 h 2136"/>
              <a:gd name="T32" fmla="*/ 1796 w 2365"/>
              <a:gd name="T33" fmla="*/ 40 h 2136"/>
              <a:gd name="T34" fmla="*/ 2001 w 2365"/>
              <a:gd name="T35" fmla="*/ 109 h 2136"/>
              <a:gd name="T36" fmla="*/ 1664 w 2365"/>
              <a:gd name="T37" fmla="*/ 233 h 2136"/>
              <a:gd name="T38" fmla="*/ 1969 w 2365"/>
              <a:gd name="T39" fmla="*/ 187 h 2136"/>
              <a:gd name="T40" fmla="*/ 2177 w 2365"/>
              <a:gd name="T41" fmla="*/ 211 h 2136"/>
              <a:gd name="T42" fmla="*/ 2202 w 2365"/>
              <a:gd name="T43" fmla="*/ 374 h 2136"/>
              <a:gd name="T44" fmla="*/ 2020 w 2365"/>
              <a:gd name="T45" fmla="*/ 598 h 2136"/>
              <a:gd name="T46" fmla="*/ 2113 w 2365"/>
              <a:gd name="T47" fmla="*/ 812 h 2136"/>
              <a:gd name="T48" fmla="*/ 1965 w 2365"/>
              <a:gd name="T49" fmla="*/ 1091 h 2136"/>
              <a:gd name="T50" fmla="*/ 2028 w 2365"/>
              <a:gd name="T51" fmla="*/ 1306 h 2136"/>
              <a:gd name="T52" fmla="*/ 1846 w 2365"/>
              <a:gd name="T53" fmla="*/ 1311 h 2136"/>
              <a:gd name="T54" fmla="*/ 1654 w 2365"/>
              <a:gd name="T55" fmla="*/ 1540 h 2136"/>
              <a:gd name="T56" fmla="*/ 1543 w 2365"/>
              <a:gd name="T57" fmla="*/ 1641 h 2136"/>
              <a:gd name="T58" fmla="*/ 1279 w 2365"/>
              <a:gd name="T59" fmla="*/ 1813 h 2136"/>
              <a:gd name="T60" fmla="*/ 1079 w 2365"/>
              <a:gd name="T61" fmla="*/ 2077 h 2136"/>
              <a:gd name="T62" fmla="*/ 1251 w 2365"/>
              <a:gd name="T63" fmla="*/ 1824 h 2136"/>
              <a:gd name="T64" fmla="*/ 1502 w 2365"/>
              <a:gd name="T65" fmla="*/ 1649 h 2136"/>
              <a:gd name="T66" fmla="*/ 1635 w 2365"/>
              <a:gd name="T67" fmla="*/ 1508 h 2136"/>
              <a:gd name="T68" fmla="*/ 1818 w 2365"/>
              <a:gd name="T69" fmla="*/ 1308 h 2136"/>
              <a:gd name="T70" fmla="*/ 1934 w 2365"/>
              <a:gd name="T71" fmla="*/ 1311 h 2136"/>
              <a:gd name="T72" fmla="*/ 1976 w 2365"/>
              <a:gd name="T73" fmla="*/ 1137 h 2136"/>
              <a:gd name="T74" fmla="*/ 2090 w 2365"/>
              <a:gd name="T75" fmla="*/ 869 h 2136"/>
              <a:gd name="T76" fmla="*/ 2028 w 2365"/>
              <a:gd name="T77" fmla="*/ 646 h 2136"/>
              <a:gd name="T78" fmla="*/ 2137 w 2365"/>
              <a:gd name="T79" fmla="*/ 422 h 2136"/>
              <a:gd name="T80" fmla="*/ 2286 w 2365"/>
              <a:gd name="T81" fmla="*/ 292 h 2136"/>
              <a:gd name="T82" fmla="*/ 2095 w 2365"/>
              <a:gd name="T83" fmla="*/ 255 h 2136"/>
              <a:gd name="T84" fmla="*/ 1901 w 2365"/>
              <a:gd name="T85" fmla="*/ 237 h 2136"/>
              <a:gd name="T86" fmla="*/ 1653 w 2365"/>
              <a:gd name="T87" fmla="*/ 248 h 2136"/>
              <a:gd name="T88" fmla="*/ 1624 w 2365"/>
              <a:gd name="T89" fmla="*/ 204 h 2136"/>
              <a:gd name="T90" fmla="*/ 1973 w 2365"/>
              <a:gd name="T91" fmla="*/ 127 h 2136"/>
              <a:gd name="T92" fmla="*/ 1782 w 2365"/>
              <a:gd name="T93" fmla="*/ 51 h 2136"/>
              <a:gd name="T94" fmla="*/ 1275 w 2365"/>
              <a:gd name="T95" fmla="*/ 91 h 2136"/>
              <a:gd name="T96" fmla="*/ 1032 w 2365"/>
              <a:gd name="T97" fmla="*/ 126 h 2136"/>
              <a:gd name="T98" fmla="*/ 874 w 2365"/>
              <a:gd name="T99" fmla="*/ 159 h 2136"/>
              <a:gd name="T100" fmla="*/ 812 w 2365"/>
              <a:gd name="T101" fmla="*/ 206 h 2136"/>
              <a:gd name="T102" fmla="*/ 445 w 2365"/>
              <a:gd name="T103" fmla="*/ 278 h 2136"/>
              <a:gd name="T104" fmla="*/ 310 w 2365"/>
              <a:gd name="T105" fmla="*/ 413 h 2136"/>
              <a:gd name="T106" fmla="*/ 140 w 2365"/>
              <a:gd name="T107" fmla="*/ 682 h 2136"/>
              <a:gd name="T108" fmla="*/ 170 w 2365"/>
              <a:gd name="T109" fmla="*/ 803 h 2136"/>
              <a:gd name="T110" fmla="*/ 587 w 2365"/>
              <a:gd name="T111" fmla="*/ 875 h 2136"/>
              <a:gd name="T112" fmla="*/ 698 w 2365"/>
              <a:gd name="T113" fmla="*/ 1147 h 2136"/>
              <a:gd name="T114" fmla="*/ 865 w 2365"/>
              <a:gd name="T115" fmla="*/ 1301 h 2136"/>
              <a:gd name="T116" fmla="*/ 869 w 2365"/>
              <a:gd name="T117" fmla="*/ 1487 h 2136"/>
              <a:gd name="T118" fmla="*/ 776 w 2365"/>
              <a:gd name="T119" fmla="*/ 1597 h 2136"/>
              <a:gd name="T120" fmla="*/ 871 w 2365"/>
              <a:gd name="T121" fmla="*/ 1884 h 2136"/>
              <a:gd name="T122" fmla="*/ 1048 w 2365"/>
              <a:gd name="T123" fmla="*/ 2087 h 2136"/>
              <a:gd name="T124" fmla="*/ 1657 w 2365"/>
              <a:gd name="T125" fmla="*/ 228 h 2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5" h="2136">
                <a:moveTo>
                  <a:pt x="1132" y="2136"/>
                </a:moveTo>
                <a:cubicBezTo>
                  <a:pt x="1120" y="2136"/>
                  <a:pt x="1109" y="2130"/>
                  <a:pt x="1096" y="2119"/>
                </a:cubicBezTo>
                <a:cubicBezTo>
                  <a:pt x="1087" y="2111"/>
                  <a:pt x="1080" y="2104"/>
                  <a:pt x="1073" y="2097"/>
                </a:cubicBezTo>
                <a:cubicBezTo>
                  <a:pt x="1067" y="2102"/>
                  <a:pt x="1060" y="2105"/>
                  <a:pt x="1052" y="2106"/>
                </a:cubicBezTo>
                <a:cubicBezTo>
                  <a:pt x="1048" y="2106"/>
                  <a:pt x="1048" y="2106"/>
                  <a:pt x="1048" y="2106"/>
                </a:cubicBezTo>
                <a:cubicBezTo>
                  <a:pt x="1027" y="2106"/>
                  <a:pt x="1016" y="2093"/>
                  <a:pt x="1007" y="2082"/>
                </a:cubicBezTo>
                <a:cubicBezTo>
                  <a:pt x="1003" y="2078"/>
                  <a:pt x="1000" y="2074"/>
                  <a:pt x="997" y="2071"/>
                </a:cubicBezTo>
                <a:cubicBezTo>
                  <a:pt x="995" y="2074"/>
                  <a:pt x="995" y="2078"/>
                  <a:pt x="995" y="2080"/>
                </a:cubicBezTo>
                <a:cubicBezTo>
                  <a:pt x="995" y="2079"/>
                  <a:pt x="994" y="2077"/>
                  <a:pt x="992" y="2076"/>
                </a:cubicBezTo>
                <a:cubicBezTo>
                  <a:pt x="992" y="2076"/>
                  <a:pt x="992" y="2076"/>
                  <a:pt x="992" y="2076"/>
                </a:cubicBezTo>
                <a:cubicBezTo>
                  <a:pt x="981" y="2090"/>
                  <a:pt x="981" y="2090"/>
                  <a:pt x="981" y="2090"/>
                </a:cubicBezTo>
                <a:cubicBezTo>
                  <a:pt x="981" y="2090"/>
                  <a:pt x="981" y="2090"/>
                  <a:pt x="981" y="2090"/>
                </a:cubicBezTo>
                <a:cubicBezTo>
                  <a:pt x="981" y="2090"/>
                  <a:pt x="981" y="2090"/>
                  <a:pt x="981" y="2090"/>
                </a:cubicBezTo>
                <a:cubicBezTo>
                  <a:pt x="980" y="2090"/>
                  <a:pt x="980" y="2090"/>
                  <a:pt x="980" y="2090"/>
                </a:cubicBezTo>
                <a:cubicBezTo>
                  <a:pt x="971" y="2081"/>
                  <a:pt x="933" y="2033"/>
                  <a:pt x="930" y="2021"/>
                </a:cubicBezTo>
                <a:cubicBezTo>
                  <a:pt x="928" y="2012"/>
                  <a:pt x="920" y="2003"/>
                  <a:pt x="913" y="1995"/>
                </a:cubicBezTo>
                <a:cubicBezTo>
                  <a:pt x="904" y="1984"/>
                  <a:pt x="895" y="1975"/>
                  <a:pt x="898" y="1963"/>
                </a:cubicBezTo>
                <a:cubicBezTo>
                  <a:pt x="900" y="1957"/>
                  <a:pt x="905" y="1953"/>
                  <a:pt x="909" y="1951"/>
                </a:cubicBezTo>
                <a:cubicBezTo>
                  <a:pt x="907" y="1946"/>
                  <a:pt x="903" y="1945"/>
                  <a:pt x="896" y="1942"/>
                </a:cubicBezTo>
                <a:cubicBezTo>
                  <a:pt x="889" y="1939"/>
                  <a:pt x="880" y="1936"/>
                  <a:pt x="874" y="1927"/>
                </a:cubicBezTo>
                <a:cubicBezTo>
                  <a:pt x="868" y="1919"/>
                  <a:pt x="866" y="1911"/>
                  <a:pt x="864" y="1906"/>
                </a:cubicBezTo>
                <a:cubicBezTo>
                  <a:pt x="864" y="1904"/>
                  <a:pt x="864" y="1903"/>
                  <a:pt x="863" y="1902"/>
                </a:cubicBezTo>
                <a:cubicBezTo>
                  <a:pt x="862" y="1902"/>
                  <a:pt x="861" y="1902"/>
                  <a:pt x="859" y="1903"/>
                </a:cubicBezTo>
                <a:cubicBezTo>
                  <a:pt x="851" y="1887"/>
                  <a:pt x="851" y="1887"/>
                  <a:pt x="851" y="1887"/>
                </a:cubicBezTo>
                <a:cubicBezTo>
                  <a:pt x="853" y="1883"/>
                  <a:pt x="846" y="1874"/>
                  <a:pt x="843" y="1870"/>
                </a:cubicBezTo>
                <a:cubicBezTo>
                  <a:pt x="837" y="1863"/>
                  <a:pt x="831" y="1856"/>
                  <a:pt x="832" y="1849"/>
                </a:cubicBezTo>
                <a:cubicBezTo>
                  <a:pt x="832" y="1843"/>
                  <a:pt x="825" y="1825"/>
                  <a:pt x="819" y="1817"/>
                </a:cubicBezTo>
                <a:cubicBezTo>
                  <a:pt x="817" y="1820"/>
                  <a:pt x="817" y="1820"/>
                  <a:pt x="817" y="1820"/>
                </a:cubicBezTo>
                <a:cubicBezTo>
                  <a:pt x="809" y="1813"/>
                  <a:pt x="809" y="1813"/>
                  <a:pt x="809" y="1813"/>
                </a:cubicBezTo>
                <a:cubicBezTo>
                  <a:pt x="803" y="1809"/>
                  <a:pt x="801" y="1804"/>
                  <a:pt x="798" y="1800"/>
                </a:cubicBezTo>
                <a:cubicBezTo>
                  <a:pt x="793" y="1791"/>
                  <a:pt x="792" y="1792"/>
                  <a:pt x="787" y="1792"/>
                </a:cubicBezTo>
                <a:cubicBezTo>
                  <a:pt x="774" y="1795"/>
                  <a:pt x="774" y="1795"/>
                  <a:pt x="774" y="1795"/>
                </a:cubicBezTo>
                <a:cubicBezTo>
                  <a:pt x="777" y="1781"/>
                  <a:pt x="777" y="1781"/>
                  <a:pt x="777" y="1781"/>
                </a:cubicBezTo>
                <a:cubicBezTo>
                  <a:pt x="778" y="1776"/>
                  <a:pt x="782" y="1771"/>
                  <a:pt x="786" y="1765"/>
                </a:cubicBezTo>
                <a:cubicBezTo>
                  <a:pt x="789" y="1761"/>
                  <a:pt x="795" y="1752"/>
                  <a:pt x="795" y="1749"/>
                </a:cubicBezTo>
                <a:cubicBezTo>
                  <a:pt x="795" y="1749"/>
                  <a:pt x="795" y="1749"/>
                  <a:pt x="795" y="1749"/>
                </a:cubicBezTo>
                <a:cubicBezTo>
                  <a:pt x="795" y="1749"/>
                  <a:pt x="794" y="1748"/>
                  <a:pt x="793" y="1748"/>
                </a:cubicBezTo>
                <a:cubicBezTo>
                  <a:pt x="787" y="1746"/>
                  <a:pt x="782" y="1744"/>
                  <a:pt x="778" y="1743"/>
                </a:cubicBezTo>
                <a:cubicBezTo>
                  <a:pt x="754" y="1736"/>
                  <a:pt x="752" y="1729"/>
                  <a:pt x="753" y="1693"/>
                </a:cubicBezTo>
                <a:cubicBezTo>
                  <a:pt x="753" y="1686"/>
                  <a:pt x="755" y="1676"/>
                  <a:pt x="758" y="1665"/>
                </a:cubicBezTo>
                <a:cubicBezTo>
                  <a:pt x="762" y="1647"/>
                  <a:pt x="768" y="1618"/>
                  <a:pt x="762" y="1609"/>
                </a:cubicBezTo>
                <a:cubicBezTo>
                  <a:pt x="762" y="1609"/>
                  <a:pt x="762" y="1609"/>
                  <a:pt x="761" y="1608"/>
                </a:cubicBezTo>
                <a:cubicBezTo>
                  <a:pt x="760" y="1609"/>
                  <a:pt x="759" y="1609"/>
                  <a:pt x="758" y="1609"/>
                </a:cubicBezTo>
                <a:cubicBezTo>
                  <a:pt x="750" y="1609"/>
                  <a:pt x="750" y="1609"/>
                  <a:pt x="750" y="1609"/>
                </a:cubicBezTo>
                <a:cubicBezTo>
                  <a:pt x="750" y="1607"/>
                  <a:pt x="750" y="1607"/>
                  <a:pt x="750" y="1607"/>
                </a:cubicBezTo>
                <a:cubicBezTo>
                  <a:pt x="739" y="1606"/>
                  <a:pt x="739" y="1606"/>
                  <a:pt x="739" y="1606"/>
                </a:cubicBezTo>
                <a:cubicBezTo>
                  <a:pt x="747" y="1598"/>
                  <a:pt x="747" y="1598"/>
                  <a:pt x="747" y="1598"/>
                </a:cubicBezTo>
                <a:cubicBezTo>
                  <a:pt x="745" y="1590"/>
                  <a:pt x="745" y="1590"/>
                  <a:pt x="745" y="1590"/>
                </a:cubicBezTo>
                <a:cubicBezTo>
                  <a:pt x="756" y="1589"/>
                  <a:pt x="756" y="1589"/>
                  <a:pt x="756" y="1589"/>
                </a:cubicBezTo>
                <a:cubicBezTo>
                  <a:pt x="761" y="1583"/>
                  <a:pt x="768" y="1569"/>
                  <a:pt x="768" y="1565"/>
                </a:cubicBezTo>
                <a:cubicBezTo>
                  <a:pt x="776" y="1566"/>
                  <a:pt x="776" y="1566"/>
                  <a:pt x="776" y="1566"/>
                </a:cubicBezTo>
                <a:cubicBezTo>
                  <a:pt x="776" y="1565"/>
                  <a:pt x="776" y="1565"/>
                  <a:pt x="776" y="1565"/>
                </a:cubicBezTo>
                <a:cubicBezTo>
                  <a:pt x="772" y="1555"/>
                  <a:pt x="772" y="1555"/>
                  <a:pt x="772" y="1555"/>
                </a:cubicBezTo>
                <a:cubicBezTo>
                  <a:pt x="777" y="1554"/>
                  <a:pt x="777" y="1554"/>
                  <a:pt x="777" y="1554"/>
                </a:cubicBezTo>
                <a:cubicBezTo>
                  <a:pt x="778" y="1554"/>
                  <a:pt x="779" y="1554"/>
                  <a:pt x="779" y="1554"/>
                </a:cubicBezTo>
                <a:cubicBezTo>
                  <a:pt x="783" y="1554"/>
                  <a:pt x="783" y="1554"/>
                  <a:pt x="783" y="1554"/>
                </a:cubicBezTo>
                <a:cubicBezTo>
                  <a:pt x="783" y="1556"/>
                  <a:pt x="783" y="1556"/>
                  <a:pt x="783" y="1556"/>
                </a:cubicBezTo>
                <a:cubicBezTo>
                  <a:pt x="784" y="1556"/>
                  <a:pt x="785" y="1556"/>
                  <a:pt x="785" y="1557"/>
                </a:cubicBezTo>
                <a:cubicBezTo>
                  <a:pt x="785" y="1540"/>
                  <a:pt x="785" y="1523"/>
                  <a:pt x="785" y="1506"/>
                </a:cubicBezTo>
                <a:cubicBezTo>
                  <a:pt x="785" y="1497"/>
                  <a:pt x="785" y="1497"/>
                  <a:pt x="785" y="1497"/>
                </a:cubicBezTo>
                <a:cubicBezTo>
                  <a:pt x="795" y="1497"/>
                  <a:pt x="795" y="1497"/>
                  <a:pt x="795" y="1497"/>
                </a:cubicBezTo>
                <a:cubicBezTo>
                  <a:pt x="795" y="1497"/>
                  <a:pt x="795" y="1497"/>
                  <a:pt x="795" y="1497"/>
                </a:cubicBezTo>
                <a:cubicBezTo>
                  <a:pt x="805" y="1497"/>
                  <a:pt x="811" y="1491"/>
                  <a:pt x="814" y="1481"/>
                </a:cubicBezTo>
                <a:cubicBezTo>
                  <a:pt x="818" y="1468"/>
                  <a:pt x="818" y="1468"/>
                  <a:pt x="818" y="1468"/>
                </a:cubicBezTo>
                <a:cubicBezTo>
                  <a:pt x="828" y="1475"/>
                  <a:pt x="828" y="1475"/>
                  <a:pt x="828" y="1475"/>
                </a:cubicBezTo>
                <a:cubicBezTo>
                  <a:pt x="832" y="1478"/>
                  <a:pt x="835" y="1481"/>
                  <a:pt x="837" y="1484"/>
                </a:cubicBezTo>
                <a:cubicBezTo>
                  <a:pt x="840" y="1480"/>
                  <a:pt x="845" y="1475"/>
                  <a:pt x="852" y="1474"/>
                </a:cubicBezTo>
                <a:cubicBezTo>
                  <a:pt x="852" y="1473"/>
                  <a:pt x="851" y="1473"/>
                  <a:pt x="850" y="1472"/>
                </a:cubicBezTo>
                <a:cubicBezTo>
                  <a:pt x="847" y="1469"/>
                  <a:pt x="843" y="1464"/>
                  <a:pt x="843" y="1457"/>
                </a:cubicBezTo>
                <a:cubicBezTo>
                  <a:pt x="844" y="1453"/>
                  <a:pt x="846" y="1448"/>
                  <a:pt x="851" y="1445"/>
                </a:cubicBezTo>
                <a:cubicBezTo>
                  <a:pt x="854" y="1442"/>
                  <a:pt x="858" y="1440"/>
                  <a:pt x="863" y="1438"/>
                </a:cubicBezTo>
                <a:cubicBezTo>
                  <a:pt x="866" y="1437"/>
                  <a:pt x="871" y="1435"/>
                  <a:pt x="871" y="1433"/>
                </a:cubicBezTo>
                <a:cubicBezTo>
                  <a:pt x="871" y="1433"/>
                  <a:pt x="871" y="1433"/>
                  <a:pt x="871" y="1433"/>
                </a:cubicBezTo>
                <a:cubicBezTo>
                  <a:pt x="871" y="1433"/>
                  <a:pt x="871" y="1432"/>
                  <a:pt x="870" y="1430"/>
                </a:cubicBezTo>
                <a:cubicBezTo>
                  <a:pt x="868" y="1426"/>
                  <a:pt x="866" y="1423"/>
                  <a:pt x="864" y="1420"/>
                </a:cubicBezTo>
                <a:cubicBezTo>
                  <a:pt x="860" y="1414"/>
                  <a:pt x="855" y="1406"/>
                  <a:pt x="855" y="1397"/>
                </a:cubicBezTo>
                <a:cubicBezTo>
                  <a:pt x="854" y="1397"/>
                  <a:pt x="854" y="1397"/>
                  <a:pt x="854" y="1397"/>
                </a:cubicBezTo>
                <a:cubicBezTo>
                  <a:pt x="844" y="1395"/>
                  <a:pt x="843" y="1385"/>
                  <a:pt x="843" y="1381"/>
                </a:cubicBezTo>
                <a:cubicBezTo>
                  <a:pt x="842" y="1374"/>
                  <a:pt x="842" y="1374"/>
                  <a:pt x="837" y="1374"/>
                </a:cubicBezTo>
                <a:cubicBezTo>
                  <a:pt x="834" y="1374"/>
                  <a:pt x="830" y="1375"/>
                  <a:pt x="825" y="1376"/>
                </a:cubicBezTo>
                <a:cubicBezTo>
                  <a:pt x="815" y="1379"/>
                  <a:pt x="815" y="1379"/>
                  <a:pt x="815" y="1379"/>
                </a:cubicBezTo>
                <a:cubicBezTo>
                  <a:pt x="814" y="1368"/>
                  <a:pt x="814" y="1368"/>
                  <a:pt x="814" y="1368"/>
                </a:cubicBezTo>
                <a:cubicBezTo>
                  <a:pt x="812" y="1355"/>
                  <a:pt x="815" y="1344"/>
                  <a:pt x="821" y="1336"/>
                </a:cubicBezTo>
                <a:cubicBezTo>
                  <a:pt x="831" y="1325"/>
                  <a:pt x="847" y="1323"/>
                  <a:pt x="863" y="1323"/>
                </a:cubicBezTo>
                <a:cubicBezTo>
                  <a:pt x="860" y="1321"/>
                  <a:pt x="857" y="1319"/>
                  <a:pt x="854" y="1317"/>
                </a:cubicBezTo>
                <a:cubicBezTo>
                  <a:pt x="843" y="1309"/>
                  <a:pt x="831" y="1300"/>
                  <a:pt x="833" y="1286"/>
                </a:cubicBezTo>
                <a:cubicBezTo>
                  <a:pt x="832" y="1278"/>
                  <a:pt x="809" y="1250"/>
                  <a:pt x="797" y="1237"/>
                </a:cubicBezTo>
                <a:cubicBezTo>
                  <a:pt x="792" y="1231"/>
                  <a:pt x="788" y="1225"/>
                  <a:pt x="784" y="1221"/>
                </a:cubicBezTo>
                <a:cubicBezTo>
                  <a:pt x="779" y="1227"/>
                  <a:pt x="774" y="1233"/>
                  <a:pt x="766" y="1233"/>
                </a:cubicBezTo>
                <a:cubicBezTo>
                  <a:pt x="762" y="1233"/>
                  <a:pt x="758" y="1231"/>
                  <a:pt x="756" y="1228"/>
                </a:cubicBezTo>
                <a:cubicBezTo>
                  <a:pt x="755" y="1230"/>
                  <a:pt x="756" y="1232"/>
                  <a:pt x="756" y="1234"/>
                </a:cubicBezTo>
                <a:cubicBezTo>
                  <a:pt x="756" y="1237"/>
                  <a:pt x="756" y="1240"/>
                  <a:pt x="755" y="1241"/>
                </a:cubicBezTo>
                <a:cubicBezTo>
                  <a:pt x="755" y="1250"/>
                  <a:pt x="755" y="1250"/>
                  <a:pt x="755" y="1250"/>
                </a:cubicBezTo>
                <a:cubicBezTo>
                  <a:pt x="726" y="1250"/>
                  <a:pt x="726" y="1250"/>
                  <a:pt x="726" y="1250"/>
                </a:cubicBezTo>
                <a:cubicBezTo>
                  <a:pt x="697" y="1250"/>
                  <a:pt x="681" y="1243"/>
                  <a:pt x="675" y="1203"/>
                </a:cubicBezTo>
                <a:cubicBezTo>
                  <a:pt x="672" y="1183"/>
                  <a:pt x="676" y="1162"/>
                  <a:pt x="680" y="1143"/>
                </a:cubicBezTo>
                <a:cubicBezTo>
                  <a:pt x="684" y="1125"/>
                  <a:pt x="683" y="1113"/>
                  <a:pt x="682" y="1100"/>
                </a:cubicBezTo>
                <a:cubicBezTo>
                  <a:pt x="677" y="1100"/>
                  <a:pt x="677" y="1100"/>
                  <a:pt x="677" y="1100"/>
                </a:cubicBezTo>
                <a:cubicBezTo>
                  <a:pt x="671" y="1100"/>
                  <a:pt x="667" y="1097"/>
                  <a:pt x="665" y="1095"/>
                </a:cubicBezTo>
                <a:cubicBezTo>
                  <a:pt x="659" y="1088"/>
                  <a:pt x="659" y="1077"/>
                  <a:pt x="660" y="1066"/>
                </a:cubicBezTo>
                <a:cubicBezTo>
                  <a:pt x="660" y="1061"/>
                  <a:pt x="661" y="1053"/>
                  <a:pt x="660" y="1050"/>
                </a:cubicBezTo>
                <a:cubicBezTo>
                  <a:pt x="659" y="1051"/>
                  <a:pt x="658" y="1051"/>
                  <a:pt x="654" y="1053"/>
                </a:cubicBezTo>
                <a:cubicBezTo>
                  <a:pt x="625" y="1068"/>
                  <a:pt x="625" y="1068"/>
                  <a:pt x="625" y="1068"/>
                </a:cubicBezTo>
                <a:cubicBezTo>
                  <a:pt x="643" y="1039"/>
                  <a:pt x="643" y="1039"/>
                  <a:pt x="643" y="1039"/>
                </a:cubicBezTo>
                <a:cubicBezTo>
                  <a:pt x="647" y="1032"/>
                  <a:pt x="652" y="1022"/>
                  <a:pt x="648" y="1012"/>
                </a:cubicBezTo>
                <a:cubicBezTo>
                  <a:pt x="644" y="1004"/>
                  <a:pt x="634" y="998"/>
                  <a:pt x="621" y="996"/>
                </a:cubicBezTo>
                <a:cubicBezTo>
                  <a:pt x="615" y="995"/>
                  <a:pt x="615" y="995"/>
                  <a:pt x="615" y="995"/>
                </a:cubicBezTo>
                <a:cubicBezTo>
                  <a:pt x="613" y="990"/>
                  <a:pt x="613" y="990"/>
                  <a:pt x="613" y="990"/>
                </a:cubicBezTo>
                <a:cubicBezTo>
                  <a:pt x="609" y="979"/>
                  <a:pt x="608" y="968"/>
                  <a:pt x="607" y="957"/>
                </a:cubicBezTo>
                <a:cubicBezTo>
                  <a:pt x="607" y="948"/>
                  <a:pt x="606" y="940"/>
                  <a:pt x="603" y="932"/>
                </a:cubicBezTo>
                <a:cubicBezTo>
                  <a:pt x="602" y="927"/>
                  <a:pt x="598" y="923"/>
                  <a:pt x="594" y="919"/>
                </a:cubicBezTo>
                <a:cubicBezTo>
                  <a:pt x="588" y="914"/>
                  <a:pt x="579" y="906"/>
                  <a:pt x="581" y="893"/>
                </a:cubicBezTo>
                <a:cubicBezTo>
                  <a:pt x="567" y="891"/>
                  <a:pt x="549" y="884"/>
                  <a:pt x="531" y="877"/>
                </a:cubicBezTo>
                <a:cubicBezTo>
                  <a:pt x="518" y="872"/>
                  <a:pt x="507" y="867"/>
                  <a:pt x="501" y="866"/>
                </a:cubicBezTo>
                <a:cubicBezTo>
                  <a:pt x="480" y="862"/>
                  <a:pt x="451" y="857"/>
                  <a:pt x="436" y="837"/>
                </a:cubicBezTo>
                <a:cubicBezTo>
                  <a:pt x="419" y="843"/>
                  <a:pt x="393" y="838"/>
                  <a:pt x="374" y="834"/>
                </a:cubicBezTo>
                <a:cubicBezTo>
                  <a:pt x="357" y="830"/>
                  <a:pt x="357" y="830"/>
                  <a:pt x="357" y="830"/>
                </a:cubicBezTo>
                <a:cubicBezTo>
                  <a:pt x="343" y="827"/>
                  <a:pt x="326" y="824"/>
                  <a:pt x="317" y="828"/>
                </a:cubicBezTo>
                <a:cubicBezTo>
                  <a:pt x="302" y="835"/>
                  <a:pt x="297" y="835"/>
                  <a:pt x="291" y="834"/>
                </a:cubicBezTo>
                <a:cubicBezTo>
                  <a:pt x="289" y="834"/>
                  <a:pt x="286" y="834"/>
                  <a:pt x="279" y="835"/>
                </a:cubicBezTo>
                <a:cubicBezTo>
                  <a:pt x="274" y="836"/>
                  <a:pt x="266" y="840"/>
                  <a:pt x="257" y="844"/>
                </a:cubicBezTo>
                <a:cubicBezTo>
                  <a:pt x="244" y="850"/>
                  <a:pt x="230" y="857"/>
                  <a:pt x="219" y="857"/>
                </a:cubicBezTo>
                <a:cubicBezTo>
                  <a:pt x="209" y="857"/>
                  <a:pt x="204" y="853"/>
                  <a:pt x="201" y="849"/>
                </a:cubicBezTo>
                <a:cubicBezTo>
                  <a:pt x="196" y="843"/>
                  <a:pt x="187" y="842"/>
                  <a:pt x="175" y="846"/>
                </a:cubicBezTo>
                <a:cubicBezTo>
                  <a:pt x="163" y="851"/>
                  <a:pt x="163" y="851"/>
                  <a:pt x="163" y="851"/>
                </a:cubicBezTo>
                <a:cubicBezTo>
                  <a:pt x="163" y="837"/>
                  <a:pt x="163" y="837"/>
                  <a:pt x="163" y="837"/>
                </a:cubicBezTo>
                <a:cubicBezTo>
                  <a:pt x="163" y="817"/>
                  <a:pt x="153" y="813"/>
                  <a:pt x="149" y="811"/>
                </a:cubicBezTo>
                <a:cubicBezTo>
                  <a:pt x="144" y="809"/>
                  <a:pt x="144" y="809"/>
                  <a:pt x="144" y="809"/>
                </a:cubicBezTo>
                <a:cubicBezTo>
                  <a:pt x="144" y="804"/>
                  <a:pt x="144" y="804"/>
                  <a:pt x="144" y="804"/>
                </a:cubicBezTo>
                <a:cubicBezTo>
                  <a:pt x="143" y="798"/>
                  <a:pt x="144" y="793"/>
                  <a:pt x="147" y="789"/>
                </a:cubicBezTo>
                <a:cubicBezTo>
                  <a:pt x="152" y="784"/>
                  <a:pt x="159" y="784"/>
                  <a:pt x="161" y="784"/>
                </a:cubicBezTo>
                <a:cubicBezTo>
                  <a:pt x="163" y="784"/>
                  <a:pt x="166" y="784"/>
                  <a:pt x="168" y="785"/>
                </a:cubicBezTo>
                <a:cubicBezTo>
                  <a:pt x="170" y="785"/>
                  <a:pt x="172" y="785"/>
                  <a:pt x="174" y="785"/>
                </a:cubicBezTo>
                <a:cubicBezTo>
                  <a:pt x="174" y="785"/>
                  <a:pt x="173" y="781"/>
                  <a:pt x="172" y="780"/>
                </a:cubicBezTo>
                <a:cubicBezTo>
                  <a:pt x="170" y="775"/>
                  <a:pt x="167" y="769"/>
                  <a:pt x="170" y="763"/>
                </a:cubicBezTo>
                <a:cubicBezTo>
                  <a:pt x="164" y="763"/>
                  <a:pt x="157" y="764"/>
                  <a:pt x="150" y="765"/>
                </a:cubicBezTo>
                <a:cubicBezTo>
                  <a:pt x="141" y="767"/>
                  <a:pt x="132" y="768"/>
                  <a:pt x="123" y="768"/>
                </a:cubicBezTo>
                <a:cubicBezTo>
                  <a:pt x="106" y="768"/>
                  <a:pt x="95" y="762"/>
                  <a:pt x="87" y="750"/>
                </a:cubicBezTo>
                <a:cubicBezTo>
                  <a:pt x="85" y="746"/>
                  <a:pt x="85" y="746"/>
                  <a:pt x="85" y="746"/>
                </a:cubicBezTo>
                <a:cubicBezTo>
                  <a:pt x="87" y="742"/>
                  <a:pt x="87" y="742"/>
                  <a:pt x="87" y="742"/>
                </a:cubicBezTo>
                <a:cubicBezTo>
                  <a:pt x="99" y="709"/>
                  <a:pt x="128" y="709"/>
                  <a:pt x="144" y="709"/>
                </a:cubicBezTo>
                <a:cubicBezTo>
                  <a:pt x="162" y="709"/>
                  <a:pt x="162" y="709"/>
                  <a:pt x="162" y="709"/>
                </a:cubicBezTo>
                <a:cubicBezTo>
                  <a:pt x="178" y="709"/>
                  <a:pt x="189" y="707"/>
                  <a:pt x="198" y="699"/>
                </a:cubicBezTo>
                <a:cubicBezTo>
                  <a:pt x="186" y="690"/>
                  <a:pt x="165" y="694"/>
                  <a:pt x="145" y="700"/>
                </a:cubicBezTo>
                <a:cubicBezTo>
                  <a:pt x="125" y="705"/>
                  <a:pt x="107" y="707"/>
                  <a:pt x="99" y="697"/>
                </a:cubicBezTo>
                <a:cubicBezTo>
                  <a:pt x="96" y="694"/>
                  <a:pt x="95" y="690"/>
                  <a:pt x="94" y="685"/>
                </a:cubicBezTo>
                <a:cubicBezTo>
                  <a:pt x="82" y="684"/>
                  <a:pt x="79" y="675"/>
                  <a:pt x="78" y="671"/>
                </a:cubicBezTo>
                <a:cubicBezTo>
                  <a:pt x="77" y="667"/>
                  <a:pt x="76" y="664"/>
                  <a:pt x="65" y="664"/>
                </a:cubicBezTo>
                <a:cubicBezTo>
                  <a:pt x="45" y="663"/>
                  <a:pt x="29" y="654"/>
                  <a:pt x="17" y="646"/>
                </a:cubicBezTo>
                <a:cubicBezTo>
                  <a:pt x="0" y="635"/>
                  <a:pt x="0" y="622"/>
                  <a:pt x="2" y="616"/>
                </a:cubicBezTo>
                <a:cubicBezTo>
                  <a:pt x="7" y="589"/>
                  <a:pt x="55" y="565"/>
                  <a:pt x="75" y="561"/>
                </a:cubicBezTo>
                <a:cubicBezTo>
                  <a:pt x="82" y="560"/>
                  <a:pt x="92" y="560"/>
                  <a:pt x="103" y="559"/>
                </a:cubicBezTo>
                <a:cubicBezTo>
                  <a:pt x="123" y="559"/>
                  <a:pt x="151" y="558"/>
                  <a:pt x="160" y="549"/>
                </a:cubicBezTo>
                <a:cubicBezTo>
                  <a:pt x="182" y="525"/>
                  <a:pt x="198" y="521"/>
                  <a:pt x="232" y="520"/>
                </a:cubicBezTo>
                <a:cubicBezTo>
                  <a:pt x="241" y="520"/>
                  <a:pt x="285" y="489"/>
                  <a:pt x="306" y="459"/>
                </a:cubicBezTo>
                <a:cubicBezTo>
                  <a:pt x="314" y="449"/>
                  <a:pt x="315" y="444"/>
                  <a:pt x="314" y="442"/>
                </a:cubicBezTo>
                <a:cubicBezTo>
                  <a:pt x="306" y="440"/>
                  <a:pt x="301" y="435"/>
                  <a:pt x="297" y="429"/>
                </a:cubicBezTo>
                <a:cubicBezTo>
                  <a:pt x="297" y="429"/>
                  <a:pt x="297" y="430"/>
                  <a:pt x="297" y="430"/>
                </a:cubicBezTo>
                <a:cubicBezTo>
                  <a:pt x="297" y="432"/>
                  <a:pt x="295" y="439"/>
                  <a:pt x="285" y="439"/>
                </a:cubicBezTo>
                <a:cubicBezTo>
                  <a:pt x="279" y="439"/>
                  <a:pt x="270" y="437"/>
                  <a:pt x="258" y="435"/>
                </a:cubicBezTo>
                <a:cubicBezTo>
                  <a:pt x="245" y="433"/>
                  <a:pt x="229" y="430"/>
                  <a:pt x="219" y="430"/>
                </a:cubicBezTo>
                <a:cubicBezTo>
                  <a:pt x="215" y="430"/>
                  <a:pt x="214" y="430"/>
                  <a:pt x="214" y="430"/>
                </a:cubicBezTo>
                <a:cubicBezTo>
                  <a:pt x="205" y="433"/>
                  <a:pt x="205" y="433"/>
                  <a:pt x="205" y="433"/>
                </a:cubicBezTo>
                <a:cubicBezTo>
                  <a:pt x="201" y="425"/>
                  <a:pt x="201" y="425"/>
                  <a:pt x="201" y="425"/>
                </a:cubicBezTo>
                <a:cubicBezTo>
                  <a:pt x="200" y="421"/>
                  <a:pt x="196" y="410"/>
                  <a:pt x="202" y="401"/>
                </a:cubicBezTo>
                <a:cubicBezTo>
                  <a:pt x="208" y="393"/>
                  <a:pt x="219" y="393"/>
                  <a:pt x="223" y="393"/>
                </a:cubicBezTo>
                <a:cubicBezTo>
                  <a:pt x="224" y="393"/>
                  <a:pt x="225" y="393"/>
                  <a:pt x="226" y="393"/>
                </a:cubicBezTo>
                <a:cubicBezTo>
                  <a:pt x="226" y="389"/>
                  <a:pt x="227" y="384"/>
                  <a:pt x="233" y="380"/>
                </a:cubicBezTo>
                <a:cubicBezTo>
                  <a:pt x="234" y="379"/>
                  <a:pt x="236" y="378"/>
                  <a:pt x="240" y="377"/>
                </a:cubicBezTo>
                <a:cubicBezTo>
                  <a:pt x="258" y="369"/>
                  <a:pt x="264" y="365"/>
                  <a:pt x="266" y="363"/>
                </a:cubicBezTo>
                <a:cubicBezTo>
                  <a:pt x="265" y="364"/>
                  <a:pt x="264" y="367"/>
                  <a:pt x="266" y="369"/>
                </a:cubicBezTo>
                <a:cubicBezTo>
                  <a:pt x="266" y="369"/>
                  <a:pt x="266" y="369"/>
                  <a:pt x="266" y="369"/>
                </a:cubicBezTo>
                <a:cubicBezTo>
                  <a:pt x="281" y="359"/>
                  <a:pt x="281" y="359"/>
                  <a:pt x="281" y="359"/>
                </a:cubicBezTo>
                <a:cubicBezTo>
                  <a:pt x="281" y="359"/>
                  <a:pt x="281" y="359"/>
                  <a:pt x="281" y="359"/>
                </a:cubicBezTo>
                <a:cubicBezTo>
                  <a:pt x="283" y="362"/>
                  <a:pt x="286" y="362"/>
                  <a:pt x="286" y="362"/>
                </a:cubicBezTo>
                <a:cubicBezTo>
                  <a:pt x="289" y="362"/>
                  <a:pt x="291" y="361"/>
                  <a:pt x="293" y="358"/>
                </a:cubicBezTo>
                <a:cubicBezTo>
                  <a:pt x="297" y="354"/>
                  <a:pt x="298" y="349"/>
                  <a:pt x="296" y="343"/>
                </a:cubicBezTo>
                <a:cubicBezTo>
                  <a:pt x="294" y="333"/>
                  <a:pt x="294" y="333"/>
                  <a:pt x="294" y="333"/>
                </a:cubicBezTo>
                <a:cubicBezTo>
                  <a:pt x="304" y="332"/>
                  <a:pt x="304" y="332"/>
                  <a:pt x="304" y="332"/>
                </a:cubicBezTo>
                <a:cubicBezTo>
                  <a:pt x="309" y="331"/>
                  <a:pt x="312" y="333"/>
                  <a:pt x="320" y="336"/>
                </a:cubicBezTo>
                <a:cubicBezTo>
                  <a:pt x="326" y="338"/>
                  <a:pt x="335" y="342"/>
                  <a:pt x="341" y="343"/>
                </a:cubicBezTo>
                <a:cubicBezTo>
                  <a:pt x="345" y="303"/>
                  <a:pt x="370" y="297"/>
                  <a:pt x="385" y="297"/>
                </a:cubicBezTo>
                <a:cubicBezTo>
                  <a:pt x="394" y="297"/>
                  <a:pt x="421" y="297"/>
                  <a:pt x="425" y="292"/>
                </a:cubicBezTo>
                <a:cubicBezTo>
                  <a:pt x="427" y="290"/>
                  <a:pt x="426" y="285"/>
                  <a:pt x="426" y="279"/>
                </a:cubicBezTo>
                <a:cubicBezTo>
                  <a:pt x="426" y="268"/>
                  <a:pt x="425" y="254"/>
                  <a:pt x="430" y="234"/>
                </a:cubicBezTo>
                <a:cubicBezTo>
                  <a:pt x="432" y="226"/>
                  <a:pt x="432" y="226"/>
                  <a:pt x="432" y="226"/>
                </a:cubicBezTo>
                <a:cubicBezTo>
                  <a:pt x="441" y="228"/>
                  <a:pt x="441" y="228"/>
                  <a:pt x="441" y="228"/>
                </a:cubicBezTo>
                <a:cubicBezTo>
                  <a:pt x="446" y="229"/>
                  <a:pt x="451" y="230"/>
                  <a:pt x="456" y="231"/>
                </a:cubicBezTo>
                <a:cubicBezTo>
                  <a:pt x="479" y="236"/>
                  <a:pt x="501" y="240"/>
                  <a:pt x="519" y="234"/>
                </a:cubicBezTo>
                <a:cubicBezTo>
                  <a:pt x="519" y="234"/>
                  <a:pt x="518" y="234"/>
                  <a:pt x="518" y="234"/>
                </a:cubicBezTo>
                <a:cubicBezTo>
                  <a:pt x="503" y="235"/>
                  <a:pt x="503" y="235"/>
                  <a:pt x="503" y="235"/>
                </a:cubicBezTo>
                <a:cubicBezTo>
                  <a:pt x="507" y="221"/>
                  <a:pt x="507" y="221"/>
                  <a:pt x="507" y="221"/>
                </a:cubicBezTo>
                <a:cubicBezTo>
                  <a:pt x="520" y="188"/>
                  <a:pt x="604" y="183"/>
                  <a:pt x="653" y="183"/>
                </a:cubicBezTo>
                <a:cubicBezTo>
                  <a:pt x="659" y="183"/>
                  <a:pt x="659" y="183"/>
                  <a:pt x="659" y="183"/>
                </a:cubicBezTo>
                <a:cubicBezTo>
                  <a:pt x="664" y="183"/>
                  <a:pt x="669" y="183"/>
                  <a:pt x="675" y="183"/>
                </a:cubicBezTo>
                <a:cubicBezTo>
                  <a:pt x="682" y="184"/>
                  <a:pt x="690" y="184"/>
                  <a:pt x="698" y="184"/>
                </a:cubicBezTo>
                <a:cubicBezTo>
                  <a:pt x="716" y="184"/>
                  <a:pt x="728" y="182"/>
                  <a:pt x="736" y="176"/>
                </a:cubicBezTo>
                <a:cubicBezTo>
                  <a:pt x="749" y="167"/>
                  <a:pt x="767" y="169"/>
                  <a:pt x="784" y="172"/>
                </a:cubicBezTo>
                <a:cubicBezTo>
                  <a:pt x="797" y="174"/>
                  <a:pt x="808" y="176"/>
                  <a:pt x="816" y="170"/>
                </a:cubicBezTo>
                <a:cubicBezTo>
                  <a:pt x="853" y="146"/>
                  <a:pt x="853" y="146"/>
                  <a:pt x="853" y="146"/>
                </a:cubicBezTo>
                <a:cubicBezTo>
                  <a:pt x="829" y="183"/>
                  <a:pt x="829" y="183"/>
                  <a:pt x="829" y="183"/>
                </a:cubicBezTo>
                <a:cubicBezTo>
                  <a:pt x="826" y="188"/>
                  <a:pt x="826" y="192"/>
                  <a:pt x="827" y="195"/>
                </a:cubicBezTo>
                <a:cubicBezTo>
                  <a:pt x="828" y="197"/>
                  <a:pt x="829" y="198"/>
                  <a:pt x="829" y="198"/>
                </a:cubicBezTo>
                <a:cubicBezTo>
                  <a:pt x="829" y="198"/>
                  <a:pt x="830" y="198"/>
                  <a:pt x="832" y="196"/>
                </a:cubicBezTo>
                <a:cubicBezTo>
                  <a:pt x="834" y="195"/>
                  <a:pt x="834" y="195"/>
                  <a:pt x="834" y="195"/>
                </a:cubicBezTo>
                <a:cubicBezTo>
                  <a:pt x="837" y="195"/>
                  <a:pt x="837" y="195"/>
                  <a:pt x="837" y="195"/>
                </a:cubicBezTo>
                <a:cubicBezTo>
                  <a:pt x="843" y="195"/>
                  <a:pt x="850" y="205"/>
                  <a:pt x="857" y="214"/>
                </a:cubicBezTo>
                <a:cubicBezTo>
                  <a:pt x="857" y="212"/>
                  <a:pt x="858" y="209"/>
                  <a:pt x="860" y="207"/>
                </a:cubicBezTo>
                <a:cubicBezTo>
                  <a:pt x="864" y="202"/>
                  <a:pt x="871" y="201"/>
                  <a:pt x="874" y="201"/>
                </a:cubicBezTo>
                <a:cubicBezTo>
                  <a:pt x="873" y="196"/>
                  <a:pt x="873" y="192"/>
                  <a:pt x="873" y="188"/>
                </a:cubicBezTo>
                <a:cubicBezTo>
                  <a:pt x="873" y="184"/>
                  <a:pt x="873" y="179"/>
                  <a:pt x="872" y="178"/>
                </a:cubicBezTo>
                <a:cubicBezTo>
                  <a:pt x="872" y="178"/>
                  <a:pt x="870" y="176"/>
                  <a:pt x="859" y="176"/>
                </a:cubicBezTo>
                <a:cubicBezTo>
                  <a:pt x="849" y="176"/>
                  <a:pt x="849" y="176"/>
                  <a:pt x="849" y="176"/>
                </a:cubicBezTo>
                <a:cubicBezTo>
                  <a:pt x="851" y="165"/>
                  <a:pt x="851" y="165"/>
                  <a:pt x="851" y="165"/>
                </a:cubicBezTo>
                <a:cubicBezTo>
                  <a:pt x="855" y="141"/>
                  <a:pt x="887" y="122"/>
                  <a:pt x="912" y="122"/>
                </a:cubicBezTo>
                <a:cubicBezTo>
                  <a:pt x="929" y="122"/>
                  <a:pt x="941" y="131"/>
                  <a:pt x="944" y="146"/>
                </a:cubicBezTo>
                <a:cubicBezTo>
                  <a:pt x="951" y="147"/>
                  <a:pt x="956" y="146"/>
                  <a:pt x="960" y="145"/>
                </a:cubicBezTo>
                <a:cubicBezTo>
                  <a:pt x="975" y="142"/>
                  <a:pt x="986" y="144"/>
                  <a:pt x="1004" y="159"/>
                </a:cubicBezTo>
                <a:cubicBezTo>
                  <a:pt x="1021" y="173"/>
                  <a:pt x="1041" y="179"/>
                  <a:pt x="1062" y="184"/>
                </a:cubicBezTo>
                <a:cubicBezTo>
                  <a:pt x="1066" y="173"/>
                  <a:pt x="1073" y="165"/>
                  <a:pt x="1081" y="160"/>
                </a:cubicBezTo>
                <a:cubicBezTo>
                  <a:pt x="1068" y="150"/>
                  <a:pt x="1049" y="147"/>
                  <a:pt x="1029" y="144"/>
                </a:cubicBezTo>
                <a:cubicBezTo>
                  <a:pt x="1023" y="143"/>
                  <a:pt x="1017" y="142"/>
                  <a:pt x="1011" y="141"/>
                </a:cubicBezTo>
                <a:cubicBezTo>
                  <a:pt x="1003" y="139"/>
                  <a:pt x="1003" y="139"/>
                  <a:pt x="1003" y="139"/>
                </a:cubicBezTo>
                <a:cubicBezTo>
                  <a:pt x="1003" y="131"/>
                  <a:pt x="1003" y="131"/>
                  <a:pt x="1003" y="131"/>
                </a:cubicBezTo>
                <a:cubicBezTo>
                  <a:pt x="1004" y="109"/>
                  <a:pt x="1019" y="98"/>
                  <a:pt x="1048" y="98"/>
                </a:cubicBezTo>
                <a:cubicBezTo>
                  <a:pt x="1053" y="98"/>
                  <a:pt x="1058" y="99"/>
                  <a:pt x="1063" y="99"/>
                </a:cubicBezTo>
                <a:cubicBezTo>
                  <a:pt x="1066" y="99"/>
                  <a:pt x="1068" y="99"/>
                  <a:pt x="1071" y="99"/>
                </a:cubicBezTo>
                <a:cubicBezTo>
                  <a:pt x="1070" y="99"/>
                  <a:pt x="1070" y="99"/>
                  <a:pt x="1070" y="98"/>
                </a:cubicBezTo>
                <a:cubicBezTo>
                  <a:pt x="1068" y="96"/>
                  <a:pt x="1060" y="95"/>
                  <a:pt x="1053" y="95"/>
                </a:cubicBezTo>
                <a:cubicBezTo>
                  <a:pt x="1037" y="94"/>
                  <a:pt x="1037" y="94"/>
                  <a:pt x="1037" y="94"/>
                </a:cubicBezTo>
                <a:cubicBezTo>
                  <a:pt x="1042" y="82"/>
                  <a:pt x="1042" y="82"/>
                  <a:pt x="1042" y="82"/>
                </a:cubicBezTo>
                <a:cubicBezTo>
                  <a:pt x="1050" y="64"/>
                  <a:pt x="1061" y="55"/>
                  <a:pt x="1076" y="55"/>
                </a:cubicBezTo>
                <a:cubicBezTo>
                  <a:pt x="1089" y="55"/>
                  <a:pt x="1101" y="61"/>
                  <a:pt x="1112" y="66"/>
                </a:cubicBezTo>
                <a:cubicBezTo>
                  <a:pt x="1121" y="71"/>
                  <a:pt x="1130" y="75"/>
                  <a:pt x="1138" y="76"/>
                </a:cubicBezTo>
                <a:cubicBezTo>
                  <a:pt x="1145" y="77"/>
                  <a:pt x="1153" y="75"/>
                  <a:pt x="1161" y="72"/>
                </a:cubicBezTo>
                <a:cubicBezTo>
                  <a:pt x="1171" y="68"/>
                  <a:pt x="1184" y="64"/>
                  <a:pt x="1200" y="67"/>
                </a:cubicBezTo>
                <a:cubicBezTo>
                  <a:pt x="1206" y="68"/>
                  <a:pt x="1212" y="70"/>
                  <a:pt x="1219" y="71"/>
                </a:cubicBezTo>
                <a:cubicBezTo>
                  <a:pt x="1236" y="75"/>
                  <a:pt x="1255" y="79"/>
                  <a:pt x="1269" y="74"/>
                </a:cubicBezTo>
                <a:cubicBezTo>
                  <a:pt x="1283" y="69"/>
                  <a:pt x="1297" y="66"/>
                  <a:pt x="1310" y="62"/>
                </a:cubicBezTo>
                <a:cubicBezTo>
                  <a:pt x="1322" y="59"/>
                  <a:pt x="1333" y="56"/>
                  <a:pt x="1344" y="53"/>
                </a:cubicBezTo>
                <a:cubicBezTo>
                  <a:pt x="1349" y="52"/>
                  <a:pt x="1350" y="51"/>
                  <a:pt x="1350" y="51"/>
                </a:cubicBezTo>
                <a:cubicBezTo>
                  <a:pt x="1349" y="52"/>
                  <a:pt x="1348" y="49"/>
                  <a:pt x="1348" y="47"/>
                </a:cubicBezTo>
                <a:cubicBezTo>
                  <a:pt x="1346" y="41"/>
                  <a:pt x="1343" y="33"/>
                  <a:pt x="1348" y="26"/>
                </a:cubicBezTo>
                <a:cubicBezTo>
                  <a:pt x="1354" y="18"/>
                  <a:pt x="1364" y="18"/>
                  <a:pt x="1373" y="18"/>
                </a:cubicBezTo>
                <a:cubicBezTo>
                  <a:pt x="1375" y="18"/>
                  <a:pt x="1378" y="18"/>
                  <a:pt x="1381" y="18"/>
                </a:cubicBezTo>
                <a:cubicBezTo>
                  <a:pt x="1384" y="18"/>
                  <a:pt x="1384" y="18"/>
                  <a:pt x="1384" y="18"/>
                </a:cubicBezTo>
                <a:cubicBezTo>
                  <a:pt x="1392" y="18"/>
                  <a:pt x="1400" y="15"/>
                  <a:pt x="1409" y="13"/>
                </a:cubicBezTo>
                <a:cubicBezTo>
                  <a:pt x="1421" y="9"/>
                  <a:pt x="1435" y="5"/>
                  <a:pt x="1448" y="8"/>
                </a:cubicBezTo>
                <a:cubicBezTo>
                  <a:pt x="1460" y="11"/>
                  <a:pt x="1460" y="11"/>
                  <a:pt x="1460" y="11"/>
                </a:cubicBezTo>
                <a:cubicBezTo>
                  <a:pt x="1480" y="16"/>
                  <a:pt x="1497" y="21"/>
                  <a:pt x="1518" y="17"/>
                </a:cubicBezTo>
                <a:cubicBezTo>
                  <a:pt x="1525" y="16"/>
                  <a:pt x="1534" y="14"/>
                  <a:pt x="1543" y="12"/>
                </a:cubicBezTo>
                <a:cubicBezTo>
                  <a:pt x="1569" y="7"/>
                  <a:pt x="1602" y="0"/>
                  <a:pt x="1631" y="0"/>
                </a:cubicBezTo>
                <a:cubicBezTo>
                  <a:pt x="1653" y="0"/>
                  <a:pt x="1670" y="4"/>
                  <a:pt x="1683" y="12"/>
                </a:cubicBezTo>
                <a:cubicBezTo>
                  <a:pt x="1694" y="19"/>
                  <a:pt x="1712" y="19"/>
                  <a:pt x="1729" y="19"/>
                </a:cubicBezTo>
                <a:cubicBezTo>
                  <a:pt x="1755" y="20"/>
                  <a:pt x="1781" y="20"/>
                  <a:pt x="1796" y="40"/>
                </a:cubicBezTo>
                <a:cubicBezTo>
                  <a:pt x="1800" y="45"/>
                  <a:pt x="1802" y="51"/>
                  <a:pt x="1804" y="57"/>
                </a:cubicBezTo>
                <a:cubicBezTo>
                  <a:pt x="1805" y="60"/>
                  <a:pt x="1807" y="65"/>
                  <a:pt x="1808" y="67"/>
                </a:cubicBezTo>
                <a:cubicBezTo>
                  <a:pt x="1808" y="66"/>
                  <a:pt x="1811" y="65"/>
                  <a:pt x="1816" y="61"/>
                </a:cubicBezTo>
                <a:cubicBezTo>
                  <a:pt x="1842" y="40"/>
                  <a:pt x="1850" y="57"/>
                  <a:pt x="1853" y="67"/>
                </a:cubicBezTo>
                <a:cubicBezTo>
                  <a:pt x="1854" y="71"/>
                  <a:pt x="1856" y="75"/>
                  <a:pt x="1859" y="78"/>
                </a:cubicBezTo>
                <a:cubicBezTo>
                  <a:pt x="1862" y="81"/>
                  <a:pt x="1868" y="83"/>
                  <a:pt x="1874" y="85"/>
                </a:cubicBezTo>
                <a:cubicBezTo>
                  <a:pt x="1882" y="88"/>
                  <a:pt x="1891" y="91"/>
                  <a:pt x="1898" y="99"/>
                </a:cubicBezTo>
                <a:cubicBezTo>
                  <a:pt x="1903" y="100"/>
                  <a:pt x="1907" y="98"/>
                  <a:pt x="1913" y="94"/>
                </a:cubicBezTo>
                <a:cubicBezTo>
                  <a:pt x="1920" y="89"/>
                  <a:pt x="1929" y="83"/>
                  <a:pt x="1942" y="86"/>
                </a:cubicBezTo>
                <a:cubicBezTo>
                  <a:pt x="1951" y="88"/>
                  <a:pt x="1951" y="88"/>
                  <a:pt x="1951" y="88"/>
                </a:cubicBezTo>
                <a:cubicBezTo>
                  <a:pt x="1949" y="97"/>
                  <a:pt x="1949" y="97"/>
                  <a:pt x="1949" y="97"/>
                </a:cubicBezTo>
                <a:cubicBezTo>
                  <a:pt x="1948" y="103"/>
                  <a:pt x="1948" y="107"/>
                  <a:pt x="1949" y="108"/>
                </a:cubicBezTo>
                <a:cubicBezTo>
                  <a:pt x="1950" y="108"/>
                  <a:pt x="1951" y="110"/>
                  <a:pt x="1958" y="110"/>
                </a:cubicBezTo>
                <a:cubicBezTo>
                  <a:pt x="1962" y="110"/>
                  <a:pt x="1967" y="109"/>
                  <a:pt x="1972" y="109"/>
                </a:cubicBezTo>
                <a:cubicBezTo>
                  <a:pt x="1983" y="108"/>
                  <a:pt x="1993" y="107"/>
                  <a:pt x="2001" y="109"/>
                </a:cubicBezTo>
                <a:cubicBezTo>
                  <a:pt x="2013" y="114"/>
                  <a:pt x="2013" y="114"/>
                  <a:pt x="2013" y="114"/>
                </a:cubicBezTo>
                <a:cubicBezTo>
                  <a:pt x="2005" y="124"/>
                  <a:pt x="2005" y="124"/>
                  <a:pt x="2005" y="124"/>
                </a:cubicBezTo>
                <a:cubicBezTo>
                  <a:pt x="1992" y="140"/>
                  <a:pt x="1992" y="140"/>
                  <a:pt x="1997" y="161"/>
                </a:cubicBezTo>
                <a:cubicBezTo>
                  <a:pt x="2004" y="195"/>
                  <a:pt x="2004" y="195"/>
                  <a:pt x="2004" y="195"/>
                </a:cubicBezTo>
                <a:cubicBezTo>
                  <a:pt x="1981" y="170"/>
                  <a:pt x="1981" y="170"/>
                  <a:pt x="1981" y="170"/>
                </a:cubicBezTo>
                <a:cubicBezTo>
                  <a:pt x="1980" y="169"/>
                  <a:pt x="1979" y="168"/>
                  <a:pt x="1979" y="168"/>
                </a:cubicBezTo>
                <a:cubicBezTo>
                  <a:pt x="1978" y="169"/>
                  <a:pt x="1975" y="171"/>
                  <a:pt x="1973" y="173"/>
                </a:cubicBezTo>
                <a:cubicBezTo>
                  <a:pt x="1967" y="178"/>
                  <a:pt x="1959" y="186"/>
                  <a:pt x="1946" y="187"/>
                </a:cubicBezTo>
                <a:cubicBezTo>
                  <a:pt x="1907" y="190"/>
                  <a:pt x="1869" y="193"/>
                  <a:pt x="1830" y="195"/>
                </a:cubicBezTo>
                <a:cubicBezTo>
                  <a:pt x="1823" y="196"/>
                  <a:pt x="1823" y="196"/>
                  <a:pt x="1823" y="196"/>
                </a:cubicBezTo>
                <a:cubicBezTo>
                  <a:pt x="1819" y="196"/>
                  <a:pt x="1811" y="196"/>
                  <a:pt x="1802" y="196"/>
                </a:cubicBezTo>
                <a:cubicBezTo>
                  <a:pt x="1708" y="198"/>
                  <a:pt x="1680" y="205"/>
                  <a:pt x="1673" y="211"/>
                </a:cubicBezTo>
                <a:cubicBezTo>
                  <a:pt x="1673" y="212"/>
                  <a:pt x="1673" y="212"/>
                  <a:pt x="1673" y="212"/>
                </a:cubicBezTo>
                <a:cubicBezTo>
                  <a:pt x="1670" y="217"/>
                  <a:pt x="1670" y="217"/>
                  <a:pt x="1670" y="217"/>
                </a:cubicBezTo>
                <a:cubicBezTo>
                  <a:pt x="1664" y="233"/>
                  <a:pt x="1664" y="233"/>
                  <a:pt x="1664" y="233"/>
                </a:cubicBezTo>
                <a:cubicBezTo>
                  <a:pt x="1664" y="233"/>
                  <a:pt x="1664" y="233"/>
                  <a:pt x="1664" y="233"/>
                </a:cubicBezTo>
                <a:cubicBezTo>
                  <a:pt x="1667" y="235"/>
                  <a:pt x="1669" y="237"/>
                  <a:pt x="1671" y="237"/>
                </a:cubicBezTo>
                <a:cubicBezTo>
                  <a:pt x="1684" y="235"/>
                  <a:pt x="1699" y="229"/>
                  <a:pt x="1716" y="224"/>
                </a:cubicBezTo>
                <a:cubicBezTo>
                  <a:pt x="1740" y="215"/>
                  <a:pt x="1768" y="205"/>
                  <a:pt x="1794" y="205"/>
                </a:cubicBezTo>
                <a:cubicBezTo>
                  <a:pt x="1807" y="205"/>
                  <a:pt x="1820" y="208"/>
                  <a:pt x="1830" y="214"/>
                </a:cubicBezTo>
                <a:cubicBezTo>
                  <a:pt x="1836" y="218"/>
                  <a:pt x="1836" y="218"/>
                  <a:pt x="1836" y="218"/>
                </a:cubicBezTo>
                <a:cubicBezTo>
                  <a:pt x="1834" y="225"/>
                  <a:pt x="1834" y="225"/>
                  <a:pt x="1834" y="225"/>
                </a:cubicBezTo>
                <a:cubicBezTo>
                  <a:pt x="1828" y="243"/>
                  <a:pt x="1811" y="246"/>
                  <a:pt x="1798" y="249"/>
                </a:cubicBezTo>
                <a:cubicBezTo>
                  <a:pt x="1790" y="250"/>
                  <a:pt x="1784" y="252"/>
                  <a:pt x="1781" y="254"/>
                </a:cubicBezTo>
                <a:cubicBezTo>
                  <a:pt x="1783" y="254"/>
                  <a:pt x="1785" y="254"/>
                  <a:pt x="1788" y="254"/>
                </a:cubicBezTo>
                <a:cubicBezTo>
                  <a:pt x="1796" y="253"/>
                  <a:pt x="1804" y="253"/>
                  <a:pt x="1809" y="254"/>
                </a:cubicBezTo>
                <a:cubicBezTo>
                  <a:pt x="1821" y="255"/>
                  <a:pt x="1836" y="245"/>
                  <a:pt x="1850" y="237"/>
                </a:cubicBezTo>
                <a:cubicBezTo>
                  <a:pt x="1868" y="225"/>
                  <a:pt x="1886" y="215"/>
                  <a:pt x="1900" y="216"/>
                </a:cubicBezTo>
                <a:cubicBezTo>
                  <a:pt x="1901" y="216"/>
                  <a:pt x="1901" y="216"/>
                  <a:pt x="1901" y="215"/>
                </a:cubicBezTo>
                <a:cubicBezTo>
                  <a:pt x="1914" y="192"/>
                  <a:pt x="1968" y="187"/>
                  <a:pt x="1969" y="187"/>
                </a:cubicBezTo>
                <a:cubicBezTo>
                  <a:pt x="1971" y="187"/>
                  <a:pt x="1971" y="187"/>
                  <a:pt x="1971" y="187"/>
                </a:cubicBezTo>
                <a:cubicBezTo>
                  <a:pt x="1986" y="187"/>
                  <a:pt x="1995" y="196"/>
                  <a:pt x="1995" y="211"/>
                </a:cubicBezTo>
                <a:cubicBezTo>
                  <a:pt x="1995" y="225"/>
                  <a:pt x="1984" y="248"/>
                  <a:pt x="1969" y="267"/>
                </a:cubicBezTo>
                <a:cubicBezTo>
                  <a:pt x="1976" y="261"/>
                  <a:pt x="1985" y="259"/>
                  <a:pt x="1992" y="256"/>
                </a:cubicBezTo>
                <a:cubicBezTo>
                  <a:pt x="2005" y="252"/>
                  <a:pt x="2007" y="250"/>
                  <a:pt x="2007" y="245"/>
                </a:cubicBezTo>
                <a:cubicBezTo>
                  <a:pt x="2007" y="214"/>
                  <a:pt x="2007" y="214"/>
                  <a:pt x="2007" y="214"/>
                </a:cubicBezTo>
                <a:cubicBezTo>
                  <a:pt x="2024" y="240"/>
                  <a:pt x="2024" y="240"/>
                  <a:pt x="2024" y="240"/>
                </a:cubicBezTo>
                <a:cubicBezTo>
                  <a:pt x="2028" y="246"/>
                  <a:pt x="2033" y="248"/>
                  <a:pt x="2040" y="248"/>
                </a:cubicBezTo>
                <a:cubicBezTo>
                  <a:pt x="2048" y="248"/>
                  <a:pt x="2057" y="245"/>
                  <a:pt x="2066" y="243"/>
                </a:cubicBezTo>
                <a:cubicBezTo>
                  <a:pt x="2076" y="240"/>
                  <a:pt x="2086" y="237"/>
                  <a:pt x="2095" y="237"/>
                </a:cubicBezTo>
                <a:cubicBezTo>
                  <a:pt x="2103" y="237"/>
                  <a:pt x="2108" y="239"/>
                  <a:pt x="2112" y="242"/>
                </a:cubicBezTo>
                <a:cubicBezTo>
                  <a:pt x="2120" y="234"/>
                  <a:pt x="2127" y="225"/>
                  <a:pt x="2134" y="216"/>
                </a:cubicBezTo>
                <a:cubicBezTo>
                  <a:pt x="2138" y="211"/>
                  <a:pt x="2138" y="211"/>
                  <a:pt x="2138" y="211"/>
                </a:cubicBezTo>
                <a:cubicBezTo>
                  <a:pt x="2144" y="213"/>
                  <a:pt x="2144" y="213"/>
                  <a:pt x="2144" y="213"/>
                </a:cubicBezTo>
                <a:cubicBezTo>
                  <a:pt x="2155" y="217"/>
                  <a:pt x="2166" y="216"/>
                  <a:pt x="2177" y="211"/>
                </a:cubicBezTo>
                <a:cubicBezTo>
                  <a:pt x="2199" y="203"/>
                  <a:pt x="2209" y="205"/>
                  <a:pt x="2217" y="209"/>
                </a:cubicBezTo>
                <a:cubicBezTo>
                  <a:pt x="2220" y="210"/>
                  <a:pt x="2224" y="211"/>
                  <a:pt x="2229" y="212"/>
                </a:cubicBezTo>
                <a:cubicBezTo>
                  <a:pt x="2240" y="215"/>
                  <a:pt x="2253" y="215"/>
                  <a:pt x="2266" y="215"/>
                </a:cubicBezTo>
                <a:cubicBezTo>
                  <a:pt x="2286" y="214"/>
                  <a:pt x="2303" y="214"/>
                  <a:pt x="2326" y="229"/>
                </a:cubicBezTo>
                <a:cubicBezTo>
                  <a:pt x="2326" y="229"/>
                  <a:pt x="2328" y="229"/>
                  <a:pt x="2331" y="230"/>
                </a:cubicBezTo>
                <a:cubicBezTo>
                  <a:pt x="2349" y="236"/>
                  <a:pt x="2364" y="242"/>
                  <a:pt x="2365" y="254"/>
                </a:cubicBezTo>
                <a:cubicBezTo>
                  <a:pt x="2365" y="261"/>
                  <a:pt x="2360" y="267"/>
                  <a:pt x="2351" y="271"/>
                </a:cubicBezTo>
                <a:cubicBezTo>
                  <a:pt x="2343" y="274"/>
                  <a:pt x="2337" y="280"/>
                  <a:pt x="2331" y="286"/>
                </a:cubicBezTo>
                <a:cubicBezTo>
                  <a:pt x="2324" y="293"/>
                  <a:pt x="2316" y="301"/>
                  <a:pt x="2303" y="305"/>
                </a:cubicBezTo>
                <a:cubicBezTo>
                  <a:pt x="2299" y="307"/>
                  <a:pt x="2295" y="308"/>
                  <a:pt x="2290" y="309"/>
                </a:cubicBezTo>
                <a:cubicBezTo>
                  <a:pt x="2277" y="313"/>
                  <a:pt x="2265" y="316"/>
                  <a:pt x="2259" y="326"/>
                </a:cubicBezTo>
                <a:cubicBezTo>
                  <a:pt x="2249" y="343"/>
                  <a:pt x="2235" y="345"/>
                  <a:pt x="2223" y="345"/>
                </a:cubicBezTo>
                <a:cubicBezTo>
                  <a:pt x="2221" y="345"/>
                  <a:pt x="2219" y="345"/>
                  <a:pt x="2216" y="345"/>
                </a:cubicBezTo>
                <a:cubicBezTo>
                  <a:pt x="2207" y="344"/>
                  <a:pt x="2199" y="344"/>
                  <a:pt x="2192" y="349"/>
                </a:cubicBezTo>
                <a:cubicBezTo>
                  <a:pt x="2201" y="357"/>
                  <a:pt x="2208" y="366"/>
                  <a:pt x="2202" y="374"/>
                </a:cubicBezTo>
                <a:cubicBezTo>
                  <a:pt x="2202" y="375"/>
                  <a:pt x="2202" y="375"/>
                  <a:pt x="2202" y="375"/>
                </a:cubicBezTo>
                <a:cubicBezTo>
                  <a:pt x="2212" y="376"/>
                  <a:pt x="2212" y="376"/>
                  <a:pt x="2212" y="376"/>
                </a:cubicBezTo>
                <a:cubicBezTo>
                  <a:pt x="2207" y="387"/>
                  <a:pt x="2207" y="387"/>
                  <a:pt x="2207" y="387"/>
                </a:cubicBezTo>
                <a:cubicBezTo>
                  <a:pt x="2199" y="404"/>
                  <a:pt x="2184" y="412"/>
                  <a:pt x="2171" y="419"/>
                </a:cubicBezTo>
                <a:cubicBezTo>
                  <a:pt x="2167" y="421"/>
                  <a:pt x="2164" y="423"/>
                  <a:pt x="2160" y="425"/>
                </a:cubicBezTo>
                <a:cubicBezTo>
                  <a:pt x="2158" y="427"/>
                  <a:pt x="2149" y="438"/>
                  <a:pt x="2144" y="443"/>
                </a:cubicBezTo>
                <a:cubicBezTo>
                  <a:pt x="2134" y="457"/>
                  <a:pt x="2131" y="460"/>
                  <a:pt x="2126" y="460"/>
                </a:cubicBezTo>
                <a:cubicBezTo>
                  <a:pt x="2119" y="460"/>
                  <a:pt x="2119" y="460"/>
                  <a:pt x="2119" y="460"/>
                </a:cubicBezTo>
                <a:cubicBezTo>
                  <a:pt x="2110" y="471"/>
                  <a:pt x="2110" y="471"/>
                  <a:pt x="2110" y="471"/>
                </a:cubicBezTo>
                <a:cubicBezTo>
                  <a:pt x="2102" y="479"/>
                  <a:pt x="2100" y="489"/>
                  <a:pt x="2098" y="500"/>
                </a:cubicBezTo>
                <a:cubicBezTo>
                  <a:pt x="2095" y="516"/>
                  <a:pt x="2091" y="535"/>
                  <a:pt x="2069" y="544"/>
                </a:cubicBezTo>
                <a:cubicBezTo>
                  <a:pt x="2055" y="549"/>
                  <a:pt x="2055" y="549"/>
                  <a:pt x="2056" y="565"/>
                </a:cubicBezTo>
                <a:cubicBezTo>
                  <a:pt x="2056" y="569"/>
                  <a:pt x="2056" y="569"/>
                  <a:pt x="2056" y="569"/>
                </a:cubicBezTo>
                <a:cubicBezTo>
                  <a:pt x="2058" y="593"/>
                  <a:pt x="2036" y="596"/>
                  <a:pt x="2024" y="597"/>
                </a:cubicBezTo>
                <a:cubicBezTo>
                  <a:pt x="2023" y="597"/>
                  <a:pt x="2021" y="597"/>
                  <a:pt x="2020" y="598"/>
                </a:cubicBezTo>
                <a:cubicBezTo>
                  <a:pt x="2025" y="609"/>
                  <a:pt x="2036" y="628"/>
                  <a:pt x="2039" y="631"/>
                </a:cubicBezTo>
                <a:cubicBezTo>
                  <a:pt x="2043" y="633"/>
                  <a:pt x="2049" y="635"/>
                  <a:pt x="2056" y="635"/>
                </a:cubicBezTo>
                <a:cubicBezTo>
                  <a:pt x="2062" y="637"/>
                  <a:pt x="2070" y="639"/>
                  <a:pt x="2073" y="646"/>
                </a:cubicBezTo>
                <a:cubicBezTo>
                  <a:pt x="2077" y="652"/>
                  <a:pt x="2074" y="658"/>
                  <a:pt x="2073" y="662"/>
                </a:cubicBezTo>
                <a:cubicBezTo>
                  <a:pt x="2072" y="663"/>
                  <a:pt x="2071" y="665"/>
                  <a:pt x="2071" y="666"/>
                </a:cubicBezTo>
                <a:cubicBezTo>
                  <a:pt x="2077" y="671"/>
                  <a:pt x="2082" y="674"/>
                  <a:pt x="2087" y="678"/>
                </a:cubicBezTo>
                <a:cubicBezTo>
                  <a:pt x="2101" y="687"/>
                  <a:pt x="2116" y="697"/>
                  <a:pt x="2113" y="731"/>
                </a:cubicBezTo>
                <a:cubicBezTo>
                  <a:pt x="2112" y="736"/>
                  <a:pt x="2112" y="736"/>
                  <a:pt x="2112" y="736"/>
                </a:cubicBezTo>
                <a:cubicBezTo>
                  <a:pt x="2107" y="738"/>
                  <a:pt x="2107" y="738"/>
                  <a:pt x="2107" y="738"/>
                </a:cubicBezTo>
                <a:cubicBezTo>
                  <a:pt x="2092" y="744"/>
                  <a:pt x="2077" y="746"/>
                  <a:pt x="2062" y="748"/>
                </a:cubicBezTo>
                <a:cubicBezTo>
                  <a:pt x="2049" y="750"/>
                  <a:pt x="2035" y="751"/>
                  <a:pt x="2022" y="756"/>
                </a:cubicBezTo>
                <a:cubicBezTo>
                  <a:pt x="2037" y="774"/>
                  <a:pt x="2050" y="790"/>
                  <a:pt x="2070" y="798"/>
                </a:cubicBezTo>
                <a:cubicBezTo>
                  <a:pt x="2080" y="801"/>
                  <a:pt x="2091" y="803"/>
                  <a:pt x="2103" y="801"/>
                </a:cubicBezTo>
                <a:cubicBezTo>
                  <a:pt x="2115" y="800"/>
                  <a:pt x="2115" y="800"/>
                  <a:pt x="2115" y="800"/>
                </a:cubicBezTo>
                <a:cubicBezTo>
                  <a:pt x="2113" y="812"/>
                  <a:pt x="2113" y="812"/>
                  <a:pt x="2113" y="812"/>
                </a:cubicBezTo>
                <a:cubicBezTo>
                  <a:pt x="2112" y="816"/>
                  <a:pt x="2112" y="819"/>
                  <a:pt x="2113" y="821"/>
                </a:cubicBezTo>
                <a:cubicBezTo>
                  <a:pt x="2114" y="822"/>
                  <a:pt x="2116" y="824"/>
                  <a:pt x="2124" y="824"/>
                </a:cubicBezTo>
                <a:cubicBezTo>
                  <a:pt x="2130" y="825"/>
                  <a:pt x="2130" y="825"/>
                  <a:pt x="2130" y="825"/>
                </a:cubicBezTo>
                <a:cubicBezTo>
                  <a:pt x="2132" y="832"/>
                  <a:pt x="2132" y="832"/>
                  <a:pt x="2132" y="832"/>
                </a:cubicBezTo>
                <a:cubicBezTo>
                  <a:pt x="2136" y="850"/>
                  <a:pt x="2119" y="866"/>
                  <a:pt x="2104" y="882"/>
                </a:cubicBezTo>
                <a:cubicBezTo>
                  <a:pt x="2096" y="890"/>
                  <a:pt x="2083" y="903"/>
                  <a:pt x="2084" y="907"/>
                </a:cubicBezTo>
                <a:cubicBezTo>
                  <a:pt x="2084" y="908"/>
                  <a:pt x="2085" y="910"/>
                  <a:pt x="2089" y="912"/>
                </a:cubicBezTo>
                <a:cubicBezTo>
                  <a:pt x="2108" y="921"/>
                  <a:pt x="2111" y="939"/>
                  <a:pt x="2108" y="952"/>
                </a:cubicBezTo>
                <a:cubicBezTo>
                  <a:pt x="2103" y="973"/>
                  <a:pt x="2080" y="986"/>
                  <a:pt x="2063" y="975"/>
                </a:cubicBezTo>
                <a:cubicBezTo>
                  <a:pt x="2049" y="966"/>
                  <a:pt x="2033" y="984"/>
                  <a:pt x="2031" y="1000"/>
                </a:cubicBezTo>
                <a:cubicBezTo>
                  <a:pt x="2029" y="1006"/>
                  <a:pt x="2029" y="1017"/>
                  <a:pt x="2040" y="1022"/>
                </a:cubicBezTo>
                <a:cubicBezTo>
                  <a:pt x="2047" y="1024"/>
                  <a:pt x="2047" y="1024"/>
                  <a:pt x="2047" y="1024"/>
                </a:cubicBezTo>
                <a:cubicBezTo>
                  <a:pt x="2046" y="1032"/>
                  <a:pt x="2046" y="1032"/>
                  <a:pt x="2046" y="1032"/>
                </a:cubicBezTo>
                <a:cubicBezTo>
                  <a:pt x="2044" y="1044"/>
                  <a:pt x="1980" y="1067"/>
                  <a:pt x="1945" y="1079"/>
                </a:cubicBezTo>
                <a:cubicBezTo>
                  <a:pt x="1952" y="1080"/>
                  <a:pt x="1960" y="1083"/>
                  <a:pt x="1965" y="1091"/>
                </a:cubicBezTo>
                <a:cubicBezTo>
                  <a:pt x="1966" y="1093"/>
                  <a:pt x="1967" y="1095"/>
                  <a:pt x="1968" y="1098"/>
                </a:cubicBezTo>
                <a:cubicBezTo>
                  <a:pt x="1971" y="1105"/>
                  <a:pt x="1977" y="1115"/>
                  <a:pt x="1982" y="1115"/>
                </a:cubicBezTo>
                <a:cubicBezTo>
                  <a:pt x="1983" y="1115"/>
                  <a:pt x="1984" y="1115"/>
                  <a:pt x="1985" y="1114"/>
                </a:cubicBezTo>
                <a:cubicBezTo>
                  <a:pt x="1995" y="1110"/>
                  <a:pt x="1995" y="1110"/>
                  <a:pt x="1995" y="1110"/>
                </a:cubicBezTo>
                <a:cubicBezTo>
                  <a:pt x="1998" y="1120"/>
                  <a:pt x="1998" y="1120"/>
                  <a:pt x="1998" y="1120"/>
                </a:cubicBezTo>
                <a:cubicBezTo>
                  <a:pt x="2005" y="1140"/>
                  <a:pt x="1993" y="1148"/>
                  <a:pt x="1986" y="1153"/>
                </a:cubicBezTo>
                <a:cubicBezTo>
                  <a:pt x="1982" y="1155"/>
                  <a:pt x="1980" y="1157"/>
                  <a:pt x="1979" y="1160"/>
                </a:cubicBezTo>
                <a:cubicBezTo>
                  <a:pt x="1978" y="1164"/>
                  <a:pt x="1979" y="1171"/>
                  <a:pt x="1980" y="1178"/>
                </a:cubicBezTo>
                <a:cubicBezTo>
                  <a:pt x="1982" y="1191"/>
                  <a:pt x="1985" y="1209"/>
                  <a:pt x="1972" y="1219"/>
                </a:cubicBezTo>
                <a:cubicBezTo>
                  <a:pt x="1979" y="1231"/>
                  <a:pt x="1992" y="1237"/>
                  <a:pt x="2007" y="1244"/>
                </a:cubicBezTo>
                <a:cubicBezTo>
                  <a:pt x="2028" y="1253"/>
                  <a:pt x="2051" y="1264"/>
                  <a:pt x="2056" y="1294"/>
                </a:cubicBezTo>
                <a:cubicBezTo>
                  <a:pt x="2058" y="1305"/>
                  <a:pt x="2058" y="1305"/>
                  <a:pt x="2058" y="1305"/>
                </a:cubicBezTo>
                <a:cubicBezTo>
                  <a:pt x="2046" y="1305"/>
                  <a:pt x="2046" y="1305"/>
                  <a:pt x="2046" y="1305"/>
                </a:cubicBezTo>
                <a:cubicBezTo>
                  <a:pt x="2044" y="1305"/>
                  <a:pt x="2042" y="1305"/>
                  <a:pt x="2039" y="1305"/>
                </a:cubicBezTo>
                <a:cubicBezTo>
                  <a:pt x="2036" y="1305"/>
                  <a:pt x="2032" y="1306"/>
                  <a:pt x="2028" y="1306"/>
                </a:cubicBezTo>
                <a:cubicBezTo>
                  <a:pt x="2020" y="1306"/>
                  <a:pt x="2014" y="1304"/>
                  <a:pt x="2010" y="1302"/>
                </a:cubicBezTo>
                <a:cubicBezTo>
                  <a:pt x="2005" y="1311"/>
                  <a:pt x="1999" y="1321"/>
                  <a:pt x="1989" y="1326"/>
                </a:cubicBezTo>
                <a:cubicBezTo>
                  <a:pt x="1981" y="1331"/>
                  <a:pt x="1972" y="1333"/>
                  <a:pt x="1960" y="1333"/>
                </a:cubicBezTo>
                <a:cubicBezTo>
                  <a:pt x="1951" y="1333"/>
                  <a:pt x="1941" y="1331"/>
                  <a:pt x="1932" y="1330"/>
                </a:cubicBezTo>
                <a:cubicBezTo>
                  <a:pt x="1928" y="1329"/>
                  <a:pt x="1925" y="1329"/>
                  <a:pt x="1922" y="1328"/>
                </a:cubicBezTo>
                <a:cubicBezTo>
                  <a:pt x="1910" y="1327"/>
                  <a:pt x="1910" y="1327"/>
                  <a:pt x="1910" y="1327"/>
                </a:cubicBezTo>
                <a:cubicBezTo>
                  <a:pt x="1914" y="1316"/>
                  <a:pt x="1914" y="1316"/>
                  <a:pt x="1914" y="1316"/>
                </a:cubicBezTo>
                <a:cubicBezTo>
                  <a:pt x="1916" y="1310"/>
                  <a:pt x="1915" y="1308"/>
                  <a:pt x="1915" y="1308"/>
                </a:cubicBezTo>
                <a:cubicBezTo>
                  <a:pt x="1914" y="1307"/>
                  <a:pt x="1909" y="1305"/>
                  <a:pt x="1906" y="1305"/>
                </a:cubicBezTo>
                <a:cubicBezTo>
                  <a:pt x="1899" y="1304"/>
                  <a:pt x="1890" y="1302"/>
                  <a:pt x="1886" y="1293"/>
                </a:cubicBezTo>
                <a:cubicBezTo>
                  <a:pt x="1884" y="1290"/>
                  <a:pt x="1883" y="1286"/>
                  <a:pt x="1883" y="1281"/>
                </a:cubicBezTo>
                <a:cubicBezTo>
                  <a:pt x="1879" y="1282"/>
                  <a:pt x="1874" y="1284"/>
                  <a:pt x="1870" y="1287"/>
                </a:cubicBezTo>
                <a:cubicBezTo>
                  <a:pt x="1864" y="1290"/>
                  <a:pt x="1858" y="1293"/>
                  <a:pt x="1851" y="1294"/>
                </a:cubicBezTo>
                <a:cubicBezTo>
                  <a:pt x="1852" y="1299"/>
                  <a:pt x="1851" y="1303"/>
                  <a:pt x="1850" y="1306"/>
                </a:cubicBezTo>
                <a:cubicBezTo>
                  <a:pt x="1849" y="1308"/>
                  <a:pt x="1848" y="1310"/>
                  <a:pt x="1846" y="1311"/>
                </a:cubicBezTo>
                <a:cubicBezTo>
                  <a:pt x="1847" y="1312"/>
                  <a:pt x="1848" y="1313"/>
                  <a:pt x="1849" y="1313"/>
                </a:cubicBezTo>
                <a:cubicBezTo>
                  <a:pt x="1857" y="1315"/>
                  <a:pt x="1866" y="1318"/>
                  <a:pt x="1864" y="1328"/>
                </a:cubicBezTo>
                <a:cubicBezTo>
                  <a:pt x="1864" y="1332"/>
                  <a:pt x="1864" y="1332"/>
                  <a:pt x="1864" y="1332"/>
                </a:cubicBezTo>
                <a:cubicBezTo>
                  <a:pt x="1860" y="1334"/>
                  <a:pt x="1860" y="1334"/>
                  <a:pt x="1860" y="1334"/>
                </a:cubicBezTo>
                <a:cubicBezTo>
                  <a:pt x="1860" y="1334"/>
                  <a:pt x="1860" y="1334"/>
                  <a:pt x="1860" y="1334"/>
                </a:cubicBezTo>
                <a:cubicBezTo>
                  <a:pt x="1880" y="1340"/>
                  <a:pt x="1918" y="1346"/>
                  <a:pt x="1946" y="1346"/>
                </a:cubicBezTo>
                <a:cubicBezTo>
                  <a:pt x="1955" y="1346"/>
                  <a:pt x="1958" y="1345"/>
                  <a:pt x="1958" y="1345"/>
                </a:cubicBezTo>
                <a:cubicBezTo>
                  <a:pt x="1979" y="1339"/>
                  <a:pt x="1979" y="1339"/>
                  <a:pt x="1979" y="1339"/>
                </a:cubicBezTo>
                <a:cubicBezTo>
                  <a:pt x="1969" y="1358"/>
                  <a:pt x="1969" y="1358"/>
                  <a:pt x="1969" y="1358"/>
                </a:cubicBezTo>
                <a:cubicBezTo>
                  <a:pt x="1940" y="1413"/>
                  <a:pt x="1896" y="1476"/>
                  <a:pt x="1826" y="1466"/>
                </a:cubicBezTo>
                <a:cubicBezTo>
                  <a:pt x="1826" y="1466"/>
                  <a:pt x="1826" y="1466"/>
                  <a:pt x="1826" y="1466"/>
                </a:cubicBezTo>
                <a:cubicBezTo>
                  <a:pt x="1806" y="1466"/>
                  <a:pt x="1729" y="1481"/>
                  <a:pt x="1715" y="1489"/>
                </a:cubicBezTo>
                <a:cubicBezTo>
                  <a:pt x="1714" y="1500"/>
                  <a:pt x="1712" y="1514"/>
                  <a:pt x="1692" y="1513"/>
                </a:cubicBezTo>
                <a:cubicBezTo>
                  <a:pt x="1693" y="1516"/>
                  <a:pt x="1693" y="1516"/>
                  <a:pt x="1693" y="1516"/>
                </a:cubicBezTo>
                <a:cubicBezTo>
                  <a:pt x="1693" y="1532"/>
                  <a:pt x="1673" y="1540"/>
                  <a:pt x="1654" y="1540"/>
                </a:cubicBezTo>
                <a:cubicBezTo>
                  <a:pt x="1638" y="1540"/>
                  <a:pt x="1626" y="1536"/>
                  <a:pt x="1620" y="1527"/>
                </a:cubicBezTo>
                <a:cubicBezTo>
                  <a:pt x="1618" y="1524"/>
                  <a:pt x="1617" y="1521"/>
                  <a:pt x="1616" y="1518"/>
                </a:cubicBezTo>
                <a:cubicBezTo>
                  <a:pt x="1614" y="1518"/>
                  <a:pt x="1611" y="1518"/>
                  <a:pt x="1609" y="1518"/>
                </a:cubicBezTo>
                <a:cubicBezTo>
                  <a:pt x="1604" y="1518"/>
                  <a:pt x="1597" y="1519"/>
                  <a:pt x="1596" y="1521"/>
                </a:cubicBezTo>
                <a:cubicBezTo>
                  <a:pt x="1594" y="1524"/>
                  <a:pt x="1596" y="1530"/>
                  <a:pt x="1597" y="1536"/>
                </a:cubicBezTo>
                <a:cubicBezTo>
                  <a:pt x="1600" y="1545"/>
                  <a:pt x="1603" y="1557"/>
                  <a:pt x="1596" y="1567"/>
                </a:cubicBezTo>
                <a:cubicBezTo>
                  <a:pt x="1593" y="1571"/>
                  <a:pt x="1593" y="1571"/>
                  <a:pt x="1593" y="1571"/>
                </a:cubicBezTo>
                <a:cubicBezTo>
                  <a:pt x="1586" y="1571"/>
                  <a:pt x="1586" y="1571"/>
                  <a:pt x="1586" y="1571"/>
                </a:cubicBezTo>
                <a:cubicBezTo>
                  <a:pt x="1583" y="1570"/>
                  <a:pt x="1583" y="1570"/>
                  <a:pt x="1583" y="1570"/>
                </a:cubicBezTo>
                <a:cubicBezTo>
                  <a:pt x="1578" y="1568"/>
                  <a:pt x="1574" y="1567"/>
                  <a:pt x="1570" y="1566"/>
                </a:cubicBezTo>
                <a:cubicBezTo>
                  <a:pt x="1570" y="1566"/>
                  <a:pt x="1571" y="1567"/>
                  <a:pt x="1571" y="1567"/>
                </a:cubicBezTo>
                <a:cubicBezTo>
                  <a:pt x="1579" y="1581"/>
                  <a:pt x="1581" y="1592"/>
                  <a:pt x="1576" y="1600"/>
                </a:cubicBezTo>
                <a:cubicBezTo>
                  <a:pt x="1573" y="1605"/>
                  <a:pt x="1565" y="1611"/>
                  <a:pt x="1550" y="1609"/>
                </a:cubicBezTo>
                <a:cubicBezTo>
                  <a:pt x="1550" y="1639"/>
                  <a:pt x="1550" y="1639"/>
                  <a:pt x="1550" y="1639"/>
                </a:cubicBezTo>
                <a:cubicBezTo>
                  <a:pt x="1543" y="1641"/>
                  <a:pt x="1543" y="1641"/>
                  <a:pt x="1543" y="1641"/>
                </a:cubicBezTo>
                <a:cubicBezTo>
                  <a:pt x="1533" y="1643"/>
                  <a:pt x="1530" y="1647"/>
                  <a:pt x="1526" y="1652"/>
                </a:cubicBezTo>
                <a:cubicBezTo>
                  <a:pt x="1522" y="1658"/>
                  <a:pt x="1516" y="1665"/>
                  <a:pt x="1505" y="1667"/>
                </a:cubicBezTo>
                <a:cubicBezTo>
                  <a:pt x="1488" y="1670"/>
                  <a:pt x="1483" y="1676"/>
                  <a:pt x="1476" y="1684"/>
                </a:cubicBezTo>
                <a:cubicBezTo>
                  <a:pt x="1470" y="1691"/>
                  <a:pt x="1462" y="1700"/>
                  <a:pt x="1446" y="1703"/>
                </a:cubicBezTo>
                <a:cubicBezTo>
                  <a:pt x="1436" y="1706"/>
                  <a:pt x="1420" y="1706"/>
                  <a:pt x="1402" y="1706"/>
                </a:cubicBezTo>
                <a:cubicBezTo>
                  <a:pt x="1379" y="1706"/>
                  <a:pt x="1336" y="1706"/>
                  <a:pt x="1330" y="1715"/>
                </a:cubicBezTo>
                <a:cubicBezTo>
                  <a:pt x="1328" y="1718"/>
                  <a:pt x="1326" y="1722"/>
                  <a:pt x="1324" y="1726"/>
                </a:cubicBezTo>
                <a:cubicBezTo>
                  <a:pt x="1316" y="1741"/>
                  <a:pt x="1305" y="1761"/>
                  <a:pt x="1290" y="1763"/>
                </a:cubicBezTo>
                <a:cubicBezTo>
                  <a:pt x="1291" y="1770"/>
                  <a:pt x="1292" y="1776"/>
                  <a:pt x="1292" y="1782"/>
                </a:cubicBezTo>
                <a:cubicBezTo>
                  <a:pt x="1292" y="1791"/>
                  <a:pt x="1292" y="1791"/>
                  <a:pt x="1292" y="1791"/>
                </a:cubicBezTo>
                <a:cubicBezTo>
                  <a:pt x="1283" y="1791"/>
                  <a:pt x="1283" y="1791"/>
                  <a:pt x="1283" y="1791"/>
                </a:cubicBezTo>
                <a:cubicBezTo>
                  <a:pt x="1281" y="1791"/>
                  <a:pt x="1279" y="1791"/>
                  <a:pt x="1277" y="1791"/>
                </a:cubicBezTo>
                <a:cubicBezTo>
                  <a:pt x="1279" y="1795"/>
                  <a:pt x="1280" y="1798"/>
                  <a:pt x="1282" y="1802"/>
                </a:cubicBezTo>
                <a:cubicBezTo>
                  <a:pt x="1285" y="1810"/>
                  <a:pt x="1285" y="1810"/>
                  <a:pt x="1285" y="1810"/>
                </a:cubicBezTo>
                <a:cubicBezTo>
                  <a:pt x="1279" y="1813"/>
                  <a:pt x="1279" y="1813"/>
                  <a:pt x="1279" y="1813"/>
                </a:cubicBezTo>
                <a:cubicBezTo>
                  <a:pt x="1276" y="1818"/>
                  <a:pt x="1268" y="1832"/>
                  <a:pt x="1267" y="1833"/>
                </a:cubicBezTo>
                <a:cubicBezTo>
                  <a:pt x="1265" y="1838"/>
                  <a:pt x="1264" y="1845"/>
                  <a:pt x="1263" y="1852"/>
                </a:cubicBezTo>
                <a:cubicBezTo>
                  <a:pt x="1261" y="1864"/>
                  <a:pt x="1259" y="1880"/>
                  <a:pt x="1243" y="1881"/>
                </a:cubicBezTo>
                <a:cubicBezTo>
                  <a:pt x="1232" y="1882"/>
                  <a:pt x="1231" y="1887"/>
                  <a:pt x="1230" y="1903"/>
                </a:cubicBezTo>
                <a:cubicBezTo>
                  <a:pt x="1229" y="1912"/>
                  <a:pt x="1229" y="1921"/>
                  <a:pt x="1223" y="1927"/>
                </a:cubicBezTo>
                <a:cubicBezTo>
                  <a:pt x="1218" y="1933"/>
                  <a:pt x="1217" y="1939"/>
                  <a:pt x="1218" y="1946"/>
                </a:cubicBezTo>
                <a:cubicBezTo>
                  <a:pt x="1219" y="1963"/>
                  <a:pt x="1217" y="1971"/>
                  <a:pt x="1213" y="1975"/>
                </a:cubicBezTo>
                <a:cubicBezTo>
                  <a:pt x="1209" y="1979"/>
                  <a:pt x="1204" y="1980"/>
                  <a:pt x="1200" y="1978"/>
                </a:cubicBezTo>
                <a:cubicBezTo>
                  <a:pt x="1204" y="1985"/>
                  <a:pt x="1209" y="1995"/>
                  <a:pt x="1204" y="2008"/>
                </a:cubicBezTo>
                <a:cubicBezTo>
                  <a:pt x="1203" y="2010"/>
                  <a:pt x="1202" y="2013"/>
                  <a:pt x="1201" y="2015"/>
                </a:cubicBezTo>
                <a:cubicBezTo>
                  <a:pt x="1197" y="2022"/>
                  <a:pt x="1196" y="2026"/>
                  <a:pt x="1198" y="2033"/>
                </a:cubicBezTo>
                <a:cubicBezTo>
                  <a:pt x="1211" y="2071"/>
                  <a:pt x="1182" y="2103"/>
                  <a:pt x="1159" y="2124"/>
                </a:cubicBezTo>
                <a:cubicBezTo>
                  <a:pt x="1150" y="2132"/>
                  <a:pt x="1141" y="2136"/>
                  <a:pt x="1132" y="2136"/>
                </a:cubicBezTo>
                <a:close/>
                <a:moveTo>
                  <a:pt x="1071" y="2068"/>
                </a:moveTo>
                <a:cubicBezTo>
                  <a:pt x="1079" y="2077"/>
                  <a:pt x="1079" y="2077"/>
                  <a:pt x="1079" y="2077"/>
                </a:cubicBezTo>
                <a:cubicBezTo>
                  <a:pt x="1088" y="2086"/>
                  <a:pt x="1098" y="2095"/>
                  <a:pt x="1108" y="2105"/>
                </a:cubicBezTo>
                <a:cubicBezTo>
                  <a:pt x="1123" y="2118"/>
                  <a:pt x="1133" y="2123"/>
                  <a:pt x="1147" y="2110"/>
                </a:cubicBezTo>
                <a:cubicBezTo>
                  <a:pt x="1177" y="2083"/>
                  <a:pt x="1188" y="2060"/>
                  <a:pt x="1180" y="2038"/>
                </a:cubicBezTo>
                <a:cubicBezTo>
                  <a:pt x="1176" y="2025"/>
                  <a:pt x="1180" y="2016"/>
                  <a:pt x="1184" y="2008"/>
                </a:cubicBezTo>
                <a:cubicBezTo>
                  <a:pt x="1185" y="2006"/>
                  <a:pt x="1186" y="2004"/>
                  <a:pt x="1187" y="2001"/>
                </a:cubicBezTo>
                <a:cubicBezTo>
                  <a:pt x="1189" y="1996"/>
                  <a:pt x="1187" y="1993"/>
                  <a:pt x="1184" y="1987"/>
                </a:cubicBezTo>
                <a:cubicBezTo>
                  <a:pt x="1180" y="1982"/>
                  <a:pt x="1176" y="1975"/>
                  <a:pt x="1178" y="1965"/>
                </a:cubicBezTo>
                <a:cubicBezTo>
                  <a:pt x="1181" y="1955"/>
                  <a:pt x="1188" y="1954"/>
                  <a:pt x="1191" y="1954"/>
                </a:cubicBezTo>
                <a:cubicBezTo>
                  <a:pt x="1194" y="1954"/>
                  <a:pt x="1197" y="1955"/>
                  <a:pt x="1200" y="1957"/>
                </a:cubicBezTo>
                <a:cubicBezTo>
                  <a:pt x="1200" y="1955"/>
                  <a:pt x="1200" y="1952"/>
                  <a:pt x="1200" y="1949"/>
                </a:cubicBezTo>
                <a:cubicBezTo>
                  <a:pt x="1197" y="1937"/>
                  <a:pt x="1200" y="1925"/>
                  <a:pt x="1209" y="1915"/>
                </a:cubicBezTo>
                <a:cubicBezTo>
                  <a:pt x="1211" y="1913"/>
                  <a:pt x="1211" y="1906"/>
                  <a:pt x="1211" y="1902"/>
                </a:cubicBezTo>
                <a:cubicBezTo>
                  <a:pt x="1212" y="1889"/>
                  <a:pt x="1214" y="1865"/>
                  <a:pt x="1242" y="1863"/>
                </a:cubicBezTo>
                <a:cubicBezTo>
                  <a:pt x="1243" y="1862"/>
                  <a:pt x="1244" y="1854"/>
                  <a:pt x="1244" y="1849"/>
                </a:cubicBezTo>
                <a:cubicBezTo>
                  <a:pt x="1245" y="1841"/>
                  <a:pt x="1247" y="1832"/>
                  <a:pt x="1251" y="1824"/>
                </a:cubicBezTo>
                <a:cubicBezTo>
                  <a:pt x="1251" y="1824"/>
                  <a:pt x="1251" y="1824"/>
                  <a:pt x="1251" y="1824"/>
                </a:cubicBezTo>
                <a:cubicBezTo>
                  <a:pt x="1251" y="1824"/>
                  <a:pt x="1257" y="1812"/>
                  <a:pt x="1263" y="1804"/>
                </a:cubicBezTo>
                <a:cubicBezTo>
                  <a:pt x="1260" y="1798"/>
                  <a:pt x="1258" y="1792"/>
                  <a:pt x="1255" y="1786"/>
                </a:cubicBezTo>
                <a:cubicBezTo>
                  <a:pt x="1249" y="1774"/>
                  <a:pt x="1249" y="1774"/>
                  <a:pt x="1249" y="1774"/>
                </a:cubicBezTo>
                <a:cubicBezTo>
                  <a:pt x="1263" y="1773"/>
                  <a:pt x="1263" y="1773"/>
                  <a:pt x="1263" y="1773"/>
                </a:cubicBezTo>
                <a:cubicBezTo>
                  <a:pt x="1266" y="1773"/>
                  <a:pt x="1270" y="1773"/>
                  <a:pt x="1273" y="1773"/>
                </a:cubicBezTo>
                <a:cubicBezTo>
                  <a:pt x="1272" y="1766"/>
                  <a:pt x="1269" y="1759"/>
                  <a:pt x="1265" y="1753"/>
                </a:cubicBezTo>
                <a:cubicBezTo>
                  <a:pt x="1280" y="1741"/>
                  <a:pt x="1280" y="1741"/>
                  <a:pt x="1280" y="1741"/>
                </a:cubicBezTo>
                <a:cubicBezTo>
                  <a:pt x="1282" y="1744"/>
                  <a:pt x="1284" y="1745"/>
                  <a:pt x="1286" y="1745"/>
                </a:cubicBezTo>
                <a:cubicBezTo>
                  <a:pt x="1293" y="1745"/>
                  <a:pt x="1303" y="1726"/>
                  <a:pt x="1308" y="1717"/>
                </a:cubicBezTo>
                <a:cubicBezTo>
                  <a:pt x="1310" y="1712"/>
                  <a:pt x="1313" y="1708"/>
                  <a:pt x="1315" y="1705"/>
                </a:cubicBezTo>
                <a:cubicBezTo>
                  <a:pt x="1326" y="1689"/>
                  <a:pt x="1356" y="1688"/>
                  <a:pt x="1402" y="1687"/>
                </a:cubicBezTo>
                <a:cubicBezTo>
                  <a:pt x="1419" y="1687"/>
                  <a:pt x="1434" y="1687"/>
                  <a:pt x="1442" y="1685"/>
                </a:cubicBezTo>
                <a:cubicBezTo>
                  <a:pt x="1452" y="1683"/>
                  <a:pt x="1457" y="1679"/>
                  <a:pt x="1462" y="1672"/>
                </a:cubicBezTo>
                <a:cubicBezTo>
                  <a:pt x="1469" y="1664"/>
                  <a:pt x="1478" y="1653"/>
                  <a:pt x="1502" y="1649"/>
                </a:cubicBezTo>
                <a:cubicBezTo>
                  <a:pt x="1506" y="1648"/>
                  <a:pt x="1508" y="1646"/>
                  <a:pt x="1511" y="1641"/>
                </a:cubicBezTo>
                <a:cubicBezTo>
                  <a:pt x="1515" y="1636"/>
                  <a:pt x="1521" y="1629"/>
                  <a:pt x="1531" y="1625"/>
                </a:cubicBezTo>
                <a:cubicBezTo>
                  <a:pt x="1531" y="1584"/>
                  <a:pt x="1531" y="1584"/>
                  <a:pt x="1531" y="1584"/>
                </a:cubicBezTo>
                <a:cubicBezTo>
                  <a:pt x="1544" y="1588"/>
                  <a:pt x="1544" y="1588"/>
                  <a:pt x="1544" y="1588"/>
                </a:cubicBezTo>
                <a:cubicBezTo>
                  <a:pt x="1556" y="1592"/>
                  <a:pt x="1560" y="1591"/>
                  <a:pt x="1560" y="1590"/>
                </a:cubicBezTo>
                <a:cubicBezTo>
                  <a:pt x="1560" y="1590"/>
                  <a:pt x="1561" y="1586"/>
                  <a:pt x="1555" y="1576"/>
                </a:cubicBezTo>
                <a:cubicBezTo>
                  <a:pt x="1553" y="1572"/>
                  <a:pt x="1547" y="1563"/>
                  <a:pt x="1552" y="1554"/>
                </a:cubicBezTo>
                <a:cubicBezTo>
                  <a:pt x="1554" y="1551"/>
                  <a:pt x="1558" y="1547"/>
                  <a:pt x="1566" y="1547"/>
                </a:cubicBezTo>
                <a:cubicBezTo>
                  <a:pt x="1571" y="1547"/>
                  <a:pt x="1576" y="1549"/>
                  <a:pt x="1581" y="1550"/>
                </a:cubicBezTo>
                <a:cubicBezTo>
                  <a:pt x="1581" y="1548"/>
                  <a:pt x="1581" y="1545"/>
                  <a:pt x="1580" y="1541"/>
                </a:cubicBezTo>
                <a:cubicBezTo>
                  <a:pt x="1577" y="1532"/>
                  <a:pt x="1575" y="1522"/>
                  <a:pt x="1580" y="1512"/>
                </a:cubicBezTo>
                <a:cubicBezTo>
                  <a:pt x="1586" y="1501"/>
                  <a:pt x="1599" y="1500"/>
                  <a:pt x="1608" y="1500"/>
                </a:cubicBezTo>
                <a:cubicBezTo>
                  <a:pt x="1612" y="1499"/>
                  <a:pt x="1618" y="1499"/>
                  <a:pt x="1620" y="1498"/>
                </a:cubicBezTo>
                <a:cubicBezTo>
                  <a:pt x="1649" y="1470"/>
                  <a:pt x="1649" y="1470"/>
                  <a:pt x="1649" y="1470"/>
                </a:cubicBezTo>
                <a:cubicBezTo>
                  <a:pt x="1635" y="1508"/>
                  <a:pt x="1635" y="1508"/>
                  <a:pt x="1635" y="1508"/>
                </a:cubicBezTo>
                <a:cubicBezTo>
                  <a:pt x="1633" y="1513"/>
                  <a:pt x="1635" y="1515"/>
                  <a:pt x="1635" y="1516"/>
                </a:cubicBezTo>
                <a:cubicBezTo>
                  <a:pt x="1639" y="1522"/>
                  <a:pt x="1656" y="1523"/>
                  <a:pt x="1666" y="1521"/>
                </a:cubicBezTo>
                <a:cubicBezTo>
                  <a:pt x="1662" y="1518"/>
                  <a:pt x="1658" y="1513"/>
                  <a:pt x="1656" y="1508"/>
                </a:cubicBezTo>
                <a:cubicBezTo>
                  <a:pt x="1652" y="1497"/>
                  <a:pt x="1652" y="1497"/>
                  <a:pt x="1652" y="1497"/>
                </a:cubicBezTo>
                <a:cubicBezTo>
                  <a:pt x="1663" y="1495"/>
                  <a:pt x="1663" y="1495"/>
                  <a:pt x="1663" y="1495"/>
                </a:cubicBezTo>
                <a:cubicBezTo>
                  <a:pt x="1673" y="1493"/>
                  <a:pt x="1684" y="1493"/>
                  <a:pt x="1691" y="1494"/>
                </a:cubicBezTo>
                <a:cubicBezTo>
                  <a:pt x="1693" y="1494"/>
                  <a:pt x="1694" y="1494"/>
                  <a:pt x="1696" y="1494"/>
                </a:cubicBezTo>
                <a:cubicBezTo>
                  <a:pt x="1696" y="1494"/>
                  <a:pt x="1696" y="1491"/>
                  <a:pt x="1697" y="1484"/>
                </a:cubicBezTo>
                <a:cubicBezTo>
                  <a:pt x="1699" y="1460"/>
                  <a:pt x="1823" y="1448"/>
                  <a:pt x="1825" y="1448"/>
                </a:cubicBezTo>
                <a:cubicBezTo>
                  <a:pt x="1828" y="1448"/>
                  <a:pt x="1828" y="1448"/>
                  <a:pt x="1828" y="1448"/>
                </a:cubicBezTo>
                <a:cubicBezTo>
                  <a:pt x="1880" y="1455"/>
                  <a:pt x="1918" y="1410"/>
                  <a:pt x="1945" y="1364"/>
                </a:cubicBezTo>
                <a:cubicBezTo>
                  <a:pt x="1931" y="1364"/>
                  <a:pt x="1837" y="1359"/>
                  <a:pt x="1828" y="1334"/>
                </a:cubicBezTo>
                <a:cubicBezTo>
                  <a:pt x="1824" y="1321"/>
                  <a:pt x="1824" y="1321"/>
                  <a:pt x="1824" y="1321"/>
                </a:cubicBezTo>
                <a:cubicBezTo>
                  <a:pt x="1825" y="1321"/>
                  <a:pt x="1825" y="1321"/>
                  <a:pt x="1825" y="1321"/>
                </a:cubicBezTo>
                <a:cubicBezTo>
                  <a:pt x="1821" y="1318"/>
                  <a:pt x="1818" y="1314"/>
                  <a:pt x="1818" y="1308"/>
                </a:cubicBezTo>
                <a:cubicBezTo>
                  <a:pt x="1818" y="1298"/>
                  <a:pt x="1818" y="1298"/>
                  <a:pt x="1818" y="1298"/>
                </a:cubicBezTo>
                <a:cubicBezTo>
                  <a:pt x="1827" y="1299"/>
                  <a:pt x="1827" y="1299"/>
                  <a:pt x="1827" y="1299"/>
                </a:cubicBezTo>
                <a:cubicBezTo>
                  <a:pt x="1832" y="1299"/>
                  <a:pt x="1834" y="1298"/>
                  <a:pt x="1834" y="1298"/>
                </a:cubicBezTo>
                <a:cubicBezTo>
                  <a:pt x="1834" y="1298"/>
                  <a:pt x="1834" y="1298"/>
                  <a:pt x="1834" y="1298"/>
                </a:cubicBezTo>
                <a:cubicBezTo>
                  <a:pt x="1833" y="1298"/>
                  <a:pt x="1833" y="1295"/>
                  <a:pt x="1829" y="1290"/>
                </a:cubicBezTo>
                <a:cubicBezTo>
                  <a:pt x="1812" y="1268"/>
                  <a:pt x="1812" y="1268"/>
                  <a:pt x="1812" y="1268"/>
                </a:cubicBezTo>
                <a:cubicBezTo>
                  <a:pt x="1839" y="1276"/>
                  <a:pt x="1839" y="1276"/>
                  <a:pt x="1839" y="1276"/>
                </a:cubicBezTo>
                <a:cubicBezTo>
                  <a:pt x="1847" y="1278"/>
                  <a:pt x="1853" y="1275"/>
                  <a:pt x="1861" y="1271"/>
                </a:cubicBezTo>
                <a:cubicBezTo>
                  <a:pt x="1870" y="1266"/>
                  <a:pt x="1882" y="1260"/>
                  <a:pt x="1896" y="1264"/>
                </a:cubicBezTo>
                <a:cubicBezTo>
                  <a:pt x="1906" y="1267"/>
                  <a:pt x="1906" y="1267"/>
                  <a:pt x="1906" y="1267"/>
                </a:cubicBezTo>
                <a:cubicBezTo>
                  <a:pt x="1903" y="1276"/>
                  <a:pt x="1903" y="1276"/>
                  <a:pt x="1903" y="1276"/>
                </a:cubicBezTo>
                <a:cubicBezTo>
                  <a:pt x="1901" y="1281"/>
                  <a:pt x="1901" y="1284"/>
                  <a:pt x="1902" y="1284"/>
                </a:cubicBezTo>
                <a:cubicBezTo>
                  <a:pt x="1902" y="1285"/>
                  <a:pt x="1908" y="1287"/>
                  <a:pt x="1910" y="1287"/>
                </a:cubicBezTo>
                <a:cubicBezTo>
                  <a:pt x="1917" y="1289"/>
                  <a:pt x="1926" y="1290"/>
                  <a:pt x="1931" y="1299"/>
                </a:cubicBezTo>
                <a:cubicBezTo>
                  <a:pt x="1933" y="1302"/>
                  <a:pt x="1934" y="1306"/>
                  <a:pt x="1934" y="1311"/>
                </a:cubicBezTo>
                <a:cubicBezTo>
                  <a:pt x="1934" y="1312"/>
                  <a:pt x="1934" y="1312"/>
                  <a:pt x="1935" y="1312"/>
                </a:cubicBezTo>
                <a:cubicBezTo>
                  <a:pt x="1952" y="1314"/>
                  <a:pt x="1970" y="1316"/>
                  <a:pt x="1980" y="1310"/>
                </a:cubicBezTo>
                <a:cubicBezTo>
                  <a:pt x="1987" y="1306"/>
                  <a:pt x="1992" y="1296"/>
                  <a:pt x="1995" y="1289"/>
                </a:cubicBezTo>
                <a:cubicBezTo>
                  <a:pt x="1999" y="1282"/>
                  <a:pt x="2001" y="1277"/>
                  <a:pt x="2007" y="1275"/>
                </a:cubicBezTo>
                <a:cubicBezTo>
                  <a:pt x="2017" y="1273"/>
                  <a:pt x="2017" y="1273"/>
                  <a:pt x="2017" y="1273"/>
                </a:cubicBezTo>
                <a:cubicBezTo>
                  <a:pt x="2018" y="1283"/>
                  <a:pt x="2018" y="1283"/>
                  <a:pt x="2018" y="1283"/>
                </a:cubicBezTo>
                <a:cubicBezTo>
                  <a:pt x="2018" y="1285"/>
                  <a:pt x="2018" y="1287"/>
                  <a:pt x="2028" y="1287"/>
                </a:cubicBezTo>
                <a:cubicBezTo>
                  <a:pt x="2030" y="1287"/>
                  <a:pt x="2033" y="1287"/>
                  <a:pt x="2035" y="1287"/>
                </a:cubicBezTo>
                <a:cubicBezTo>
                  <a:pt x="2029" y="1274"/>
                  <a:pt x="2015" y="1268"/>
                  <a:pt x="2000" y="1261"/>
                </a:cubicBezTo>
                <a:cubicBezTo>
                  <a:pt x="1981" y="1252"/>
                  <a:pt x="1959" y="1243"/>
                  <a:pt x="1952" y="1218"/>
                </a:cubicBezTo>
                <a:cubicBezTo>
                  <a:pt x="1949" y="1209"/>
                  <a:pt x="1949" y="1209"/>
                  <a:pt x="1949" y="1209"/>
                </a:cubicBezTo>
                <a:cubicBezTo>
                  <a:pt x="1958" y="1206"/>
                  <a:pt x="1958" y="1206"/>
                  <a:pt x="1958" y="1206"/>
                </a:cubicBezTo>
                <a:cubicBezTo>
                  <a:pt x="1964" y="1204"/>
                  <a:pt x="1964" y="1198"/>
                  <a:pt x="1962" y="1181"/>
                </a:cubicBezTo>
                <a:cubicBezTo>
                  <a:pt x="1960" y="1171"/>
                  <a:pt x="1959" y="1162"/>
                  <a:pt x="1961" y="1155"/>
                </a:cubicBezTo>
                <a:cubicBezTo>
                  <a:pt x="1964" y="1145"/>
                  <a:pt x="1971" y="1141"/>
                  <a:pt x="1976" y="1137"/>
                </a:cubicBezTo>
                <a:cubicBezTo>
                  <a:pt x="1978" y="1136"/>
                  <a:pt x="1980" y="1135"/>
                  <a:pt x="1981" y="1134"/>
                </a:cubicBezTo>
                <a:cubicBezTo>
                  <a:pt x="1965" y="1133"/>
                  <a:pt x="1957" y="1117"/>
                  <a:pt x="1952" y="1106"/>
                </a:cubicBezTo>
                <a:cubicBezTo>
                  <a:pt x="1950" y="1103"/>
                  <a:pt x="1950" y="1102"/>
                  <a:pt x="1949" y="1100"/>
                </a:cubicBezTo>
                <a:cubicBezTo>
                  <a:pt x="1947" y="1098"/>
                  <a:pt x="1942" y="1097"/>
                  <a:pt x="1937" y="1096"/>
                </a:cubicBezTo>
                <a:cubicBezTo>
                  <a:pt x="1929" y="1095"/>
                  <a:pt x="1913" y="1094"/>
                  <a:pt x="1913" y="1077"/>
                </a:cubicBezTo>
                <a:cubicBezTo>
                  <a:pt x="1913" y="1069"/>
                  <a:pt x="1913" y="1069"/>
                  <a:pt x="1913" y="1069"/>
                </a:cubicBezTo>
                <a:cubicBezTo>
                  <a:pt x="1921" y="1068"/>
                  <a:pt x="1921" y="1068"/>
                  <a:pt x="1921" y="1068"/>
                </a:cubicBezTo>
                <a:cubicBezTo>
                  <a:pt x="1931" y="1066"/>
                  <a:pt x="1995" y="1042"/>
                  <a:pt x="2020" y="1030"/>
                </a:cubicBezTo>
                <a:cubicBezTo>
                  <a:pt x="2013" y="1021"/>
                  <a:pt x="2010" y="1010"/>
                  <a:pt x="2012" y="996"/>
                </a:cubicBezTo>
                <a:cubicBezTo>
                  <a:pt x="2016" y="976"/>
                  <a:pt x="2033" y="954"/>
                  <a:pt x="2055" y="954"/>
                </a:cubicBezTo>
                <a:cubicBezTo>
                  <a:pt x="2061" y="954"/>
                  <a:pt x="2067" y="956"/>
                  <a:pt x="2073" y="960"/>
                </a:cubicBezTo>
                <a:cubicBezTo>
                  <a:pt x="2079" y="964"/>
                  <a:pt x="2088" y="957"/>
                  <a:pt x="2090" y="947"/>
                </a:cubicBezTo>
                <a:cubicBezTo>
                  <a:pt x="2092" y="942"/>
                  <a:pt x="2091" y="934"/>
                  <a:pt x="2080" y="928"/>
                </a:cubicBezTo>
                <a:cubicBezTo>
                  <a:pt x="2072" y="924"/>
                  <a:pt x="2067" y="918"/>
                  <a:pt x="2065" y="910"/>
                </a:cubicBezTo>
                <a:cubicBezTo>
                  <a:pt x="2063" y="896"/>
                  <a:pt x="2076" y="883"/>
                  <a:pt x="2090" y="869"/>
                </a:cubicBezTo>
                <a:cubicBezTo>
                  <a:pt x="2099" y="860"/>
                  <a:pt x="2110" y="849"/>
                  <a:pt x="2113" y="841"/>
                </a:cubicBezTo>
                <a:cubicBezTo>
                  <a:pt x="2107" y="839"/>
                  <a:pt x="2102" y="836"/>
                  <a:pt x="2098" y="832"/>
                </a:cubicBezTo>
                <a:cubicBezTo>
                  <a:pt x="2096" y="829"/>
                  <a:pt x="2095" y="825"/>
                  <a:pt x="2094" y="820"/>
                </a:cubicBezTo>
                <a:cubicBezTo>
                  <a:pt x="2083" y="820"/>
                  <a:pt x="2073" y="818"/>
                  <a:pt x="2063" y="815"/>
                </a:cubicBezTo>
                <a:cubicBezTo>
                  <a:pt x="2039" y="806"/>
                  <a:pt x="2023" y="786"/>
                  <a:pt x="2008" y="768"/>
                </a:cubicBezTo>
                <a:cubicBezTo>
                  <a:pt x="1994" y="750"/>
                  <a:pt x="1994" y="750"/>
                  <a:pt x="1994" y="750"/>
                </a:cubicBezTo>
                <a:cubicBezTo>
                  <a:pt x="2003" y="745"/>
                  <a:pt x="2003" y="745"/>
                  <a:pt x="2003" y="745"/>
                </a:cubicBezTo>
                <a:cubicBezTo>
                  <a:pt x="2022" y="734"/>
                  <a:pt x="2041" y="732"/>
                  <a:pt x="2060" y="730"/>
                </a:cubicBezTo>
                <a:cubicBezTo>
                  <a:pt x="2072" y="728"/>
                  <a:pt x="2083" y="727"/>
                  <a:pt x="2095" y="723"/>
                </a:cubicBezTo>
                <a:cubicBezTo>
                  <a:pt x="2095" y="705"/>
                  <a:pt x="2088" y="701"/>
                  <a:pt x="2077" y="693"/>
                </a:cubicBezTo>
                <a:cubicBezTo>
                  <a:pt x="2071" y="689"/>
                  <a:pt x="2065" y="685"/>
                  <a:pt x="2059" y="678"/>
                </a:cubicBezTo>
                <a:cubicBezTo>
                  <a:pt x="2050" y="670"/>
                  <a:pt x="2054" y="660"/>
                  <a:pt x="2056" y="655"/>
                </a:cubicBezTo>
                <a:cubicBezTo>
                  <a:pt x="2056" y="655"/>
                  <a:pt x="2056" y="655"/>
                  <a:pt x="2056" y="654"/>
                </a:cubicBezTo>
                <a:cubicBezTo>
                  <a:pt x="2055" y="654"/>
                  <a:pt x="2054" y="654"/>
                  <a:pt x="2053" y="654"/>
                </a:cubicBezTo>
                <a:cubicBezTo>
                  <a:pt x="2045" y="653"/>
                  <a:pt x="2036" y="651"/>
                  <a:pt x="2028" y="646"/>
                </a:cubicBezTo>
                <a:cubicBezTo>
                  <a:pt x="2019" y="638"/>
                  <a:pt x="2001" y="604"/>
                  <a:pt x="1999" y="594"/>
                </a:cubicBezTo>
                <a:cubicBezTo>
                  <a:pt x="1997" y="586"/>
                  <a:pt x="1997" y="586"/>
                  <a:pt x="1997" y="586"/>
                </a:cubicBezTo>
                <a:cubicBezTo>
                  <a:pt x="2004" y="583"/>
                  <a:pt x="2004" y="583"/>
                  <a:pt x="2004" y="583"/>
                </a:cubicBezTo>
                <a:cubicBezTo>
                  <a:pt x="2009" y="580"/>
                  <a:pt x="2016" y="580"/>
                  <a:pt x="2022" y="579"/>
                </a:cubicBezTo>
                <a:cubicBezTo>
                  <a:pt x="2038" y="577"/>
                  <a:pt x="2038" y="575"/>
                  <a:pt x="2038" y="571"/>
                </a:cubicBezTo>
                <a:cubicBezTo>
                  <a:pt x="2038" y="566"/>
                  <a:pt x="2038" y="566"/>
                  <a:pt x="2038" y="566"/>
                </a:cubicBezTo>
                <a:cubicBezTo>
                  <a:pt x="2036" y="544"/>
                  <a:pt x="2037" y="536"/>
                  <a:pt x="2062" y="527"/>
                </a:cubicBezTo>
                <a:cubicBezTo>
                  <a:pt x="2075" y="522"/>
                  <a:pt x="2077" y="513"/>
                  <a:pt x="2080" y="497"/>
                </a:cubicBezTo>
                <a:cubicBezTo>
                  <a:pt x="2081" y="488"/>
                  <a:pt x="2083" y="479"/>
                  <a:pt x="2087" y="470"/>
                </a:cubicBezTo>
                <a:cubicBezTo>
                  <a:pt x="2082" y="467"/>
                  <a:pt x="2078" y="463"/>
                  <a:pt x="2075" y="456"/>
                </a:cubicBezTo>
                <a:cubicBezTo>
                  <a:pt x="2072" y="447"/>
                  <a:pt x="2072" y="447"/>
                  <a:pt x="2072" y="447"/>
                </a:cubicBezTo>
                <a:cubicBezTo>
                  <a:pt x="2081" y="444"/>
                  <a:pt x="2081" y="444"/>
                  <a:pt x="2081" y="444"/>
                </a:cubicBezTo>
                <a:cubicBezTo>
                  <a:pt x="2083" y="443"/>
                  <a:pt x="2089" y="439"/>
                  <a:pt x="2093" y="436"/>
                </a:cubicBezTo>
                <a:cubicBezTo>
                  <a:pt x="2108" y="427"/>
                  <a:pt x="2120" y="419"/>
                  <a:pt x="2129" y="419"/>
                </a:cubicBezTo>
                <a:cubicBezTo>
                  <a:pt x="2133" y="419"/>
                  <a:pt x="2135" y="421"/>
                  <a:pt x="2137" y="422"/>
                </a:cubicBezTo>
                <a:cubicBezTo>
                  <a:pt x="2137" y="422"/>
                  <a:pt x="2137" y="422"/>
                  <a:pt x="2138" y="422"/>
                </a:cubicBezTo>
                <a:cubicBezTo>
                  <a:pt x="2143" y="416"/>
                  <a:pt x="2147" y="412"/>
                  <a:pt x="2151" y="409"/>
                </a:cubicBezTo>
                <a:cubicBezTo>
                  <a:pt x="2155" y="407"/>
                  <a:pt x="2158" y="405"/>
                  <a:pt x="2162" y="403"/>
                </a:cubicBezTo>
                <a:cubicBezTo>
                  <a:pt x="2169" y="399"/>
                  <a:pt x="2175" y="396"/>
                  <a:pt x="2181" y="391"/>
                </a:cubicBezTo>
                <a:cubicBezTo>
                  <a:pt x="2172" y="390"/>
                  <a:pt x="2162" y="386"/>
                  <a:pt x="2161" y="372"/>
                </a:cubicBezTo>
                <a:cubicBezTo>
                  <a:pt x="2160" y="360"/>
                  <a:pt x="2160" y="360"/>
                  <a:pt x="2160" y="360"/>
                </a:cubicBezTo>
                <a:cubicBezTo>
                  <a:pt x="2172" y="363"/>
                  <a:pt x="2172" y="363"/>
                  <a:pt x="2172" y="363"/>
                </a:cubicBezTo>
                <a:cubicBezTo>
                  <a:pt x="2175" y="363"/>
                  <a:pt x="2178" y="363"/>
                  <a:pt x="2181" y="363"/>
                </a:cubicBezTo>
                <a:cubicBezTo>
                  <a:pt x="2179" y="362"/>
                  <a:pt x="2177" y="360"/>
                  <a:pt x="2175" y="357"/>
                </a:cubicBezTo>
                <a:cubicBezTo>
                  <a:pt x="2174" y="356"/>
                  <a:pt x="2172" y="355"/>
                  <a:pt x="2172" y="354"/>
                </a:cubicBezTo>
                <a:cubicBezTo>
                  <a:pt x="2168" y="349"/>
                  <a:pt x="2168" y="349"/>
                  <a:pt x="2168" y="349"/>
                </a:cubicBezTo>
                <a:cubicBezTo>
                  <a:pt x="2172" y="343"/>
                  <a:pt x="2172" y="343"/>
                  <a:pt x="2172" y="343"/>
                </a:cubicBezTo>
                <a:cubicBezTo>
                  <a:pt x="2186" y="325"/>
                  <a:pt x="2203" y="326"/>
                  <a:pt x="2217" y="326"/>
                </a:cubicBezTo>
                <a:cubicBezTo>
                  <a:pt x="2229" y="327"/>
                  <a:pt x="2237" y="327"/>
                  <a:pt x="2243" y="317"/>
                </a:cubicBezTo>
                <a:cubicBezTo>
                  <a:pt x="2253" y="300"/>
                  <a:pt x="2271" y="296"/>
                  <a:pt x="2286" y="292"/>
                </a:cubicBezTo>
                <a:cubicBezTo>
                  <a:pt x="2290" y="290"/>
                  <a:pt x="2294" y="289"/>
                  <a:pt x="2297" y="288"/>
                </a:cubicBezTo>
                <a:cubicBezTo>
                  <a:pt x="2306" y="285"/>
                  <a:pt x="2311" y="279"/>
                  <a:pt x="2318" y="273"/>
                </a:cubicBezTo>
                <a:cubicBezTo>
                  <a:pt x="2324" y="266"/>
                  <a:pt x="2332" y="259"/>
                  <a:pt x="2342" y="254"/>
                </a:cubicBezTo>
                <a:cubicBezTo>
                  <a:pt x="2337" y="252"/>
                  <a:pt x="2328" y="249"/>
                  <a:pt x="2325" y="248"/>
                </a:cubicBezTo>
                <a:cubicBezTo>
                  <a:pt x="2320" y="246"/>
                  <a:pt x="2318" y="245"/>
                  <a:pt x="2316" y="244"/>
                </a:cubicBezTo>
                <a:cubicBezTo>
                  <a:pt x="2298" y="233"/>
                  <a:pt x="2284" y="233"/>
                  <a:pt x="2266" y="233"/>
                </a:cubicBezTo>
                <a:cubicBezTo>
                  <a:pt x="2252" y="233"/>
                  <a:pt x="2238" y="233"/>
                  <a:pt x="2225" y="230"/>
                </a:cubicBezTo>
                <a:cubicBezTo>
                  <a:pt x="2219" y="229"/>
                  <a:pt x="2215" y="228"/>
                  <a:pt x="2211" y="226"/>
                </a:cubicBezTo>
                <a:cubicBezTo>
                  <a:pt x="2207" y="225"/>
                  <a:pt x="2205" y="224"/>
                  <a:pt x="2202" y="224"/>
                </a:cubicBezTo>
                <a:cubicBezTo>
                  <a:pt x="2198" y="224"/>
                  <a:pt x="2192" y="225"/>
                  <a:pt x="2184" y="228"/>
                </a:cubicBezTo>
                <a:cubicBezTo>
                  <a:pt x="2171" y="234"/>
                  <a:pt x="2158" y="235"/>
                  <a:pt x="2144" y="232"/>
                </a:cubicBezTo>
                <a:cubicBezTo>
                  <a:pt x="2136" y="242"/>
                  <a:pt x="2128" y="252"/>
                  <a:pt x="2119" y="262"/>
                </a:cubicBezTo>
                <a:cubicBezTo>
                  <a:pt x="2111" y="273"/>
                  <a:pt x="2111" y="273"/>
                  <a:pt x="2111" y="273"/>
                </a:cubicBezTo>
                <a:cubicBezTo>
                  <a:pt x="2104" y="261"/>
                  <a:pt x="2104" y="261"/>
                  <a:pt x="2104" y="261"/>
                </a:cubicBezTo>
                <a:cubicBezTo>
                  <a:pt x="2103" y="257"/>
                  <a:pt x="2101" y="255"/>
                  <a:pt x="2095" y="255"/>
                </a:cubicBezTo>
                <a:cubicBezTo>
                  <a:pt x="2089" y="255"/>
                  <a:pt x="2080" y="258"/>
                  <a:pt x="2072" y="260"/>
                </a:cubicBezTo>
                <a:cubicBezTo>
                  <a:pt x="2054" y="266"/>
                  <a:pt x="2033" y="270"/>
                  <a:pt x="2020" y="261"/>
                </a:cubicBezTo>
                <a:cubicBezTo>
                  <a:pt x="2014" y="268"/>
                  <a:pt x="2005" y="271"/>
                  <a:pt x="1998" y="274"/>
                </a:cubicBezTo>
                <a:cubicBezTo>
                  <a:pt x="1985" y="278"/>
                  <a:pt x="1977" y="281"/>
                  <a:pt x="1975" y="290"/>
                </a:cubicBezTo>
                <a:cubicBezTo>
                  <a:pt x="1972" y="301"/>
                  <a:pt x="1948" y="310"/>
                  <a:pt x="1934" y="310"/>
                </a:cubicBezTo>
                <a:cubicBezTo>
                  <a:pt x="1922" y="310"/>
                  <a:pt x="1914" y="304"/>
                  <a:pt x="1912" y="293"/>
                </a:cubicBezTo>
                <a:cubicBezTo>
                  <a:pt x="1910" y="280"/>
                  <a:pt x="1910" y="280"/>
                  <a:pt x="1910" y="280"/>
                </a:cubicBezTo>
                <a:cubicBezTo>
                  <a:pt x="1922" y="282"/>
                  <a:pt x="1922" y="282"/>
                  <a:pt x="1922" y="282"/>
                </a:cubicBezTo>
                <a:cubicBezTo>
                  <a:pt x="1922" y="282"/>
                  <a:pt x="1922" y="282"/>
                  <a:pt x="1922" y="282"/>
                </a:cubicBezTo>
                <a:cubicBezTo>
                  <a:pt x="1938" y="282"/>
                  <a:pt x="1977" y="234"/>
                  <a:pt x="1977" y="211"/>
                </a:cubicBezTo>
                <a:cubicBezTo>
                  <a:pt x="1977" y="207"/>
                  <a:pt x="1977" y="206"/>
                  <a:pt x="1971" y="206"/>
                </a:cubicBezTo>
                <a:cubicBezTo>
                  <a:pt x="1950" y="207"/>
                  <a:pt x="1922" y="215"/>
                  <a:pt x="1917" y="224"/>
                </a:cubicBezTo>
                <a:cubicBezTo>
                  <a:pt x="1917" y="225"/>
                  <a:pt x="1916" y="226"/>
                  <a:pt x="1917" y="229"/>
                </a:cubicBezTo>
                <a:cubicBezTo>
                  <a:pt x="1917" y="229"/>
                  <a:pt x="1917" y="229"/>
                  <a:pt x="1917" y="229"/>
                </a:cubicBezTo>
                <a:cubicBezTo>
                  <a:pt x="1901" y="237"/>
                  <a:pt x="1901" y="237"/>
                  <a:pt x="1901" y="237"/>
                </a:cubicBezTo>
                <a:cubicBezTo>
                  <a:pt x="1901" y="237"/>
                  <a:pt x="1901" y="237"/>
                  <a:pt x="1901" y="237"/>
                </a:cubicBezTo>
                <a:cubicBezTo>
                  <a:pt x="1901" y="237"/>
                  <a:pt x="1901" y="237"/>
                  <a:pt x="1901" y="237"/>
                </a:cubicBezTo>
                <a:cubicBezTo>
                  <a:pt x="1897" y="229"/>
                  <a:pt x="1876" y="242"/>
                  <a:pt x="1859" y="252"/>
                </a:cubicBezTo>
                <a:cubicBezTo>
                  <a:pt x="1838" y="265"/>
                  <a:pt x="1819" y="276"/>
                  <a:pt x="1804" y="272"/>
                </a:cubicBezTo>
                <a:cubicBezTo>
                  <a:pt x="1801" y="271"/>
                  <a:pt x="1795" y="272"/>
                  <a:pt x="1789" y="272"/>
                </a:cubicBezTo>
                <a:cubicBezTo>
                  <a:pt x="1786" y="272"/>
                  <a:pt x="1782" y="273"/>
                  <a:pt x="1779" y="273"/>
                </a:cubicBezTo>
                <a:cubicBezTo>
                  <a:pt x="1762" y="273"/>
                  <a:pt x="1759" y="262"/>
                  <a:pt x="1759" y="258"/>
                </a:cubicBezTo>
                <a:cubicBezTo>
                  <a:pt x="1759" y="256"/>
                  <a:pt x="1759" y="256"/>
                  <a:pt x="1759" y="256"/>
                </a:cubicBezTo>
                <a:cubicBezTo>
                  <a:pt x="1759" y="254"/>
                  <a:pt x="1759" y="254"/>
                  <a:pt x="1759" y="254"/>
                </a:cubicBezTo>
                <a:cubicBezTo>
                  <a:pt x="1765" y="236"/>
                  <a:pt x="1783" y="233"/>
                  <a:pt x="1795" y="231"/>
                </a:cubicBezTo>
                <a:cubicBezTo>
                  <a:pt x="1803" y="229"/>
                  <a:pt x="1808" y="228"/>
                  <a:pt x="1811" y="226"/>
                </a:cubicBezTo>
                <a:cubicBezTo>
                  <a:pt x="1788" y="219"/>
                  <a:pt x="1753" y="230"/>
                  <a:pt x="1722" y="241"/>
                </a:cubicBezTo>
                <a:cubicBezTo>
                  <a:pt x="1704" y="247"/>
                  <a:pt x="1688" y="253"/>
                  <a:pt x="1674" y="255"/>
                </a:cubicBezTo>
                <a:cubicBezTo>
                  <a:pt x="1671" y="255"/>
                  <a:pt x="1671" y="255"/>
                  <a:pt x="1671" y="255"/>
                </a:cubicBezTo>
                <a:cubicBezTo>
                  <a:pt x="1663" y="255"/>
                  <a:pt x="1657" y="251"/>
                  <a:pt x="1653" y="248"/>
                </a:cubicBezTo>
                <a:cubicBezTo>
                  <a:pt x="1651" y="246"/>
                  <a:pt x="1649" y="245"/>
                  <a:pt x="1647" y="244"/>
                </a:cubicBezTo>
                <a:cubicBezTo>
                  <a:pt x="1643" y="248"/>
                  <a:pt x="1639" y="252"/>
                  <a:pt x="1634" y="255"/>
                </a:cubicBezTo>
                <a:cubicBezTo>
                  <a:pt x="1631" y="257"/>
                  <a:pt x="1631" y="257"/>
                  <a:pt x="1631" y="257"/>
                </a:cubicBezTo>
                <a:cubicBezTo>
                  <a:pt x="1626" y="257"/>
                  <a:pt x="1626" y="257"/>
                  <a:pt x="1626" y="257"/>
                </a:cubicBezTo>
                <a:cubicBezTo>
                  <a:pt x="1614" y="257"/>
                  <a:pt x="1597" y="242"/>
                  <a:pt x="1591" y="233"/>
                </a:cubicBezTo>
                <a:cubicBezTo>
                  <a:pt x="1590" y="231"/>
                  <a:pt x="1590" y="231"/>
                  <a:pt x="1590" y="231"/>
                </a:cubicBezTo>
                <a:cubicBezTo>
                  <a:pt x="1588" y="229"/>
                  <a:pt x="1587" y="226"/>
                  <a:pt x="1587" y="224"/>
                </a:cubicBezTo>
                <a:cubicBezTo>
                  <a:pt x="1587" y="224"/>
                  <a:pt x="1587" y="224"/>
                  <a:pt x="1587" y="224"/>
                </a:cubicBezTo>
                <a:cubicBezTo>
                  <a:pt x="1587" y="222"/>
                  <a:pt x="1587" y="222"/>
                  <a:pt x="1587" y="222"/>
                </a:cubicBezTo>
                <a:cubicBezTo>
                  <a:pt x="1587" y="220"/>
                  <a:pt x="1587" y="220"/>
                  <a:pt x="1587" y="220"/>
                </a:cubicBezTo>
                <a:cubicBezTo>
                  <a:pt x="1587" y="220"/>
                  <a:pt x="1588" y="219"/>
                  <a:pt x="1588" y="219"/>
                </a:cubicBezTo>
                <a:cubicBezTo>
                  <a:pt x="1590" y="215"/>
                  <a:pt x="1592" y="210"/>
                  <a:pt x="1596" y="208"/>
                </a:cubicBezTo>
                <a:cubicBezTo>
                  <a:pt x="1603" y="202"/>
                  <a:pt x="1603" y="202"/>
                  <a:pt x="1603" y="202"/>
                </a:cubicBezTo>
                <a:cubicBezTo>
                  <a:pt x="1604" y="205"/>
                  <a:pt x="1604" y="205"/>
                  <a:pt x="1604" y="205"/>
                </a:cubicBezTo>
                <a:cubicBezTo>
                  <a:pt x="1612" y="203"/>
                  <a:pt x="1618" y="204"/>
                  <a:pt x="1624" y="204"/>
                </a:cubicBezTo>
                <a:cubicBezTo>
                  <a:pt x="1628" y="204"/>
                  <a:pt x="1633" y="204"/>
                  <a:pt x="1636" y="204"/>
                </a:cubicBezTo>
                <a:cubicBezTo>
                  <a:pt x="1635" y="203"/>
                  <a:pt x="1635" y="202"/>
                  <a:pt x="1635" y="201"/>
                </a:cubicBezTo>
                <a:cubicBezTo>
                  <a:pt x="1634" y="195"/>
                  <a:pt x="1632" y="188"/>
                  <a:pt x="1636" y="182"/>
                </a:cubicBezTo>
                <a:cubicBezTo>
                  <a:pt x="1640" y="177"/>
                  <a:pt x="1645" y="176"/>
                  <a:pt x="1648" y="176"/>
                </a:cubicBezTo>
                <a:cubicBezTo>
                  <a:pt x="1655" y="176"/>
                  <a:pt x="1659" y="180"/>
                  <a:pt x="1663" y="185"/>
                </a:cubicBezTo>
                <a:cubicBezTo>
                  <a:pt x="1668" y="173"/>
                  <a:pt x="1668" y="173"/>
                  <a:pt x="1668" y="173"/>
                </a:cubicBezTo>
                <a:cubicBezTo>
                  <a:pt x="1670" y="192"/>
                  <a:pt x="1670" y="192"/>
                  <a:pt x="1670" y="192"/>
                </a:cubicBezTo>
                <a:cubicBezTo>
                  <a:pt x="1693" y="182"/>
                  <a:pt x="1738" y="179"/>
                  <a:pt x="1801" y="178"/>
                </a:cubicBezTo>
                <a:cubicBezTo>
                  <a:pt x="1811" y="178"/>
                  <a:pt x="1818" y="178"/>
                  <a:pt x="1822" y="177"/>
                </a:cubicBezTo>
                <a:cubicBezTo>
                  <a:pt x="1829" y="177"/>
                  <a:pt x="1829" y="177"/>
                  <a:pt x="1829" y="177"/>
                </a:cubicBezTo>
                <a:cubicBezTo>
                  <a:pt x="1867" y="174"/>
                  <a:pt x="1906" y="172"/>
                  <a:pt x="1944" y="169"/>
                </a:cubicBezTo>
                <a:cubicBezTo>
                  <a:pt x="1951" y="168"/>
                  <a:pt x="1956" y="164"/>
                  <a:pt x="1961" y="159"/>
                </a:cubicBezTo>
                <a:cubicBezTo>
                  <a:pt x="1965" y="155"/>
                  <a:pt x="1970" y="151"/>
                  <a:pt x="1976" y="150"/>
                </a:cubicBezTo>
                <a:cubicBezTo>
                  <a:pt x="1974" y="140"/>
                  <a:pt x="1975" y="134"/>
                  <a:pt x="1980" y="126"/>
                </a:cubicBezTo>
                <a:cubicBezTo>
                  <a:pt x="1978" y="126"/>
                  <a:pt x="1976" y="127"/>
                  <a:pt x="1973" y="127"/>
                </a:cubicBezTo>
                <a:cubicBezTo>
                  <a:pt x="1968" y="127"/>
                  <a:pt x="1963" y="128"/>
                  <a:pt x="1958" y="128"/>
                </a:cubicBezTo>
                <a:cubicBezTo>
                  <a:pt x="1951" y="128"/>
                  <a:pt x="1941" y="127"/>
                  <a:pt x="1935" y="119"/>
                </a:cubicBezTo>
                <a:cubicBezTo>
                  <a:pt x="1932" y="116"/>
                  <a:pt x="1930" y="111"/>
                  <a:pt x="1930" y="105"/>
                </a:cubicBezTo>
                <a:cubicBezTo>
                  <a:pt x="1928" y="106"/>
                  <a:pt x="1926" y="107"/>
                  <a:pt x="1923" y="109"/>
                </a:cubicBezTo>
                <a:cubicBezTo>
                  <a:pt x="1915" y="114"/>
                  <a:pt x="1904" y="120"/>
                  <a:pt x="1889" y="115"/>
                </a:cubicBezTo>
                <a:cubicBezTo>
                  <a:pt x="1887" y="114"/>
                  <a:pt x="1887" y="114"/>
                  <a:pt x="1887" y="114"/>
                </a:cubicBezTo>
                <a:cubicBezTo>
                  <a:pt x="1885" y="112"/>
                  <a:pt x="1885" y="112"/>
                  <a:pt x="1885" y="112"/>
                </a:cubicBezTo>
                <a:cubicBezTo>
                  <a:pt x="1881" y="108"/>
                  <a:pt x="1875" y="105"/>
                  <a:pt x="1868" y="103"/>
                </a:cubicBezTo>
                <a:cubicBezTo>
                  <a:pt x="1861" y="100"/>
                  <a:pt x="1853" y="98"/>
                  <a:pt x="1847" y="92"/>
                </a:cubicBezTo>
                <a:cubicBezTo>
                  <a:pt x="1840" y="86"/>
                  <a:pt x="1837" y="78"/>
                  <a:pt x="1835" y="72"/>
                </a:cubicBezTo>
                <a:cubicBezTo>
                  <a:pt x="1835" y="72"/>
                  <a:pt x="1835" y="71"/>
                  <a:pt x="1835" y="70"/>
                </a:cubicBezTo>
                <a:cubicBezTo>
                  <a:pt x="1833" y="71"/>
                  <a:pt x="1831" y="73"/>
                  <a:pt x="1828" y="75"/>
                </a:cubicBezTo>
                <a:cubicBezTo>
                  <a:pt x="1820" y="82"/>
                  <a:pt x="1813" y="85"/>
                  <a:pt x="1807" y="85"/>
                </a:cubicBezTo>
                <a:cubicBezTo>
                  <a:pt x="1794" y="85"/>
                  <a:pt x="1790" y="72"/>
                  <a:pt x="1787" y="63"/>
                </a:cubicBezTo>
                <a:cubicBezTo>
                  <a:pt x="1785" y="58"/>
                  <a:pt x="1783" y="54"/>
                  <a:pt x="1782" y="51"/>
                </a:cubicBezTo>
                <a:cubicBezTo>
                  <a:pt x="1772" y="38"/>
                  <a:pt x="1751" y="38"/>
                  <a:pt x="1729" y="38"/>
                </a:cubicBezTo>
                <a:cubicBezTo>
                  <a:pt x="1709" y="37"/>
                  <a:pt x="1689" y="37"/>
                  <a:pt x="1673" y="28"/>
                </a:cubicBezTo>
                <a:cubicBezTo>
                  <a:pt x="1663" y="22"/>
                  <a:pt x="1649" y="19"/>
                  <a:pt x="1631" y="19"/>
                </a:cubicBezTo>
                <a:cubicBezTo>
                  <a:pt x="1603" y="19"/>
                  <a:pt x="1572" y="25"/>
                  <a:pt x="1547" y="30"/>
                </a:cubicBezTo>
                <a:cubicBezTo>
                  <a:pt x="1537" y="32"/>
                  <a:pt x="1528" y="34"/>
                  <a:pt x="1521" y="35"/>
                </a:cubicBezTo>
                <a:cubicBezTo>
                  <a:pt x="1497" y="40"/>
                  <a:pt x="1477" y="35"/>
                  <a:pt x="1455" y="29"/>
                </a:cubicBezTo>
                <a:cubicBezTo>
                  <a:pt x="1444" y="26"/>
                  <a:pt x="1444" y="26"/>
                  <a:pt x="1444" y="26"/>
                </a:cubicBezTo>
                <a:cubicBezTo>
                  <a:pt x="1435" y="24"/>
                  <a:pt x="1425" y="27"/>
                  <a:pt x="1414" y="30"/>
                </a:cubicBezTo>
                <a:cubicBezTo>
                  <a:pt x="1404" y="33"/>
                  <a:pt x="1393" y="37"/>
                  <a:pt x="1380" y="36"/>
                </a:cubicBezTo>
                <a:cubicBezTo>
                  <a:pt x="1369" y="35"/>
                  <a:pt x="1364" y="37"/>
                  <a:pt x="1363" y="37"/>
                </a:cubicBezTo>
                <a:cubicBezTo>
                  <a:pt x="1364" y="37"/>
                  <a:pt x="1365" y="39"/>
                  <a:pt x="1365" y="41"/>
                </a:cubicBezTo>
                <a:cubicBezTo>
                  <a:pt x="1367" y="47"/>
                  <a:pt x="1369" y="54"/>
                  <a:pt x="1365" y="61"/>
                </a:cubicBezTo>
                <a:cubicBezTo>
                  <a:pt x="1362" y="66"/>
                  <a:pt x="1357" y="69"/>
                  <a:pt x="1348" y="71"/>
                </a:cubicBezTo>
                <a:cubicBezTo>
                  <a:pt x="1338" y="74"/>
                  <a:pt x="1326" y="77"/>
                  <a:pt x="1315" y="80"/>
                </a:cubicBezTo>
                <a:cubicBezTo>
                  <a:pt x="1301" y="84"/>
                  <a:pt x="1289" y="87"/>
                  <a:pt x="1275" y="91"/>
                </a:cubicBezTo>
                <a:cubicBezTo>
                  <a:pt x="1257" y="98"/>
                  <a:pt x="1235" y="94"/>
                  <a:pt x="1214" y="89"/>
                </a:cubicBezTo>
                <a:cubicBezTo>
                  <a:pt x="1208" y="87"/>
                  <a:pt x="1202" y="86"/>
                  <a:pt x="1196" y="85"/>
                </a:cubicBezTo>
                <a:cubicBezTo>
                  <a:pt x="1185" y="83"/>
                  <a:pt x="1176" y="86"/>
                  <a:pt x="1167" y="89"/>
                </a:cubicBezTo>
                <a:cubicBezTo>
                  <a:pt x="1158" y="92"/>
                  <a:pt x="1148" y="96"/>
                  <a:pt x="1136" y="94"/>
                </a:cubicBezTo>
                <a:cubicBezTo>
                  <a:pt x="1125" y="93"/>
                  <a:pt x="1115" y="88"/>
                  <a:pt x="1104" y="83"/>
                </a:cubicBezTo>
                <a:cubicBezTo>
                  <a:pt x="1095" y="78"/>
                  <a:pt x="1084" y="73"/>
                  <a:pt x="1076" y="73"/>
                </a:cubicBezTo>
                <a:cubicBezTo>
                  <a:pt x="1074" y="73"/>
                  <a:pt x="1071" y="73"/>
                  <a:pt x="1066" y="78"/>
                </a:cubicBezTo>
                <a:cubicBezTo>
                  <a:pt x="1073" y="79"/>
                  <a:pt x="1080" y="81"/>
                  <a:pt x="1085" y="87"/>
                </a:cubicBezTo>
                <a:cubicBezTo>
                  <a:pt x="1089" y="93"/>
                  <a:pt x="1090" y="100"/>
                  <a:pt x="1089" y="110"/>
                </a:cubicBezTo>
                <a:cubicBezTo>
                  <a:pt x="1087" y="117"/>
                  <a:pt x="1087" y="117"/>
                  <a:pt x="1087" y="117"/>
                </a:cubicBezTo>
                <a:cubicBezTo>
                  <a:pt x="1080" y="117"/>
                  <a:pt x="1080" y="117"/>
                  <a:pt x="1080" y="117"/>
                </a:cubicBezTo>
                <a:cubicBezTo>
                  <a:pt x="1075" y="118"/>
                  <a:pt x="1069" y="118"/>
                  <a:pt x="1062" y="117"/>
                </a:cubicBezTo>
                <a:cubicBezTo>
                  <a:pt x="1058" y="117"/>
                  <a:pt x="1053" y="117"/>
                  <a:pt x="1048" y="117"/>
                </a:cubicBezTo>
                <a:cubicBezTo>
                  <a:pt x="1033" y="117"/>
                  <a:pt x="1026" y="120"/>
                  <a:pt x="1024" y="124"/>
                </a:cubicBezTo>
                <a:cubicBezTo>
                  <a:pt x="1026" y="125"/>
                  <a:pt x="1029" y="125"/>
                  <a:pt x="1032" y="126"/>
                </a:cubicBezTo>
                <a:cubicBezTo>
                  <a:pt x="1058" y="130"/>
                  <a:pt x="1090" y="135"/>
                  <a:pt x="1106" y="161"/>
                </a:cubicBezTo>
                <a:cubicBezTo>
                  <a:pt x="1116" y="176"/>
                  <a:pt x="1116" y="176"/>
                  <a:pt x="1116" y="176"/>
                </a:cubicBezTo>
                <a:cubicBezTo>
                  <a:pt x="1098" y="175"/>
                  <a:pt x="1098" y="175"/>
                  <a:pt x="1098" y="175"/>
                </a:cubicBezTo>
                <a:cubicBezTo>
                  <a:pt x="1095" y="175"/>
                  <a:pt x="1089" y="175"/>
                  <a:pt x="1083" y="182"/>
                </a:cubicBezTo>
                <a:cubicBezTo>
                  <a:pt x="1090" y="185"/>
                  <a:pt x="1095" y="190"/>
                  <a:pt x="1098" y="197"/>
                </a:cubicBezTo>
                <a:cubicBezTo>
                  <a:pt x="1105" y="215"/>
                  <a:pt x="1105" y="215"/>
                  <a:pt x="1105" y="215"/>
                </a:cubicBezTo>
                <a:cubicBezTo>
                  <a:pt x="1086" y="209"/>
                  <a:pt x="1086" y="209"/>
                  <a:pt x="1086" y="209"/>
                </a:cubicBezTo>
                <a:cubicBezTo>
                  <a:pt x="1078" y="207"/>
                  <a:pt x="1070" y="205"/>
                  <a:pt x="1062" y="203"/>
                </a:cubicBezTo>
                <a:cubicBezTo>
                  <a:pt x="1038" y="197"/>
                  <a:pt x="1014" y="191"/>
                  <a:pt x="992" y="173"/>
                </a:cubicBezTo>
                <a:cubicBezTo>
                  <a:pt x="972" y="157"/>
                  <a:pt x="970" y="162"/>
                  <a:pt x="964" y="163"/>
                </a:cubicBezTo>
                <a:cubicBezTo>
                  <a:pt x="957" y="164"/>
                  <a:pt x="949" y="166"/>
                  <a:pt x="935" y="164"/>
                </a:cubicBezTo>
                <a:cubicBezTo>
                  <a:pt x="927" y="162"/>
                  <a:pt x="927" y="162"/>
                  <a:pt x="927" y="162"/>
                </a:cubicBezTo>
                <a:cubicBezTo>
                  <a:pt x="927" y="155"/>
                  <a:pt x="927" y="155"/>
                  <a:pt x="927" y="155"/>
                </a:cubicBezTo>
                <a:cubicBezTo>
                  <a:pt x="926" y="145"/>
                  <a:pt x="922" y="141"/>
                  <a:pt x="912" y="141"/>
                </a:cubicBezTo>
                <a:cubicBezTo>
                  <a:pt x="898" y="141"/>
                  <a:pt x="882" y="149"/>
                  <a:pt x="874" y="159"/>
                </a:cubicBezTo>
                <a:cubicBezTo>
                  <a:pt x="879" y="160"/>
                  <a:pt x="883" y="162"/>
                  <a:pt x="886" y="166"/>
                </a:cubicBezTo>
                <a:cubicBezTo>
                  <a:pt x="892" y="172"/>
                  <a:pt x="892" y="181"/>
                  <a:pt x="892" y="188"/>
                </a:cubicBezTo>
                <a:cubicBezTo>
                  <a:pt x="891" y="195"/>
                  <a:pt x="891" y="201"/>
                  <a:pt x="895" y="207"/>
                </a:cubicBezTo>
                <a:cubicBezTo>
                  <a:pt x="913" y="227"/>
                  <a:pt x="913" y="227"/>
                  <a:pt x="913" y="227"/>
                </a:cubicBezTo>
                <a:cubicBezTo>
                  <a:pt x="886" y="222"/>
                  <a:pt x="886" y="222"/>
                  <a:pt x="886" y="222"/>
                </a:cubicBezTo>
                <a:cubicBezTo>
                  <a:pt x="882" y="221"/>
                  <a:pt x="879" y="220"/>
                  <a:pt x="876" y="220"/>
                </a:cubicBezTo>
                <a:cubicBezTo>
                  <a:pt x="877" y="224"/>
                  <a:pt x="878" y="233"/>
                  <a:pt x="872" y="239"/>
                </a:cubicBezTo>
                <a:cubicBezTo>
                  <a:pt x="874" y="242"/>
                  <a:pt x="874" y="242"/>
                  <a:pt x="874" y="242"/>
                </a:cubicBezTo>
                <a:cubicBezTo>
                  <a:pt x="866" y="244"/>
                  <a:pt x="866" y="244"/>
                  <a:pt x="866" y="244"/>
                </a:cubicBezTo>
                <a:cubicBezTo>
                  <a:pt x="865" y="245"/>
                  <a:pt x="865" y="245"/>
                  <a:pt x="865" y="245"/>
                </a:cubicBezTo>
                <a:cubicBezTo>
                  <a:pt x="856" y="245"/>
                  <a:pt x="856" y="245"/>
                  <a:pt x="856" y="245"/>
                </a:cubicBezTo>
                <a:cubicBezTo>
                  <a:pt x="843" y="231"/>
                  <a:pt x="843" y="231"/>
                  <a:pt x="843" y="231"/>
                </a:cubicBezTo>
                <a:cubicBezTo>
                  <a:pt x="845" y="230"/>
                  <a:pt x="845" y="230"/>
                  <a:pt x="845" y="230"/>
                </a:cubicBezTo>
                <a:cubicBezTo>
                  <a:pt x="842" y="225"/>
                  <a:pt x="838" y="220"/>
                  <a:pt x="835" y="216"/>
                </a:cubicBezTo>
                <a:cubicBezTo>
                  <a:pt x="826" y="218"/>
                  <a:pt x="817" y="214"/>
                  <a:pt x="812" y="206"/>
                </a:cubicBezTo>
                <a:cubicBezTo>
                  <a:pt x="810" y="202"/>
                  <a:pt x="808" y="197"/>
                  <a:pt x="808" y="192"/>
                </a:cubicBezTo>
                <a:cubicBezTo>
                  <a:pt x="799" y="193"/>
                  <a:pt x="789" y="192"/>
                  <a:pt x="780" y="190"/>
                </a:cubicBezTo>
                <a:cubicBezTo>
                  <a:pt x="767" y="187"/>
                  <a:pt x="755" y="186"/>
                  <a:pt x="747" y="191"/>
                </a:cubicBezTo>
                <a:cubicBezTo>
                  <a:pt x="732" y="201"/>
                  <a:pt x="712" y="203"/>
                  <a:pt x="698" y="203"/>
                </a:cubicBezTo>
                <a:cubicBezTo>
                  <a:pt x="690" y="203"/>
                  <a:pt x="681" y="202"/>
                  <a:pt x="673" y="202"/>
                </a:cubicBezTo>
                <a:cubicBezTo>
                  <a:pt x="668" y="201"/>
                  <a:pt x="663" y="201"/>
                  <a:pt x="659" y="201"/>
                </a:cubicBezTo>
                <a:cubicBezTo>
                  <a:pt x="653" y="201"/>
                  <a:pt x="653" y="201"/>
                  <a:pt x="653" y="201"/>
                </a:cubicBezTo>
                <a:cubicBezTo>
                  <a:pt x="596" y="201"/>
                  <a:pt x="551" y="208"/>
                  <a:pt x="533" y="220"/>
                </a:cubicBezTo>
                <a:cubicBezTo>
                  <a:pt x="537" y="222"/>
                  <a:pt x="541" y="227"/>
                  <a:pt x="543" y="233"/>
                </a:cubicBezTo>
                <a:cubicBezTo>
                  <a:pt x="546" y="240"/>
                  <a:pt x="546" y="240"/>
                  <a:pt x="546" y="240"/>
                </a:cubicBezTo>
                <a:cubicBezTo>
                  <a:pt x="539" y="244"/>
                  <a:pt x="539" y="244"/>
                  <a:pt x="539" y="244"/>
                </a:cubicBezTo>
                <a:cubicBezTo>
                  <a:pt x="527" y="252"/>
                  <a:pt x="513" y="256"/>
                  <a:pt x="497" y="256"/>
                </a:cubicBezTo>
                <a:cubicBezTo>
                  <a:pt x="482" y="256"/>
                  <a:pt x="467" y="252"/>
                  <a:pt x="452" y="249"/>
                </a:cubicBezTo>
                <a:cubicBezTo>
                  <a:pt x="450" y="248"/>
                  <a:pt x="448" y="248"/>
                  <a:pt x="446" y="248"/>
                </a:cubicBezTo>
                <a:cubicBezTo>
                  <a:pt x="444" y="260"/>
                  <a:pt x="444" y="270"/>
                  <a:pt x="445" y="278"/>
                </a:cubicBezTo>
                <a:cubicBezTo>
                  <a:pt x="445" y="288"/>
                  <a:pt x="446" y="297"/>
                  <a:pt x="439" y="305"/>
                </a:cubicBezTo>
                <a:cubicBezTo>
                  <a:pt x="431" y="312"/>
                  <a:pt x="418" y="315"/>
                  <a:pt x="385" y="315"/>
                </a:cubicBezTo>
                <a:cubicBezTo>
                  <a:pt x="374" y="315"/>
                  <a:pt x="360" y="319"/>
                  <a:pt x="359" y="349"/>
                </a:cubicBezTo>
                <a:cubicBezTo>
                  <a:pt x="359" y="355"/>
                  <a:pt x="354" y="362"/>
                  <a:pt x="345" y="362"/>
                </a:cubicBezTo>
                <a:cubicBezTo>
                  <a:pt x="336" y="362"/>
                  <a:pt x="325" y="357"/>
                  <a:pt x="315" y="354"/>
                </a:cubicBezTo>
                <a:cubicBezTo>
                  <a:pt x="314" y="360"/>
                  <a:pt x="311" y="365"/>
                  <a:pt x="308" y="370"/>
                </a:cubicBezTo>
                <a:cubicBezTo>
                  <a:pt x="300" y="380"/>
                  <a:pt x="286" y="383"/>
                  <a:pt x="276" y="378"/>
                </a:cubicBezTo>
                <a:cubicBezTo>
                  <a:pt x="270" y="383"/>
                  <a:pt x="260" y="388"/>
                  <a:pt x="247" y="394"/>
                </a:cubicBezTo>
                <a:cubicBezTo>
                  <a:pt x="246" y="394"/>
                  <a:pt x="245" y="394"/>
                  <a:pt x="244" y="394"/>
                </a:cubicBezTo>
                <a:cubicBezTo>
                  <a:pt x="245" y="398"/>
                  <a:pt x="245" y="402"/>
                  <a:pt x="242" y="406"/>
                </a:cubicBezTo>
                <a:cubicBezTo>
                  <a:pt x="237" y="410"/>
                  <a:pt x="230" y="411"/>
                  <a:pt x="222" y="411"/>
                </a:cubicBezTo>
                <a:cubicBezTo>
                  <a:pt x="233" y="412"/>
                  <a:pt x="248" y="415"/>
                  <a:pt x="262" y="417"/>
                </a:cubicBezTo>
                <a:cubicBezTo>
                  <a:pt x="269" y="418"/>
                  <a:pt x="276" y="419"/>
                  <a:pt x="280" y="420"/>
                </a:cubicBezTo>
                <a:cubicBezTo>
                  <a:pt x="283" y="409"/>
                  <a:pt x="286" y="400"/>
                  <a:pt x="295" y="400"/>
                </a:cubicBezTo>
                <a:cubicBezTo>
                  <a:pt x="303" y="400"/>
                  <a:pt x="306" y="406"/>
                  <a:pt x="310" y="413"/>
                </a:cubicBezTo>
                <a:cubicBezTo>
                  <a:pt x="311" y="416"/>
                  <a:pt x="315" y="424"/>
                  <a:pt x="318" y="424"/>
                </a:cubicBezTo>
                <a:cubicBezTo>
                  <a:pt x="328" y="427"/>
                  <a:pt x="334" y="435"/>
                  <a:pt x="333" y="446"/>
                </a:cubicBezTo>
                <a:cubicBezTo>
                  <a:pt x="329" y="476"/>
                  <a:pt x="256" y="539"/>
                  <a:pt x="232" y="539"/>
                </a:cubicBezTo>
                <a:cubicBezTo>
                  <a:pt x="202" y="539"/>
                  <a:pt x="191" y="542"/>
                  <a:pt x="173" y="562"/>
                </a:cubicBezTo>
                <a:cubicBezTo>
                  <a:pt x="159" y="576"/>
                  <a:pt x="129" y="577"/>
                  <a:pt x="103" y="578"/>
                </a:cubicBezTo>
                <a:cubicBezTo>
                  <a:pt x="93" y="578"/>
                  <a:pt x="84" y="578"/>
                  <a:pt x="78" y="579"/>
                </a:cubicBezTo>
                <a:cubicBezTo>
                  <a:pt x="60" y="582"/>
                  <a:pt x="23" y="604"/>
                  <a:pt x="20" y="619"/>
                </a:cubicBezTo>
                <a:cubicBezTo>
                  <a:pt x="19" y="621"/>
                  <a:pt x="19" y="625"/>
                  <a:pt x="27" y="630"/>
                </a:cubicBezTo>
                <a:cubicBezTo>
                  <a:pt x="42" y="640"/>
                  <a:pt x="53" y="645"/>
                  <a:pt x="66" y="645"/>
                </a:cubicBezTo>
                <a:cubicBezTo>
                  <a:pt x="82" y="646"/>
                  <a:pt x="89" y="652"/>
                  <a:pt x="93" y="659"/>
                </a:cubicBezTo>
                <a:cubicBezTo>
                  <a:pt x="95" y="657"/>
                  <a:pt x="99" y="655"/>
                  <a:pt x="104" y="655"/>
                </a:cubicBezTo>
                <a:cubicBezTo>
                  <a:pt x="116" y="655"/>
                  <a:pt x="116" y="655"/>
                  <a:pt x="116" y="655"/>
                </a:cubicBezTo>
                <a:cubicBezTo>
                  <a:pt x="114" y="667"/>
                  <a:pt x="114" y="667"/>
                  <a:pt x="114" y="667"/>
                </a:cubicBezTo>
                <a:cubicBezTo>
                  <a:pt x="111" y="682"/>
                  <a:pt x="113" y="685"/>
                  <a:pt x="113" y="685"/>
                </a:cubicBezTo>
                <a:cubicBezTo>
                  <a:pt x="114" y="687"/>
                  <a:pt x="128" y="685"/>
                  <a:pt x="140" y="682"/>
                </a:cubicBezTo>
                <a:cubicBezTo>
                  <a:pt x="152" y="679"/>
                  <a:pt x="165" y="675"/>
                  <a:pt x="178" y="675"/>
                </a:cubicBezTo>
                <a:cubicBezTo>
                  <a:pt x="195" y="675"/>
                  <a:pt x="209" y="681"/>
                  <a:pt x="218" y="693"/>
                </a:cubicBezTo>
                <a:cubicBezTo>
                  <a:pt x="221" y="699"/>
                  <a:pt x="221" y="699"/>
                  <a:pt x="221" y="699"/>
                </a:cubicBezTo>
                <a:cubicBezTo>
                  <a:pt x="218" y="704"/>
                  <a:pt x="218" y="704"/>
                  <a:pt x="218" y="704"/>
                </a:cubicBezTo>
                <a:cubicBezTo>
                  <a:pt x="204" y="725"/>
                  <a:pt x="183" y="728"/>
                  <a:pt x="162" y="728"/>
                </a:cubicBezTo>
                <a:cubicBezTo>
                  <a:pt x="144" y="727"/>
                  <a:pt x="144" y="727"/>
                  <a:pt x="144" y="727"/>
                </a:cubicBezTo>
                <a:cubicBezTo>
                  <a:pt x="125" y="727"/>
                  <a:pt x="113" y="730"/>
                  <a:pt x="106" y="744"/>
                </a:cubicBezTo>
                <a:cubicBezTo>
                  <a:pt x="113" y="751"/>
                  <a:pt x="129" y="750"/>
                  <a:pt x="147" y="747"/>
                </a:cubicBezTo>
                <a:cubicBezTo>
                  <a:pt x="155" y="746"/>
                  <a:pt x="164" y="745"/>
                  <a:pt x="172" y="745"/>
                </a:cubicBezTo>
                <a:cubicBezTo>
                  <a:pt x="190" y="745"/>
                  <a:pt x="202" y="751"/>
                  <a:pt x="209" y="764"/>
                </a:cubicBezTo>
                <a:cubicBezTo>
                  <a:pt x="218" y="782"/>
                  <a:pt x="218" y="782"/>
                  <a:pt x="218" y="782"/>
                </a:cubicBezTo>
                <a:cubicBezTo>
                  <a:pt x="199" y="777"/>
                  <a:pt x="199" y="777"/>
                  <a:pt x="199" y="777"/>
                </a:cubicBezTo>
                <a:cubicBezTo>
                  <a:pt x="195" y="776"/>
                  <a:pt x="192" y="776"/>
                  <a:pt x="190" y="775"/>
                </a:cubicBezTo>
                <a:cubicBezTo>
                  <a:pt x="193" y="781"/>
                  <a:pt x="195" y="790"/>
                  <a:pt x="189" y="797"/>
                </a:cubicBezTo>
                <a:cubicBezTo>
                  <a:pt x="185" y="802"/>
                  <a:pt x="178" y="804"/>
                  <a:pt x="170" y="803"/>
                </a:cubicBezTo>
                <a:cubicBezTo>
                  <a:pt x="175" y="809"/>
                  <a:pt x="179" y="816"/>
                  <a:pt x="180" y="826"/>
                </a:cubicBezTo>
                <a:cubicBezTo>
                  <a:pt x="194" y="823"/>
                  <a:pt x="206" y="827"/>
                  <a:pt x="215" y="837"/>
                </a:cubicBezTo>
                <a:cubicBezTo>
                  <a:pt x="216" y="838"/>
                  <a:pt x="217" y="839"/>
                  <a:pt x="219" y="839"/>
                </a:cubicBezTo>
                <a:cubicBezTo>
                  <a:pt x="226" y="839"/>
                  <a:pt x="239" y="832"/>
                  <a:pt x="249" y="827"/>
                </a:cubicBezTo>
                <a:cubicBezTo>
                  <a:pt x="259" y="822"/>
                  <a:pt x="268" y="818"/>
                  <a:pt x="276" y="817"/>
                </a:cubicBezTo>
                <a:cubicBezTo>
                  <a:pt x="287" y="815"/>
                  <a:pt x="291" y="816"/>
                  <a:pt x="294" y="816"/>
                </a:cubicBezTo>
                <a:cubicBezTo>
                  <a:pt x="297" y="816"/>
                  <a:pt x="302" y="815"/>
                  <a:pt x="309" y="811"/>
                </a:cubicBezTo>
                <a:cubicBezTo>
                  <a:pt x="323" y="805"/>
                  <a:pt x="344" y="808"/>
                  <a:pt x="361" y="812"/>
                </a:cubicBezTo>
                <a:cubicBezTo>
                  <a:pt x="378" y="816"/>
                  <a:pt x="378" y="816"/>
                  <a:pt x="378" y="816"/>
                </a:cubicBezTo>
                <a:cubicBezTo>
                  <a:pt x="398" y="820"/>
                  <a:pt x="422" y="825"/>
                  <a:pt x="435" y="817"/>
                </a:cubicBezTo>
                <a:cubicBezTo>
                  <a:pt x="444" y="813"/>
                  <a:pt x="444" y="813"/>
                  <a:pt x="444" y="813"/>
                </a:cubicBezTo>
                <a:cubicBezTo>
                  <a:pt x="448" y="821"/>
                  <a:pt x="448" y="821"/>
                  <a:pt x="448" y="821"/>
                </a:cubicBezTo>
                <a:cubicBezTo>
                  <a:pt x="457" y="840"/>
                  <a:pt x="483" y="844"/>
                  <a:pt x="504" y="848"/>
                </a:cubicBezTo>
                <a:cubicBezTo>
                  <a:pt x="512" y="850"/>
                  <a:pt x="524" y="854"/>
                  <a:pt x="537" y="859"/>
                </a:cubicBezTo>
                <a:cubicBezTo>
                  <a:pt x="555" y="866"/>
                  <a:pt x="577" y="875"/>
                  <a:pt x="587" y="875"/>
                </a:cubicBezTo>
                <a:cubicBezTo>
                  <a:pt x="610" y="862"/>
                  <a:pt x="610" y="862"/>
                  <a:pt x="610" y="862"/>
                </a:cubicBezTo>
                <a:cubicBezTo>
                  <a:pt x="601" y="887"/>
                  <a:pt x="601" y="887"/>
                  <a:pt x="601" y="887"/>
                </a:cubicBezTo>
                <a:cubicBezTo>
                  <a:pt x="597" y="897"/>
                  <a:pt x="599" y="899"/>
                  <a:pt x="606" y="906"/>
                </a:cubicBezTo>
                <a:cubicBezTo>
                  <a:pt x="611" y="910"/>
                  <a:pt x="617" y="916"/>
                  <a:pt x="621" y="926"/>
                </a:cubicBezTo>
                <a:cubicBezTo>
                  <a:pt x="624" y="936"/>
                  <a:pt x="625" y="946"/>
                  <a:pt x="626" y="956"/>
                </a:cubicBezTo>
                <a:cubicBezTo>
                  <a:pt x="626" y="964"/>
                  <a:pt x="627" y="972"/>
                  <a:pt x="629" y="979"/>
                </a:cubicBezTo>
                <a:cubicBezTo>
                  <a:pt x="646" y="983"/>
                  <a:pt x="659" y="992"/>
                  <a:pt x="665" y="1005"/>
                </a:cubicBezTo>
                <a:cubicBezTo>
                  <a:pt x="668" y="1011"/>
                  <a:pt x="670" y="1021"/>
                  <a:pt x="666" y="1033"/>
                </a:cubicBezTo>
                <a:cubicBezTo>
                  <a:pt x="669" y="1034"/>
                  <a:pt x="672" y="1036"/>
                  <a:pt x="673" y="1037"/>
                </a:cubicBezTo>
                <a:cubicBezTo>
                  <a:pt x="679" y="1044"/>
                  <a:pt x="679" y="1054"/>
                  <a:pt x="678" y="1064"/>
                </a:cubicBezTo>
                <a:cubicBezTo>
                  <a:pt x="680" y="1063"/>
                  <a:pt x="682" y="1061"/>
                  <a:pt x="683" y="1060"/>
                </a:cubicBezTo>
                <a:cubicBezTo>
                  <a:pt x="698" y="1049"/>
                  <a:pt x="698" y="1049"/>
                  <a:pt x="698" y="1049"/>
                </a:cubicBezTo>
                <a:cubicBezTo>
                  <a:pt x="698" y="1068"/>
                  <a:pt x="698" y="1068"/>
                  <a:pt x="698" y="1068"/>
                </a:cubicBezTo>
                <a:cubicBezTo>
                  <a:pt x="698" y="1079"/>
                  <a:pt x="699" y="1087"/>
                  <a:pt x="700" y="1096"/>
                </a:cubicBezTo>
                <a:cubicBezTo>
                  <a:pt x="701" y="1111"/>
                  <a:pt x="703" y="1126"/>
                  <a:pt x="698" y="1147"/>
                </a:cubicBezTo>
                <a:cubicBezTo>
                  <a:pt x="694" y="1165"/>
                  <a:pt x="691" y="1183"/>
                  <a:pt x="693" y="1201"/>
                </a:cubicBezTo>
                <a:cubicBezTo>
                  <a:pt x="698" y="1231"/>
                  <a:pt x="707" y="1232"/>
                  <a:pt x="726" y="1232"/>
                </a:cubicBezTo>
                <a:cubicBezTo>
                  <a:pt x="726" y="1232"/>
                  <a:pt x="726" y="1232"/>
                  <a:pt x="726" y="1232"/>
                </a:cubicBezTo>
                <a:cubicBezTo>
                  <a:pt x="737" y="1231"/>
                  <a:pt x="737" y="1231"/>
                  <a:pt x="737" y="1231"/>
                </a:cubicBezTo>
                <a:cubicBezTo>
                  <a:pt x="737" y="1219"/>
                  <a:pt x="738" y="1200"/>
                  <a:pt x="754" y="1197"/>
                </a:cubicBezTo>
                <a:cubicBezTo>
                  <a:pt x="763" y="1195"/>
                  <a:pt x="763" y="1195"/>
                  <a:pt x="763" y="1195"/>
                </a:cubicBezTo>
                <a:cubicBezTo>
                  <a:pt x="765" y="1203"/>
                  <a:pt x="765" y="1203"/>
                  <a:pt x="765" y="1203"/>
                </a:cubicBezTo>
                <a:cubicBezTo>
                  <a:pt x="766" y="1208"/>
                  <a:pt x="767" y="1210"/>
                  <a:pt x="768" y="1212"/>
                </a:cubicBezTo>
                <a:cubicBezTo>
                  <a:pt x="769" y="1211"/>
                  <a:pt x="771" y="1208"/>
                  <a:pt x="772" y="1207"/>
                </a:cubicBezTo>
                <a:cubicBezTo>
                  <a:pt x="774" y="1205"/>
                  <a:pt x="776" y="1202"/>
                  <a:pt x="778" y="1200"/>
                </a:cubicBezTo>
                <a:cubicBezTo>
                  <a:pt x="786" y="1191"/>
                  <a:pt x="786" y="1191"/>
                  <a:pt x="786" y="1191"/>
                </a:cubicBezTo>
                <a:cubicBezTo>
                  <a:pt x="792" y="1201"/>
                  <a:pt x="792" y="1201"/>
                  <a:pt x="792" y="1201"/>
                </a:cubicBezTo>
                <a:cubicBezTo>
                  <a:pt x="796" y="1206"/>
                  <a:pt x="803" y="1215"/>
                  <a:pt x="811" y="1225"/>
                </a:cubicBezTo>
                <a:cubicBezTo>
                  <a:pt x="836" y="1254"/>
                  <a:pt x="852" y="1275"/>
                  <a:pt x="851" y="1288"/>
                </a:cubicBezTo>
                <a:cubicBezTo>
                  <a:pt x="850" y="1291"/>
                  <a:pt x="859" y="1297"/>
                  <a:pt x="865" y="1301"/>
                </a:cubicBezTo>
                <a:cubicBezTo>
                  <a:pt x="875" y="1309"/>
                  <a:pt x="887" y="1317"/>
                  <a:pt x="889" y="1331"/>
                </a:cubicBezTo>
                <a:cubicBezTo>
                  <a:pt x="891" y="1342"/>
                  <a:pt x="891" y="1342"/>
                  <a:pt x="891" y="1342"/>
                </a:cubicBezTo>
                <a:cubicBezTo>
                  <a:pt x="865" y="1342"/>
                  <a:pt x="865" y="1342"/>
                  <a:pt x="865" y="1342"/>
                </a:cubicBezTo>
                <a:cubicBezTo>
                  <a:pt x="853" y="1342"/>
                  <a:pt x="840" y="1342"/>
                  <a:pt x="835" y="1348"/>
                </a:cubicBezTo>
                <a:cubicBezTo>
                  <a:pt x="834" y="1350"/>
                  <a:pt x="832" y="1353"/>
                  <a:pt x="832" y="1356"/>
                </a:cubicBezTo>
                <a:cubicBezTo>
                  <a:pt x="854" y="1354"/>
                  <a:pt x="859" y="1367"/>
                  <a:pt x="861" y="1375"/>
                </a:cubicBezTo>
                <a:cubicBezTo>
                  <a:pt x="862" y="1374"/>
                  <a:pt x="863" y="1373"/>
                  <a:pt x="865" y="1372"/>
                </a:cubicBezTo>
                <a:cubicBezTo>
                  <a:pt x="878" y="1384"/>
                  <a:pt x="878" y="1384"/>
                  <a:pt x="878" y="1384"/>
                </a:cubicBezTo>
                <a:cubicBezTo>
                  <a:pt x="870" y="1395"/>
                  <a:pt x="873" y="1399"/>
                  <a:pt x="880" y="1410"/>
                </a:cubicBezTo>
                <a:cubicBezTo>
                  <a:pt x="882" y="1414"/>
                  <a:pt x="885" y="1418"/>
                  <a:pt x="887" y="1422"/>
                </a:cubicBezTo>
                <a:cubicBezTo>
                  <a:pt x="890" y="1428"/>
                  <a:pt x="891" y="1434"/>
                  <a:pt x="889" y="1439"/>
                </a:cubicBezTo>
                <a:cubicBezTo>
                  <a:pt x="886" y="1448"/>
                  <a:pt x="877" y="1452"/>
                  <a:pt x="870" y="1455"/>
                </a:cubicBezTo>
                <a:cubicBezTo>
                  <a:pt x="868" y="1456"/>
                  <a:pt x="865" y="1457"/>
                  <a:pt x="863" y="1459"/>
                </a:cubicBezTo>
                <a:cubicBezTo>
                  <a:pt x="863" y="1459"/>
                  <a:pt x="864" y="1459"/>
                  <a:pt x="864" y="1460"/>
                </a:cubicBezTo>
                <a:cubicBezTo>
                  <a:pt x="868" y="1464"/>
                  <a:pt x="877" y="1474"/>
                  <a:pt x="869" y="1487"/>
                </a:cubicBezTo>
                <a:cubicBezTo>
                  <a:pt x="866" y="1493"/>
                  <a:pt x="866" y="1493"/>
                  <a:pt x="866" y="1493"/>
                </a:cubicBezTo>
                <a:cubicBezTo>
                  <a:pt x="860" y="1492"/>
                  <a:pt x="860" y="1492"/>
                  <a:pt x="860" y="1492"/>
                </a:cubicBezTo>
                <a:cubicBezTo>
                  <a:pt x="855" y="1491"/>
                  <a:pt x="854" y="1491"/>
                  <a:pt x="849" y="1499"/>
                </a:cubicBezTo>
                <a:cubicBezTo>
                  <a:pt x="846" y="1504"/>
                  <a:pt x="844" y="1509"/>
                  <a:pt x="839" y="1513"/>
                </a:cubicBezTo>
                <a:cubicBezTo>
                  <a:pt x="820" y="1528"/>
                  <a:pt x="820" y="1528"/>
                  <a:pt x="820" y="1528"/>
                </a:cubicBezTo>
                <a:cubicBezTo>
                  <a:pt x="824" y="1505"/>
                  <a:pt x="824" y="1505"/>
                  <a:pt x="824" y="1505"/>
                </a:cubicBezTo>
                <a:cubicBezTo>
                  <a:pt x="824" y="1504"/>
                  <a:pt x="824" y="1503"/>
                  <a:pt x="824" y="1502"/>
                </a:cubicBezTo>
                <a:cubicBezTo>
                  <a:pt x="819" y="1509"/>
                  <a:pt x="812" y="1513"/>
                  <a:pt x="804" y="1515"/>
                </a:cubicBezTo>
                <a:cubicBezTo>
                  <a:pt x="804" y="1535"/>
                  <a:pt x="804" y="1555"/>
                  <a:pt x="804" y="1575"/>
                </a:cubicBezTo>
                <a:cubicBezTo>
                  <a:pt x="804" y="1581"/>
                  <a:pt x="804" y="1581"/>
                  <a:pt x="804" y="1581"/>
                </a:cubicBezTo>
                <a:cubicBezTo>
                  <a:pt x="798" y="1584"/>
                  <a:pt x="798" y="1584"/>
                  <a:pt x="798" y="1584"/>
                </a:cubicBezTo>
                <a:cubicBezTo>
                  <a:pt x="792" y="1587"/>
                  <a:pt x="786" y="1584"/>
                  <a:pt x="782" y="1581"/>
                </a:cubicBezTo>
                <a:cubicBezTo>
                  <a:pt x="780" y="1585"/>
                  <a:pt x="779" y="1588"/>
                  <a:pt x="777" y="1591"/>
                </a:cubicBezTo>
                <a:cubicBezTo>
                  <a:pt x="782" y="1592"/>
                  <a:pt x="782" y="1592"/>
                  <a:pt x="782" y="1592"/>
                </a:cubicBezTo>
                <a:cubicBezTo>
                  <a:pt x="776" y="1597"/>
                  <a:pt x="776" y="1597"/>
                  <a:pt x="776" y="1597"/>
                </a:cubicBezTo>
                <a:cubicBezTo>
                  <a:pt x="776" y="1597"/>
                  <a:pt x="776" y="1598"/>
                  <a:pt x="777" y="1598"/>
                </a:cubicBezTo>
                <a:cubicBezTo>
                  <a:pt x="788" y="1614"/>
                  <a:pt x="781" y="1643"/>
                  <a:pt x="776" y="1669"/>
                </a:cubicBezTo>
                <a:cubicBezTo>
                  <a:pt x="773" y="1679"/>
                  <a:pt x="771" y="1688"/>
                  <a:pt x="771" y="1693"/>
                </a:cubicBezTo>
                <a:cubicBezTo>
                  <a:pt x="771" y="1722"/>
                  <a:pt x="771" y="1722"/>
                  <a:pt x="783" y="1725"/>
                </a:cubicBezTo>
                <a:cubicBezTo>
                  <a:pt x="788" y="1726"/>
                  <a:pt x="793" y="1728"/>
                  <a:pt x="800" y="1730"/>
                </a:cubicBezTo>
                <a:cubicBezTo>
                  <a:pt x="808" y="1734"/>
                  <a:pt x="812" y="1739"/>
                  <a:pt x="813" y="1743"/>
                </a:cubicBezTo>
                <a:cubicBezTo>
                  <a:pt x="816" y="1754"/>
                  <a:pt x="808" y="1766"/>
                  <a:pt x="801" y="1776"/>
                </a:cubicBezTo>
                <a:cubicBezTo>
                  <a:pt x="801" y="1776"/>
                  <a:pt x="801" y="1776"/>
                  <a:pt x="801" y="1776"/>
                </a:cubicBezTo>
                <a:cubicBezTo>
                  <a:pt x="807" y="1779"/>
                  <a:pt x="811" y="1786"/>
                  <a:pt x="814" y="1791"/>
                </a:cubicBezTo>
                <a:cubicBezTo>
                  <a:pt x="815" y="1792"/>
                  <a:pt x="815" y="1793"/>
                  <a:pt x="816" y="1794"/>
                </a:cubicBezTo>
                <a:cubicBezTo>
                  <a:pt x="817" y="1794"/>
                  <a:pt x="817" y="1794"/>
                  <a:pt x="818" y="1794"/>
                </a:cubicBezTo>
                <a:cubicBezTo>
                  <a:pt x="822" y="1794"/>
                  <a:pt x="826" y="1796"/>
                  <a:pt x="830" y="1801"/>
                </a:cubicBezTo>
                <a:cubicBezTo>
                  <a:pt x="840" y="1812"/>
                  <a:pt x="851" y="1840"/>
                  <a:pt x="850" y="1850"/>
                </a:cubicBezTo>
                <a:cubicBezTo>
                  <a:pt x="850" y="1851"/>
                  <a:pt x="854" y="1855"/>
                  <a:pt x="857" y="1858"/>
                </a:cubicBezTo>
                <a:cubicBezTo>
                  <a:pt x="863" y="1866"/>
                  <a:pt x="870" y="1875"/>
                  <a:pt x="871" y="1884"/>
                </a:cubicBezTo>
                <a:cubicBezTo>
                  <a:pt x="878" y="1887"/>
                  <a:pt x="881" y="1895"/>
                  <a:pt x="882" y="1901"/>
                </a:cubicBezTo>
                <a:cubicBezTo>
                  <a:pt x="883" y="1906"/>
                  <a:pt x="885" y="1911"/>
                  <a:pt x="889" y="1916"/>
                </a:cubicBezTo>
                <a:cubicBezTo>
                  <a:pt x="892" y="1921"/>
                  <a:pt x="897" y="1923"/>
                  <a:pt x="903" y="1925"/>
                </a:cubicBezTo>
                <a:cubicBezTo>
                  <a:pt x="913" y="1929"/>
                  <a:pt x="926" y="1934"/>
                  <a:pt x="929" y="1955"/>
                </a:cubicBezTo>
                <a:cubicBezTo>
                  <a:pt x="930" y="1962"/>
                  <a:pt x="930" y="1962"/>
                  <a:pt x="930" y="1962"/>
                </a:cubicBezTo>
                <a:cubicBezTo>
                  <a:pt x="923" y="1965"/>
                  <a:pt x="923" y="1965"/>
                  <a:pt x="923" y="1965"/>
                </a:cubicBezTo>
                <a:cubicBezTo>
                  <a:pt x="917" y="1967"/>
                  <a:pt x="916" y="1968"/>
                  <a:pt x="916" y="1968"/>
                </a:cubicBezTo>
                <a:cubicBezTo>
                  <a:pt x="916" y="1971"/>
                  <a:pt x="923" y="1978"/>
                  <a:pt x="927" y="1983"/>
                </a:cubicBezTo>
                <a:cubicBezTo>
                  <a:pt x="935" y="1992"/>
                  <a:pt x="945" y="2004"/>
                  <a:pt x="948" y="2017"/>
                </a:cubicBezTo>
                <a:cubicBezTo>
                  <a:pt x="950" y="2022"/>
                  <a:pt x="968" y="2047"/>
                  <a:pt x="980" y="2062"/>
                </a:cubicBezTo>
                <a:cubicBezTo>
                  <a:pt x="985" y="2053"/>
                  <a:pt x="991" y="2050"/>
                  <a:pt x="995" y="2050"/>
                </a:cubicBezTo>
                <a:cubicBezTo>
                  <a:pt x="997" y="2050"/>
                  <a:pt x="997" y="2050"/>
                  <a:pt x="997" y="2050"/>
                </a:cubicBezTo>
                <a:cubicBezTo>
                  <a:pt x="1001" y="2052"/>
                  <a:pt x="1001" y="2052"/>
                  <a:pt x="1001" y="2052"/>
                </a:cubicBezTo>
                <a:cubicBezTo>
                  <a:pt x="1009" y="2056"/>
                  <a:pt x="1015" y="2063"/>
                  <a:pt x="1021" y="2070"/>
                </a:cubicBezTo>
                <a:cubicBezTo>
                  <a:pt x="1030" y="2081"/>
                  <a:pt x="1036" y="2088"/>
                  <a:pt x="1048" y="2087"/>
                </a:cubicBezTo>
                <a:cubicBezTo>
                  <a:pt x="1056" y="2087"/>
                  <a:pt x="1061" y="2084"/>
                  <a:pt x="1065" y="2078"/>
                </a:cubicBezTo>
                <a:lnTo>
                  <a:pt x="1071" y="2068"/>
                </a:lnTo>
                <a:close/>
                <a:moveTo>
                  <a:pt x="2098" y="455"/>
                </a:moveTo>
                <a:cubicBezTo>
                  <a:pt x="2099" y="455"/>
                  <a:pt x="2100" y="455"/>
                  <a:pt x="2101" y="455"/>
                </a:cubicBezTo>
                <a:cubicBezTo>
                  <a:pt x="2117" y="455"/>
                  <a:pt x="2117" y="455"/>
                  <a:pt x="2117" y="455"/>
                </a:cubicBezTo>
                <a:cubicBezTo>
                  <a:pt x="2116" y="452"/>
                  <a:pt x="2116" y="452"/>
                  <a:pt x="2116" y="452"/>
                </a:cubicBezTo>
                <a:cubicBezTo>
                  <a:pt x="2116" y="449"/>
                  <a:pt x="2116" y="446"/>
                  <a:pt x="2117" y="443"/>
                </a:cubicBezTo>
                <a:cubicBezTo>
                  <a:pt x="2112" y="446"/>
                  <a:pt x="2107" y="450"/>
                  <a:pt x="2103" y="452"/>
                </a:cubicBezTo>
                <a:cubicBezTo>
                  <a:pt x="2102" y="453"/>
                  <a:pt x="2100" y="454"/>
                  <a:pt x="2098" y="455"/>
                </a:cubicBezTo>
                <a:close/>
                <a:moveTo>
                  <a:pt x="1608" y="225"/>
                </a:moveTo>
                <a:cubicBezTo>
                  <a:pt x="1613" y="231"/>
                  <a:pt x="1621" y="237"/>
                  <a:pt x="1625" y="239"/>
                </a:cubicBezTo>
                <a:cubicBezTo>
                  <a:pt x="1629" y="236"/>
                  <a:pt x="1633" y="232"/>
                  <a:pt x="1637" y="228"/>
                </a:cubicBezTo>
                <a:cubicBezTo>
                  <a:pt x="1639" y="225"/>
                  <a:pt x="1639" y="225"/>
                  <a:pt x="1639" y="225"/>
                </a:cubicBezTo>
                <a:cubicBezTo>
                  <a:pt x="1643" y="225"/>
                  <a:pt x="1643" y="225"/>
                  <a:pt x="1643" y="225"/>
                </a:cubicBezTo>
                <a:cubicBezTo>
                  <a:pt x="1649" y="226"/>
                  <a:pt x="1653" y="226"/>
                  <a:pt x="1657" y="228"/>
                </a:cubicBezTo>
                <a:cubicBezTo>
                  <a:pt x="1655" y="219"/>
                  <a:pt x="1655" y="219"/>
                  <a:pt x="1655" y="219"/>
                </a:cubicBezTo>
                <a:cubicBezTo>
                  <a:pt x="1653" y="218"/>
                  <a:pt x="1653" y="218"/>
                  <a:pt x="1653" y="218"/>
                </a:cubicBezTo>
                <a:cubicBezTo>
                  <a:pt x="1654" y="213"/>
                  <a:pt x="1654" y="213"/>
                  <a:pt x="1654" y="213"/>
                </a:cubicBezTo>
                <a:cubicBezTo>
                  <a:pt x="1652" y="216"/>
                  <a:pt x="1651" y="218"/>
                  <a:pt x="1648" y="219"/>
                </a:cubicBezTo>
                <a:cubicBezTo>
                  <a:pt x="1639" y="223"/>
                  <a:pt x="1631" y="223"/>
                  <a:pt x="1624" y="222"/>
                </a:cubicBezTo>
                <a:cubicBezTo>
                  <a:pt x="1618" y="222"/>
                  <a:pt x="1612" y="222"/>
                  <a:pt x="1609" y="223"/>
                </a:cubicBezTo>
                <a:cubicBezTo>
                  <a:pt x="1609" y="224"/>
                  <a:pt x="1609" y="225"/>
                  <a:pt x="1608" y="225"/>
                </a:cubicBezTo>
                <a:close/>
                <a:moveTo>
                  <a:pt x="1226" y="1444"/>
                </a:moveTo>
                <a:cubicBezTo>
                  <a:pt x="1221" y="1444"/>
                  <a:pt x="1217" y="1440"/>
                  <a:pt x="1217" y="1435"/>
                </a:cubicBezTo>
                <a:cubicBezTo>
                  <a:pt x="1217" y="1430"/>
                  <a:pt x="1221" y="1426"/>
                  <a:pt x="1226" y="1426"/>
                </a:cubicBezTo>
                <a:cubicBezTo>
                  <a:pt x="1231" y="1426"/>
                  <a:pt x="1235" y="1430"/>
                  <a:pt x="1235" y="1435"/>
                </a:cubicBezTo>
                <a:cubicBezTo>
                  <a:pt x="1235" y="1440"/>
                  <a:pt x="1231" y="1444"/>
                  <a:pt x="1226" y="1444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61" name="Freeform 744"/>
          <p:cNvSpPr>
            <a:spLocks/>
          </p:cNvSpPr>
          <p:nvPr/>
        </p:nvSpPr>
        <p:spPr bwMode="auto">
          <a:xfrm>
            <a:off x="5828891" y="4760611"/>
            <a:ext cx="0" cy="2176"/>
          </a:xfrm>
          <a:custGeom>
            <a:avLst/>
            <a:gdLst>
              <a:gd name="T0" fmla="*/ 1 w 2"/>
              <a:gd name="T1" fmla="*/ 1 h 1"/>
              <a:gd name="T2" fmla="*/ 1 w 2"/>
              <a:gd name="T3" fmla="*/ 0 h 1"/>
              <a:gd name="T4" fmla="*/ 1 w 2"/>
              <a:gd name="T5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1">
                <a:moveTo>
                  <a:pt x="1" y="1"/>
                </a:moveTo>
                <a:cubicBezTo>
                  <a:pt x="1" y="1"/>
                  <a:pt x="2" y="0"/>
                  <a:pt x="1" y="0"/>
                </a:cubicBezTo>
                <a:cubicBezTo>
                  <a:pt x="1" y="0"/>
                  <a:pt x="0" y="1"/>
                  <a:pt x="1" y="1"/>
                </a:cubicBezTo>
                <a:close/>
              </a:path>
            </a:pathLst>
          </a:custGeom>
          <a:solidFill>
            <a:schemeClr val="tx1"/>
          </a:solidFill>
          <a:ln w="317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777" name="Picture 13" descr="C:\Users\isayfullin\Downloads\franc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456928"/>
            <a:ext cx="384100" cy="255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" name="Picture 19" descr="Flag of Russia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98" y="6456908"/>
            <a:ext cx="382635" cy="255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9" name="Picture 17" descr="Flag of the United Kingdom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205" y="6453336"/>
            <a:ext cx="511200" cy="255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0" name="Picture 6" descr="https://upload.wikimedia.org/wikipedia/commons/thumb/a/a4/Flag_of_the_United_States.svg/1280px-Flag_of_the_United_States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462" y="6456906"/>
            <a:ext cx="485411" cy="255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1" name="Picture 7" descr="Flag of the Netherlands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928" y="6464790"/>
            <a:ext cx="382633" cy="255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Флаг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187" y="6456928"/>
            <a:ext cx="425999" cy="255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Флаг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904" y="6453336"/>
            <a:ext cx="382205" cy="255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Флаг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757" y="6456908"/>
            <a:ext cx="511200" cy="255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Флаг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985" y="6453336"/>
            <a:ext cx="511200" cy="255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Флаг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593" y="6453336"/>
            <a:ext cx="511200" cy="255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Флаг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137" y="6453336"/>
            <a:ext cx="352551" cy="255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72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837" r="6822"/>
          <a:stretch/>
        </p:blipFill>
        <p:spPr>
          <a:xfrm>
            <a:off x="467544" y="1069238"/>
            <a:ext cx="1116345" cy="10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47" t="-8187" r="-12422" b="-3443"/>
          <a:stretch/>
        </p:blipFill>
        <p:spPr bwMode="auto">
          <a:xfrm>
            <a:off x="1763688" y="1052736"/>
            <a:ext cx="1068895" cy="1080000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0629"/>
            <a:ext cx="9144000" cy="756083"/>
          </a:xfrm>
        </p:spPr>
        <p:txBody>
          <a:bodyPr/>
          <a:lstStyle/>
          <a:p>
            <a:pPr eaLnBrk="1" hangingPunct="1"/>
            <a:r>
              <a:rPr lang="ru-RU" altLang="ru-RU" sz="3600" b="1" dirty="0" smtClean="0">
                <a:solidFill>
                  <a:srgbClr val="FF9900"/>
                </a:solidFill>
              </a:rPr>
              <a:t>Лекторы </a:t>
            </a:r>
            <a:r>
              <a:rPr lang="en-US" altLang="ru-RU" sz="3600" b="1" dirty="0" smtClean="0">
                <a:solidFill>
                  <a:srgbClr val="FF9900"/>
                </a:solidFill>
              </a:rPr>
              <a:t>SPE </a:t>
            </a:r>
            <a:r>
              <a:rPr lang="ru-RU" altLang="ru-RU" sz="3600" b="1" dirty="0" smtClean="0">
                <a:solidFill>
                  <a:srgbClr val="FF9900"/>
                </a:solidFill>
              </a:rPr>
              <a:t>в городе Ташкент</a:t>
            </a:r>
            <a:endParaRPr lang="en-US" altLang="ru-RU" sz="3600" b="1" baseline="30000" dirty="0" smtClean="0">
              <a:solidFill>
                <a:srgbClr val="FF99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20" y="1059899"/>
            <a:ext cx="1120718" cy="1080000"/>
          </a:xfrm>
          <a:prstGeom prst="rect">
            <a:avLst/>
          </a:prstGeom>
        </p:spPr>
      </p:pic>
      <p:pic>
        <p:nvPicPr>
          <p:cNvPr id="8" name="Рисунок 7" descr="http://hazmatmag.com/wp-content/uploads/2019/02/halliburto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00" b="-13034"/>
          <a:stretch/>
        </p:blipFill>
        <p:spPr bwMode="auto">
          <a:xfrm>
            <a:off x="1727684" y="3993172"/>
            <a:ext cx="1119915" cy="1080000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9" name="Рисунок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64" r="-21710"/>
          <a:stretch/>
        </p:blipFill>
        <p:spPr bwMode="auto">
          <a:xfrm>
            <a:off x="3023829" y="1052736"/>
            <a:ext cx="2889682" cy="1080000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10" name="Рисунок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0" t="-9078" b="-12630"/>
          <a:stretch/>
        </p:blipFill>
        <p:spPr bwMode="auto">
          <a:xfrm>
            <a:off x="3023828" y="2502979"/>
            <a:ext cx="2889683" cy="1080000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11" name="Рисунок 1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68" b="-12641"/>
          <a:stretch/>
        </p:blipFill>
        <p:spPr bwMode="auto">
          <a:xfrm>
            <a:off x="467544" y="2502979"/>
            <a:ext cx="2349805" cy="1080000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12" name="Рисунок 11" descr="https://encrypted-tbn0.gstatic.com/images?q=tbn:ANd9GcRNzPRM2nesGVqUm3qsdW58K7pfjpjZHxkwkl9crDXl9i11wtqz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92896"/>
            <a:ext cx="252237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https://orgadr.ru/images/profile/logo/55b7326cbaf7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36" y="5481348"/>
            <a:ext cx="97060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https://encrypted-tbn0.gstatic.com/images?q=tbn:ANd9GcRyqEJXF4XxjQIGmH3m9tkJbJJ16mx8HYF28Z_97siy7VLT5_xpT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377" y="4005184"/>
            <a:ext cx="111791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Картинки по запросу national oilwell varc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206" y="4005184"/>
            <a:ext cx="105176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https://www.vniineft.ru/bitrix/templates/temp1/images/logo1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7687" r="-4290" b="-23540"/>
          <a:stretch/>
        </p:blipFill>
        <p:spPr bwMode="auto">
          <a:xfrm>
            <a:off x="3059831" y="4005184"/>
            <a:ext cx="2853679" cy="1080000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18" name="Рисунок 17" descr="Картинки по запросу Petromaruz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8" t="30077" r="-3446" b="30742"/>
          <a:stretch/>
        </p:blipFill>
        <p:spPr bwMode="auto">
          <a:xfrm>
            <a:off x="3059832" y="5481108"/>
            <a:ext cx="2853680" cy="1080000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19" name="Рисунок 18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28" t="-216083" r="-4128" b="-211733"/>
          <a:stretch/>
        </p:blipFill>
        <p:spPr bwMode="auto">
          <a:xfrm>
            <a:off x="506637" y="5472140"/>
            <a:ext cx="2336696" cy="1088968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20" name="Рисунок 19" descr="https://media.licdn.com/dms/image/C510BAQHCsgNGC81grA/company-logo_200_200/0?e=2159024400&amp;v=beta&amp;t=yc4_c1IQOjhBI6pmJKZ9zXTSWyu94dfjecacZ-y-BP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65"/>
          <a:stretch/>
        </p:blipFill>
        <p:spPr bwMode="auto">
          <a:xfrm>
            <a:off x="6115439" y="5481348"/>
            <a:ext cx="1120857" cy="1080000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22" name="Picture 4" descr="Картинки по запросу bp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59258"/>
            <a:ext cx="1080120" cy="108012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3" name="Picture 2" descr="ÐÐ°ÑÑÐ¸Ð½ÐºÐ¸ Ð¿Ð¾ Ð·Ð°Ð¿ÑÐ¾ÑÑ Repsol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7" r="12538"/>
          <a:stretch/>
        </p:blipFill>
        <p:spPr bwMode="auto">
          <a:xfrm>
            <a:off x="503548" y="3993172"/>
            <a:ext cx="1116124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06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0" name="TextBox 1"/>
          <p:cNvSpPr txBox="1">
            <a:spLocks noChangeArrowheads="1"/>
          </p:cNvSpPr>
          <p:nvPr/>
        </p:nvSpPr>
        <p:spPr bwMode="auto">
          <a:xfrm>
            <a:off x="0" y="2295942"/>
            <a:ext cx="9144000" cy="19389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Сделайте шаг к успеху вместе с </a:t>
            </a:r>
            <a:r>
              <a:rPr lang="en-US" alt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SPE!</a:t>
            </a:r>
            <a:endParaRPr lang="en-US" alt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91" name="Picture 8" descr="V:\PERSONAL\ASorokina\9 SPE\1. Presentations\SPE_Tashkent_logos\Tashkent_RGB_RE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6200"/>
            <a:ext cx="2228850" cy="222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175971"/>
            <a:ext cx="4318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562600"/>
            <a:ext cx="4318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5" name="Прямоугольник 6"/>
          <p:cNvSpPr>
            <a:spLocks noChangeArrowheads="1"/>
          </p:cNvSpPr>
          <p:nvPr/>
        </p:nvSpPr>
        <p:spPr bwMode="auto">
          <a:xfrm>
            <a:off x="819150" y="6263839"/>
            <a:ext cx="3371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 smtClean="0"/>
              <a:t>Tashkent.Spe@gmail.com</a:t>
            </a:r>
            <a:endParaRPr lang="ru-RU" altLang="ru-RU" sz="1800" b="1" dirty="0">
              <a:solidFill>
                <a:srgbClr val="FFC000"/>
              </a:solidFill>
            </a:endParaRPr>
          </a:p>
        </p:txBody>
      </p:sp>
      <p:sp>
        <p:nvSpPr>
          <p:cNvPr id="37896" name="Прямоугольник 6"/>
          <p:cNvSpPr>
            <a:spLocks noChangeArrowheads="1"/>
          </p:cNvSpPr>
          <p:nvPr/>
        </p:nvSpPr>
        <p:spPr bwMode="auto">
          <a:xfrm>
            <a:off x="4913312" y="6263839"/>
            <a:ext cx="4737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 smtClean="0"/>
              <a:t>www.facebook.com/SpeTashkent</a:t>
            </a:r>
            <a:endParaRPr lang="ru-RU" altLang="ru-RU" sz="1800" b="1" dirty="0">
              <a:solidFill>
                <a:srgbClr val="FFC000"/>
              </a:solidFill>
            </a:endParaRPr>
          </a:p>
        </p:txBody>
      </p:sp>
      <p:pic>
        <p:nvPicPr>
          <p:cNvPr id="1026" name="Picture 2" descr="Картинки по запросу gmail лог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147396"/>
            <a:ext cx="48577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6"/>
          <p:cNvSpPr>
            <a:spLocks noChangeArrowheads="1"/>
          </p:cNvSpPr>
          <p:nvPr/>
        </p:nvSpPr>
        <p:spPr bwMode="auto">
          <a:xfrm>
            <a:off x="4933950" y="5613955"/>
            <a:ext cx="3371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/>
              <a:t>connect.spe.org/Tashkent</a:t>
            </a:r>
            <a:endParaRPr lang="ru-RU" altLang="ru-RU" sz="1800" b="1" dirty="0">
              <a:solidFill>
                <a:srgbClr val="FFC000"/>
              </a:solidFill>
            </a:endParaRPr>
          </a:p>
        </p:txBody>
      </p:sp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570102"/>
            <a:ext cx="4318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800100" y="5566371"/>
            <a:ext cx="1857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1800" b="1" dirty="0" smtClean="0"/>
              <a:t>www.spe.org</a:t>
            </a:r>
            <a:endParaRPr lang="ru-RU" altLang="ru-RU" sz="1800" b="1" dirty="0">
              <a:solidFill>
                <a:srgbClr val="FFC000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 bwMode="auto">
          <a:xfrm>
            <a:off x="285750" y="5410200"/>
            <a:ext cx="84772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0314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24740</TotalTime>
  <Words>145</Words>
  <Application>Microsoft Office PowerPoint</Application>
  <PresentationFormat>Экран (4:3)</PresentationFormat>
  <Paragraphs>65</Paragraphs>
  <Slides>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Globe</vt:lpstr>
      <vt:lpstr>Презентация PowerPoint</vt:lpstr>
      <vt:lpstr>SPE – это…</vt:lpstr>
      <vt:lpstr>Открытие секции в Ташкенте</vt:lpstr>
      <vt:lpstr>Ташкентская секция SPE</vt:lpstr>
      <vt:lpstr>Офицеры Ташкентской секции</vt:lpstr>
      <vt:lpstr>География приглашенных лекторов SPE в городе Ташкент</vt:lpstr>
      <vt:lpstr>Лекторы SPE в городе Ташкент</vt:lpstr>
      <vt:lpstr>Презентация PowerPoint</vt:lpstr>
    </vt:vector>
  </TitlesOfParts>
  <Company>SPE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Knowledge on Demand</dc:title>
  <dc:creator>Antonina Kozmina</dc:creator>
  <cp:lastModifiedBy>Bekmukhamedova, Guzal K.</cp:lastModifiedBy>
  <cp:revision>1512</cp:revision>
  <cp:lastPrinted>2019-04-26T05:04:35Z</cp:lastPrinted>
  <dcterms:created xsi:type="dcterms:W3CDTF">2005-03-29T14:58:10Z</dcterms:created>
  <dcterms:modified xsi:type="dcterms:W3CDTF">2021-11-30T07:16:24Z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000800800c000000000001023700</vt:lpwstr>
  </property>
</Properties>
</file>